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5"/>
  </p:notesMasterIdLst>
  <p:sldIdLst>
    <p:sldId id="10978" r:id="rId2"/>
    <p:sldId id="7703" r:id="rId3"/>
    <p:sldId id="7706" r:id="rId4"/>
    <p:sldId id="11095" r:id="rId5"/>
    <p:sldId id="10979" r:id="rId6"/>
    <p:sldId id="7713" r:id="rId7"/>
    <p:sldId id="7718" r:id="rId8"/>
    <p:sldId id="7712" r:id="rId9"/>
    <p:sldId id="7717" r:id="rId10"/>
    <p:sldId id="11100" r:id="rId11"/>
    <p:sldId id="11098" r:id="rId12"/>
    <p:sldId id="11053" r:id="rId13"/>
    <p:sldId id="7724" r:id="rId14"/>
    <p:sldId id="379" r:id="rId15"/>
    <p:sldId id="11101" r:id="rId16"/>
    <p:sldId id="11092" r:id="rId17"/>
    <p:sldId id="7746" r:id="rId18"/>
    <p:sldId id="7745" r:id="rId19"/>
    <p:sldId id="11096" r:id="rId20"/>
    <p:sldId id="11099" r:id="rId21"/>
    <p:sldId id="11097" r:id="rId22"/>
    <p:sldId id="7720" r:id="rId23"/>
    <p:sldId id="772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56B533-326B-4491-973C-019D78581983}" v="300" dt="2026-07-29T15:16:42.280"/>
  </p1510:revLst>
</p1510:revInfo>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84" autoAdjust="0"/>
    <p:restoredTop sz="95514" autoAdjust="0"/>
  </p:normalViewPr>
  <p:slideViewPr>
    <p:cSldViewPr snapToGrid="0" snapToObjects="1">
      <p:cViewPr varScale="1">
        <p:scale>
          <a:sx n="77" d="100"/>
          <a:sy n="77" d="100"/>
        </p:scale>
        <p:origin x="67" y="379"/>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ldberg, Johanna" userId="564b8f68-1ca8-4f65-9af1-e6b51c7d3bfc" providerId="ADAL" clId="{5C56B533-326B-4491-973C-019D78581983}"/>
    <pc:docChg chg="undo custSel addSld delSld modSld modShowInfo">
      <pc:chgData name="Goldberg, Johanna" userId="564b8f68-1ca8-4f65-9af1-e6b51c7d3bfc" providerId="ADAL" clId="{5C56B533-326B-4491-973C-019D78581983}" dt="2026-07-29T16:20:49.982" v="5048" actId="20577"/>
      <pc:docMkLst>
        <pc:docMk/>
      </pc:docMkLst>
      <pc:sldChg chg="modNotesTx">
        <pc:chgData name="Goldberg, Johanna" userId="564b8f68-1ca8-4f65-9af1-e6b51c7d3bfc" providerId="ADAL" clId="{5C56B533-326B-4491-973C-019D78581983}" dt="2026-07-28T12:40:53.824" v="3772" actId="20577"/>
        <pc:sldMkLst>
          <pc:docMk/>
          <pc:sldMk cId="2779330389" sldId="379"/>
        </pc:sldMkLst>
      </pc:sldChg>
      <pc:sldChg chg="modSp mod">
        <pc:chgData name="Goldberg, Johanna" userId="564b8f68-1ca8-4f65-9af1-e6b51c7d3bfc" providerId="ADAL" clId="{5C56B533-326B-4491-973C-019D78581983}" dt="2026-07-17T15:10:22.945" v="2491" actId="1038"/>
        <pc:sldMkLst>
          <pc:docMk/>
          <pc:sldMk cId="1025216587" sldId="7706"/>
        </pc:sldMkLst>
        <pc:spChg chg="mod">
          <ac:chgData name="Goldberg, Johanna" userId="564b8f68-1ca8-4f65-9af1-e6b51c7d3bfc" providerId="ADAL" clId="{5C56B533-326B-4491-973C-019D78581983}" dt="2026-07-17T15:09:52.387" v="2473" actId="20577"/>
          <ac:spMkLst>
            <pc:docMk/>
            <pc:sldMk cId="1025216587" sldId="7706"/>
            <ac:spMk id="2" creationId="{79269AFF-A4A8-754C-9CA1-85C76DBD24E4}"/>
          </ac:spMkLst>
        </pc:spChg>
        <pc:spChg chg="mod">
          <ac:chgData name="Goldberg, Johanna" userId="564b8f68-1ca8-4f65-9af1-e6b51c7d3bfc" providerId="ADAL" clId="{5C56B533-326B-4491-973C-019D78581983}" dt="2026-07-17T15:10:22.945" v="2491" actId="1038"/>
          <ac:spMkLst>
            <pc:docMk/>
            <pc:sldMk cId="1025216587" sldId="7706"/>
            <ac:spMk id="7" creationId="{4D8005B6-BF26-65C0-341B-3CEF5DE27CD0}"/>
          </ac:spMkLst>
        </pc:spChg>
        <pc:picChg chg="mod">
          <ac:chgData name="Goldberg, Johanna" userId="564b8f68-1ca8-4f65-9af1-e6b51c7d3bfc" providerId="ADAL" clId="{5C56B533-326B-4491-973C-019D78581983}" dt="2026-07-17T15:10:15.633" v="2482" actId="1038"/>
          <ac:picMkLst>
            <pc:docMk/>
            <pc:sldMk cId="1025216587" sldId="7706"/>
            <ac:picMk id="6" creationId="{0DA24286-E03C-824F-F44D-498580C22F81}"/>
          </ac:picMkLst>
        </pc:picChg>
      </pc:sldChg>
      <pc:sldChg chg="addSp modSp mod modAnim modNotesTx">
        <pc:chgData name="Goldberg, Johanna" userId="564b8f68-1ca8-4f65-9af1-e6b51c7d3bfc" providerId="ADAL" clId="{5C56B533-326B-4491-973C-019D78581983}" dt="2026-07-29T15:03:38.128" v="4450" actId="1076"/>
        <pc:sldMkLst>
          <pc:docMk/>
          <pc:sldMk cId="1291365373" sldId="7713"/>
        </pc:sldMkLst>
        <pc:spChg chg="mod">
          <ac:chgData name="Goldberg, Johanna" userId="564b8f68-1ca8-4f65-9af1-e6b51c7d3bfc" providerId="ADAL" clId="{5C56B533-326B-4491-973C-019D78581983}" dt="2026-07-28T12:32:42.520" v="3720" actId="14100"/>
          <ac:spMkLst>
            <pc:docMk/>
            <pc:sldMk cId="1291365373" sldId="7713"/>
            <ac:spMk id="3" creationId="{F47F58FD-E6E8-3343-A92B-B02C4289ABF8}"/>
          </ac:spMkLst>
        </pc:spChg>
        <pc:spChg chg="add mod">
          <ac:chgData name="Goldberg, Johanna" userId="564b8f68-1ca8-4f65-9af1-e6b51c7d3bfc" providerId="ADAL" clId="{5C56B533-326B-4491-973C-019D78581983}" dt="2026-07-28T12:34:22.624" v="3736" actId="1076"/>
          <ac:spMkLst>
            <pc:docMk/>
            <pc:sldMk cId="1291365373" sldId="7713"/>
            <ac:spMk id="5" creationId="{4381AE5B-A276-B333-909D-11D7675576D7}"/>
          </ac:spMkLst>
        </pc:spChg>
        <pc:spChg chg="mod">
          <ac:chgData name="Goldberg, Johanna" userId="564b8f68-1ca8-4f65-9af1-e6b51c7d3bfc" providerId="ADAL" clId="{5C56B533-326B-4491-973C-019D78581983}" dt="2026-07-23T12:32:38.494" v="3374" actId="20577"/>
          <ac:spMkLst>
            <pc:docMk/>
            <pc:sldMk cId="1291365373" sldId="7713"/>
            <ac:spMk id="6" creationId="{8DD872E7-89B6-1391-F349-32273A1F0078}"/>
          </ac:spMkLst>
        </pc:spChg>
        <pc:spChg chg="mod">
          <ac:chgData name="Goldberg, Johanna" userId="564b8f68-1ca8-4f65-9af1-e6b51c7d3bfc" providerId="ADAL" clId="{5C56B533-326B-4491-973C-019D78581983}" dt="2026-07-17T14:21:20.827" v="870" actId="20577"/>
          <ac:spMkLst>
            <pc:docMk/>
            <pc:sldMk cId="1291365373" sldId="7713"/>
            <ac:spMk id="7" creationId="{2001EF26-56EA-23D9-2EA0-550708FA0647}"/>
          </ac:spMkLst>
        </pc:spChg>
        <pc:spChg chg="mod">
          <ac:chgData name="Goldberg, Johanna" userId="564b8f68-1ca8-4f65-9af1-e6b51c7d3bfc" providerId="ADAL" clId="{5C56B533-326B-4491-973C-019D78581983}" dt="2026-07-28T12:39:27.467" v="3765" actId="20577"/>
          <ac:spMkLst>
            <pc:docMk/>
            <pc:sldMk cId="1291365373" sldId="7713"/>
            <ac:spMk id="8" creationId="{C4B51899-7B4E-265D-46EC-91EB65C85392}"/>
          </ac:spMkLst>
        </pc:spChg>
        <pc:spChg chg="mod">
          <ac:chgData name="Goldberg, Johanna" userId="564b8f68-1ca8-4f65-9af1-e6b51c7d3bfc" providerId="ADAL" clId="{5C56B533-326B-4491-973C-019D78581983}" dt="2026-07-28T12:36:20.196" v="3749" actId="1076"/>
          <ac:spMkLst>
            <pc:docMk/>
            <pc:sldMk cId="1291365373" sldId="7713"/>
            <ac:spMk id="9" creationId="{32C50A28-C52B-A023-0578-889A618DE18A}"/>
          </ac:spMkLst>
        </pc:spChg>
        <pc:spChg chg="mod">
          <ac:chgData name="Goldberg, Johanna" userId="564b8f68-1ca8-4f65-9af1-e6b51c7d3bfc" providerId="ADAL" clId="{5C56B533-326B-4491-973C-019D78581983}" dt="2026-07-17T14:11:48.014" v="577" actId="20577"/>
          <ac:spMkLst>
            <pc:docMk/>
            <pc:sldMk cId="1291365373" sldId="7713"/>
            <ac:spMk id="10" creationId="{D8DE7B13-7558-9136-14EB-3FBEF4E5A218}"/>
          </ac:spMkLst>
        </pc:spChg>
        <pc:spChg chg="add mod">
          <ac:chgData name="Goldberg, Johanna" userId="564b8f68-1ca8-4f65-9af1-e6b51c7d3bfc" providerId="ADAL" clId="{5C56B533-326B-4491-973C-019D78581983}" dt="2026-07-29T15:03:38.128" v="4450" actId="1076"/>
          <ac:spMkLst>
            <pc:docMk/>
            <pc:sldMk cId="1291365373" sldId="7713"/>
            <ac:spMk id="12" creationId="{193A183E-3A51-4886-3307-29C94CB0D7C6}"/>
          </ac:spMkLst>
        </pc:spChg>
      </pc:sldChg>
      <pc:sldChg chg="addSp delSp modSp del mod delAnim modAnim">
        <pc:chgData name="Goldberg, Johanna" userId="564b8f68-1ca8-4f65-9af1-e6b51c7d3bfc" providerId="ADAL" clId="{5C56B533-326B-4491-973C-019D78581983}" dt="2026-07-28T12:36:40.544" v="3750" actId="47"/>
        <pc:sldMkLst>
          <pc:docMk/>
          <pc:sldMk cId="2987236633" sldId="7714"/>
        </pc:sldMkLst>
      </pc:sldChg>
      <pc:sldChg chg="del">
        <pc:chgData name="Goldberg, Johanna" userId="564b8f68-1ca8-4f65-9af1-e6b51c7d3bfc" providerId="ADAL" clId="{5C56B533-326B-4491-973C-019D78581983}" dt="2026-07-17T14:25:16.459" v="936" actId="47"/>
        <pc:sldMkLst>
          <pc:docMk/>
          <pc:sldMk cId="3021911889" sldId="7716"/>
        </pc:sldMkLst>
      </pc:sldChg>
      <pc:sldChg chg="modSp mod modNotesTx">
        <pc:chgData name="Goldberg, Johanna" userId="564b8f68-1ca8-4f65-9af1-e6b51c7d3bfc" providerId="ADAL" clId="{5C56B533-326B-4491-973C-019D78581983}" dt="2026-07-29T16:20:49.982" v="5048" actId="20577"/>
        <pc:sldMkLst>
          <pc:docMk/>
          <pc:sldMk cId="2052458727" sldId="7717"/>
        </pc:sldMkLst>
        <pc:spChg chg="mod">
          <ac:chgData name="Goldberg, Johanna" userId="564b8f68-1ca8-4f65-9af1-e6b51c7d3bfc" providerId="ADAL" clId="{5C56B533-326B-4491-973C-019D78581983}" dt="2026-07-29T16:20:49.982" v="5048" actId="20577"/>
          <ac:spMkLst>
            <pc:docMk/>
            <pc:sldMk cId="2052458727" sldId="7717"/>
            <ac:spMk id="11" creationId="{25C4FF04-0726-4DE0-A678-6A1764900274}"/>
          </ac:spMkLst>
        </pc:spChg>
      </pc:sldChg>
      <pc:sldChg chg="modSp mod modNotesTx">
        <pc:chgData name="Goldberg, Johanna" userId="564b8f68-1ca8-4f65-9af1-e6b51c7d3bfc" providerId="ADAL" clId="{5C56B533-326B-4491-973C-019D78581983}" dt="2026-07-29T16:15:33.836" v="4723" actId="20577"/>
        <pc:sldMkLst>
          <pc:docMk/>
          <pc:sldMk cId="1198652019" sldId="7718"/>
        </pc:sldMkLst>
        <pc:spChg chg="mod">
          <ac:chgData name="Goldberg, Johanna" userId="564b8f68-1ca8-4f65-9af1-e6b51c7d3bfc" providerId="ADAL" clId="{5C56B533-326B-4491-973C-019D78581983}" dt="2026-07-29T16:15:33.836" v="4723" actId="20577"/>
          <ac:spMkLst>
            <pc:docMk/>
            <pc:sldMk cId="1198652019" sldId="7718"/>
            <ac:spMk id="2" creationId="{0DD90398-59A7-8446-9F49-CF44FB38A217}"/>
          </ac:spMkLst>
        </pc:spChg>
      </pc:sldChg>
      <pc:sldChg chg="addSp delSp modSp mod modNotesTx">
        <pc:chgData name="Goldberg, Johanna" userId="564b8f68-1ca8-4f65-9af1-e6b51c7d3bfc" providerId="ADAL" clId="{5C56B533-326B-4491-973C-019D78581983}" dt="2026-07-28T12:47:23.847" v="4436" actId="20577"/>
        <pc:sldMkLst>
          <pc:docMk/>
          <pc:sldMk cId="2041411135" sldId="7720"/>
        </pc:sldMkLst>
        <pc:spChg chg="add mod">
          <ac:chgData name="Goldberg, Johanna" userId="564b8f68-1ca8-4f65-9af1-e6b51c7d3bfc" providerId="ADAL" clId="{5C56B533-326B-4491-973C-019D78581983}" dt="2026-07-17T15:28:57.694" v="3338" actId="1076"/>
          <ac:spMkLst>
            <pc:docMk/>
            <pc:sldMk cId="2041411135" sldId="7720"/>
            <ac:spMk id="2" creationId="{626E6C7A-1B75-9CD4-A411-2F3C0178F330}"/>
          </ac:spMkLst>
        </pc:spChg>
        <pc:spChg chg="mod">
          <ac:chgData name="Goldberg, Johanna" userId="564b8f68-1ca8-4f65-9af1-e6b51c7d3bfc" providerId="ADAL" clId="{5C56B533-326B-4491-973C-019D78581983}" dt="2026-07-17T15:27:29.378" v="3312" actId="20577"/>
          <ac:spMkLst>
            <pc:docMk/>
            <pc:sldMk cId="2041411135" sldId="7720"/>
            <ac:spMk id="4" creationId="{608B72E2-9551-DC40-9DA9-1A2B5C8C3078}"/>
          </ac:spMkLst>
        </pc:spChg>
        <pc:spChg chg="add mod">
          <ac:chgData name="Goldberg, Johanna" userId="564b8f68-1ca8-4f65-9af1-e6b51c7d3bfc" providerId="ADAL" clId="{5C56B533-326B-4491-973C-019D78581983}" dt="2026-07-17T15:29:44.344" v="3343"/>
          <ac:spMkLst>
            <pc:docMk/>
            <pc:sldMk cId="2041411135" sldId="7720"/>
            <ac:spMk id="5" creationId="{1BABC587-929B-C1E6-55CF-4270A490C62F}"/>
          </ac:spMkLst>
        </pc:spChg>
        <pc:picChg chg="add mod">
          <ac:chgData name="Goldberg, Johanna" userId="564b8f68-1ca8-4f65-9af1-e6b51c7d3bfc" providerId="ADAL" clId="{5C56B533-326B-4491-973C-019D78581983}" dt="2026-07-17T15:29:17.317" v="3340"/>
          <ac:picMkLst>
            <pc:docMk/>
            <pc:sldMk cId="2041411135" sldId="7720"/>
            <ac:picMk id="1026" creationId="{F51988FF-F478-6D91-1937-D7A0A7EFF3A8}"/>
          </ac:picMkLst>
        </pc:picChg>
        <pc:picChg chg="add mod">
          <ac:chgData name="Goldberg, Johanna" userId="564b8f68-1ca8-4f65-9af1-e6b51c7d3bfc" providerId="ADAL" clId="{5C56B533-326B-4491-973C-019D78581983}" dt="2026-07-17T15:29:32.130" v="3341"/>
          <ac:picMkLst>
            <pc:docMk/>
            <pc:sldMk cId="2041411135" sldId="7720"/>
            <ac:picMk id="1028" creationId="{4471C6CC-6C3E-0AFA-EF1E-078E78826CDF}"/>
          </ac:picMkLst>
        </pc:picChg>
      </pc:sldChg>
      <pc:sldChg chg="modSp mod">
        <pc:chgData name="Goldberg, Johanna" userId="564b8f68-1ca8-4f65-9af1-e6b51c7d3bfc" providerId="ADAL" clId="{5C56B533-326B-4491-973C-019D78581983}" dt="2026-07-28T12:48:19.987" v="4447" actId="20577"/>
        <pc:sldMkLst>
          <pc:docMk/>
          <pc:sldMk cId="3912522896" sldId="7721"/>
        </pc:sldMkLst>
        <pc:spChg chg="mod">
          <ac:chgData name="Goldberg, Johanna" userId="564b8f68-1ca8-4f65-9af1-e6b51c7d3bfc" providerId="ADAL" clId="{5C56B533-326B-4491-973C-019D78581983}" dt="2026-07-17T15:30:05.213" v="3360" actId="20577"/>
          <ac:spMkLst>
            <pc:docMk/>
            <pc:sldMk cId="3912522896" sldId="7721"/>
            <ac:spMk id="2" creationId="{91E599F6-1687-8C42-8A68-123583AF9B77}"/>
          </ac:spMkLst>
        </pc:spChg>
        <pc:spChg chg="mod">
          <ac:chgData name="Goldberg, Johanna" userId="564b8f68-1ca8-4f65-9af1-e6b51c7d3bfc" providerId="ADAL" clId="{5C56B533-326B-4491-973C-019D78581983}" dt="2026-07-28T12:48:19.987" v="4447" actId="20577"/>
          <ac:spMkLst>
            <pc:docMk/>
            <pc:sldMk cId="3912522896" sldId="7721"/>
            <ac:spMk id="4" creationId="{8FC77CC3-ABC7-C64C-9402-5F7EB51175D5}"/>
          </ac:spMkLst>
        </pc:spChg>
      </pc:sldChg>
      <pc:sldChg chg="addSp delSp modSp mod modNotesTx">
        <pc:chgData name="Goldberg, Johanna" userId="564b8f68-1ca8-4f65-9af1-e6b51c7d3bfc" providerId="ADAL" clId="{5C56B533-326B-4491-973C-019D78581983}" dt="2026-07-23T12:38:41.093" v="3454" actId="1076"/>
        <pc:sldMkLst>
          <pc:docMk/>
          <pc:sldMk cId="899613807" sldId="7745"/>
        </pc:sldMkLst>
        <pc:spChg chg="mod">
          <ac:chgData name="Goldberg, Johanna" userId="564b8f68-1ca8-4f65-9af1-e6b51c7d3bfc" providerId="ADAL" clId="{5C56B533-326B-4491-973C-019D78581983}" dt="2026-07-17T14:29:32.536" v="1009"/>
          <ac:spMkLst>
            <pc:docMk/>
            <pc:sldMk cId="899613807" sldId="7745"/>
            <ac:spMk id="2" creationId="{1DC48257-5C26-230D-F468-3C9E1DCCF8CA}"/>
          </ac:spMkLst>
        </pc:spChg>
        <pc:picChg chg="add mod">
          <ac:chgData name="Goldberg, Johanna" userId="564b8f68-1ca8-4f65-9af1-e6b51c7d3bfc" providerId="ADAL" clId="{5C56B533-326B-4491-973C-019D78581983}" dt="2026-07-23T12:38:41.093" v="3454" actId="1076"/>
          <ac:picMkLst>
            <pc:docMk/>
            <pc:sldMk cId="899613807" sldId="7745"/>
            <ac:picMk id="5" creationId="{54C31AD9-F427-5596-6968-BE6C36DA56A2}"/>
          </ac:picMkLst>
        </pc:picChg>
      </pc:sldChg>
      <pc:sldChg chg="addSp delSp modSp mod">
        <pc:chgData name="Goldberg, Johanna" userId="564b8f68-1ca8-4f65-9af1-e6b51c7d3bfc" providerId="ADAL" clId="{5C56B533-326B-4491-973C-019D78581983}" dt="2026-07-23T14:00:37.388" v="3711" actId="1076"/>
        <pc:sldMkLst>
          <pc:docMk/>
          <pc:sldMk cId="2004860545" sldId="7746"/>
        </pc:sldMkLst>
        <pc:spChg chg="mod">
          <ac:chgData name="Goldberg, Johanna" userId="564b8f68-1ca8-4f65-9af1-e6b51c7d3bfc" providerId="ADAL" clId="{5C56B533-326B-4491-973C-019D78581983}" dt="2026-07-17T14:28:18.100" v="1002" actId="20577"/>
          <ac:spMkLst>
            <pc:docMk/>
            <pc:sldMk cId="2004860545" sldId="7746"/>
            <ac:spMk id="2" creationId="{4586B7F9-6F98-C299-88FD-460ABD3225C8}"/>
          </ac:spMkLst>
        </pc:spChg>
        <pc:picChg chg="add mod">
          <ac:chgData name="Goldberg, Johanna" userId="564b8f68-1ca8-4f65-9af1-e6b51c7d3bfc" providerId="ADAL" clId="{5C56B533-326B-4491-973C-019D78581983}" dt="2026-07-23T14:00:37.388" v="3711" actId="1076"/>
          <ac:picMkLst>
            <pc:docMk/>
            <pc:sldMk cId="2004860545" sldId="7746"/>
            <ac:picMk id="9" creationId="{DDCD3515-EF8D-14C4-AFD3-A2F3A6081F8D}"/>
          </ac:picMkLst>
        </pc:picChg>
      </pc:sldChg>
      <pc:sldChg chg="del">
        <pc:chgData name="Goldberg, Johanna" userId="564b8f68-1ca8-4f65-9af1-e6b51c7d3bfc" providerId="ADAL" clId="{5C56B533-326B-4491-973C-019D78581983}" dt="2026-07-17T14:34:07.585" v="1254" actId="47"/>
        <pc:sldMkLst>
          <pc:docMk/>
          <pc:sldMk cId="4156963914" sldId="7747"/>
        </pc:sldMkLst>
      </pc:sldChg>
      <pc:sldChg chg="modSp mod">
        <pc:chgData name="Goldberg, Johanna" userId="564b8f68-1ca8-4f65-9af1-e6b51c7d3bfc" providerId="ADAL" clId="{5C56B533-326B-4491-973C-019D78581983}" dt="2026-07-17T14:02:51.062" v="26" actId="14100"/>
        <pc:sldMkLst>
          <pc:docMk/>
          <pc:sldMk cId="3370104961" sldId="10978"/>
        </pc:sldMkLst>
        <pc:spChg chg="mod">
          <ac:chgData name="Goldberg, Johanna" userId="564b8f68-1ca8-4f65-9af1-e6b51c7d3bfc" providerId="ADAL" clId="{5C56B533-326B-4491-973C-019D78581983}" dt="2026-07-17T14:01:29.872" v="4"/>
          <ac:spMkLst>
            <pc:docMk/>
            <pc:sldMk cId="3370104961" sldId="10978"/>
            <ac:spMk id="2" creationId="{78724F92-AA58-1387-EA36-C94FCE3B7A72}"/>
          </ac:spMkLst>
        </pc:spChg>
        <pc:spChg chg="mod">
          <ac:chgData name="Goldberg, Johanna" userId="564b8f68-1ca8-4f65-9af1-e6b51c7d3bfc" providerId="ADAL" clId="{5C56B533-326B-4491-973C-019D78581983}" dt="2026-07-17T14:02:51.062" v="26" actId="14100"/>
          <ac:spMkLst>
            <pc:docMk/>
            <pc:sldMk cId="3370104961" sldId="10978"/>
            <ac:spMk id="13" creationId="{C426928C-D221-11AA-6325-0B5564EC65F1}"/>
          </ac:spMkLst>
        </pc:spChg>
      </pc:sldChg>
      <pc:sldChg chg="modNotesTx">
        <pc:chgData name="Goldberg, Johanna" userId="564b8f68-1ca8-4f65-9af1-e6b51c7d3bfc" providerId="ADAL" clId="{5C56B533-326B-4491-973C-019D78581983}" dt="2026-07-17T15:11:03.945" v="2592" actId="20577"/>
        <pc:sldMkLst>
          <pc:docMk/>
          <pc:sldMk cId="4245026532" sldId="10979"/>
        </pc:sldMkLst>
      </pc:sldChg>
      <pc:sldChg chg="modNotesTx">
        <pc:chgData name="Goldberg, Johanna" userId="564b8f68-1ca8-4f65-9af1-e6b51c7d3bfc" providerId="ADAL" clId="{5C56B533-326B-4491-973C-019D78581983}" dt="2026-07-28T12:42:48.094" v="3829" actId="20577"/>
        <pc:sldMkLst>
          <pc:docMk/>
          <pc:sldMk cId="1237584640" sldId="11092"/>
        </pc:sldMkLst>
      </pc:sldChg>
      <pc:sldChg chg="del">
        <pc:chgData name="Goldberg, Johanna" userId="564b8f68-1ca8-4f65-9af1-e6b51c7d3bfc" providerId="ADAL" clId="{5C56B533-326B-4491-973C-019D78581983}" dt="2026-07-17T14:02:56.040" v="27" actId="47"/>
        <pc:sldMkLst>
          <pc:docMk/>
          <pc:sldMk cId="3948721628" sldId="11094"/>
        </pc:sldMkLst>
      </pc:sldChg>
      <pc:sldChg chg="modSp mod">
        <pc:chgData name="Goldberg, Johanna" userId="564b8f68-1ca8-4f65-9af1-e6b51c7d3bfc" providerId="ADAL" clId="{5C56B533-326B-4491-973C-019D78581983}" dt="2026-07-17T14:34:28.384" v="1300" actId="14100"/>
        <pc:sldMkLst>
          <pc:docMk/>
          <pc:sldMk cId="3432683209" sldId="11096"/>
        </pc:sldMkLst>
        <pc:spChg chg="mod">
          <ac:chgData name="Goldberg, Johanna" userId="564b8f68-1ca8-4f65-9af1-e6b51c7d3bfc" providerId="ADAL" clId="{5C56B533-326B-4491-973C-019D78581983}" dt="2026-07-17T14:34:28.384" v="1300" actId="14100"/>
          <ac:spMkLst>
            <pc:docMk/>
            <pc:sldMk cId="3432683209" sldId="11096"/>
            <ac:spMk id="4" creationId="{7FDC251F-C935-BFF9-34BF-3A97D1F1098F}"/>
          </ac:spMkLst>
        </pc:spChg>
      </pc:sldChg>
      <pc:sldChg chg="addSp delSp modSp new mod">
        <pc:chgData name="Goldberg, Johanna" userId="564b8f68-1ca8-4f65-9af1-e6b51c7d3bfc" providerId="ADAL" clId="{5C56B533-326B-4491-973C-019D78581983}" dt="2026-07-17T14:57:53.321" v="2436" actId="20577"/>
        <pc:sldMkLst>
          <pc:docMk/>
          <pc:sldMk cId="3493274898" sldId="11098"/>
        </pc:sldMkLst>
        <pc:spChg chg="mod">
          <ac:chgData name="Goldberg, Johanna" userId="564b8f68-1ca8-4f65-9af1-e6b51c7d3bfc" providerId="ADAL" clId="{5C56B533-326B-4491-973C-019D78581983}" dt="2026-07-17T14:47:19.898" v="1771" actId="20577"/>
          <ac:spMkLst>
            <pc:docMk/>
            <pc:sldMk cId="3493274898" sldId="11098"/>
            <ac:spMk id="4" creationId="{E65A3D31-12DF-3A24-21F2-C565772860A4}"/>
          </ac:spMkLst>
        </pc:spChg>
        <pc:spChg chg="add mod">
          <ac:chgData name="Goldberg, Johanna" userId="564b8f68-1ca8-4f65-9af1-e6b51c7d3bfc" providerId="ADAL" clId="{5C56B533-326B-4491-973C-019D78581983}" dt="2026-07-17T14:57:53.321" v="2436" actId="20577"/>
          <ac:spMkLst>
            <pc:docMk/>
            <pc:sldMk cId="3493274898" sldId="11098"/>
            <ac:spMk id="7" creationId="{BC5002A7-6D44-2FDA-CAB3-C69C4CD9E79C}"/>
          </ac:spMkLst>
        </pc:spChg>
        <pc:graphicFrameChg chg="add mod modGraphic">
          <ac:chgData name="Goldberg, Johanna" userId="564b8f68-1ca8-4f65-9af1-e6b51c7d3bfc" providerId="ADAL" clId="{5C56B533-326B-4491-973C-019D78581983}" dt="2026-07-17T14:56:34.825" v="2292" actId="14734"/>
          <ac:graphicFrameMkLst>
            <pc:docMk/>
            <pc:sldMk cId="3493274898" sldId="11098"/>
            <ac:graphicFrameMk id="6" creationId="{3CEF3A06-4340-D232-C041-1165091FF452}"/>
          </ac:graphicFrameMkLst>
        </pc:graphicFrameChg>
      </pc:sldChg>
      <pc:sldChg chg="del">
        <pc:chgData name="Goldberg, Johanna" userId="564b8f68-1ca8-4f65-9af1-e6b51c7d3bfc" providerId="ADAL" clId="{5C56B533-326B-4491-973C-019D78581983}" dt="2026-07-17T14:34:30.638" v="1301" actId="47"/>
        <pc:sldMkLst>
          <pc:docMk/>
          <pc:sldMk cId="3824181776" sldId="11098"/>
        </pc:sldMkLst>
      </pc:sldChg>
      <pc:sldChg chg="addSp delSp modSp add mod modAnim modNotesTx">
        <pc:chgData name="Goldberg, Johanna" userId="564b8f68-1ca8-4f65-9af1-e6b51c7d3bfc" providerId="ADAL" clId="{5C56B533-326B-4491-973C-019D78581983}" dt="2026-07-28T12:45:36.805" v="4349" actId="20577"/>
        <pc:sldMkLst>
          <pc:docMk/>
          <pc:sldMk cId="3018899486" sldId="11099"/>
        </pc:sldMkLst>
        <pc:spChg chg="mod">
          <ac:chgData name="Goldberg, Johanna" userId="564b8f68-1ca8-4f65-9af1-e6b51c7d3bfc" providerId="ADAL" clId="{5C56B533-326B-4491-973C-019D78581983}" dt="2026-07-17T15:22:01.099" v="3168" actId="20577"/>
          <ac:spMkLst>
            <pc:docMk/>
            <pc:sldMk cId="3018899486" sldId="11099"/>
            <ac:spMk id="2" creationId="{5B881560-0C1A-B2D0-5C21-EDA8C8AC5E82}"/>
          </ac:spMkLst>
        </pc:spChg>
        <pc:spChg chg="add mod">
          <ac:chgData name="Goldberg, Johanna" userId="564b8f68-1ca8-4f65-9af1-e6b51c7d3bfc" providerId="ADAL" clId="{5C56B533-326B-4491-973C-019D78581983}" dt="2026-07-17T15:27:20.390" v="3311" actId="20577"/>
          <ac:spMkLst>
            <pc:docMk/>
            <pc:sldMk cId="3018899486" sldId="11099"/>
            <ac:spMk id="7" creationId="{B43599A2-324C-8604-6016-7A0425BB19C8}"/>
          </ac:spMkLst>
        </pc:spChg>
        <pc:spChg chg="add mod">
          <ac:chgData name="Goldberg, Johanna" userId="564b8f68-1ca8-4f65-9af1-e6b51c7d3bfc" providerId="ADAL" clId="{5C56B533-326B-4491-973C-019D78581983}" dt="2026-07-17T15:25:12.809" v="3270" actId="20577"/>
          <ac:spMkLst>
            <pc:docMk/>
            <pc:sldMk cId="3018899486" sldId="11099"/>
            <ac:spMk id="11" creationId="{392E5A52-27AB-AC2E-30BE-6DA60AFCC299}"/>
          </ac:spMkLst>
        </pc:spChg>
        <pc:spChg chg="add mod">
          <ac:chgData name="Goldberg, Johanna" userId="564b8f68-1ca8-4f65-9af1-e6b51c7d3bfc" providerId="ADAL" clId="{5C56B533-326B-4491-973C-019D78581983}" dt="2026-07-17T15:21:09.415" v="3067" actId="1076"/>
          <ac:spMkLst>
            <pc:docMk/>
            <pc:sldMk cId="3018899486" sldId="11099"/>
            <ac:spMk id="12" creationId="{B178586F-B26E-7CCA-75B8-3177B2F17CFF}"/>
          </ac:spMkLst>
        </pc:spChg>
        <pc:spChg chg="add mod">
          <ac:chgData name="Goldberg, Johanna" userId="564b8f68-1ca8-4f65-9af1-e6b51c7d3bfc" providerId="ADAL" clId="{5C56B533-326B-4491-973C-019D78581983}" dt="2026-07-17T15:26:09.044" v="3304" actId="20577"/>
          <ac:spMkLst>
            <pc:docMk/>
            <pc:sldMk cId="3018899486" sldId="11099"/>
            <ac:spMk id="15" creationId="{CA3558F9-34BC-BE1E-5350-EEBFE3F0C402}"/>
          </ac:spMkLst>
        </pc:spChg>
        <pc:picChg chg="add mod">
          <ac:chgData name="Goldberg, Johanna" userId="564b8f68-1ca8-4f65-9af1-e6b51c7d3bfc" providerId="ADAL" clId="{5C56B533-326B-4491-973C-019D78581983}" dt="2026-07-17T15:21:05.458" v="3066" actId="1076"/>
          <ac:picMkLst>
            <pc:docMk/>
            <pc:sldMk cId="3018899486" sldId="11099"/>
            <ac:picMk id="13" creationId="{A6AE1FF7-0FAB-4A3A-3357-23EF74B90D15}"/>
          </ac:picMkLst>
        </pc:picChg>
      </pc:sldChg>
      <pc:sldChg chg="new del">
        <pc:chgData name="Goldberg, Johanna" userId="564b8f68-1ca8-4f65-9af1-e6b51c7d3bfc" providerId="ADAL" clId="{5C56B533-326B-4491-973C-019D78581983}" dt="2026-07-17T15:16:10.769" v="2985" actId="680"/>
        <pc:sldMkLst>
          <pc:docMk/>
          <pc:sldMk cId="3853354040" sldId="11099"/>
        </pc:sldMkLst>
      </pc:sldChg>
      <pc:sldChg chg="addSp delSp modSp new mod modClrScheme chgLayout">
        <pc:chgData name="Goldberg, Johanna" userId="564b8f68-1ca8-4f65-9af1-e6b51c7d3bfc" providerId="ADAL" clId="{5C56B533-326B-4491-973C-019D78581983}" dt="2026-07-29T15:05:58.502" v="4483" actId="1076"/>
        <pc:sldMkLst>
          <pc:docMk/>
          <pc:sldMk cId="3392238337" sldId="11100"/>
        </pc:sldMkLst>
        <pc:spChg chg="del">
          <ac:chgData name="Goldberg, Johanna" userId="564b8f68-1ca8-4f65-9af1-e6b51c7d3bfc" providerId="ADAL" clId="{5C56B533-326B-4491-973C-019D78581983}" dt="2026-07-29T15:05:00.863" v="4474" actId="26606"/>
          <ac:spMkLst>
            <pc:docMk/>
            <pc:sldMk cId="3392238337" sldId="11100"/>
            <ac:spMk id="2" creationId="{5D3E81CA-64D4-839E-33AC-17A2CC38849D}"/>
          </ac:spMkLst>
        </pc:spChg>
        <pc:spChg chg="del">
          <ac:chgData name="Goldberg, Johanna" userId="564b8f68-1ca8-4f65-9af1-e6b51c7d3bfc" providerId="ADAL" clId="{5C56B533-326B-4491-973C-019D78581983}" dt="2026-07-29T15:05:00.863" v="4474" actId="26606"/>
          <ac:spMkLst>
            <pc:docMk/>
            <pc:sldMk cId="3392238337" sldId="11100"/>
            <ac:spMk id="3" creationId="{6B5EF8D6-DB11-2F3D-8222-5844B2675057}"/>
          </ac:spMkLst>
        </pc:spChg>
        <pc:spChg chg="mod">
          <ac:chgData name="Goldberg, Johanna" userId="564b8f68-1ca8-4f65-9af1-e6b51c7d3bfc" providerId="ADAL" clId="{5C56B533-326B-4491-973C-019D78581983}" dt="2026-07-29T15:05:58.502" v="4483" actId="1076"/>
          <ac:spMkLst>
            <pc:docMk/>
            <pc:sldMk cId="3392238337" sldId="11100"/>
            <ac:spMk id="4" creationId="{80D53910-1B87-BBD1-1EFC-29E1503029FB}"/>
          </ac:spMkLst>
        </pc:spChg>
        <pc:spChg chg="del">
          <ac:chgData name="Goldberg, Johanna" userId="564b8f68-1ca8-4f65-9af1-e6b51c7d3bfc" providerId="ADAL" clId="{5C56B533-326B-4491-973C-019D78581983}" dt="2026-07-29T15:05:00.863" v="4474" actId="26606"/>
          <ac:spMkLst>
            <pc:docMk/>
            <pc:sldMk cId="3392238337" sldId="11100"/>
            <ac:spMk id="5" creationId="{0AC86B80-7AE6-2556-2B95-4D9DFE16B936}"/>
          </ac:spMkLst>
        </pc:spChg>
        <pc:spChg chg="add mod">
          <ac:chgData name="Goldberg, Johanna" userId="564b8f68-1ca8-4f65-9af1-e6b51c7d3bfc" providerId="ADAL" clId="{5C56B533-326B-4491-973C-019D78581983}" dt="2026-07-29T15:05:53.830" v="4482" actId="1076"/>
          <ac:spMkLst>
            <pc:docMk/>
            <pc:sldMk cId="3392238337" sldId="11100"/>
            <ac:spMk id="8" creationId="{F421C3A9-2297-4213-80A7-10F547B18EBB}"/>
          </ac:spMkLst>
        </pc:spChg>
        <pc:spChg chg="add del mod">
          <ac:chgData name="Goldberg, Johanna" userId="564b8f68-1ca8-4f65-9af1-e6b51c7d3bfc" providerId="ADAL" clId="{5C56B533-326B-4491-973C-019D78581983}" dt="2026-07-29T15:05:05.484" v="4476" actId="478"/>
          <ac:spMkLst>
            <pc:docMk/>
            <pc:sldMk cId="3392238337" sldId="11100"/>
            <ac:spMk id="12" creationId="{C0E4A559-2C20-1088-711D-9789881D1574}"/>
          </ac:spMkLst>
        </pc:spChg>
        <pc:spChg chg="add mod">
          <ac:chgData name="Goldberg, Johanna" userId="564b8f68-1ca8-4f65-9af1-e6b51c7d3bfc" providerId="ADAL" clId="{5C56B533-326B-4491-973C-019D78581983}" dt="2026-07-29T15:05:12.539" v="4477" actId="1076"/>
          <ac:spMkLst>
            <pc:docMk/>
            <pc:sldMk cId="3392238337" sldId="11100"/>
            <ac:spMk id="14" creationId="{614F799C-1123-0853-353B-8D1D09F559D8}"/>
          </ac:spMkLst>
        </pc:spChg>
        <pc:picChg chg="add mod">
          <ac:chgData name="Goldberg, Johanna" userId="564b8f68-1ca8-4f65-9af1-e6b51c7d3bfc" providerId="ADAL" clId="{5C56B533-326B-4491-973C-019D78581983}" dt="2026-07-29T15:05:29.727" v="4478"/>
          <ac:picMkLst>
            <pc:docMk/>
            <pc:sldMk cId="3392238337" sldId="11100"/>
            <ac:picMk id="7" creationId="{37ECFA73-8165-7F36-60A5-23E98674F50F}"/>
          </ac:picMkLst>
        </pc:picChg>
      </pc:sldChg>
      <pc:sldChg chg="addSp delSp modSp new mod modAnim modNotesTx">
        <pc:chgData name="Goldberg, Johanna" userId="564b8f68-1ca8-4f65-9af1-e6b51c7d3bfc" providerId="ADAL" clId="{5C56B533-326B-4491-973C-019D78581983}" dt="2026-07-29T15:18:55.299" v="4597" actId="20577"/>
        <pc:sldMkLst>
          <pc:docMk/>
          <pc:sldMk cId="48917508" sldId="11101"/>
        </pc:sldMkLst>
        <pc:spChg chg="del">
          <ac:chgData name="Goldberg, Johanna" userId="564b8f68-1ca8-4f65-9af1-e6b51c7d3bfc" providerId="ADAL" clId="{5C56B533-326B-4491-973C-019D78581983}" dt="2026-07-29T15:14:05.868" v="4486" actId="478"/>
          <ac:spMkLst>
            <pc:docMk/>
            <pc:sldMk cId="48917508" sldId="11101"/>
            <ac:spMk id="2" creationId="{09199A70-A6C8-41E1-D38D-B2B3EAE8C7DC}"/>
          </ac:spMkLst>
        </pc:spChg>
        <pc:spChg chg="del">
          <ac:chgData name="Goldberg, Johanna" userId="564b8f68-1ca8-4f65-9af1-e6b51c7d3bfc" providerId="ADAL" clId="{5C56B533-326B-4491-973C-019D78581983}" dt="2026-07-29T15:14:50.534" v="4487" actId="478"/>
          <ac:spMkLst>
            <pc:docMk/>
            <pc:sldMk cId="48917508" sldId="11101"/>
            <ac:spMk id="3" creationId="{133B1A60-D519-2908-0526-C695E8A99EDA}"/>
          </ac:spMkLst>
        </pc:spChg>
        <pc:spChg chg="del">
          <ac:chgData name="Goldberg, Johanna" userId="564b8f68-1ca8-4f65-9af1-e6b51c7d3bfc" providerId="ADAL" clId="{5C56B533-326B-4491-973C-019D78581983}" dt="2026-07-29T15:14:56.273" v="4489" actId="478"/>
          <ac:spMkLst>
            <pc:docMk/>
            <pc:sldMk cId="48917508" sldId="11101"/>
            <ac:spMk id="4" creationId="{924A2C7C-609C-E93F-FC9E-A9E060685C63}"/>
          </ac:spMkLst>
        </pc:spChg>
        <pc:spChg chg="mod">
          <ac:chgData name="Goldberg, Johanna" userId="564b8f68-1ca8-4f65-9af1-e6b51c7d3bfc" providerId="ADAL" clId="{5C56B533-326B-4491-973C-019D78581983}" dt="2026-07-29T15:15:00.774" v="4490" actId="1076"/>
          <ac:spMkLst>
            <pc:docMk/>
            <pc:sldMk cId="48917508" sldId="11101"/>
            <ac:spMk id="5" creationId="{FAA6CCF1-C242-1056-2846-C8AD59199470}"/>
          </ac:spMkLst>
        </pc:spChg>
        <pc:spChg chg="add mod">
          <ac:chgData name="Goldberg, Johanna" userId="564b8f68-1ca8-4f65-9af1-e6b51c7d3bfc" providerId="ADAL" clId="{5C56B533-326B-4491-973C-019D78581983}" dt="2026-07-29T15:14:02.705" v="4485"/>
          <ac:spMkLst>
            <pc:docMk/>
            <pc:sldMk cId="48917508" sldId="11101"/>
            <ac:spMk id="6" creationId="{F33A1518-478E-0EFF-2E7D-4A7931CA00F3}"/>
          </ac:spMkLst>
        </pc:spChg>
        <pc:picChg chg="add">
          <ac:chgData name="Goldberg, Johanna" userId="564b8f68-1ca8-4f65-9af1-e6b51c7d3bfc" providerId="ADAL" clId="{5C56B533-326B-4491-973C-019D78581983}" dt="2026-07-29T15:14:51.273" v="4488" actId="22"/>
          <ac:picMkLst>
            <pc:docMk/>
            <pc:sldMk cId="48917508" sldId="11101"/>
            <ac:picMk id="8" creationId="{860A358E-B51E-387E-6E25-90489E0506F3}"/>
          </ac:picMkLst>
        </pc:picChg>
        <pc:picChg chg="add mod">
          <ac:chgData name="Goldberg, Johanna" userId="564b8f68-1ca8-4f65-9af1-e6b51c7d3bfc" providerId="ADAL" clId="{5C56B533-326B-4491-973C-019D78581983}" dt="2026-07-29T15:16:53.027" v="4503" actId="1076"/>
          <ac:picMkLst>
            <pc:docMk/>
            <pc:sldMk cId="48917508" sldId="11101"/>
            <ac:picMk id="10" creationId="{80DD4A71-7F76-1CC3-F496-E48B2704893C}"/>
          </ac:picMkLst>
        </pc:picChg>
        <pc:picChg chg="add mod">
          <ac:chgData name="Goldberg, Johanna" userId="564b8f68-1ca8-4f65-9af1-e6b51c7d3bfc" providerId="ADAL" clId="{5C56B533-326B-4491-973C-019D78581983}" dt="2026-07-29T15:16:57.408" v="4504" actId="1076"/>
          <ac:picMkLst>
            <pc:docMk/>
            <pc:sldMk cId="48917508" sldId="11101"/>
            <ac:picMk id="12" creationId="{657B7E1B-2ABE-3061-1A04-1B2EFA1A165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2C371D-5DA9-6C42-8A12-4A27D2753739}" type="datetimeFigureOut">
              <a:rPr lang="en-US" smtClean="0"/>
              <a:t>7/29/2026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635306-B3B1-A944-A64E-0A77BF937900}" type="slidenum">
              <a:rPr lang="en-US" smtClean="0"/>
              <a:t>‹#›</a:t>
            </a:fld>
            <a:endParaRPr lang="en-US"/>
          </a:p>
        </p:txBody>
      </p:sp>
    </p:spTree>
    <p:extLst>
      <p:ext uri="{BB962C8B-B14F-4D97-AF65-F5344CB8AC3E}">
        <p14:creationId xmlns:p14="http://schemas.microsoft.com/office/powerpoint/2010/main" val="3303749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AA1F21-0449-394D-BC63-0CD973B02CB2}" type="slidenum">
              <a:rPr lang="en-US" smtClean="0"/>
              <a:t>1</a:t>
            </a:fld>
            <a:endParaRPr lang="en-US"/>
          </a:p>
        </p:txBody>
      </p:sp>
    </p:spTree>
    <p:extLst>
      <p:ext uri="{BB962C8B-B14F-4D97-AF65-F5344CB8AC3E}">
        <p14:creationId xmlns:p14="http://schemas.microsoft.com/office/powerpoint/2010/main" val="31519552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635306-B3B1-A944-A64E-0A77BF937900}" type="slidenum">
              <a:rPr lang="en-US" smtClean="0"/>
              <a:t>11</a:t>
            </a:fld>
            <a:endParaRPr lang="en-US"/>
          </a:p>
        </p:txBody>
      </p:sp>
    </p:spTree>
    <p:extLst>
      <p:ext uri="{BB962C8B-B14F-4D97-AF65-F5344CB8AC3E}">
        <p14:creationId xmlns:p14="http://schemas.microsoft.com/office/powerpoint/2010/main" val="3945002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a:prstGeom prst="rect">
            <a:avLst/>
          </a:prstGeom>
        </p:spPr>
      </p:sp>
      <p:sp>
        <p:nvSpPr>
          <p:cNvPr id="3" name="Notes Placeholder 2"/>
          <p:cNvSpPr>
            <a:spLocks noGrp="1"/>
          </p:cNvSpPr>
          <p:nvPr>
            <p:ph type="body" idx="1"/>
          </p:nvPr>
        </p:nvSpPr>
        <p:spPr>
          <a:xfrm>
            <a:off x="731520" y="4560570"/>
            <a:ext cx="5852160" cy="4320540"/>
          </a:xfrm>
          <a:prstGeom prst="rect">
            <a:avLst/>
          </a:prstGeom>
        </p:spPr>
        <p:txBody>
          <a:bodyPr/>
          <a:lstStyle/>
          <a:p>
            <a:r>
              <a:rPr lang="en-US" dirty="0"/>
              <a:t>Nothing you share is private! Everything can be used by the system to train the system.</a:t>
            </a:r>
          </a:p>
          <a:p>
            <a:r>
              <a:rPr lang="en-US" dirty="0"/>
              <a:t>- Never input PHI </a:t>
            </a:r>
          </a:p>
          <a:p>
            <a:r>
              <a:rPr lang="en-US" dirty="0"/>
              <a:t>- Do not share copyrighted material or drafts of papers</a:t>
            </a:r>
          </a:p>
          <a:p>
            <a:r>
              <a:rPr lang="en-US" dirty="0"/>
              <a:t>- If you want something to stay private, do not feed it into a </a:t>
            </a:r>
            <a:r>
              <a:rPr lang="en-US" dirty="0" err="1"/>
              <a:t>GenAI</a:t>
            </a:r>
            <a:r>
              <a:rPr lang="en-US" dirty="0"/>
              <a:t> system!</a:t>
            </a:r>
          </a:p>
          <a:p>
            <a:endParaRPr lang="en-US" dirty="0"/>
          </a:p>
          <a:p>
            <a:r>
              <a:rPr lang="en-US" dirty="0"/>
              <a:t>This might be less of an issue in lit searching tools, but it is still important to think about. </a:t>
            </a:r>
          </a:p>
        </p:txBody>
      </p:sp>
    </p:spTree>
    <p:extLst>
      <p:ext uri="{BB962C8B-B14F-4D97-AF65-F5344CB8AC3E}">
        <p14:creationId xmlns:p14="http://schemas.microsoft.com/office/powerpoint/2010/main" val="3932159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a:prstGeom prst="rect">
            <a:avLst/>
          </a:prstGeom>
        </p:spPr>
      </p:sp>
      <p:sp>
        <p:nvSpPr>
          <p:cNvPr id="3" name="Notes Placeholder 2"/>
          <p:cNvSpPr>
            <a:spLocks noGrp="1"/>
          </p:cNvSpPr>
          <p:nvPr>
            <p:ph type="body" idx="1"/>
          </p:nvPr>
        </p:nvSpPr>
        <p:spPr>
          <a:xfrm>
            <a:off x="731520" y="4560570"/>
            <a:ext cx="5852160" cy="4320540"/>
          </a:xfrm>
          <a:prstGeom prst="rect">
            <a:avLst/>
          </a:prstGeom>
        </p:spPr>
        <p:txBody>
          <a:bodyPr/>
          <a:lstStyle/>
          <a:p>
            <a:r>
              <a:rPr lang="en-US" dirty="0"/>
              <a:t>COPE (</a:t>
            </a:r>
            <a:r>
              <a:rPr lang="en-US" b="0" i="0" dirty="0">
                <a:solidFill>
                  <a:srgbClr val="040C28"/>
                </a:solidFill>
                <a:effectLst/>
                <a:latin typeface="Google Sans"/>
              </a:rPr>
              <a:t>Committee on Publication Ethics</a:t>
            </a:r>
            <a:r>
              <a:rPr lang="en-US" b="0" i="0" dirty="0">
                <a:solidFill>
                  <a:srgbClr val="1F1F1F"/>
                </a:solidFill>
                <a:effectLst/>
                <a:latin typeface="Google Sans"/>
              </a:rPr>
              <a:t>)</a:t>
            </a:r>
            <a:r>
              <a:rPr lang="en-US" dirty="0"/>
              <a:t> is an organization with more than 14,000 worldwide members, many of which are journals and publishers.</a:t>
            </a:r>
          </a:p>
          <a:p>
            <a:endParaRPr lang="en-US" dirty="0"/>
          </a:p>
          <a:p>
            <a:r>
              <a:rPr lang="en-US" dirty="0"/>
              <a:t>Many American funding agencies have policies, especially at the federal government level. I looked and couldn’t find them for African funders/Nigerian government funders.</a:t>
            </a:r>
          </a:p>
        </p:txBody>
      </p:sp>
    </p:spTree>
    <p:extLst>
      <p:ext uri="{BB962C8B-B14F-4D97-AF65-F5344CB8AC3E}">
        <p14:creationId xmlns:p14="http://schemas.microsoft.com/office/powerpoint/2010/main" val="3417205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summary </a:t>
            </a:r>
            <a:r>
              <a:rPr lang="en-US"/>
              <a:t>of policies for </a:t>
            </a:r>
            <a:r>
              <a:rPr lang="en-US" dirty="0"/>
              <a:t>grant </a:t>
            </a:r>
            <a:r>
              <a:rPr lang="en-US" dirty="0" err="1"/>
              <a:t>applicationss</a:t>
            </a:r>
            <a:r>
              <a:rPr lang="en-US" dirty="0"/>
              <a:t> from </a:t>
            </a:r>
            <a:r>
              <a:rPr lang="en-US" dirty="0" err="1"/>
              <a:t>Wellcome</a:t>
            </a:r>
            <a:endParaRPr lang="en-US" dirty="0"/>
          </a:p>
        </p:txBody>
      </p:sp>
      <p:sp>
        <p:nvSpPr>
          <p:cNvPr id="4" name="Slide Number Placeholder 3"/>
          <p:cNvSpPr>
            <a:spLocks noGrp="1"/>
          </p:cNvSpPr>
          <p:nvPr>
            <p:ph type="sldNum" sz="quarter" idx="5"/>
          </p:nvPr>
        </p:nvSpPr>
        <p:spPr/>
        <p:txBody>
          <a:bodyPr/>
          <a:lstStyle/>
          <a:p>
            <a:fld id="{B2635306-B3B1-A944-A64E-0A77BF937900}" type="slidenum">
              <a:rPr lang="en-US" smtClean="0"/>
              <a:t>15</a:t>
            </a:fld>
            <a:endParaRPr lang="en-US"/>
          </a:p>
        </p:txBody>
      </p:sp>
    </p:spTree>
    <p:extLst>
      <p:ext uri="{BB962C8B-B14F-4D97-AF65-F5344CB8AC3E}">
        <p14:creationId xmlns:p14="http://schemas.microsoft.com/office/powerpoint/2010/main" val="1182995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en-US" dirty="0"/>
              <a:t>How you ask for information matters – Any bias in your question may result in biased results</a:t>
            </a:r>
          </a:p>
          <a:p>
            <a:pPr marL="628650" marR="0" lvl="1" indent="-171450" algn="l" defTabSz="457200" rtl="0" eaLnBrk="0" fontAlgn="base" latinLnBrk="0" hangingPunct="0">
              <a:lnSpc>
                <a:spcPct val="100000"/>
              </a:lnSpc>
              <a:spcBef>
                <a:spcPct val="30000"/>
              </a:spcBef>
              <a:spcAft>
                <a:spcPct val="0"/>
              </a:spcAft>
              <a:buClrTx/>
              <a:buSzTx/>
              <a:buFontTx/>
              <a:buChar char="-"/>
              <a:tabLst/>
              <a:defRPr/>
            </a:pPr>
            <a:r>
              <a:rPr lang="en-US" dirty="0"/>
              <a:t>This is true for any search, AI or not!</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en-US" dirty="0"/>
              <a:t>Verify what the tool did – If you ask it to search the biomedical literature, ask a follow-up question—Did you really search PubMed?</a:t>
            </a:r>
          </a:p>
          <a:p>
            <a:pPr marL="628650" marR="0" lvl="1" indent="-171450" algn="l" defTabSz="457200" rtl="0" eaLnBrk="0" fontAlgn="base" latinLnBrk="0" hangingPunct="0">
              <a:lnSpc>
                <a:spcPct val="100000"/>
              </a:lnSpc>
              <a:spcBef>
                <a:spcPct val="30000"/>
              </a:spcBef>
              <a:spcAft>
                <a:spcPct val="0"/>
              </a:spcAft>
              <a:buClrTx/>
              <a:buSzTx/>
              <a:buFontTx/>
              <a:buChar char="-"/>
              <a:tabLst/>
              <a:defRPr/>
            </a:pPr>
            <a:r>
              <a:rPr lang="en-US" dirty="0"/>
              <a:t>Sometimes, it says it can’t search databases.</a:t>
            </a:r>
          </a:p>
          <a:p>
            <a:pPr marL="628650" marR="0" lvl="1" indent="-171450" algn="l" defTabSz="457200" rtl="0" eaLnBrk="0" fontAlgn="base" latinLnBrk="0" hangingPunct="0">
              <a:lnSpc>
                <a:spcPct val="100000"/>
              </a:lnSpc>
              <a:spcBef>
                <a:spcPct val="30000"/>
              </a:spcBef>
              <a:spcAft>
                <a:spcPct val="0"/>
              </a:spcAft>
              <a:buClrTx/>
              <a:buSzTx/>
              <a:buFontTx/>
              <a:buChar char="-"/>
              <a:tabLst/>
              <a:defRPr/>
            </a:pPr>
            <a:r>
              <a:rPr lang="en-US" dirty="0"/>
              <a:t>Sometimes, </a:t>
            </a:r>
            <a:r>
              <a:rPr lang="en-US" dirty="0" err="1"/>
              <a:t>ChatBots</a:t>
            </a:r>
            <a:r>
              <a:rPr lang="en-US" dirty="0"/>
              <a:t> aren’t up to date. Know how close to the present day it is searching.</a:t>
            </a:r>
          </a:p>
          <a:p>
            <a:pPr marL="628650" marR="0" lvl="1" indent="-171450" algn="l" defTabSz="457200" rtl="0" eaLnBrk="0" fontAlgn="base" latinLnBrk="0" hangingPunct="0">
              <a:lnSpc>
                <a:spcPct val="100000"/>
              </a:lnSpc>
              <a:spcBef>
                <a:spcPct val="30000"/>
              </a:spcBef>
              <a:spcAft>
                <a:spcPct val="0"/>
              </a:spcAft>
              <a:buClrTx/>
              <a:buSzTx/>
              <a:buFontTx/>
              <a:buChar char="-"/>
              <a:tabLst/>
              <a:defRPr/>
            </a:pPr>
            <a:endParaRPr lang="en-US" dirty="0"/>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en-US" dirty="0"/>
              <a:t>Another framework option, CLEAR: https://view.genially.com/66ad175f15a9171d5c1fa5e1 </a:t>
            </a:r>
          </a:p>
        </p:txBody>
      </p:sp>
    </p:spTree>
    <p:extLst>
      <p:ext uri="{BB962C8B-B14F-4D97-AF65-F5344CB8AC3E}">
        <p14:creationId xmlns:p14="http://schemas.microsoft.com/office/powerpoint/2010/main" val="1253237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81880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Trust, but verify. </a:t>
            </a:r>
          </a:p>
          <a:p>
            <a:pPr marL="171450" indent="-171450">
              <a:buFontTx/>
              <a:buChar char="-"/>
            </a:pPr>
            <a:r>
              <a:rPr lang="en-US" dirty="0"/>
              <a:t>If there are links to studies, click them! Make sure the studies exist. </a:t>
            </a:r>
          </a:p>
          <a:p>
            <a:pPr marL="171450" indent="-171450">
              <a:buFontTx/>
              <a:buChar char="-"/>
            </a:pPr>
            <a:r>
              <a:rPr lang="en-US" dirty="0"/>
              <a:t>GenAI often created “Citation-shaped objects.” </a:t>
            </a:r>
          </a:p>
          <a:p>
            <a:pPr marL="171450" indent="-171450">
              <a:buFontTx/>
              <a:buChar char="-"/>
            </a:pPr>
            <a:r>
              <a:rPr lang="en-US" dirty="0"/>
              <a:t>Do not cite anything unless you have confirmed that it exists and accessed it!</a:t>
            </a:r>
          </a:p>
        </p:txBody>
      </p:sp>
    </p:spTree>
    <p:extLst>
      <p:ext uri="{BB962C8B-B14F-4D97-AF65-F5344CB8AC3E}">
        <p14:creationId xmlns:p14="http://schemas.microsoft.com/office/powerpoint/2010/main" val="39981895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60215-E8AC-49F3-CD96-3C7FAC728B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850521-74C8-9883-2858-D0DC705360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8BFE97-EEDA-47F6-C1A1-A2D664154A10}"/>
              </a:ext>
            </a:extLst>
          </p:cNvPr>
          <p:cNvSpPr>
            <a:spLocks noGrp="1"/>
          </p:cNvSpPr>
          <p:nvPr>
            <p:ph type="body" idx="1"/>
          </p:nvPr>
        </p:nvSpPr>
        <p:spPr/>
        <p:txBody>
          <a:bodyPr/>
          <a:lstStyle/>
          <a:p>
            <a:pPr marL="171450" indent="-171450">
              <a:buFontTx/>
              <a:buChar char="-"/>
            </a:pPr>
            <a:r>
              <a:rPr lang="en-US" dirty="0"/>
              <a:t>The literature could point out gaps in the research, and your proposal could focus on filling those gaps</a:t>
            </a:r>
          </a:p>
          <a:p>
            <a:pPr marL="171450" indent="-171450">
              <a:buFontTx/>
              <a:buChar char="-"/>
            </a:pPr>
            <a:r>
              <a:rPr lang="en-US" dirty="0"/>
              <a:t>Your proposal might build on work done on a similar topic in a different setting, or work done on a different topic in your setting</a:t>
            </a:r>
          </a:p>
          <a:p>
            <a:pPr marL="171450" indent="-171450">
              <a:buFontTx/>
              <a:buChar char="-"/>
            </a:pPr>
            <a:r>
              <a:rPr lang="en-US" dirty="0"/>
              <a:t>The overall goal: Use the literature to show the need for your project</a:t>
            </a:r>
          </a:p>
        </p:txBody>
      </p:sp>
    </p:spTree>
    <p:extLst>
      <p:ext uri="{BB962C8B-B14F-4D97-AF65-F5344CB8AC3E}">
        <p14:creationId xmlns:p14="http://schemas.microsoft.com/office/powerpoint/2010/main" val="5379470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two free options. Has anyone used these or a different tool before?</a:t>
            </a:r>
          </a:p>
        </p:txBody>
      </p:sp>
      <p:sp>
        <p:nvSpPr>
          <p:cNvPr id="4" name="Slide Number Placeholder 3"/>
          <p:cNvSpPr>
            <a:spLocks noGrp="1"/>
          </p:cNvSpPr>
          <p:nvPr>
            <p:ph type="sldNum" sz="quarter" idx="5"/>
          </p:nvPr>
        </p:nvSpPr>
        <p:spPr/>
        <p:txBody>
          <a:bodyPr/>
          <a:lstStyle/>
          <a:p>
            <a:fld id="{B2635306-B3B1-A944-A64E-0A77BF937900}" type="slidenum">
              <a:rPr lang="en-US" smtClean="0"/>
              <a:t>22</a:t>
            </a:fld>
            <a:endParaRPr lang="en-US"/>
          </a:p>
        </p:txBody>
      </p:sp>
    </p:spTree>
    <p:extLst>
      <p:ext uri="{BB962C8B-B14F-4D97-AF65-F5344CB8AC3E}">
        <p14:creationId xmlns:p14="http://schemas.microsoft.com/office/powerpoint/2010/main" val="36002891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635306-B3B1-A944-A64E-0A77BF937900}" type="slidenum">
              <a:rPr lang="en-US" smtClean="0"/>
              <a:t>23</a:t>
            </a:fld>
            <a:endParaRPr lang="en-US"/>
          </a:p>
        </p:txBody>
      </p:sp>
    </p:spTree>
    <p:extLst>
      <p:ext uri="{BB962C8B-B14F-4D97-AF65-F5344CB8AC3E}">
        <p14:creationId xmlns:p14="http://schemas.microsoft.com/office/powerpoint/2010/main" val="3612605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in chat</a:t>
            </a:r>
          </a:p>
        </p:txBody>
      </p:sp>
      <p:sp>
        <p:nvSpPr>
          <p:cNvPr id="4" name="Slide Number Placeholder 3"/>
          <p:cNvSpPr>
            <a:spLocks noGrp="1"/>
          </p:cNvSpPr>
          <p:nvPr>
            <p:ph type="sldNum" sz="quarter" idx="5"/>
          </p:nvPr>
        </p:nvSpPr>
        <p:spPr/>
        <p:txBody>
          <a:bodyPr/>
          <a:lstStyle/>
          <a:p>
            <a:fld id="{77AE9ED1-6142-534C-AF0B-82AC1E90A76E}" type="slidenum">
              <a:rPr lang="en-US" smtClean="0"/>
              <a:t>2</a:t>
            </a:fld>
            <a:endParaRPr lang="en-US"/>
          </a:p>
        </p:txBody>
      </p:sp>
    </p:spTree>
    <p:extLst>
      <p:ext uri="{BB962C8B-B14F-4D97-AF65-F5344CB8AC3E}">
        <p14:creationId xmlns:p14="http://schemas.microsoft.com/office/powerpoint/2010/main" val="3084210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7AE9ED1-6142-534C-AF0B-82AC1E90A76E}" type="slidenum">
              <a:rPr lang="en-US" smtClean="0"/>
              <a:t>3</a:t>
            </a:fld>
            <a:endParaRPr lang="en-US"/>
          </a:p>
        </p:txBody>
      </p:sp>
    </p:spTree>
    <p:extLst>
      <p:ext uri="{BB962C8B-B14F-4D97-AF65-F5344CB8AC3E}">
        <p14:creationId xmlns:p14="http://schemas.microsoft.com/office/powerpoint/2010/main" val="3116506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In project-based work, will also help you determine what others have tried and (most likely) what worked – positive results more often published</a:t>
            </a:r>
          </a:p>
          <a:p>
            <a:pPr marL="171450" indent="-171450">
              <a:buFontTx/>
              <a:buChar char="-"/>
            </a:pPr>
            <a:r>
              <a:rPr lang="en-US" dirty="0"/>
              <a:t>There will be missing pieces—find out what they are and if your work will help fill them!</a:t>
            </a:r>
          </a:p>
        </p:txBody>
      </p:sp>
      <p:sp>
        <p:nvSpPr>
          <p:cNvPr id="4" name="Slide Number Placeholder 3"/>
          <p:cNvSpPr>
            <a:spLocks noGrp="1"/>
          </p:cNvSpPr>
          <p:nvPr>
            <p:ph type="sldNum" sz="quarter" idx="5"/>
          </p:nvPr>
        </p:nvSpPr>
        <p:spPr/>
        <p:txBody>
          <a:bodyPr/>
          <a:lstStyle/>
          <a:p>
            <a:fld id="{77AE9ED1-6142-534C-AF0B-82AC1E90A76E}" type="slidenum">
              <a:rPr lang="en-US" smtClean="0"/>
              <a:t>5</a:t>
            </a:fld>
            <a:endParaRPr lang="en-US"/>
          </a:p>
        </p:txBody>
      </p:sp>
    </p:spTree>
    <p:extLst>
      <p:ext uri="{BB962C8B-B14F-4D97-AF65-F5344CB8AC3E}">
        <p14:creationId xmlns:p14="http://schemas.microsoft.com/office/powerpoint/2010/main" val="9101412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AE9ED1-6142-534C-AF0B-82AC1E90A76E}" type="slidenum">
              <a:rPr lang="en-US" smtClean="0"/>
              <a:t>6</a:t>
            </a:fld>
            <a:endParaRPr lang="en-US"/>
          </a:p>
        </p:txBody>
      </p:sp>
    </p:spTree>
    <p:extLst>
      <p:ext uri="{BB962C8B-B14F-4D97-AF65-F5344CB8AC3E}">
        <p14:creationId xmlns:p14="http://schemas.microsoft.com/office/powerpoint/2010/main" val="4277231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Nigeria</a:t>
            </a:r>
            <a:br>
              <a:rPr lang="en-US" dirty="0"/>
            </a:br>
            <a:r>
              <a:rPr lang="en-US" dirty="0"/>
              <a:t>Maybe rural—But note that if there isn’t much research more broadly, this may be too narrow</a:t>
            </a:r>
            <a:br>
              <a:rPr lang="en-US" dirty="0"/>
            </a:br>
            <a:r>
              <a:rPr lang="en-US" dirty="0"/>
              <a:t>Maybe Community-based—But note that if there isn’t much research more broadly, this may be too narrow</a:t>
            </a:r>
            <a:br>
              <a:rPr lang="en-US" dirty="0"/>
            </a:br>
            <a:r>
              <a:rPr lang="en-US" dirty="0"/>
              <a:t>Breast cancer screening – Mammo, ultrasound</a:t>
            </a:r>
            <a:br>
              <a:rPr lang="en-US" dirty="0"/>
            </a:br>
            <a:r>
              <a:rPr lang="en-US" dirty="0"/>
              <a:t>Maybe early diagnosis—Don’t always need to search for outcomes, or could include diagnosis with screening terms in this case</a:t>
            </a:r>
          </a:p>
        </p:txBody>
      </p:sp>
      <p:sp>
        <p:nvSpPr>
          <p:cNvPr id="4" name="Slide Number Placeholder 3"/>
          <p:cNvSpPr>
            <a:spLocks noGrp="1"/>
          </p:cNvSpPr>
          <p:nvPr>
            <p:ph type="sldNum" sz="quarter" idx="5"/>
          </p:nvPr>
        </p:nvSpPr>
        <p:spPr/>
        <p:txBody>
          <a:bodyPr/>
          <a:lstStyle/>
          <a:p>
            <a:fld id="{77AE9ED1-6142-534C-AF0B-82AC1E90A76E}" type="slidenum">
              <a:rPr lang="en-US" smtClean="0"/>
              <a:t>7</a:t>
            </a:fld>
            <a:endParaRPr lang="en-US"/>
          </a:p>
        </p:txBody>
      </p:sp>
    </p:spTree>
    <p:extLst>
      <p:ext uri="{BB962C8B-B14F-4D97-AF65-F5344CB8AC3E}">
        <p14:creationId xmlns:p14="http://schemas.microsoft.com/office/powerpoint/2010/main" val="2646618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Use this slide for text, graphics, SmartArt, infographics, etc. </a:t>
            </a:r>
          </a:p>
          <a:p>
            <a:endParaRPr lang="en-US" dirty="0"/>
          </a:p>
        </p:txBody>
      </p:sp>
      <p:sp>
        <p:nvSpPr>
          <p:cNvPr id="4" name="Slide Number Placeholder 3"/>
          <p:cNvSpPr>
            <a:spLocks noGrp="1"/>
          </p:cNvSpPr>
          <p:nvPr>
            <p:ph type="sldNum" sz="quarter" idx="5"/>
          </p:nvPr>
        </p:nvSpPr>
        <p:spPr/>
        <p:txBody>
          <a:bodyPr/>
          <a:lstStyle/>
          <a:p>
            <a:fld id="{53BCCA8E-E054-4945-93F6-8F3E2A7D5A26}" type="slidenum">
              <a:rPr lang="en-US" smtClean="0"/>
              <a:t>8</a:t>
            </a:fld>
            <a:endParaRPr lang="en-US" dirty="0"/>
          </a:p>
        </p:txBody>
      </p:sp>
    </p:spTree>
    <p:extLst>
      <p:ext uri="{BB962C8B-B14F-4D97-AF65-F5344CB8AC3E}">
        <p14:creationId xmlns:p14="http://schemas.microsoft.com/office/powerpoint/2010/main" val="1614417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Build strategy in PPT, then try it in PubMed – Include overview of how to access/use PubMed</a:t>
            </a:r>
          </a:p>
          <a:p>
            <a:endParaRPr lang="en-US" dirty="0"/>
          </a:p>
          <a:p>
            <a:r>
              <a:rPr lang="en-US" dirty="0"/>
              <a:t>(Nigeria OR Nigerian) </a:t>
            </a:r>
            <a:br>
              <a:rPr lang="en-US" dirty="0"/>
            </a:br>
            <a:r>
              <a:rPr lang="en-US" dirty="0"/>
              <a:t>AND </a:t>
            </a:r>
            <a:br>
              <a:rPr lang="en-US" dirty="0"/>
            </a:br>
            <a:r>
              <a:rPr lang="en-US" dirty="0"/>
              <a:t>(rural OR countryside OR country side OR agricultural OR pastoral OR sparsely populated OR village OR villages)</a:t>
            </a:r>
            <a:br>
              <a:rPr lang="en-US" dirty="0"/>
            </a:br>
            <a:r>
              <a:rPr lang="en-US" dirty="0"/>
              <a:t>AND </a:t>
            </a:r>
            <a:br>
              <a:rPr lang="en-US" dirty="0"/>
            </a:br>
            <a:r>
              <a:rPr lang="en-US" dirty="0"/>
              <a:t>(mammography OR mammogram OR (breast cancer AND (ultrasound OR ultrasonography OR sonogram OR sonography OR diagnosis OR detection OR screening)))</a:t>
            </a:r>
          </a:p>
          <a:p>
            <a:endParaRPr lang="en-US" dirty="0"/>
          </a:p>
          <a:p>
            <a:endParaRPr lang="en-US" dirty="0"/>
          </a:p>
          <a:p>
            <a:pPr marL="171450" indent="-171450">
              <a:buFontTx/>
              <a:buChar char="-"/>
            </a:pPr>
            <a:r>
              <a:rPr lang="en-US" dirty="0"/>
              <a:t>Show advanced search page in </a:t>
            </a:r>
            <a:r>
              <a:rPr lang="en-US" dirty="0" err="1"/>
              <a:t>Pubmed</a:t>
            </a:r>
            <a:r>
              <a:rPr lang="en-US" dirty="0"/>
              <a:t>, what database is doing to the strategy</a:t>
            </a:r>
          </a:p>
          <a:p>
            <a:pPr marL="171450" indent="-171450">
              <a:buFontTx/>
              <a:buChar char="-"/>
            </a:pPr>
            <a:r>
              <a:rPr lang="en-US" dirty="0"/>
              <a:t>Show filters, record pages</a:t>
            </a:r>
          </a:p>
          <a:p>
            <a:pPr marL="171450" indent="-171450">
              <a:buFontTx/>
              <a:buChar char="-"/>
            </a:pPr>
            <a:r>
              <a:rPr lang="en-US" dirty="0"/>
              <a:t>Access to full text </a:t>
            </a:r>
          </a:p>
        </p:txBody>
      </p:sp>
      <p:sp>
        <p:nvSpPr>
          <p:cNvPr id="4" name="Slide Number Placeholder 3"/>
          <p:cNvSpPr>
            <a:spLocks noGrp="1"/>
          </p:cNvSpPr>
          <p:nvPr>
            <p:ph type="sldNum" sz="quarter" idx="5"/>
          </p:nvPr>
        </p:nvSpPr>
        <p:spPr/>
        <p:txBody>
          <a:bodyPr/>
          <a:lstStyle/>
          <a:p>
            <a:fld id="{77AE9ED1-6142-534C-AF0B-82AC1E90A76E}" type="slidenum">
              <a:rPr lang="en-US" smtClean="0"/>
              <a:t>9</a:t>
            </a:fld>
            <a:endParaRPr lang="en-US"/>
          </a:p>
        </p:txBody>
      </p:sp>
    </p:spTree>
    <p:extLst>
      <p:ext uri="{BB962C8B-B14F-4D97-AF65-F5344CB8AC3E}">
        <p14:creationId xmlns:p14="http://schemas.microsoft.com/office/powerpoint/2010/main" val="2137728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635306-B3B1-A944-A64E-0A77BF937900}" type="slidenum">
              <a:rPr lang="en-US" smtClean="0"/>
              <a:t>10</a:t>
            </a:fld>
            <a:endParaRPr lang="en-US"/>
          </a:p>
        </p:txBody>
      </p:sp>
    </p:spTree>
    <p:extLst>
      <p:ext uri="{BB962C8B-B14F-4D97-AF65-F5344CB8AC3E}">
        <p14:creationId xmlns:p14="http://schemas.microsoft.com/office/powerpoint/2010/main" val="24849336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7" name="Footer Placeholder 6">
            <a:extLst>
              <a:ext uri="{FF2B5EF4-FFF2-40B4-BE49-F238E27FC236}">
                <a16:creationId xmlns:a16="http://schemas.microsoft.com/office/drawing/2014/main" id="{739AB803-A532-384B-A53A-B6D4C36E506C}"/>
              </a:ext>
            </a:extLst>
          </p:cNvPr>
          <p:cNvSpPr>
            <a:spLocks noGrp="1"/>
          </p:cNvSpPr>
          <p:nvPr>
            <p:ph type="ftr" sz="quarter" idx="14"/>
          </p:nvPr>
        </p:nvSpPr>
        <p:spPr/>
        <p:txBody>
          <a:bodyPr/>
          <a:lstStyle/>
          <a:p>
            <a:r>
              <a:rPr lang="en-US"/>
              <a:t>MSK Confidential — do not distribute</a:t>
            </a:r>
          </a:p>
        </p:txBody>
      </p:sp>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3004170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Slide Blue 1/2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2297257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Layou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5"/>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Divider layouts</a:t>
            </a:r>
          </a:p>
        </p:txBody>
      </p:sp>
    </p:spTree>
    <p:extLst>
      <p:ext uri="{BB962C8B-B14F-4D97-AF65-F5344CB8AC3E}">
        <p14:creationId xmlns:p14="http://schemas.microsoft.com/office/powerpoint/2010/main" val="16952827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6D86FA2C-F8A6-90E8-5782-DF29638FC6C0}"/>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2">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3278743C-5E55-7D4C-9CFF-3A25EB7EE36F}"/>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tx1"/>
                </a:solidFill>
              </a:defRPr>
            </a:lvl1pPr>
          </a:lstStyle>
          <a:p>
            <a:r>
              <a:rPr lang="en-US" dirty="0"/>
              <a:t>This slide is for a divider, statement or takeaway.</a:t>
            </a:r>
          </a:p>
        </p:txBody>
      </p:sp>
    </p:spTree>
    <p:extLst>
      <p:ext uri="{BB962C8B-B14F-4D97-AF65-F5344CB8AC3E}">
        <p14:creationId xmlns:p14="http://schemas.microsoft.com/office/powerpoint/2010/main" val="40395976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ection Header Blue">
    <p:bg>
      <p:bgPr>
        <a:solidFill>
          <a:schemeClr val="tx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666FADEA-3B1D-38EC-A06D-527B0A9E3ADB}"/>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1">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3278743C-5E55-7D4C-9CFF-3A25EB7EE36F}"/>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bg1"/>
                </a:solidFill>
              </a:defRPr>
            </a:lvl1pPr>
          </a:lstStyle>
          <a:p>
            <a:r>
              <a:rPr lang="en-US" dirty="0"/>
              <a:t>This slide is for a divider, statement or takeaway.</a:t>
            </a:r>
          </a:p>
        </p:txBody>
      </p:sp>
    </p:spTree>
    <p:extLst>
      <p:ext uri="{BB962C8B-B14F-4D97-AF65-F5344CB8AC3E}">
        <p14:creationId xmlns:p14="http://schemas.microsoft.com/office/powerpoint/2010/main" val="746957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itle Only +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Only + Content layouts</a:t>
            </a:r>
          </a:p>
        </p:txBody>
      </p:sp>
    </p:spTree>
    <p:extLst>
      <p:ext uri="{BB962C8B-B14F-4D97-AF65-F5344CB8AC3E}">
        <p14:creationId xmlns:p14="http://schemas.microsoft.com/office/powerpoint/2010/main" val="4166939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585503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7478196"/>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4272651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7551346"/>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our Charts">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1"/>
            <a:ext cx="11184423" cy="545670"/>
          </a:xfrm>
        </p:spPr>
        <p:txBody>
          <a:bodyPr vert="horz"/>
          <a:lstStyle/>
          <a:p>
            <a:r>
              <a:rPr lang="en-US" dirty="0"/>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lvl1pPr>
          </a:lstStyle>
          <a:p>
            <a:pPr lvl="0"/>
            <a:r>
              <a:rPr lang="en-US" dirty="0"/>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lvl1pPr>
          </a:lstStyle>
          <a:p>
            <a:pPr lvl="0"/>
            <a:r>
              <a:rPr lang="en-US" dirty="0"/>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lvl1pPr>
          </a:lstStyle>
          <a:p>
            <a:pPr lvl="0"/>
            <a:r>
              <a:rPr lang="en-US" dirty="0"/>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lvl1pPr>
          </a:lstStyle>
          <a:p>
            <a:pPr lvl="0"/>
            <a:r>
              <a:rPr lang="en-US" dirty="0"/>
              <a:t>Chart title</a:t>
            </a:r>
          </a:p>
        </p:txBody>
      </p:sp>
    </p:spTree>
    <p:extLst>
      <p:ext uri="{BB962C8B-B14F-4D97-AF65-F5344CB8AC3E}">
        <p14:creationId xmlns:p14="http://schemas.microsoft.com/office/powerpoint/2010/main" val="206540901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1/2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31023836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Tree>
    <p:extLst>
      <p:ext uri="{BB962C8B-B14F-4D97-AF65-F5344CB8AC3E}">
        <p14:creationId xmlns:p14="http://schemas.microsoft.com/office/powerpoint/2010/main" val="1288333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er Placeholder 4">
            <a:extLst>
              <a:ext uri="{FF2B5EF4-FFF2-40B4-BE49-F238E27FC236}">
                <a16:creationId xmlns:a16="http://schemas.microsoft.com/office/drawing/2014/main" id="{A128E978-662F-C447-A394-0BFDCC3348A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7" name="Footnote Placeholder">
            <a:extLst>
              <a:ext uri="{FF2B5EF4-FFF2-40B4-BE49-F238E27FC236}">
                <a16:creationId xmlns:a16="http://schemas.microsoft.com/office/drawing/2014/main" id="{900719BC-444F-1F41-A58F-CF38F8649706}"/>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Tree>
    <p:extLst>
      <p:ext uri="{BB962C8B-B14F-4D97-AF65-F5344CB8AC3E}">
        <p14:creationId xmlns:p14="http://schemas.microsoft.com/office/powerpoint/2010/main" val="6483962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ontent Blue">
    <p:bg>
      <p:bgPr>
        <a:solidFill>
          <a:schemeClr val="tx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539712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wo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331454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hree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6239877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Four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21722725"/>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Four Charts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1"/>
            <a:ext cx="11184423" cy="545670"/>
          </a:xfrm>
        </p:spPr>
        <p:txBody>
          <a:bodyPr vert="horz"/>
          <a:lstStyle>
            <a:lvl1pPr>
              <a:defRPr>
                <a:solidFill>
                  <a:schemeClr val="bg1"/>
                </a:solidFill>
              </a:defRPr>
            </a:lvl1pPr>
          </a:lstStyle>
          <a:p>
            <a:r>
              <a:rPr lang="en-US" dirty="0"/>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solidFill>
                  <a:schemeClr val="bg1"/>
                </a:solidFill>
              </a:defRPr>
            </a:lvl1pPr>
          </a:lstStyle>
          <a:p>
            <a:pPr lvl="0"/>
            <a:r>
              <a:rPr lang="en-US" dirty="0"/>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solidFill>
                  <a:schemeClr val="bg1"/>
                </a:solidFill>
              </a:defRPr>
            </a:lvl1pPr>
          </a:lstStyle>
          <a:p>
            <a:pPr lvl="0"/>
            <a:r>
              <a:rPr lang="en-US" dirty="0"/>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solidFill>
                  <a:schemeClr val="bg1"/>
                </a:solidFill>
              </a:defRPr>
            </a:lvl1pPr>
          </a:lstStyle>
          <a:p>
            <a:pPr lvl="0"/>
            <a:r>
              <a:rPr lang="en-US" dirty="0"/>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solidFill>
                  <a:schemeClr val="bg1"/>
                </a:solidFill>
              </a:defRPr>
            </a:lvl1pPr>
          </a:lstStyle>
          <a:p>
            <a:pPr lvl="0"/>
            <a:r>
              <a:rPr lang="en-US" dirty="0"/>
              <a:t>Chart title</a:t>
            </a:r>
          </a:p>
        </p:txBody>
      </p:sp>
    </p:spTree>
    <p:extLst>
      <p:ext uri="{BB962C8B-B14F-4D97-AF65-F5344CB8AC3E}">
        <p14:creationId xmlns:p14="http://schemas.microsoft.com/office/powerpoint/2010/main" val="4239586380"/>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Only Blue">
    <p:bg>
      <p:bgPr>
        <a:solidFill>
          <a:schemeClr val="tx1"/>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Tree>
    <p:extLst>
      <p:ext uri="{BB962C8B-B14F-4D97-AF65-F5344CB8AC3E}">
        <p14:creationId xmlns:p14="http://schemas.microsoft.com/office/powerpoint/2010/main" val="29838077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lank Blue">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128E978-662F-C447-A394-0BFDCC3348A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note Placeholder">
            <a:extLst>
              <a:ext uri="{FF2B5EF4-FFF2-40B4-BE49-F238E27FC236}">
                <a16:creationId xmlns:a16="http://schemas.microsoft.com/office/drawing/2014/main" id="{900719BC-444F-1F41-A58F-CF38F8649706}"/>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Tree>
    <p:extLst>
      <p:ext uri="{BB962C8B-B14F-4D97-AF65-F5344CB8AC3E}">
        <p14:creationId xmlns:p14="http://schemas.microsoft.com/office/powerpoint/2010/main" val="28372578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Content Title Eyebrow 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and Subtitle-Above layouts</a:t>
            </a:r>
          </a:p>
        </p:txBody>
      </p:sp>
    </p:spTree>
    <p:extLst>
      <p:ext uri="{BB962C8B-B14F-4D97-AF65-F5344CB8AC3E}">
        <p14:creationId xmlns:p14="http://schemas.microsoft.com/office/powerpoint/2010/main" val="1760744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Blue">
    <p:bg>
      <p:bgPr>
        <a:solidFill>
          <a:schemeClr val="tx1"/>
        </a:solidFill>
        <a:effectLst/>
      </p:bgPr>
    </p:bg>
    <p:spTree>
      <p:nvGrpSpPr>
        <p:cNvPr id="1" name=""/>
        <p:cNvGrpSpPr/>
        <p:nvPr/>
      </p:nvGrpSpPr>
      <p:grpSpPr>
        <a:xfrm>
          <a:off x="0" y="0"/>
          <a:ext cx="0" cy="0"/>
          <a:chOff x="0" y="0"/>
          <a:chExt cx="0" cy="0"/>
        </a:xfrm>
      </p:grpSpPr>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latin typeface="+mn-lt"/>
              </a:defRPr>
            </a:lvl1pPr>
          </a:lstStyle>
          <a:p>
            <a:r>
              <a:rPr lang="en-US"/>
              <a:t>MSK Confidential — do not distribute</a:t>
            </a:r>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8551368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ubtitle-A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389571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ubtitle-A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9775338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Subtitle-A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5143286"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7"/>
            <a:ext cx="5126736" cy="555813"/>
          </a:xfrm>
        </p:spPr>
        <p:txBody>
          <a:bodyPr vert="horz"/>
          <a:lstStyle/>
          <a:p>
            <a:r>
              <a:rPr lang="en-US" dirty="0"/>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32660146"/>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ubtitle-A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561537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ubtitle-A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4481441"/>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ubtitle-A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32092329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ubtitle-A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1750535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ubtitle-A + Content on Blue Lef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8965"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bg1"/>
                </a:solidFill>
              </a:defRPr>
            </a:lvl1pPr>
          </a:lstStyle>
          <a:p>
            <a:r>
              <a:rPr lang="en-US" dirty="0"/>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911363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ubtitle-A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tx1"/>
                </a:solidFill>
              </a:defRPr>
            </a:lvl1pPr>
          </a:lstStyle>
          <a:p>
            <a:r>
              <a:rPr lang="en-US" dirty="0"/>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8017185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ubtitle-A +  Content Blue">
    <p:bg>
      <p:bgPr>
        <a:solidFill>
          <a:schemeClr val="tx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421340"/>
            <a:ext cx="11184422" cy="295276"/>
          </a:xfrm>
        </p:spPr>
        <p:txBody>
          <a:bodyPr anchor="b"/>
          <a:lstStyle>
            <a:lvl1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28335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endParaRPr lang="en-US" dirty="0"/>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4787998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ubtitle-A + Two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7547985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ubtitle-A + Three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8485263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ubtitle-A + Four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51650005"/>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ubtitle-A + Title Only Blue">
    <p:bg>
      <p:bgPr>
        <a:solidFill>
          <a:schemeClr val="tx1"/>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31007870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Content Title and 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and Subtitle-Below layouts</a:t>
            </a:r>
          </a:p>
        </p:txBody>
      </p:sp>
    </p:spTree>
    <p:extLst>
      <p:ext uri="{BB962C8B-B14F-4D97-AF65-F5344CB8AC3E}">
        <p14:creationId xmlns:p14="http://schemas.microsoft.com/office/powerpoint/2010/main" val="4931743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ubtitle-B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5" name="Title 4">
            <a:extLst>
              <a:ext uri="{FF2B5EF4-FFF2-40B4-BE49-F238E27FC236}">
                <a16:creationId xmlns:a16="http://schemas.microsoft.com/office/drawing/2014/main" id="{39313C93-2B4C-9844-9284-03EC104B15BA}"/>
              </a:ext>
            </a:extLst>
          </p:cNvPr>
          <p:cNvSpPr>
            <a:spLocks noGrp="1"/>
          </p:cNvSpPr>
          <p:nvPr>
            <p:ph type="title" hasCustomPrompt="1"/>
          </p:nvPr>
        </p:nvSpPr>
        <p:spPr>
          <a:xfrm>
            <a:off x="512063" y="457201"/>
            <a:ext cx="11184423" cy="557784"/>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306467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ubtitle-B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258228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ubtitle-B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5143286"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0"/>
            <a:ext cx="5126736" cy="555813"/>
          </a:xfrm>
        </p:spPr>
        <p:txBody>
          <a:bodyPr vert="horz"/>
          <a:lstStyle/>
          <a:p>
            <a:r>
              <a:rPr lang="en-US" dirty="0"/>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1739946"/>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ubtitle-B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2055826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ubtitle-B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08535582"/>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Blue 1/2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7173928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ubtitle-B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42512222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ubtitle-B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6932621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ubtitle-B + Content on Blue Lef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0"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bg1"/>
                </a:solidFill>
              </a:defRPr>
            </a:lvl1pPr>
          </a:lstStyle>
          <a:p>
            <a:r>
              <a:rPr lang="en-US" dirty="0"/>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slide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8289368"/>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ubtitle-B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tx1"/>
                </a:solidFill>
              </a:defRPr>
            </a:lvl1pPr>
          </a:lstStyle>
          <a:p>
            <a:r>
              <a:rPr lang="en-US" dirty="0"/>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slide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74259784"/>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Subtitle-B +  Content Blue">
    <p:bg>
      <p:bgPr>
        <a:solidFill>
          <a:schemeClr val="tx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892705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Subtitle-B + Two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98693906"/>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ubtitle-B + Three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2609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ubtitle-B + Four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9534253"/>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Subtitle-B + Title Only Blue">
    <p:bg>
      <p:bgPr>
        <a:solidFill>
          <a:schemeClr val="tx1"/>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4414612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Special layou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Special layouts</a:t>
            </a:r>
          </a:p>
        </p:txBody>
      </p:sp>
    </p:spTree>
    <p:extLst>
      <p:ext uri="{BB962C8B-B14F-4D97-AF65-F5344CB8AC3E}">
        <p14:creationId xmlns:p14="http://schemas.microsoft.com/office/powerpoint/2010/main" val="957830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ODL">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7" name="Footer Placeholder 6">
            <a:extLst>
              <a:ext uri="{FF2B5EF4-FFF2-40B4-BE49-F238E27FC236}">
                <a16:creationId xmlns:a16="http://schemas.microsoft.com/office/drawing/2014/main" id="{739AB803-A532-384B-A53A-B6D4C36E506C}"/>
              </a:ext>
            </a:extLst>
          </p:cNvPr>
          <p:cNvSpPr>
            <a:spLocks noGrp="1"/>
          </p:cNvSpPr>
          <p:nvPr>
            <p:ph type="ftr" sz="quarter" idx="14"/>
          </p:nvPr>
        </p:nvSpPr>
        <p:spPr/>
        <p:txBody>
          <a:bodyPr/>
          <a:lstStyle/>
          <a:p>
            <a:r>
              <a:rPr lang="en-US"/>
              <a:t>MSK Confidential — do not distribute</a:t>
            </a:r>
          </a:p>
        </p:txBody>
      </p:sp>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2350115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Intro 2 Presenter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AEAF8F1-C826-6F47-BE7A-44717A37D861}"/>
              </a:ext>
            </a:extLst>
          </p:cNvPr>
          <p:cNvSpPr/>
          <p:nvPr/>
        </p:nvSpPr>
        <p:spPr>
          <a:xfrm>
            <a:off x="0" y="3666565"/>
            <a:ext cx="12192000" cy="319143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b"/>
          <a:lstStyle/>
          <a:p>
            <a:pPr algn="ctr"/>
            <a:endParaRPr lang="en-US">
              <a:latin typeface="Arial" panose="020B0604020202020204" pitchFamily="34" charset="0"/>
              <a:cs typeface="Arial" panose="020B0604020202020204" pitchFamily="34" charset="0"/>
            </a:endParaRP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title; Arial 20pt bold, sentence case (1 line)</a:t>
            </a:r>
          </a:p>
        </p:txBody>
      </p:sp>
      <p:sp>
        <p:nvSpPr>
          <p:cNvPr id="21" name="Text Placeholder 20">
            <a:extLst>
              <a:ext uri="{FF2B5EF4-FFF2-40B4-BE49-F238E27FC236}">
                <a16:creationId xmlns:a16="http://schemas.microsoft.com/office/drawing/2014/main" id="{83520AB0-B15D-4644-8232-A1DA7A34C60E}"/>
              </a:ext>
            </a:extLst>
          </p:cNvPr>
          <p:cNvSpPr>
            <a:spLocks noGrp="1"/>
          </p:cNvSpPr>
          <p:nvPr>
            <p:ph type="body" sz="quarter" idx="15" hasCustomPrompt="1"/>
          </p:nvPr>
        </p:nvSpPr>
        <p:spPr>
          <a:xfrm>
            <a:off x="2549141" y="1909334"/>
            <a:ext cx="2740035" cy="1102154"/>
          </a:xfrm>
        </p:spPr>
        <p:txBody>
          <a:bodyPr/>
          <a:lstStyle>
            <a:lvl1pPr>
              <a:defRPr sz="2400" b="1"/>
            </a:lvl1pPr>
            <a:lvl2pPr marL="0" indent="0">
              <a:buNone/>
              <a:defRPr sz="1400">
                <a:solidFill>
                  <a:schemeClr val="accent1"/>
                </a:solidFill>
              </a:defRPr>
            </a:lvl2pPr>
          </a:lstStyle>
          <a:p>
            <a:pPr lvl="0"/>
            <a:r>
              <a:rPr lang="en-US" dirty="0"/>
              <a:t>First </a:t>
            </a:r>
            <a:r>
              <a:rPr lang="en-US" dirty="0" err="1"/>
              <a:t>Lastname</a:t>
            </a:r>
            <a:endParaRPr lang="en-US" dirty="0"/>
          </a:p>
          <a:p>
            <a:pPr lvl="1"/>
            <a:r>
              <a:rPr lang="en-US" dirty="0"/>
              <a:t>Add title</a:t>
            </a:r>
          </a:p>
        </p:txBody>
      </p:sp>
      <p:sp>
        <p:nvSpPr>
          <p:cNvPr id="23" name="Text Placeholder 20">
            <a:extLst>
              <a:ext uri="{FF2B5EF4-FFF2-40B4-BE49-F238E27FC236}">
                <a16:creationId xmlns:a16="http://schemas.microsoft.com/office/drawing/2014/main" id="{A186D89A-9D30-6C4F-925D-4091D0F3D93A}"/>
              </a:ext>
            </a:extLst>
          </p:cNvPr>
          <p:cNvSpPr>
            <a:spLocks noGrp="1"/>
          </p:cNvSpPr>
          <p:nvPr>
            <p:ph type="body" sz="quarter" idx="17" hasCustomPrompt="1"/>
          </p:nvPr>
        </p:nvSpPr>
        <p:spPr>
          <a:xfrm>
            <a:off x="8501706" y="1909334"/>
            <a:ext cx="2740035" cy="1102154"/>
          </a:xfrm>
        </p:spPr>
        <p:txBody>
          <a:bodyPr/>
          <a:lstStyle>
            <a:lvl1pPr>
              <a:defRPr sz="2400" b="1"/>
            </a:lvl1pPr>
            <a:lvl2pPr marL="0" indent="0">
              <a:buNone/>
              <a:defRPr sz="1400">
                <a:solidFill>
                  <a:schemeClr val="accent1"/>
                </a:solidFill>
              </a:defRPr>
            </a:lvl2pPr>
          </a:lstStyle>
          <a:p>
            <a:pPr lvl="0"/>
            <a:r>
              <a:rPr lang="en-US" dirty="0"/>
              <a:t>First </a:t>
            </a:r>
            <a:r>
              <a:rPr lang="en-US" dirty="0" err="1"/>
              <a:t>Lastname</a:t>
            </a:r>
            <a:endParaRPr lang="en-US" dirty="0"/>
          </a:p>
          <a:p>
            <a:pPr lvl="1"/>
            <a:r>
              <a:rPr lang="en-US" dirty="0"/>
              <a:t>Add title</a:t>
            </a:r>
          </a:p>
        </p:txBody>
      </p:sp>
      <p:sp>
        <p:nvSpPr>
          <p:cNvPr id="18" name="Picture Placeholder 17">
            <a:extLst>
              <a:ext uri="{FF2B5EF4-FFF2-40B4-BE49-F238E27FC236}">
                <a16:creationId xmlns:a16="http://schemas.microsoft.com/office/drawing/2014/main" id="{E68A2CBF-6F30-2D4C-BD65-7D6157EA8B3A}"/>
              </a:ext>
            </a:extLst>
          </p:cNvPr>
          <p:cNvSpPr>
            <a:spLocks noGrp="1"/>
          </p:cNvSpPr>
          <p:nvPr>
            <p:ph type="pic" sz="quarter" idx="13" hasCustomPrompt="1"/>
          </p:nvPr>
        </p:nvSpPr>
        <p:spPr>
          <a:xfrm>
            <a:off x="471702"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lIns="0" tIns="457200" anchor="t">
            <a:noAutofit/>
          </a:bodyPr>
          <a:lstStyle>
            <a:lvl1pPr algn="ctr">
              <a:defRPr sz="1200">
                <a:solidFill>
                  <a:srgbClr val="FF0000"/>
                </a:solidFill>
              </a:defRPr>
            </a:lvl1pPr>
          </a:lstStyle>
          <a:p>
            <a:r>
              <a:rPr lang="en-US" dirty="0"/>
              <a:t>Insert person’s photo</a:t>
            </a:r>
          </a:p>
        </p:txBody>
      </p:sp>
      <p:sp>
        <p:nvSpPr>
          <p:cNvPr id="19" name="Picture Placeholder 18">
            <a:extLst>
              <a:ext uri="{FF2B5EF4-FFF2-40B4-BE49-F238E27FC236}">
                <a16:creationId xmlns:a16="http://schemas.microsoft.com/office/drawing/2014/main" id="{1AA6058B-210D-DD48-8898-100F31B78D58}"/>
              </a:ext>
            </a:extLst>
          </p:cNvPr>
          <p:cNvSpPr>
            <a:spLocks noGrp="1"/>
          </p:cNvSpPr>
          <p:nvPr>
            <p:ph type="pic" sz="quarter" idx="14" hasCustomPrompt="1"/>
          </p:nvPr>
        </p:nvSpPr>
        <p:spPr>
          <a:xfrm>
            <a:off x="6447798"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tIns="457200" anchor="t">
            <a:noAutofit/>
          </a:bodyPr>
          <a:lstStyle>
            <a:lvl1pPr algn="ctr">
              <a:defRPr sz="1200">
                <a:solidFill>
                  <a:srgbClr val="FF0000"/>
                </a:solidFill>
              </a:defRPr>
            </a:lvl1pPr>
          </a:lstStyle>
          <a:p>
            <a:r>
              <a:rPr lang="en-US" dirty="0"/>
              <a:t>Insert person’s photo</a:t>
            </a:r>
          </a:p>
        </p:txBody>
      </p:sp>
      <p:sp>
        <p:nvSpPr>
          <p:cNvPr id="25" name="Text Placeholder 24">
            <a:extLst>
              <a:ext uri="{FF2B5EF4-FFF2-40B4-BE49-F238E27FC236}">
                <a16:creationId xmlns:a16="http://schemas.microsoft.com/office/drawing/2014/main" id="{67ECDB41-474A-6442-AFDC-C46B467A134A}"/>
              </a:ext>
            </a:extLst>
          </p:cNvPr>
          <p:cNvSpPr>
            <a:spLocks noGrp="1"/>
          </p:cNvSpPr>
          <p:nvPr>
            <p:ph type="body" sz="quarter" idx="18" hasCustomPrompt="1"/>
          </p:nvPr>
        </p:nvSpPr>
        <p:spPr>
          <a:xfrm>
            <a:off x="512763" y="4016187"/>
            <a:ext cx="11187112" cy="2089337"/>
          </a:xfrm>
        </p:spPr>
        <p:txBody>
          <a:bodyPr/>
          <a:lstStyle>
            <a:lvl1pPr marL="231775" indent="-231775">
              <a:spcBef>
                <a:spcPts val="1000"/>
              </a:spcBef>
              <a:buFont typeface="Arial" panose="020B0604020202020204" pitchFamily="34" charset="0"/>
              <a:buChar char="•"/>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bullet points</a:t>
            </a:r>
          </a:p>
        </p:txBody>
      </p:sp>
    </p:spTree>
    <p:extLst>
      <p:ext uri="{BB962C8B-B14F-4D97-AF65-F5344CB8AC3E}">
        <p14:creationId xmlns:p14="http://schemas.microsoft.com/office/powerpoint/2010/main" val="25374408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tatement with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B008058-B9DB-5E41-ADFA-69BE9568002B}"/>
              </a:ext>
            </a:extLst>
          </p:cNvPr>
          <p:cNvSpPr>
            <a:spLocks noGrp="1"/>
          </p:cNvSpPr>
          <p:nvPr>
            <p:ph type="pic" sz="quarter" idx="13"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dirty="0"/>
              <a:t>Bring placeholder to front. Drag picture to placeholder or click icon to add. Send placeholder to back. </a:t>
            </a:r>
            <a:br>
              <a:rPr lang="en-US" dirty="0"/>
            </a:br>
            <a:r>
              <a:rPr lang="en-US" dirty="0"/>
              <a:t>Note that the overlay sits on top of the slide; it will need to be pasted onto any new slide using this layout.</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6961399" cy="2519084"/>
          </a:xfrm>
        </p:spPr>
        <p:txBody>
          <a:bodyPr vert="horz"/>
          <a:lstStyle>
            <a:lvl1pPr>
              <a:defRPr>
                <a:solidFill>
                  <a:schemeClr val="bg1"/>
                </a:solidFill>
              </a:defRPr>
            </a:lvl1pPr>
          </a:lstStyle>
          <a:p>
            <a:r>
              <a:rPr lang="en-US" dirty="0"/>
              <a:t>Large statement; Arial 32pt bold, sentence case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6961398" cy="295276"/>
          </a:xfrm>
        </p:spPr>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26112492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64D66BA-EC5A-D945-99FE-DA74D720C612}"/>
              </a:ext>
            </a:extLst>
          </p:cNvPr>
          <p:cNvSpPr>
            <a:spLocks noGrp="1"/>
          </p:cNvSpPr>
          <p:nvPr>
            <p:ph type="pic" sz="quarter" idx="12"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dirty="0"/>
              <a:t>Drag picture to placeholder or click icon to add. Send placeholder to back.</a:t>
            </a:r>
          </a:p>
        </p:txBody>
      </p:sp>
      <p:sp>
        <p:nvSpPr>
          <p:cNvPr id="4" name="Slide Number Placeholder 3">
            <a:extLst>
              <a:ext uri="{FF2B5EF4-FFF2-40B4-BE49-F238E27FC236}">
                <a16:creationId xmlns:a16="http://schemas.microsoft.com/office/drawing/2014/main" id="{E044F558-9BFF-B14B-8BE9-C6BBD3865858}"/>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3" name="Footer Placeholder 2">
            <a:extLst>
              <a:ext uri="{FF2B5EF4-FFF2-40B4-BE49-F238E27FC236}">
                <a16:creationId xmlns:a16="http://schemas.microsoft.com/office/drawing/2014/main" id="{E3BBCD08-FF08-374A-9A06-80B682368766}"/>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3" name="Text Placeholder 12">
            <a:extLst>
              <a:ext uri="{FF2B5EF4-FFF2-40B4-BE49-F238E27FC236}">
                <a16:creationId xmlns:a16="http://schemas.microsoft.com/office/drawing/2014/main" id="{04CC9F91-EFE4-A54B-B9C5-6BBAE3D75CC2}"/>
              </a:ext>
            </a:extLst>
          </p:cNvPr>
          <p:cNvSpPr>
            <a:spLocks noGrp="1"/>
          </p:cNvSpPr>
          <p:nvPr>
            <p:ph type="body" sz="quarter" idx="13" hasCustomPrompt="1"/>
          </p:nvPr>
        </p:nvSpPr>
        <p:spPr>
          <a:xfrm>
            <a:off x="0" y="1039089"/>
            <a:ext cx="5029200" cy="5029200"/>
          </a:xfrm>
          <a:solidFill>
            <a:schemeClr val="bg1"/>
          </a:solidFill>
        </p:spPr>
        <p:txBody>
          <a:bodyPr lIns="457200" tIns="1097280" rIns="457200"/>
          <a:lstStyle>
            <a:lvl1pPr>
              <a:defRPr sz="2400"/>
            </a:lvl1pPr>
            <a:lvl2pPr marL="0" indent="0">
              <a:buNone/>
              <a:defRPr>
                <a:solidFill>
                  <a:schemeClr val="accent1"/>
                </a:solidFill>
              </a:defRPr>
            </a:lvl2pPr>
          </a:lstStyle>
          <a:p>
            <a:pPr lvl="0"/>
            <a:r>
              <a:rPr lang="en-US" dirty="0"/>
              <a:t>Use this box to include quote. To activate sub-level formatting of attribution, place cursor at beginning of text/line and hit tab or shift tab. Do not modify size or placement of textbox.</a:t>
            </a:r>
          </a:p>
          <a:p>
            <a:pPr lvl="1"/>
            <a:r>
              <a:rPr lang="en-US" dirty="0"/>
              <a:t>Attribution name</a:t>
            </a:r>
          </a:p>
        </p:txBody>
      </p:sp>
    </p:spTree>
    <p:extLst>
      <p:ext uri="{BB962C8B-B14F-4D97-AF65-F5344CB8AC3E}">
        <p14:creationId xmlns:p14="http://schemas.microsoft.com/office/powerpoint/2010/main" val="10761001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nd Large Quote">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7" name="Freeform 16">
            <a:extLst>
              <a:ext uri="{FF2B5EF4-FFF2-40B4-BE49-F238E27FC236}">
                <a16:creationId xmlns:a16="http://schemas.microsoft.com/office/drawing/2014/main" id="{2A7B38F7-2661-CE4A-817E-73C2E2DCC1FB}"/>
              </a:ext>
            </a:extLst>
          </p:cNvPr>
          <p:cNvSpPr/>
          <p:nvPr/>
        </p:nvSpPr>
        <p:spPr>
          <a:xfrm>
            <a:off x="502080" y="1067823"/>
            <a:ext cx="553045" cy="409575"/>
          </a:xfrm>
          <a:custGeom>
            <a:avLst/>
            <a:gdLst/>
            <a:ahLst/>
            <a:cxnLst/>
            <a:rect l="l" t="t" r="r" b="b"/>
            <a:pathLst>
              <a:path w="553045" h="409575">
                <a:moveTo>
                  <a:pt x="530423" y="0"/>
                </a:moveTo>
                <a:lnTo>
                  <a:pt x="544711" y="26789"/>
                </a:lnTo>
                <a:cubicBezTo>
                  <a:pt x="508992" y="51792"/>
                  <a:pt x="481607" y="73819"/>
                  <a:pt x="462557" y="92869"/>
                </a:cubicBezTo>
                <a:cubicBezTo>
                  <a:pt x="428823" y="126603"/>
                  <a:pt x="411956" y="157956"/>
                  <a:pt x="411956" y="186928"/>
                </a:cubicBezTo>
                <a:cubicBezTo>
                  <a:pt x="411956" y="195262"/>
                  <a:pt x="414139" y="202009"/>
                  <a:pt x="418504" y="207169"/>
                </a:cubicBezTo>
                <a:cubicBezTo>
                  <a:pt x="422870" y="212328"/>
                  <a:pt x="428823" y="214908"/>
                  <a:pt x="436364" y="214908"/>
                </a:cubicBezTo>
                <a:cubicBezTo>
                  <a:pt x="451445" y="212923"/>
                  <a:pt x="461367" y="211931"/>
                  <a:pt x="466129" y="211931"/>
                </a:cubicBezTo>
                <a:cubicBezTo>
                  <a:pt x="491132" y="211931"/>
                  <a:pt x="511869" y="221059"/>
                  <a:pt x="528339" y="239316"/>
                </a:cubicBezTo>
                <a:cubicBezTo>
                  <a:pt x="544810" y="257572"/>
                  <a:pt x="553045" y="279995"/>
                  <a:pt x="553045" y="306586"/>
                </a:cubicBezTo>
                <a:cubicBezTo>
                  <a:pt x="553045" y="337542"/>
                  <a:pt x="543917" y="362446"/>
                  <a:pt x="525661" y="381298"/>
                </a:cubicBezTo>
                <a:cubicBezTo>
                  <a:pt x="507404" y="400149"/>
                  <a:pt x="482600" y="409575"/>
                  <a:pt x="451247" y="409575"/>
                </a:cubicBezTo>
                <a:cubicBezTo>
                  <a:pt x="415528" y="409575"/>
                  <a:pt x="386159" y="396379"/>
                  <a:pt x="363140" y="369987"/>
                </a:cubicBezTo>
                <a:cubicBezTo>
                  <a:pt x="340122" y="343594"/>
                  <a:pt x="328612" y="308372"/>
                  <a:pt x="328612" y="264319"/>
                </a:cubicBezTo>
                <a:cubicBezTo>
                  <a:pt x="328612" y="219869"/>
                  <a:pt x="344090" y="174030"/>
                  <a:pt x="375047" y="126801"/>
                </a:cubicBezTo>
                <a:cubicBezTo>
                  <a:pt x="406003" y="79573"/>
                  <a:pt x="457795" y="37306"/>
                  <a:pt x="530423" y="0"/>
                </a:cubicBezTo>
                <a:close/>
                <a:moveTo>
                  <a:pt x="201811" y="0"/>
                </a:moveTo>
                <a:lnTo>
                  <a:pt x="216098" y="26789"/>
                </a:lnTo>
                <a:cubicBezTo>
                  <a:pt x="177998" y="53776"/>
                  <a:pt x="149820" y="76398"/>
                  <a:pt x="131564" y="94655"/>
                </a:cubicBezTo>
                <a:cubicBezTo>
                  <a:pt x="99417" y="127595"/>
                  <a:pt x="83343" y="159147"/>
                  <a:pt x="83343" y="189309"/>
                </a:cubicBezTo>
                <a:cubicBezTo>
                  <a:pt x="83343" y="199628"/>
                  <a:pt x="86320" y="206375"/>
                  <a:pt x="92273" y="209550"/>
                </a:cubicBezTo>
                <a:cubicBezTo>
                  <a:pt x="98226" y="213122"/>
                  <a:pt x="103386" y="214908"/>
                  <a:pt x="107751" y="214908"/>
                </a:cubicBezTo>
                <a:cubicBezTo>
                  <a:pt x="122832" y="212923"/>
                  <a:pt x="132754" y="211931"/>
                  <a:pt x="137517" y="211931"/>
                </a:cubicBezTo>
                <a:cubicBezTo>
                  <a:pt x="162917" y="211931"/>
                  <a:pt x="183753" y="221158"/>
                  <a:pt x="200025" y="239613"/>
                </a:cubicBezTo>
                <a:cubicBezTo>
                  <a:pt x="216297" y="258068"/>
                  <a:pt x="224433" y="280392"/>
                  <a:pt x="224433" y="306586"/>
                </a:cubicBezTo>
                <a:cubicBezTo>
                  <a:pt x="224433" y="335955"/>
                  <a:pt x="215503" y="360462"/>
                  <a:pt x="197643" y="380107"/>
                </a:cubicBezTo>
                <a:cubicBezTo>
                  <a:pt x="179784" y="399752"/>
                  <a:pt x="155178" y="409575"/>
                  <a:pt x="123825" y="409575"/>
                </a:cubicBezTo>
                <a:cubicBezTo>
                  <a:pt x="86915" y="409575"/>
                  <a:pt x="57050" y="396379"/>
                  <a:pt x="34230" y="369987"/>
                </a:cubicBezTo>
                <a:cubicBezTo>
                  <a:pt x="11410" y="343594"/>
                  <a:pt x="0" y="308372"/>
                  <a:pt x="0" y="264319"/>
                </a:cubicBezTo>
                <a:cubicBezTo>
                  <a:pt x="0" y="222250"/>
                  <a:pt x="14585" y="177502"/>
                  <a:pt x="43755" y="130076"/>
                </a:cubicBezTo>
                <a:cubicBezTo>
                  <a:pt x="72925" y="82649"/>
                  <a:pt x="125611" y="39291"/>
                  <a:pt x="201811" y="0"/>
                </a:cubicBez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600" b="1" i="0" u="none" strike="noStrike" kern="1200" cap="none" spc="0" normalizeH="0" baseline="0" noProof="0" dirty="0">
              <a:ln>
                <a:noFill/>
              </a:ln>
              <a:solidFill>
                <a:srgbClr val="2E5FF4"/>
              </a:solidFill>
              <a:effectLst/>
              <a:uLnTx/>
              <a:uFillTx/>
              <a:latin typeface="Times" pitchFamily="2" charset="0"/>
              <a:ea typeface="+mn-ea"/>
              <a:cs typeface="Arial" panose="020B0604020202020204" pitchFamily="34" charset="0"/>
            </a:endParaRPr>
          </a:p>
        </p:txBody>
      </p:sp>
      <p:sp>
        <p:nvSpPr>
          <p:cNvPr id="2" name="Title 1"/>
          <p:cNvSpPr>
            <a:spLocks noGrp="1"/>
          </p:cNvSpPr>
          <p:nvPr>
            <p:ph type="title" hasCustomPrompt="1"/>
          </p:nvPr>
        </p:nvSpPr>
        <p:spPr>
          <a:xfrm>
            <a:off x="512063" y="405743"/>
            <a:ext cx="11184423" cy="307226"/>
          </a:xfrm>
        </p:spPr>
        <p:txBody>
          <a:bodyPr vert="horz" lIns="0" tIns="0" rIns="0" bIns="0" rtlCol="0" anchor="b">
            <a:noAutofit/>
          </a:bodyPr>
          <a:lstStyle>
            <a:lvl1pPr>
              <a:defRPr lang="en-US" sz="2000" b="1" dirty="0">
                <a:solidFill>
                  <a:schemeClr val="accent1"/>
                </a:solidFill>
                <a:latin typeface="+mn-lt"/>
                <a:ea typeface="+mn-ea"/>
                <a:cs typeface="+mn-cs"/>
              </a:defRPr>
            </a:lvl1pPr>
          </a:lstStyle>
          <a:p>
            <a:pPr lvl="0"/>
            <a:r>
              <a:rPr lang="en-US" dirty="0"/>
              <a:t>Slide title; Arial 20pt bold, sentence case (1 line)</a:t>
            </a:r>
          </a:p>
        </p:txBody>
      </p:sp>
      <p:sp>
        <p:nvSpPr>
          <p:cNvPr id="19" name="Text Placeholder 18">
            <a:extLst>
              <a:ext uri="{FF2B5EF4-FFF2-40B4-BE49-F238E27FC236}">
                <a16:creationId xmlns:a16="http://schemas.microsoft.com/office/drawing/2014/main" id="{1CEC1C1C-7C15-B146-89D1-4673F3599949}"/>
              </a:ext>
            </a:extLst>
          </p:cNvPr>
          <p:cNvSpPr>
            <a:spLocks noGrp="1"/>
          </p:cNvSpPr>
          <p:nvPr>
            <p:ph type="body" sz="quarter" idx="12" hasCustomPrompt="1"/>
          </p:nvPr>
        </p:nvSpPr>
        <p:spPr>
          <a:xfrm>
            <a:off x="1312863" y="1175491"/>
            <a:ext cx="8928100" cy="3870325"/>
          </a:xfrm>
        </p:spPr>
        <p:txBody>
          <a:bodyPr/>
          <a:lstStyle>
            <a:lvl1pPr>
              <a:defRPr sz="2800" b="1"/>
            </a:lvl1pPr>
            <a:lvl2pPr marL="285750" indent="-285750">
              <a:buFont typeface="System Font Regular"/>
              <a:buChar char="–"/>
              <a:defRPr i="1"/>
            </a:lvl2pPr>
          </a:lstStyle>
          <a:p>
            <a:pPr lvl="0"/>
            <a:r>
              <a:rPr lang="en-US" dirty="0"/>
              <a:t>Use this box to include quote. To activate sub-level formatting of attribution, place cursor at beginning of text/line and hit tab or shift tab. Do not modify size or placement of textbox.</a:t>
            </a:r>
          </a:p>
          <a:p>
            <a:pPr lvl="1"/>
            <a:r>
              <a:rPr lang="en-US" dirty="0"/>
              <a:t>Attribution name</a:t>
            </a:r>
          </a:p>
        </p:txBody>
      </p:sp>
    </p:spTree>
    <p:extLst>
      <p:ext uri="{BB962C8B-B14F-4D97-AF65-F5344CB8AC3E}">
        <p14:creationId xmlns:p14="http://schemas.microsoft.com/office/powerpoint/2010/main" val="29458957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 1/3 Image Lef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4847761" y="457201"/>
            <a:ext cx="6848725" cy="324444"/>
          </a:xfrm>
          <a:noFill/>
        </p:spPr>
        <p:txBody>
          <a:bodyPr vert="horz"/>
          <a:lstStyle>
            <a:lvl1pPr>
              <a:defRPr sz="2000" b="1">
                <a:solidFill>
                  <a:schemeClr val="accent1"/>
                </a:solidFill>
              </a:defRPr>
            </a:lvl1pPr>
          </a:lstStyle>
          <a:p>
            <a:pPr lvl="0"/>
            <a:r>
              <a:rPr lang="en-US" dirty="0"/>
              <a:t>Slide title; Arial 20pt bold, sentence case (1 line)</a:t>
            </a:r>
          </a:p>
        </p:txBody>
      </p:sp>
      <p:sp>
        <p:nvSpPr>
          <p:cNvPr id="4" name="Content Placeholder 3"/>
          <p:cNvSpPr>
            <a:spLocks noGrp="1"/>
          </p:cNvSpPr>
          <p:nvPr>
            <p:ph sz="half" idx="2" hasCustomPrompt="1"/>
          </p:nvPr>
        </p:nvSpPr>
        <p:spPr>
          <a:xfrm>
            <a:off x="4846638" y="1011250"/>
            <a:ext cx="6853236"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52234672"/>
      </p:ext>
    </p:extLst>
  </p:cSld>
  <p:clrMapOvr>
    <a:masterClrMapping/>
  </p:clrMapOvr>
  <p:extLst>
    <p:ext uri="{DCECCB84-F9BA-43D5-87BE-67443E8EF086}">
      <p15:sldGuideLst xmlns:p15="http://schemas.microsoft.com/office/powerpoint/2012/main">
        <p15:guide id="1" pos="2763">
          <p15:clr>
            <a:srgbClr val="FBAE40"/>
          </p15:clr>
        </p15:guide>
        <p15:guide id="2" pos="3053">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Content + 1/2 Image Lef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6553200" y="457201"/>
            <a:ext cx="5143286" cy="324444"/>
          </a:xfrm>
        </p:spPr>
        <p:txBody>
          <a:bodyPr vert="horz"/>
          <a:lstStyle>
            <a:lvl1pPr>
              <a:defRPr sz="2000" b="1">
                <a:solidFill>
                  <a:schemeClr val="accent1"/>
                </a:solidFill>
              </a:defRPr>
            </a:lvl1pPr>
          </a:lstStyle>
          <a:p>
            <a:pPr lvl="0"/>
            <a:r>
              <a:rPr lang="en-US" dirty="0"/>
              <a:t>Slide title; Arial 20pt bold, short (1 line)</a:t>
            </a:r>
          </a:p>
        </p:txBody>
      </p:sp>
      <p:sp>
        <p:nvSpPr>
          <p:cNvPr id="4" name="Content Placeholder 3"/>
          <p:cNvSpPr>
            <a:spLocks noGrp="1"/>
          </p:cNvSpPr>
          <p:nvPr>
            <p:ph sz="half" idx="2" hasCustomPrompt="1"/>
          </p:nvPr>
        </p:nvSpPr>
        <p:spPr>
          <a:xfrm>
            <a:off x="6553200" y="1011250"/>
            <a:ext cx="5146674"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19097546"/>
      </p:ext>
    </p:extLst>
  </p:cSld>
  <p:clrMapOvr>
    <a:masterClrMapping/>
  </p:clrMapOvr>
  <p:extLst>
    <p:ext uri="{DCECCB84-F9BA-43D5-87BE-67443E8EF086}">
      <p15:sldGuideLst xmlns:p15="http://schemas.microsoft.com/office/powerpoint/2012/main">
        <p15:guide id="1" pos="3840">
          <p15:clr>
            <a:srgbClr val="FBAE40"/>
          </p15:clr>
        </p15:guide>
        <p15:guide id="2" pos="412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 2/3 Image Lef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8284948" y="457201"/>
            <a:ext cx="3411538" cy="324444"/>
          </a:xfrm>
        </p:spPr>
        <p:txBody>
          <a:bodyPr vert="horz"/>
          <a:lstStyle>
            <a:lvl1pPr>
              <a:defRPr sz="2000" b="1">
                <a:solidFill>
                  <a:schemeClr val="accent1"/>
                </a:solidFill>
              </a:defRPr>
            </a:lvl1pPr>
          </a:lstStyle>
          <a:p>
            <a:pPr lvl="0"/>
            <a:r>
              <a:rPr lang="en-US" dirty="0"/>
              <a:t>Slide title; short (1 line)</a:t>
            </a:r>
          </a:p>
        </p:txBody>
      </p:sp>
      <p:sp>
        <p:nvSpPr>
          <p:cNvPr id="4" name="Content Placeholder 3"/>
          <p:cNvSpPr>
            <a:spLocks noGrp="1"/>
          </p:cNvSpPr>
          <p:nvPr>
            <p:ph sz="half" idx="2" hasCustomPrompt="1"/>
          </p:nvPr>
        </p:nvSpPr>
        <p:spPr>
          <a:xfrm>
            <a:off x="8284948" y="1011250"/>
            <a:ext cx="341153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02875700"/>
      </p:ext>
    </p:extLst>
  </p:cSld>
  <p:clrMapOvr>
    <a:masterClrMapping/>
  </p:clrMapOvr>
  <p:extLst>
    <p:ext uri="{DCECCB84-F9BA-43D5-87BE-67443E8EF086}">
      <p15:sldGuideLst xmlns:p15="http://schemas.microsoft.com/office/powerpoint/2012/main">
        <p15:guide id="1" pos="5209">
          <p15:clr>
            <a:srgbClr val="FBAE40"/>
          </p15:clr>
        </p15:guide>
        <p15:guide id="2" pos="492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ntent +1/3 Image Right">
    <p:spTree>
      <p:nvGrpSpPr>
        <p:cNvPr id="1" name=""/>
        <p:cNvGrpSpPr/>
        <p:nvPr/>
      </p:nvGrpSpPr>
      <p:grpSpPr>
        <a:xfrm>
          <a:off x="0" y="0"/>
          <a:ext cx="0" cy="0"/>
          <a:chOff x="0" y="0"/>
          <a:chExt cx="0" cy="0"/>
        </a:xfrm>
      </p:grpSpPr>
      <p:sp>
        <p:nvSpPr>
          <p:cNvPr id="12" name="Picture Placeholder 12">
            <a:extLst>
              <a:ext uri="{FF2B5EF4-FFF2-40B4-BE49-F238E27FC236}">
                <a16:creationId xmlns:a16="http://schemas.microsoft.com/office/drawing/2014/main" id="{D5400A53-EBCB-4C45-958D-0060F4E1C0AE}"/>
              </a:ext>
            </a:extLst>
          </p:cNvPr>
          <p:cNvSpPr>
            <a:spLocks noGrp="1"/>
          </p:cNvSpPr>
          <p:nvPr>
            <p:ph type="pic" sz="quarter" idx="14"/>
          </p:nvPr>
        </p:nvSpPr>
        <p:spPr>
          <a:xfrm>
            <a:off x="781050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1" name="Footnote Placeholder">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6829689" cy="324444"/>
          </a:xfrm>
        </p:spPr>
        <p:txBody>
          <a:bodyPr vert="horz"/>
          <a:lstStyle>
            <a:lvl1pPr>
              <a:defRPr sz="2000" b="1">
                <a:solidFill>
                  <a:schemeClr val="accent1"/>
                </a:solidFill>
              </a:defRPr>
            </a:lvl1pPr>
          </a:lstStyle>
          <a:p>
            <a:pPr lvl="0"/>
            <a:r>
              <a:rPr lang="en-US" dirty="0"/>
              <a:t>Slide title; Arial 20pt bold, sentence case (1 line)</a:t>
            </a:r>
          </a:p>
        </p:txBody>
      </p:sp>
      <p:sp>
        <p:nvSpPr>
          <p:cNvPr id="4" name="Content Placeholder 3"/>
          <p:cNvSpPr>
            <a:spLocks noGrp="1"/>
          </p:cNvSpPr>
          <p:nvPr>
            <p:ph sz="half" idx="2" hasCustomPrompt="1"/>
          </p:nvPr>
        </p:nvSpPr>
        <p:spPr>
          <a:xfrm>
            <a:off x="512064" y="1011250"/>
            <a:ext cx="683418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49587521"/>
      </p:ext>
    </p:extLst>
  </p:cSld>
  <p:clrMapOvr>
    <a:masterClrMapping/>
  </p:clrMapOvr>
  <p:extLst>
    <p:ext uri="{DCECCB84-F9BA-43D5-87BE-67443E8EF086}">
      <p15:sldGuideLst xmlns:p15="http://schemas.microsoft.com/office/powerpoint/2012/main">
        <p15:guide id="1" pos="4914">
          <p15:clr>
            <a:srgbClr val="FBAE40"/>
          </p15:clr>
        </p15:guide>
        <p15:guide id="2" pos="4623">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Content + 1/2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609600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1" name="Footnote Placeholder">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512064" y="6374651"/>
            <a:ext cx="5152597"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5143286" cy="324444"/>
          </a:xfrm>
        </p:spPr>
        <p:txBody>
          <a:bodyPr vert="horz"/>
          <a:lstStyle>
            <a:lvl1pPr>
              <a:defRPr sz="2000" b="1">
                <a:solidFill>
                  <a:schemeClr val="accent1"/>
                </a:solidFill>
              </a:defRPr>
            </a:lvl1pPr>
          </a:lstStyle>
          <a:p>
            <a:pPr lvl="0"/>
            <a:r>
              <a:rPr lang="en-US" dirty="0"/>
              <a:t>Slide title; Arial 20pt bold, short (1 line)</a:t>
            </a:r>
          </a:p>
        </p:txBody>
      </p:sp>
      <p:sp>
        <p:nvSpPr>
          <p:cNvPr id="4" name="Content Placeholder 3"/>
          <p:cNvSpPr>
            <a:spLocks noGrp="1"/>
          </p:cNvSpPr>
          <p:nvPr>
            <p:ph sz="half" idx="2" hasCustomPrompt="1"/>
          </p:nvPr>
        </p:nvSpPr>
        <p:spPr>
          <a:xfrm>
            <a:off x="512064" y="1011250"/>
            <a:ext cx="5146674"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4022555"/>
      </p:ext>
    </p:extLst>
  </p:cSld>
  <p:clrMapOvr>
    <a:masterClrMapping/>
  </p:clrMapOvr>
  <p:extLst>
    <p:ext uri="{DCECCB84-F9BA-43D5-87BE-67443E8EF086}">
      <p15:sldGuideLst xmlns:p15="http://schemas.microsoft.com/office/powerpoint/2012/main">
        <p15:guide id="1" pos="3840">
          <p15:clr>
            <a:srgbClr val="FBAE40"/>
          </p15:clr>
        </p15:guide>
        <p15:guide id="2" pos="355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ontent + 2/3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438150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1" name="Footnote Placeholder">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512064" y="6374651"/>
            <a:ext cx="3411539"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1538" cy="324444"/>
          </a:xfrm>
        </p:spPr>
        <p:txBody>
          <a:bodyPr vert="horz"/>
          <a:lstStyle>
            <a:lvl1pPr>
              <a:defRPr sz="2000" b="1">
                <a:solidFill>
                  <a:schemeClr val="accent1"/>
                </a:solidFill>
              </a:defRPr>
            </a:lvl1pPr>
          </a:lstStyle>
          <a:p>
            <a:pPr lvl="0"/>
            <a:r>
              <a:rPr lang="en-US" dirty="0"/>
              <a:t>Slide title; short (1 line)</a:t>
            </a:r>
          </a:p>
        </p:txBody>
      </p:sp>
      <p:sp>
        <p:nvSpPr>
          <p:cNvPr id="4" name="Content Placeholder 3"/>
          <p:cNvSpPr>
            <a:spLocks noGrp="1"/>
          </p:cNvSpPr>
          <p:nvPr>
            <p:ph sz="half" idx="2" hasCustomPrompt="1"/>
          </p:nvPr>
        </p:nvSpPr>
        <p:spPr>
          <a:xfrm>
            <a:off x="512064" y="1011250"/>
            <a:ext cx="341153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8979163"/>
      </p:ext>
    </p:extLst>
  </p:cSld>
  <p:clrMapOvr>
    <a:masterClrMapping/>
  </p:clrMapOvr>
  <p:extLst>
    <p:ext uri="{DCECCB84-F9BA-43D5-87BE-67443E8EF086}">
      <p15:sldGuideLst xmlns:p15="http://schemas.microsoft.com/office/powerpoint/2012/main">
        <p15:guide id="1" pos="2467">
          <p15:clr>
            <a:srgbClr val="FBAE40"/>
          </p15:clr>
        </p15:guide>
        <p15:guide id="2" pos="275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1/2 Image ODL">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40351237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Back P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End Page layouts</a:t>
            </a:r>
          </a:p>
        </p:txBody>
      </p:sp>
    </p:spTree>
    <p:extLst>
      <p:ext uri="{BB962C8B-B14F-4D97-AF65-F5344CB8AC3E}">
        <p14:creationId xmlns:p14="http://schemas.microsoft.com/office/powerpoint/2010/main" val="32070677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481346" y="2628924"/>
            <a:ext cx="3229307" cy="1600150"/>
          </a:xfrm>
          <a:prstGeom prst="rect">
            <a:avLst/>
          </a:prstGeom>
        </p:spPr>
      </p:pic>
    </p:spTree>
    <p:extLst>
      <p:ext uri="{BB962C8B-B14F-4D97-AF65-F5344CB8AC3E}">
        <p14:creationId xmlns:p14="http://schemas.microsoft.com/office/powerpoint/2010/main" val="141663893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481346" y="2628924"/>
            <a:ext cx="3229307" cy="1600151"/>
          </a:xfrm>
          <a:prstGeom prst="rect">
            <a:avLst/>
          </a:prstGeom>
        </p:spPr>
      </p:pic>
    </p:spTree>
    <p:extLst>
      <p:ext uri="{BB962C8B-B14F-4D97-AF65-F5344CB8AC3E}">
        <p14:creationId xmlns:p14="http://schemas.microsoft.com/office/powerpoint/2010/main" val="333421175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Warning">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B7B9861-91E9-C742-B7A7-F218EA9C1F1A}"/>
              </a:ext>
            </a:extLst>
          </p:cNvPr>
          <p:cNvSpPr txBox="1"/>
          <p:nvPr/>
        </p:nvSpPr>
        <p:spPr>
          <a:xfrm>
            <a:off x="2" y="1651589"/>
            <a:ext cx="12191999" cy="3554819"/>
          </a:xfrm>
          <a:prstGeom prst="rect">
            <a:avLst/>
          </a:prstGeom>
          <a:noFill/>
        </p:spPr>
        <p:txBody>
          <a:bodyPr wrap="square" lIns="337500" rIns="337500" rtlCol="0" anchor="ctr" anchorCtr="0">
            <a:spAutoFit/>
          </a:bodyPr>
          <a:lstStyle/>
          <a:p>
            <a:pPr algn="ctr"/>
            <a:r>
              <a:rPr lang="en-CA" sz="7500" noProof="0" dirty="0">
                <a:solidFill>
                  <a:schemeClr val="tx2"/>
                </a:solidFill>
                <a:latin typeface="+mj-lt"/>
              </a:rPr>
              <a:t>Do not use any of the layouts that may appear after this one</a:t>
            </a:r>
          </a:p>
        </p:txBody>
      </p:sp>
    </p:spTree>
    <p:extLst>
      <p:ext uri="{BB962C8B-B14F-4D97-AF65-F5344CB8AC3E}">
        <p14:creationId xmlns:p14="http://schemas.microsoft.com/office/powerpoint/2010/main" val="26020598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Layout 1 column">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3590005-1172-0E45-B072-C8FCCAF1C8B2}"/>
              </a:ext>
            </a:extLst>
          </p:cNvPr>
          <p:cNvSpPr>
            <a:spLocks noGrp="1"/>
          </p:cNvSpPr>
          <p:nvPr>
            <p:ph sz="quarter" idx="13"/>
          </p:nvPr>
        </p:nvSpPr>
        <p:spPr>
          <a:xfrm>
            <a:off x="490537" y="1856232"/>
            <a:ext cx="11214629" cy="4376738"/>
          </a:xfrm>
        </p:spPr>
        <p:txBody>
          <a:bodyPr numCol="1" spcCol="365760"/>
          <a:lstStyle>
            <a:lvl1pPr>
              <a:defRPr b="0">
                <a:solidFill>
                  <a:schemeClr val="tx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2">
            <a:extLst>
              <a:ext uri="{FF2B5EF4-FFF2-40B4-BE49-F238E27FC236}">
                <a16:creationId xmlns:a16="http://schemas.microsoft.com/office/drawing/2014/main" id="{2C206D14-59F1-44D7-AD38-CFCFB78A303D}"/>
              </a:ext>
            </a:extLst>
          </p:cNvPr>
          <p:cNvSpPr>
            <a:spLocks noGrp="1"/>
          </p:cNvSpPr>
          <p:nvPr>
            <p:ph type="title"/>
          </p:nvPr>
        </p:nvSpPr>
        <p:spPr>
          <a:xfrm>
            <a:off x="488951" y="192024"/>
            <a:ext cx="11216216" cy="610399"/>
          </a:xfrm>
        </p:spPr>
        <p:txBody>
          <a:bodyPr/>
          <a:lstStyle>
            <a:lvl1pPr>
              <a:defRPr/>
            </a:lvl1pPr>
          </a:lstStyle>
          <a:p>
            <a:r>
              <a:rPr lang="en-US" dirty="0"/>
              <a:t>Click to edit Master title style</a:t>
            </a:r>
          </a:p>
        </p:txBody>
      </p:sp>
      <p:sp>
        <p:nvSpPr>
          <p:cNvPr id="6" name="Content Placeholder 11">
            <a:extLst>
              <a:ext uri="{FF2B5EF4-FFF2-40B4-BE49-F238E27FC236}">
                <a16:creationId xmlns:a16="http://schemas.microsoft.com/office/drawing/2014/main" id="{7733C356-E235-4998-ADE7-57D28EE9CC7C}"/>
              </a:ext>
            </a:extLst>
          </p:cNvPr>
          <p:cNvSpPr>
            <a:spLocks noGrp="1"/>
          </p:cNvSpPr>
          <p:nvPr>
            <p:ph sz="quarter" idx="14"/>
          </p:nvPr>
        </p:nvSpPr>
        <p:spPr>
          <a:xfrm>
            <a:off x="487363" y="759873"/>
            <a:ext cx="11215686" cy="566928"/>
          </a:xfrm>
        </p:spPr>
        <p:txBody>
          <a:bodyPr anchor="ctr" anchorCtr="0">
            <a:noAutofit/>
          </a:bodyPr>
          <a:lstStyle>
            <a:lvl1pPr>
              <a:lnSpc>
                <a:spcPts val="1900"/>
              </a:lnSpc>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717939118"/>
      </p:ext>
    </p:extLst>
  </p:cSld>
  <p:clrMapOvr>
    <a:masterClrMapping/>
  </p:clrMapOvr>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layout_1/2 content 1/2 content">
    <p:bg>
      <p:bgPr>
        <a:solidFill>
          <a:schemeClr val="bg1"/>
        </a:solid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66D17BA-B313-4C5A-AFC9-CB21C07EF6DA}"/>
              </a:ext>
            </a:extLst>
          </p:cNvPr>
          <p:cNvSpPr>
            <a:spLocks noGrp="1"/>
          </p:cNvSpPr>
          <p:nvPr>
            <p:ph sz="quarter" idx="15"/>
          </p:nvPr>
        </p:nvSpPr>
        <p:spPr>
          <a:xfrm>
            <a:off x="491066" y="1746504"/>
            <a:ext cx="5486400" cy="4533900"/>
          </a:xfrm>
        </p:spPr>
        <p:txBody>
          <a:bodyPr/>
          <a:lstStyle>
            <a:lvl1pPr>
              <a:defRPr b="0">
                <a:solidFill>
                  <a:schemeClr val="tx1"/>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494763BF-E3DC-9C42-8B79-E5F1E3650C1E}"/>
              </a:ext>
            </a:extLst>
          </p:cNvPr>
          <p:cNvSpPr>
            <a:spLocks noGrp="1"/>
          </p:cNvSpPr>
          <p:nvPr>
            <p:ph sz="quarter" idx="16"/>
          </p:nvPr>
        </p:nvSpPr>
        <p:spPr>
          <a:xfrm>
            <a:off x="6214536" y="1746504"/>
            <a:ext cx="5486400" cy="4533900"/>
          </a:xfrm>
        </p:spPr>
        <p:txBody>
          <a:bodyPr/>
          <a:lstStyle>
            <a:lvl1pPr>
              <a:defRPr b="0" i="0">
                <a:solidFill>
                  <a:schemeClr val="tx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2">
            <a:extLst>
              <a:ext uri="{FF2B5EF4-FFF2-40B4-BE49-F238E27FC236}">
                <a16:creationId xmlns:a16="http://schemas.microsoft.com/office/drawing/2014/main" id="{82B09070-3D2F-4ED4-8076-0724FE09127B}"/>
              </a:ext>
            </a:extLst>
          </p:cNvPr>
          <p:cNvSpPr>
            <a:spLocks noGrp="1"/>
          </p:cNvSpPr>
          <p:nvPr>
            <p:ph type="title"/>
          </p:nvPr>
        </p:nvSpPr>
        <p:spPr>
          <a:xfrm>
            <a:off x="488951" y="192024"/>
            <a:ext cx="11216216" cy="610399"/>
          </a:xfrm>
        </p:spPr>
        <p:txBody>
          <a:bodyPr/>
          <a:lstStyle>
            <a:lvl1pPr>
              <a:defRPr/>
            </a:lvl1pPr>
          </a:lstStyle>
          <a:p>
            <a:r>
              <a:rPr lang="en-US" dirty="0"/>
              <a:t>Click to edit Master title style</a:t>
            </a:r>
          </a:p>
        </p:txBody>
      </p:sp>
      <p:sp>
        <p:nvSpPr>
          <p:cNvPr id="8" name="Content Placeholder 11">
            <a:extLst>
              <a:ext uri="{FF2B5EF4-FFF2-40B4-BE49-F238E27FC236}">
                <a16:creationId xmlns:a16="http://schemas.microsoft.com/office/drawing/2014/main" id="{F81B91BC-3AC1-4755-AB81-22B847F4E490}"/>
              </a:ext>
            </a:extLst>
          </p:cNvPr>
          <p:cNvSpPr>
            <a:spLocks noGrp="1"/>
          </p:cNvSpPr>
          <p:nvPr>
            <p:ph sz="quarter" idx="14"/>
          </p:nvPr>
        </p:nvSpPr>
        <p:spPr>
          <a:xfrm>
            <a:off x="487363" y="759873"/>
            <a:ext cx="11215686" cy="566928"/>
          </a:xfrm>
        </p:spPr>
        <p:txBody>
          <a:bodyPr anchor="ctr" anchorCtr="0">
            <a:noAutofit/>
          </a:bodyPr>
          <a:lstStyle>
            <a:lvl1pPr>
              <a:lnSpc>
                <a:spcPts val="1900"/>
              </a:lnSpc>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3171997062"/>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71933" y="983048"/>
            <a:ext cx="11394276" cy="5176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471932" y="6356351"/>
            <a:ext cx="3860800" cy="365125"/>
          </a:xfrm>
        </p:spPr>
        <p:txBody>
          <a:bodyPr/>
          <a:lstStyle>
            <a:lvl1pPr>
              <a:defRPr>
                <a:solidFill>
                  <a:schemeClr val="tx1"/>
                </a:solidFill>
              </a:defRPr>
            </a:lvl1pPr>
          </a:lstStyle>
          <a:p>
            <a:r>
              <a:rPr lang="en-US" dirty="0"/>
              <a:t>Footer</a:t>
            </a:r>
          </a:p>
        </p:txBody>
      </p:sp>
      <p:sp>
        <p:nvSpPr>
          <p:cNvPr id="6" name="Slide Number Placeholder 5"/>
          <p:cNvSpPr>
            <a:spLocks noGrp="1"/>
          </p:cNvSpPr>
          <p:nvPr>
            <p:ph type="sldNum" sz="quarter" idx="12"/>
          </p:nvPr>
        </p:nvSpPr>
        <p:spPr>
          <a:xfrm>
            <a:off x="4900084" y="6356351"/>
            <a:ext cx="2844800" cy="365125"/>
          </a:xfrm>
        </p:spPr>
        <p:txBody>
          <a:bodyPr/>
          <a:lstStyle>
            <a:lvl1pPr>
              <a:defRPr>
                <a:solidFill>
                  <a:srgbClr val="000000"/>
                </a:solidFill>
              </a:defRPr>
            </a:lvl1pPr>
          </a:lstStyle>
          <a:p>
            <a:fld id="{D9DADDD7-F6DB-DE43-84D3-BDE65D6DBA61}" type="slidenum">
              <a:rPr lang="en-US" smtClean="0"/>
              <a:pPr/>
              <a:t>‹#›</a:t>
            </a:fld>
            <a:endParaRPr lang="en-US" dirty="0"/>
          </a:p>
        </p:txBody>
      </p:sp>
    </p:spTree>
    <p:extLst>
      <p:ext uri="{BB962C8B-B14F-4D97-AF65-F5344CB8AC3E}">
        <p14:creationId xmlns:p14="http://schemas.microsoft.com/office/powerpoint/2010/main" val="146856384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16602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6602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5"/>
          <p:cNvSpPr>
            <a:spLocks noGrp="1"/>
          </p:cNvSpPr>
          <p:nvPr>
            <p:ph type="ftr" sz="quarter" idx="10"/>
          </p:nvPr>
        </p:nvSpPr>
        <p:spPr>
          <a:xfrm>
            <a:off x="472017" y="6354233"/>
            <a:ext cx="3860800" cy="364067"/>
          </a:xfrm>
        </p:spPr>
        <p:txBody>
          <a:bodyPr/>
          <a:lstStyle>
            <a:lvl1pPr>
              <a:defRPr>
                <a:solidFill>
                  <a:srgbClr val="000000"/>
                </a:solidFill>
              </a:defRPr>
            </a:lvl1pPr>
          </a:lstStyle>
          <a:p>
            <a:pPr>
              <a:defRPr/>
            </a:pPr>
            <a:r>
              <a:rPr lang="en-US"/>
              <a:t>Footer</a:t>
            </a:r>
          </a:p>
        </p:txBody>
      </p:sp>
      <p:sp>
        <p:nvSpPr>
          <p:cNvPr id="6" name="Slide Number Placeholder 6"/>
          <p:cNvSpPr>
            <a:spLocks noGrp="1"/>
          </p:cNvSpPr>
          <p:nvPr>
            <p:ph type="sldNum" sz="quarter" idx="11"/>
          </p:nvPr>
        </p:nvSpPr>
        <p:spPr/>
        <p:txBody>
          <a:bodyPr/>
          <a:lstStyle>
            <a:lvl1pPr>
              <a:defRPr smtClean="0"/>
            </a:lvl1pPr>
          </a:lstStyle>
          <a:p>
            <a:pPr>
              <a:defRPr/>
            </a:pPr>
            <a:fld id="{8334EF56-DD29-8543-8B59-EA299ED28580}" type="slidenum">
              <a:rPr lang="en-US" altLang="x-none"/>
              <a:pPr>
                <a:defRPr/>
              </a:pPr>
              <a:t>‹#›</a:t>
            </a:fld>
            <a:endParaRPr lang="en-US" altLang="x-none"/>
          </a:p>
        </p:txBody>
      </p:sp>
    </p:spTree>
    <p:extLst>
      <p:ext uri="{BB962C8B-B14F-4D97-AF65-F5344CB8AC3E}">
        <p14:creationId xmlns:p14="http://schemas.microsoft.com/office/powerpoint/2010/main" val="209696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Blue ODL">
    <p:bg>
      <p:bgPr>
        <a:solidFill>
          <a:schemeClr val="tx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latin typeface="+mn-lt"/>
              </a:defRPr>
            </a:lvl1pPr>
          </a:lstStyle>
          <a:p>
            <a:r>
              <a:rPr lang="en-US"/>
              <a:t>MSK Confidential — do not distribute</a:t>
            </a:r>
          </a:p>
        </p:txBody>
      </p:sp>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2616416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lide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endParaRPr lang="en-US" dirty="0"/>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3549959988"/>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1241741" y="6378130"/>
            <a:ext cx="454745" cy="245223"/>
          </a:xfrm>
          <a:prstGeom prst="rect">
            <a:avLst/>
          </a:prstGeom>
        </p:spPr>
        <p:txBody>
          <a:bodyPr lIns="0" tIns="0" rIns="0" bIns="0" anchor="b"/>
          <a:lstStyle>
            <a:lvl1pPr algn="r">
              <a:defRPr lang="en-US" sz="1000" smtClean="0">
                <a:solidFill>
                  <a:schemeClr val="bg1">
                    <a:lumMod val="75000"/>
                  </a:schemeClr>
                </a:solidFill>
                <a:latin typeface="+mn-lt"/>
                <a:cs typeface="Arial" panose="020B0604020202020204" pitchFamily="34" charset="0"/>
              </a:defRPr>
            </a:lvl1pPr>
          </a:lstStyle>
          <a:p>
            <a:fld id="{523A240F-EAFE-E84F-B44C-6D7A08E0E409}" type="slidenum">
              <a:rPr lang="en-US" smtClean="0"/>
              <a:t>‹#›</a:t>
            </a:fld>
            <a:endParaRPr lang="en-US"/>
          </a:p>
        </p:txBody>
      </p:sp>
      <p:sp>
        <p:nvSpPr>
          <p:cNvPr id="5" name="Footer Placeholder 4"/>
          <p:cNvSpPr>
            <a:spLocks noGrp="1"/>
          </p:cNvSpPr>
          <p:nvPr>
            <p:ph type="ftr" sz="quarter" idx="3"/>
          </p:nvPr>
        </p:nvSpPr>
        <p:spPr>
          <a:xfrm>
            <a:off x="8839199" y="6378130"/>
            <a:ext cx="2241177" cy="245223"/>
          </a:xfrm>
          <a:prstGeom prst="rect">
            <a:avLst/>
          </a:prstGeom>
        </p:spPr>
        <p:txBody>
          <a:bodyPr lIns="0" tIns="0" rIns="0" bIns="0" anchor="b"/>
          <a:lstStyle>
            <a:lvl1pPr algn="r">
              <a:defRPr lang="en-US" sz="1000" smtClean="0">
                <a:solidFill>
                  <a:schemeClr val="bg1">
                    <a:lumMod val="75000"/>
                  </a:schemeClr>
                </a:solidFill>
                <a:latin typeface="+mn-lt"/>
                <a:cs typeface="Arial" panose="020B0604020202020204" pitchFamily="34" charset="0"/>
              </a:defRPr>
            </a:lvl1pPr>
          </a:lstStyle>
          <a:p>
            <a:r>
              <a:rPr lang="en-US"/>
              <a:t>MSK Confidential — do not distribute</a:t>
            </a:r>
          </a:p>
        </p:txBody>
      </p:sp>
      <p:sp>
        <p:nvSpPr>
          <p:cNvPr id="2" name="Title Placeholder 1"/>
          <p:cNvSpPr>
            <a:spLocks noGrp="1"/>
          </p:cNvSpPr>
          <p:nvPr>
            <p:ph type="title"/>
          </p:nvPr>
        </p:nvSpPr>
        <p:spPr>
          <a:xfrm>
            <a:off x="512063" y="457201"/>
            <a:ext cx="11184423" cy="91440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512064" y="1700783"/>
            <a:ext cx="11184422" cy="440474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611884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5" r:id="rId74"/>
    <p:sldLayoutId id="2147483736" r:id="rId75"/>
    <p:sldLayoutId id="2147483737" r:id="rId76"/>
    <p:sldLayoutId id="2147483738" r:id="rId77"/>
  </p:sldLayoutIdLst>
  <p:hf hdr="0" dt="0"/>
  <p:txStyles>
    <p:title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318">
          <p15:clr>
            <a:srgbClr val="F26B43"/>
          </p15:clr>
        </p15:guide>
        <p15:guide id="3" pos="7370">
          <p15:clr>
            <a:srgbClr val="F26B43"/>
          </p15:clr>
        </p15:guide>
        <p15:guide id="4" orient="horz" pos="4170">
          <p15:clr>
            <a:srgbClr val="F26B43"/>
          </p15:clr>
        </p15:guide>
        <p15:guide id="5" orient="horz" pos="864">
          <p15:clr>
            <a:srgbClr val="F26B43"/>
          </p15:clr>
        </p15:guide>
        <p15:guide id="6" orient="horz" pos="1070">
          <p15:clr>
            <a:srgbClr val="F26B43"/>
          </p15:clr>
        </p15:guide>
        <p15:guide id="7" orient="horz" pos="384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hyperlink" Target="https://pubmed.ncbi.nlm.nih.gov/" TargetMode="External"/><Relationship Id="rId2" Type="http://schemas.openxmlformats.org/officeDocument/2006/relationships/notesSlide" Target="../notesSlides/notesSlide9.xml"/><Relationship Id="rId1" Type="http://schemas.openxmlformats.org/officeDocument/2006/relationships/slideLayout" Target="../slideLayouts/slideLayout76.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hyperlink" Target="https://www.tripdatabase.com/" TargetMode="External"/><Relationship Id="rId3" Type="http://schemas.openxmlformats.org/officeDocument/2006/relationships/hyperlink" Target="https://pubmed.ncbi.nlm.nih.gov/" TargetMode="External"/><Relationship Id="rId7" Type="http://schemas.openxmlformats.org/officeDocument/2006/relationships/hyperlink" Target="https://scholar.google.com/" TargetMode="External"/><Relationship Id="rId2" Type="http://schemas.openxmlformats.org/officeDocument/2006/relationships/notesSlide" Target="../notesSlides/notesSlide10.xml"/><Relationship Id="rId1" Type="http://schemas.openxmlformats.org/officeDocument/2006/relationships/slideLayout" Target="../slideLayouts/slideLayout75.xml"/><Relationship Id="rId6" Type="http://schemas.openxmlformats.org/officeDocument/2006/relationships/hyperlink" Target="https://trialsearch.who.int/Default.aspx" TargetMode="External"/><Relationship Id="rId5" Type="http://schemas.openxmlformats.org/officeDocument/2006/relationships/hyperlink" Target="https://www.ajol.info/index.php/ajol" TargetMode="External"/><Relationship Id="rId4" Type="http://schemas.openxmlformats.org/officeDocument/2006/relationships/hyperlink" Target="https://www.globalindexmedicus.net/" TargetMode="External"/><Relationship Id="rId9" Type="http://schemas.openxmlformats.org/officeDocument/2006/relationships/hyperlink" Target="https://www.epistemonikos.or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6.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6.xml"/><Relationship Id="rId4" Type="http://schemas.openxmlformats.org/officeDocument/2006/relationships/hyperlink" Target="https://publicationethics.org/guidance/cope-position/authorship-and-ai-tool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76.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7.xml"/><Relationship Id="rId4" Type="http://schemas.openxmlformats.org/officeDocument/2006/relationships/hyperlink" Target="https://sites.psu.edu/digitalshred/2024/02/13/prompt-design-framework-and-worksheet/"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6.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7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4.xml"/></Relationships>
</file>

<file path=ppt/slides/_rels/slide20.xml.rels><?xml version="1.0" encoding="UTF-8" standalone="yes"?>
<Relationships xmlns="http://schemas.openxmlformats.org/package/2006/relationships"><Relationship Id="rId3" Type="http://schemas.openxmlformats.org/officeDocument/2006/relationships/hyperlink" Target="https://www3.mdanderson.org/library/education/self-paced/grant_writing_r01.html" TargetMode="External"/><Relationship Id="rId2" Type="http://schemas.openxmlformats.org/officeDocument/2006/relationships/notesSlide" Target="../notesSlides/notesSlide17.xml"/><Relationship Id="rId1" Type="http://schemas.openxmlformats.org/officeDocument/2006/relationships/slideLayout" Target="../slideLayouts/slideLayout76.xml"/><Relationship Id="rId6" Type="http://schemas.openxmlformats.org/officeDocument/2006/relationships/image" Target="../media/image24.jpg"/><Relationship Id="rId5" Type="http://schemas.openxmlformats.org/officeDocument/2006/relationships/hyperlink" Target="https://pixabay.com/?utm_source=link-attribution&amp;utm_medium=referral&amp;utm_campaign=image&amp;utm_content=1019993" TargetMode="External"/><Relationship Id="rId4" Type="http://schemas.openxmlformats.org/officeDocument/2006/relationships/hyperlink" Target="https://pixabay.com/users/peggy_marco-1553824/?utm_source=link-attribution&amp;utm_medium=referral&amp;utm_campaign=image&amp;utm_content=1019993"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hyperlink" Target="https://www.mendeley.com/" TargetMode="External"/><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image" Target="../media/image26.jpeg"/><Relationship Id="rId5" Type="http://schemas.openxmlformats.org/officeDocument/2006/relationships/hyperlink" Target="https://www.zotero.org/" TargetMode="Externa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hyperlink" Target="mailto:goldbej2@mskcc.org" TargetMode="External"/><Relationship Id="rId2" Type="http://schemas.openxmlformats.org/officeDocument/2006/relationships/notesSlide" Target="../notesSlides/notesSlide19.xml"/><Relationship Id="rId1" Type="http://schemas.openxmlformats.org/officeDocument/2006/relationships/slideLayout" Target="../slideLayouts/slideLayout75.xml"/><Relationship Id="rId4" Type="http://schemas.openxmlformats.org/officeDocument/2006/relationships/image" Target="../media/image12.tiff"/></Relationships>
</file>

<file path=ppt/slides/_rels/slide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3.xml"/><Relationship Id="rId1" Type="http://schemas.openxmlformats.org/officeDocument/2006/relationships/slideLayout" Target="../slideLayouts/slideLayout74.xml"/><Relationship Id="rId4" Type="http://schemas.openxmlformats.org/officeDocument/2006/relationships/hyperlink" Target="https://phdcomics.com/comics/archive_print.php?comicid=1759"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4.xml"/><Relationship Id="rId1" Type="http://schemas.openxmlformats.org/officeDocument/2006/relationships/slideLayout" Target="../slideLayouts/slideLayout75.xml"/></Relationships>
</file>

<file path=ppt/slides/_rels/slide6.xml.rels><?xml version="1.0" encoding="UTF-8" standalone="yes"?>
<Relationships xmlns="http://schemas.openxmlformats.org/package/2006/relationships"><Relationship Id="rId3" Type="http://schemas.openxmlformats.org/officeDocument/2006/relationships/hyperlink" Target="https://plymouth.libguides.com/systematicreviews/question" TargetMode="External"/><Relationship Id="rId2" Type="http://schemas.openxmlformats.org/officeDocument/2006/relationships/notesSlide" Target="../notesSlides/notesSlide5.xml"/><Relationship Id="rId1" Type="http://schemas.openxmlformats.org/officeDocument/2006/relationships/slideLayout" Target="../slideLayouts/slideLayout7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4.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4.xml"/><Relationship Id="rId4" Type="http://schemas.openxmlformats.org/officeDocument/2006/relationships/hyperlink" Target="https://libraryguides.bennington.edu/c.php?g=561223&amp;p=386246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75.xml"/><Relationship Id="rId4" Type="http://schemas.openxmlformats.org/officeDocument/2006/relationships/hyperlink" Target="https://blogs.qub.ac.uk/qubio/2016/02/12/do-animals-need-to-exercis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426928C-D221-11AA-6325-0B5564EC65F1}"/>
              </a:ext>
            </a:extLst>
          </p:cNvPr>
          <p:cNvSpPr>
            <a:spLocks noGrp="1"/>
          </p:cNvSpPr>
          <p:nvPr>
            <p:ph type="body" sz="quarter" idx="13"/>
          </p:nvPr>
        </p:nvSpPr>
        <p:spPr>
          <a:xfrm>
            <a:off x="504823" y="2522553"/>
            <a:ext cx="11201755" cy="549249"/>
          </a:xfrm>
        </p:spPr>
        <p:txBody>
          <a:bodyPr/>
          <a:lstStyle/>
          <a:p>
            <a:r>
              <a:rPr lang="en-US" dirty="0"/>
              <a:t>An Introduction for the ARGO Grant Development Program</a:t>
            </a:r>
          </a:p>
          <a:p>
            <a:r>
              <a:rPr lang="en-US" dirty="0"/>
              <a:t> </a:t>
            </a:r>
          </a:p>
        </p:txBody>
      </p:sp>
      <p:pic>
        <p:nvPicPr>
          <p:cNvPr id="14" name="Graphic 13">
            <a:extLst>
              <a:ext uri="{FF2B5EF4-FFF2-40B4-BE49-F238E27FC236}">
                <a16:creationId xmlns:a16="http://schemas.microsoft.com/office/drawing/2014/main" id="{F759E883-02C2-785D-D41B-44B2D1368EA7}"/>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04825" y="5580496"/>
            <a:ext cx="3514129" cy="740664"/>
          </a:xfrm>
          <a:prstGeom prst="rect">
            <a:avLst/>
          </a:prstGeom>
        </p:spPr>
      </p:pic>
      <p:sp>
        <p:nvSpPr>
          <p:cNvPr id="2" name="TextBox 5">
            <a:extLst>
              <a:ext uri="{FF2B5EF4-FFF2-40B4-BE49-F238E27FC236}">
                <a16:creationId xmlns:a16="http://schemas.microsoft.com/office/drawing/2014/main" id="{78724F92-AA58-1387-EA36-C94FCE3B7A72}"/>
              </a:ext>
            </a:extLst>
          </p:cNvPr>
          <p:cNvSpPr txBox="1">
            <a:spLocks noGrp="1" noChangeArrowheads="1"/>
          </p:cNvSpPr>
          <p:nvPr>
            <p:ph type="ctrTitle"/>
          </p:nvPr>
        </p:nvSpPr>
        <p:spPr bwMode="auto">
          <a:xfrm>
            <a:off x="504825" y="1920875"/>
            <a:ext cx="7419975" cy="553998"/>
          </a:xfrm>
          <a:prstGeom prst="rect">
            <a:avLst/>
          </a:prstGeom>
          <a:noFill/>
          <a:ln w="9525">
            <a:noFill/>
            <a:miter lim="800000"/>
            <a:headEnd/>
            <a:tailEnd/>
          </a:ln>
        </p:spPr>
        <p:txBody>
          <a:bodyPr wrap="square">
            <a:spAutoFit/>
          </a:bodyPr>
          <a:lstStyle/>
          <a:p>
            <a:r>
              <a:rPr lang="en-US" sz="4000" b="1" dirty="0">
                <a:solidFill>
                  <a:schemeClr val="bg1"/>
                </a:solidFill>
                <a:latin typeface="Arial" charset="0"/>
                <a:ea typeface="Arial" charset="0"/>
                <a:cs typeface="Arial" charset="0"/>
              </a:rPr>
              <a:t>Literature Review</a:t>
            </a:r>
          </a:p>
        </p:txBody>
      </p:sp>
      <p:sp>
        <p:nvSpPr>
          <p:cNvPr id="3" name="TextBox 2">
            <a:extLst>
              <a:ext uri="{FF2B5EF4-FFF2-40B4-BE49-F238E27FC236}">
                <a16:creationId xmlns:a16="http://schemas.microsoft.com/office/drawing/2014/main" id="{CE2FEB40-0695-6390-C681-523353E5BD44}"/>
              </a:ext>
            </a:extLst>
          </p:cNvPr>
          <p:cNvSpPr txBox="1"/>
          <p:nvPr/>
        </p:nvSpPr>
        <p:spPr>
          <a:xfrm>
            <a:off x="504825" y="3578087"/>
            <a:ext cx="6134514" cy="830997"/>
          </a:xfrm>
          <a:prstGeom prst="rect">
            <a:avLst/>
          </a:prstGeom>
          <a:noFill/>
        </p:spPr>
        <p:txBody>
          <a:bodyPr wrap="square" rtlCol="0">
            <a:spAutoFit/>
          </a:bodyPr>
          <a:lstStyle/>
          <a:p>
            <a:pPr algn="l"/>
            <a:r>
              <a:rPr lang="en-US" sz="2400" dirty="0">
                <a:solidFill>
                  <a:schemeClr val="bg1"/>
                </a:solidFill>
              </a:rPr>
              <a:t>Johanna Goldberg, MSLIS</a:t>
            </a:r>
            <a:br>
              <a:rPr lang="en-US" sz="2400" dirty="0">
                <a:solidFill>
                  <a:schemeClr val="bg1"/>
                </a:solidFill>
              </a:rPr>
            </a:br>
            <a:r>
              <a:rPr lang="en-US" sz="2400" dirty="0">
                <a:solidFill>
                  <a:schemeClr val="bg1"/>
                </a:solidFill>
              </a:rPr>
              <a:t>goldbej2@mskcc.org</a:t>
            </a:r>
          </a:p>
        </p:txBody>
      </p:sp>
    </p:spTree>
    <p:extLst>
      <p:ext uri="{BB962C8B-B14F-4D97-AF65-F5344CB8AC3E}">
        <p14:creationId xmlns:p14="http://schemas.microsoft.com/office/powerpoint/2010/main" val="3370104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0D53910-1B87-BBD1-1EFC-29E1503029FB}"/>
              </a:ext>
            </a:extLst>
          </p:cNvPr>
          <p:cNvSpPr>
            <a:spLocks noGrp="1"/>
          </p:cNvSpPr>
          <p:nvPr>
            <p:ph type="title"/>
          </p:nvPr>
        </p:nvSpPr>
        <p:spPr>
          <a:xfrm>
            <a:off x="512063" y="265882"/>
            <a:ext cx="11184423" cy="914400"/>
          </a:xfrm>
        </p:spPr>
        <p:txBody>
          <a:bodyPr anchor="t">
            <a:normAutofit/>
          </a:bodyPr>
          <a:lstStyle/>
          <a:p>
            <a:r>
              <a:rPr lang="en-US" dirty="0"/>
              <a:t>Let’s Search PubMed</a:t>
            </a:r>
          </a:p>
        </p:txBody>
      </p:sp>
      <p:pic>
        <p:nvPicPr>
          <p:cNvPr id="7" name="Picture 6">
            <a:hlinkClick r:id="rId3"/>
            <a:extLst>
              <a:ext uri="{FF2B5EF4-FFF2-40B4-BE49-F238E27FC236}">
                <a16:creationId xmlns:a16="http://schemas.microsoft.com/office/drawing/2014/main" id="{37ECFA73-8165-7F36-60A5-23E98674F50F}"/>
              </a:ext>
            </a:extLst>
          </p:cNvPr>
          <p:cNvPicPr>
            <a:picLocks noChangeAspect="1"/>
          </p:cNvPicPr>
          <p:nvPr/>
        </p:nvPicPr>
        <p:blipFill>
          <a:blip r:embed="rId4"/>
          <a:stretch>
            <a:fillRect/>
          </a:stretch>
        </p:blipFill>
        <p:spPr>
          <a:xfrm>
            <a:off x="471933" y="1007494"/>
            <a:ext cx="11394276" cy="5127424"/>
          </a:xfrm>
          <a:prstGeom prst="rect">
            <a:avLst/>
          </a:prstGeom>
          <a:noFill/>
        </p:spPr>
      </p:pic>
      <p:sp>
        <p:nvSpPr>
          <p:cNvPr id="14" name="Slide Number Placeholder 4">
            <a:extLst>
              <a:ext uri="{FF2B5EF4-FFF2-40B4-BE49-F238E27FC236}">
                <a16:creationId xmlns:a16="http://schemas.microsoft.com/office/drawing/2014/main" id="{614F799C-1123-0853-353B-8D1D09F559D8}"/>
              </a:ext>
            </a:extLst>
          </p:cNvPr>
          <p:cNvSpPr>
            <a:spLocks noGrp="1"/>
          </p:cNvSpPr>
          <p:nvPr>
            <p:ph type="sldNum" sz="quarter" idx="12"/>
          </p:nvPr>
        </p:nvSpPr>
        <p:spPr>
          <a:xfrm>
            <a:off x="9021409" y="6354432"/>
            <a:ext cx="2844800" cy="365125"/>
          </a:xfrm>
        </p:spPr>
        <p:txBody>
          <a:bodyPr/>
          <a:lstStyle/>
          <a:p>
            <a:pPr>
              <a:spcAft>
                <a:spcPts val="600"/>
              </a:spcAft>
            </a:pPr>
            <a:fld id="{D9DADDD7-F6DB-DE43-84D3-BDE65D6DBA61}" type="slidenum">
              <a:rPr lang="en-US" smtClean="0"/>
              <a:pPr>
                <a:spcAft>
                  <a:spcPts val="600"/>
                </a:spcAft>
              </a:pPr>
              <a:t>10</a:t>
            </a:fld>
            <a:endParaRPr lang="en-US" dirty="0"/>
          </a:p>
        </p:txBody>
      </p:sp>
      <p:sp>
        <p:nvSpPr>
          <p:cNvPr id="8" name="TextBox 7">
            <a:extLst>
              <a:ext uri="{FF2B5EF4-FFF2-40B4-BE49-F238E27FC236}">
                <a16:creationId xmlns:a16="http://schemas.microsoft.com/office/drawing/2014/main" id="{F421C3A9-2297-4213-80A7-10F547B18EBB}"/>
              </a:ext>
            </a:extLst>
          </p:cNvPr>
          <p:cNvSpPr txBox="1"/>
          <p:nvPr/>
        </p:nvSpPr>
        <p:spPr>
          <a:xfrm>
            <a:off x="471933" y="6156182"/>
            <a:ext cx="6545555" cy="369332"/>
          </a:xfrm>
          <a:prstGeom prst="rect">
            <a:avLst/>
          </a:prstGeom>
          <a:noFill/>
        </p:spPr>
        <p:txBody>
          <a:bodyPr wrap="square" rtlCol="0">
            <a:spAutoFit/>
          </a:bodyPr>
          <a:lstStyle/>
          <a:p>
            <a:r>
              <a:rPr lang="en-US" dirty="0">
                <a:solidFill>
                  <a:srgbClr val="272524"/>
                </a:solidFill>
                <a:hlinkClick r:id="rId3"/>
              </a:rPr>
              <a:t>https://pubmed.ncbi.nlm.nih.gov/</a:t>
            </a:r>
            <a:r>
              <a:rPr lang="en-US" dirty="0">
                <a:solidFill>
                  <a:srgbClr val="272524"/>
                </a:solidFill>
              </a:rPr>
              <a:t> </a:t>
            </a:r>
          </a:p>
        </p:txBody>
      </p:sp>
    </p:spTree>
    <p:extLst>
      <p:ext uri="{BB962C8B-B14F-4D97-AF65-F5344CB8AC3E}">
        <p14:creationId xmlns:p14="http://schemas.microsoft.com/office/powerpoint/2010/main" val="3392238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5A3D31-12DF-3A24-21F2-C565772860A4}"/>
              </a:ext>
            </a:extLst>
          </p:cNvPr>
          <p:cNvSpPr>
            <a:spLocks noGrp="1"/>
          </p:cNvSpPr>
          <p:nvPr>
            <p:ph type="title"/>
          </p:nvPr>
        </p:nvSpPr>
        <p:spPr/>
        <p:txBody>
          <a:bodyPr/>
          <a:lstStyle/>
          <a:p>
            <a:r>
              <a:rPr lang="en-US" dirty="0"/>
              <a:t>Where can you search for free?</a:t>
            </a:r>
          </a:p>
        </p:txBody>
      </p:sp>
      <p:sp>
        <p:nvSpPr>
          <p:cNvPr id="5" name="Content Placeholder 4">
            <a:extLst>
              <a:ext uri="{FF2B5EF4-FFF2-40B4-BE49-F238E27FC236}">
                <a16:creationId xmlns:a16="http://schemas.microsoft.com/office/drawing/2014/main" id="{967D6E81-F1BF-380E-85CF-9E5E36FE720E}"/>
              </a:ext>
            </a:extLst>
          </p:cNvPr>
          <p:cNvSpPr>
            <a:spLocks noGrp="1"/>
          </p:cNvSpPr>
          <p:nvPr>
            <p:ph sz="quarter" idx="14"/>
          </p:nvPr>
        </p:nvSpPr>
        <p:spPr/>
        <p:txBody>
          <a:bodyPr/>
          <a:lstStyle/>
          <a:p>
            <a:endParaRPr lang="en-US"/>
          </a:p>
        </p:txBody>
      </p:sp>
      <p:graphicFrame>
        <p:nvGraphicFramePr>
          <p:cNvPr id="6" name="Content Placeholder 4">
            <a:extLst>
              <a:ext uri="{FF2B5EF4-FFF2-40B4-BE49-F238E27FC236}">
                <a16:creationId xmlns:a16="http://schemas.microsoft.com/office/drawing/2014/main" id="{3CEF3A06-4340-D232-C041-1165091FF452}"/>
              </a:ext>
            </a:extLst>
          </p:cNvPr>
          <p:cNvGraphicFramePr>
            <a:graphicFrameLocks/>
          </p:cNvGraphicFramePr>
          <p:nvPr>
            <p:extLst>
              <p:ext uri="{D42A27DB-BD31-4B8C-83A1-F6EECF244321}">
                <p14:modId xmlns:p14="http://schemas.microsoft.com/office/powerpoint/2010/main" val="1656924693"/>
              </p:ext>
            </p:extLst>
          </p:nvPr>
        </p:nvGraphicFramePr>
        <p:xfrm>
          <a:off x="609600" y="995845"/>
          <a:ext cx="10950222" cy="4459018"/>
        </p:xfrm>
        <a:graphic>
          <a:graphicData uri="http://schemas.openxmlformats.org/drawingml/2006/table">
            <a:tbl>
              <a:tblPr firstRow="1" bandRow="1">
                <a:tableStyleId>{BC89EF96-8CEA-46FF-86C4-4CE0E7609802}</a:tableStyleId>
              </a:tblPr>
              <a:tblGrid>
                <a:gridCol w="3313814">
                  <a:extLst>
                    <a:ext uri="{9D8B030D-6E8A-4147-A177-3AD203B41FA5}">
                      <a16:colId xmlns:a16="http://schemas.microsoft.com/office/drawing/2014/main" val="2955546198"/>
                    </a:ext>
                  </a:extLst>
                </a:gridCol>
                <a:gridCol w="7636408">
                  <a:extLst>
                    <a:ext uri="{9D8B030D-6E8A-4147-A177-3AD203B41FA5}">
                      <a16:colId xmlns:a16="http://schemas.microsoft.com/office/drawing/2014/main" val="2534082501"/>
                    </a:ext>
                  </a:extLst>
                </a:gridCol>
              </a:tblGrid>
              <a:tr h="365122">
                <a:tc>
                  <a:txBody>
                    <a:bodyPr/>
                    <a:lstStyle>
                      <a:lvl1pPr marL="0" algn="l" defTabSz="914400" rtl="0" eaLnBrk="1" latinLnBrk="0" hangingPunct="1">
                        <a:defRPr sz="1800" b="1" kern="1200">
                          <a:solidFill>
                            <a:schemeClr val="tx1"/>
                          </a:solidFill>
                          <a:latin typeface="Corbel"/>
                        </a:defRPr>
                      </a:lvl1pPr>
                      <a:lvl2pPr marL="457200" algn="l" defTabSz="914400" rtl="0" eaLnBrk="1" latinLnBrk="0" hangingPunct="1">
                        <a:defRPr sz="1800" b="1" kern="1200">
                          <a:solidFill>
                            <a:schemeClr val="tx1"/>
                          </a:solidFill>
                          <a:latin typeface="Corbel"/>
                        </a:defRPr>
                      </a:lvl2pPr>
                      <a:lvl3pPr marL="914400" algn="l" defTabSz="914400" rtl="0" eaLnBrk="1" latinLnBrk="0" hangingPunct="1">
                        <a:defRPr sz="1800" b="1" kern="1200">
                          <a:solidFill>
                            <a:schemeClr val="tx1"/>
                          </a:solidFill>
                          <a:latin typeface="Corbel"/>
                        </a:defRPr>
                      </a:lvl3pPr>
                      <a:lvl4pPr marL="1371600" algn="l" defTabSz="914400" rtl="0" eaLnBrk="1" latinLnBrk="0" hangingPunct="1">
                        <a:defRPr sz="1800" b="1" kern="1200">
                          <a:solidFill>
                            <a:schemeClr val="tx1"/>
                          </a:solidFill>
                          <a:latin typeface="Corbel"/>
                        </a:defRPr>
                      </a:lvl4pPr>
                      <a:lvl5pPr marL="1828800" algn="l" defTabSz="914400" rtl="0" eaLnBrk="1" latinLnBrk="0" hangingPunct="1">
                        <a:defRPr sz="1800" b="1" kern="1200">
                          <a:solidFill>
                            <a:schemeClr val="tx1"/>
                          </a:solidFill>
                          <a:latin typeface="Corbel"/>
                        </a:defRPr>
                      </a:lvl5pPr>
                      <a:lvl6pPr marL="2286000" algn="l" defTabSz="914400" rtl="0" eaLnBrk="1" latinLnBrk="0" hangingPunct="1">
                        <a:defRPr sz="1800" b="1" kern="1200">
                          <a:solidFill>
                            <a:schemeClr val="tx1"/>
                          </a:solidFill>
                          <a:latin typeface="Corbel"/>
                        </a:defRPr>
                      </a:lvl6pPr>
                      <a:lvl7pPr marL="2743200" algn="l" defTabSz="914400" rtl="0" eaLnBrk="1" latinLnBrk="0" hangingPunct="1">
                        <a:defRPr sz="1800" b="1" kern="1200">
                          <a:solidFill>
                            <a:schemeClr val="tx1"/>
                          </a:solidFill>
                          <a:latin typeface="Corbel"/>
                        </a:defRPr>
                      </a:lvl7pPr>
                      <a:lvl8pPr marL="3200400" algn="l" defTabSz="914400" rtl="0" eaLnBrk="1" latinLnBrk="0" hangingPunct="1">
                        <a:defRPr sz="1800" b="1" kern="1200">
                          <a:solidFill>
                            <a:schemeClr val="tx1"/>
                          </a:solidFill>
                          <a:latin typeface="Corbel"/>
                        </a:defRPr>
                      </a:lvl8pPr>
                      <a:lvl9pPr marL="3657600" algn="l" defTabSz="914400" rtl="0" eaLnBrk="1" latinLnBrk="0" hangingPunct="1">
                        <a:defRPr sz="1800" b="1" kern="1200">
                          <a:solidFill>
                            <a:schemeClr val="tx1"/>
                          </a:solidFill>
                          <a:latin typeface="Corbel"/>
                        </a:defRPr>
                      </a:lvl9pPr>
                    </a:lstStyle>
                    <a:p>
                      <a:pPr algn="l" fontAlgn="base"/>
                      <a:r>
                        <a:rPr lang="en-US" sz="1500" b="1" dirty="0">
                          <a:solidFill>
                            <a:schemeClr val="tx1"/>
                          </a:solidFill>
                          <a:effectLst/>
                        </a:rPr>
                        <a:t>Database​</a:t>
                      </a:r>
                      <a:endParaRPr lang="en-US" sz="1500" b="1" i="0" dirty="0">
                        <a:solidFill>
                          <a:schemeClr val="tx1"/>
                        </a:solidFill>
                        <a:effectLst/>
                      </a:endParaRPr>
                    </a:p>
                  </a:txBody>
                  <a:tcPr marL="78638" marR="78638" marT="39319" marB="39319"/>
                </a:tc>
                <a:tc>
                  <a:txBody>
                    <a:bodyPr/>
                    <a:lstStyle>
                      <a:lvl1pPr marL="0" algn="l" defTabSz="914400" rtl="0" eaLnBrk="1" latinLnBrk="0" hangingPunct="1">
                        <a:defRPr sz="1800" b="1" kern="1200">
                          <a:solidFill>
                            <a:schemeClr val="tx1"/>
                          </a:solidFill>
                          <a:latin typeface="Corbel"/>
                        </a:defRPr>
                      </a:lvl1pPr>
                      <a:lvl2pPr marL="457200" algn="l" defTabSz="914400" rtl="0" eaLnBrk="1" latinLnBrk="0" hangingPunct="1">
                        <a:defRPr sz="1800" b="1" kern="1200">
                          <a:solidFill>
                            <a:schemeClr val="tx1"/>
                          </a:solidFill>
                          <a:latin typeface="Corbel"/>
                        </a:defRPr>
                      </a:lvl2pPr>
                      <a:lvl3pPr marL="914400" algn="l" defTabSz="914400" rtl="0" eaLnBrk="1" latinLnBrk="0" hangingPunct="1">
                        <a:defRPr sz="1800" b="1" kern="1200">
                          <a:solidFill>
                            <a:schemeClr val="tx1"/>
                          </a:solidFill>
                          <a:latin typeface="Corbel"/>
                        </a:defRPr>
                      </a:lvl3pPr>
                      <a:lvl4pPr marL="1371600" algn="l" defTabSz="914400" rtl="0" eaLnBrk="1" latinLnBrk="0" hangingPunct="1">
                        <a:defRPr sz="1800" b="1" kern="1200">
                          <a:solidFill>
                            <a:schemeClr val="tx1"/>
                          </a:solidFill>
                          <a:latin typeface="Corbel"/>
                        </a:defRPr>
                      </a:lvl4pPr>
                      <a:lvl5pPr marL="1828800" algn="l" defTabSz="914400" rtl="0" eaLnBrk="1" latinLnBrk="0" hangingPunct="1">
                        <a:defRPr sz="1800" b="1" kern="1200">
                          <a:solidFill>
                            <a:schemeClr val="tx1"/>
                          </a:solidFill>
                          <a:latin typeface="Corbel"/>
                        </a:defRPr>
                      </a:lvl5pPr>
                      <a:lvl6pPr marL="2286000" algn="l" defTabSz="914400" rtl="0" eaLnBrk="1" latinLnBrk="0" hangingPunct="1">
                        <a:defRPr sz="1800" b="1" kern="1200">
                          <a:solidFill>
                            <a:schemeClr val="tx1"/>
                          </a:solidFill>
                          <a:latin typeface="Corbel"/>
                        </a:defRPr>
                      </a:lvl6pPr>
                      <a:lvl7pPr marL="2743200" algn="l" defTabSz="914400" rtl="0" eaLnBrk="1" latinLnBrk="0" hangingPunct="1">
                        <a:defRPr sz="1800" b="1" kern="1200">
                          <a:solidFill>
                            <a:schemeClr val="tx1"/>
                          </a:solidFill>
                          <a:latin typeface="Corbel"/>
                        </a:defRPr>
                      </a:lvl7pPr>
                      <a:lvl8pPr marL="3200400" algn="l" defTabSz="914400" rtl="0" eaLnBrk="1" latinLnBrk="0" hangingPunct="1">
                        <a:defRPr sz="1800" b="1" kern="1200">
                          <a:solidFill>
                            <a:schemeClr val="tx1"/>
                          </a:solidFill>
                          <a:latin typeface="Corbel"/>
                        </a:defRPr>
                      </a:lvl8pPr>
                      <a:lvl9pPr marL="3657600" algn="l" defTabSz="914400" rtl="0" eaLnBrk="1" latinLnBrk="0" hangingPunct="1">
                        <a:defRPr sz="1800" b="1" kern="1200">
                          <a:solidFill>
                            <a:schemeClr val="tx1"/>
                          </a:solidFill>
                          <a:latin typeface="Corbel"/>
                        </a:defRPr>
                      </a:lvl9pPr>
                    </a:lstStyle>
                    <a:p>
                      <a:pPr algn="l" fontAlgn="base"/>
                      <a:r>
                        <a:rPr lang="en-US" sz="1500" b="1" dirty="0">
                          <a:solidFill>
                            <a:schemeClr val="tx1"/>
                          </a:solidFill>
                          <a:effectLst/>
                        </a:rPr>
                        <a:t>Notes</a:t>
                      </a:r>
                      <a:endParaRPr lang="en-US" sz="1500" b="1" i="0" dirty="0">
                        <a:solidFill>
                          <a:schemeClr val="tx1"/>
                        </a:solidFill>
                        <a:effectLst/>
                      </a:endParaRPr>
                    </a:p>
                  </a:txBody>
                  <a:tcPr marL="78638" marR="78638" marT="39319" marB="39319"/>
                </a:tc>
                <a:extLst>
                  <a:ext uri="{0D108BD9-81ED-4DB2-BD59-A6C34878D82A}">
                    <a16:rowId xmlns:a16="http://schemas.microsoft.com/office/drawing/2014/main" val="3332064296"/>
                  </a:ext>
                </a:extLst>
              </a:tr>
              <a:tr h="651159">
                <a:tc>
                  <a:txBody>
                    <a:bodyPr/>
                    <a:lstStyle>
                      <a:lvl1pPr marL="0" algn="l" defTabSz="914400" rtl="0" eaLnBrk="1" latinLnBrk="0" hangingPunct="1">
                        <a:defRPr sz="1800" kern="1200">
                          <a:solidFill>
                            <a:schemeClr val="tx1"/>
                          </a:solidFill>
                          <a:latin typeface="Corbel"/>
                        </a:defRPr>
                      </a:lvl1pPr>
                      <a:lvl2pPr marL="457200" algn="l" defTabSz="914400" rtl="0" eaLnBrk="1" latinLnBrk="0" hangingPunct="1">
                        <a:defRPr sz="1800" kern="1200">
                          <a:solidFill>
                            <a:schemeClr val="tx1"/>
                          </a:solidFill>
                          <a:latin typeface="Corbel"/>
                        </a:defRPr>
                      </a:lvl2pPr>
                      <a:lvl3pPr marL="914400" algn="l" defTabSz="914400" rtl="0" eaLnBrk="1" latinLnBrk="0" hangingPunct="1">
                        <a:defRPr sz="1800" kern="1200">
                          <a:solidFill>
                            <a:schemeClr val="tx1"/>
                          </a:solidFill>
                          <a:latin typeface="Corbel"/>
                        </a:defRPr>
                      </a:lvl3pPr>
                      <a:lvl4pPr marL="1371600" algn="l" defTabSz="914400" rtl="0" eaLnBrk="1" latinLnBrk="0" hangingPunct="1">
                        <a:defRPr sz="1800" kern="1200">
                          <a:solidFill>
                            <a:schemeClr val="tx1"/>
                          </a:solidFill>
                          <a:latin typeface="Corbel"/>
                        </a:defRPr>
                      </a:lvl4pPr>
                      <a:lvl5pPr marL="1828800" algn="l" defTabSz="914400" rtl="0" eaLnBrk="1" latinLnBrk="0" hangingPunct="1">
                        <a:defRPr sz="1800" kern="1200">
                          <a:solidFill>
                            <a:schemeClr val="tx1"/>
                          </a:solidFill>
                          <a:latin typeface="Corbel"/>
                        </a:defRPr>
                      </a:lvl5pPr>
                      <a:lvl6pPr marL="2286000" algn="l" defTabSz="914400" rtl="0" eaLnBrk="1" latinLnBrk="0" hangingPunct="1">
                        <a:defRPr sz="1800" kern="1200">
                          <a:solidFill>
                            <a:schemeClr val="tx1"/>
                          </a:solidFill>
                          <a:latin typeface="Corbel"/>
                        </a:defRPr>
                      </a:lvl6pPr>
                      <a:lvl7pPr marL="2743200" algn="l" defTabSz="914400" rtl="0" eaLnBrk="1" latinLnBrk="0" hangingPunct="1">
                        <a:defRPr sz="1800" kern="1200">
                          <a:solidFill>
                            <a:schemeClr val="tx1"/>
                          </a:solidFill>
                          <a:latin typeface="Corbel"/>
                        </a:defRPr>
                      </a:lvl7pPr>
                      <a:lvl8pPr marL="3200400" algn="l" defTabSz="914400" rtl="0" eaLnBrk="1" latinLnBrk="0" hangingPunct="1">
                        <a:defRPr sz="1800" kern="1200">
                          <a:solidFill>
                            <a:schemeClr val="tx1"/>
                          </a:solidFill>
                          <a:latin typeface="Corbel"/>
                        </a:defRPr>
                      </a:lvl8pPr>
                      <a:lvl9pPr marL="3657600" algn="l" defTabSz="914400" rtl="0" eaLnBrk="1" latinLnBrk="0" hangingPunct="1">
                        <a:defRPr sz="1800" kern="1200">
                          <a:solidFill>
                            <a:schemeClr val="tx1"/>
                          </a:solidFill>
                          <a:latin typeface="Corbel"/>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500" b="0" dirty="0">
                          <a:solidFill>
                            <a:srgbClr val="000000"/>
                          </a:solidFill>
                          <a:effectLst/>
                          <a:hlinkClick r:id="rId3"/>
                        </a:rPr>
                        <a:t>PubMed</a:t>
                      </a:r>
                      <a:r>
                        <a:rPr lang="en-US" sz="1500" b="0" dirty="0">
                          <a:solidFill>
                            <a:srgbClr val="000000"/>
                          </a:solidFill>
                          <a:effectLst/>
                        </a:rPr>
                        <a:t>​</a:t>
                      </a:r>
                      <a:endParaRPr lang="en-US" sz="1500" b="0" i="0" dirty="0">
                        <a:solidFill>
                          <a:srgbClr val="000000"/>
                        </a:solidFill>
                        <a:effectLst/>
                      </a:endParaRPr>
                    </a:p>
                  </a:txBody>
                  <a:tcPr marL="78638" marR="78638" marT="39319" marB="39319"/>
                </a:tc>
                <a:tc>
                  <a:txBody>
                    <a:bodyPr/>
                    <a:lstStyle>
                      <a:lvl1pPr marL="0" algn="l" defTabSz="914400" rtl="0" eaLnBrk="1" latinLnBrk="0" hangingPunct="1">
                        <a:defRPr sz="1800" kern="1200">
                          <a:solidFill>
                            <a:schemeClr val="tx1"/>
                          </a:solidFill>
                          <a:latin typeface="Corbel"/>
                        </a:defRPr>
                      </a:lvl1pPr>
                      <a:lvl2pPr marL="457200" algn="l" defTabSz="914400" rtl="0" eaLnBrk="1" latinLnBrk="0" hangingPunct="1">
                        <a:defRPr sz="1800" kern="1200">
                          <a:solidFill>
                            <a:schemeClr val="tx1"/>
                          </a:solidFill>
                          <a:latin typeface="Corbel"/>
                        </a:defRPr>
                      </a:lvl2pPr>
                      <a:lvl3pPr marL="914400" algn="l" defTabSz="914400" rtl="0" eaLnBrk="1" latinLnBrk="0" hangingPunct="1">
                        <a:defRPr sz="1800" kern="1200">
                          <a:solidFill>
                            <a:schemeClr val="tx1"/>
                          </a:solidFill>
                          <a:latin typeface="Corbel"/>
                        </a:defRPr>
                      </a:lvl3pPr>
                      <a:lvl4pPr marL="1371600" algn="l" defTabSz="914400" rtl="0" eaLnBrk="1" latinLnBrk="0" hangingPunct="1">
                        <a:defRPr sz="1800" kern="1200">
                          <a:solidFill>
                            <a:schemeClr val="tx1"/>
                          </a:solidFill>
                          <a:latin typeface="Corbel"/>
                        </a:defRPr>
                      </a:lvl4pPr>
                      <a:lvl5pPr marL="1828800" algn="l" defTabSz="914400" rtl="0" eaLnBrk="1" latinLnBrk="0" hangingPunct="1">
                        <a:defRPr sz="1800" kern="1200">
                          <a:solidFill>
                            <a:schemeClr val="tx1"/>
                          </a:solidFill>
                          <a:latin typeface="Corbel"/>
                        </a:defRPr>
                      </a:lvl5pPr>
                      <a:lvl6pPr marL="2286000" algn="l" defTabSz="914400" rtl="0" eaLnBrk="1" latinLnBrk="0" hangingPunct="1">
                        <a:defRPr sz="1800" kern="1200">
                          <a:solidFill>
                            <a:schemeClr val="tx1"/>
                          </a:solidFill>
                          <a:latin typeface="Corbel"/>
                        </a:defRPr>
                      </a:lvl6pPr>
                      <a:lvl7pPr marL="2743200" algn="l" defTabSz="914400" rtl="0" eaLnBrk="1" latinLnBrk="0" hangingPunct="1">
                        <a:defRPr sz="1800" kern="1200">
                          <a:solidFill>
                            <a:schemeClr val="tx1"/>
                          </a:solidFill>
                          <a:latin typeface="Corbel"/>
                        </a:defRPr>
                      </a:lvl7pPr>
                      <a:lvl8pPr marL="3200400" algn="l" defTabSz="914400" rtl="0" eaLnBrk="1" latinLnBrk="0" hangingPunct="1">
                        <a:defRPr sz="1800" kern="1200">
                          <a:solidFill>
                            <a:schemeClr val="tx1"/>
                          </a:solidFill>
                          <a:latin typeface="Corbel"/>
                        </a:defRPr>
                      </a:lvl8pPr>
                      <a:lvl9pPr marL="3657600" algn="l" defTabSz="914400" rtl="0" eaLnBrk="1" latinLnBrk="0" hangingPunct="1">
                        <a:defRPr sz="1800" kern="1200">
                          <a:solidFill>
                            <a:schemeClr val="tx1"/>
                          </a:solidFill>
                          <a:latin typeface="Corbel"/>
                        </a:defRPr>
                      </a:lvl9pPr>
                    </a:lstStyle>
                    <a:p>
                      <a:pPr algn="l" fontAlgn="base"/>
                      <a:r>
                        <a:rPr lang="en-US" sz="1500" b="0" dirty="0">
                          <a:solidFill>
                            <a:srgbClr val="000000"/>
                          </a:solidFill>
                          <a:effectLst/>
                        </a:rPr>
                        <a:t>Biomedical literature (Medline from the National Library of Medicine and PubMed Central) </a:t>
                      </a:r>
                      <a:endParaRPr lang="en-US" sz="1500" b="0" i="0" dirty="0">
                        <a:solidFill>
                          <a:srgbClr val="000000"/>
                        </a:solidFill>
                        <a:effectLst/>
                      </a:endParaRPr>
                    </a:p>
                  </a:txBody>
                  <a:tcPr marL="78638" marR="78638" marT="39319" marB="39319"/>
                </a:tc>
                <a:extLst>
                  <a:ext uri="{0D108BD9-81ED-4DB2-BD59-A6C34878D82A}">
                    <a16:rowId xmlns:a16="http://schemas.microsoft.com/office/drawing/2014/main" val="3675994135"/>
                  </a:ext>
                </a:extLst>
              </a:tr>
              <a:tr h="751730">
                <a:tc>
                  <a:txBody>
                    <a:bodyPr/>
                    <a:lstStyle>
                      <a:lvl1pPr marL="0" algn="l" defTabSz="914400" rtl="0" eaLnBrk="1" latinLnBrk="0" hangingPunct="1">
                        <a:defRPr sz="1800" kern="1200">
                          <a:solidFill>
                            <a:schemeClr val="tx1"/>
                          </a:solidFill>
                          <a:latin typeface="Corbel"/>
                        </a:defRPr>
                      </a:lvl1pPr>
                      <a:lvl2pPr marL="457200" algn="l" defTabSz="914400" rtl="0" eaLnBrk="1" latinLnBrk="0" hangingPunct="1">
                        <a:defRPr sz="1800" kern="1200">
                          <a:solidFill>
                            <a:schemeClr val="tx1"/>
                          </a:solidFill>
                          <a:latin typeface="Corbel"/>
                        </a:defRPr>
                      </a:lvl2pPr>
                      <a:lvl3pPr marL="914400" algn="l" defTabSz="914400" rtl="0" eaLnBrk="1" latinLnBrk="0" hangingPunct="1">
                        <a:defRPr sz="1800" kern="1200">
                          <a:solidFill>
                            <a:schemeClr val="tx1"/>
                          </a:solidFill>
                          <a:latin typeface="Corbel"/>
                        </a:defRPr>
                      </a:lvl3pPr>
                      <a:lvl4pPr marL="1371600" algn="l" defTabSz="914400" rtl="0" eaLnBrk="1" latinLnBrk="0" hangingPunct="1">
                        <a:defRPr sz="1800" kern="1200">
                          <a:solidFill>
                            <a:schemeClr val="tx1"/>
                          </a:solidFill>
                          <a:latin typeface="Corbel"/>
                        </a:defRPr>
                      </a:lvl4pPr>
                      <a:lvl5pPr marL="1828800" algn="l" defTabSz="914400" rtl="0" eaLnBrk="1" latinLnBrk="0" hangingPunct="1">
                        <a:defRPr sz="1800" kern="1200">
                          <a:solidFill>
                            <a:schemeClr val="tx1"/>
                          </a:solidFill>
                          <a:latin typeface="Corbel"/>
                        </a:defRPr>
                      </a:lvl5pPr>
                      <a:lvl6pPr marL="2286000" algn="l" defTabSz="914400" rtl="0" eaLnBrk="1" latinLnBrk="0" hangingPunct="1">
                        <a:defRPr sz="1800" kern="1200">
                          <a:solidFill>
                            <a:schemeClr val="tx1"/>
                          </a:solidFill>
                          <a:latin typeface="Corbel"/>
                        </a:defRPr>
                      </a:lvl6pPr>
                      <a:lvl7pPr marL="2743200" algn="l" defTabSz="914400" rtl="0" eaLnBrk="1" latinLnBrk="0" hangingPunct="1">
                        <a:defRPr sz="1800" kern="1200">
                          <a:solidFill>
                            <a:schemeClr val="tx1"/>
                          </a:solidFill>
                          <a:latin typeface="Corbel"/>
                        </a:defRPr>
                      </a:lvl7pPr>
                      <a:lvl8pPr marL="3200400" algn="l" defTabSz="914400" rtl="0" eaLnBrk="1" latinLnBrk="0" hangingPunct="1">
                        <a:defRPr sz="1800" kern="1200">
                          <a:solidFill>
                            <a:schemeClr val="tx1"/>
                          </a:solidFill>
                          <a:latin typeface="Corbel"/>
                        </a:defRPr>
                      </a:lvl8pPr>
                      <a:lvl9pPr marL="3657600" algn="l" defTabSz="914400" rtl="0" eaLnBrk="1" latinLnBrk="0" hangingPunct="1">
                        <a:defRPr sz="1800" kern="1200">
                          <a:solidFill>
                            <a:schemeClr val="tx1"/>
                          </a:solidFill>
                          <a:latin typeface="Corbel"/>
                        </a:defRPr>
                      </a:lvl9pPr>
                    </a:lstStyle>
                    <a:p>
                      <a:pPr algn="l" fontAlgn="base"/>
                      <a:r>
                        <a:rPr lang="en-US" sz="1500" b="0" dirty="0">
                          <a:solidFill>
                            <a:srgbClr val="000000"/>
                          </a:solidFill>
                          <a:effectLst/>
                          <a:hlinkClick r:id="rId4"/>
                        </a:rPr>
                        <a:t>Global Index Medicus</a:t>
                      </a:r>
                      <a:endParaRPr lang="en-US" sz="1500" b="1" i="0" dirty="0">
                        <a:solidFill>
                          <a:srgbClr val="000000"/>
                        </a:solidFill>
                        <a:effectLst/>
                      </a:endParaRPr>
                    </a:p>
                  </a:txBody>
                  <a:tcPr marL="78638" marR="78638" marT="39319" marB="39319"/>
                </a:tc>
                <a:tc>
                  <a:txBody>
                    <a:bodyPr/>
                    <a:lstStyle>
                      <a:lvl1pPr marL="0" algn="l" defTabSz="914400" rtl="0" eaLnBrk="1" latinLnBrk="0" hangingPunct="1">
                        <a:defRPr sz="1800" kern="1200">
                          <a:solidFill>
                            <a:schemeClr val="tx1"/>
                          </a:solidFill>
                          <a:latin typeface="Corbel"/>
                        </a:defRPr>
                      </a:lvl1pPr>
                      <a:lvl2pPr marL="457200" algn="l" defTabSz="914400" rtl="0" eaLnBrk="1" latinLnBrk="0" hangingPunct="1">
                        <a:defRPr sz="1800" kern="1200">
                          <a:solidFill>
                            <a:schemeClr val="tx1"/>
                          </a:solidFill>
                          <a:latin typeface="Corbel"/>
                        </a:defRPr>
                      </a:lvl2pPr>
                      <a:lvl3pPr marL="914400" algn="l" defTabSz="914400" rtl="0" eaLnBrk="1" latinLnBrk="0" hangingPunct="1">
                        <a:defRPr sz="1800" kern="1200">
                          <a:solidFill>
                            <a:schemeClr val="tx1"/>
                          </a:solidFill>
                          <a:latin typeface="Corbel"/>
                        </a:defRPr>
                      </a:lvl3pPr>
                      <a:lvl4pPr marL="1371600" algn="l" defTabSz="914400" rtl="0" eaLnBrk="1" latinLnBrk="0" hangingPunct="1">
                        <a:defRPr sz="1800" kern="1200">
                          <a:solidFill>
                            <a:schemeClr val="tx1"/>
                          </a:solidFill>
                          <a:latin typeface="Corbel"/>
                        </a:defRPr>
                      </a:lvl4pPr>
                      <a:lvl5pPr marL="1828800" algn="l" defTabSz="914400" rtl="0" eaLnBrk="1" latinLnBrk="0" hangingPunct="1">
                        <a:defRPr sz="1800" kern="1200">
                          <a:solidFill>
                            <a:schemeClr val="tx1"/>
                          </a:solidFill>
                          <a:latin typeface="Corbel"/>
                        </a:defRPr>
                      </a:lvl5pPr>
                      <a:lvl6pPr marL="2286000" algn="l" defTabSz="914400" rtl="0" eaLnBrk="1" latinLnBrk="0" hangingPunct="1">
                        <a:defRPr sz="1800" kern="1200">
                          <a:solidFill>
                            <a:schemeClr val="tx1"/>
                          </a:solidFill>
                          <a:latin typeface="Corbel"/>
                        </a:defRPr>
                      </a:lvl6pPr>
                      <a:lvl7pPr marL="2743200" algn="l" defTabSz="914400" rtl="0" eaLnBrk="1" latinLnBrk="0" hangingPunct="1">
                        <a:defRPr sz="1800" kern="1200">
                          <a:solidFill>
                            <a:schemeClr val="tx1"/>
                          </a:solidFill>
                          <a:latin typeface="Corbel"/>
                        </a:defRPr>
                      </a:lvl7pPr>
                      <a:lvl8pPr marL="3200400" algn="l" defTabSz="914400" rtl="0" eaLnBrk="1" latinLnBrk="0" hangingPunct="1">
                        <a:defRPr sz="1800" kern="1200">
                          <a:solidFill>
                            <a:schemeClr val="tx1"/>
                          </a:solidFill>
                          <a:latin typeface="Corbel"/>
                        </a:defRPr>
                      </a:lvl8pPr>
                      <a:lvl9pPr marL="3657600" algn="l" defTabSz="914400" rtl="0" eaLnBrk="1" latinLnBrk="0" hangingPunct="1">
                        <a:defRPr sz="1800" kern="1200">
                          <a:solidFill>
                            <a:schemeClr val="tx1"/>
                          </a:solidFill>
                          <a:latin typeface="Corbel"/>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500" b="0" dirty="0">
                          <a:solidFill>
                            <a:srgbClr val="000000"/>
                          </a:solidFill>
                          <a:effectLst/>
                        </a:rPr>
                        <a:t>Regional medical literature databases from the World Health Organization, including African Index Medicus. Can be finicky/tricky to search.</a:t>
                      </a:r>
                      <a:endParaRPr lang="en-US" sz="1500" b="0" i="0" dirty="0">
                        <a:solidFill>
                          <a:srgbClr val="000000"/>
                        </a:solidFill>
                        <a:effectLst/>
                      </a:endParaRPr>
                    </a:p>
                  </a:txBody>
                  <a:tcPr marL="78638" marR="78638" marT="39319" marB="39319"/>
                </a:tc>
                <a:extLst>
                  <a:ext uri="{0D108BD9-81ED-4DB2-BD59-A6C34878D82A}">
                    <a16:rowId xmlns:a16="http://schemas.microsoft.com/office/drawing/2014/main" val="4194270250"/>
                  </a:ext>
                </a:extLst>
              </a:tr>
              <a:tr h="545442">
                <a:tc>
                  <a:txBody>
                    <a:bodyPr/>
                    <a:lstStyle>
                      <a:lvl1pPr marL="0" algn="l" defTabSz="914400" rtl="0" eaLnBrk="1" latinLnBrk="0" hangingPunct="1">
                        <a:defRPr sz="1800" kern="1200">
                          <a:solidFill>
                            <a:schemeClr val="tx1"/>
                          </a:solidFill>
                          <a:latin typeface="Corbel"/>
                        </a:defRPr>
                      </a:lvl1pPr>
                      <a:lvl2pPr marL="457200" algn="l" defTabSz="914400" rtl="0" eaLnBrk="1" latinLnBrk="0" hangingPunct="1">
                        <a:defRPr sz="1800" kern="1200">
                          <a:solidFill>
                            <a:schemeClr val="tx1"/>
                          </a:solidFill>
                          <a:latin typeface="Corbel"/>
                        </a:defRPr>
                      </a:lvl2pPr>
                      <a:lvl3pPr marL="914400" algn="l" defTabSz="914400" rtl="0" eaLnBrk="1" latinLnBrk="0" hangingPunct="1">
                        <a:defRPr sz="1800" kern="1200">
                          <a:solidFill>
                            <a:schemeClr val="tx1"/>
                          </a:solidFill>
                          <a:latin typeface="Corbel"/>
                        </a:defRPr>
                      </a:lvl3pPr>
                      <a:lvl4pPr marL="1371600" algn="l" defTabSz="914400" rtl="0" eaLnBrk="1" latinLnBrk="0" hangingPunct="1">
                        <a:defRPr sz="1800" kern="1200">
                          <a:solidFill>
                            <a:schemeClr val="tx1"/>
                          </a:solidFill>
                          <a:latin typeface="Corbel"/>
                        </a:defRPr>
                      </a:lvl4pPr>
                      <a:lvl5pPr marL="1828800" algn="l" defTabSz="914400" rtl="0" eaLnBrk="1" latinLnBrk="0" hangingPunct="1">
                        <a:defRPr sz="1800" kern="1200">
                          <a:solidFill>
                            <a:schemeClr val="tx1"/>
                          </a:solidFill>
                          <a:latin typeface="Corbel"/>
                        </a:defRPr>
                      </a:lvl5pPr>
                      <a:lvl6pPr marL="2286000" algn="l" defTabSz="914400" rtl="0" eaLnBrk="1" latinLnBrk="0" hangingPunct="1">
                        <a:defRPr sz="1800" kern="1200">
                          <a:solidFill>
                            <a:schemeClr val="tx1"/>
                          </a:solidFill>
                          <a:latin typeface="Corbel"/>
                        </a:defRPr>
                      </a:lvl6pPr>
                      <a:lvl7pPr marL="2743200" algn="l" defTabSz="914400" rtl="0" eaLnBrk="1" latinLnBrk="0" hangingPunct="1">
                        <a:defRPr sz="1800" kern="1200">
                          <a:solidFill>
                            <a:schemeClr val="tx1"/>
                          </a:solidFill>
                          <a:latin typeface="Corbel"/>
                        </a:defRPr>
                      </a:lvl7pPr>
                      <a:lvl8pPr marL="3200400" algn="l" defTabSz="914400" rtl="0" eaLnBrk="1" latinLnBrk="0" hangingPunct="1">
                        <a:defRPr sz="1800" kern="1200">
                          <a:solidFill>
                            <a:schemeClr val="tx1"/>
                          </a:solidFill>
                          <a:latin typeface="Corbel"/>
                        </a:defRPr>
                      </a:lvl8pPr>
                      <a:lvl9pPr marL="3657600" algn="l" defTabSz="914400" rtl="0" eaLnBrk="1" latinLnBrk="0" hangingPunct="1">
                        <a:defRPr sz="1800" kern="1200">
                          <a:solidFill>
                            <a:schemeClr val="tx1"/>
                          </a:solidFill>
                          <a:latin typeface="Corbel"/>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500" b="0" i="0" dirty="0">
                          <a:solidFill>
                            <a:srgbClr val="000000"/>
                          </a:solidFill>
                          <a:effectLst/>
                          <a:hlinkClick r:id="rId5"/>
                        </a:rPr>
                        <a:t>African Journal Online</a:t>
                      </a:r>
                      <a:endParaRPr lang="en-US" sz="1500" b="0" i="0" dirty="0">
                        <a:solidFill>
                          <a:srgbClr val="000000"/>
                        </a:solidFill>
                        <a:effectLst/>
                      </a:endParaRPr>
                    </a:p>
                  </a:txBody>
                  <a:tcPr marL="78638" marR="78638" marT="39319" marB="39319"/>
                </a:tc>
                <a:tc>
                  <a:txBody>
                    <a:bodyPr/>
                    <a:lstStyle>
                      <a:lvl1pPr marL="0" algn="l" defTabSz="914400" rtl="0" eaLnBrk="1" latinLnBrk="0" hangingPunct="1">
                        <a:defRPr sz="1800" kern="1200">
                          <a:solidFill>
                            <a:schemeClr val="tx1"/>
                          </a:solidFill>
                          <a:latin typeface="Corbel"/>
                        </a:defRPr>
                      </a:lvl1pPr>
                      <a:lvl2pPr marL="457200" algn="l" defTabSz="914400" rtl="0" eaLnBrk="1" latinLnBrk="0" hangingPunct="1">
                        <a:defRPr sz="1800" kern="1200">
                          <a:solidFill>
                            <a:schemeClr val="tx1"/>
                          </a:solidFill>
                          <a:latin typeface="Corbel"/>
                        </a:defRPr>
                      </a:lvl2pPr>
                      <a:lvl3pPr marL="914400" algn="l" defTabSz="914400" rtl="0" eaLnBrk="1" latinLnBrk="0" hangingPunct="1">
                        <a:defRPr sz="1800" kern="1200">
                          <a:solidFill>
                            <a:schemeClr val="tx1"/>
                          </a:solidFill>
                          <a:latin typeface="Corbel"/>
                        </a:defRPr>
                      </a:lvl3pPr>
                      <a:lvl4pPr marL="1371600" algn="l" defTabSz="914400" rtl="0" eaLnBrk="1" latinLnBrk="0" hangingPunct="1">
                        <a:defRPr sz="1800" kern="1200">
                          <a:solidFill>
                            <a:schemeClr val="tx1"/>
                          </a:solidFill>
                          <a:latin typeface="Corbel"/>
                        </a:defRPr>
                      </a:lvl4pPr>
                      <a:lvl5pPr marL="1828800" algn="l" defTabSz="914400" rtl="0" eaLnBrk="1" latinLnBrk="0" hangingPunct="1">
                        <a:defRPr sz="1800" kern="1200">
                          <a:solidFill>
                            <a:schemeClr val="tx1"/>
                          </a:solidFill>
                          <a:latin typeface="Corbel"/>
                        </a:defRPr>
                      </a:lvl5pPr>
                      <a:lvl6pPr marL="2286000" algn="l" defTabSz="914400" rtl="0" eaLnBrk="1" latinLnBrk="0" hangingPunct="1">
                        <a:defRPr sz="1800" kern="1200">
                          <a:solidFill>
                            <a:schemeClr val="tx1"/>
                          </a:solidFill>
                          <a:latin typeface="Corbel"/>
                        </a:defRPr>
                      </a:lvl6pPr>
                      <a:lvl7pPr marL="2743200" algn="l" defTabSz="914400" rtl="0" eaLnBrk="1" latinLnBrk="0" hangingPunct="1">
                        <a:defRPr sz="1800" kern="1200">
                          <a:solidFill>
                            <a:schemeClr val="tx1"/>
                          </a:solidFill>
                          <a:latin typeface="Corbel"/>
                        </a:defRPr>
                      </a:lvl7pPr>
                      <a:lvl8pPr marL="3200400" algn="l" defTabSz="914400" rtl="0" eaLnBrk="1" latinLnBrk="0" hangingPunct="1">
                        <a:defRPr sz="1800" kern="1200">
                          <a:solidFill>
                            <a:schemeClr val="tx1"/>
                          </a:solidFill>
                          <a:latin typeface="Corbel"/>
                        </a:defRPr>
                      </a:lvl8pPr>
                      <a:lvl9pPr marL="3657600" algn="l" defTabSz="914400" rtl="0" eaLnBrk="1" latinLnBrk="0" hangingPunct="1">
                        <a:defRPr sz="1800" kern="1200">
                          <a:solidFill>
                            <a:schemeClr val="tx1"/>
                          </a:solidFill>
                          <a:latin typeface="Corbel"/>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500" b="0" i="0" dirty="0">
                          <a:solidFill>
                            <a:srgbClr val="000000"/>
                          </a:solidFill>
                          <a:effectLst/>
                        </a:rPr>
                        <a:t>A collection of 960+ African journals. Limited to simple search strategies only.</a:t>
                      </a:r>
                    </a:p>
                  </a:txBody>
                  <a:tcPr marL="78638" marR="78638" marT="39319" marB="39319"/>
                </a:tc>
                <a:extLst>
                  <a:ext uri="{0D108BD9-81ED-4DB2-BD59-A6C34878D82A}">
                    <a16:rowId xmlns:a16="http://schemas.microsoft.com/office/drawing/2014/main" val="1217454289"/>
                  </a:ext>
                </a:extLst>
              </a:tr>
              <a:tr h="531811">
                <a:tc>
                  <a:txBody>
                    <a:bodyPr/>
                    <a:lstStyle>
                      <a:lvl1pPr marL="0" algn="l" defTabSz="914400" rtl="0" eaLnBrk="1" latinLnBrk="0" hangingPunct="1">
                        <a:defRPr sz="1800" kern="1200">
                          <a:solidFill>
                            <a:schemeClr val="tx1"/>
                          </a:solidFill>
                          <a:latin typeface="Corbel"/>
                        </a:defRPr>
                      </a:lvl1pPr>
                      <a:lvl2pPr marL="457200" algn="l" defTabSz="914400" rtl="0" eaLnBrk="1" latinLnBrk="0" hangingPunct="1">
                        <a:defRPr sz="1800" kern="1200">
                          <a:solidFill>
                            <a:schemeClr val="tx1"/>
                          </a:solidFill>
                          <a:latin typeface="Corbel"/>
                        </a:defRPr>
                      </a:lvl2pPr>
                      <a:lvl3pPr marL="914400" algn="l" defTabSz="914400" rtl="0" eaLnBrk="1" latinLnBrk="0" hangingPunct="1">
                        <a:defRPr sz="1800" kern="1200">
                          <a:solidFill>
                            <a:schemeClr val="tx1"/>
                          </a:solidFill>
                          <a:latin typeface="Corbel"/>
                        </a:defRPr>
                      </a:lvl3pPr>
                      <a:lvl4pPr marL="1371600" algn="l" defTabSz="914400" rtl="0" eaLnBrk="1" latinLnBrk="0" hangingPunct="1">
                        <a:defRPr sz="1800" kern="1200">
                          <a:solidFill>
                            <a:schemeClr val="tx1"/>
                          </a:solidFill>
                          <a:latin typeface="Corbel"/>
                        </a:defRPr>
                      </a:lvl4pPr>
                      <a:lvl5pPr marL="1828800" algn="l" defTabSz="914400" rtl="0" eaLnBrk="1" latinLnBrk="0" hangingPunct="1">
                        <a:defRPr sz="1800" kern="1200">
                          <a:solidFill>
                            <a:schemeClr val="tx1"/>
                          </a:solidFill>
                          <a:latin typeface="Corbel"/>
                        </a:defRPr>
                      </a:lvl5pPr>
                      <a:lvl6pPr marL="2286000" algn="l" defTabSz="914400" rtl="0" eaLnBrk="1" latinLnBrk="0" hangingPunct="1">
                        <a:defRPr sz="1800" kern="1200">
                          <a:solidFill>
                            <a:schemeClr val="tx1"/>
                          </a:solidFill>
                          <a:latin typeface="Corbel"/>
                        </a:defRPr>
                      </a:lvl6pPr>
                      <a:lvl7pPr marL="2743200" algn="l" defTabSz="914400" rtl="0" eaLnBrk="1" latinLnBrk="0" hangingPunct="1">
                        <a:defRPr sz="1800" kern="1200">
                          <a:solidFill>
                            <a:schemeClr val="tx1"/>
                          </a:solidFill>
                          <a:latin typeface="Corbel"/>
                        </a:defRPr>
                      </a:lvl7pPr>
                      <a:lvl8pPr marL="3200400" algn="l" defTabSz="914400" rtl="0" eaLnBrk="1" latinLnBrk="0" hangingPunct="1">
                        <a:defRPr sz="1800" kern="1200">
                          <a:solidFill>
                            <a:schemeClr val="tx1"/>
                          </a:solidFill>
                          <a:latin typeface="Corbel"/>
                        </a:defRPr>
                      </a:lvl8pPr>
                      <a:lvl9pPr marL="3657600" algn="l" defTabSz="914400" rtl="0" eaLnBrk="1" latinLnBrk="0" hangingPunct="1">
                        <a:defRPr sz="1800" kern="1200">
                          <a:solidFill>
                            <a:schemeClr val="tx1"/>
                          </a:solidFill>
                          <a:latin typeface="Corbel"/>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500" b="0" i="0" dirty="0">
                          <a:solidFill>
                            <a:srgbClr val="000000"/>
                          </a:solidFill>
                          <a:effectLst/>
                          <a:hlinkClick r:id="rId6"/>
                        </a:rPr>
                        <a:t>International Clinical Trials Registry Platform (ICTRP)</a:t>
                      </a:r>
                      <a:endParaRPr lang="en-US" sz="1500" b="0" i="0" dirty="0">
                        <a:solidFill>
                          <a:srgbClr val="000000"/>
                        </a:solidFill>
                        <a:effectLst/>
                      </a:endParaRPr>
                    </a:p>
                  </a:txBody>
                  <a:tcPr marL="78638" marR="78638" marT="39319" marB="39319"/>
                </a:tc>
                <a:tc>
                  <a:txBody>
                    <a:bodyPr/>
                    <a:lstStyle>
                      <a:lvl1pPr marL="0" algn="l" defTabSz="914400" rtl="0" eaLnBrk="1" latinLnBrk="0" hangingPunct="1">
                        <a:defRPr sz="1800" kern="1200">
                          <a:solidFill>
                            <a:schemeClr val="tx1"/>
                          </a:solidFill>
                          <a:latin typeface="Corbel"/>
                        </a:defRPr>
                      </a:lvl1pPr>
                      <a:lvl2pPr marL="457200" algn="l" defTabSz="914400" rtl="0" eaLnBrk="1" latinLnBrk="0" hangingPunct="1">
                        <a:defRPr sz="1800" kern="1200">
                          <a:solidFill>
                            <a:schemeClr val="tx1"/>
                          </a:solidFill>
                          <a:latin typeface="Corbel"/>
                        </a:defRPr>
                      </a:lvl2pPr>
                      <a:lvl3pPr marL="914400" algn="l" defTabSz="914400" rtl="0" eaLnBrk="1" latinLnBrk="0" hangingPunct="1">
                        <a:defRPr sz="1800" kern="1200">
                          <a:solidFill>
                            <a:schemeClr val="tx1"/>
                          </a:solidFill>
                          <a:latin typeface="Corbel"/>
                        </a:defRPr>
                      </a:lvl3pPr>
                      <a:lvl4pPr marL="1371600" algn="l" defTabSz="914400" rtl="0" eaLnBrk="1" latinLnBrk="0" hangingPunct="1">
                        <a:defRPr sz="1800" kern="1200">
                          <a:solidFill>
                            <a:schemeClr val="tx1"/>
                          </a:solidFill>
                          <a:latin typeface="Corbel"/>
                        </a:defRPr>
                      </a:lvl4pPr>
                      <a:lvl5pPr marL="1828800" algn="l" defTabSz="914400" rtl="0" eaLnBrk="1" latinLnBrk="0" hangingPunct="1">
                        <a:defRPr sz="1800" kern="1200">
                          <a:solidFill>
                            <a:schemeClr val="tx1"/>
                          </a:solidFill>
                          <a:latin typeface="Corbel"/>
                        </a:defRPr>
                      </a:lvl5pPr>
                      <a:lvl6pPr marL="2286000" algn="l" defTabSz="914400" rtl="0" eaLnBrk="1" latinLnBrk="0" hangingPunct="1">
                        <a:defRPr sz="1800" kern="1200">
                          <a:solidFill>
                            <a:schemeClr val="tx1"/>
                          </a:solidFill>
                          <a:latin typeface="Corbel"/>
                        </a:defRPr>
                      </a:lvl6pPr>
                      <a:lvl7pPr marL="2743200" algn="l" defTabSz="914400" rtl="0" eaLnBrk="1" latinLnBrk="0" hangingPunct="1">
                        <a:defRPr sz="1800" kern="1200">
                          <a:solidFill>
                            <a:schemeClr val="tx1"/>
                          </a:solidFill>
                          <a:latin typeface="Corbel"/>
                        </a:defRPr>
                      </a:lvl7pPr>
                      <a:lvl8pPr marL="3200400" algn="l" defTabSz="914400" rtl="0" eaLnBrk="1" latinLnBrk="0" hangingPunct="1">
                        <a:defRPr sz="1800" kern="1200">
                          <a:solidFill>
                            <a:schemeClr val="tx1"/>
                          </a:solidFill>
                          <a:latin typeface="Corbel"/>
                        </a:defRPr>
                      </a:lvl8pPr>
                      <a:lvl9pPr marL="3657600" algn="l" defTabSz="914400" rtl="0" eaLnBrk="1" latinLnBrk="0" hangingPunct="1">
                        <a:defRPr sz="1800" kern="1200">
                          <a:solidFill>
                            <a:schemeClr val="tx1"/>
                          </a:solidFill>
                          <a:latin typeface="Corbel"/>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500" b="0" i="0" dirty="0">
                          <a:solidFill>
                            <a:srgbClr val="000000"/>
                          </a:solidFill>
                          <a:effectLst/>
                        </a:rPr>
                        <a:t>A registry of clinical trials from the WHO, including the Pan African Clinical Trials Registry (PACTR). </a:t>
                      </a:r>
                    </a:p>
                  </a:txBody>
                  <a:tcPr marL="78638" marR="78638" marT="39319" marB="39319"/>
                </a:tc>
                <a:extLst>
                  <a:ext uri="{0D108BD9-81ED-4DB2-BD59-A6C34878D82A}">
                    <a16:rowId xmlns:a16="http://schemas.microsoft.com/office/drawing/2014/main" val="2945576078"/>
                  </a:ext>
                </a:extLst>
              </a:tr>
              <a:tr h="538051">
                <a:tc>
                  <a:txBody>
                    <a:bodyPr/>
                    <a:lstStyle>
                      <a:lvl1pPr marL="0" algn="l" defTabSz="914400" rtl="0" eaLnBrk="1" latinLnBrk="0" hangingPunct="1">
                        <a:defRPr sz="1800" kern="1200">
                          <a:solidFill>
                            <a:schemeClr val="tx1"/>
                          </a:solidFill>
                          <a:latin typeface="Corbel"/>
                        </a:defRPr>
                      </a:lvl1pPr>
                      <a:lvl2pPr marL="457200" algn="l" defTabSz="914400" rtl="0" eaLnBrk="1" latinLnBrk="0" hangingPunct="1">
                        <a:defRPr sz="1800" kern="1200">
                          <a:solidFill>
                            <a:schemeClr val="tx1"/>
                          </a:solidFill>
                          <a:latin typeface="Corbel"/>
                        </a:defRPr>
                      </a:lvl2pPr>
                      <a:lvl3pPr marL="914400" algn="l" defTabSz="914400" rtl="0" eaLnBrk="1" latinLnBrk="0" hangingPunct="1">
                        <a:defRPr sz="1800" kern="1200">
                          <a:solidFill>
                            <a:schemeClr val="tx1"/>
                          </a:solidFill>
                          <a:latin typeface="Corbel"/>
                        </a:defRPr>
                      </a:lvl3pPr>
                      <a:lvl4pPr marL="1371600" algn="l" defTabSz="914400" rtl="0" eaLnBrk="1" latinLnBrk="0" hangingPunct="1">
                        <a:defRPr sz="1800" kern="1200">
                          <a:solidFill>
                            <a:schemeClr val="tx1"/>
                          </a:solidFill>
                          <a:latin typeface="Corbel"/>
                        </a:defRPr>
                      </a:lvl4pPr>
                      <a:lvl5pPr marL="1828800" algn="l" defTabSz="914400" rtl="0" eaLnBrk="1" latinLnBrk="0" hangingPunct="1">
                        <a:defRPr sz="1800" kern="1200">
                          <a:solidFill>
                            <a:schemeClr val="tx1"/>
                          </a:solidFill>
                          <a:latin typeface="Corbel"/>
                        </a:defRPr>
                      </a:lvl5pPr>
                      <a:lvl6pPr marL="2286000" algn="l" defTabSz="914400" rtl="0" eaLnBrk="1" latinLnBrk="0" hangingPunct="1">
                        <a:defRPr sz="1800" kern="1200">
                          <a:solidFill>
                            <a:schemeClr val="tx1"/>
                          </a:solidFill>
                          <a:latin typeface="Corbel"/>
                        </a:defRPr>
                      </a:lvl6pPr>
                      <a:lvl7pPr marL="2743200" algn="l" defTabSz="914400" rtl="0" eaLnBrk="1" latinLnBrk="0" hangingPunct="1">
                        <a:defRPr sz="1800" kern="1200">
                          <a:solidFill>
                            <a:schemeClr val="tx1"/>
                          </a:solidFill>
                          <a:latin typeface="Corbel"/>
                        </a:defRPr>
                      </a:lvl7pPr>
                      <a:lvl8pPr marL="3200400" algn="l" defTabSz="914400" rtl="0" eaLnBrk="1" latinLnBrk="0" hangingPunct="1">
                        <a:defRPr sz="1800" kern="1200">
                          <a:solidFill>
                            <a:schemeClr val="tx1"/>
                          </a:solidFill>
                          <a:latin typeface="Corbel"/>
                        </a:defRPr>
                      </a:lvl8pPr>
                      <a:lvl9pPr marL="3657600" algn="l" defTabSz="914400" rtl="0" eaLnBrk="1" latinLnBrk="0" hangingPunct="1">
                        <a:defRPr sz="1800" kern="1200">
                          <a:solidFill>
                            <a:schemeClr val="tx1"/>
                          </a:solidFill>
                          <a:latin typeface="Corbel"/>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500" b="0" dirty="0">
                          <a:solidFill>
                            <a:srgbClr val="000000"/>
                          </a:solidFill>
                          <a:effectLst/>
                          <a:hlinkClick r:id="rId7"/>
                        </a:rPr>
                        <a:t>Google Scholar</a:t>
                      </a:r>
                      <a:endParaRPr lang="en-US" sz="1500" b="0" dirty="0">
                        <a:solidFill>
                          <a:srgbClr val="000000"/>
                        </a:solidFill>
                        <a:effectLst/>
                      </a:endParaRPr>
                    </a:p>
                  </a:txBody>
                  <a:tcPr marL="78638" marR="78638" marT="39319" marB="39319"/>
                </a:tc>
                <a:tc>
                  <a:txBody>
                    <a:bodyPr/>
                    <a:lstStyle>
                      <a:lvl1pPr marL="0" algn="l" defTabSz="914400" rtl="0" eaLnBrk="1" latinLnBrk="0" hangingPunct="1">
                        <a:defRPr sz="1800" kern="1200">
                          <a:solidFill>
                            <a:schemeClr val="tx1"/>
                          </a:solidFill>
                          <a:latin typeface="Corbel"/>
                        </a:defRPr>
                      </a:lvl1pPr>
                      <a:lvl2pPr marL="457200" algn="l" defTabSz="914400" rtl="0" eaLnBrk="1" latinLnBrk="0" hangingPunct="1">
                        <a:defRPr sz="1800" kern="1200">
                          <a:solidFill>
                            <a:schemeClr val="tx1"/>
                          </a:solidFill>
                          <a:latin typeface="Corbel"/>
                        </a:defRPr>
                      </a:lvl2pPr>
                      <a:lvl3pPr marL="914400" algn="l" defTabSz="914400" rtl="0" eaLnBrk="1" latinLnBrk="0" hangingPunct="1">
                        <a:defRPr sz="1800" kern="1200">
                          <a:solidFill>
                            <a:schemeClr val="tx1"/>
                          </a:solidFill>
                          <a:latin typeface="Corbel"/>
                        </a:defRPr>
                      </a:lvl3pPr>
                      <a:lvl4pPr marL="1371600" algn="l" defTabSz="914400" rtl="0" eaLnBrk="1" latinLnBrk="0" hangingPunct="1">
                        <a:defRPr sz="1800" kern="1200">
                          <a:solidFill>
                            <a:schemeClr val="tx1"/>
                          </a:solidFill>
                          <a:latin typeface="Corbel"/>
                        </a:defRPr>
                      </a:lvl4pPr>
                      <a:lvl5pPr marL="1828800" algn="l" defTabSz="914400" rtl="0" eaLnBrk="1" latinLnBrk="0" hangingPunct="1">
                        <a:defRPr sz="1800" kern="1200">
                          <a:solidFill>
                            <a:schemeClr val="tx1"/>
                          </a:solidFill>
                          <a:latin typeface="Corbel"/>
                        </a:defRPr>
                      </a:lvl5pPr>
                      <a:lvl6pPr marL="2286000" algn="l" defTabSz="914400" rtl="0" eaLnBrk="1" latinLnBrk="0" hangingPunct="1">
                        <a:defRPr sz="1800" kern="1200">
                          <a:solidFill>
                            <a:schemeClr val="tx1"/>
                          </a:solidFill>
                          <a:latin typeface="Corbel"/>
                        </a:defRPr>
                      </a:lvl6pPr>
                      <a:lvl7pPr marL="2743200" algn="l" defTabSz="914400" rtl="0" eaLnBrk="1" latinLnBrk="0" hangingPunct="1">
                        <a:defRPr sz="1800" kern="1200">
                          <a:solidFill>
                            <a:schemeClr val="tx1"/>
                          </a:solidFill>
                          <a:latin typeface="Corbel"/>
                        </a:defRPr>
                      </a:lvl7pPr>
                      <a:lvl8pPr marL="3200400" algn="l" defTabSz="914400" rtl="0" eaLnBrk="1" latinLnBrk="0" hangingPunct="1">
                        <a:defRPr sz="1800" kern="1200">
                          <a:solidFill>
                            <a:schemeClr val="tx1"/>
                          </a:solidFill>
                          <a:latin typeface="Corbel"/>
                        </a:defRPr>
                      </a:lvl8pPr>
                      <a:lvl9pPr marL="3657600" algn="l" defTabSz="914400" rtl="0" eaLnBrk="1" latinLnBrk="0" hangingPunct="1">
                        <a:defRPr sz="1800" kern="1200">
                          <a:solidFill>
                            <a:schemeClr val="tx1"/>
                          </a:solidFill>
                          <a:latin typeface="Corbel"/>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500" b="0" i="0" dirty="0">
                          <a:solidFill>
                            <a:srgbClr val="000000"/>
                          </a:solidFill>
                          <a:effectLst/>
                        </a:rPr>
                        <a:t>Google’s entry point to scholarly literature, plus less-scholarly content (like blog posts). Returns a huge number of results because it searches the full text of articles.</a:t>
                      </a:r>
                    </a:p>
                  </a:txBody>
                  <a:tcPr marL="78638" marR="78638" marT="39319" marB="39319"/>
                </a:tc>
                <a:extLst>
                  <a:ext uri="{0D108BD9-81ED-4DB2-BD59-A6C34878D82A}">
                    <a16:rowId xmlns:a16="http://schemas.microsoft.com/office/drawing/2014/main" val="224325679"/>
                  </a:ext>
                </a:extLst>
              </a:tr>
              <a:tr h="475892">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500" b="0" i="0" kern="1200" dirty="0">
                          <a:solidFill>
                            <a:srgbClr val="000000"/>
                          </a:solidFill>
                          <a:effectLst/>
                          <a:latin typeface="Corbel"/>
                          <a:ea typeface="+mn-ea"/>
                          <a:cs typeface="+mn-cs"/>
                          <a:hlinkClick r:id="rId8"/>
                        </a:rPr>
                        <a:t>TRIP (Turning Research into Practice)</a:t>
                      </a:r>
                      <a:endParaRPr lang="en-US" sz="1500" b="0" i="0" kern="1200" dirty="0">
                        <a:solidFill>
                          <a:srgbClr val="000000"/>
                        </a:solidFill>
                        <a:effectLst/>
                        <a:latin typeface="Corbel"/>
                        <a:ea typeface="+mn-ea"/>
                        <a:cs typeface="+mn-cs"/>
                      </a:endParaRPr>
                    </a:p>
                  </a:txBody>
                  <a:tcPr marL="78638" marR="78638" marT="39319" marB="39319"/>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500" b="0" i="0" kern="1200" dirty="0">
                          <a:solidFill>
                            <a:srgbClr val="000000"/>
                          </a:solidFill>
                          <a:effectLst/>
                          <a:latin typeface="Corbel"/>
                          <a:ea typeface="+mn-ea"/>
                          <a:cs typeface="+mn-cs"/>
                        </a:rPr>
                        <a:t>Clinical search tool designed to rapidly identify the highest quality clinical evidence​</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500" b="0" i="0" dirty="0">
                        <a:solidFill>
                          <a:srgbClr val="000000"/>
                        </a:solidFill>
                        <a:effectLst/>
                      </a:endParaRPr>
                    </a:p>
                  </a:txBody>
                  <a:tcPr marL="78638" marR="78638" marT="39319" marB="39319"/>
                </a:tc>
                <a:extLst>
                  <a:ext uri="{0D108BD9-81ED-4DB2-BD59-A6C34878D82A}">
                    <a16:rowId xmlns:a16="http://schemas.microsoft.com/office/drawing/2014/main" val="4248136548"/>
                  </a:ext>
                </a:extLst>
              </a:tr>
              <a:tr h="532487">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500" b="0" i="0" kern="1200" dirty="0" err="1">
                          <a:solidFill>
                            <a:srgbClr val="000000"/>
                          </a:solidFill>
                          <a:effectLst/>
                          <a:latin typeface="Corbel"/>
                          <a:ea typeface="+mn-ea"/>
                          <a:cs typeface="+mn-cs"/>
                          <a:hlinkClick r:id="rId9"/>
                        </a:rPr>
                        <a:t>Epistemonikos</a:t>
                      </a:r>
                      <a:r>
                        <a:rPr lang="en-US" sz="1500" b="0" i="0" kern="1200" dirty="0">
                          <a:solidFill>
                            <a:srgbClr val="000000"/>
                          </a:solidFill>
                          <a:effectLst/>
                          <a:latin typeface="Corbel"/>
                          <a:ea typeface="+mn-ea"/>
                          <a:cs typeface="+mn-cs"/>
                          <a:hlinkClick r:id="rId9"/>
                        </a:rPr>
                        <a:t>​</a:t>
                      </a:r>
                      <a:endParaRPr lang="en-US" sz="1500" b="0" i="0" kern="1200" dirty="0">
                        <a:solidFill>
                          <a:srgbClr val="000000"/>
                        </a:solidFill>
                        <a:effectLst/>
                        <a:latin typeface="Corbel"/>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500" b="0" i="0" kern="1200" dirty="0">
                        <a:solidFill>
                          <a:srgbClr val="000000"/>
                        </a:solidFill>
                        <a:effectLst/>
                        <a:latin typeface="Corbel"/>
                        <a:ea typeface="+mn-ea"/>
                        <a:cs typeface="+mn-cs"/>
                      </a:endParaRPr>
                    </a:p>
                  </a:txBody>
                  <a:tcPr marL="78638" marR="78638" marT="39319" marB="39319"/>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500" b="0" i="0" kern="1200" dirty="0">
                          <a:solidFill>
                            <a:srgbClr val="000000"/>
                          </a:solidFill>
                          <a:effectLst/>
                          <a:latin typeface="Corbel"/>
                          <a:ea typeface="+mn-ea"/>
                          <a:cs typeface="+mn-cs"/>
                        </a:rPr>
                        <a:t>Search for systematic reviews</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500" b="0" i="0" kern="1200" dirty="0">
                        <a:solidFill>
                          <a:srgbClr val="000000"/>
                        </a:solidFill>
                        <a:effectLst/>
                        <a:latin typeface="Corbel"/>
                        <a:ea typeface="+mn-ea"/>
                        <a:cs typeface="+mn-cs"/>
                      </a:endParaRPr>
                    </a:p>
                  </a:txBody>
                  <a:tcPr marL="78638" marR="78638" marT="39319" marB="39319"/>
                </a:tc>
                <a:extLst>
                  <a:ext uri="{0D108BD9-81ED-4DB2-BD59-A6C34878D82A}">
                    <a16:rowId xmlns:a16="http://schemas.microsoft.com/office/drawing/2014/main" val="801104518"/>
                  </a:ext>
                </a:extLst>
              </a:tr>
            </a:tbl>
          </a:graphicData>
        </a:graphic>
      </p:graphicFrame>
      <p:sp>
        <p:nvSpPr>
          <p:cNvPr id="7" name="TextBox 6">
            <a:extLst>
              <a:ext uri="{FF2B5EF4-FFF2-40B4-BE49-F238E27FC236}">
                <a16:creationId xmlns:a16="http://schemas.microsoft.com/office/drawing/2014/main" id="{BC5002A7-6D44-2FDA-CAB3-C69C4CD9E79C}"/>
              </a:ext>
            </a:extLst>
          </p:cNvPr>
          <p:cNvSpPr txBox="1"/>
          <p:nvPr/>
        </p:nvSpPr>
        <p:spPr>
          <a:xfrm>
            <a:off x="609600" y="5748026"/>
            <a:ext cx="10950222" cy="646331"/>
          </a:xfrm>
          <a:prstGeom prst="rect">
            <a:avLst/>
          </a:prstGeom>
          <a:noFill/>
        </p:spPr>
        <p:txBody>
          <a:bodyPr wrap="square" rtlCol="0">
            <a:spAutoFit/>
          </a:bodyPr>
          <a:lstStyle/>
          <a:p>
            <a:pPr algn="l"/>
            <a:r>
              <a:rPr lang="en-US" dirty="0">
                <a:solidFill>
                  <a:srgbClr val="272524"/>
                </a:solidFill>
              </a:rPr>
              <a:t>The MSK Library provides access to many subscription databases and access to full text for those with an MSK username and password.</a:t>
            </a:r>
          </a:p>
        </p:txBody>
      </p:sp>
    </p:spTree>
    <p:extLst>
      <p:ext uri="{BB962C8B-B14F-4D97-AF65-F5344CB8AC3E}">
        <p14:creationId xmlns:p14="http://schemas.microsoft.com/office/powerpoint/2010/main" val="3493274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34B309-E1AE-167A-8AC2-0D111E5F860B}"/>
              </a:ext>
            </a:extLst>
          </p:cNvPr>
          <p:cNvSpPr>
            <a:spLocks noGrp="1"/>
          </p:cNvSpPr>
          <p:nvPr>
            <p:ph type="sldNum" sz="quarter" idx="11"/>
          </p:nvPr>
        </p:nvSpPr>
        <p:spPr/>
        <p:txBody>
          <a:bodyPr/>
          <a:lstStyle/>
          <a:p>
            <a:fld id="{523A240F-EAFE-E84F-B44C-6D7A08E0E409}" type="slidenum">
              <a:rPr lang="en-US" smtClean="0"/>
              <a:t>12</a:t>
            </a:fld>
            <a:endParaRPr lang="en-US"/>
          </a:p>
        </p:txBody>
      </p:sp>
      <p:sp>
        <p:nvSpPr>
          <p:cNvPr id="3" name="Footer Placeholder 2">
            <a:extLst>
              <a:ext uri="{FF2B5EF4-FFF2-40B4-BE49-F238E27FC236}">
                <a16:creationId xmlns:a16="http://schemas.microsoft.com/office/drawing/2014/main" id="{12A53666-5757-A3FB-63FA-4058C5F1E050}"/>
              </a:ext>
            </a:extLst>
          </p:cNvPr>
          <p:cNvSpPr>
            <a:spLocks noGrp="1"/>
          </p:cNvSpPr>
          <p:nvPr>
            <p:ph type="ftr" sz="quarter" idx="10"/>
          </p:nvPr>
        </p:nvSpPr>
        <p:spPr/>
        <p:txBody>
          <a:bodyPr/>
          <a:lstStyle/>
          <a:p>
            <a:r>
              <a:rPr lang="en-US"/>
              <a:t>MSK Confidential — do not distribute</a:t>
            </a:r>
          </a:p>
        </p:txBody>
      </p:sp>
      <p:sp>
        <p:nvSpPr>
          <p:cNvPr id="4" name="Title 3">
            <a:extLst>
              <a:ext uri="{FF2B5EF4-FFF2-40B4-BE49-F238E27FC236}">
                <a16:creationId xmlns:a16="http://schemas.microsoft.com/office/drawing/2014/main" id="{54370014-CB61-F1AC-E413-6F9850470692}"/>
              </a:ext>
            </a:extLst>
          </p:cNvPr>
          <p:cNvSpPr>
            <a:spLocks noGrp="1"/>
          </p:cNvSpPr>
          <p:nvPr>
            <p:ph type="title"/>
          </p:nvPr>
        </p:nvSpPr>
        <p:spPr/>
        <p:txBody>
          <a:bodyPr/>
          <a:lstStyle/>
          <a:p>
            <a:r>
              <a:rPr lang="en-US" dirty="0"/>
              <a:t>What about AI?</a:t>
            </a:r>
          </a:p>
        </p:txBody>
      </p:sp>
    </p:spTree>
    <p:extLst>
      <p:ext uri="{BB962C8B-B14F-4D97-AF65-F5344CB8AC3E}">
        <p14:creationId xmlns:p14="http://schemas.microsoft.com/office/powerpoint/2010/main" val="2603006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9C439-20F5-ABC9-6EB6-D474B0B15105}"/>
              </a:ext>
            </a:extLst>
          </p:cNvPr>
          <p:cNvSpPr>
            <a:spLocks noGrp="1"/>
          </p:cNvSpPr>
          <p:nvPr>
            <p:ph type="title"/>
          </p:nvPr>
        </p:nvSpPr>
        <p:spPr>
          <a:xfrm>
            <a:off x="139851" y="88900"/>
            <a:ext cx="12192000" cy="685800"/>
          </a:xfrm>
        </p:spPr>
        <p:txBody>
          <a:bodyPr wrap="square" anchor="t">
            <a:noAutofit/>
          </a:bodyPr>
          <a:lstStyle/>
          <a:p>
            <a:pPr>
              <a:lnSpc>
                <a:spcPct val="90000"/>
              </a:lnSpc>
            </a:pPr>
            <a:r>
              <a:rPr lang="en-US" sz="3600" dirty="0" err="1"/>
              <a:t>GenAI</a:t>
            </a:r>
            <a:r>
              <a:rPr lang="en-US" sz="3600" dirty="0"/>
              <a:t> may use your data to train the system</a:t>
            </a:r>
          </a:p>
        </p:txBody>
      </p:sp>
      <p:pic>
        <p:nvPicPr>
          <p:cNvPr id="5" name="Content Placeholder 4" descr="A diagram of data processing&#10;&#10;AI-generated content may be incorrect.">
            <a:extLst>
              <a:ext uri="{FF2B5EF4-FFF2-40B4-BE49-F238E27FC236}">
                <a16:creationId xmlns:a16="http://schemas.microsoft.com/office/drawing/2014/main" id="{57A37DA9-7373-37AD-E454-860F60AC7885}"/>
              </a:ext>
            </a:extLst>
          </p:cNvPr>
          <p:cNvPicPr>
            <a:picLocks noGrp="1" noChangeAspect="1"/>
          </p:cNvPicPr>
          <p:nvPr>
            <p:ph idx="1"/>
          </p:nvPr>
        </p:nvPicPr>
        <p:blipFill rotWithShape="1">
          <a:blip r:embed="rId3"/>
          <a:srcRect t="5721"/>
          <a:stretch/>
        </p:blipFill>
        <p:spPr>
          <a:xfrm>
            <a:off x="1908731" y="939386"/>
            <a:ext cx="8520687" cy="4880207"/>
          </a:xfrm>
          <a:noFill/>
        </p:spPr>
      </p:pic>
      <p:sp>
        <p:nvSpPr>
          <p:cNvPr id="6" name="TextBox 5">
            <a:extLst>
              <a:ext uri="{FF2B5EF4-FFF2-40B4-BE49-F238E27FC236}">
                <a16:creationId xmlns:a16="http://schemas.microsoft.com/office/drawing/2014/main" id="{B3388E9D-BC5B-6C5F-1B5C-ACA1362ABA4B}"/>
              </a:ext>
            </a:extLst>
          </p:cNvPr>
          <p:cNvSpPr txBox="1"/>
          <p:nvPr/>
        </p:nvSpPr>
        <p:spPr>
          <a:xfrm>
            <a:off x="1" y="5836177"/>
            <a:ext cx="8894164" cy="954300"/>
          </a:xfrm>
          <a:prstGeom prst="rect">
            <a:avLst/>
          </a:prstGeom>
          <a:noFill/>
        </p:spPr>
        <p:txBody>
          <a:bodyPr wrap="square" rtlCol="0">
            <a:spAutoFit/>
          </a:bodyPr>
          <a:lstStyle/>
          <a:p>
            <a:r>
              <a:rPr lang="en-US" sz="1867" dirty="0">
                <a:latin typeface="+mj-lt"/>
              </a:rPr>
              <a:t>Figure A: Flow of Personal Data in the </a:t>
            </a:r>
            <a:r>
              <a:rPr lang="en-US" sz="1867" dirty="0" err="1">
                <a:latin typeface="+mj-lt"/>
              </a:rPr>
              <a:t>GenAI</a:t>
            </a:r>
            <a:r>
              <a:rPr lang="en-US" sz="1867" dirty="0">
                <a:latin typeface="+mj-lt"/>
              </a:rPr>
              <a:t> Data Lifecycle. In: </a:t>
            </a:r>
            <a:r>
              <a:rPr lang="en-US" sz="1867" dirty="0" err="1">
                <a:solidFill>
                  <a:srgbClr val="222222"/>
                </a:solidFill>
                <a:latin typeface="+mj-lt"/>
              </a:rPr>
              <a:t>Duffourc</a:t>
            </a:r>
            <a:r>
              <a:rPr lang="en-US" sz="1867" dirty="0">
                <a:solidFill>
                  <a:srgbClr val="222222"/>
                </a:solidFill>
                <a:latin typeface="+mj-lt"/>
              </a:rPr>
              <a:t>, M. N., </a:t>
            </a:r>
            <a:r>
              <a:rPr lang="en-US" sz="1867" dirty="0" err="1">
                <a:solidFill>
                  <a:srgbClr val="222222"/>
                </a:solidFill>
                <a:latin typeface="+mj-lt"/>
              </a:rPr>
              <a:t>Gerke</a:t>
            </a:r>
            <a:r>
              <a:rPr lang="en-US" sz="1867" dirty="0">
                <a:solidFill>
                  <a:srgbClr val="222222"/>
                </a:solidFill>
                <a:latin typeface="+mj-lt"/>
              </a:rPr>
              <a:t>, S., &amp; </a:t>
            </a:r>
            <a:r>
              <a:rPr lang="en-US" sz="1867" dirty="0" err="1">
                <a:solidFill>
                  <a:srgbClr val="222222"/>
                </a:solidFill>
                <a:latin typeface="+mj-lt"/>
              </a:rPr>
              <a:t>Kollnig</a:t>
            </a:r>
            <a:r>
              <a:rPr lang="en-US" sz="1867" dirty="0">
                <a:solidFill>
                  <a:srgbClr val="222222"/>
                </a:solidFill>
                <a:latin typeface="+mj-lt"/>
              </a:rPr>
              <a:t>, K. (2023). Privacy of Personal Data in the Generative AI Data Lifecycle. </a:t>
            </a:r>
            <a:r>
              <a:rPr lang="en-US" sz="1867" i="1" dirty="0">
                <a:solidFill>
                  <a:srgbClr val="222222"/>
                </a:solidFill>
                <a:latin typeface="+mj-lt"/>
              </a:rPr>
              <a:t>NYU J. </a:t>
            </a:r>
            <a:r>
              <a:rPr lang="en-US" sz="1867" i="1" dirty="0" err="1">
                <a:solidFill>
                  <a:srgbClr val="222222"/>
                </a:solidFill>
                <a:latin typeface="+mj-lt"/>
              </a:rPr>
              <a:t>Intell</a:t>
            </a:r>
            <a:r>
              <a:rPr lang="en-US" sz="1867" i="1" dirty="0">
                <a:solidFill>
                  <a:srgbClr val="222222"/>
                </a:solidFill>
                <a:latin typeface="+mj-lt"/>
              </a:rPr>
              <a:t>. Prop. &amp; Ent. L.</a:t>
            </a:r>
            <a:r>
              <a:rPr lang="en-US" sz="1867" dirty="0">
                <a:solidFill>
                  <a:srgbClr val="222222"/>
                </a:solidFill>
                <a:latin typeface="+mj-lt"/>
              </a:rPr>
              <a:t>, </a:t>
            </a:r>
            <a:r>
              <a:rPr lang="en-US" sz="1867" i="1" dirty="0">
                <a:solidFill>
                  <a:srgbClr val="222222"/>
                </a:solidFill>
                <a:latin typeface="+mj-lt"/>
              </a:rPr>
              <a:t>13</a:t>
            </a:r>
            <a:r>
              <a:rPr lang="en-US" sz="1867" dirty="0">
                <a:solidFill>
                  <a:srgbClr val="222222"/>
                </a:solidFill>
                <a:latin typeface="+mj-lt"/>
              </a:rPr>
              <a:t>, 219.</a:t>
            </a:r>
            <a:endParaRPr lang="en-US" sz="1867" dirty="0">
              <a:latin typeface="+mj-lt"/>
            </a:endParaRPr>
          </a:p>
        </p:txBody>
      </p:sp>
    </p:spTree>
    <p:extLst>
      <p:ext uri="{BB962C8B-B14F-4D97-AF65-F5344CB8AC3E}">
        <p14:creationId xmlns:p14="http://schemas.microsoft.com/office/powerpoint/2010/main" val="514822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0C8BB41-D703-60D2-5E2F-865ED608C19A}"/>
              </a:ext>
            </a:extLst>
          </p:cNvPr>
          <p:cNvSpPr>
            <a:spLocks noGrp="1"/>
          </p:cNvSpPr>
          <p:nvPr>
            <p:ph type="title"/>
          </p:nvPr>
        </p:nvSpPr>
        <p:spPr>
          <a:xfrm>
            <a:off x="472017" y="88900"/>
            <a:ext cx="11719983" cy="685800"/>
          </a:xfrm>
        </p:spPr>
        <p:txBody>
          <a:bodyPr wrap="square" anchor="t">
            <a:normAutofit/>
          </a:bodyPr>
          <a:lstStyle/>
          <a:p>
            <a:pPr>
              <a:lnSpc>
                <a:spcPct val="90000"/>
              </a:lnSpc>
            </a:pPr>
            <a:r>
              <a:rPr lang="en-US" sz="3600" dirty="0"/>
              <a:t>Publishers and funders have policies for GenAI use</a:t>
            </a:r>
          </a:p>
        </p:txBody>
      </p:sp>
      <p:pic>
        <p:nvPicPr>
          <p:cNvPr id="3" name="Picture 2" descr="A screenshot of a computer&#10;&#10;AI-generated content may be incorrect.">
            <a:extLst>
              <a:ext uri="{FF2B5EF4-FFF2-40B4-BE49-F238E27FC236}">
                <a16:creationId xmlns:a16="http://schemas.microsoft.com/office/drawing/2014/main" id="{DADE0228-1F8D-D216-2BDE-0F9B354D144A}"/>
              </a:ext>
            </a:extLst>
          </p:cNvPr>
          <p:cNvPicPr>
            <a:picLocks noChangeAspect="1"/>
          </p:cNvPicPr>
          <p:nvPr/>
        </p:nvPicPr>
        <p:blipFill>
          <a:blip r:embed="rId3"/>
          <a:stretch>
            <a:fillRect/>
          </a:stretch>
        </p:blipFill>
        <p:spPr>
          <a:xfrm>
            <a:off x="1567905" y="983050"/>
            <a:ext cx="9202340" cy="5176316"/>
          </a:xfrm>
          <a:prstGeom prst="rect">
            <a:avLst/>
          </a:prstGeom>
          <a:noFill/>
        </p:spPr>
      </p:pic>
      <p:sp>
        <p:nvSpPr>
          <p:cNvPr id="4" name="TextBox 3">
            <a:extLst>
              <a:ext uri="{FF2B5EF4-FFF2-40B4-BE49-F238E27FC236}">
                <a16:creationId xmlns:a16="http://schemas.microsoft.com/office/drawing/2014/main" id="{7412A4B4-1DB0-BB11-BC4C-44329B73E024}"/>
              </a:ext>
            </a:extLst>
          </p:cNvPr>
          <p:cNvSpPr txBox="1"/>
          <p:nvPr/>
        </p:nvSpPr>
        <p:spPr>
          <a:xfrm>
            <a:off x="1567903" y="6367715"/>
            <a:ext cx="7386220" cy="338554"/>
          </a:xfrm>
          <a:prstGeom prst="rect">
            <a:avLst/>
          </a:prstGeom>
          <a:noFill/>
        </p:spPr>
        <p:txBody>
          <a:bodyPr wrap="square" rtlCol="0">
            <a:spAutoFit/>
          </a:bodyPr>
          <a:lstStyle/>
          <a:p>
            <a:r>
              <a:rPr lang="en-US" sz="1600">
                <a:latin typeface="+mj-lt"/>
                <a:hlinkClick r:id="rId4"/>
              </a:rPr>
              <a:t>https://publicationethics.org/guidance/cope-position/authorship-and-ai-tools</a:t>
            </a:r>
            <a:r>
              <a:rPr lang="en-US" sz="1600">
                <a:latin typeface="+mj-lt"/>
              </a:rPr>
              <a:t> </a:t>
            </a:r>
          </a:p>
        </p:txBody>
      </p:sp>
      <p:sp>
        <p:nvSpPr>
          <p:cNvPr id="7" name="Arrow: Right 6">
            <a:extLst>
              <a:ext uri="{FF2B5EF4-FFF2-40B4-BE49-F238E27FC236}">
                <a16:creationId xmlns:a16="http://schemas.microsoft.com/office/drawing/2014/main" id="{707743EF-9DF1-87E7-1A87-C19AF775CF8B}"/>
              </a:ext>
            </a:extLst>
          </p:cNvPr>
          <p:cNvSpPr/>
          <p:nvPr/>
        </p:nvSpPr>
        <p:spPr>
          <a:xfrm>
            <a:off x="1421757" y="5316517"/>
            <a:ext cx="1181913" cy="38315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Arrow: Right 7">
            <a:extLst>
              <a:ext uri="{FF2B5EF4-FFF2-40B4-BE49-F238E27FC236}">
                <a16:creationId xmlns:a16="http://schemas.microsoft.com/office/drawing/2014/main" id="{A3FD0071-3318-EE01-A7F8-287C379B37E3}"/>
              </a:ext>
            </a:extLst>
          </p:cNvPr>
          <p:cNvSpPr/>
          <p:nvPr/>
        </p:nvSpPr>
        <p:spPr>
          <a:xfrm rot="10800000">
            <a:off x="10764068" y="5316515"/>
            <a:ext cx="1181913" cy="38315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1" name="Rectangle 10">
            <a:extLst>
              <a:ext uri="{FF2B5EF4-FFF2-40B4-BE49-F238E27FC236}">
                <a16:creationId xmlns:a16="http://schemas.microsoft.com/office/drawing/2014/main" id="{8381C522-A76A-D9A1-CA4C-1E2578D33763}"/>
              </a:ext>
            </a:extLst>
          </p:cNvPr>
          <p:cNvSpPr/>
          <p:nvPr/>
        </p:nvSpPr>
        <p:spPr>
          <a:xfrm>
            <a:off x="2603670" y="4756879"/>
            <a:ext cx="8166575" cy="1442460"/>
          </a:xfrm>
          <a:prstGeom prst="rect">
            <a:avLst/>
          </a:prstGeom>
          <a:noFill/>
          <a:ln w="38100">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779330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AA6CCF1-C242-1056-2846-C8AD59199470}"/>
              </a:ext>
            </a:extLst>
          </p:cNvPr>
          <p:cNvSpPr>
            <a:spLocks noGrp="1"/>
          </p:cNvSpPr>
          <p:nvPr>
            <p:ph type="sldNum" sz="quarter" idx="12"/>
          </p:nvPr>
        </p:nvSpPr>
        <p:spPr>
          <a:xfrm>
            <a:off x="9001030" y="6367320"/>
            <a:ext cx="2844800" cy="365125"/>
          </a:xfrm>
        </p:spPr>
        <p:txBody>
          <a:bodyPr/>
          <a:lstStyle/>
          <a:p>
            <a:fld id="{D9DADDD7-F6DB-DE43-84D3-BDE65D6DBA61}" type="slidenum">
              <a:rPr lang="en-US" smtClean="0"/>
              <a:pPr/>
              <a:t>15</a:t>
            </a:fld>
            <a:endParaRPr lang="en-US" dirty="0"/>
          </a:p>
        </p:txBody>
      </p:sp>
      <p:sp>
        <p:nvSpPr>
          <p:cNvPr id="6" name="Title 4">
            <a:extLst>
              <a:ext uri="{FF2B5EF4-FFF2-40B4-BE49-F238E27FC236}">
                <a16:creationId xmlns:a16="http://schemas.microsoft.com/office/drawing/2014/main" id="{F33A1518-478E-0EFF-2E7D-4A7931CA00F3}"/>
              </a:ext>
            </a:extLst>
          </p:cNvPr>
          <p:cNvSpPr txBox="1">
            <a:spLocks/>
          </p:cNvSpPr>
          <p:nvPr/>
        </p:nvSpPr>
        <p:spPr>
          <a:xfrm>
            <a:off x="472017" y="88900"/>
            <a:ext cx="11719983" cy="685800"/>
          </a:xfrm>
          <a:prstGeom prst="rect">
            <a:avLst/>
          </a:prstGeom>
        </p:spPr>
        <p:txBody>
          <a:bodyPr vert="horz" wrap="square" lIns="0" tIns="0" rIns="0" bIns="0" rtlCol="0" anchor="t">
            <a:normAutofit/>
          </a:bodyPr>
          <a:lst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a:lstStyle>
          <a:p>
            <a:r>
              <a:rPr lang="en-US" sz="3600"/>
              <a:t>Publishers and funders have policies for GenAI use</a:t>
            </a:r>
            <a:endParaRPr lang="en-US" sz="3600" dirty="0"/>
          </a:p>
        </p:txBody>
      </p:sp>
      <p:pic>
        <p:nvPicPr>
          <p:cNvPr id="8" name="Picture 7">
            <a:extLst>
              <a:ext uri="{FF2B5EF4-FFF2-40B4-BE49-F238E27FC236}">
                <a16:creationId xmlns:a16="http://schemas.microsoft.com/office/drawing/2014/main" id="{860A358E-B51E-387E-6E25-90489E0506F3}"/>
              </a:ext>
            </a:extLst>
          </p:cNvPr>
          <p:cNvPicPr>
            <a:picLocks noChangeAspect="1"/>
          </p:cNvPicPr>
          <p:nvPr/>
        </p:nvPicPr>
        <p:blipFill>
          <a:blip r:embed="rId3"/>
          <a:stretch>
            <a:fillRect/>
          </a:stretch>
        </p:blipFill>
        <p:spPr>
          <a:xfrm>
            <a:off x="544349" y="696993"/>
            <a:ext cx="11103302" cy="5464013"/>
          </a:xfrm>
          <a:prstGeom prst="rect">
            <a:avLst/>
          </a:prstGeom>
        </p:spPr>
      </p:pic>
      <p:pic>
        <p:nvPicPr>
          <p:cNvPr id="10" name="Picture 9">
            <a:extLst>
              <a:ext uri="{FF2B5EF4-FFF2-40B4-BE49-F238E27FC236}">
                <a16:creationId xmlns:a16="http://schemas.microsoft.com/office/drawing/2014/main" id="{80DD4A71-7F76-1CC3-F496-E48B2704893C}"/>
              </a:ext>
            </a:extLst>
          </p:cNvPr>
          <p:cNvPicPr>
            <a:picLocks noChangeAspect="1"/>
          </p:cNvPicPr>
          <p:nvPr/>
        </p:nvPicPr>
        <p:blipFill>
          <a:blip r:embed="rId4"/>
          <a:stretch>
            <a:fillRect/>
          </a:stretch>
        </p:blipFill>
        <p:spPr>
          <a:xfrm>
            <a:off x="200890" y="2164438"/>
            <a:ext cx="5895110" cy="3996568"/>
          </a:xfrm>
          <a:prstGeom prst="rect">
            <a:avLst/>
          </a:prstGeom>
        </p:spPr>
      </p:pic>
      <p:pic>
        <p:nvPicPr>
          <p:cNvPr id="12" name="Picture 11">
            <a:extLst>
              <a:ext uri="{FF2B5EF4-FFF2-40B4-BE49-F238E27FC236}">
                <a16:creationId xmlns:a16="http://schemas.microsoft.com/office/drawing/2014/main" id="{657B7E1B-2ABE-3061-1A04-1B2EFA1A165C}"/>
              </a:ext>
            </a:extLst>
          </p:cNvPr>
          <p:cNvPicPr>
            <a:picLocks noChangeAspect="1"/>
          </p:cNvPicPr>
          <p:nvPr/>
        </p:nvPicPr>
        <p:blipFill>
          <a:blip r:embed="rId5"/>
          <a:stretch>
            <a:fillRect/>
          </a:stretch>
        </p:blipFill>
        <p:spPr>
          <a:xfrm>
            <a:off x="5976344" y="2146365"/>
            <a:ext cx="6014765" cy="4586080"/>
          </a:xfrm>
          <a:prstGeom prst="rect">
            <a:avLst/>
          </a:prstGeom>
        </p:spPr>
      </p:pic>
    </p:spTree>
    <p:extLst>
      <p:ext uri="{BB962C8B-B14F-4D97-AF65-F5344CB8AC3E}">
        <p14:creationId xmlns:p14="http://schemas.microsoft.com/office/powerpoint/2010/main" val="4891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02B0E-0AEE-036C-F608-B04E852ADCEA}"/>
              </a:ext>
            </a:extLst>
          </p:cNvPr>
          <p:cNvSpPr>
            <a:spLocks noGrp="1"/>
          </p:cNvSpPr>
          <p:nvPr>
            <p:ph type="title"/>
          </p:nvPr>
        </p:nvSpPr>
        <p:spPr>
          <a:xfrm>
            <a:off x="210912" y="188291"/>
            <a:ext cx="11963400" cy="685800"/>
          </a:xfrm>
        </p:spPr>
        <p:txBody>
          <a:bodyPr wrap="square" anchor="t">
            <a:normAutofit/>
          </a:bodyPr>
          <a:lstStyle/>
          <a:p>
            <a:pPr>
              <a:lnSpc>
                <a:spcPct val="90000"/>
              </a:lnSpc>
            </a:pPr>
            <a:r>
              <a:rPr lang="en-US" sz="3467" dirty="0"/>
              <a:t>Let’s Talk About </a:t>
            </a:r>
            <a:r>
              <a:rPr lang="en-US" sz="3467" dirty="0" err="1"/>
              <a:t>ChatBots</a:t>
            </a:r>
            <a:endParaRPr lang="en-US" sz="3467" dirty="0"/>
          </a:p>
        </p:txBody>
      </p:sp>
      <p:pic>
        <p:nvPicPr>
          <p:cNvPr id="1026" name="Picture 2" descr="PROMPT Design Framework for generative AI comprising Persona, Requirements, Organization, Medium, Purpose, and Tone.">
            <a:extLst>
              <a:ext uri="{FF2B5EF4-FFF2-40B4-BE49-F238E27FC236}">
                <a16:creationId xmlns:a16="http://schemas.microsoft.com/office/drawing/2014/main" id="{EFC04E61-26BB-6F6B-9713-25B45BC0AC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977"/>
          <a:stretch/>
        </p:blipFill>
        <p:spPr bwMode="auto">
          <a:xfrm>
            <a:off x="134224" y="774700"/>
            <a:ext cx="12116776" cy="6272051"/>
          </a:xfrm>
          <a:prstGeom prst="rect">
            <a:avLst/>
          </a:prstGeom>
          <a:solidFill>
            <a:srgbClr val="FFFFFF"/>
          </a:solidFill>
        </p:spPr>
      </p:pic>
      <p:sp>
        <p:nvSpPr>
          <p:cNvPr id="7" name="TextBox 6">
            <a:extLst>
              <a:ext uri="{FF2B5EF4-FFF2-40B4-BE49-F238E27FC236}">
                <a16:creationId xmlns:a16="http://schemas.microsoft.com/office/drawing/2014/main" id="{CF7B712A-1146-1549-98AA-15F1E09E4C13}"/>
              </a:ext>
            </a:extLst>
          </p:cNvPr>
          <p:cNvSpPr txBox="1"/>
          <p:nvPr/>
        </p:nvSpPr>
        <p:spPr>
          <a:xfrm>
            <a:off x="134225" y="6562890"/>
            <a:ext cx="8388991" cy="318100"/>
          </a:xfrm>
          <a:prstGeom prst="rect">
            <a:avLst/>
          </a:prstGeom>
          <a:noFill/>
        </p:spPr>
        <p:txBody>
          <a:bodyPr wrap="square">
            <a:spAutoFit/>
          </a:bodyPr>
          <a:lstStyle/>
          <a:p>
            <a:r>
              <a:rPr lang="en-US" sz="1467" dirty="0">
                <a:latin typeface="+mj-lt"/>
                <a:hlinkClick r:id="rId4"/>
              </a:rPr>
              <a:t>https://sites.psu.edu/digitalshred/2024/02/13/prompt-design-framework-and-worksheet/</a:t>
            </a:r>
            <a:r>
              <a:rPr lang="en-US" sz="1467" dirty="0">
                <a:latin typeface="+mj-lt"/>
              </a:rPr>
              <a:t> </a:t>
            </a:r>
          </a:p>
        </p:txBody>
      </p:sp>
    </p:spTree>
    <p:extLst>
      <p:ext uri="{BB962C8B-B14F-4D97-AF65-F5344CB8AC3E}">
        <p14:creationId xmlns:p14="http://schemas.microsoft.com/office/powerpoint/2010/main" val="1237584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6B7F9-6F98-C299-88FD-460ABD3225C8}"/>
              </a:ext>
            </a:extLst>
          </p:cNvPr>
          <p:cNvSpPr>
            <a:spLocks noGrp="1"/>
          </p:cNvSpPr>
          <p:nvPr>
            <p:ph type="title"/>
          </p:nvPr>
        </p:nvSpPr>
        <p:spPr>
          <a:xfrm>
            <a:off x="253645" y="241436"/>
            <a:ext cx="11184423" cy="914400"/>
          </a:xfrm>
        </p:spPr>
        <p:txBody>
          <a:bodyPr/>
          <a:lstStyle/>
          <a:p>
            <a:r>
              <a:rPr lang="en-US" dirty="0" err="1"/>
              <a:t>ChatBots</a:t>
            </a:r>
            <a:r>
              <a:rPr lang="en-US" dirty="0"/>
              <a:t> aren’t doing what you think they are doing</a:t>
            </a:r>
          </a:p>
        </p:txBody>
      </p:sp>
      <p:pic>
        <p:nvPicPr>
          <p:cNvPr id="9" name="Picture 8">
            <a:extLst>
              <a:ext uri="{FF2B5EF4-FFF2-40B4-BE49-F238E27FC236}">
                <a16:creationId xmlns:a16="http://schemas.microsoft.com/office/drawing/2014/main" id="{DDCD3515-EF8D-14C4-AFD3-A2F3A6081F8D}"/>
              </a:ext>
            </a:extLst>
          </p:cNvPr>
          <p:cNvPicPr>
            <a:picLocks noChangeAspect="1"/>
          </p:cNvPicPr>
          <p:nvPr/>
        </p:nvPicPr>
        <p:blipFill>
          <a:blip r:embed="rId3"/>
          <a:stretch>
            <a:fillRect/>
          </a:stretch>
        </p:blipFill>
        <p:spPr>
          <a:xfrm>
            <a:off x="446566" y="685433"/>
            <a:ext cx="8720671" cy="5995002"/>
          </a:xfrm>
          <a:prstGeom prst="rect">
            <a:avLst/>
          </a:prstGeom>
        </p:spPr>
      </p:pic>
    </p:spTree>
    <p:extLst>
      <p:ext uri="{BB962C8B-B14F-4D97-AF65-F5344CB8AC3E}">
        <p14:creationId xmlns:p14="http://schemas.microsoft.com/office/powerpoint/2010/main" val="20048605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48257-5C26-230D-F468-3C9E1DCCF8CA}"/>
              </a:ext>
            </a:extLst>
          </p:cNvPr>
          <p:cNvSpPr>
            <a:spLocks noGrp="1"/>
          </p:cNvSpPr>
          <p:nvPr>
            <p:ph type="title"/>
          </p:nvPr>
        </p:nvSpPr>
        <p:spPr>
          <a:xfrm>
            <a:off x="291372" y="149090"/>
            <a:ext cx="11184423" cy="914400"/>
          </a:xfrm>
        </p:spPr>
        <p:txBody>
          <a:bodyPr/>
          <a:lstStyle/>
          <a:p>
            <a:r>
              <a:rPr lang="en-US" dirty="0" err="1"/>
              <a:t>ChatBots</a:t>
            </a:r>
            <a:r>
              <a:rPr lang="en-US" dirty="0"/>
              <a:t> aren’t doing what you think they are doing</a:t>
            </a:r>
          </a:p>
        </p:txBody>
      </p:sp>
      <p:pic>
        <p:nvPicPr>
          <p:cNvPr id="5" name="Picture 4">
            <a:extLst>
              <a:ext uri="{FF2B5EF4-FFF2-40B4-BE49-F238E27FC236}">
                <a16:creationId xmlns:a16="http://schemas.microsoft.com/office/drawing/2014/main" id="{54C31AD9-F427-5596-6968-BE6C36DA56A2}"/>
              </a:ext>
            </a:extLst>
          </p:cNvPr>
          <p:cNvPicPr>
            <a:picLocks noChangeAspect="1"/>
          </p:cNvPicPr>
          <p:nvPr/>
        </p:nvPicPr>
        <p:blipFill>
          <a:blip r:embed="rId3"/>
          <a:stretch>
            <a:fillRect/>
          </a:stretch>
        </p:blipFill>
        <p:spPr>
          <a:xfrm>
            <a:off x="1104439" y="627083"/>
            <a:ext cx="8388238" cy="6081827"/>
          </a:xfrm>
          <a:prstGeom prst="rect">
            <a:avLst/>
          </a:prstGeom>
        </p:spPr>
      </p:pic>
    </p:spTree>
    <p:extLst>
      <p:ext uri="{BB962C8B-B14F-4D97-AF65-F5344CB8AC3E}">
        <p14:creationId xmlns:p14="http://schemas.microsoft.com/office/powerpoint/2010/main" val="899613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6B657-BC54-0B55-F6FB-1137926232A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98966E-5DEB-3A3E-25A1-A7998ABBE13F}"/>
              </a:ext>
            </a:extLst>
          </p:cNvPr>
          <p:cNvSpPr>
            <a:spLocks noGrp="1"/>
          </p:cNvSpPr>
          <p:nvPr>
            <p:ph type="sldNum" sz="quarter" idx="11"/>
          </p:nvPr>
        </p:nvSpPr>
        <p:spPr/>
        <p:txBody>
          <a:bodyPr/>
          <a:lstStyle/>
          <a:p>
            <a:fld id="{523A240F-EAFE-E84F-B44C-6D7A08E0E409}" type="slidenum">
              <a:rPr lang="en-US" smtClean="0"/>
              <a:t>19</a:t>
            </a:fld>
            <a:endParaRPr lang="en-US"/>
          </a:p>
        </p:txBody>
      </p:sp>
      <p:sp>
        <p:nvSpPr>
          <p:cNvPr id="3" name="Footer Placeholder 2">
            <a:extLst>
              <a:ext uri="{FF2B5EF4-FFF2-40B4-BE49-F238E27FC236}">
                <a16:creationId xmlns:a16="http://schemas.microsoft.com/office/drawing/2014/main" id="{96B89610-F618-3EEA-5D10-3B2D9927D6B2}"/>
              </a:ext>
            </a:extLst>
          </p:cNvPr>
          <p:cNvSpPr>
            <a:spLocks noGrp="1"/>
          </p:cNvSpPr>
          <p:nvPr>
            <p:ph type="ftr" sz="quarter" idx="10"/>
          </p:nvPr>
        </p:nvSpPr>
        <p:spPr/>
        <p:txBody>
          <a:bodyPr/>
          <a:lstStyle/>
          <a:p>
            <a:r>
              <a:rPr lang="en-US"/>
              <a:t>MSK Confidential — do not distribute</a:t>
            </a:r>
          </a:p>
        </p:txBody>
      </p:sp>
      <p:sp>
        <p:nvSpPr>
          <p:cNvPr id="4" name="Title 3">
            <a:extLst>
              <a:ext uri="{FF2B5EF4-FFF2-40B4-BE49-F238E27FC236}">
                <a16:creationId xmlns:a16="http://schemas.microsoft.com/office/drawing/2014/main" id="{7FDC251F-C935-BFF9-34BF-3A97D1F1098F}"/>
              </a:ext>
            </a:extLst>
          </p:cNvPr>
          <p:cNvSpPr>
            <a:spLocks noGrp="1"/>
          </p:cNvSpPr>
          <p:nvPr>
            <p:ph type="title"/>
          </p:nvPr>
        </p:nvSpPr>
        <p:spPr>
          <a:xfrm>
            <a:off x="504825" y="1371600"/>
            <a:ext cx="8334374" cy="4718050"/>
          </a:xfrm>
        </p:spPr>
        <p:txBody>
          <a:bodyPr/>
          <a:lstStyle/>
          <a:p>
            <a:r>
              <a:rPr lang="en-US" dirty="0"/>
              <a:t>Using the Literature Search</a:t>
            </a:r>
          </a:p>
        </p:txBody>
      </p:sp>
    </p:spTree>
    <p:extLst>
      <p:ext uri="{BB962C8B-B14F-4D97-AF65-F5344CB8AC3E}">
        <p14:creationId xmlns:p14="http://schemas.microsoft.com/office/powerpoint/2010/main" val="3432683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7A65126-0B8B-4A57-B20A-717F514B3EA3}"/>
              </a:ext>
            </a:extLst>
          </p:cNvPr>
          <p:cNvSpPr>
            <a:spLocks noGrp="1"/>
          </p:cNvSpPr>
          <p:nvPr>
            <p:ph type="title"/>
          </p:nvPr>
        </p:nvSpPr>
        <p:spPr/>
        <p:txBody>
          <a:bodyPr/>
          <a:lstStyle/>
          <a:p>
            <a:r>
              <a:rPr lang="en-US" dirty="0"/>
              <a:t>I want to hear from you!</a:t>
            </a:r>
          </a:p>
        </p:txBody>
      </p:sp>
      <p:pic>
        <p:nvPicPr>
          <p:cNvPr id="8" name="Picture 7">
            <a:extLst>
              <a:ext uri="{FF2B5EF4-FFF2-40B4-BE49-F238E27FC236}">
                <a16:creationId xmlns:a16="http://schemas.microsoft.com/office/drawing/2014/main" id="{FE7A5FCF-D049-D14A-959C-EDF8FCA68D6F}"/>
              </a:ext>
            </a:extLst>
          </p:cNvPr>
          <p:cNvPicPr>
            <a:picLocks noChangeAspect="1"/>
          </p:cNvPicPr>
          <p:nvPr/>
        </p:nvPicPr>
        <p:blipFill rotWithShape="1">
          <a:blip r:embed="rId3"/>
          <a:srcRect r="39167" b="45050"/>
          <a:stretch/>
        </p:blipFill>
        <p:spPr>
          <a:xfrm>
            <a:off x="829203" y="1510748"/>
            <a:ext cx="9414375" cy="3200400"/>
          </a:xfrm>
          <a:prstGeom prst="rect">
            <a:avLst/>
          </a:prstGeom>
        </p:spPr>
      </p:pic>
    </p:spTree>
    <p:extLst>
      <p:ext uri="{BB962C8B-B14F-4D97-AF65-F5344CB8AC3E}">
        <p14:creationId xmlns:p14="http://schemas.microsoft.com/office/powerpoint/2010/main" val="428005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BE7F4-891F-7821-70B3-BA5F0DB4C0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881560-0C1A-B2D0-5C21-EDA8C8AC5E82}"/>
              </a:ext>
            </a:extLst>
          </p:cNvPr>
          <p:cNvSpPr>
            <a:spLocks noGrp="1"/>
          </p:cNvSpPr>
          <p:nvPr>
            <p:ph type="title"/>
          </p:nvPr>
        </p:nvSpPr>
        <p:spPr>
          <a:xfrm>
            <a:off x="291372" y="149090"/>
            <a:ext cx="11184423" cy="914400"/>
          </a:xfrm>
        </p:spPr>
        <p:txBody>
          <a:bodyPr/>
          <a:lstStyle/>
          <a:p>
            <a:r>
              <a:rPr lang="en-US" dirty="0"/>
              <a:t>Have you worked on a grant proposal before? </a:t>
            </a:r>
          </a:p>
        </p:txBody>
      </p:sp>
      <p:sp>
        <p:nvSpPr>
          <p:cNvPr id="7" name="TextBox 6">
            <a:extLst>
              <a:ext uri="{FF2B5EF4-FFF2-40B4-BE49-F238E27FC236}">
                <a16:creationId xmlns:a16="http://schemas.microsoft.com/office/drawing/2014/main" id="{B43599A2-324C-8604-6016-7A0425BB19C8}"/>
              </a:ext>
            </a:extLst>
          </p:cNvPr>
          <p:cNvSpPr txBox="1"/>
          <p:nvPr/>
        </p:nvSpPr>
        <p:spPr>
          <a:xfrm>
            <a:off x="5653667" y="2439407"/>
            <a:ext cx="6098065" cy="2462213"/>
          </a:xfrm>
          <a:prstGeom prst="rect">
            <a:avLst/>
          </a:prstGeom>
          <a:noFill/>
        </p:spPr>
        <p:txBody>
          <a:bodyPr wrap="square">
            <a:spAutoFit/>
          </a:bodyPr>
          <a:lstStyle/>
          <a:p>
            <a:pPr algn="l">
              <a:buFont typeface="Arial" panose="020B0604020202020204" pitchFamily="34" charset="0"/>
              <a:buChar char="•"/>
            </a:pPr>
            <a:r>
              <a:rPr lang="en-US" sz="2200" spc="-50" dirty="0">
                <a:latin typeface="+mj-lt"/>
                <a:ea typeface="+mj-ea"/>
                <a:cs typeface="+mj-cs"/>
              </a:rPr>
              <a:t>Use the literature to justify the need for your proposed research.</a:t>
            </a:r>
            <a:br>
              <a:rPr lang="en-US" sz="2200" spc="-50" dirty="0">
                <a:latin typeface="+mj-lt"/>
                <a:ea typeface="+mj-ea"/>
                <a:cs typeface="+mj-cs"/>
              </a:rPr>
            </a:br>
            <a:endParaRPr lang="en-US" sz="2200" spc="-50" dirty="0">
              <a:latin typeface="+mj-lt"/>
              <a:ea typeface="+mj-ea"/>
              <a:cs typeface="+mj-cs"/>
            </a:endParaRPr>
          </a:p>
          <a:p>
            <a:pPr algn="l">
              <a:buFont typeface="Arial" panose="020B0604020202020204" pitchFamily="34" charset="0"/>
              <a:buChar char="•"/>
            </a:pPr>
            <a:r>
              <a:rPr lang="en-US" sz="2200" spc="-50" dirty="0">
                <a:latin typeface="+mj-lt"/>
                <a:ea typeface="+mj-ea"/>
                <a:cs typeface="+mj-cs"/>
              </a:rPr>
              <a:t>Use supporting studies to establish the foundation for your proposed research.</a:t>
            </a:r>
            <a:br>
              <a:rPr lang="en-US" sz="2200" spc="-50" dirty="0">
                <a:latin typeface="+mj-lt"/>
                <a:ea typeface="+mj-ea"/>
                <a:cs typeface="+mj-cs"/>
              </a:rPr>
            </a:br>
            <a:endParaRPr lang="en-US" sz="2200" spc="-50" dirty="0">
              <a:latin typeface="+mj-lt"/>
              <a:ea typeface="+mj-ea"/>
              <a:cs typeface="+mj-cs"/>
            </a:endParaRPr>
          </a:p>
          <a:p>
            <a:pPr algn="l">
              <a:buFont typeface="Arial" panose="020B0604020202020204" pitchFamily="34" charset="0"/>
              <a:buChar char="•"/>
            </a:pPr>
            <a:r>
              <a:rPr lang="en-US" sz="2200" spc="-50" dirty="0">
                <a:latin typeface="+mj-lt"/>
                <a:ea typeface="+mj-ea"/>
                <a:cs typeface="+mj-cs"/>
              </a:rPr>
              <a:t>Convey the expected impact on the field.</a:t>
            </a:r>
          </a:p>
        </p:txBody>
      </p:sp>
      <p:sp>
        <p:nvSpPr>
          <p:cNvPr id="11" name="TextBox 10">
            <a:extLst>
              <a:ext uri="{FF2B5EF4-FFF2-40B4-BE49-F238E27FC236}">
                <a16:creationId xmlns:a16="http://schemas.microsoft.com/office/drawing/2014/main" id="{392E5A52-27AB-AC2E-30BE-6DA60AFCC299}"/>
              </a:ext>
            </a:extLst>
          </p:cNvPr>
          <p:cNvSpPr txBox="1"/>
          <p:nvPr/>
        </p:nvSpPr>
        <p:spPr>
          <a:xfrm>
            <a:off x="5653667" y="5766348"/>
            <a:ext cx="6098064" cy="276999"/>
          </a:xfrm>
          <a:prstGeom prst="rect">
            <a:avLst/>
          </a:prstGeom>
          <a:noFill/>
        </p:spPr>
        <p:txBody>
          <a:bodyPr wrap="square">
            <a:spAutoFit/>
          </a:bodyPr>
          <a:lstStyle/>
          <a:p>
            <a:r>
              <a:rPr lang="en-US" sz="1200" dirty="0">
                <a:hlinkClick r:id="rId3"/>
              </a:rPr>
              <a:t>https://www3.mdanderson.org/library/education/self-paced/grant_writing_r01.html</a:t>
            </a:r>
            <a:r>
              <a:rPr lang="en-US" sz="1200" dirty="0"/>
              <a:t> </a:t>
            </a:r>
          </a:p>
        </p:txBody>
      </p:sp>
      <p:sp>
        <p:nvSpPr>
          <p:cNvPr id="12" name="TextBox 11">
            <a:extLst>
              <a:ext uri="{FF2B5EF4-FFF2-40B4-BE49-F238E27FC236}">
                <a16:creationId xmlns:a16="http://schemas.microsoft.com/office/drawing/2014/main" id="{B178586F-B26E-7CCA-75B8-3177B2F17CFF}"/>
              </a:ext>
            </a:extLst>
          </p:cNvPr>
          <p:cNvSpPr txBox="1"/>
          <p:nvPr/>
        </p:nvSpPr>
        <p:spPr>
          <a:xfrm>
            <a:off x="291372" y="5833947"/>
            <a:ext cx="4165599" cy="276999"/>
          </a:xfrm>
          <a:prstGeom prst="rect">
            <a:avLst/>
          </a:prstGeom>
          <a:noFill/>
        </p:spPr>
        <p:txBody>
          <a:bodyPr wrap="square">
            <a:spAutoFit/>
          </a:bodyPr>
          <a:lstStyle/>
          <a:p>
            <a:r>
              <a:rPr lang="en-US" sz="1200" b="0" i="0" dirty="0">
                <a:effectLst/>
                <a:latin typeface="+mj-lt"/>
              </a:rPr>
              <a:t>Image by </a:t>
            </a:r>
            <a:r>
              <a:rPr lang="en-US" sz="1200" b="0" i="0" u="sng" dirty="0">
                <a:solidFill>
                  <a:srgbClr val="191B26"/>
                </a:solidFill>
                <a:effectLst/>
                <a:latin typeface="+mj-lt"/>
                <a:hlinkClick r:id="rId4"/>
              </a:rPr>
              <a:t>Peggy und Marco Lachmann-Anke</a:t>
            </a:r>
            <a:r>
              <a:rPr lang="en-US" sz="1200" b="0" i="0" dirty="0">
                <a:effectLst/>
                <a:latin typeface="+mj-lt"/>
              </a:rPr>
              <a:t> from </a:t>
            </a:r>
            <a:r>
              <a:rPr lang="en-US" sz="1200" b="0" i="0" u="sng" dirty="0" err="1">
                <a:solidFill>
                  <a:srgbClr val="191B26"/>
                </a:solidFill>
                <a:effectLst/>
                <a:latin typeface="+mj-lt"/>
                <a:hlinkClick r:id="rId5"/>
              </a:rPr>
              <a:t>Pixabay</a:t>
            </a:r>
            <a:endParaRPr lang="en-US" sz="1200" dirty="0">
              <a:latin typeface="+mj-lt"/>
            </a:endParaRPr>
          </a:p>
        </p:txBody>
      </p:sp>
      <p:pic>
        <p:nvPicPr>
          <p:cNvPr id="13" name="Picture 12" descr="A person leaning on a question mark&#10;&#10;AI-generated content may be incorrect.">
            <a:extLst>
              <a:ext uri="{FF2B5EF4-FFF2-40B4-BE49-F238E27FC236}">
                <a16:creationId xmlns:a16="http://schemas.microsoft.com/office/drawing/2014/main" id="{A6AE1FF7-0FAB-4A3A-3357-23EF74B90D15}"/>
              </a:ext>
            </a:extLst>
          </p:cNvPr>
          <p:cNvPicPr>
            <a:picLocks noChangeAspect="1"/>
          </p:cNvPicPr>
          <p:nvPr/>
        </p:nvPicPr>
        <p:blipFill>
          <a:blip r:embed="rId6"/>
          <a:stretch>
            <a:fillRect/>
          </a:stretch>
        </p:blipFill>
        <p:spPr>
          <a:xfrm>
            <a:off x="112888" y="814653"/>
            <a:ext cx="5021425" cy="5021425"/>
          </a:xfrm>
          <a:prstGeom prst="rect">
            <a:avLst/>
          </a:prstGeom>
        </p:spPr>
      </p:pic>
      <p:sp>
        <p:nvSpPr>
          <p:cNvPr id="15" name="TextBox 14">
            <a:extLst>
              <a:ext uri="{FF2B5EF4-FFF2-40B4-BE49-F238E27FC236}">
                <a16:creationId xmlns:a16="http://schemas.microsoft.com/office/drawing/2014/main" id="{CA3558F9-34BC-BE1E-5350-EEBFE3F0C402}"/>
              </a:ext>
            </a:extLst>
          </p:cNvPr>
          <p:cNvSpPr txBox="1"/>
          <p:nvPr/>
        </p:nvSpPr>
        <p:spPr>
          <a:xfrm>
            <a:off x="5653668" y="814653"/>
            <a:ext cx="5887091" cy="1077218"/>
          </a:xfrm>
          <a:prstGeom prst="rect">
            <a:avLst/>
          </a:prstGeom>
          <a:noFill/>
        </p:spPr>
        <p:txBody>
          <a:bodyPr wrap="square" rtlCol="0">
            <a:spAutoFit/>
          </a:bodyPr>
          <a:lstStyle/>
          <a:p>
            <a:pPr algn="l"/>
            <a:r>
              <a:rPr lang="en-US" sz="3200" spc="-50" dirty="0">
                <a:latin typeface="+mj-lt"/>
                <a:ea typeface="+mj-ea"/>
                <a:cs typeface="+mj-cs"/>
              </a:rPr>
              <a:t>If yes, how have you integrated literature from your search?</a:t>
            </a:r>
          </a:p>
        </p:txBody>
      </p:sp>
    </p:spTree>
    <p:extLst>
      <p:ext uri="{BB962C8B-B14F-4D97-AF65-F5344CB8AC3E}">
        <p14:creationId xmlns:p14="http://schemas.microsoft.com/office/powerpoint/2010/main" val="3018899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57E66-B029-0AD8-EEC6-F10DE0E489D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50A79C-704F-A1F9-0DFD-3BECCAD9D6DF}"/>
              </a:ext>
            </a:extLst>
          </p:cNvPr>
          <p:cNvSpPr>
            <a:spLocks noGrp="1"/>
          </p:cNvSpPr>
          <p:nvPr>
            <p:ph type="sldNum" sz="quarter" idx="11"/>
          </p:nvPr>
        </p:nvSpPr>
        <p:spPr/>
        <p:txBody>
          <a:bodyPr/>
          <a:lstStyle/>
          <a:p>
            <a:fld id="{523A240F-EAFE-E84F-B44C-6D7A08E0E409}" type="slidenum">
              <a:rPr lang="en-US" smtClean="0"/>
              <a:t>21</a:t>
            </a:fld>
            <a:endParaRPr lang="en-US"/>
          </a:p>
        </p:txBody>
      </p:sp>
      <p:sp>
        <p:nvSpPr>
          <p:cNvPr id="3" name="Footer Placeholder 2">
            <a:extLst>
              <a:ext uri="{FF2B5EF4-FFF2-40B4-BE49-F238E27FC236}">
                <a16:creationId xmlns:a16="http://schemas.microsoft.com/office/drawing/2014/main" id="{A8CA6534-B2F6-E942-F9E3-15091151BAC1}"/>
              </a:ext>
            </a:extLst>
          </p:cNvPr>
          <p:cNvSpPr>
            <a:spLocks noGrp="1"/>
          </p:cNvSpPr>
          <p:nvPr>
            <p:ph type="ftr" sz="quarter" idx="10"/>
          </p:nvPr>
        </p:nvSpPr>
        <p:spPr/>
        <p:txBody>
          <a:bodyPr/>
          <a:lstStyle/>
          <a:p>
            <a:r>
              <a:rPr lang="en-US"/>
              <a:t>MSK Confidential — do not distribute</a:t>
            </a:r>
          </a:p>
        </p:txBody>
      </p:sp>
      <p:sp>
        <p:nvSpPr>
          <p:cNvPr id="4" name="Title 3">
            <a:extLst>
              <a:ext uri="{FF2B5EF4-FFF2-40B4-BE49-F238E27FC236}">
                <a16:creationId xmlns:a16="http://schemas.microsoft.com/office/drawing/2014/main" id="{F1E18455-00AD-ABDD-3DC2-5824E06F12C4}"/>
              </a:ext>
            </a:extLst>
          </p:cNvPr>
          <p:cNvSpPr>
            <a:spLocks noGrp="1"/>
          </p:cNvSpPr>
          <p:nvPr>
            <p:ph type="title"/>
          </p:nvPr>
        </p:nvSpPr>
        <p:spPr/>
        <p:txBody>
          <a:bodyPr/>
          <a:lstStyle/>
          <a:p>
            <a:r>
              <a:rPr lang="en-US" dirty="0"/>
              <a:t>Citing the Literature</a:t>
            </a:r>
          </a:p>
        </p:txBody>
      </p:sp>
    </p:spTree>
    <p:extLst>
      <p:ext uri="{BB962C8B-B14F-4D97-AF65-F5344CB8AC3E}">
        <p14:creationId xmlns:p14="http://schemas.microsoft.com/office/powerpoint/2010/main" val="7549746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37912698-FCBE-03DC-4BCF-09DAADE12BE9}"/>
              </a:ext>
            </a:extLst>
          </p:cNvPr>
          <p:cNvSpPr>
            <a:spLocks noGrp="1"/>
          </p:cNvSpPr>
          <p:nvPr>
            <p:ph type="sldNum" sz="quarter" idx="11"/>
          </p:nvPr>
        </p:nvSpPr>
        <p:spPr>
          <a:xfrm>
            <a:off x="11241741" y="6378130"/>
            <a:ext cx="454745" cy="245223"/>
          </a:xfrm>
        </p:spPr>
        <p:txBody>
          <a:bodyPr/>
          <a:lstStyle/>
          <a:p>
            <a:pPr>
              <a:spcAft>
                <a:spcPts val="600"/>
              </a:spcAft>
            </a:pPr>
            <a:fld id="{523A240F-EAFE-E84F-B44C-6D7A08E0E409}" type="slidenum">
              <a:rPr lang="en-US" smtClean="0"/>
              <a:pPr>
                <a:spcAft>
                  <a:spcPts val="600"/>
                </a:spcAft>
              </a:pPr>
              <a:t>22</a:t>
            </a:fld>
            <a:endParaRPr lang="en-US"/>
          </a:p>
        </p:txBody>
      </p:sp>
      <p:sp>
        <p:nvSpPr>
          <p:cNvPr id="4" name="Title 3">
            <a:extLst>
              <a:ext uri="{FF2B5EF4-FFF2-40B4-BE49-F238E27FC236}">
                <a16:creationId xmlns:a16="http://schemas.microsoft.com/office/drawing/2014/main" id="{608B72E2-9551-DC40-9DA9-1A2B5C8C3078}"/>
              </a:ext>
            </a:extLst>
          </p:cNvPr>
          <p:cNvSpPr>
            <a:spLocks noGrp="1"/>
          </p:cNvSpPr>
          <p:nvPr>
            <p:ph type="title"/>
          </p:nvPr>
        </p:nvSpPr>
        <p:spPr>
          <a:xfrm>
            <a:off x="512063" y="457201"/>
            <a:ext cx="11184423" cy="914400"/>
          </a:xfrm>
        </p:spPr>
        <p:txBody>
          <a:bodyPr anchor="t">
            <a:normAutofit/>
          </a:bodyPr>
          <a:lstStyle/>
          <a:p>
            <a:r>
              <a:rPr lang="en-US" dirty="0"/>
              <a:t>Use a Citation Management Tool</a:t>
            </a:r>
          </a:p>
        </p:txBody>
      </p:sp>
      <p:pic>
        <p:nvPicPr>
          <p:cNvPr id="1026" name="Picture 2" descr="Mendeley - YouTube">
            <a:hlinkClick r:id="rId3"/>
            <a:extLst>
              <a:ext uri="{FF2B5EF4-FFF2-40B4-BE49-F238E27FC236}">
                <a16:creationId xmlns:a16="http://schemas.microsoft.com/office/drawing/2014/main" id="{F51988FF-F478-6D91-1937-D7A0A7EFF3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4576" y="1607915"/>
            <a:ext cx="4684655" cy="323985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Zotero (@zotero@fosstodon.org) - Fosstodon">
            <a:hlinkClick r:id="rId5"/>
            <a:extLst>
              <a:ext uri="{FF2B5EF4-FFF2-40B4-BE49-F238E27FC236}">
                <a16:creationId xmlns:a16="http://schemas.microsoft.com/office/drawing/2014/main" id="{4471C6CC-6C3E-0AFA-EF1E-078E78826C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1629" y="1371601"/>
            <a:ext cx="381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26E6C7A-1B75-9CD4-A411-2F3C0178F330}"/>
              </a:ext>
            </a:extLst>
          </p:cNvPr>
          <p:cNvSpPr txBox="1"/>
          <p:nvPr/>
        </p:nvSpPr>
        <p:spPr>
          <a:xfrm>
            <a:off x="1034576" y="4996936"/>
            <a:ext cx="4684655" cy="369332"/>
          </a:xfrm>
          <a:prstGeom prst="rect">
            <a:avLst/>
          </a:prstGeom>
          <a:noFill/>
        </p:spPr>
        <p:txBody>
          <a:bodyPr wrap="square" rtlCol="0">
            <a:spAutoFit/>
          </a:bodyPr>
          <a:lstStyle/>
          <a:p>
            <a:pPr algn="l"/>
            <a:r>
              <a:rPr lang="en-US" dirty="0">
                <a:solidFill>
                  <a:srgbClr val="272524"/>
                </a:solidFill>
                <a:hlinkClick r:id="rId3"/>
              </a:rPr>
              <a:t>Mendeley</a:t>
            </a:r>
            <a:endParaRPr lang="en-US" dirty="0">
              <a:solidFill>
                <a:srgbClr val="272524"/>
              </a:solidFill>
            </a:endParaRPr>
          </a:p>
        </p:txBody>
      </p:sp>
      <p:sp>
        <p:nvSpPr>
          <p:cNvPr id="5" name="TextBox 4">
            <a:hlinkClick r:id="rId5"/>
            <a:extLst>
              <a:ext uri="{FF2B5EF4-FFF2-40B4-BE49-F238E27FC236}">
                <a16:creationId xmlns:a16="http://schemas.microsoft.com/office/drawing/2014/main" id="{1BABC587-929B-C1E6-55CF-4270A490C62F}"/>
              </a:ext>
            </a:extLst>
          </p:cNvPr>
          <p:cNvSpPr txBox="1"/>
          <p:nvPr/>
        </p:nvSpPr>
        <p:spPr>
          <a:xfrm>
            <a:off x="7024914" y="4996936"/>
            <a:ext cx="4216827" cy="369332"/>
          </a:xfrm>
          <a:prstGeom prst="rect">
            <a:avLst/>
          </a:prstGeom>
          <a:noFill/>
        </p:spPr>
        <p:txBody>
          <a:bodyPr wrap="square" rtlCol="0">
            <a:spAutoFit/>
          </a:bodyPr>
          <a:lstStyle/>
          <a:p>
            <a:pPr algn="l"/>
            <a:r>
              <a:rPr lang="en-US" dirty="0">
                <a:solidFill>
                  <a:srgbClr val="272524"/>
                </a:solidFill>
                <a:hlinkClick r:id="rId5"/>
              </a:rPr>
              <a:t>Zotero</a:t>
            </a:r>
            <a:endParaRPr lang="en-US" dirty="0">
              <a:solidFill>
                <a:srgbClr val="272524"/>
              </a:solidFill>
            </a:endParaRPr>
          </a:p>
        </p:txBody>
      </p:sp>
    </p:spTree>
    <p:extLst>
      <p:ext uri="{BB962C8B-B14F-4D97-AF65-F5344CB8AC3E}">
        <p14:creationId xmlns:p14="http://schemas.microsoft.com/office/powerpoint/2010/main" val="20414111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1E599F6-1687-8C42-8A68-123583AF9B77}"/>
              </a:ext>
            </a:extLst>
          </p:cNvPr>
          <p:cNvSpPr>
            <a:spLocks noGrp="1"/>
          </p:cNvSpPr>
          <p:nvPr>
            <p:ph sz="quarter" idx="15"/>
          </p:nvPr>
        </p:nvSpPr>
        <p:spPr>
          <a:xfrm>
            <a:off x="539192" y="2628819"/>
            <a:ext cx="5486400" cy="1991307"/>
          </a:xfrm>
        </p:spPr>
        <p:txBody>
          <a:bodyPr/>
          <a:lstStyle/>
          <a:p>
            <a:pPr>
              <a:defRPr/>
            </a:pPr>
            <a:r>
              <a:rPr lang="en-US" sz="2000" dirty="0">
                <a:latin typeface="Arial" panose="020B0604020202020204" pitchFamily="34" charset="0"/>
                <a:ea typeface="Britannic Bold" charset="0"/>
                <a:cs typeface="Arial" panose="020B0604020202020204" pitchFamily="34" charset="0"/>
              </a:rPr>
              <a:t>Johanna Goldberg</a:t>
            </a:r>
          </a:p>
          <a:p>
            <a:pPr>
              <a:defRPr/>
            </a:pPr>
            <a:r>
              <a:rPr lang="en-US" sz="2000" dirty="0">
                <a:solidFill>
                  <a:schemeClr val="accent6"/>
                </a:solidFill>
                <a:latin typeface="Arial" panose="020B0604020202020204" pitchFamily="34" charset="0"/>
                <a:cs typeface="Arial" panose="020B0604020202020204" pitchFamily="34" charset="0"/>
                <a:hlinkClick r:id="rId3"/>
              </a:rPr>
              <a:t>goldbej2@mskcc.org</a:t>
            </a:r>
            <a:r>
              <a:rPr lang="en-US" sz="2000" dirty="0">
                <a:solidFill>
                  <a:schemeClr val="accent6"/>
                </a:solidFill>
                <a:latin typeface="Arial" panose="020B0604020202020204" pitchFamily="34" charset="0"/>
                <a:cs typeface="Arial" panose="020B0604020202020204" pitchFamily="34" charset="0"/>
              </a:rPr>
              <a:t> </a:t>
            </a:r>
          </a:p>
          <a:p>
            <a:endParaRPr lang="en-US" dirty="0"/>
          </a:p>
        </p:txBody>
      </p:sp>
      <p:sp>
        <p:nvSpPr>
          <p:cNvPr id="3" name="Content Placeholder 2">
            <a:extLst>
              <a:ext uri="{FF2B5EF4-FFF2-40B4-BE49-F238E27FC236}">
                <a16:creationId xmlns:a16="http://schemas.microsoft.com/office/drawing/2014/main" id="{547B7770-9BEA-F04B-9699-ABA5264E9880}"/>
              </a:ext>
            </a:extLst>
          </p:cNvPr>
          <p:cNvSpPr>
            <a:spLocks noGrp="1"/>
          </p:cNvSpPr>
          <p:nvPr>
            <p:ph sz="quarter" idx="16"/>
          </p:nvPr>
        </p:nvSpPr>
        <p:spPr/>
        <p:txBody>
          <a:bodyPr/>
          <a:lstStyle/>
          <a:p>
            <a:endParaRPr lang="en-US"/>
          </a:p>
        </p:txBody>
      </p:sp>
      <p:sp>
        <p:nvSpPr>
          <p:cNvPr id="4" name="Title 3">
            <a:extLst>
              <a:ext uri="{FF2B5EF4-FFF2-40B4-BE49-F238E27FC236}">
                <a16:creationId xmlns:a16="http://schemas.microsoft.com/office/drawing/2014/main" id="{8FC77CC3-ABC7-C64C-9402-5F7EB51175D5}"/>
              </a:ext>
            </a:extLst>
          </p:cNvPr>
          <p:cNvSpPr>
            <a:spLocks noGrp="1"/>
          </p:cNvSpPr>
          <p:nvPr>
            <p:ph type="title"/>
          </p:nvPr>
        </p:nvSpPr>
        <p:spPr/>
        <p:txBody>
          <a:bodyPr/>
          <a:lstStyle/>
          <a:p>
            <a:r>
              <a:rPr lang="en-US" dirty="0"/>
              <a:t>Questions? Need help putting the puzzle together?</a:t>
            </a:r>
          </a:p>
        </p:txBody>
      </p:sp>
      <p:sp>
        <p:nvSpPr>
          <p:cNvPr id="5" name="Content Placeholder 4">
            <a:extLst>
              <a:ext uri="{FF2B5EF4-FFF2-40B4-BE49-F238E27FC236}">
                <a16:creationId xmlns:a16="http://schemas.microsoft.com/office/drawing/2014/main" id="{95006358-64FE-1343-8A4B-A38DB745F39C}"/>
              </a:ext>
            </a:extLst>
          </p:cNvPr>
          <p:cNvSpPr>
            <a:spLocks noGrp="1"/>
          </p:cNvSpPr>
          <p:nvPr>
            <p:ph sz="quarter" idx="14"/>
          </p:nvPr>
        </p:nvSpPr>
        <p:spPr/>
        <p:txBody>
          <a:bodyPr/>
          <a:lstStyle/>
          <a:p>
            <a:endParaRPr lang="en-US"/>
          </a:p>
        </p:txBody>
      </p:sp>
      <p:pic>
        <p:nvPicPr>
          <p:cNvPr id="7" name="Picture 6">
            <a:extLst>
              <a:ext uri="{FF2B5EF4-FFF2-40B4-BE49-F238E27FC236}">
                <a16:creationId xmlns:a16="http://schemas.microsoft.com/office/drawing/2014/main" id="{B9F816DC-C651-D340-B939-71E9CB620E66}"/>
              </a:ext>
            </a:extLst>
          </p:cNvPr>
          <p:cNvPicPr>
            <a:picLocks noChangeAspect="1"/>
          </p:cNvPicPr>
          <p:nvPr/>
        </p:nvPicPr>
        <p:blipFill>
          <a:blip r:embed="rId4"/>
          <a:stretch>
            <a:fillRect/>
          </a:stretch>
        </p:blipFill>
        <p:spPr>
          <a:xfrm>
            <a:off x="6465048" y="2627687"/>
            <a:ext cx="5074812" cy="2791968"/>
          </a:xfrm>
          <a:prstGeom prst="rect">
            <a:avLst/>
          </a:prstGeom>
        </p:spPr>
      </p:pic>
    </p:spTree>
    <p:extLst>
      <p:ext uri="{BB962C8B-B14F-4D97-AF65-F5344CB8AC3E}">
        <p14:creationId xmlns:p14="http://schemas.microsoft.com/office/powerpoint/2010/main" val="3912522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269AFF-A4A8-754C-9CA1-85C76DBD24E4}"/>
              </a:ext>
            </a:extLst>
          </p:cNvPr>
          <p:cNvSpPr>
            <a:spLocks noGrp="1"/>
          </p:cNvSpPr>
          <p:nvPr>
            <p:ph sz="quarter" idx="13"/>
          </p:nvPr>
        </p:nvSpPr>
        <p:spPr>
          <a:xfrm>
            <a:off x="488951" y="1725135"/>
            <a:ext cx="5767388" cy="3785616"/>
          </a:xfrm>
        </p:spPr>
        <p:txBody>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Develop a research question</a:t>
            </a:r>
          </a:p>
          <a:p>
            <a:pPr marL="285750" indent="-285750">
              <a:buFont typeface="Arial" panose="020B0604020202020204" pitchFamily="34" charset="0"/>
              <a:buChar char="•"/>
            </a:pPr>
            <a:r>
              <a:rPr lang="en-US" dirty="0"/>
              <a:t>Build a search strategy</a:t>
            </a:r>
          </a:p>
          <a:p>
            <a:pPr marL="285750" indent="-285750">
              <a:buFont typeface="Arial" panose="020B0604020202020204" pitchFamily="34" charset="0"/>
              <a:buChar char="•"/>
            </a:pPr>
            <a:r>
              <a:rPr lang="en-US" dirty="0"/>
              <a:t>Conduct a focused literature search in PubMed</a:t>
            </a:r>
          </a:p>
          <a:p>
            <a:pPr marL="285750" indent="-285750">
              <a:buFont typeface="Arial" panose="020B0604020202020204" pitchFamily="34" charset="0"/>
              <a:buChar char="•"/>
            </a:pPr>
            <a:r>
              <a:rPr lang="en-US" dirty="0"/>
              <a:t>Briefly discuss AI in lit searching</a:t>
            </a:r>
          </a:p>
          <a:p>
            <a:pPr marL="285750" indent="-285750">
              <a:buFont typeface="Arial" panose="020B0604020202020204" pitchFamily="34" charset="0"/>
              <a:buChar char="•"/>
            </a:pPr>
            <a:r>
              <a:rPr lang="en-US" dirty="0"/>
              <a:t>Apply your findings to grant applications</a:t>
            </a:r>
          </a:p>
        </p:txBody>
      </p:sp>
      <p:sp>
        <p:nvSpPr>
          <p:cNvPr id="3" name="Title 2">
            <a:extLst>
              <a:ext uri="{FF2B5EF4-FFF2-40B4-BE49-F238E27FC236}">
                <a16:creationId xmlns:a16="http://schemas.microsoft.com/office/drawing/2014/main" id="{3B8F7BF8-9587-BA49-9891-B47A01FB6315}"/>
              </a:ext>
            </a:extLst>
          </p:cNvPr>
          <p:cNvSpPr>
            <a:spLocks noGrp="1"/>
          </p:cNvSpPr>
          <p:nvPr>
            <p:ph type="title"/>
          </p:nvPr>
        </p:nvSpPr>
        <p:spPr/>
        <p:txBody>
          <a:bodyPr/>
          <a:lstStyle/>
          <a:p>
            <a:r>
              <a:rPr lang="en-US" dirty="0"/>
              <a:t>Our objectives for today</a:t>
            </a:r>
          </a:p>
        </p:txBody>
      </p:sp>
      <p:sp>
        <p:nvSpPr>
          <p:cNvPr id="4" name="Content Placeholder 3">
            <a:extLst>
              <a:ext uri="{FF2B5EF4-FFF2-40B4-BE49-F238E27FC236}">
                <a16:creationId xmlns:a16="http://schemas.microsoft.com/office/drawing/2014/main" id="{476CBA22-62EF-6941-8EC8-9B4B348C5953}"/>
              </a:ext>
            </a:extLst>
          </p:cNvPr>
          <p:cNvSpPr>
            <a:spLocks noGrp="1"/>
          </p:cNvSpPr>
          <p:nvPr>
            <p:ph sz="quarter" idx="14"/>
          </p:nvPr>
        </p:nvSpPr>
        <p:spPr/>
        <p:txBody>
          <a:bodyPr/>
          <a:lstStyle/>
          <a:p>
            <a:endParaRPr lang="en-US"/>
          </a:p>
        </p:txBody>
      </p:sp>
      <p:pic>
        <p:nvPicPr>
          <p:cNvPr id="6" name="Picture 2">
            <a:extLst>
              <a:ext uri="{FF2B5EF4-FFF2-40B4-BE49-F238E27FC236}">
                <a16:creationId xmlns:a16="http://schemas.microsoft.com/office/drawing/2014/main" id="{0DA24286-E03C-824F-F44D-498580C22F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5431" y="1617593"/>
            <a:ext cx="5715000" cy="26289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D8005B6-BF26-65C0-341B-3CEF5DE27CD0}"/>
              </a:ext>
            </a:extLst>
          </p:cNvPr>
          <p:cNvSpPr txBox="1"/>
          <p:nvPr/>
        </p:nvSpPr>
        <p:spPr>
          <a:xfrm>
            <a:off x="5735431" y="4123382"/>
            <a:ext cx="6097656" cy="246221"/>
          </a:xfrm>
          <a:prstGeom prst="rect">
            <a:avLst/>
          </a:prstGeom>
          <a:noFill/>
        </p:spPr>
        <p:txBody>
          <a:bodyPr wrap="square">
            <a:spAutoFit/>
          </a:bodyPr>
          <a:lstStyle/>
          <a:p>
            <a:r>
              <a:rPr lang="en-US" sz="1000" dirty="0"/>
              <a:t>Image: </a:t>
            </a:r>
            <a:r>
              <a:rPr lang="en-US" sz="1000" dirty="0">
                <a:hlinkClick r:id="rId4"/>
              </a:rPr>
              <a:t>https://phdcomics.com/comics/archive_print.php?comicid=1759</a:t>
            </a:r>
            <a:r>
              <a:rPr lang="en-US" sz="1000" dirty="0"/>
              <a:t> </a:t>
            </a:r>
          </a:p>
        </p:txBody>
      </p:sp>
    </p:spTree>
    <p:extLst>
      <p:ext uri="{BB962C8B-B14F-4D97-AF65-F5344CB8AC3E}">
        <p14:creationId xmlns:p14="http://schemas.microsoft.com/office/powerpoint/2010/main" val="1025216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E00E8-3FCB-2339-46CD-5DFE6C8AB3B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7E18BB-78D8-04CE-A412-BDE158A835CF}"/>
              </a:ext>
            </a:extLst>
          </p:cNvPr>
          <p:cNvSpPr>
            <a:spLocks noGrp="1"/>
          </p:cNvSpPr>
          <p:nvPr>
            <p:ph type="sldNum" sz="quarter" idx="11"/>
          </p:nvPr>
        </p:nvSpPr>
        <p:spPr/>
        <p:txBody>
          <a:bodyPr/>
          <a:lstStyle/>
          <a:p>
            <a:fld id="{523A240F-EAFE-E84F-B44C-6D7A08E0E409}" type="slidenum">
              <a:rPr lang="en-US" smtClean="0"/>
              <a:t>4</a:t>
            </a:fld>
            <a:endParaRPr lang="en-US"/>
          </a:p>
        </p:txBody>
      </p:sp>
      <p:sp>
        <p:nvSpPr>
          <p:cNvPr id="3" name="Footer Placeholder 2">
            <a:extLst>
              <a:ext uri="{FF2B5EF4-FFF2-40B4-BE49-F238E27FC236}">
                <a16:creationId xmlns:a16="http://schemas.microsoft.com/office/drawing/2014/main" id="{25939F0A-42F6-A69D-2992-A5097E24609E}"/>
              </a:ext>
            </a:extLst>
          </p:cNvPr>
          <p:cNvSpPr>
            <a:spLocks noGrp="1"/>
          </p:cNvSpPr>
          <p:nvPr>
            <p:ph type="ftr" sz="quarter" idx="10"/>
          </p:nvPr>
        </p:nvSpPr>
        <p:spPr/>
        <p:txBody>
          <a:bodyPr/>
          <a:lstStyle/>
          <a:p>
            <a:r>
              <a:rPr lang="en-US"/>
              <a:t>MSK Confidential — do not distribute</a:t>
            </a:r>
          </a:p>
        </p:txBody>
      </p:sp>
      <p:sp>
        <p:nvSpPr>
          <p:cNvPr id="4" name="Title 3">
            <a:extLst>
              <a:ext uri="{FF2B5EF4-FFF2-40B4-BE49-F238E27FC236}">
                <a16:creationId xmlns:a16="http://schemas.microsoft.com/office/drawing/2014/main" id="{BD0670F0-EF3C-2F9D-183F-1A5EE0C2A3C3}"/>
              </a:ext>
            </a:extLst>
          </p:cNvPr>
          <p:cNvSpPr>
            <a:spLocks noGrp="1"/>
          </p:cNvSpPr>
          <p:nvPr>
            <p:ph type="title"/>
          </p:nvPr>
        </p:nvSpPr>
        <p:spPr/>
        <p:txBody>
          <a:bodyPr/>
          <a:lstStyle/>
          <a:p>
            <a:r>
              <a:rPr lang="en-US" dirty="0"/>
              <a:t>Searching the Literature</a:t>
            </a:r>
          </a:p>
        </p:txBody>
      </p:sp>
    </p:spTree>
    <p:extLst>
      <p:ext uri="{BB962C8B-B14F-4D97-AF65-F5344CB8AC3E}">
        <p14:creationId xmlns:p14="http://schemas.microsoft.com/office/powerpoint/2010/main" val="2785232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A42960-DCC9-D546-800C-404E805271C8}"/>
              </a:ext>
            </a:extLst>
          </p:cNvPr>
          <p:cNvSpPr>
            <a:spLocks noGrp="1"/>
          </p:cNvSpPr>
          <p:nvPr>
            <p:ph type="title"/>
          </p:nvPr>
        </p:nvSpPr>
        <p:spPr>
          <a:xfrm>
            <a:off x="220595" y="192024"/>
            <a:ext cx="11216216" cy="610399"/>
          </a:xfrm>
        </p:spPr>
        <p:txBody>
          <a:bodyPr wrap="square" anchor="t">
            <a:normAutofit/>
          </a:bodyPr>
          <a:lstStyle/>
          <a:p>
            <a:pPr>
              <a:lnSpc>
                <a:spcPct val="90000"/>
              </a:lnSpc>
            </a:pPr>
            <a:r>
              <a:rPr lang="en-US" sz="2700" dirty="0"/>
              <a:t>A Literature Search Helps Identify Research Gaps</a:t>
            </a:r>
          </a:p>
        </p:txBody>
      </p:sp>
      <p:sp>
        <p:nvSpPr>
          <p:cNvPr id="8" name="Content Placeholder 7">
            <a:extLst>
              <a:ext uri="{FF2B5EF4-FFF2-40B4-BE49-F238E27FC236}">
                <a16:creationId xmlns:a16="http://schemas.microsoft.com/office/drawing/2014/main" id="{375367C3-054D-334A-B83E-1B072F7AD7C7}"/>
              </a:ext>
            </a:extLst>
          </p:cNvPr>
          <p:cNvSpPr txBox="1">
            <a:spLocks noGrp="1"/>
          </p:cNvSpPr>
          <p:nvPr>
            <p:ph sz="quarter" idx="14"/>
          </p:nvPr>
        </p:nvSpPr>
        <p:spPr/>
        <p:txBody>
          <a:bodyPr rtlCol="0">
            <a:normAutofit/>
          </a:bodyPr>
          <a:lstStyle/>
          <a:p>
            <a:r>
              <a:rPr lang="en-US" dirty="0"/>
              <a:t> Central, </a:t>
            </a:r>
          </a:p>
        </p:txBody>
      </p:sp>
      <p:pic>
        <p:nvPicPr>
          <p:cNvPr id="5" name="Picture 4">
            <a:extLst>
              <a:ext uri="{FF2B5EF4-FFF2-40B4-BE49-F238E27FC236}">
                <a16:creationId xmlns:a16="http://schemas.microsoft.com/office/drawing/2014/main" id="{E523F361-8C3D-8D48-84A8-27545907A375}"/>
              </a:ext>
            </a:extLst>
          </p:cNvPr>
          <p:cNvPicPr>
            <a:picLocks noChangeAspect="1"/>
          </p:cNvPicPr>
          <p:nvPr/>
        </p:nvPicPr>
        <p:blipFill rotWithShape="1">
          <a:blip r:embed="rId3"/>
          <a:srcRect l="24016" r="9430" b="2"/>
          <a:stretch/>
        </p:blipFill>
        <p:spPr>
          <a:xfrm>
            <a:off x="6275496" y="1746504"/>
            <a:ext cx="5486400" cy="4533900"/>
          </a:xfrm>
          <a:prstGeom prst="rect">
            <a:avLst/>
          </a:prstGeom>
          <a:noFill/>
        </p:spPr>
      </p:pic>
      <p:sp>
        <p:nvSpPr>
          <p:cNvPr id="4" name="TextBox 3">
            <a:extLst>
              <a:ext uri="{FF2B5EF4-FFF2-40B4-BE49-F238E27FC236}">
                <a16:creationId xmlns:a16="http://schemas.microsoft.com/office/drawing/2014/main" id="{A034AD1A-423E-1970-6D10-24E64A07F813}"/>
              </a:ext>
            </a:extLst>
          </p:cNvPr>
          <p:cNvSpPr txBox="1"/>
          <p:nvPr/>
        </p:nvSpPr>
        <p:spPr>
          <a:xfrm>
            <a:off x="142240" y="2683727"/>
            <a:ext cx="6096000" cy="1938992"/>
          </a:xfrm>
          <a:prstGeom prst="rect">
            <a:avLst/>
          </a:prstGeom>
          <a:noFill/>
        </p:spPr>
        <p:txBody>
          <a:bodyPr wrap="square">
            <a:spAutoFit/>
          </a:bodyPr>
          <a:lstStyle/>
          <a:p>
            <a:r>
              <a:rPr lang="en-US" sz="2000" dirty="0"/>
              <a:t>One piece of literature = One piece of jigsaw</a:t>
            </a:r>
          </a:p>
          <a:p>
            <a:r>
              <a:rPr lang="en-US" sz="2000" dirty="0"/>
              <a:t>Review of the literature = Whole completed jigsaw</a:t>
            </a:r>
          </a:p>
          <a:p>
            <a:endParaRPr lang="en-US" sz="2000" dirty="0"/>
          </a:p>
          <a:p>
            <a:r>
              <a:rPr lang="en-US" sz="2000" dirty="0"/>
              <a:t>Aveyard, Helen. Doing A Literature Review In Health And Social Care: A Practical Guide, McGraw-Hill Education, 2010. ProQuest </a:t>
            </a:r>
            <a:r>
              <a:rPr lang="en-US" sz="2000" dirty="0" err="1"/>
              <a:t>Ebook</a:t>
            </a:r>
            <a:r>
              <a:rPr lang="en-US" sz="2000" dirty="0"/>
              <a:t> Central.</a:t>
            </a:r>
          </a:p>
        </p:txBody>
      </p:sp>
    </p:spTree>
    <p:extLst>
      <p:ext uri="{BB962C8B-B14F-4D97-AF65-F5344CB8AC3E}">
        <p14:creationId xmlns:p14="http://schemas.microsoft.com/office/powerpoint/2010/main" val="4245026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7F58FD-E6E8-3343-A92B-B02C4289ABF8}"/>
              </a:ext>
            </a:extLst>
          </p:cNvPr>
          <p:cNvSpPr>
            <a:spLocks noGrp="1"/>
          </p:cNvSpPr>
          <p:nvPr>
            <p:ph sz="quarter" idx="15"/>
          </p:nvPr>
        </p:nvSpPr>
        <p:spPr>
          <a:xfrm>
            <a:off x="144233" y="5536198"/>
            <a:ext cx="4957358" cy="1133061"/>
          </a:xfrm>
        </p:spPr>
        <p:txBody>
          <a:bodyPr>
            <a:normAutofit fontScale="92500" lnSpcReduction="10000"/>
          </a:bodyPr>
          <a:lstStyle/>
          <a:p>
            <a:r>
              <a:rPr lang="en-US" dirty="0"/>
              <a:t>Other frameworks include PCC, PEO, SPIDER</a:t>
            </a:r>
          </a:p>
          <a:p>
            <a:r>
              <a:rPr lang="en-US" dirty="0"/>
              <a:t>Learn more: </a:t>
            </a:r>
            <a:r>
              <a:rPr lang="en-US" dirty="0">
                <a:hlinkClick r:id="rId3"/>
              </a:rPr>
              <a:t>https://plymouth.libguides.com/systematicreviews/question</a:t>
            </a:r>
            <a:r>
              <a:rPr lang="en-US" dirty="0"/>
              <a:t> </a:t>
            </a:r>
          </a:p>
          <a:p>
            <a:endParaRPr lang="en-US" b="1" dirty="0"/>
          </a:p>
        </p:txBody>
      </p:sp>
      <p:sp>
        <p:nvSpPr>
          <p:cNvPr id="4" name="Title 3">
            <a:extLst>
              <a:ext uri="{FF2B5EF4-FFF2-40B4-BE49-F238E27FC236}">
                <a16:creationId xmlns:a16="http://schemas.microsoft.com/office/drawing/2014/main" id="{A53BD314-1CE8-6E4F-848A-136D1D65399D}"/>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Before we search. .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We need a research question</a:t>
            </a:r>
            <a:endParaRPr lang="en-US" dirty="0"/>
          </a:p>
        </p:txBody>
      </p:sp>
      <p:sp>
        <p:nvSpPr>
          <p:cNvPr id="8" name="TextBox 7">
            <a:extLst>
              <a:ext uri="{FF2B5EF4-FFF2-40B4-BE49-F238E27FC236}">
                <a16:creationId xmlns:a16="http://schemas.microsoft.com/office/drawing/2014/main" id="{C4B51899-7B4E-265D-46EC-91EB65C85392}"/>
              </a:ext>
            </a:extLst>
          </p:cNvPr>
          <p:cNvSpPr txBox="1"/>
          <p:nvPr/>
        </p:nvSpPr>
        <p:spPr>
          <a:xfrm>
            <a:off x="488951" y="1640225"/>
            <a:ext cx="4612640" cy="2246769"/>
          </a:xfrm>
          <a:prstGeom prst="rect">
            <a:avLst/>
          </a:prstGeom>
          <a:noFill/>
        </p:spPr>
        <p:txBody>
          <a:bodyPr wrap="square" rtlCol="0">
            <a:spAutoFit/>
          </a:bodyPr>
          <a:lstStyle/>
          <a:p>
            <a:pPr algn="l"/>
            <a:r>
              <a:rPr lang="en-US" sz="2000" dirty="0"/>
              <a:t>Dr. Akinde is writing a grant application to fund community-based breast cancer screenings in rural Nigeria to improve early diagnosis rates. She would like to know what, if anything, has been published on the topic to help inform her proposal.</a:t>
            </a:r>
          </a:p>
        </p:txBody>
      </p:sp>
      <p:sp>
        <p:nvSpPr>
          <p:cNvPr id="2" name="TextBox 1">
            <a:extLst>
              <a:ext uri="{FF2B5EF4-FFF2-40B4-BE49-F238E27FC236}">
                <a16:creationId xmlns:a16="http://schemas.microsoft.com/office/drawing/2014/main" id="{5F2FC0BA-4FCB-3FBE-BF72-DBBEAF078F5D}"/>
              </a:ext>
            </a:extLst>
          </p:cNvPr>
          <p:cNvSpPr txBox="1"/>
          <p:nvPr/>
        </p:nvSpPr>
        <p:spPr>
          <a:xfrm>
            <a:off x="5705060" y="1606230"/>
            <a:ext cx="6389403" cy="2831544"/>
          </a:xfrm>
          <a:prstGeom prst="rect">
            <a:avLst/>
          </a:prstGeom>
          <a:noFill/>
        </p:spPr>
        <p:txBody>
          <a:bodyPr wrap="square" rtlCol="0">
            <a:spAutoFit/>
          </a:bodyPr>
          <a:lstStyle/>
          <a:p>
            <a:pPr algn="l"/>
            <a:r>
              <a:rPr lang="en-US" sz="2000" b="1" dirty="0"/>
              <a:t>PICO</a:t>
            </a:r>
            <a:r>
              <a:rPr lang="en-US" b="1" dirty="0">
                <a:solidFill>
                  <a:srgbClr val="272524"/>
                </a:solidFill>
              </a:rPr>
              <a:t> </a:t>
            </a:r>
            <a:r>
              <a:rPr lang="en-US" sz="2000" b="1" dirty="0"/>
              <a:t>Framework</a:t>
            </a:r>
            <a:r>
              <a:rPr lang="en-US" b="1" dirty="0">
                <a:solidFill>
                  <a:srgbClr val="272524"/>
                </a:solidFill>
              </a:rPr>
              <a:t>:</a:t>
            </a:r>
          </a:p>
          <a:p>
            <a:pPr algn="l"/>
            <a:endParaRPr lang="en-US" dirty="0">
              <a:solidFill>
                <a:srgbClr val="272524"/>
              </a:solidFill>
            </a:endParaRPr>
          </a:p>
          <a:p>
            <a:pPr algn="l"/>
            <a:r>
              <a:rPr lang="en-US" sz="2000" b="1" dirty="0"/>
              <a:t>P</a:t>
            </a:r>
            <a:r>
              <a:rPr lang="en-US" sz="2000" dirty="0"/>
              <a:t>opulation:</a:t>
            </a:r>
            <a:br>
              <a:rPr lang="en-US" sz="2000" dirty="0"/>
            </a:br>
            <a:br>
              <a:rPr lang="en-US" sz="2000" dirty="0"/>
            </a:br>
            <a:r>
              <a:rPr lang="en-US" sz="2000" b="1" dirty="0"/>
              <a:t>I</a:t>
            </a:r>
            <a:r>
              <a:rPr lang="en-US" sz="2000" dirty="0"/>
              <a:t>ntervention:</a:t>
            </a:r>
            <a:br>
              <a:rPr lang="en-US" sz="2000" dirty="0"/>
            </a:br>
            <a:br>
              <a:rPr lang="en-US" sz="2000" dirty="0"/>
            </a:br>
            <a:r>
              <a:rPr lang="en-US" sz="2000" b="1" dirty="0"/>
              <a:t>C</a:t>
            </a:r>
            <a:r>
              <a:rPr lang="en-US" sz="2000" dirty="0"/>
              <a:t>omparison:</a:t>
            </a:r>
          </a:p>
          <a:p>
            <a:pPr algn="l"/>
            <a:endParaRPr lang="en-US" sz="2000" dirty="0"/>
          </a:p>
          <a:p>
            <a:pPr algn="l"/>
            <a:r>
              <a:rPr lang="en-US" sz="2000" b="1" dirty="0"/>
              <a:t>O</a:t>
            </a:r>
            <a:r>
              <a:rPr lang="en-US" sz="2000" dirty="0"/>
              <a:t>utcome:</a:t>
            </a:r>
          </a:p>
        </p:txBody>
      </p:sp>
      <p:sp>
        <p:nvSpPr>
          <p:cNvPr id="6" name="TextBox 5">
            <a:extLst>
              <a:ext uri="{FF2B5EF4-FFF2-40B4-BE49-F238E27FC236}">
                <a16:creationId xmlns:a16="http://schemas.microsoft.com/office/drawing/2014/main" id="{8DD872E7-89B6-1391-F349-32273A1F0078}"/>
              </a:ext>
            </a:extLst>
          </p:cNvPr>
          <p:cNvSpPr txBox="1"/>
          <p:nvPr/>
        </p:nvSpPr>
        <p:spPr>
          <a:xfrm>
            <a:off x="7235686" y="2210663"/>
            <a:ext cx="4956313" cy="369332"/>
          </a:xfrm>
          <a:prstGeom prst="rect">
            <a:avLst/>
          </a:prstGeom>
          <a:noFill/>
        </p:spPr>
        <p:txBody>
          <a:bodyPr wrap="square" rtlCol="0">
            <a:spAutoFit/>
          </a:bodyPr>
          <a:lstStyle/>
          <a:p>
            <a:pPr algn="l"/>
            <a:r>
              <a:rPr lang="en-US" b="1" dirty="0">
                <a:solidFill>
                  <a:srgbClr val="272524"/>
                </a:solidFill>
              </a:rPr>
              <a:t>Rural populations in Nigeria</a:t>
            </a:r>
          </a:p>
        </p:txBody>
      </p:sp>
      <p:sp>
        <p:nvSpPr>
          <p:cNvPr id="7" name="TextBox 6">
            <a:extLst>
              <a:ext uri="{FF2B5EF4-FFF2-40B4-BE49-F238E27FC236}">
                <a16:creationId xmlns:a16="http://schemas.microsoft.com/office/drawing/2014/main" id="{2001EF26-56EA-23D9-2EA0-550708FA0647}"/>
              </a:ext>
            </a:extLst>
          </p:cNvPr>
          <p:cNvSpPr txBox="1"/>
          <p:nvPr/>
        </p:nvSpPr>
        <p:spPr>
          <a:xfrm>
            <a:off x="7235687" y="2824484"/>
            <a:ext cx="4738148" cy="369332"/>
          </a:xfrm>
          <a:prstGeom prst="rect">
            <a:avLst/>
          </a:prstGeom>
          <a:noFill/>
        </p:spPr>
        <p:txBody>
          <a:bodyPr wrap="square" rtlCol="0">
            <a:spAutoFit/>
          </a:bodyPr>
          <a:lstStyle/>
          <a:p>
            <a:pPr algn="l"/>
            <a:r>
              <a:rPr lang="en-US" b="1" dirty="0">
                <a:solidFill>
                  <a:srgbClr val="272524"/>
                </a:solidFill>
              </a:rPr>
              <a:t>Community-based screening</a:t>
            </a:r>
          </a:p>
        </p:txBody>
      </p:sp>
      <p:sp>
        <p:nvSpPr>
          <p:cNvPr id="9" name="TextBox 8">
            <a:extLst>
              <a:ext uri="{FF2B5EF4-FFF2-40B4-BE49-F238E27FC236}">
                <a16:creationId xmlns:a16="http://schemas.microsoft.com/office/drawing/2014/main" id="{32C50A28-C52B-A023-0578-889A618DE18A}"/>
              </a:ext>
            </a:extLst>
          </p:cNvPr>
          <p:cNvSpPr txBox="1"/>
          <p:nvPr/>
        </p:nvSpPr>
        <p:spPr>
          <a:xfrm>
            <a:off x="7235686" y="3423551"/>
            <a:ext cx="4377775" cy="369332"/>
          </a:xfrm>
          <a:prstGeom prst="rect">
            <a:avLst/>
          </a:prstGeom>
          <a:noFill/>
        </p:spPr>
        <p:txBody>
          <a:bodyPr wrap="square" rtlCol="0">
            <a:spAutoFit/>
          </a:bodyPr>
          <a:lstStyle/>
          <a:p>
            <a:pPr algn="l"/>
            <a:r>
              <a:rPr lang="en-US" b="1" dirty="0">
                <a:solidFill>
                  <a:srgbClr val="272524"/>
                </a:solidFill>
              </a:rPr>
              <a:t>None/Standard practice</a:t>
            </a:r>
          </a:p>
        </p:txBody>
      </p:sp>
      <p:sp>
        <p:nvSpPr>
          <p:cNvPr id="10" name="TextBox 9">
            <a:extLst>
              <a:ext uri="{FF2B5EF4-FFF2-40B4-BE49-F238E27FC236}">
                <a16:creationId xmlns:a16="http://schemas.microsoft.com/office/drawing/2014/main" id="{D8DE7B13-7558-9136-14EB-3FBEF4E5A218}"/>
              </a:ext>
            </a:extLst>
          </p:cNvPr>
          <p:cNvSpPr txBox="1"/>
          <p:nvPr/>
        </p:nvSpPr>
        <p:spPr>
          <a:xfrm>
            <a:off x="7211302" y="4032543"/>
            <a:ext cx="3987275" cy="369332"/>
          </a:xfrm>
          <a:prstGeom prst="rect">
            <a:avLst/>
          </a:prstGeom>
          <a:noFill/>
        </p:spPr>
        <p:txBody>
          <a:bodyPr wrap="square" rtlCol="0">
            <a:spAutoFit/>
          </a:bodyPr>
          <a:lstStyle/>
          <a:p>
            <a:pPr algn="l"/>
            <a:r>
              <a:rPr lang="en-US" b="1" dirty="0">
                <a:solidFill>
                  <a:srgbClr val="272524"/>
                </a:solidFill>
              </a:rPr>
              <a:t>Early breast cancer diagnosis</a:t>
            </a:r>
          </a:p>
        </p:txBody>
      </p:sp>
      <p:sp>
        <p:nvSpPr>
          <p:cNvPr id="5" name="TextBox 4">
            <a:extLst>
              <a:ext uri="{FF2B5EF4-FFF2-40B4-BE49-F238E27FC236}">
                <a16:creationId xmlns:a16="http://schemas.microsoft.com/office/drawing/2014/main" id="{4381AE5B-A276-B333-909D-11D7675576D7}"/>
              </a:ext>
            </a:extLst>
          </p:cNvPr>
          <p:cNvSpPr txBox="1"/>
          <p:nvPr/>
        </p:nvSpPr>
        <p:spPr>
          <a:xfrm>
            <a:off x="5705060" y="4621250"/>
            <a:ext cx="1395293" cy="400110"/>
          </a:xfrm>
          <a:prstGeom prst="rect">
            <a:avLst/>
          </a:prstGeom>
          <a:noFill/>
        </p:spPr>
        <p:txBody>
          <a:bodyPr wrap="square" rtlCol="0">
            <a:spAutoFit/>
          </a:bodyPr>
          <a:lstStyle/>
          <a:p>
            <a:pPr algn="l"/>
            <a:r>
              <a:rPr lang="en-US" sz="2000" b="1" dirty="0"/>
              <a:t>Question</a:t>
            </a:r>
            <a:r>
              <a:rPr lang="en-US" b="1" dirty="0">
                <a:solidFill>
                  <a:srgbClr val="272524"/>
                </a:solidFill>
              </a:rPr>
              <a:t>:</a:t>
            </a:r>
          </a:p>
        </p:txBody>
      </p:sp>
      <p:sp>
        <p:nvSpPr>
          <p:cNvPr id="12" name="TextBox 11">
            <a:extLst>
              <a:ext uri="{FF2B5EF4-FFF2-40B4-BE49-F238E27FC236}">
                <a16:creationId xmlns:a16="http://schemas.microsoft.com/office/drawing/2014/main" id="{193A183E-3A51-4886-3307-29C94CB0D7C6}"/>
              </a:ext>
            </a:extLst>
          </p:cNvPr>
          <p:cNvSpPr txBox="1"/>
          <p:nvPr/>
        </p:nvSpPr>
        <p:spPr>
          <a:xfrm>
            <a:off x="7186988" y="4651605"/>
            <a:ext cx="4786847" cy="1200329"/>
          </a:xfrm>
          <a:prstGeom prst="rect">
            <a:avLst/>
          </a:prstGeom>
          <a:noFill/>
        </p:spPr>
        <p:txBody>
          <a:bodyPr wrap="square">
            <a:spAutoFit/>
          </a:bodyPr>
          <a:lstStyle/>
          <a:p>
            <a:pPr algn="l"/>
            <a:r>
              <a:rPr lang="en-US" sz="1800" b="1" dirty="0">
                <a:solidFill>
                  <a:srgbClr val="272524"/>
                </a:solidFill>
              </a:rPr>
              <a:t>In rural Nigeria, does community-based screening compared to standard practice impact the early diagnosis of breast cancer?</a:t>
            </a:r>
          </a:p>
        </p:txBody>
      </p:sp>
    </p:spTree>
    <p:extLst>
      <p:ext uri="{BB962C8B-B14F-4D97-AF65-F5344CB8AC3E}">
        <p14:creationId xmlns:p14="http://schemas.microsoft.com/office/powerpoint/2010/main" val="129136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9" grpId="0"/>
      <p:bldP spid="10" grpId="0"/>
      <p:bldP spid="5"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D90398-59A7-8446-9F49-CF44FB38A217}"/>
              </a:ext>
            </a:extLst>
          </p:cNvPr>
          <p:cNvSpPr>
            <a:spLocks noGrp="1"/>
          </p:cNvSpPr>
          <p:nvPr>
            <p:ph sz="quarter" idx="13"/>
          </p:nvPr>
        </p:nvSpPr>
        <p:spPr/>
        <p:txBody>
          <a:bodyPr/>
          <a:lstStyle/>
          <a:p>
            <a:r>
              <a:rPr lang="en-US" dirty="0"/>
              <a:t>Use the chat or unmute yourself</a:t>
            </a:r>
            <a:br>
              <a:rPr lang="en-US" dirty="0"/>
            </a:br>
            <a:br>
              <a:rPr lang="en-US" dirty="0"/>
            </a:br>
            <a:r>
              <a:rPr lang="en-US" dirty="0"/>
              <a:t>In rural Nigeria, does community-based screening compared to standard practice impact the early diagnosis of breast cancer?</a:t>
            </a:r>
          </a:p>
          <a:p>
            <a:endParaRPr lang="en-US" dirty="0"/>
          </a:p>
          <a:p>
            <a:r>
              <a:rPr lang="en-US" dirty="0"/>
              <a:t>Nigeria</a:t>
            </a:r>
            <a:br>
              <a:rPr lang="en-US" dirty="0"/>
            </a:br>
            <a:r>
              <a:rPr lang="en-US" dirty="0"/>
              <a:t>Breast cancer/breast cancer screening (mammography, US)/breast cancer diagnosis</a:t>
            </a:r>
            <a:br>
              <a:rPr lang="en-US" dirty="0"/>
            </a:br>
            <a:r>
              <a:rPr lang="en-US" dirty="0"/>
              <a:t>Rural</a:t>
            </a:r>
            <a:br>
              <a:rPr lang="en-US" dirty="0"/>
            </a:br>
            <a:r>
              <a:rPr lang="en-US" dirty="0"/>
              <a:t>community based screening</a:t>
            </a:r>
          </a:p>
          <a:p>
            <a:endParaRPr lang="en-US" dirty="0"/>
          </a:p>
          <a:p>
            <a:endParaRPr lang="en-US" dirty="0"/>
          </a:p>
          <a:p>
            <a:endParaRPr lang="en-US" dirty="0"/>
          </a:p>
          <a:p>
            <a:endParaRPr lang="en-US" dirty="0"/>
          </a:p>
        </p:txBody>
      </p:sp>
      <p:sp>
        <p:nvSpPr>
          <p:cNvPr id="3" name="Title 2">
            <a:extLst>
              <a:ext uri="{FF2B5EF4-FFF2-40B4-BE49-F238E27FC236}">
                <a16:creationId xmlns:a16="http://schemas.microsoft.com/office/drawing/2014/main" id="{50358956-41E9-2147-BF83-80D9F7174247}"/>
              </a:ext>
            </a:extLst>
          </p:cNvPr>
          <p:cNvSpPr>
            <a:spLocks noGrp="1"/>
          </p:cNvSpPr>
          <p:nvPr>
            <p:ph type="title"/>
          </p:nvPr>
        </p:nvSpPr>
        <p:spPr/>
        <p:txBody>
          <a:bodyPr/>
          <a:lstStyle/>
          <a:p>
            <a:r>
              <a:rPr lang="en-US" dirty="0"/>
              <a:t>What concepts should you search?</a:t>
            </a:r>
          </a:p>
        </p:txBody>
      </p:sp>
      <p:sp>
        <p:nvSpPr>
          <p:cNvPr id="4" name="Content Placeholder 3">
            <a:extLst>
              <a:ext uri="{FF2B5EF4-FFF2-40B4-BE49-F238E27FC236}">
                <a16:creationId xmlns:a16="http://schemas.microsoft.com/office/drawing/2014/main" id="{0E565F0E-8E0E-CA41-A33C-331CB39DBD67}"/>
              </a:ext>
            </a:extLst>
          </p:cNvPr>
          <p:cNvSpPr>
            <a:spLocks noGrp="1"/>
          </p:cNvSpPr>
          <p:nvPr>
            <p:ph sz="quarter" idx="14"/>
          </p:nvPr>
        </p:nvSpPr>
        <p:spPr/>
        <p:txBody>
          <a:bodyPr/>
          <a:lstStyle/>
          <a:p>
            <a:endParaRPr lang="en-US"/>
          </a:p>
        </p:txBody>
      </p:sp>
    </p:spTree>
    <p:extLst>
      <p:ext uri="{BB962C8B-B14F-4D97-AF65-F5344CB8AC3E}">
        <p14:creationId xmlns:p14="http://schemas.microsoft.com/office/powerpoint/2010/main" val="1198652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C72655B-D488-4BDA-8F99-1A256BB84B6E}"/>
              </a:ext>
            </a:extLst>
          </p:cNvPr>
          <p:cNvSpPr>
            <a:spLocks noGrp="1"/>
          </p:cNvSpPr>
          <p:nvPr>
            <p:ph sz="quarter" idx="13"/>
          </p:nvPr>
        </p:nvSpPr>
        <p:spPr>
          <a:xfrm>
            <a:off x="2727960" y="1843123"/>
            <a:ext cx="11216215" cy="1067486"/>
          </a:xfrm>
        </p:spPr>
        <p:txBody>
          <a:bodyPr/>
          <a:lstStyle/>
          <a:p>
            <a:r>
              <a:rPr lang="en-US" b="1" dirty="0"/>
              <a:t>Boolean operators </a:t>
            </a:r>
            <a:r>
              <a:rPr lang="en-US" dirty="0"/>
              <a:t>combine terms:</a:t>
            </a:r>
            <a:endParaRPr lang="en-US" b="1" dirty="0"/>
          </a:p>
          <a:p>
            <a:br>
              <a:rPr lang="en-US" b="1" dirty="0"/>
            </a:br>
            <a:endParaRPr lang="en-US" b="1" dirty="0"/>
          </a:p>
          <a:p>
            <a:endParaRPr lang="en-US" dirty="0"/>
          </a:p>
          <a:p>
            <a:endParaRPr lang="en-US" dirty="0"/>
          </a:p>
          <a:p>
            <a:endParaRPr lang="en-US" dirty="0"/>
          </a:p>
          <a:p>
            <a:endParaRPr lang="en-US" dirty="0"/>
          </a:p>
        </p:txBody>
      </p:sp>
      <p:pic>
        <p:nvPicPr>
          <p:cNvPr id="4" name="Picture 3" descr="A picture containing drawing, game&#10;&#10;Description automatically generated">
            <a:extLst>
              <a:ext uri="{FF2B5EF4-FFF2-40B4-BE49-F238E27FC236}">
                <a16:creationId xmlns:a16="http://schemas.microsoft.com/office/drawing/2014/main" id="{0165563A-45F4-3D4E-B1E9-E37C3F447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7960" y="2376866"/>
            <a:ext cx="6540500" cy="2527300"/>
          </a:xfrm>
          <a:prstGeom prst="rect">
            <a:avLst/>
          </a:prstGeom>
        </p:spPr>
      </p:pic>
      <p:sp>
        <p:nvSpPr>
          <p:cNvPr id="6" name="TextBox 5">
            <a:extLst>
              <a:ext uri="{FF2B5EF4-FFF2-40B4-BE49-F238E27FC236}">
                <a16:creationId xmlns:a16="http://schemas.microsoft.com/office/drawing/2014/main" id="{7F1F2797-D6B5-CD44-9FB9-F3B3FB1B2B1A}"/>
              </a:ext>
            </a:extLst>
          </p:cNvPr>
          <p:cNvSpPr txBox="1"/>
          <p:nvPr/>
        </p:nvSpPr>
        <p:spPr>
          <a:xfrm>
            <a:off x="4825962" y="5396102"/>
            <a:ext cx="2540076" cy="276999"/>
          </a:xfrm>
          <a:prstGeom prst="rect">
            <a:avLst/>
          </a:prstGeom>
        </p:spPr>
        <p:txBody>
          <a:bodyPr vert="horz" wrap="square" lIns="0" tIns="0" rIns="0" bIns="0" rtlCol="0">
            <a:spAutoFit/>
          </a:bodyPr>
          <a:lstStyle/>
          <a:p>
            <a:pPr algn="l"/>
            <a:r>
              <a:rPr lang="en-US" dirty="0"/>
              <a:t>Remember: OR = more</a:t>
            </a:r>
          </a:p>
        </p:txBody>
      </p:sp>
      <p:sp>
        <p:nvSpPr>
          <p:cNvPr id="3" name="TextBox 2">
            <a:extLst>
              <a:ext uri="{FF2B5EF4-FFF2-40B4-BE49-F238E27FC236}">
                <a16:creationId xmlns:a16="http://schemas.microsoft.com/office/drawing/2014/main" id="{AEBD9B6B-C9B1-416E-A484-B6ACA5943038}"/>
              </a:ext>
            </a:extLst>
          </p:cNvPr>
          <p:cNvSpPr txBox="1"/>
          <p:nvPr/>
        </p:nvSpPr>
        <p:spPr>
          <a:xfrm>
            <a:off x="3152633" y="4895504"/>
            <a:ext cx="5977719" cy="153888"/>
          </a:xfrm>
          <a:prstGeom prst="rect">
            <a:avLst/>
          </a:prstGeom>
        </p:spPr>
        <p:txBody>
          <a:bodyPr vert="horz" wrap="square" lIns="0" tIns="0" rIns="0" bIns="0" rtlCol="0">
            <a:spAutoFit/>
          </a:bodyPr>
          <a:lstStyle/>
          <a:p>
            <a:pPr algn="l"/>
            <a:r>
              <a:rPr lang="en-US" sz="1000" dirty="0"/>
              <a:t>From: </a:t>
            </a:r>
            <a:r>
              <a:rPr lang="en-US" sz="1000" dirty="0">
                <a:hlinkClick r:id="rId4"/>
              </a:rPr>
              <a:t>https://libraryguides.bennington.edu/c.php?g=561223&amp;p=3862466</a:t>
            </a:r>
            <a:r>
              <a:rPr lang="en-US" sz="1000" dirty="0"/>
              <a:t> </a:t>
            </a:r>
          </a:p>
        </p:txBody>
      </p:sp>
      <p:sp>
        <p:nvSpPr>
          <p:cNvPr id="7" name="TextBox 6">
            <a:extLst>
              <a:ext uri="{FF2B5EF4-FFF2-40B4-BE49-F238E27FC236}">
                <a16:creationId xmlns:a16="http://schemas.microsoft.com/office/drawing/2014/main" id="{10C82A38-CD8C-43A0-A059-A4161D546A8B}"/>
              </a:ext>
            </a:extLst>
          </p:cNvPr>
          <p:cNvSpPr txBox="1"/>
          <p:nvPr/>
        </p:nvSpPr>
        <p:spPr>
          <a:xfrm>
            <a:off x="0" y="265900"/>
            <a:ext cx="6968612" cy="584775"/>
          </a:xfrm>
          <a:prstGeom prst="rect">
            <a:avLst/>
          </a:prstGeom>
          <a:noFill/>
        </p:spPr>
        <p:txBody>
          <a:bodyPr wrap="square">
            <a:spAutoFit/>
          </a:bodyPr>
          <a:lstStyle/>
          <a:p>
            <a:r>
              <a:rPr lang="en-US" sz="3200" b="1" spc="-50" dirty="0">
                <a:latin typeface="Arial" panose="020B0604020202020204" pitchFamily="34" charset="0"/>
                <a:ea typeface="+mj-ea"/>
                <a:cs typeface="Arial" panose="020B0604020202020204" pitchFamily="34" charset="0"/>
              </a:rPr>
              <a:t>How do we combine concepts?</a:t>
            </a:r>
          </a:p>
        </p:txBody>
      </p:sp>
    </p:spTree>
    <p:extLst>
      <p:ext uri="{BB962C8B-B14F-4D97-AF65-F5344CB8AC3E}">
        <p14:creationId xmlns:p14="http://schemas.microsoft.com/office/powerpoint/2010/main" val="2647790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06AA7B5-A2F9-E14A-92B9-3D30D60016C1}"/>
              </a:ext>
            </a:extLst>
          </p:cNvPr>
          <p:cNvPicPr>
            <a:picLocks noGrp="1" noChangeAspect="1"/>
          </p:cNvPicPr>
          <p:nvPr>
            <p:ph sz="quarter" idx="15"/>
          </p:nvPr>
        </p:nvPicPr>
        <p:blipFill rotWithShape="1">
          <a:blip r:embed="rId3"/>
          <a:stretch/>
        </p:blipFill>
        <p:spPr>
          <a:xfrm>
            <a:off x="490538" y="1955800"/>
            <a:ext cx="5486400" cy="4114800"/>
          </a:xfrm>
          <a:prstGeom prst="rect">
            <a:avLst/>
          </a:prstGeom>
          <a:noFill/>
        </p:spPr>
      </p:pic>
      <p:sp>
        <p:nvSpPr>
          <p:cNvPr id="11" name="Content Placeholder 2">
            <a:extLst>
              <a:ext uri="{FF2B5EF4-FFF2-40B4-BE49-F238E27FC236}">
                <a16:creationId xmlns:a16="http://schemas.microsoft.com/office/drawing/2014/main" id="{25C4FF04-0726-4DE0-A678-6A1764900274}"/>
              </a:ext>
            </a:extLst>
          </p:cNvPr>
          <p:cNvSpPr>
            <a:spLocks noGrp="1"/>
          </p:cNvSpPr>
          <p:nvPr>
            <p:ph sz="quarter" idx="16"/>
          </p:nvPr>
        </p:nvSpPr>
        <p:spPr>
          <a:xfrm>
            <a:off x="6214536" y="1932908"/>
            <a:ext cx="5486400" cy="4533900"/>
          </a:xfrm>
        </p:spPr>
        <p:txBody>
          <a:bodyPr/>
          <a:lstStyle/>
          <a:p>
            <a:r>
              <a:rPr lang="en-US" dirty="0"/>
              <a:t>In rural Nigeria, does community-based screening compared to standard practice impact the early diagnosis of breast cancer?</a:t>
            </a:r>
            <a:br>
              <a:rPr lang="en-US" dirty="0"/>
            </a:br>
            <a:br>
              <a:rPr lang="en-US" dirty="0"/>
            </a:br>
            <a:r>
              <a:rPr lang="en-US" dirty="0"/>
              <a:t>(Nigeria OR Nigerian)</a:t>
            </a:r>
            <a:br>
              <a:rPr lang="en-US" dirty="0"/>
            </a:br>
            <a:r>
              <a:rPr lang="en-US" dirty="0"/>
              <a:t>AND</a:t>
            </a:r>
            <a:br>
              <a:rPr lang="en-US" dirty="0"/>
            </a:br>
            <a:r>
              <a:rPr lang="en-US" dirty="0"/>
              <a:t>(rural OR countryside OR country side OR low population OR hinterlands OR hinter lands OR village OR villages OR community based OR community outreach)</a:t>
            </a:r>
            <a:br>
              <a:rPr lang="en-US" dirty="0"/>
            </a:br>
            <a:r>
              <a:rPr lang="en-US" dirty="0"/>
              <a:t>AND</a:t>
            </a:r>
            <a:br>
              <a:rPr lang="en-US" dirty="0"/>
            </a:br>
            <a:r>
              <a:rPr lang="en-US" dirty="0"/>
              <a:t>(mammogram OR mammography OR ((breast OR mammary) AND (screening OR diagnosis OR ultrasound OR sonogram </a:t>
            </a:r>
            <a:r>
              <a:rPr lang="en-US"/>
              <a:t>OR detection)))</a:t>
            </a:r>
            <a:endParaRPr lang="en-US" dirty="0"/>
          </a:p>
          <a:p>
            <a:endParaRPr lang="en-US" dirty="0"/>
          </a:p>
          <a:p>
            <a:endParaRPr lang="en-US" dirty="0"/>
          </a:p>
          <a:p>
            <a:endParaRPr lang="en-US" dirty="0"/>
          </a:p>
        </p:txBody>
      </p:sp>
      <p:sp>
        <p:nvSpPr>
          <p:cNvPr id="4" name="Title 3">
            <a:extLst>
              <a:ext uri="{FF2B5EF4-FFF2-40B4-BE49-F238E27FC236}">
                <a16:creationId xmlns:a16="http://schemas.microsoft.com/office/drawing/2014/main" id="{70CC9B00-049C-AD42-8BDB-40FAA50FF7B8}"/>
              </a:ext>
            </a:extLst>
          </p:cNvPr>
          <p:cNvSpPr>
            <a:spLocks noGrp="1"/>
          </p:cNvSpPr>
          <p:nvPr>
            <p:ph type="title"/>
          </p:nvPr>
        </p:nvSpPr>
        <p:spPr/>
        <p:txBody>
          <a:bodyPr wrap="square" anchor="t">
            <a:normAutofit/>
          </a:bodyPr>
          <a:lstStyle/>
          <a:p>
            <a:pPr>
              <a:lnSpc>
                <a:spcPct val="90000"/>
              </a:lnSpc>
            </a:pPr>
            <a:r>
              <a:rPr lang="en-US" sz="2700" dirty="0"/>
              <a:t>Search Strategy Exercise</a:t>
            </a:r>
          </a:p>
        </p:txBody>
      </p:sp>
      <p:sp>
        <p:nvSpPr>
          <p:cNvPr id="13" name="Content Placeholder 4">
            <a:extLst>
              <a:ext uri="{FF2B5EF4-FFF2-40B4-BE49-F238E27FC236}">
                <a16:creationId xmlns:a16="http://schemas.microsoft.com/office/drawing/2014/main" id="{22338637-DF35-4F1E-94A9-0B01B7735134}"/>
              </a:ext>
            </a:extLst>
          </p:cNvPr>
          <p:cNvSpPr>
            <a:spLocks noGrp="1"/>
          </p:cNvSpPr>
          <p:nvPr>
            <p:ph sz="quarter" idx="14"/>
          </p:nvPr>
        </p:nvSpPr>
        <p:spPr/>
        <p:txBody>
          <a:bodyPr/>
          <a:lstStyle/>
          <a:p>
            <a:endParaRPr lang="en-US"/>
          </a:p>
        </p:txBody>
      </p:sp>
      <p:sp>
        <p:nvSpPr>
          <p:cNvPr id="9" name="TextBox 8">
            <a:extLst>
              <a:ext uri="{FF2B5EF4-FFF2-40B4-BE49-F238E27FC236}">
                <a16:creationId xmlns:a16="http://schemas.microsoft.com/office/drawing/2014/main" id="{DD77AAAA-53DE-1547-B883-C969C1957670}"/>
              </a:ext>
            </a:extLst>
          </p:cNvPr>
          <p:cNvSpPr txBox="1"/>
          <p:nvPr/>
        </p:nvSpPr>
        <p:spPr>
          <a:xfrm>
            <a:off x="414337" y="6277632"/>
            <a:ext cx="6057900" cy="230832"/>
          </a:xfrm>
          <a:prstGeom prst="rect">
            <a:avLst/>
          </a:prstGeom>
          <a:noFill/>
        </p:spPr>
        <p:txBody>
          <a:bodyPr wrap="square" rtlCol="0">
            <a:spAutoFit/>
          </a:bodyPr>
          <a:lstStyle/>
          <a:p>
            <a:r>
              <a:rPr lang="en-US" sz="900" dirty="0"/>
              <a:t>Image credit: </a:t>
            </a:r>
            <a:r>
              <a:rPr lang="en-US" sz="900" dirty="0">
                <a:hlinkClick r:id="rId4"/>
              </a:rPr>
              <a:t>https://blogs.qub.ac.uk/qubio/2016/02/12/do-animals-need-to-exercise/</a:t>
            </a:r>
            <a:endParaRPr lang="en-US" sz="900" dirty="0"/>
          </a:p>
        </p:txBody>
      </p:sp>
    </p:spTree>
    <p:extLst>
      <p:ext uri="{BB962C8B-B14F-4D97-AF65-F5344CB8AC3E}">
        <p14:creationId xmlns:p14="http://schemas.microsoft.com/office/powerpoint/2010/main" val="2052458727"/>
      </p:ext>
    </p:extLst>
  </p:cSld>
  <p:clrMapOvr>
    <a:masterClrMapping/>
  </p:clrMapOvr>
</p:sld>
</file>

<file path=ppt/theme/theme1.xml><?xml version="1.0" encoding="utf-8"?>
<a:theme xmlns:a="http://schemas.openxmlformats.org/drawingml/2006/main" name="MSK Internal Template">
  <a:themeElements>
    <a:clrScheme name="MSK Direct">
      <a:dk1>
        <a:srgbClr val="002569"/>
      </a:dk1>
      <a:lt1>
        <a:srgbClr val="FFFFFF"/>
      </a:lt1>
      <a:dk2>
        <a:srgbClr val="272524"/>
      </a:dk2>
      <a:lt2>
        <a:srgbClr val="FBF9F7"/>
      </a:lt2>
      <a:accent1>
        <a:srgbClr val="0073E0"/>
      </a:accent1>
      <a:accent2>
        <a:srgbClr val="70BCFF"/>
      </a:accent2>
      <a:accent3>
        <a:srgbClr val="C3DEFF"/>
      </a:accent3>
      <a:accent4>
        <a:srgbClr val="037D98"/>
      </a:accent4>
      <a:accent5>
        <a:srgbClr val="78E2DA"/>
      </a:accent5>
      <a:accent6>
        <a:srgbClr val="B1FFF9"/>
      </a:accent6>
      <a:hlink>
        <a:srgbClr val="3259E7"/>
      </a:hlink>
      <a:folHlink>
        <a:srgbClr val="863E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dirty="0" smtClean="0">
            <a:solidFill>
              <a:srgbClr val="272524"/>
            </a:solidFill>
          </a:defRPr>
        </a:defPPr>
      </a:lstStyle>
    </a:txDef>
  </a:objectDefaults>
  <a:extraClrSchemeLst/>
  <a:custClrLst>
    <a:custClr name="Dark Warm Gray">
      <a:srgbClr val="272524"/>
    </a:custClr>
    <a:custClr name="Blue">
      <a:srgbClr val="0073E0"/>
    </a:custClr>
    <a:custClr name="Dark Teal">
      <a:srgbClr val="037D98"/>
    </a:custClr>
    <a:custClr name="Dark Green">
      <a:srgbClr val="308229"/>
    </a:custClr>
    <a:custClr name="Dark Orange">
      <a:srgbClr val="E65722"/>
    </a:custClr>
    <a:custClr name="Dark Gold">
      <a:srgbClr val="C28110"/>
    </a:custClr>
    <a:custClr name="Dark Pink">
      <a:srgbClr val="D71D77"/>
    </a:custClr>
    <a:custClr name="Dark Purple">
      <a:srgbClr val="863ECC"/>
    </a:custClr>
    <a:custClr name="White01">
      <a:srgbClr val="FFFFFF"/>
    </a:custClr>
    <a:custClr name="Utility Red">
      <a:srgbClr val="E40D00"/>
    </a:custClr>
    <a:custClr name="Medium Warm Gray">
      <a:srgbClr val="B5B2AD"/>
    </a:custClr>
    <a:custClr name="Medium Blue">
      <a:srgbClr val="70BCFF"/>
    </a:custClr>
    <a:custClr name="Teal">
      <a:srgbClr val="78E2DA"/>
    </a:custClr>
    <a:custClr name="Green">
      <a:srgbClr val="5DCC6F"/>
    </a:custClr>
    <a:custClr name="Orange">
      <a:srgbClr val="FF8834"/>
    </a:custClr>
    <a:custClr name="Gold">
      <a:srgbClr val="FFBE02"/>
    </a:custClr>
    <a:custClr name="Pink">
      <a:srgbClr val="FF85BF"/>
    </a:custClr>
    <a:custClr name="Purple">
      <a:srgbClr val="BD8AEF"/>
    </a:custClr>
    <a:custClr name="White02">
      <a:srgbClr val="FFFFFF"/>
    </a:custClr>
    <a:custClr name="Utility Light Red">
      <a:srgbClr val="FFEDE8"/>
    </a:custClr>
    <a:custClr name="White03">
      <a:srgbClr val="FFFFFF"/>
    </a:custClr>
    <a:custClr name="Light Blue">
      <a:srgbClr val="C3DEFF"/>
    </a:custClr>
    <a:custClr name="Light Teal">
      <a:srgbClr val="B1FFF9"/>
    </a:custClr>
    <a:custClr name="Light Green">
      <a:srgbClr val="C7FCC6"/>
    </a:custClr>
    <a:custClr name="Light Orange">
      <a:srgbClr val="FCD2B4"/>
    </a:custClr>
    <a:custClr name="Light Gold">
      <a:srgbClr val="FFEDBA"/>
    </a:custClr>
    <a:custClr name="Light Pink">
      <a:srgbClr val="FFBBEC"/>
    </a:custClr>
    <a:custClr name="Light Purple">
      <a:srgbClr val="F4BDFF"/>
    </a:custClr>
    <a:custClr name="White04">
      <a:srgbClr val="FFFFFF"/>
    </a:custClr>
    <a:custClr name="Utility Dark Green">
      <a:srgbClr val="008937"/>
    </a:custClr>
    <a:custClr name="Pale Warm Gray">
      <a:srgbClr val="FBF9F7"/>
    </a:custClr>
    <a:custClr name="Pale Blue">
      <a:srgbClr val="F0F7FF"/>
    </a:custClr>
    <a:custClr name="Pale Teal">
      <a:srgbClr val="EBFCFA"/>
    </a:custClr>
    <a:custClr name="White05">
      <a:srgbClr val="FFFFFF"/>
    </a:custClr>
    <a:custClr name="White06">
      <a:srgbClr val="FFFFFF"/>
    </a:custClr>
    <a:custClr name="White07">
      <a:srgbClr val="FFFFFF"/>
    </a:custClr>
    <a:custClr name="White08">
      <a:srgbClr val="FFFFFF"/>
    </a:custClr>
    <a:custClr name="White09">
      <a:srgbClr val="FFFFFF"/>
    </a:custClr>
    <a:custClr name="White10">
      <a:srgbClr val="FFFFFF"/>
    </a:custClr>
    <a:custClr name="Utility Light Green">
      <a:srgbClr val="E4FFE3"/>
    </a:custClr>
  </a:custClrLst>
  <a:extLst>
    <a:ext uri="{05A4C25C-085E-4340-85A3-A5531E510DB2}">
      <thm15:themeFamily xmlns:thm15="http://schemas.microsoft.com/office/thememl/2012/main" name="MSK_Internal_Template" id="{59C23CD5-9955-5D4B-8670-B804478838D9}" vid="{943BE80A-EBCC-7E4F-9C4C-522D1ECDE11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403</TotalTime>
  <Words>1529</Words>
  <Application>Microsoft Office PowerPoint</Application>
  <PresentationFormat>Widescreen</PresentationFormat>
  <Paragraphs>159</Paragraphs>
  <Slides>23</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Corbel</vt:lpstr>
      <vt:lpstr>Google Sans</vt:lpstr>
      <vt:lpstr>System Font Regular</vt:lpstr>
      <vt:lpstr>Times</vt:lpstr>
      <vt:lpstr>MSK Internal Template</vt:lpstr>
      <vt:lpstr>Literature Review</vt:lpstr>
      <vt:lpstr>I want to hear from you!</vt:lpstr>
      <vt:lpstr>Our objectives for today</vt:lpstr>
      <vt:lpstr>Searching the Literature</vt:lpstr>
      <vt:lpstr>A Literature Search Helps Identify Research Gaps</vt:lpstr>
      <vt:lpstr>Before we search. . . We need a research question</vt:lpstr>
      <vt:lpstr>What concepts should you search?</vt:lpstr>
      <vt:lpstr>PowerPoint Presentation</vt:lpstr>
      <vt:lpstr>Search Strategy Exercise</vt:lpstr>
      <vt:lpstr>Let’s Search PubMed</vt:lpstr>
      <vt:lpstr>Where can you search for free?</vt:lpstr>
      <vt:lpstr>What about AI?</vt:lpstr>
      <vt:lpstr>GenAI may use your data to train the system</vt:lpstr>
      <vt:lpstr>Publishers and funders have policies for GenAI use</vt:lpstr>
      <vt:lpstr>PowerPoint Presentation</vt:lpstr>
      <vt:lpstr>Let’s Talk About ChatBots</vt:lpstr>
      <vt:lpstr>ChatBots aren’t doing what you think they are doing</vt:lpstr>
      <vt:lpstr>ChatBots aren’t doing what you think they are doing</vt:lpstr>
      <vt:lpstr>Using the Literature Search</vt:lpstr>
      <vt:lpstr>Have you worked on a grant proposal before? </vt:lpstr>
      <vt:lpstr>Citing the Literature</vt:lpstr>
      <vt:lpstr>Use a Citation Management Tool</vt:lpstr>
      <vt:lpstr>Questions? Need help putting the puzzle together?</vt:lpstr>
    </vt:vector>
  </TitlesOfParts>
  <Company>MSK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Goldberg, Johanna</dc:creator>
  <cp:lastModifiedBy>Goldberg, Johanna</cp:lastModifiedBy>
  <cp:revision>2</cp:revision>
  <cp:lastPrinted>2026-07-29T15:03:10Z</cp:lastPrinted>
  <dcterms:created xsi:type="dcterms:W3CDTF">2026-07-06T16:07:33Z</dcterms:created>
  <dcterms:modified xsi:type="dcterms:W3CDTF">2026-07-29T16:20:53Z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8f1469a-2c2a-4aee-b92b-090d4c5468ff_Enabled">
    <vt:lpwstr>true</vt:lpwstr>
  </property>
  <property fmtid="{D5CDD505-2E9C-101B-9397-08002B2CF9AE}" pid="3" name="MSIP_Label_38f1469a-2c2a-4aee-b92b-090d4c5468ff_SetDate">
    <vt:lpwstr>2022-09-12T14:33:51Z</vt:lpwstr>
  </property>
  <property fmtid="{D5CDD505-2E9C-101B-9397-08002B2CF9AE}" pid="4" name="MSIP_Label_38f1469a-2c2a-4aee-b92b-090d4c5468ff_Method">
    <vt:lpwstr>Standard</vt:lpwstr>
  </property>
  <property fmtid="{D5CDD505-2E9C-101B-9397-08002B2CF9AE}" pid="5" name="MSIP_Label_38f1469a-2c2a-4aee-b92b-090d4c5468ff_Name">
    <vt:lpwstr>Confidential - Unmarked</vt:lpwstr>
  </property>
  <property fmtid="{D5CDD505-2E9C-101B-9397-08002B2CF9AE}" pid="6" name="MSIP_Label_38f1469a-2c2a-4aee-b92b-090d4c5468ff_SiteId">
    <vt:lpwstr>2a6e6092-73e4-4752-b1a5-477a17f5056d</vt:lpwstr>
  </property>
  <property fmtid="{D5CDD505-2E9C-101B-9397-08002B2CF9AE}" pid="7" name="MSIP_Label_38f1469a-2c2a-4aee-b92b-090d4c5468ff_ActionId">
    <vt:lpwstr>e87d08fb-4b2a-4502-ad1f-5afae1f7f999</vt:lpwstr>
  </property>
  <property fmtid="{D5CDD505-2E9C-101B-9397-08002B2CF9AE}" pid="8" name="MSIP_Label_38f1469a-2c2a-4aee-b92b-090d4c5468ff_ContentBits">
    <vt:lpwstr>0</vt:lpwstr>
  </property>
</Properties>
</file>