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4"/>
    <p:sldMasterId id="2147483873" r:id="rId5"/>
    <p:sldMasterId id="2147483810" r:id="rId6"/>
  </p:sldMasterIdLst>
  <p:notesMasterIdLst>
    <p:notesMasterId r:id="rId27"/>
  </p:notesMasterIdLst>
  <p:handoutMasterIdLst>
    <p:handoutMasterId r:id="rId28"/>
  </p:handoutMasterIdLst>
  <p:sldIdLst>
    <p:sldId id="10978" r:id="rId7"/>
    <p:sldId id="2147474521" r:id="rId8"/>
    <p:sldId id="2147474539" r:id="rId9"/>
    <p:sldId id="2147474540" r:id="rId10"/>
    <p:sldId id="2147474541" r:id="rId11"/>
    <p:sldId id="2147474542" r:id="rId12"/>
    <p:sldId id="2147474543" r:id="rId13"/>
    <p:sldId id="2147474544" r:id="rId14"/>
    <p:sldId id="2147474545" r:id="rId15"/>
    <p:sldId id="2147474546" r:id="rId16"/>
    <p:sldId id="2147474547" r:id="rId17"/>
    <p:sldId id="2147474548" r:id="rId18"/>
    <p:sldId id="2147474549" r:id="rId19"/>
    <p:sldId id="2147474550" r:id="rId20"/>
    <p:sldId id="2147474551" r:id="rId21"/>
    <p:sldId id="2147474552" r:id="rId22"/>
    <p:sldId id="2147474554" r:id="rId23"/>
    <p:sldId id="2147474553" r:id="rId24"/>
    <p:sldId id="2147474555" r:id="rId25"/>
    <p:sldId id="2147474284" r:id="rId26"/>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Meeting" id="{253273F9-A3F3-4E0E-A352-CBC4C0BFF1CB}">
          <p14:sldIdLst>
            <p14:sldId id="10978"/>
            <p14:sldId id="2147474521"/>
            <p14:sldId id="2147474539"/>
            <p14:sldId id="2147474540"/>
            <p14:sldId id="2147474541"/>
            <p14:sldId id="2147474542"/>
            <p14:sldId id="2147474543"/>
            <p14:sldId id="2147474544"/>
            <p14:sldId id="2147474545"/>
            <p14:sldId id="2147474546"/>
            <p14:sldId id="2147474547"/>
            <p14:sldId id="2147474548"/>
            <p14:sldId id="2147474549"/>
            <p14:sldId id="2147474550"/>
            <p14:sldId id="2147474551"/>
            <p14:sldId id="2147474552"/>
            <p14:sldId id="2147474554"/>
            <p14:sldId id="2147474553"/>
            <p14:sldId id="2147474555"/>
          </p14:sldIdLst>
        </p14:section>
        <p14:section name="Closing" id="{A1433A82-3676-4851-8C48-968E9CA7FFAE}">
          <p14:sldIdLst>
            <p14:sldId id="214747428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1624"/>
    <a:srgbClr val="2F4969"/>
    <a:srgbClr val="094377"/>
    <a:srgbClr val="002047"/>
    <a:srgbClr val="304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5034" autoAdjust="0"/>
  </p:normalViewPr>
  <p:slideViewPr>
    <p:cSldViewPr snapToGrid="0">
      <p:cViewPr varScale="1">
        <p:scale>
          <a:sx n="91" d="100"/>
          <a:sy n="91" d="100"/>
        </p:scale>
        <p:origin x="5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5438458" y="0"/>
            <a:ext cx="4160520" cy="367030"/>
          </a:xfrm>
          <a:prstGeom prst="rect">
            <a:avLst/>
          </a:prstGeom>
        </p:spPr>
        <p:txBody>
          <a:bodyPr vert="horz" lIns="96653" tIns="48327" rIns="96653" bIns="48327" rtlCol="0"/>
          <a:lstStyle>
            <a:lvl1pPr algn="r">
              <a:defRPr sz="1200"/>
            </a:lvl1pPr>
          </a:lstStyle>
          <a:p>
            <a:fld id="{A1C4BC68-28AE-4455-BBB8-7D49E5465DED}" type="datetimeFigureOut">
              <a:rPr lang="en-US" smtClean="0"/>
              <a:t>6/10/2026</a:t>
            </a:fld>
            <a:endParaRPr lang="en-US"/>
          </a:p>
        </p:txBody>
      </p:sp>
      <p:sp>
        <p:nvSpPr>
          <p:cNvPr id="4" name="Footer Placeholder 3"/>
          <p:cNvSpPr>
            <a:spLocks noGrp="1"/>
          </p:cNvSpPr>
          <p:nvPr>
            <p:ph type="ftr" sz="quarter" idx="2"/>
          </p:nvPr>
        </p:nvSpPr>
        <p:spPr>
          <a:xfrm>
            <a:off x="0" y="6948171"/>
            <a:ext cx="4160520" cy="367029"/>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5438458" y="6948171"/>
            <a:ext cx="4160520" cy="367029"/>
          </a:xfrm>
          <a:prstGeom prst="rect">
            <a:avLst/>
          </a:prstGeom>
        </p:spPr>
        <p:txBody>
          <a:bodyPr vert="horz" lIns="96653" tIns="48327" rIns="96653" bIns="48327" rtlCol="0" anchor="b"/>
          <a:lstStyle>
            <a:lvl1pPr algn="r">
              <a:defRPr sz="1200"/>
            </a:lvl1pPr>
          </a:lstStyle>
          <a:p>
            <a:fld id="{C07689F4-90AD-446D-BEB1-F810AEDC76C4}" type="slidenum">
              <a:rPr lang="en-US" smtClean="0"/>
              <a:t>‹#›</a:t>
            </a:fld>
            <a:endParaRPr lang="en-US"/>
          </a:p>
        </p:txBody>
      </p:sp>
    </p:spTree>
    <p:extLst>
      <p:ext uri="{BB962C8B-B14F-4D97-AF65-F5344CB8AC3E}">
        <p14:creationId xmlns:p14="http://schemas.microsoft.com/office/powerpoint/2010/main" val="2293644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5438458" y="0"/>
            <a:ext cx="4160520" cy="367030"/>
          </a:xfrm>
          <a:prstGeom prst="rect">
            <a:avLst/>
          </a:prstGeom>
        </p:spPr>
        <p:txBody>
          <a:bodyPr vert="horz" lIns="96653" tIns="48327" rIns="96653" bIns="48327" rtlCol="0"/>
          <a:lstStyle>
            <a:lvl1pPr algn="r">
              <a:defRPr sz="1200"/>
            </a:lvl1pPr>
          </a:lstStyle>
          <a:p>
            <a:fld id="{81B48B02-ABAC-46EA-A2E5-B767F7A49464}" type="datetimeFigureOut">
              <a:rPr lang="en-US" smtClean="0"/>
              <a:t>6/10/2026</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960120" y="3520441"/>
            <a:ext cx="7680960" cy="2880360"/>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53" tIns="48327" rIns="96653" bIns="48327" rtlCol="0" anchor="b"/>
          <a:lstStyle>
            <a:lvl1pPr algn="r">
              <a:defRPr sz="1200"/>
            </a:lvl1pPr>
          </a:lstStyle>
          <a:p>
            <a:fld id="{4ED84614-3921-459A-809C-61B1FC2B4023}" type="slidenum">
              <a:rPr lang="en-US" smtClean="0"/>
              <a:t>‹#›</a:t>
            </a:fld>
            <a:endParaRPr lang="en-US"/>
          </a:p>
        </p:txBody>
      </p:sp>
    </p:spTree>
    <p:extLst>
      <p:ext uri="{BB962C8B-B14F-4D97-AF65-F5344CB8AC3E}">
        <p14:creationId xmlns:p14="http://schemas.microsoft.com/office/powerpoint/2010/main" val="356611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spcAft>
                <a:spcPts val="1000"/>
              </a:spcAft>
              <a:defRPr sz="2200"/>
            </a:pPr>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a:t>
            </a:fld>
            <a:endParaRPr lang="en-US"/>
          </a:p>
        </p:txBody>
      </p:sp>
    </p:spTree>
    <p:extLst>
      <p:ext uri="{BB962C8B-B14F-4D97-AF65-F5344CB8AC3E}">
        <p14:creationId xmlns:p14="http://schemas.microsoft.com/office/powerpoint/2010/main" val="3151955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F0FC0-7501-7F73-5AF7-1332EEFD8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3DA77-6F5D-E031-F838-5FF7D0B52E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ACE2D5-BB08-944A-0336-E45CA9A96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A9B488-9DDA-810B-750D-90D36714091E}"/>
              </a:ext>
            </a:extLst>
          </p:cNvPr>
          <p:cNvSpPr>
            <a:spLocks noGrp="1"/>
          </p:cNvSpPr>
          <p:nvPr>
            <p:ph type="sldNum" sz="quarter" idx="5"/>
          </p:nvPr>
        </p:nvSpPr>
        <p:spPr/>
        <p:txBody>
          <a:bodyPr/>
          <a:lstStyle/>
          <a:p>
            <a:fld id="{4ED84614-3921-459A-809C-61B1FC2B4023}" type="slidenum">
              <a:rPr lang="en-US" smtClean="0"/>
              <a:t>10</a:t>
            </a:fld>
            <a:endParaRPr lang="en-US"/>
          </a:p>
        </p:txBody>
      </p:sp>
    </p:spTree>
    <p:extLst>
      <p:ext uri="{BB962C8B-B14F-4D97-AF65-F5344CB8AC3E}">
        <p14:creationId xmlns:p14="http://schemas.microsoft.com/office/powerpoint/2010/main" val="781545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4F0FE-39B1-A3F6-CAAE-1B4A08E45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CBDA2-3CB6-3378-3E32-D7980977784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EC3EC1-C262-F8C8-3A83-F1CAC31A7F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0FD733-5E35-9EFD-96F1-1096E7965230}"/>
              </a:ext>
            </a:extLst>
          </p:cNvPr>
          <p:cNvSpPr>
            <a:spLocks noGrp="1"/>
          </p:cNvSpPr>
          <p:nvPr>
            <p:ph type="sldNum" sz="quarter" idx="5"/>
          </p:nvPr>
        </p:nvSpPr>
        <p:spPr/>
        <p:txBody>
          <a:bodyPr/>
          <a:lstStyle/>
          <a:p>
            <a:fld id="{4ED84614-3921-459A-809C-61B1FC2B4023}" type="slidenum">
              <a:rPr lang="en-US" smtClean="0"/>
              <a:t>11</a:t>
            </a:fld>
            <a:endParaRPr lang="en-US"/>
          </a:p>
        </p:txBody>
      </p:sp>
    </p:spTree>
    <p:extLst>
      <p:ext uri="{BB962C8B-B14F-4D97-AF65-F5344CB8AC3E}">
        <p14:creationId xmlns:p14="http://schemas.microsoft.com/office/powerpoint/2010/main" val="1028915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0F437-9D33-96A9-3057-008D7268D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65ED0-CF6E-9B71-6728-1020489462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F3F13B-A484-02B6-E4CA-2152456797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BCFC6A-52CE-55E4-F233-A1C35A2A508E}"/>
              </a:ext>
            </a:extLst>
          </p:cNvPr>
          <p:cNvSpPr>
            <a:spLocks noGrp="1"/>
          </p:cNvSpPr>
          <p:nvPr>
            <p:ph type="sldNum" sz="quarter" idx="5"/>
          </p:nvPr>
        </p:nvSpPr>
        <p:spPr/>
        <p:txBody>
          <a:bodyPr/>
          <a:lstStyle/>
          <a:p>
            <a:fld id="{4ED84614-3921-459A-809C-61B1FC2B4023}" type="slidenum">
              <a:rPr lang="en-US" smtClean="0"/>
              <a:t>12</a:t>
            </a:fld>
            <a:endParaRPr lang="en-US"/>
          </a:p>
        </p:txBody>
      </p:sp>
    </p:spTree>
    <p:extLst>
      <p:ext uri="{BB962C8B-B14F-4D97-AF65-F5344CB8AC3E}">
        <p14:creationId xmlns:p14="http://schemas.microsoft.com/office/powerpoint/2010/main" val="811129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6C34B-B200-BD06-3A95-DDB669FC7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7452E-AB69-4B9D-584E-6D2811DBC4C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715BA0-3A97-23AD-55E5-8872B382A3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D3F99D-C04B-F8A7-37C4-8233CE18E6C7}"/>
              </a:ext>
            </a:extLst>
          </p:cNvPr>
          <p:cNvSpPr>
            <a:spLocks noGrp="1"/>
          </p:cNvSpPr>
          <p:nvPr>
            <p:ph type="sldNum" sz="quarter" idx="5"/>
          </p:nvPr>
        </p:nvSpPr>
        <p:spPr/>
        <p:txBody>
          <a:bodyPr/>
          <a:lstStyle/>
          <a:p>
            <a:fld id="{4ED84614-3921-459A-809C-61B1FC2B4023}" type="slidenum">
              <a:rPr lang="en-US" smtClean="0"/>
              <a:t>13</a:t>
            </a:fld>
            <a:endParaRPr lang="en-US"/>
          </a:p>
        </p:txBody>
      </p:sp>
    </p:spTree>
    <p:extLst>
      <p:ext uri="{BB962C8B-B14F-4D97-AF65-F5344CB8AC3E}">
        <p14:creationId xmlns:p14="http://schemas.microsoft.com/office/powerpoint/2010/main" val="2390160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DCC8F-BB87-54CA-B566-FF532F5F8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CBB62-EC8E-62D2-3398-9FCCFEE900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4CED6C-6DD6-2A71-A0B6-0FBC7E5E07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20D481-6750-A614-6BC0-945D5C5882F6}"/>
              </a:ext>
            </a:extLst>
          </p:cNvPr>
          <p:cNvSpPr>
            <a:spLocks noGrp="1"/>
          </p:cNvSpPr>
          <p:nvPr>
            <p:ph type="sldNum" sz="quarter" idx="5"/>
          </p:nvPr>
        </p:nvSpPr>
        <p:spPr/>
        <p:txBody>
          <a:bodyPr/>
          <a:lstStyle/>
          <a:p>
            <a:fld id="{4ED84614-3921-459A-809C-61B1FC2B4023}" type="slidenum">
              <a:rPr lang="en-US" smtClean="0"/>
              <a:t>14</a:t>
            </a:fld>
            <a:endParaRPr lang="en-US"/>
          </a:p>
        </p:txBody>
      </p:sp>
    </p:spTree>
    <p:extLst>
      <p:ext uri="{BB962C8B-B14F-4D97-AF65-F5344CB8AC3E}">
        <p14:creationId xmlns:p14="http://schemas.microsoft.com/office/powerpoint/2010/main" val="305802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0DBCD-5CF5-BD20-AED1-50E1D6E56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3E93D-5EBB-49DE-55E0-914030A4DC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756940-6343-80CC-D50C-20E0D1332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78C91-E6A4-C5AF-D1DE-2EE1A9CF662A}"/>
              </a:ext>
            </a:extLst>
          </p:cNvPr>
          <p:cNvSpPr>
            <a:spLocks noGrp="1"/>
          </p:cNvSpPr>
          <p:nvPr>
            <p:ph type="sldNum" sz="quarter" idx="5"/>
          </p:nvPr>
        </p:nvSpPr>
        <p:spPr/>
        <p:txBody>
          <a:bodyPr/>
          <a:lstStyle/>
          <a:p>
            <a:fld id="{4ED84614-3921-459A-809C-61B1FC2B4023}" type="slidenum">
              <a:rPr lang="en-US" smtClean="0"/>
              <a:t>15</a:t>
            </a:fld>
            <a:endParaRPr lang="en-US"/>
          </a:p>
        </p:txBody>
      </p:sp>
    </p:spTree>
    <p:extLst>
      <p:ext uri="{BB962C8B-B14F-4D97-AF65-F5344CB8AC3E}">
        <p14:creationId xmlns:p14="http://schemas.microsoft.com/office/powerpoint/2010/main" val="2324861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4CB13-E816-13B8-F6AC-65FBF446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0E572-230C-AEF8-613E-6F7D76D19B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131098-D80C-68EA-6CF1-1A7D67BC6A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DE0C8A-F0AE-54A7-58EE-E9AB12A5DB2D}"/>
              </a:ext>
            </a:extLst>
          </p:cNvPr>
          <p:cNvSpPr>
            <a:spLocks noGrp="1"/>
          </p:cNvSpPr>
          <p:nvPr>
            <p:ph type="sldNum" sz="quarter" idx="5"/>
          </p:nvPr>
        </p:nvSpPr>
        <p:spPr/>
        <p:txBody>
          <a:bodyPr/>
          <a:lstStyle/>
          <a:p>
            <a:fld id="{4ED84614-3921-459A-809C-61B1FC2B4023}" type="slidenum">
              <a:rPr lang="en-US" smtClean="0"/>
              <a:t>16</a:t>
            </a:fld>
            <a:endParaRPr lang="en-US"/>
          </a:p>
        </p:txBody>
      </p:sp>
    </p:spTree>
    <p:extLst>
      <p:ext uri="{BB962C8B-B14F-4D97-AF65-F5344CB8AC3E}">
        <p14:creationId xmlns:p14="http://schemas.microsoft.com/office/powerpoint/2010/main" val="1633058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1B37-038C-331F-8376-E486B8E04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C4528-43EC-533E-498D-E72D86B55E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660BA7-6F5A-350E-346D-21F56930B3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595619-B617-F17B-2373-0448DF29FF6F}"/>
              </a:ext>
            </a:extLst>
          </p:cNvPr>
          <p:cNvSpPr>
            <a:spLocks noGrp="1"/>
          </p:cNvSpPr>
          <p:nvPr>
            <p:ph type="sldNum" sz="quarter" idx="5"/>
          </p:nvPr>
        </p:nvSpPr>
        <p:spPr/>
        <p:txBody>
          <a:bodyPr/>
          <a:lstStyle/>
          <a:p>
            <a:fld id="{4ED84614-3921-459A-809C-61B1FC2B4023}" type="slidenum">
              <a:rPr lang="en-US" smtClean="0"/>
              <a:t>17</a:t>
            </a:fld>
            <a:endParaRPr lang="en-US"/>
          </a:p>
        </p:txBody>
      </p:sp>
    </p:spTree>
    <p:extLst>
      <p:ext uri="{BB962C8B-B14F-4D97-AF65-F5344CB8AC3E}">
        <p14:creationId xmlns:p14="http://schemas.microsoft.com/office/powerpoint/2010/main" val="4069178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BBE99-DCAF-08EA-34FB-EAF21EC78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B39CE-D96B-3A53-7252-75959B57EC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9D36A9-17FC-B01B-4D31-26F244E90E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672351-A0E1-FF27-1732-8E719C7320EF}"/>
              </a:ext>
            </a:extLst>
          </p:cNvPr>
          <p:cNvSpPr>
            <a:spLocks noGrp="1"/>
          </p:cNvSpPr>
          <p:nvPr>
            <p:ph type="sldNum" sz="quarter" idx="5"/>
          </p:nvPr>
        </p:nvSpPr>
        <p:spPr/>
        <p:txBody>
          <a:bodyPr/>
          <a:lstStyle/>
          <a:p>
            <a:fld id="{4ED84614-3921-459A-809C-61B1FC2B4023}" type="slidenum">
              <a:rPr lang="en-US" smtClean="0"/>
              <a:t>18</a:t>
            </a:fld>
            <a:endParaRPr lang="en-US"/>
          </a:p>
        </p:txBody>
      </p:sp>
    </p:spTree>
    <p:extLst>
      <p:ext uri="{BB962C8B-B14F-4D97-AF65-F5344CB8AC3E}">
        <p14:creationId xmlns:p14="http://schemas.microsoft.com/office/powerpoint/2010/main" val="1690991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FB7A-6B71-EE4F-1798-4EFB0D44A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6FA5C-7624-8E10-EDF8-BB4ED416FB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64D744-5334-9A69-6C5E-F0BB164D6D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7CC24D-AE08-D383-A156-B563E0E2107C}"/>
              </a:ext>
            </a:extLst>
          </p:cNvPr>
          <p:cNvSpPr>
            <a:spLocks noGrp="1"/>
          </p:cNvSpPr>
          <p:nvPr>
            <p:ph type="sldNum" sz="quarter" idx="5"/>
          </p:nvPr>
        </p:nvSpPr>
        <p:spPr/>
        <p:txBody>
          <a:bodyPr/>
          <a:lstStyle/>
          <a:p>
            <a:fld id="{4ED84614-3921-459A-809C-61B1FC2B4023}" type="slidenum">
              <a:rPr lang="en-US" smtClean="0"/>
              <a:t>19</a:t>
            </a:fld>
            <a:endParaRPr lang="en-US"/>
          </a:p>
        </p:txBody>
      </p:sp>
    </p:spTree>
    <p:extLst>
      <p:ext uri="{BB962C8B-B14F-4D97-AF65-F5344CB8AC3E}">
        <p14:creationId xmlns:p14="http://schemas.microsoft.com/office/powerpoint/2010/main" val="3597674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FD717-73CC-4FB5-0D79-773CC3198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A3468-E019-6E98-6D4B-B95D3E1026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2AD512-CC6F-17D1-E8A0-ADB302127E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72C559-9144-CDE8-B23E-55B978D2CBBE}"/>
              </a:ext>
            </a:extLst>
          </p:cNvPr>
          <p:cNvSpPr>
            <a:spLocks noGrp="1"/>
          </p:cNvSpPr>
          <p:nvPr>
            <p:ph type="sldNum" sz="quarter" idx="5"/>
          </p:nvPr>
        </p:nvSpPr>
        <p:spPr/>
        <p:txBody>
          <a:bodyPr/>
          <a:lstStyle/>
          <a:p>
            <a:fld id="{4ED84614-3921-459A-809C-61B1FC2B4023}" type="slidenum">
              <a:rPr lang="en-US" smtClean="0"/>
              <a:t>2</a:t>
            </a:fld>
            <a:endParaRPr lang="en-US"/>
          </a:p>
        </p:txBody>
      </p:sp>
    </p:spTree>
    <p:extLst>
      <p:ext uri="{BB962C8B-B14F-4D97-AF65-F5344CB8AC3E}">
        <p14:creationId xmlns:p14="http://schemas.microsoft.com/office/powerpoint/2010/main" val="2163082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18FBE-0CA8-52BF-0505-AA229FAA9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A1FDE-716A-70DF-2A07-E6DF12AF66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884161-218F-EEE9-4179-16B8351EFB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FC8736-C2B9-79D2-6E53-04F679EBEF0F}"/>
              </a:ext>
            </a:extLst>
          </p:cNvPr>
          <p:cNvSpPr>
            <a:spLocks noGrp="1"/>
          </p:cNvSpPr>
          <p:nvPr>
            <p:ph type="sldNum" sz="quarter" idx="5"/>
          </p:nvPr>
        </p:nvSpPr>
        <p:spPr/>
        <p:txBody>
          <a:bodyPr/>
          <a:lstStyle/>
          <a:p>
            <a:fld id="{4ED84614-3921-459A-809C-61B1FC2B4023}" type="slidenum">
              <a:rPr lang="en-US" smtClean="0"/>
              <a:t>3</a:t>
            </a:fld>
            <a:endParaRPr lang="en-US"/>
          </a:p>
        </p:txBody>
      </p:sp>
    </p:spTree>
    <p:extLst>
      <p:ext uri="{BB962C8B-B14F-4D97-AF65-F5344CB8AC3E}">
        <p14:creationId xmlns:p14="http://schemas.microsoft.com/office/powerpoint/2010/main" val="338966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3FE02-9FE4-4AB4-C9C9-27EF0DAC42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A1AC1-FBC7-9D8D-F6F7-B17898EBCB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1A305E-4AF9-817E-0C2F-6C64B1AE1F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BABC77-AF1A-F136-6429-E5AF167C7CC6}"/>
              </a:ext>
            </a:extLst>
          </p:cNvPr>
          <p:cNvSpPr>
            <a:spLocks noGrp="1"/>
          </p:cNvSpPr>
          <p:nvPr>
            <p:ph type="sldNum" sz="quarter" idx="5"/>
          </p:nvPr>
        </p:nvSpPr>
        <p:spPr/>
        <p:txBody>
          <a:bodyPr/>
          <a:lstStyle/>
          <a:p>
            <a:fld id="{4ED84614-3921-459A-809C-61B1FC2B4023}" type="slidenum">
              <a:rPr lang="en-US" smtClean="0"/>
              <a:t>4</a:t>
            </a:fld>
            <a:endParaRPr lang="en-US"/>
          </a:p>
        </p:txBody>
      </p:sp>
    </p:spTree>
    <p:extLst>
      <p:ext uri="{BB962C8B-B14F-4D97-AF65-F5344CB8AC3E}">
        <p14:creationId xmlns:p14="http://schemas.microsoft.com/office/powerpoint/2010/main" val="125103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898BB-EC22-3330-97B4-494366BD5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1CA2B-7C59-838B-3885-789B656E46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D63DF8-30F7-1505-7919-191CFD54A1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65B7DF-8994-C823-F7C3-E2A8CFD354DB}"/>
              </a:ext>
            </a:extLst>
          </p:cNvPr>
          <p:cNvSpPr>
            <a:spLocks noGrp="1"/>
          </p:cNvSpPr>
          <p:nvPr>
            <p:ph type="sldNum" sz="quarter" idx="5"/>
          </p:nvPr>
        </p:nvSpPr>
        <p:spPr/>
        <p:txBody>
          <a:bodyPr/>
          <a:lstStyle/>
          <a:p>
            <a:fld id="{4ED84614-3921-459A-809C-61B1FC2B4023}" type="slidenum">
              <a:rPr lang="en-US" smtClean="0"/>
              <a:t>5</a:t>
            </a:fld>
            <a:endParaRPr lang="en-US"/>
          </a:p>
        </p:txBody>
      </p:sp>
    </p:spTree>
    <p:extLst>
      <p:ext uri="{BB962C8B-B14F-4D97-AF65-F5344CB8AC3E}">
        <p14:creationId xmlns:p14="http://schemas.microsoft.com/office/powerpoint/2010/main" val="664840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399F9-CBB2-BD0B-ED48-FE5742E70E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59F67-8CCD-E393-F769-8F362588674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ACC741-84C5-550C-2BFD-31E2A08EA8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C2CE4E-D0B9-0D11-0D64-10AE9895A1A6}"/>
              </a:ext>
            </a:extLst>
          </p:cNvPr>
          <p:cNvSpPr>
            <a:spLocks noGrp="1"/>
          </p:cNvSpPr>
          <p:nvPr>
            <p:ph type="sldNum" sz="quarter" idx="5"/>
          </p:nvPr>
        </p:nvSpPr>
        <p:spPr/>
        <p:txBody>
          <a:bodyPr/>
          <a:lstStyle/>
          <a:p>
            <a:fld id="{4ED84614-3921-459A-809C-61B1FC2B4023}" type="slidenum">
              <a:rPr lang="en-US" smtClean="0"/>
              <a:t>6</a:t>
            </a:fld>
            <a:endParaRPr lang="en-US"/>
          </a:p>
        </p:txBody>
      </p:sp>
    </p:spTree>
    <p:extLst>
      <p:ext uri="{BB962C8B-B14F-4D97-AF65-F5344CB8AC3E}">
        <p14:creationId xmlns:p14="http://schemas.microsoft.com/office/powerpoint/2010/main" val="276232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1B96A-A705-07DC-3729-6B84F3BC39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7BCF4-1620-C6E7-7580-9665A53B70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2A0EB5-D094-C92A-3447-B7DFE2AE09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4477F9-0192-1DA0-C762-ED4C0046F059}"/>
              </a:ext>
            </a:extLst>
          </p:cNvPr>
          <p:cNvSpPr>
            <a:spLocks noGrp="1"/>
          </p:cNvSpPr>
          <p:nvPr>
            <p:ph type="sldNum" sz="quarter" idx="5"/>
          </p:nvPr>
        </p:nvSpPr>
        <p:spPr/>
        <p:txBody>
          <a:bodyPr/>
          <a:lstStyle/>
          <a:p>
            <a:fld id="{4ED84614-3921-459A-809C-61B1FC2B4023}" type="slidenum">
              <a:rPr lang="en-US" smtClean="0"/>
              <a:t>7</a:t>
            </a:fld>
            <a:endParaRPr lang="en-US"/>
          </a:p>
        </p:txBody>
      </p:sp>
    </p:spTree>
    <p:extLst>
      <p:ext uri="{BB962C8B-B14F-4D97-AF65-F5344CB8AC3E}">
        <p14:creationId xmlns:p14="http://schemas.microsoft.com/office/powerpoint/2010/main" val="402916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8927A-52A3-0927-CE47-D3ACB92FA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A5C35-ECB9-4D61-99C0-03293DD907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8463AE-2997-E77F-7BBF-C78380F10B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FBEC28-6E84-DDE3-80DB-31E847B87DC3}"/>
              </a:ext>
            </a:extLst>
          </p:cNvPr>
          <p:cNvSpPr>
            <a:spLocks noGrp="1"/>
          </p:cNvSpPr>
          <p:nvPr>
            <p:ph type="sldNum" sz="quarter" idx="5"/>
          </p:nvPr>
        </p:nvSpPr>
        <p:spPr/>
        <p:txBody>
          <a:bodyPr/>
          <a:lstStyle/>
          <a:p>
            <a:fld id="{4ED84614-3921-459A-809C-61B1FC2B4023}" type="slidenum">
              <a:rPr lang="en-US" smtClean="0"/>
              <a:t>8</a:t>
            </a:fld>
            <a:endParaRPr lang="en-US"/>
          </a:p>
        </p:txBody>
      </p:sp>
    </p:spTree>
    <p:extLst>
      <p:ext uri="{BB962C8B-B14F-4D97-AF65-F5344CB8AC3E}">
        <p14:creationId xmlns:p14="http://schemas.microsoft.com/office/powerpoint/2010/main" val="253369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C14B-778B-451A-2E25-C55C1273B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E7787-9C72-F6CC-DE20-8B4897349A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B553B2-E3A7-0A65-E63F-B9119943E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02C0BA-92BD-4A1E-74D5-1A288EC74630}"/>
              </a:ext>
            </a:extLst>
          </p:cNvPr>
          <p:cNvSpPr>
            <a:spLocks noGrp="1"/>
          </p:cNvSpPr>
          <p:nvPr>
            <p:ph type="sldNum" sz="quarter" idx="5"/>
          </p:nvPr>
        </p:nvSpPr>
        <p:spPr/>
        <p:txBody>
          <a:bodyPr/>
          <a:lstStyle/>
          <a:p>
            <a:fld id="{4ED84614-3921-459A-809C-61B1FC2B4023}" type="slidenum">
              <a:rPr lang="en-US" smtClean="0"/>
              <a:t>9</a:t>
            </a:fld>
            <a:endParaRPr lang="en-US"/>
          </a:p>
        </p:txBody>
      </p:sp>
    </p:spTree>
    <p:extLst>
      <p:ext uri="{BB962C8B-B14F-4D97-AF65-F5344CB8AC3E}">
        <p14:creationId xmlns:p14="http://schemas.microsoft.com/office/powerpoint/2010/main" val="2029372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7.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8.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9.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9.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9.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9.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10.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7.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8.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8.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7.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8.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35.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8.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8.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8.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8.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9.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Arial" panose="020B0604020202020204" pitchFamily="34" charset="0"/>
                <a:cs typeface="Arial" panose="020B0604020202020204" pitchFamily="34" charset="0"/>
              </a:defRPr>
            </a:lvl1pPr>
          </a:lstStyle>
          <a:p>
            <a:r>
              <a:rPr lang="en-US"/>
              <a:t>Topic</a:t>
            </a:r>
          </a:p>
        </p:txBody>
      </p:sp>
      <p:sp>
        <p:nvSpPr>
          <p:cNvPr id="3" name="Content Placeholder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a:lvl2pPr>
          </a:lstStyle>
          <a:p>
            <a:pPr lvl="0"/>
            <a:r>
              <a:rPr lang="en-US"/>
              <a:t>Type</a:t>
            </a:r>
          </a:p>
          <a:p>
            <a:pPr lvl="0"/>
            <a:r>
              <a:rPr lang="en-US"/>
              <a:t>Title</a:t>
            </a:r>
          </a:p>
          <a:p>
            <a:pPr lvl="1"/>
            <a:endParaRPr lang="en-US"/>
          </a:p>
          <a:p>
            <a:pPr lvl="1"/>
            <a:endParaRPr lang="en-US"/>
          </a:p>
          <a:p>
            <a:pPr lvl="0"/>
            <a:r>
              <a:rPr lang="en-US"/>
              <a:t>Description</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t>Copyright MSKCC. Confidential — do not distribute without permission.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538F9F-6BE8-4D06-A228-26ED279AE55F}" type="slidenum">
              <a:rPr lang="en-US" smtClean="0"/>
              <a:t>‹#›</a:t>
            </a:fld>
            <a:endParaRPr lang="en-US"/>
          </a:p>
        </p:txBody>
      </p:sp>
    </p:spTree>
    <p:extLst>
      <p:ext uri="{BB962C8B-B14F-4D97-AF65-F5344CB8AC3E}">
        <p14:creationId xmlns:p14="http://schemas.microsoft.com/office/powerpoint/2010/main" val="4181296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12325487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215953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402486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5570841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Half P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70114376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hasCustomPrompt="1"/>
          </p:nvPr>
        </p:nvSpPr>
        <p:spPr>
          <a:xfrm>
            <a:off x="512064" y="815787"/>
            <a:ext cx="5126736" cy="555813"/>
          </a:xfrm>
        </p:spPr>
        <p:txBody>
          <a:bodyPr vert="horz"/>
          <a:lstStyle/>
          <a:p>
            <a:r>
              <a:rPr lang="en-US"/>
              <a:t>Click to short title</a:t>
            </a:r>
          </a:p>
        </p:txBody>
      </p:sp>
      <p:sp>
        <p:nvSpPr>
          <p:cNvPr id="3" name="Content Placeholder 2"/>
          <p:cNvSpPr>
            <a:spLocks noGrp="1"/>
          </p:cNvSpPr>
          <p:nvPr>
            <p:ph sz="half" idx="1"/>
          </p:nvPr>
        </p:nvSpPr>
        <p:spPr>
          <a:xfrm>
            <a:off x="512064" y="1698625"/>
            <a:ext cx="5126736"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399051372"/>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14834700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4929575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our Content with Subtitl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0136988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815328609"/>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62318819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619815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s Only Light Blue">
    <p:bg>
      <p:bgPr>
        <a:solidFill>
          <a:srgbClr val="F0F7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65598859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4122784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09217311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2"/>
                </a:solidFill>
              </a:defRPr>
            </a:lvl2pPr>
          </a:lstStyle>
          <a:p>
            <a:pPr lvl="0"/>
            <a:r>
              <a:rPr lang="en-US"/>
              <a:t>First </a:t>
            </a:r>
            <a:r>
              <a:rPr lang="en-US" err="1"/>
              <a:t>Lastname</a:t>
            </a:r>
            <a:endParaRPr lang="en-US"/>
          </a:p>
          <a:p>
            <a:pPr lvl="1"/>
            <a:r>
              <a:rPr lang="en-US"/>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anchor="t">
            <a:noAutofit/>
          </a:bodyPr>
          <a:lstStyle>
            <a:lvl1pPr algn="ctr">
              <a:defRPr sz="1200">
                <a:solidFill>
                  <a:srgbClr val="FF0000"/>
                </a:solidFill>
              </a:defRPr>
            </a:lvl1pPr>
          </a:lstStyle>
          <a:p>
            <a:r>
              <a:rPr lang="en-US"/>
              <a:t>Click icon to add picture</a:t>
            </a:r>
          </a:p>
        </p:txBody>
      </p:sp>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small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2215846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s, Content on Blu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826005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p:nvPr>
        </p:nvSpPr>
        <p:spPr>
          <a:xfrm>
            <a:off x="503798"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12064" y="815786"/>
            <a:ext cx="3412236" cy="1429677"/>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838700" y="470636"/>
            <a:ext cx="6861175" cy="563488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5874547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s, Content on Blu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20953526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a:xfrm>
            <a:off x="512064" y="815786"/>
            <a:ext cx="3412236" cy="1429677"/>
          </a:xfrm>
        </p:spPr>
        <p:txBody>
          <a:bodyPr vert="horz"/>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34287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p:nvPr>
        </p:nvSpPr>
        <p:spPr>
          <a:xfrm>
            <a:off x="503798" y="2514590"/>
            <a:ext cx="3411537" cy="35909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14243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6BB3CA0-80F6-4E45-A799-9E74A7EAB662}"/>
              </a:ext>
            </a:extLst>
          </p:cNvPr>
          <p:cNvGraphicFramePr>
            <a:graphicFrameLocks noChangeAspect="1"/>
          </p:cNvGraphicFramePr>
          <p:nvPr>
            <p:custDataLst>
              <p:tags r:id="rId1"/>
            </p:custDataLst>
            <p:extLst>
              <p:ext uri="{D42A27DB-BD31-4B8C-83A1-F6EECF244321}">
                <p14:modId xmlns:p14="http://schemas.microsoft.com/office/powerpoint/2010/main" val="24468506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66BB3CA0-80F6-4E45-A799-9E74A7EAB66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10" name="Graphic 9">
            <a:extLst>
              <a:ext uri="{FF2B5EF4-FFF2-40B4-BE49-F238E27FC236}">
                <a16:creationId xmlns:a16="http://schemas.microsoft.com/office/drawing/2014/main" id="{DAB8C990-8E49-0643-A666-AC83EC809EFD}"/>
              </a:ext>
            </a:extLst>
          </p:cNvPr>
          <p:cNvPicPr>
            <a:picLocks noChangeAspect="1"/>
          </p:cNvPicPr>
          <p:nvPr/>
        </p:nvPicPr>
        <p:blipFill rotWithShape="1">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8365" t="7796" r="27297" b="27680"/>
          <a:stretch/>
        </p:blipFill>
        <p:spPr>
          <a:xfrm>
            <a:off x="5923722" y="0"/>
            <a:ext cx="6268278" cy="6858000"/>
          </a:xfrm>
          <a:prstGeom prst="rect">
            <a:avLst/>
          </a:prstGeom>
        </p:spPr>
      </p:pic>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er Placeholder 15">
            <a:extLst>
              <a:ext uri="{FF2B5EF4-FFF2-40B4-BE49-F238E27FC236}">
                <a16:creationId xmlns:a16="http://schemas.microsoft.com/office/drawing/2014/main" id="{7F4DFDD6-B24A-D587-AB59-989051E77824}"/>
              </a:ext>
            </a:extLst>
          </p:cNvPr>
          <p:cNvSpPr txBox="1"/>
          <p:nvPr userDrawn="1"/>
        </p:nvSpPr>
        <p:spPr>
          <a:xfrm>
            <a:off x="544213" y="342202"/>
            <a:ext cx="2852130"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r">
              <a:defRPr sz="1700">
                <a:latin typeface="Arial"/>
                <a:ea typeface="Arial"/>
                <a:cs typeface="Arial"/>
                <a:sym typeface="Arial"/>
              </a:defRPr>
            </a:lvl1pPr>
          </a:lstStyle>
          <a:p>
            <a:pPr algn="l"/>
            <a:r>
              <a:rPr lang="en-US" sz="2400" b="1">
                <a:solidFill>
                  <a:srgbClr val="5DCC6F"/>
                </a:solidFill>
              </a:rPr>
              <a:t>Nexus</a:t>
            </a:r>
          </a:p>
          <a:p>
            <a:pPr algn="l"/>
            <a:r>
              <a:rPr lang="en-US" sz="1600" b="1">
                <a:solidFill>
                  <a:schemeClr val="bg1"/>
                </a:solidFill>
              </a:rPr>
              <a:t>MSK’s Implementation </a:t>
            </a:r>
          </a:p>
          <a:p>
            <a:pPr algn="l"/>
            <a:r>
              <a:rPr lang="en-US" sz="1600" b="1">
                <a:solidFill>
                  <a:schemeClr val="bg1"/>
                </a:solidFill>
              </a:rPr>
              <a:t>of Epic</a:t>
            </a:r>
          </a:p>
        </p:txBody>
      </p:sp>
      <p:sp>
        <p:nvSpPr>
          <p:cNvPr id="5" name="Text Placeholder 5">
            <a:extLst>
              <a:ext uri="{FF2B5EF4-FFF2-40B4-BE49-F238E27FC236}">
                <a16:creationId xmlns:a16="http://schemas.microsoft.com/office/drawing/2014/main" id="{FC36E4E4-4118-FB9F-B55C-8B0563B37E96}"/>
              </a:ext>
            </a:extLst>
          </p:cNvPr>
          <p:cNvSpPr>
            <a:spLocks noGrp="1"/>
          </p:cNvSpPr>
          <p:nvPr>
            <p:ph type="body" sz="quarter" idx="21" hasCustomPrompt="1"/>
          </p:nvPr>
        </p:nvSpPr>
        <p:spPr>
          <a:xfrm>
            <a:off x="544213" y="3591739"/>
            <a:ext cx="7419976" cy="549251"/>
          </a:xfrm>
          <a:prstGeom prst="rect">
            <a:avLst/>
          </a:prstGeom>
        </p:spPr>
        <p:txBody>
          <a:bodyPr>
            <a:normAutofit/>
          </a:bodyPr>
          <a:lstStyle>
            <a:lvl1pPr>
              <a:defRPr sz="3200">
                <a:solidFill>
                  <a:srgbClr val="5DCC6F"/>
                </a:solidFill>
              </a:defRPr>
            </a:lvl1pPr>
          </a:lstStyle>
          <a:p>
            <a:r>
              <a:t>Click to add subtitle</a:t>
            </a:r>
          </a:p>
        </p:txBody>
      </p:sp>
      <p:sp>
        <p:nvSpPr>
          <p:cNvPr id="6" name="Body Level One…">
            <a:extLst>
              <a:ext uri="{FF2B5EF4-FFF2-40B4-BE49-F238E27FC236}">
                <a16:creationId xmlns:a16="http://schemas.microsoft.com/office/drawing/2014/main" id="{9029AD66-DCA7-8216-1226-D5A1DD81DE15}"/>
              </a:ext>
            </a:extLst>
          </p:cNvPr>
          <p:cNvSpPr txBox="1">
            <a:spLocks noGrp="1"/>
          </p:cNvSpPr>
          <p:nvPr>
            <p:ph type="body" sz="quarter" idx="1" hasCustomPrompt="1"/>
          </p:nvPr>
        </p:nvSpPr>
        <p:spPr>
          <a:xfrm>
            <a:off x="544213" y="4403540"/>
            <a:ext cx="3505202" cy="457202"/>
          </a:xfrm>
          <a:prstGeom prst="rect">
            <a:avLst/>
          </a:prstGeom>
        </p:spPr>
        <p:txBody>
          <a:bodyPr>
            <a:normAutofit/>
          </a:bodyPr>
          <a:lstStyle>
            <a:lvl1pPr>
              <a:defRPr sz="1400">
                <a:solidFill>
                  <a:srgbClr val="5DCC6F"/>
                </a:solidFill>
              </a:defRPr>
            </a:lvl1pPr>
            <a:lvl2pPr marL="0" indent="0">
              <a:buSzTx/>
              <a:buNone/>
              <a:defRPr sz="1400">
                <a:solidFill>
                  <a:srgbClr val="5DCC6F"/>
                </a:solidFill>
              </a:defRPr>
            </a:lvl2pPr>
            <a:lvl3pPr marL="406400" indent="-177800">
              <a:defRPr sz="1400">
                <a:solidFill>
                  <a:srgbClr val="5DCC6F"/>
                </a:solidFill>
              </a:defRPr>
            </a:lvl3pPr>
            <a:lvl4pPr marL="635000" indent="-177800">
              <a:defRPr sz="1400">
                <a:solidFill>
                  <a:srgbClr val="5DCC6F"/>
                </a:solidFill>
              </a:defRPr>
            </a:lvl4pPr>
            <a:lvl5pPr marL="863600" indent="-177800">
              <a:defRPr sz="1400">
                <a:solidFill>
                  <a:srgbClr val="5DCC6F"/>
                </a:solidFill>
              </a:defRPr>
            </a:lvl5pPr>
          </a:lstStyle>
          <a:p>
            <a:r>
              <a:t>Month 00, 20XX</a:t>
            </a:r>
          </a:p>
          <a:p>
            <a:pPr lvl="1"/>
            <a:endParaRPr/>
          </a:p>
          <a:p>
            <a:pPr lvl="2"/>
            <a:endParaRPr/>
          </a:p>
          <a:p>
            <a:pPr lvl="3"/>
            <a:endParaRPr/>
          </a:p>
          <a:p>
            <a:pPr lvl="4"/>
            <a:endParaRPr/>
          </a:p>
        </p:txBody>
      </p:sp>
      <p:pic>
        <p:nvPicPr>
          <p:cNvPr id="11" name="Graphic 6" descr="Graphic 6">
            <a:extLst>
              <a:ext uri="{FF2B5EF4-FFF2-40B4-BE49-F238E27FC236}">
                <a16:creationId xmlns:a16="http://schemas.microsoft.com/office/drawing/2014/main" id="{F8A62666-752E-36B5-DCA1-D1B51CDC42F4}"/>
              </a:ext>
            </a:extLst>
          </p:cNvPr>
          <p:cNvPicPr>
            <a:picLocks noChangeAspect="1"/>
          </p:cNvPicPr>
          <p:nvPr userDrawn="1"/>
        </p:nvPicPr>
        <p:blipFill>
          <a:blip r:embed="rId7"/>
          <a:stretch>
            <a:fillRect/>
          </a:stretch>
        </p:blipFill>
        <p:spPr>
          <a:xfrm>
            <a:off x="539749" y="5882687"/>
            <a:ext cx="3514129" cy="740666"/>
          </a:xfrm>
          <a:prstGeom prst="rect">
            <a:avLst/>
          </a:prstGeom>
          <a:ln w="12700">
            <a:miter lim="400000"/>
          </a:ln>
        </p:spPr>
      </p:pic>
      <p:sp>
        <p:nvSpPr>
          <p:cNvPr id="12" name="Text Placeholder 5">
            <a:extLst>
              <a:ext uri="{FF2B5EF4-FFF2-40B4-BE49-F238E27FC236}">
                <a16:creationId xmlns:a16="http://schemas.microsoft.com/office/drawing/2014/main" id="{DFBEADB8-1B5B-1393-C27F-D8B3163EE615}"/>
              </a:ext>
            </a:extLst>
          </p:cNvPr>
          <p:cNvSpPr>
            <a:spLocks noGrp="1"/>
          </p:cNvSpPr>
          <p:nvPr>
            <p:ph type="body" sz="quarter" idx="22" hasCustomPrompt="1"/>
          </p:nvPr>
        </p:nvSpPr>
        <p:spPr>
          <a:xfrm>
            <a:off x="544213" y="1938149"/>
            <a:ext cx="7419976" cy="1419260"/>
          </a:xfrm>
          <a:prstGeom prst="rect">
            <a:avLst/>
          </a:prstGeom>
        </p:spPr>
        <p:txBody>
          <a:bodyPr>
            <a:noAutofit/>
          </a:bodyPr>
          <a:lstStyle>
            <a:lvl1pPr>
              <a:defRPr sz="4800" b="1">
                <a:solidFill>
                  <a:schemeClr val="bg1"/>
                </a:solidFill>
              </a:defRPr>
            </a:lvl1pPr>
          </a:lstStyle>
          <a:p>
            <a:r>
              <a:t>Click to add subtitle</a:t>
            </a:r>
          </a:p>
        </p:txBody>
      </p:sp>
    </p:spTree>
    <p:extLst>
      <p:ext uri="{BB962C8B-B14F-4D97-AF65-F5344CB8AC3E}">
        <p14:creationId xmlns:p14="http://schemas.microsoft.com/office/powerpoint/2010/main" val="3863697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7700250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Click to add large statement</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342979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033E48-F783-B049-92AB-C59C09006C60}"/>
              </a:ext>
            </a:extLst>
          </p:cNvPr>
          <p:cNvGraphicFramePr>
            <a:graphicFrameLocks noChangeAspect="1"/>
          </p:cNvGraphicFramePr>
          <p:nvPr>
            <p:custDataLst>
              <p:tags r:id="rId1"/>
            </p:custDataLst>
            <p:extLst>
              <p:ext uri="{D42A27DB-BD31-4B8C-83A1-F6EECF244321}">
                <p14:modId xmlns:p14="http://schemas.microsoft.com/office/powerpoint/2010/main" val="35551835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8033E48-F783-B049-92AB-C59C09006C6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Rectangle 7">
            <a:extLst>
              <a:ext uri="{FF2B5EF4-FFF2-40B4-BE49-F238E27FC236}">
                <a16:creationId xmlns:a16="http://schemas.microsoft.com/office/drawing/2014/main" id="{8DCFEBAA-2009-8F4B-8CD2-F1FC422B6121}"/>
              </a:ext>
            </a:extLst>
          </p:cNvPr>
          <p:cNvSpPr/>
          <p:nvPr/>
        </p:nvSpPr>
        <p:spPr>
          <a:xfrm>
            <a:off x="0" y="1039089"/>
            <a:ext cx="5029200" cy="5029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C08B3FE-1395-9148-A8A7-02CF4256C9AF}"/>
              </a:ext>
            </a:extLst>
          </p:cNvPr>
          <p:cNvSpPr/>
          <p:nvPr/>
        </p:nvSpPr>
        <p:spPr>
          <a:xfrm>
            <a:off x="514662" y="2119517"/>
            <a:ext cx="4185354" cy="2585323"/>
          </a:xfrm>
          <a:prstGeom prst="rect">
            <a:avLst/>
          </a:prstGeom>
        </p:spPr>
        <p:txBody>
          <a:bodyPr wrap="square" lIns="0" tIns="0" rIns="0" bIns="0">
            <a:spAutoFit/>
          </a:bodyPr>
          <a:lstStyle/>
          <a:p>
            <a:pPr>
              <a:defRPr/>
            </a:pPr>
            <a:r>
              <a:rPr lang="en-US" sz="2400">
                <a:latin typeface="Arial" panose="020B0604020202020204" pitchFamily="34" charset="0"/>
                <a:cs typeface="Arial" panose="020B0604020202020204" pitchFamily="34" charset="0"/>
              </a:rPr>
              <a:t>I had been diagnosed with Stage 1 Sarcoma at a very reputable major hospital, but the specialists at MSK figured out that my tumor was actually benign, offering me a much safer solution.”</a:t>
            </a:r>
          </a:p>
        </p:txBody>
      </p:sp>
      <p:sp>
        <p:nvSpPr>
          <p:cNvPr id="10" name="Rectangle 9">
            <a:extLst>
              <a:ext uri="{FF2B5EF4-FFF2-40B4-BE49-F238E27FC236}">
                <a16:creationId xmlns:a16="http://schemas.microsoft.com/office/drawing/2014/main" id="{5EEACD5A-F533-5F47-B6C8-B1030DECE0DF}"/>
              </a:ext>
            </a:extLst>
          </p:cNvPr>
          <p:cNvSpPr/>
          <p:nvPr/>
        </p:nvSpPr>
        <p:spPr>
          <a:xfrm>
            <a:off x="514663" y="5115854"/>
            <a:ext cx="4185354" cy="600164"/>
          </a:xfrm>
          <a:prstGeom prst="rect">
            <a:avLst/>
          </a:prstGeom>
        </p:spPr>
        <p:txBody>
          <a:bodyPr wrap="square" lIns="0" tIns="0">
            <a:spAutoFit/>
          </a:bodyPr>
          <a:lstStyle/>
          <a:p>
            <a:pPr lvl="0">
              <a:defRPr/>
            </a:pPr>
            <a:r>
              <a:rPr lang="en-US" b="1">
                <a:solidFill>
                  <a:srgbClr val="325FF5"/>
                </a:solidFill>
                <a:latin typeface="Arial" panose="020B0604020202020204" pitchFamily="34" charset="0"/>
                <a:cs typeface="Arial" panose="020B0604020202020204" pitchFamily="34" charset="0"/>
              </a:rPr>
              <a:t>Anusha</a:t>
            </a:r>
            <a:br>
              <a:rPr lang="en-US">
                <a:solidFill>
                  <a:srgbClr val="325FF5"/>
                </a:solidFill>
                <a:latin typeface="Arial" panose="020B0604020202020204" pitchFamily="34" charset="0"/>
                <a:cs typeface="Arial" panose="020B0604020202020204" pitchFamily="34" charset="0"/>
              </a:rPr>
            </a:br>
            <a:r>
              <a:rPr lang="en-US">
                <a:solidFill>
                  <a:srgbClr val="325FF5"/>
                </a:solidFill>
                <a:latin typeface="Arial" panose="020B0604020202020204" pitchFamily="34" charset="0"/>
                <a:cs typeface="Arial" panose="020B0604020202020204" pitchFamily="34" charset="0"/>
              </a:rPr>
              <a:t>MSK Direct patient</a:t>
            </a:r>
          </a:p>
        </p:txBody>
      </p:sp>
      <p:sp>
        <p:nvSpPr>
          <p:cNvPr id="11" name="Rectangle 10">
            <a:extLst>
              <a:ext uri="{FF2B5EF4-FFF2-40B4-BE49-F238E27FC236}">
                <a16:creationId xmlns:a16="http://schemas.microsoft.com/office/drawing/2014/main" id="{CA003C1E-2671-7042-AFB8-0207AD9F4E88}"/>
              </a:ext>
            </a:extLst>
          </p:cNvPr>
          <p:cNvSpPr/>
          <p:nvPr/>
        </p:nvSpPr>
        <p:spPr>
          <a:xfrm>
            <a:off x="339769" y="1106812"/>
            <a:ext cx="1434256" cy="1569660"/>
          </a:xfrm>
          <a:prstGeom prst="rect">
            <a:avLst/>
          </a:prstGeom>
        </p:spPr>
        <p:txBody>
          <a:bodyPr wrap="square">
            <a:spAutoFit/>
          </a:bodyPr>
          <a:lstStyle/>
          <a:p>
            <a:pPr lvl="0">
              <a:defRPr/>
            </a:pPr>
            <a:r>
              <a:rPr lang="en-US" sz="9600" b="1">
                <a:solidFill>
                  <a:srgbClr val="325FF5"/>
                </a:solidFill>
                <a:latin typeface="Times" pitchFamily="2" charset="0"/>
                <a:cs typeface="Arial" panose="020B0604020202020204" pitchFamily="34" charset="0"/>
              </a:rPr>
              <a:t>“</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2"/>
                </a:solidFill>
              </a:defRPr>
            </a:lvl2pPr>
          </a:lstStyle>
          <a:p>
            <a:pPr lvl="0"/>
            <a:r>
              <a:rPr lang="en-US"/>
              <a:t>Click to add quote</a:t>
            </a:r>
          </a:p>
          <a:p>
            <a:pPr lvl="1"/>
            <a:r>
              <a:rPr lang="en-US"/>
              <a:t>Name of author</a:t>
            </a:r>
          </a:p>
        </p:txBody>
      </p:sp>
    </p:spTree>
    <p:extLst>
      <p:ext uri="{BB962C8B-B14F-4D97-AF65-F5344CB8AC3E}">
        <p14:creationId xmlns:p14="http://schemas.microsoft.com/office/powerpoint/2010/main" val="2019478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03924924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Click to add long quote. Lorem ipsum dolor sit amet, consectetuer adipiscing elit. Maecenas porttitor congue massa. Fusce posuere, magna sed pulvinar ultricies, purus lectus malesuada libero, sit amet commodo magna eros quis </a:t>
            </a:r>
            <a:r>
              <a:rPr lang="en-US" err="1"/>
              <a:t>urna</a:t>
            </a:r>
            <a:r>
              <a:rPr lang="en-US"/>
              <a:t>.</a:t>
            </a:r>
          </a:p>
          <a:p>
            <a:pPr lvl="1"/>
            <a:r>
              <a:rPr lang="en-US"/>
              <a:t>Name of author</a:t>
            </a:r>
          </a:p>
        </p:txBody>
      </p:sp>
      <p:sp>
        <p:nvSpPr>
          <p:cNvPr id="2" name="Title 1"/>
          <p:cNvSpPr>
            <a:spLocks noGrp="1"/>
          </p:cNvSpPr>
          <p:nvPr>
            <p:ph type="title"/>
          </p:nvPr>
        </p:nvSpPr>
        <p:spPr>
          <a:xfrm>
            <a:off x="512063" y="405743"/>
            <a:ext cx="11184423" cy="307226"/>
          </a:xfrm>
        </p:spPr>
        <p:txBody>
          <a:bodyPr vert="horz" lIns="0" tIns="0" rIns="0" bIns="0" rtlCol="0" anchor="b">
            <a:noAutofit/>
          </a:bodyPr>
          <a:lstStyle>
            <a:lvl1pPr>
              <a:defRPr lang="en-US" sz="2000" b="1" dirty="0">
                <a:solidFill>
                  <a:schemeClr val="accent2"/>
                </a:solidFill>
                <a:latin typeface="+mn-lt"/>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Tree>
    <p:extLst>
      <p:ext uri="{BB962C8B-B14F-4D97-AF65-F5344CB8AC3E}">
        <p14:creationId xmlns:p14="http://schemas.microsoft.com/office/powerpoint/2010/main" val="4626232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Image Lef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012937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6553200"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6553200"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Tree>
    <p:extLst>
      <p:ext uri="{BB962C8B-B14F-4D97-AF65-F5344CB8AC3E}">
        <p14:creationId xmlns:p14="http://schemas.microsoft.com/office/powerpoint/2010/main" val="3955039165"/>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Imge Righ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75997491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p:nvPr>
        </p:nvSpPr>
        <p:spPr>
          <a:xfrm>
            <a:off x="504825" y="457201"/>
            <a:ext cx="5143286" cy="324444"/>
          </a:xfrm>
        </p:spPr>
        <p:txBody>
          <a:bodyPr vert="horz"/>
          <a:lstStyle>
            <a:lvl1pPr>
              <a:defRPr sz="2000" b="1">
                <a:solidFill>
                  <a:schemeClr val="accent2"/>
                </a:solidFill>
              </a:defRPr>
            </a:lvl1pPr>
          </a:lstStyle>
          <a:p>
            <a:r>
              <a:rPr lang="en-US"/>
              <a:t>Click to edit Master title style</a:t>
            </a:r>
          </a:p>
        </p:txBody>
      </p:sp>
      <p:sp>
        <p:nvSpPr>
          <p:cNvPr id="4" name="Content Placeholder 3"/>
          <p:cNvSpPr>
            <a:spLocks noGrp="1"/>
          </p:cNvSpPr>
          <p:nvPr>
            <p:ph sz="half" idx="2"/>
          </p:nvPr>
        </p:nvSpPr>
        <p:spPr>
          <a:xfrm>
            <a:off x="504825" y="1011250"/>
            <a:ext cx="5146674" cy="509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1" name="Text Placeholder 3">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495513"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53028663"/>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49166859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1090465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29439930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65601399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9135498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267653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0880551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688007"/>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41580642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lvl1pPr>
              <a:defRPr>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33439239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36035747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6359698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240271160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7949167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305415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ub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15B9E12-8F53-C74D-ACF6-5C5841BDF444}"/>
              </a:ext>
            </a:extLst>
          </p:cNvPr>
          <p:cNvGraphicFramePr>
            <a:graphicFrameLocks noChangeAspect="1"/>
          </p:cNvGraphicFramePr>
          <p:nvPr>
            <p:custDataLst>
              <p:tags r:id="rId1"/>
            </p:custDataLst>
            <p:extLst>
              <p:ext uri="{D42A27DB-BD31-4B8C-83A1-F6EECF244321}">
                <p14:modId xmlns:p14="http://schemas.microsoft.com/office/powerpoint/2010/main" val="20759062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415B9E12-8F53-C74D-ACF6-5C5841BDF4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Text Placeholder 3">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816561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54692451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58722930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ree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1435568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126757736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our Content with Subtitle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13977147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319696090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ubtitle Only Blu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372579222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815787"/>
            <a:ext cx="11184423" cy="555813"/>
          </a:xfrm>
        </p:spPr>
        <p:txBody>
          <a:bodyPr vert="horz"/>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subtitle</a:t>
            </a:r>
          </a:p>
        </p:txBody>
      </p:sp>
    </p:spTree>
    <p:extLst>
      <p:ext uri="{BB962C8B-B14F-4D97-AF65-F5344CB8AC3E}">
        <p14:creationId xmlns:p14="http://schemas.microsoft.com/office/powerpoint/2010/main" val="27412901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ack Pag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42246470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DA4C0644-293B-B945-859B-1213AFFA3E69}"/>
              </a:ext>
            </a:extLst>
          </p:cNvPr>
          <p:cNvPicPr>
            <a:picLocks noChangeAspect="1"/>
          </p:cNvPicPr>
          <p:nvPr/>
        </p:nvPicPr>
        <p:blipFill>
          <a:blip r:embed="rId5"/>
          <a:stretch>
            <a:fillRect/>
          </a:stretch>
        </p:blipFill>
        <p:spPr>
          <a:xfrm>
            <a:off x="4622800" y="2628925"/>
            <a:ext cx="2946400" cy="1600150"/>
          </a:xfrm>
          <a:prstGeom prst="rect">
            <a:avLst/>
          </a:prstGeom>
        </p:spPr>
      </p:pic>
    </p:spTree>
    <p:extLst>
      <p:ext uri="{BB962C8B-B14F-4D97-AF65-F5344CB8AC3E}">
        <p14:creationId xmlns:p14="http://schemas.microsoft.com/office/powerpoint/2010/main" val="2557998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Layout 1 column">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590005-1172-0E45-B072-C8FCCAF1C8B2}"/>
              </a:ext>
            </a:extLst>
          </p:cNvPr>
          <p:cNvSpPr>
            <a:spLocks noGrp="1"/>
          </p:cNvSpPr>
          <p:nvPr>
            <p:ph sz="quarter" idx="13"/>
          </p:nvPr>
        </p:nvSpPr>
        <p:spPr>
          <a:xfrm>
            <a:off x="490537" y="1746504"/>
            <a:ext cx="11214629" cy="4376738"/>
          </a:xfrm>
        </p:spPr>
        <p:txBody>
          <a:bodyPr numCol="1" spcCol="365760"/>
          <a:lstStyle>
            <a:lvl1pPr>
              <a:defRPr b="0">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2">
            <a:extLst>
              <a:ext uri="{FF2B5EF4-FFF2-40B4-BE49-F238E27FC236}">
                <a16:creationId xmlns:a16="http://schemas.microsoft.com/office/drawing/2014/main" id="{2C206D14-59F1-44D7-AD38-CFCFB78A303D}"/>
              </a:ext>
            </a:extLst>
          </p:cNvPr>
          <p:cNvSpPr>
            <a:spLocks noGrp="1"/>
          </p:cNvSpPr>
          <p:nvPr>
            <p:ph type="title"/>
          </p:nvPr>
        </p:nvSpPr>
        <p:spPr>
          <a:xfrm>
            <a:off x="488951" y="192024"/>
            <a:ext cx="11216216" cy="610399"/>
          </a:xfrm>
        </p:spPr>
        <p:txBody>
          <a:bodyPr/>
          <a:lstStyle>
            <a:lvl1pPr>
              <a:defRPr/>
            </a:lvl1pPr>
          </a:lstStyle>
          <a:p>
            <a:r>
              <a:rPr lang="en-US"/>
              <a:t>Click to edit Master title style</a:t>
            </a:r>
          </a:p>
        </p:txBody>
      </p:sp>
      <p:sp>
        <p:nvSpPr>
          <p:cNvPr id="6" name="Content Placeholder 11">
            <a:extLst>
              <a:ext uri="{FF2B5EF4-FFF2-40B4-BE49-F238E27FC236}">
                <a16:creationId xmlns:a16="http://schemas.microsoft.com/office/drawing/2014/main" id="{7733C356-E235-4998-ADE7-57D28EE9CC7C}"/>
              </a:ext>
            </a:extLst>
          </p:cNvPr>
          <p:cNvSpPr>
            <a:spLocks noGrp="1"/>
          </p:cNvSpPr>
          <p:nvPr>
            <p:ph sz="quarter" idx="14"/>
          </p:nvPr>
        </p:nvSpPr>
        <p:spPr>
          <a:xfrm>
            <a:off x="487363" y="759873"/>
            <a:ext cx="11215686" cy="566928"/>
          </a:xfrm>
        </p:spPr>
        <p:txBody>
          <a:bodyPr anchor="ctr" anchorCtr="0">
            <a:noAutofit/>
          </a:bodyPr>
          <a:lstStyle>
            <a:lvl1pPr>
              <a:lnSpc>
                <a:spcPts val="1900"/>
              </a:lnSpc>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2635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1" y="1219201"/>
            <a:ext cx="5588000" cy="4953000"/>
          </a:xfrm>
        </p:spPr>
        <p:txBody>
          <a:bodyPr/>
          <a:lstStyle>
            <a:lvl1pPr marL="435378" indent="-326534">
              <a:spcBef>
                <a:spcPts val="1429"/>
              </a:spcBef>
              <a:spcAft>
                <a:spcPts val="0"/>
              </a:spcAft>
              <a:defRPr sz="2000">
                <a:solidFill>
                  <a:srgbClr val="404040"/>
                </a:solidFill>
                <a:latin typeface="+mn-lt"/>
                <a:cs typeface="Georgia"/>
              </a:defRPr>
            </a:lvl1pPr>
            <a:lvl2pPr marL="653067" indent="-326534">
              <a:spcBef>
                <a:spcPts val="714"/>
              </a:spcBef>
              <a:buSzPct val="100000"/>
              <a:buFont typeface="Lucida Grande"/>
              <a:buChar char="-"/>
              <a:defRPr/>
            </a:lvl2pPr>
            <a:lvl3pPr>
              <a:defRPr/>
            </a:lvl3pPr>
            <a:lvl4pPr>
              <a:defRPr/>
            </a:lvl4pPr>
            <a:lvl5pPr>
              <a:defRPr/>
            </a:lvl5pPr>
          </a:lstStyle>
          <a:p>
            <a:pPr lvl="0"/>
            <a:endParaRPr lang="en-US"/>
          </a:p>
        </p:txBody>
      </p:sp>
      <p:sp>
        <p:nvSpPr>
          <p:cNvPr id="11" name="Picture Placeholder 10"/>
          <p:cNvSpPr>
            <a:spLocks noGrp="1"/>
          </p:cNvSpPr>
          <p:nvPr>
            <p:ph type="pic" sz="quarter" idx="11"/>
          </p:nvPr>
        </p:nvSpPr>
        <p:spPr>
          <a:xfrm>
            <a:off x="6197600" y="1219201"/>
            <a:ext cx="5588000" cy="4953000"/>
          </a:xfrm>
        </p:spPr>
        <p:txBody>
          <a:bodyPr/>
          <a:lstStyle>
            <a:lvl1pPr>
              <a:defRPr sz="2000">
                <a:solidFill>
                  <a:srgbClr val="404040"/>
                </a:solidFill>
                <a:latin typeface="+mn-lt"/>
                <a:cs typeface="Georgia"/>
              </a:defRPr>
            </a:lvl1pPr>
          </a:lstStyle>
          <a:p>
            <a:pPr lvl="0"/>
            <a:endParaRPr lang="en-US" noProof="0"/>
          </a:p>
        </p:txBody>
      </p:sp>
      <p:sp>
        <p:nvSpPr>
          <p:cNvPr id="8" name="Rectangle 7"/>
          <p:cNvSpPr/>
          <p:nvPr userDrawn="1"/>
        </p:nvSpPr>
        <p:spPr>
          <a:xfrm>
            <a:off x="406400" y="279400"/>
            <a:ext cx="11074400" cy="711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8853" tIns="54426" rIns="108853" bIns="54426" anchor="ctr">
            <a:prstTxWarp prst="textNoShape">
              <a:avLst/>
            </a:prstTxWarp>
          </a:bodyPr>
          <a:lstStyle/>
          <a:p>
            <a:pPr algn="ctr" fontAlgn="base">
              <a:spcBef>
                <a:spcPct val="0"/>
              </a:spcBef>
              <a:spcAft>
                <a:spcPct val="0"/>
              </a:spcAft>
            </a:pPr>
            <a:endParaRPr lang="en-US" sz="2333" b="1">
              <a:solidFill>
                <a:srgbClr val="FFFFFF"/>
              </a:solidFill>
              <a:ea typeface="ＭＳ Ｐゴシック" charset="-128"/>
              <a:cs typeface="ＭＳ Ｐゴシック" charset="-128"/>
            </a:endParaRPr>
          </a:p>
        </p:txBody>
      </p:sp>
      <p:sp>
        <p:nvSpPr>
          <p:cNvPr id="9" name="Title 1"/>
          <p:cNvSpPr>
            <a:spLocks noGrp="1"/>
          </p:cNvSpPr>
          <p:nvPr>
            <p:ph type="title"/>
          </p:nvPr>
        </p:nvSpPr>
        <p:spPr>
          <a:xfrm>
            <a:off x="406400" y="279400"/>
            <a:ext cx="9753600" cy="711200"/>
          </a:xfrm>
          <a:ln>
            <a:noFill/>
          </a:ln>
        </p:spPr>
        <p:txBody>
          <a:bodyPr lIns="261244" tIns="0" rIns="0" bIns="0"/>
          <a:lstStyle>
            <a:lvl1pPr>
              <a:defRPr sz="2333" b="1" baseline="0">
                <a:latin typeface="+mn-lt"/>
                <a:cs typeface="Georgia"/>
              </a:defRPr>
            </a:lvl1pPr>
          </a:lstStyle>
          <a:p>
            <a:endParaRPr lang="en-US"/>
          </a:p>
        </p:txBody>
      </p:sp>
      <p:sp>
        <p:nvSpPr>
          <p:cNvPr id="14" name="Date Placeholder 1"/>
          <p:cNvSpPr>
            <a:spLocks noGrp="1"/>
          </p:cNvSpPr>
          <p:nvPr>
            <p:ph type="dt" sz="half" idx="2"/>
          </p:nvPr>
        </p:nvSpPr>
        <p:spPr>
          <a:xfrm>
            <a:off x="762000" y="6495738"/>
            <a:ext cx="2032000" cy="365125"/>
          </a:xfrm>
          <a:prstGeom prst="rect">
            <a:avLst/>
          </a:prstGeom>
        </p:spPr>
        <p:txBody>
          <a:bodyPr vert="horz" lIns="91440" tIns="45720" rIns="91440" bIns="45720" rtlCol="0" anchor="ctr"/>
          <a:lstStyle>
            <a:lvl1pPr algn="l">
              <a:defRPr sz="1000" i="1">
                <a:solidFill>
                  <a:srgbClr val="931638"/>
                </a:solidFill>
              </a:defRPr>
            </a:lvl1pPr>
          </a:lstStyle>
          <a:p>
            <a:endParaRPr lang="en-US"/>
          </a:p>
        </p:txBody>
      </p:sp>
      <p:sp>
        <p:nvSpPr>
          <p:cNvPr id="15" name="Slide Number Placeholder 5"/>
          <p:cNvSpPr>
            <a:spLocks noGrp="1"/>
          </p:cNvSpPr>
          <p:nvPr>
            <p:ph type="sldNum" sz="quarter" idx="4"/>
          </p:nvPr>
        </p:nvSpPr>
        <p:spPr>
          <a:xfrm>
            <a:off x="84667" y="6492875"/>
            <a:ext cx="508000" cy="365125"/>
          </a:xfrm>
          <a:prstGeom prst="rect">
            <a:avLst/>
          </a:prstGeom>
        </p:spPr>
        <p:txBody>
          <a:bodyPr vert="horz" lIns="91440" tIns="45720" rIns="91440" bIns="45720" rtlCol="0" anchor="ctr"/>
          <a:lstStyle>
            <a:lvl1pPr algn="ctr">
              <a:defRPr lang="en-US" sz="1000" i="1" kern="1200" smtClean="0">
                <a:solidFill>
                  <a:srgbClr val="931638"/>
                </a:solidFill>
                <a:latin typeface="Arial" charset="-52"/>
                <a:ea typeface="ＭＳ Ｐゴシック" charset="-128"/>
                <a:cs typeface="ＭＳ Ｐゴシック" charset="-128"/>
              </a:defRPr>
            </a:lvl1pPr>
          </a:lstStyle>
          <a:p>
            <a:pPr defTabSz="609561"/>
            <a:fld id="{89DD3D0C-5427-274A-8E3C-7C8DC8932C19}" type="slidenum">
              <a:rPr/>
              <a:pPr defTabSz="609561"/>
              <a:t>‹#›</a:t>
            </a:fld>
            <a:endParaRPr/>
          </a:p>
        </p:txBody>
      </p:sp>
    </p:spTree>
    <p:extLst>
      <p:ext uri="{BB962C8B-B14F-4D97-AF65-F5344CB8AC3E}">
        <p14:creationId xmlns:p14="http://schemas.microsoft.com/office/powerpoint/2010/main" val="353675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59635768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9019" y="1698625"/>
            <a:ext cx="5350855"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07013064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Basic title only">
    <p:bg>
      <p:bgPr>
        <a:solidFill>
          <a:schemeClr val="bg1"/>
        </a:solidFill>
        <a:effectLst/>
      </p:bgPr>
    </p:bg>
    <p:spTree>
      <p:nvGrpSpPr>
        <p:cNvPr id="1" name=""/>
        <p:cNvGrpSpPr/>
        <p:nvPr/>
      </p:nvGrpSpPr>
      <p:grpSpPr>
        <a:xfrm>
          <a:off x="0" y="0"/>
          <a:ext cx="0" cy="0"/>
          <a:chOff x="0" y="0"/>
          <a:chExt cx="0" cy="0"/>
        </a:xfrm>
      </p:grpSpPr>
      <p:sp>
        <p:nvSpPr>
          <p:cNvPr id="18" name="Title 9"/>
          <p:cNvSpPr>
            <a:spLocks noGrp="1"/>
          </p:cNvSpPr>
          <p:nvPr>
            <p:ph type="title" hasCustomPrompt="1"/>
          </p:nvPr>
        </p:nvSpPr>
        <p:spPr>
          <a:xfrm>
            <a:off x="719666" y="379235"/>
            <a:ext cx="10735735" cy="810163"/>
          </a:xfrm>
        </p:spPr>
        <p:txBody>
          <a:bodyPr/>
          <a:lstStyle/>
          <a:p>
            <a:r>
              <a:rPr lang="en-US"/>
              <a:t>Headline</a:t>
            </a:r>
          </a:p>
        </p:txBody>
      </p:sp>
    </p:spTree>
    <p:extLst>
      <p:ext uri="{BB962C8B-B14F-4D97-AF65-F5344CB8AC3E}">
        <p14:creationId xmlns:p14="http://schemas.microsoft.com/office/powerpoint/2010/main" val="3471427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entere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solidFill>
                  <a:srgbClr val="056F9F"/>
                </a:solidFill>
              </a:defRPr>
            </a:lvl1pPr>
          </a:lstStyle>
          <a:p>
            <a:r>
              <a:rPr lang="en-US"/>
              <a:t>Click to edit Master title style</a:t>
            </a:r>
          </a:p>
        </p:txBody>
      </p:sp>
      <p:grpSp>
        <p:nvGrpSpPr>
          <p:cNvPr id="17" name="Group 16"/>
          <p:cNvGrpSpPr/>
          <p:nvPr userDrawn="1"/>
        </p:nvGrpSpPr>
        <p:grpSpPr>
          <a:xfrm rot="16200000">
            <a:off x="6026551" y="-6026550"/>
            <a:ext cx="138901" cy="12192001"/>
            <a:chOff x="-2" y="217272"/>
            <a:chExt cx="138901" cy="12192001"/>
          </a:xfrm>
        </p:grpSpPr>
        <p:sp>
          <p:nvSpPr>
            <p:cNvPr id="18" name="Rectangle 17"/>
            <p:cNvSpPr/>
            <p:nvPr userDrawn="1"/>
          </p:nvSpPr>
          <p:spPr>
            <a:xfrm>
              <a:off x="0" y="217272"/>
              <a:ext cx="138899" cy="12192001"/>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 y="6474499"/>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 y="9841622"/>
              <a:ext cx="138899" cy="681463"/>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 y="11543099"/>
              <a:ext cx="138899" cy="286326"/>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Logo&#10;&#10;Description automatically generated">
            <a:extLst>
              <a:ext uri="{FF2B5EF4-FFF2-40B4-BE49-F238E27FC236}">
                <a16:creationId xmlns:a16="http://schemas.microsoft.com/office/drawing/2014/main" id="{BE215723-9132-4B6B-AD25-9566F3EC18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308123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7" name="Body Level One…"/>
          <p:cNvSpPr txBox="1">
            <a:spLocks noGrp="1"/>
          </p:cNvSpPr>
          <p:nvPr>
            <p:ph type="body" sz="quarter" idx="1" hasCustomPrompt="1"/>
          </p:nvPr>
        </p:nvSpPr>
        <p:spPr>
          <a:xfrm>
            <a:off x="495513" y="6374650"/>
            <a:ext cx="7772401" cy="245224"/>
          </a:xfrm>
          <a:prstGeom prst="rect">
            <a:avLst/>
          </a:prstGeom>
        </p:spPr>
        <p:txBody>
          <a:bodyPr anchor="b"/>
          <a:lstStyle>
            <a:lvl1pPr>
              <a:defRPr sz="800">
                <a:solidFill>
                  <a:srgbClr val="808080"/>
                </a:solidFill>
              </a:defRPr>
            </a:lvl1pPr>
            <a:lvl2pPr marL="0" indent="457200">
              <a:buSzTx/>
              <a:buNone/>
              <a:defRPr sz="800">
                <a:solidFill>
                  <a:srgbClr val="808080"/>
                </a:solidFill>
              </a:defRPr>
            </a:lvl2pPr>
            <a:lvl3pPr marL="0" indent="914400">
              <a:buSzTx/>
              <a:buNone/>
              <a:defRPr sz="800">
                <a:solidFill>
                  <a:srgbClr val="808080"/>
                </a:solidFill>
              </a:defRPr>
            </a:lvl3pPr>
            <a:lvl4pPr marL="0" indent="1371600">
              <a:buSzTx/>
              <a:buNone/>
              <a:defRPr sz="800">
                <a:solidFill>
                  <a:srgbClr val="808080"/>
                </a:solidFill>
              </a:defRPr>
            </a:lvl4pPr>
            <a:lvl5pPr marL="0" indent="1828800">
              <a:buSzTx/>
              <a:buNone/>
              <a:defRPr sz="800">
                <a:solidFill>
                  <a:srgbClr val="808080"/>
                </a:solidFill>
              </a:defRPr>
            </a:lvl5pPr>
          </a:lstStyle>
          <a:p>
            <a:r>
              <a:t>Click to add a footnote</a:t>
            </a:r>
          </a:p>
          <a:p>
            <a:pPr lvl="1"/>
            <a:endParaRPr/>
          </a:p>
          <a:p>
            <a:pPr lvl="2"/>
            <a:endParaRPr/>
          </a:p>
          <a:p>
            <a:pPr lvl="3"/>
            <a:endParaRPr/>
          </a:p>
          <a:p>
            <a:pPr lvl="4"/>
            <a:endParaRPr/>
          </a:p>
        </p:txBody>
      </p:sp>
    </p:spTree>
    <p:extLst>
      <p:ext uri="{BB962C8B-B14F-4D97-AF65-F5344CB8AC3E}">
        <p14:creationId xmlns:p14="http://schemas.microsoft.com/office/powerpoint/2010/main" val="1894604122"/>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Subtitle">
    <p:spTree>
      <p:nvGrpSpPr>
        <p:cNvPr id="1" name=""/>
        <p:cNvGrpSpPr/>
        <p:nvPr/>
      </p:nvGrpSpPr>
      <p:grpSpPr>
        <a:xfrm>
          <a:off x="0" y="0"/>
          <a:ext cx="0" cy="0"/>
          <a:chOff x="0" y="0"/>
          <a:chExt cx="0" cy="0"/>
        </a:xfrm>
      </p:grpSpPr>
      <p:sp>
        <p:nvSpPr>
          <p:cNvPr id="29" name="Title 1"/>
          <p:cNvSpPr>
            <a:spLocks noGrp="1"/>
          </p:cNvSpPr>
          <p:nvPr>
            <p:ph type="title"/>
          </p:nvPr>
        </p:nvSpPr>
        <p:spPr>
          <a:xfrm>
            <a:off x="1765137" y="1012622"/>
            <a:ext cx="8681015" cy="1400539"/>
          </a:xfrm>
          <a:prstGeom prst="rect">
            <a:avLst/>
          </a:prstGeom>
        </p:spPr>
        <p:txBody>
          <a:bodyPr anchor="ctr" anchorCtr="0">
            <a:noAutofit/>
          </a:bodyPr>
          <a:lstStyle>
            <a:lvl1pPr algn="l">
              <a:defRPr sz="4800">
                <a:solidFill>
                  <a:srgbClr val="056F9F"/>
                </a:solidFill>
              </a:defRPr>
            </a:lvl1pPr>
          </a:lstStyle>
          <a:p>
            <a:r>
              <a:rPr lang="en-US"/>
              <a:t>Click to edit Master title style</a:t>
            </a:r>
          </a:p>
        </p:txBody>
      </p:sp>
      <p:sp>
        <p:nvSpPr>
          <p:cNvPr id="30" name="Rectangle 29"/>
          <p:cNvSpPr/>
          <p:nvPr userDrawn="1"/>
        </p:nvSpPr>
        <p:spPr>
          <a:xfrm>
            <a:off x="-2" y="1012621"/>
            <a:ext cx="1400540"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12053100" y="1012621"/>
            <a:ext cx="138899"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1AE19146-2D2A-4CCA-A749-3B6018675B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9177272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Copyright MSKCC. Confidential — do not distribute without permission.</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393406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30114717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itle Slide">
    <p:bg>
      <p:bgPr>
        <a:solidFill>
          <a:srgbClr val="FFFFFF"/>
        </a:solidFill>
        <a:effectLst/>
      </p:bgPr>
    </p:bg>
    <p:spTree>
      <p:nvGrpSpPr>
        <p:cNvPr id="1" name=""/>
        <p:cNvGrpSpPr/>
        <p:nvPr/>
      </p:nvGrpSpPr>
      <p:grpSpPr>
        <a:xfrm>
          <a:off x="0" y="0"/>
          <a:ext cx="0" cy="0"/>
          <a:chOff x="0" y="0"/>
          <a:chExt cx="0" cy="0"/>
        </a:xfrm>
      </p:grpSpPr>
      <p:pic>
        <p:nvPicPr>
          <p:cNvPr id="12" name="Graphic 9" descr="Graphic 9"/>
          <p:cNvPicPr>
            <a:picLocks noChangeAspect="1"/>
          </p:cNvPicPr>
          <p:nvPr/>
        </p:nvPicPr>
        <p:blipFill>
          <a:blip r:embed="rId2"/>
          <a:stretch>
            <a:fillRect/>
          </a:stretch>
        </p:blipFill>
        <p:spPr>
          <a:xfrm>
            <a:off x="504825" y="5582377"/>
            <a:ext cx="3505199" cy="738783"/>
          </a:xfrm>
          <a:prstGeom prst="rect">
            <a:avLst/>
          </a:prstGeom>
          <a:ln w="12700">
            <a:miter lim="400000"/>
          </a:ln>
        </p:spPr>
      </p:pic>
      <p:sp>
        <p:nvSpPr>
          <p:cNvPr id="13" name="Click to add presentation title"/>
          <p:cNvSpPr txBox="1">
            <a:spLocks noGrp="1"/>
          </p:cNvSpPr>
          <p:nvPr>
            <p:ph type="title" hasCustomPrompt="1"/>
          </p:nvPr>
        </p:nvSpPr>
        <p:spPr>
          <a:xfrm>
            <a:off x="504825" y="1920239"/>
            <a:ext cx="7419975" cy="1508762"/>
          </a:xfrm>
          <a:prstGeom prst="rect">
            <a:avLst/>
          </a:prstGeom>
        </p:spPr>
        <p:txBody>
          <a:bodyPr>
            <a:normAutofit/>
          </a:bodyPr>
          <a:lstStyle>
            <a:lvl1pPr>
              <a:defRPr sz="4800"/>
            </a:lvl1pPr>
          </a:lstStyle>
          <a:p>
            <a:r>
              <a:t>Click to add presentation title</a:t>
            </a:r>
          </a:p>
        </p:txBody>
      </p:sp>
      <p:sp>
        <p:nvSpPr>
          <p:cNvPr id="14" name="Body Level One…"/>
          <p:cNvSpPr txBox="1">
            <a:spLocks noGrp="1"/>
          </p:cNvSpPr>
          <p:nvPr>
            <p:ph type="body" sz="quarter" idx="1" hasCustomPrompt="1"/>
          </p:nvPr>
        </p:nvSpPr>
        <p:spPr>
          <a:xfrm>
            <a:off x="504825" y="4389120"/>
            <a:ext cx="3505202" cy="457202"/>
          </a:xfrm>
          <a:prstGeom prst="rect">
            <a:avLst/>
          </a:prstGeom>
        </p:spPr>
        <p:txBody>
          <a:bodyPr>
            <a:normAutofit/>
          </a:bodyPr>
          <a:lstStyle>
            <a:lvl1pPr>
              <a:defRPr sz="1400">
                <a:solidFill>
                  <a:srgbClr val="308229"/>
                </a:solidFill>
              </a:defRPr>
            </a:lvl1pPr>
            <a:lvl2pPr marL="0" indent="0">
              <a:buSzTx/>
              <a:buNone/>
              <a:defRPr sz="1400">
                <a:solidFill>
                  <a:srgbClr val="308229"/>
                </a:solidFill>
              </a:defRPr>
            </a:lvl2pPr>
            <a:lvl3pPr marL="406400" indent="-177800">
              <a:defRPr sz="1400">
                <a:solidFill>
                  <a:srgbClr val="308229"/>
                </a:solidFill>
              </a:defRPr>
            </a:lvl3pPr>
            <a:lvl4pPr marL="635000" indent="-177800">
              <a:defRPr sz="1400">
                <a:solidFill>
                  <a:srgbClr val="308229"/>
                </a:solidFill>
              </a:defRPr>
            </a:lvl4pPr>
            <a:lvl5pPr marL="863600" indent="-177800">
              <a:defRPr sz="1400">
                <a:solidFill>
                  <a:srgbClr val="308229"/>
                </a:solidFill>
              </a:defRPr>
            </a:lvl5pPr>
          </a:lstStyle>
          <a:p>
            <a:r>
              <a:t>Month 00, 20XX</a:t>
            </a:r>
          </a:p>
          <a:p>
            <a:pPr lvl="1"/>
            <a:endParaRPr/>
          </a:p>
          <a:p>
            <a:pPr lvl="2"/>
            <a:endParaRPr/>
          </a:p>
          <a:p>
            <a:pPr lvl="3"/>
            <a:endParaRPr/>
          </a:p>
          <a:p>
            <a:pPr lvl="4"/>
            <a:endParaRPr/>
          </a:p>
        </p:txBody>
      </p:sp>
      <p:sp>
        <p:nvSpPr>
          <p:cNvPr id="15" name="Text Placeholder 5"/>
          <p:cNvSpPr>
            <a:spLocks noGrp="1"/>
          </p:cNvSpPr>
          <p:nvPr>
            <p:ph type="body" sz="quarter" idx="21" hasCustomPrompt="1"/>
          </p:nvPr>
        </p:nvSpPr>
        <p:spPr>
          <a:xfrm>
            <a:off x="504823" y="3566159"/>
            <a:ext cx="7419976" cy="549251"/>
          </a:xfrm>
          <a:prstGeom prst="rect">
            <a:avLst/>
          </a:prstGeom>
        </p:spPr>
        <p:txBody>
          <a:bodyPr>
            <a:normAutofit/>
          </a:bodyPr>
          <a:lstStyle>
            <a:lvl1pPr>
              <a:defRPr sz="3200">
                <a:solidFill>
                  <a:srgbClr val="308229"/>
                </a:solidFill>
              </a:defRPr>
            </a:lvl1pPr>
          </a:lstStyle>
          <a:p>
            <a:r>
              <a:t>Click to add subtitle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Footer Placeholder 15">
            <a:extLst>
              <a:ext uri="{FF2B5EF4-FFF2-40B4-BE49-F238E27FC236}">
                <a16:creationId xmlns:a16="http://schemas.microsoft.com/office/drawing/2014/main" id="{9A0DA94E-655A-654D-AE1B-83EBB634B157}"/>
              </a:ext>
            </a:extLst>
          </p:cNvPr>
          <p:cNvSpPr txBox="1"/>
          <p:nvPr userDrawn="1"/>
        </p:nvSpPr>
        <p:spPr>
          <a:xfrm>
            <a:off x="544213" y="342202"/>
            <a:ext cx="2353366" cy="86177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nchor="ctr">
            <a:spAutoFit/>
          </a:bodyPr>
          <a:lstStyle>
            <a:lvl1pPr algn="r">
              <a:defRPr sz="1700">
                <a:latin typeface="Arial"/>
                <a:ea typeface="Arial"/>
                <a:cs typeface="Arial"/>
                <a:sym typeface="Arial"/>
              </a:defRPr>
            </a:lvl1pPr>
          </a:lstStyle>
          <a:p>
            <a:pPr algn="l"/>
            <a:r>
              <a:rPr lang="en-US" sz="2400" b="1">
                <a:solidFill>
                  <a:srgbClr val="308229"/>
                </a:solidFill>
              </a:rPr>
              <a:t>Nexus</a:t>
            </a:r>
          </a:p>
          <a:p>
            <a:pPr algn="l"/>
            <a:r>
              <a:rPr lang="en-US" sz="1600" b="1"/>
              <a:t>MSK’s Implementation </a:t>
            </a:r>
          </a:p>
          <a:p>
            <a:pPr algn="l"/>
            <a:r>
              <a:rPr lang="en-US" sz="1600" b="1"/>
              <a:t>of Epic</a:t>
            </a:r>
          </a:p>
        </p:txBody>
      </p:sp>
    </p:spTree>
    <p:extLst>
      <p:ext uri="{BB962C8B-B14F-4D97-AF65-F5344CB8AC3E}">
        <p14:creationId xmlns:p14="http://schemas.microsoft.com/office/powerpoint/2010/main" val="1006515237"/>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itle Slide Blue 1/2 Image ODL">
    <p:bg>
      <p:bgPr>
        <a:solidFill>
          <a:srgbClr val="E65722"/>
        </a:solidFill>
        <a:effectLst/>
      </p:bgPr>
    </p:bg>
    <p:spTree>
      <p:nvGrpSpPr>
        <p:cNvPr id="1" name=""/>
        <p:cNvGrpSpPr/>
        <p:nvPr/>
      </p:nvGrpSpPr>
      <p:grpSpPr>
        <a:xfrm>
          <a:off x="0" y="0"/>
          <a:ext cx="0" cy="0"/>
          <a:chOff x="0" y="0"/>
          <a:chExt cx="0" cy="0"/>
        </a:xfrm>
      </p:grpSpPr>
      <p:sp>
        <p:nvSpPr>
          <p:cNvPr id="120" name="Picture Placeholder 4"/>
          <p:cNvSpPr>
            <a:spLocks noGrp="1"/>
          </p:cNvSpPr>
          <p:nvPr>
            <p:ph type="pic" idx="21"/>
          </p:nvPr>
        </p:nvSpPr>
        <p:spPr>
          <a:xfrm>
            <a:off x="6096000" y="0"/>
            <a:ext cx="6096000" cy="6858000"/>
          </a:xfrm>
          <a:prstGeom prst="rect">
            <a:avLst/>
          </a:prstGeom>
        </p:spPr>
        <p:txBody>
          <a:bodyPr lIns="91439" tIns="45719" rIns="91439" bIns="45719"/>
          <a:lstStyle/>
          <a:p>
            <a:endParaRPr/>
          </a:p>
        </p:txBody>
      </p:sp>
      <p:pic>
        <p:nvPicPr>
          <p:cNvPr id="121" name="Graphic 11" descr="Graphic 11"/>
          <p:cNvPicPr>
            <a:picLocks noChangeAspect="1"/>
          </p:cNvPicPr>
          <p:nvPr/>
        </p:nvPicPr>
        <p:blipFill>
          <a:blip r:embed="rId2"/>
          <a:stretch>
            <a:fillRect/>
          </a:stretch>
        </p:blipFill>
        <p:spPr>
          <a:xfrm>
            <a:off x="504825" y="5580495"/>
            <a:ext cx="3514129" cy="740666"/>
          </a:xfrm>
          <a:prstGeom prst="rect">
            <a:avLst/>
          </a:prstGeom>
          <a:ln w="12700">
            <a:miter lim="400000"/>
          </a:ln>
        </p:spPr>
      </p:pic>
      <p:sp>
        <p:nvSpPr>
          <p:cNvPr id="122" name="Click to add presentation title"/>
          <p:cNvSpPr txBox="1">
            <a:spLocks noGrp="1"/>
          </p:cNvSpPr>
          <p:nvPr>
            <p:ph type="title" hasCustomPrompt="1"/>
          </p:nvPr>
        </p:nvSpPr>
        <p:spPr>
          <a:xfrm>
            <a:off x="504826" y="1920238"/>
            <a:ext cx="5131971" cy="1508762"/>
          </a:xfrm>
          <a:prstGeom prst="rect">
            <a:avLst/>
          </a:prstGeom>
        </p:spPr>
        <p:txBody>
          <a:bodyPr>
            <a:normAutofit/>
          </a:bodyPr>
          <a:lstStyle>
            <a:lvl1pPr>
              <a:defRPr sz="4800">
                <a:solidFill>
                  <a:srgbClr val="FFFFFF"/>
                </a:solidFill>
              </a:defRPr>
            </a:lvl1pPr>
          </a:lstStyle>
          <a:p>
            <a:r>
              <a:t>Click to add presentation title</a:t>
            </a:r>
          </a:p>
        </p:txBody>
      </p:sp>
      <p:sp>
        <p:nvSpPr>
          <p:cNvPr id="123" name="Body Level One…"/>
          <p:cNvSpPr txBox="1">
            <a:spLocks noGrp="1"/>
          </p:cNvSpPr>
          <p:nvPr>
            <p:ph type="body" sz="quarter" idx="1" hasCustomPrompt="1"/>
          </p:nvPr>
        </p:nvSpPr>
        <p:spPr>
          <a:xfrm>
            <a:off x="504826" y="1371600"/>
            <a:ext cx="5131971" cy="530693"/>
          </a:xfrm>
          <a:prstGeom prst="rect">
            <a:avLst/>
          </a:prstGeom>
        </p:spPr>
        <p:txBody>
          <a:bodyPr>
            <a:normAutofit/>
          </a:bodyPr>
          <a:lstStyle>
            <a:lvl1pPr>
              <a:defRPr sz="3200" b="1">
                <a:solidFill>
                  <a:srgbClr val="FFBE02"/>
                </a:solidFill>
              </a:defRPr>
            </a:lvl1pPr>
            <a:lvl2pPr marL="0" indent="0">
              <a:buSzTx/>
              <a:buNone/>
              <a:defRPr sz="3200" b="1">
                <a:solidFill>
                  <a:srgbClr val="FFBE02"/>
                </a:solidFill>
              </a:defRPr>
            </a:lvl2pPr>
            <a:lvl3pPr marL="0" indent="0">
              <a:buSzTx/>
              <a:buNone/>
              <a:defRPr sz="3200" b="1">
                <a:solidFill>
                  <a:srgbClr val="FFBE02"/>
                </a:solidFill>
              </a:defRPr>
            </a:lvl3pPr>
            <a:lvl4pPr marL="0" indent="0">
              <a:buSzTx/>
              <a:buNone/>
              <a:defRPr sz="3200" b="1">
                <a:solidFill>
                  <a:srgbClr val="FFBE02"/>
                </a:solidFill>
              </a:defRPr>
            </a:lvl4pPr>
            <a:lvl5pPr marL="0" indent="0">
              <a:buSzTx/>
              <a:buNone/>
              <a:defRPr sz="3200" b="1">
                <a:solidFill>
                  <a:srgbClr val="FFBE02"/>
                </a:solidFill>
              </a:defRPr>
            </a:lvl5pPr>
          </a:lstStyle>
          <a:p>
            <a:r>
              <a:t>Add Org/Dept/Lab name</a:t>
            </a:r>
          </a:p>
          <a:p>
            <a:pPr lvl="1"/>
            <a:endParaRPr/>
          </a:p>
          <a:p>
            <a:pPr lvl="2"/>
            <a:endParaRPr/>
          </a:p>
          <a:p>
            <a:pPr lvl="3"/>
            <a:endParaRPr/>
          </a:p>
          <a:p>
            <a:pPr lvl="4"/>
            <a:endParaRPr/>
          </a:p>
        </p:txBody>
      </p:sp>
      <p:sp>
        <p:nvSpPr>
          <p:cNvPr id="124" name="Text Placeholder 5"/>
          <p:cNvSpPr>
            <a:spLocks noGrp="1"/>
          </p:cNvSpPr>
          <p:nvPr>
            <p:ph type="body" sz="quarter" idx="22" hasCustomPrompt="1"/>
          </p:nvPr>
        </p:nvSpPr>
        <p:spPr>
          <a:xfrm>
            <a:off x="504823" y="4389120"/>
            <a:ext cx="3505205" cy="457202"/>
          </a:xfrm>
          <a:prstGeom prst="rect">
            <a:avLst/>
          </a:prstGeom>
        </p:spPr>
        <p:txBody>
          <a:bodyPr>
            <a:normAutofit/>
          </a:bodyPr>
          <a:lstStyle>
            <a:lvl1pPr>
              <a:defRPr sz="1400">
                <a:solidFill>
                  <a:srgbClr val="FFBE02"/>
                </a:solidFill>
              </a:defRPr>
            </a:lvl1pPr>
          </a:lstStyle>
          <a:p>
            <a:r>
              <a:t>Month 00, 20XX</a:t>
            </a:r>
          </a:p>
        </p:txBody>
      </p:sp>
      <p:sp>
        <p:nvSpPr>
          <p:cNvPr id="125" name="Text Placeholder 5"/>
          <p:cNvSpPr>
            <a:spLocks noGrp="1"/>
          </p:cNvSpPr>
          <p:nvPr>
            <p:ph type="body" sz="quarter" idx="23" hasCustomPrompt="1"/>
          </p:nvPr>
        </p:nvSpPr>
        <p:spPr>
          <a:xfrm>
            <a:off x="504821" y="3566159"/>
            <a:ext cx="5131975" cy="549251"/>
          </a:xfrm>
          <a:prstGeom prst="rect">
            <a:avLst/>
          </a:prstGeom>
        </p:spPr>
        <p:txBody>
          <a:bodyPr>
            <a:normAutofit/>
          </a:bodyPr>
          <a:lstStyle>
            <a:lvl1pPr>
              <a:defRPr sz="3200">
                <a:solidFill>
                  <a:srgbClr val="FFBE02"/>
                </a:solidFill>
              </a:defRPr>
            </a:lvl1pPr>
          </a:lstStyle>
          <a:p>
            <a:r>
              <a:t>Click to add subtitle</a:t>
            </a:r>
          </a:p>
        </p:txBody>
      </p:sp>
      <p:sp>
        <p:nvSpPr>
          <p:cNvPr id="1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17003820"/>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Divider Layouts">
    <p:spTree>
      <p:nvGrpSpPr>
        <p:cNvPr id="1" name=""/>
        <p:cNvGrpSpPr/>
        <p:nvPr/>
      </p:nvGrpSpPr>
      <p:grpSpPr>
        <a:xfrm>
          <a:off x="0" y="0"/>
          <a:ext cx="0" cy="0"/>
          <a:chOff x="0" y="0"/>
          <a:chExt cx="0" cy="0"/>
        </a:xfrm>
      </p:grpSpPr>
      <p:sp>
        <p:nvSpPr>
          <p:cNvPr id="1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2341755"/>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Section Header Blue">
    <p:bg>
      <p:bgPr>
        <a:solidFill>
          <a:schemeClr val="tx1"/>
        </a:solidFill>
        <a:effectLst/>
      </p:bgPr>
    </p:bg>
    <p:spTree>
      <p:nvGrpSpPr>
        <p:cNvPr id="1" name=""/>
        <p:cNvGrpSpPr/>
        <p:nvPr/>
      </p:nvGrpSpPr>
      <p:grpSpPr>
        <a:xfrm>
          <a:off x="0" y="0"/>
          <a:ext cx="0" cy="0"/>
          <a:chOff x="0" y="0"/>
          <a:chExt cx="0" cy="0"/>
        </a:xfrm>
      </p:grpSpPr>
      <p:sp>
        <p:nvSpPr>
          <p:cNvPr id="149" name="This slide is for a divider, statement or takeaway."/>
          <p:cNvSpPr txBox="1">
            <a:spLocks noGrp="1"/>
          </p:cNvSpPr>
          <p:nvPr>
            <p:ph type="title" hasCustomPrompt="1"/>
          </p:nvPr>
        </p:nvSpPr>
        <p:spPr>
          <a:xfrm>
            <a:off x="504825" y="1371600"/>
            <a:ext cx="7419975" cy="4718050"/>
          </a:xfrm>
          <a:prstGeom prst="rect">
            <a:avLst/>
          </a:prstGeom>
        </p:spPr>
        <p:txBody>
          <a:bodyPr anchor="ctr">
            <a:normAutofit/>
          </a:bodyPr>
          <a:lstStyle>
            <a:lvl1pPr>
              <a:defRPr sz="4800">
                <a:solidFill>
                  <a:srgbClr val="FFFFFF"/>
                </a:solidFill>
              </a:defRPr>
            </a:lvl1pPr>
          </a:lstStyle>
          <a:p>
            <a:r>
              <a:t>This slide is for a divider, statement or takeaway.</a:t>
            </a:r>
          </a:p>
        </p:txBody>
      </p:sp>
      <p:pic>
        <p:nvPicPr>
          <p:cNvPr id="150" name="Image" descr="Image"/>
          <p:cNvPicPr>
            <a:picLocks noChangeAspect="1"/>
          </p:cNvPicPr>
          <p:nvPr/>
        </p:nvPicPr>
        <p:blipFill>
          <a:blip r:embed="rId2">
            <a:alphaModFix amt="12406"/>
          </a:blip>
          <a:stretch>
            <a:fillRect/>
          </a:stretch>
        </p:blipFill>
        <p:spPr>
          <a:xfrm>
            <a:off x="6424438" y="458653"/>
            <a:ext cx="7167382" cy="8068524"/>
          </a:xfrm>
          <a:prstGeom prst="rect">
            <a:avLst/>
          </a:prstGeom>
          <a:ln w="12700">
            <a:miter lim="400000"/>
          </a:ln>
        </p:spPr>
      </p:pic>
      <p:sp>
        <p:nvSpPr>
          <p:cNvPr id="151"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5889526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7471118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3411513"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90247"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8278396" y="1698625"/>
            <a:ext cx="342147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537184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itle Only + Content">
    <p:spTree>
      <p:nvGrpSpPr>
        <p:cNvPr id="1" name=""/>
        <p:cNvGrpSpPr/>
        <p:nvPr/>
      </p:nvGrpSpPr>
      <p:grpSpPr>
        <a:xfrm>
          <a:off x="0" y="0"/>
          <a:ext cx="0" cy="0"/>
          <a:chOff x="0" y="0"/>
          <a:chExt cx="0" cy="0"/>
        </a:xfrm>
      </p:grpSpPr>
      <p:sp>
        <p:nvSpPr>
          <p:cNvPr id="158"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Only + Content layouts</a:t>
            </a:r>
          </a:p>
        </p:txBody>
      </p:sp>
      <p:sp>
        <p:nvSpPr>
          <p:cNvPr id="1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33477650"/>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itle and Content">
    <p:bg>
      <p:bgPr>
        <a:solidFill>
          <a:srgbClr val="FFFFFF"/>
        </a:solidFill>
        <a:effectLst/>
      </p:bgPr>
    </p:bg>
    <p:spTree>
      <p:nvGrpSpPr>
        <p:cNvPr id="1" name=""/>
        <p:cNvGrpSpPr/>
        <p:nvPr/>
      </p:nvGrpSpPr>
      <p:grpSpPr>
        <a:xfrm>
          <a:off x="0" y="0"/>
          <a:ext cx="0" cy="0"/>
          <a:chOff x="0" y="0"/>
          <a:chExt cx="0" cy="0"/>
        </a:xfrm>
      </p:grpSpPr>
      <p:sp>
        <p:nvSpPr>
          <p:cNvPr id="16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67"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68"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20252867"/>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Three Content">
    <p:bg>
      <p:bgPr>
        <a:solidFill>
          <a:srgbClr val="FFFFFF"/>
        </a:solidFill>
        <a:effectLst/>
      </p:bgPr>
    </p:bg>
    <p:spTree>
      <p:nvGrpSpPr>
        <p:cNvPr id="1" name=""/>
        <p:cNvGrpSpPr/>
        <p:nvPr/>
      </p:nvGrpSpPr>
      <p:grpSpPr>
        <a:xfrm>
          <a:off x="0" y="0"/>
          <a:ext cx="0" cy="0"/>
          <a:chOff x="0" y="0"/>
          <a:chExt cx="0" cy="0"/>
        </a:xfrm>
      </p:grpSpPr>
      <p:sp>
        <p:nvSpPr>
          <p:cNvPr id="18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85"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86"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2953005"/>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Four Content">
    <p:bg>
      <p:bgPr>
        <a:solidFill>
          <a:srgbClr val="FFFFFF"/>
        </a:solidFill>
        <a:effectLst/>
      </p:bgPr>
    </p:bg>
    <p:spTree>
      <p:nvGrpSpPr>
        <p:cNvPr id="1" name=""/>
        <p:cNvGrpSpPr/>
        <p:nvPr/>
      </p:nvGrpSpPr>
      <p:grpSpPr>
        <a:xfrm>
          <a:off x="0" y="0"/>
          <a:ext cx="0" cy="0"/>
          <a:chOff x="0" y="0"/>
          <a:chExt cx="0" cy="0"/>
        </a:xfrm>
      </p:grpSpPr>
      <p:sp>
        <p:nvSpPr>
          <p:cNvPr id="19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194"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p>
            <a:r>
              <a:t>Slide title; Arial 32pt bold, sentence case. This layout accommodates a title that extends downward to a 2nd line.</a:t>
            </a:r>
          </a:p>
        </p:txBody>
      </p:sp>
      <p:sp>
        <p:nvSpPr>
          <p:cNvPr id="19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4489359"/>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Four Charts">
    <p:bg>
      <p:bgPr>
        <a:solidFill>
          <a:srgbClr val="FFFFFF"/>
        </a:solidFill>
        <a:effectLst/>
      </p:bgPr>
    </p:bg>
    <p:spTree>
      <p:nvGrpSpPr>
        <p:cNvPr id="1" name=""/>
        <p:cNvGrpSpPr/>
        <p:nvPr/>
      </p:nvGrpSpPr>
      <p:grpSpPr>
        <a:xfrm>
          <a:off x="0" y="0"/>
          <a:ext cx="0" cy="0"/>
          <a:chOff x="0" y="0"/>
          <a:chExt cx="0" cy="0"/>
        </a:xfrm>
      </p:grpSpPr>
      <p:sp>
        <p:nvSpPr>
          <p:cNvPr id="20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203" name="Slide title; Arial 32pt bold, sentence case (1 line)"/>
          <p:cNvSpPr txBox="1">
            <a:spLocks noGrp="1"/>
          </p:cNvSpPr>
          <p:nvPr>
            <p:ph type="title" hasCustomPrompt="1"/>
          </p:nvPr>
        </p:nvSpPr>
        <p:spPr>
          <a:xfrm>
            <a:off x="512062" y="457201"/>
            <a:ext cx="11184425" cy="545672"/>
          </a:xfrm>
          <a:prstGeom prst="rect">
            <a:avLst/>
          </a:prstGeom>
        </p:spPr>
        <p:txBody>
          <a:bodyPr>
            <a:normAutofit/>
          </a:bodyPr>
          <a:lstStyle/>
          <a:p>
            <a:r>
              <a:t>Slide title; Arial 32pt bold, sentence case (1 line)</a:t>
            </a:r>
          </a:p>
        </p:txBody>
      </p:sp>
      <p:sp>
        <p:nvSpPr>
          <p:cNvPr id="204" name="Straight Connector 10"/>
          <p:cNvSpPr/>
          <p:nvPr/>
        </p:nvSpPr>
        <p:spPr>
          <a:xfrm flipH="1">
            <a:off x="6096000" y="1245991"/>
            <a:ext cx="2" cy="5037221"/>
          </a:xfrm>
          <a:prstGeom prst="line">
            <a:avLst/>
          </a:prstGeom>
          <a:ln w="6350">
            <a:solidFill>
              <a:srgbClr val="002569"/>
            </a:solidFill>
            <a:miter/>
          </a:ln>
        </p:spPr>
        <p:txBody>
          <a:bodyPr lIns="45718" tIns="45718" rIns="45718" bIns="45718"/>
          <a:lstStyle/>
          <a:p>
            <a:endParaRPr/>
          </a:p>
        </p:txBody>
      </p:sp>
      <p:sp>
        <p:nvSpPr>
          <p:cNvPr id="205" name="Straight Connector 12"/>
          <p:cNvSpPr/>
          <p:nvPr/>
        </p:nvSpPr>
        <p:spPr>
          <a:xfrm>
            <a:off x="514660" y="3672113"/>
            <a:ext cx="11162679" cy="2"/>
          </a:xfrm>
          <a:prstGeom prst="line">
            <a:avLst/>
          </a:prstGeom>
          <a:ln w="6350">
            <a:solidFill>
              <a:srgbClr val="002569"/>
            </a:solidFill>
            <a:miter/>
          </a:ln>
        </p:spPr>
        <p:txBody>
          <a:bodyPr lIns="45718" tIns="45718" rIns="45718" bIns="45718"/>
          <a:lstStyle/>
          <a:p>
            <a:endParaRPr/>
          </a:p>
        </p:txBody>
      </p:sp>
      <p:sp>
        <p:nvSpPr>
          <p:cNvPr id="206" name="Text Placeholder 15"/>
          <p:cNvSpPr>
            <a:spLocks noGrp="1"/>
          </p:cNvSpPr>
          <p:nvPr>
            <p:ph type="body" sz="quarter" idx="21" hasCustomPrompt="1"/>
          </p:nvPr>
        </p:nvSpPr>
        <p:spPr>
          <a:xfrm>
            <a:off x="512062" y="1246187"/>
            <a:ext cx="1103108" cy="1073922"/>
          </a:xfrm>
          <a:prstGeom prst="rect">
            <a:avLst/>
          </a:prstGeom>
        </p:spPr>
        <p:txBody>
          <a:bodyPr>
            <a:normAutofit/>
          </a:bodyPr>
          <a:lstStyle>
            <a:lvl1pPr>
              <a:defRPr b="1"/>
            </a:lvl1pPr>
          </a:lstStyle>
          <a:p>
            <a:r>
              <a:t>Chart title</a:t>
            </a:r>
          </a:p>
        </p:txBody>
      </p:sp>
      <p:sp>
        <p:nvSpPr>
          <p:cNvPr id="207" name="Text Placeholder 15"/>
          <p:cNvSpPr>
            <a:spLocks noGrp="1"/>
          </p:cNvSpPr>
          <p:nvPr>
            <p:ph type="body" sz="quarter" idx="22" hasCustomPrompt="1"/>
          </p:nvPr>
        </p:nvSpPr>
        <p:spPr>
          <a:xfrm>
            <a:off x="6446715" y="1246187"/>
            <a:ext cx="1103108" cy="1073922"/>
          </a:xfrm>
          <a:prstGeom prst="rect">
            <a:avLst/>
          </a:prstGeom>
        </p:spPr>
        <p:txBody>
          <a:bodyPr>
            <a:normAutofit/>
          </a:bodyPr>
          <a:lstStyle>
            <a:lvl1pPr>
              <a:defRPr b="1"/>
            </a:lvl1pPr>
          </a:lstStyle>
          <a:p>
            <a:r>
              <a:t>Chart title</a:t>
            </a:r>
          </a:p>
        </p:txBody>
      </p:sp>
      <p:sp>
        <p:nvSpPr>
          <p:cNvPr id="208" name="Text Placeholder 15"/>
          <p:cNvSpPr>
            <a:spLocks noGrp="1"/>
          </p:cNvSpPr>
          <p:nvPr>
            <p:ph type="body" sz="quarter" idx="23" hasCustomPrompt="1"/>
          </p:nvPr>
        </p:nvSpPr>
        <p:spPr>
          <a:xfrm>
            <a:off x="512062" y="3997016"/>
            <a:ext cx="1103108" cy="1073922"/>
          </a:xfrm>
          <a:prstGeom prst="rect">
            <a:avLst/>
          </a:prstGeom>
        </p:spPr>
        <p:txBody>
          <a:bodyPr>
            <a:normAutofit/>
          </a:bodyPr>
          <a:lstStyle>
            <a:lvl1pPr>
              <a:defRPr b="1"/>
            </a:lvl1pPr>
          </a:lstStyle>
          <a:p>
            <a:r>
              <a:t>Chart title</a:t>
            </a:r>
          </a:p>
        </p:txBody>
      </p:sp>
      <p:sp>
        <p:nvSpPr>
          <p:cNvPr id="209" name="Text Placeholder 15"/>
          <p:cNvSpPr>
            <a:spLocks noGrp="1"/>
          </p:cNvSpPr>
          <p:nvPr>
            <p:ph type="body" sz="quarter" idx="24" hasCustomPrompt="1"/>
          </p:nvPr>
        </p:nvSpPr>
        <p:spPr>
          <a:xfrm>
            <a:off x="6446715" y="3997016"/>
            <a:ext cx="1103108" cy="1073922"/>
          </a:xfrm>
          <a:prstGeom prst="rect">
            <a:avLst/>
          </a:prstGeom>
        </p:spPr>
        <p:txBody>
          <a:bodyPr>
            <a:normAutofit/>
          </a:bodyPr>
          <a:lstStyle>
            <a:lvl1pPr>
              <a:defRPr b="1"/>
            </a:lvl1pPr>
          </a:lstStyle>
          <a:p>
            <a:r>
              <a:t>Chart title</a:t>
            </a:r>
          </a:p>
        </p:txBody>
      </p:sp>
      <p:sp>
        <p:nvSpPr>
          <p:cNvPr id="210"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8942258"/>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hree Content Blue">
    <p:bg>
      <p:bgPr>
        <a:solidFill>
          <a:srgbClr val="002569"/>
        </a:solidFill>
        <a:effectLst/>
      </p:bgPr>
    </p:bg>
    <p:spTree>
      <p:nvGrpSpPr>
        <p:cNvPr id="1" name=""/>
        <p:cNvGrpSpPr/>
        <p:nvPr/>
      </p:nvGrpSpPr>
      <p:grpSpPr>
        <a:xfrm>
          <a:off x="0" y="0"/>
          <a:ext cx="0" cy="0"/>
          <a:chOff x="0" y="0"/>
          <a:chExt cx="0" cy="0"/>
        </a:xfrm>
      </p:grpSpPr>
      <p:sp>
        <p:nvSpPr>
          <p:cNvPr id="25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53"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lvl1pPr>
              <a:defRPr>
                <a:solidFill>
                  <a:srgbClr val="FFFFFF"/>
                </a:solidFill>
              </a:defRPr>
            </a:lvl1pPr>
          </a:lstStyle>
          <a:p>
            <a:r>
              <a:t>Slide title; Arial 32pt bold, sentence case. This layout accommodates a title that extends downward to a 2nd line.</a:t>
            </a:r>
          </a:p>
        </p:txBody>
      </p:sp>
      <p:sp>
        <p:nvSpPr>
          <p:cNvPr id="254"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54823623"/>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Four Content Blue">
    <p:bg>
      <p:bgPr>
        <a:solidFill>
          <a:srgbClr val="002569"/>
        </a:solidFill>
        <a:effectLst/>
      </p:bgPr>
    </p:bg>
    <p:spTree>
      <p:nvGrpSpPr>
        <p:cNvPr id="1" name=""/>
        <p:cNvGrpSpPr/>
        <p:nvPr/>
      </p:nvGrpSpPr>
      <p:grpSpPr>
        <a:xfrm>
          <a:off x="0" y="0"/>
          <a:ext cx="0" cy="0"/>
          <a:chOff x="0" y="0"/>
          <a:chExt cx="0" cy="0"/>
        </a:xfrm>
      </p:grpSpPr>
      <p:sp>
        <p:nvSpPr>
          <p:cNvPr id="261"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62" name="Slide title; Arial 32pt bold, sentence case. This layout accommodates a title that extends downward to a 2nd line."/>
          <p:cNvSpPr txBox="1">
            <a:spLocks noGrp="1"/>
          </p:cNvSpPr>
          <p:nvPr>
            <p:ph type="title" hasCustomPrompt="1"/>
          </p:nvPr>
        </p:nvSpPr>
        <p:spPr>
          <a:xfrm>
            <a:off x="512062" y="457201"/>
            <a:ext cx="11184425" cy="914401"/>
          </a:xfrm>
          <a:prstGeom prst="rect">
            <a:avLst/>
          </a:prstGeom>
        </p:spPr>
        <p:txBody>
          <a:bodyPr>
            <a:normAutofit/>
          </a:bodyPr>
          <a:lstStyle>
            <a:lvl1pPr>
              <a:defRPr>
                <a:solidFill>
                  <a:srgbClr val="FFFFFF"/>
                </a:solidFill>
              </a:defRPr>
            </a:lvl1pPr>
          </a:lstStyle>
          <a:p>
            <a:r>
              <a:t>Slide title; Arial 32pt bold, sentence case. This layout accommodates a title that extends downward to a 2nd line.</a:t>
            </a:r>
          </a:p>
        </p:txBody>
      </p:sp>
      <p:sp>
        <p:nvSpPr>
          <p:cNvPr id="26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8813871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Four Charts Blue">
    <p:bg>
      <p:bgPr>
        <a:solidFill>
          <a:srgbClr val="002569"/>
        </a:solidFill>
        <a:effectLst/>
      </p:bgPr>
    </p:bg>
    <p:spTree>
      <p:nvGrpSpPr>
        <p:cNvPr id="1" name=""/>
        <p:cNvGrpSpPr/>
        <p:nvPr/>
      </p:nvGrpSpPr>
      <p:grpSpPr>
        <a:xfrm>
          <a:off x="0" y="0"/>
          <a:ext cx="0" cy="0"/>
          <a:chOff x="0" y="0"/>
          <a:chExt cx="0" cy="0"/>
        </a:xfrm>
      </p:grpSpPr>
      <p:sp>
        <p:nvSpPr>
          <p:cNvPr id="27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71" name="Slide title; Arial 32pt bold, sentence case (1 line)"/>
          <p:cNvSpPr txBox="1">
            <a:spLocks noGrp="1"/>
          </p:cNvSpPr>
          <p:nvPr>
            <p:ph type="title" hasCustomPrompt="1"/>
          </p:nvPr>
        </p:nvSpPr>
        <p:spPr>
          <a:xfrm>
            <a:off x="512062" y="457201"/>
            <a:ext cx="11184425" cy="545672"/>
          </a:xfrm>
          <a:prstGeom prst="rect">
            <a:avLst/>
          </a:prstGeom>
        </p:spPr>
        <p:txBody>
          <a:bodyPr>
            <a:normAutofit/>
          </a:bodyPr>
          <a:lstStyle>
            <a:lvl1pPr>
              <a:defRPr>
                <a:solidFill>
                  <a:srgbClr val="FFFFFF"/>
                </a:solidFill>
              </a:defRPr>
            </a:lvl1pPr>
          </a:lstStyle>
          <a:p>
            <a:r>
              <a:t>Slide title; Arial 32pt bold, sentence case (1 line)</a:t>
            </a:r>
          </a:p>
        </p:txBody>
      </p:sp>
      <p:sp>
        <p:nvSpPr>
          <p:cNvPr id="272" name="Straight Connector 10"/>
          <p:cNvSpPr/>
          <p:nvPr/>
        </p:nvSpPr>
        <p:spPr>
          <a:xfrm flipH="1">
            <a:off x="6096000" y="1245991"/>
            <a:ext cx="2" cy="5037221"/>
          </a:xfrm>
          <a:prstGeom prst="line">
            <a:avLst/>
          </a:prstGeom>
          <a:ln w="6350">
            <a:solidFill>
              <a:srgbClr val="FFFFFF"/>
            </a:solidFill>
            <a:miter/>
          </a:ln>
        </p:spPr>
        <p:txBody>
          <a:bodyPr lIns="45718" tIns="45718" rIns="45718" bIns="45718"/>
          <a:lstStyle/>
          <a:p>
            <a:endParaRPr/>
          </a:p>
        </p:txBody>
      </p:sp>
      <p:sp>
        <p:nvSpPr>
          <p:cNvPr id="273" name="Straight Connector 12"/>
          <p:cNvSpPr/>
          <p:nvPr/>
        </p:nvSpPr>
        <p:spPr>
          <a:xfrm>
            <a:off x="514660" y="3672113"/>
            <a:ext cx="11162679" cy="2"/>
          </a:xfrm>
          <a:prstGeom prst="line">
            <a:avLst/>
          </a:prstGeom>
          <a:ln w="6350">
            <a:solidFill>
              <a:srgbClr val="FFFFFF"/>
            </a:solidFill>
            <a:miter/>
          </a:ln>
        </p:spPr>
        <p:txBody>
          <a:bodyPr lIns="45718" tIns="45718" rIns="45718" bIns="45718"/>
          <a:lstStyle/>
          <a:p>
            <a:endParaRPr/>
          </a:p>
        </p:txBody>
      </p:sp>
      <p:sp>
        <p:nvSpPr>
          <p:cNvPr id="274" name="Text Placeholder 15"/>
          <p:cNvSpPr>
            <a:spLocks noGrp="1"/>
          </p:cNvSpPr>
          <p:nvPr>
            <p:ph type="body" sz="quarter" idx="21" hasCustomPrompt="1"/>
          </p:nvPr>
        </p:nvSpPr>
        <p:spPr>
          <a:xfrm>
            <a:off x="512062" y="1246187"/>
            <a:ext cx="1103108" cy="1073922"/>
          </a:xfrm>
          <a:prstGeom prst="rect">
            <a:avLst/>
          </a:prstGeom>
        </p:spPr>
        <p:txBody>
          <a:bodyPr>
            <a:normAutofit/>
          </a:bodyPr>
          <a:lstStyle>
            <a:lvl1pPr>
              <a:defRPr b="1">
                <a:solidFill>
                  <a:srgbClr val="FFFFFF"/>
                </a:solidFill>
              </a:defRPr>
            </a:lvl1pPr>
          </a:lstStyle>
          <a:p>
            <a:r>
              <a:t>Chart title</a:t>
            </a:r>
          </a:p>
        </p:txBody>
      </p:sp>
      <p:sp>
        <p:nvSpPr>
          <p:cNvPr id="275" name="Text Placeholder 15"/>
          <p:cNvSpPr>
            <a:spLocks noGrp="1"/>
          </p:cNvSpPr>
          <p:nvPr>
            <p:ph type="body" sz="quarter" idx="22" hasCustomPrompt="1"/>
          </p:nvPr>
        </p:nvSpPr>
        <p:spPr>
          <a:xfrm>
            <a:off x="6446715" y="1246187"/>
            <a:ext cx="1103108" cy="1073922"/>
          </a:xfrm>
          <a:prstGeom prst="rect">
            <a:avLst/>
          </a:prstGeom>
        </p:spPr>
        <p:txBody>
          <a:bodyPr>
            <a:normAutofit/>
          </a:bodyPr>
          <a:lstStyle>
            <a:lvl1pPr>
              <a:defRPr b="1">
                <a:solidFill>
                  <a:srgbClr val="FFFFFF"/>
                </a:solidFill>
              </a:defRPr>
            </a:lvl1pPr>
          </a:lstStyle>
          <a:p>
            <a:r>
              <a:t>Chart title</a:t>
            </a:r>
          </a:p>
        </p:txBody>
      </p:sp>
      <p:sp>
        <p:nvSpPr>
          <p:cNvPr id="276" name="Text Placeholder 15"/>
          <p:cNvSpPr>
            <a:spLocks noGrp="1"/>
          </p:cNvSpPr>
          <p:nvPr>
            <p:ph type="body" sz="quarter" idx="23" hasCustomPrompt="1"/>
          </p:nvPr>
        </p:nvSpPr>
        <p:spPr>
          <a:xfrm>
            <a:off x="512062" y="3997016"/>
            <a:ext cx="1103108" cy="1073922"/>
          </a:xfrm>
          <a:prstGeom prst="rect">
            <a:avLst/>
          </a:prstGeom>
        </p:spPr>
        <p:txBody>
          <a:bodyPr>
            <a:normAutofit/>
          </a:bodyPr>
          <a:lstStyle>
            <a:lvl1pPr>
              <a:defRPr b="1">
                <a:solidFill>
                  <a:srgbClr val="FFFFFF"/>
                </a:solidFill>
              </a:defRPr>
            </a:lvl1pPr>
          </a:lstStyle>
          <a:p>
            <a:r>
              <a:t>Chart title</a:t>
            </a:r>
          </a:p>
        </p:txBody>
      </p:sp>
      <p:sp>
        <p:nvSpPr>
          <p:cNvPr id="277" name="Text Placeholder 15"/>
          <p:cNvSpPr>
            <a:spLocks noGrp="1"/>
          </p:cNvSpPr>
          <p:nvPr>
            <p:ph type="body" sz="quarter" idx="24" hasCustomPrompt="1"/>
          </p:nvPr>
        </p:nvSpPr>
        <p:spPr>
          <a:xfrm>
            <a:off x="6446715" y="3997016"/>
            <a:ext cx="1103108" cy="1073922"/>
          </a:xfrm>
          <a:prstGeom prst="rect">
            <a:avLst/>
          </a:prstGeom>
        </p:spPr>
        <p:txBody>
          <a:bodyPr>
            <a:normAutofit/>
          </a:bodyPr>
          <a:lstStyle>
            <a:lvl1pPr>
              <a:defRPr b="1">
                <a:solidFill>
                  <a:srgbClr val="FFFFFF"/>
                </a:solidFill>
              </a:defRPr>
            </a:lvl1pPr>
          </a:lstStyle>
          <a:p>
            <a:r>
              <a:t>Chart title</a:t>
            </a:r>
          </a:p>
        </p:txBody>
      </p:sp>
      <p:sp>
        <p:nvSpPr>
          <p:cNvPr id="278"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85982006"/>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Blank Blue">
    <p:bg>
      <p:bgPr>
        <a:solidFill>
          <a:srgbClr val="002569"/>
        </a:solidFill>
        <a:effectLst/>
      </p:bgPr>
    </p:bg>
    <p:spTree>
      <p:nvGrpSpPr>
        <p:cNvPr id="1" name=""/>
        <p:cNvGrpSpPr/>
        <p:nvPr/>
      </p:nvGrpSpPr>
      <p:grpSpPr>
        <a:xfrm>
          <a:off x="0" y="0"/>
          <a:ext cx="0" cy="0"/>
          <a:chOff x="0" y="0"/>
          <a:chExt cx="0" cy="0"/>
        </a:xfrm>
      </p:grpSpPr>
      <p:sp>
        <p:nvSpPr>
          <p:cNvPr id="29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29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85731941"/>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Content Title Eyebrow Subtitle">
    <p:spTree>
      <p:nvGrpSpPr>
        <p:cNvPr id="1" name=""/>
        <p:cNvGrpSpPr/>
        <p:nvPr/>
      </p:nvGrpSpPr>
      <p:grpSpPr>
        <a:xfrm>
          <a:off x="0" y="0"/>
          <a:ext cx="0" cy="0"/>
          <a:chOff x="0" y="0"/>
          <a:chExt cx="0" cy="0"/>
        </a:xfrm>
      </p:grpSpPr>
      <p:sp>
        <p:nvSpPr>
          <p:cNvPr id="302"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and Subtitle-Above layouts</a:t>
            </a: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8226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237590514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sz="half" idx="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152509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Subtitle-A + Two Content">
    <p:bg>
      <p:bgPr>
        <a:solidFill>
          <a:srgbClr val="FFFFFF"/>
        </a:solidFill>
        <a:effectLst/>
      </p:bgPr>
    </p:bg>
    <p:spTree>
      <p:nvGrpSpPr>
        <p:cNvPr id="1" name=""/>
        <p:cNvGrpSpPr/>
        <p:nvPr/>
      </p:nvGrpSpPr>
      <p:grpSpPr>
        <a:xfrm>
          <a:off x="0" y="0"/>
          <a:ext cx="0" cy="0"/>
          <a:chOff x="0" y="0"/>
          <a:chExt cx="0" cy="0"/>
        </a:xfrm>
      </p:grpSpPr>
      <p:sp>
        <p:nvSpPr>
          <p:cNvPr id="32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21"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22"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2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130181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Subtitle-A + Content Half Page">
    <p:bg>
      <p:bgPr>
        <a:solidFill>
          <a:srgbClr val="FFFFFF"/>
        </a:solidFill>
        <a:effectLst/>
      </p:bgPr>
    </p:bg>
    <p:spTree>
      <p:nvGrpSpPr>
        <p:cNvPr id="1" name=""/>
        <p:cNvGrpSpPr/>
        <p:nvPr/>
      </p:nvGrpSpPr>
      <p:grpSpPr>
        <a:xfrm>
          <a:off x="0" y="0"/>
          <a:ext cx="0" cy="0"/>
          <a:chOff x="0" y="0"/>
          <a:chExt cx="0" cy="0"/>
        </a:xfrm>
      </p:grpSpPr>
      <p:sp>
        <p:nvSpPr>
          <p:cNvPr id="330" name="Rectangle 5"/>
          <p:cNvSpPr/>
          <p:nvPr/>
        </p:nvSpPr>
        <p:spPr>
          <a:xfrm>
            <a:off x="6096001" y="0"/>
            <a:ext cx="6096002"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31" name="Triangle 12"/>
          <p:cNvSpPr/>
          <p:nvPr/>
        </p:nvSpPr>
        <p:spPr>
          <a:xfrm rot="5400000">
            <a:off x="5899286" y="3271797"/>
            <a:ext cx="685800" cy="314406"/>
          </a:xfrm>
          <a:prstGeom prst="triangle">
            <a:avLst/>
          </a:prstGeom>
          <a:solidFill>
            <a:srgbClr val="FFFFFF"/>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32" name="Body Level One…"/>
          <p:cNvSpPr txBox="1">
            <a:spLocks noGrp="1"/>
          </p:cNvSpPr>
          <p:nvPr>
            <p:ph type="body" sz="quarter" idx="1" hasCustomPrompt="1"/>
          </p:nvPr>
        </p:nvSpPr>
        <p:spPr>
          <a:xfrm>
            <a:off x="512062" y="6374650"/>
            <a:ext cx="5143289"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33" name="Slide title; short (1 line)"/>
          <p:cNvSpPr txBox="1">
            <a:spLocks noGrp="1"/>
          </p:cNvSpPr>
          <p:nvPr>
            <p:ph type="title" hasCustomPrompt="1"/>
          </p:nvPr>
        </p:nvSpPr>
        <p:spPr>
          <a:xfrm>
            <a:off x="512062" y="815787"/>
            <a:ext cx="5126739" cy="555815"/>
          </a:xfrm>
          <a:prstGeom prst="rect">
            <a:avLst/>
          </a:prstGeom>
        </p:spPr>
        <p:txBody>
          <a:bodyPr>
            <a:normAutofit/>
          </a:bodyPr>
          <a:lstStyle/>
          <a:p>
            <a:r>
              <a:t>Slide title; short (1 line)</a:t>
            </a:r>
          </a:p>
        </p:txBody>
      </p:sp>
      <p:sp>
        <p:nvSpPr>
          <p:cNvPr id="334" name="Text Placeholder 2"/>
          <p:cNvSpPr>
            <a:spLocks noGrp="1"/>
          </p:cNvSpPr>
          <p:nvPr>
            <p:ph type="body" sz="quarter" idx="21" hasCustomPrompt="1"/>
          </p:nvPr>
        </p:nvSpPr>
        <p:spPr>
          <a:xfrm>
            <a:off x="512064" y="421339"/>
            <a:ext cx="5126736" cy="295278"/>
          </a:xfrm>
          <a:prstGeom prst="rect">
            <a:avLst/>
          </a:prstGeom>
        </p:spPr>
        <p:txBody>
          <a:bodyPr anchor="b">
            <a:normAutofit/>
          </a:bodyPr>
          <a:lstStyle>
            <a:lvl1pPr>
              <a:defRPr sz="2000" b="1">
                <a:solidFill>
                  <a:srgbClr val="308229"/>
                </a:solidFill>
              </a:defRPr>
            </a:lvl1pPr>
          </a:lstStyle>
          <a:p>
            <a:r>
              <a:t>Slide subtitle; short (1 line)</a:t>
            </a:r>
          </a:p>
        </p:txBody>
      </p:sp>
      <p:sp>
        <p:nvSpPr>
          <p:cNvPr id="33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18112667"/>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Subtitle-A + Three Content">
    <p:bg>
      <p:bgPr>
        <a:solidFill>
          <a:srgbClr val="FFFFFF"/>
        </a:solidFill>
        <a:effectLst/>
      </p:bgPr>
    </p:bg>
    <p:spTree>
      <p:nvGrpSpPr>
        <p:cNvPr id="1" name=""/>
        <p:cNvGrpSpPr/>
        <p:nvPr/>
      </p:nvGrpSpPr>
      <p:grpSpPr>
        <a:xfrm>
          <a:off x="0" y="0"/>
          <a:ext cx="0" cy="0"/>
          <a:chOff x="0" y="0"/>
          <a:chExt cx="0" cy="0"/>
        </a:xfrm>
      </p:grpSpPr>
      <p:sp>
        <p:nvSpPr>
          <p:cNvPr id="34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4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4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4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80106228"/>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Subtitle-A + Title Only">
    <p:bg>
      <p:bgPr>
        <a:solidFill>
          <a:srgbClr val="FFFFFF"/>
        </a:solidFill>
        <a:effectLst/>
      </p:bgPr>
    </p:bg>
    <p:spTree>
      <p:nvGrpSpPr>
        <p:cNvPr id="1" name=""/>
        <p:cNvGrpSpPr/>
        <p:nvPr/>
      </p:nvGrpSpPr>
      <p:grpSpPr>
        <a:xfrm>
          <a:off x="0" y="0"/>
          <a:ext cx="0" cy="0"/>
          <a:chOff x="0" y="0"/>
          <a:chExt cx="0" cy="0"/>
        </a:xfrm>
      </p:grpSpPr>
      <p:sp>
        <p:nvSpPr>
          <p:cNvPr id="36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6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6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6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53160116"/>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372"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73"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p>
            <a:r>
              <a:t>Slide title; Arial 32pt bold, sentence case (1 line)</a:t>
            </a:r>
          </a:p>
        </p:txBody>
      </p:sp>
      <p:sp>
        <p:nvSpPr>
          <p:cNvPr id="374"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37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9870655"/>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Subtitle-A + Content on Blue Left">
    <p:bg>
      <p:bgPr>
        <a:solidFill>
          <a:srgbClr val="FFFFFF"/>
        </a:solidFill>
        <a:effectLst/>
      </p:bgPr>
    </p:bg>
    <p:spTree>
      <p:nvGrpSpPr>
        <p:cNvPr id="1" name=""/>
        <p:cNvGrpSpPr/>
        <p:nvPr/>
      </p:nvGrpSpPr>
      <p:grpSpPr>
        <a:xfrm>
          <a:off x="0" y="0"/>
          <a:ext cx="0" cy="0"/>
          <a:chOff x="0" y="0"/>
          <a:chExt cx="0" cy="0"/>
        </a:xfrm>
      </p:grpSpPr>
      <p:sp>
        <p:nvSpPr>
          <p:cNvPr id="382" name="Rectangle 16"/>
          <p:cNvSpPr/>
          <p:nvPr/>
        </p:nvSpPr>
        <p:spPr>
          <a:xfrm>
            <a:off x="-8965" y="0"/>
            <a:ext cx="4382814"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83"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384" name="Short slide title; Arial 32pt bold"/>
          <p:cNvSpPr txBox="1">
            <a:spLocks noGrp="1"/>
          </p:cNvSpPr>
          <p:nvPr>
            <p:ph type="title" hasCustomPrompt="1"/>
          </p:nvPr>
        </p:nvSpPr>
        <p:spPr>
          <a:xfrm>
            <a:off x="512062" y="815784"/>
            <a:ext cx="3412239" cy="1429680"/>
          </a:xfrm>
          <a:prstGeom prst="rect">
            <a:avLst/>
          </a:prstGeom>
        </p:spPr>
        <p:txBody>
          <a:bodyPr>
            <a:normAutofit/>
          </a:bodyPr>
          <a:lstStyle>
            <a:lvl1pPr>
              <a:defRPr>
                <a:solidFill>
                  <a:srgbClr val="FFFFFF"/>
                </a:solidFill>
              </a:defRPr>
            </a:lvl1pPr>
          </a:lstStyle>
          <a:p>
            <a:r>
              <a:t>Short slide title; Arial 32pt bold</a:t>
            </a:r>
          </a:p>
        </p:txBody>
      </p:sp>
      <p:sp>
        <p:nvSpPr>
          <p:cNvPr id="385" name="Text Placeholder 2"/>
          <p:cNvSpPr>
            <a:spLocks noGrp="1"/>
          </p:cNvSpPr>
          <p:nvPr>
            <p:ph type="body" sz="quarter" idx="21" hasCustomPrompt="1"/>
          </p:nvPr>
        </p:nvSpPr>
        <p:spPr>
          <a:xfrm>
            <a:off x="512064" y="421339"/>
            <a:ext cx="3412236" cy="295278"/>
          </a:xfrm>
          <a:prstGeom prst="rect">
            <a:avLst/>
          </a:prstGeom>
        </p:spPr>
        <p:txBody>
          <a:bodyPr anchor="b">
            <a:normAutofit/>
          </a:bodyPr>
          <a:lstStyle>
            <a:lvl1pPr>
              <a:defRPr sz="2000" b="1">
                <a:solidFill>
                  <a:srgbClr val="5DCC6F"/>
                </a:solidFill>
              </a:defRPr>
            </a:lvl1pPr>
          </a:lstStyle>
          <a:p>
            <a:r>
              <a:t>Short subtitle</a:t>
            </a:r>
          </a:p>
        </p:txBody>
      </p:sp>
      <p:sp>
        <p:nvSpPr>
          <p:cNvPr id="386"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lvl1pPr>
              <a:defRPr>
                <a:solidFill>
                  <a:srgbClr val="FFFFFF"/>
                </a:solidFill>
              </a:defRPr>
            </a:lvl1pPr>
          </a:lstStyle>
          <a:p>
            <a:r>
              <a:t>Click to type text. To activate sub-level formatting, place cursor at beginning of text/line and hit tab or shift tab.
Second level
Third level
Fourth level
Fifth level</a:t>
            </a:r>
          </a:p>
        </p:txBody>
      </p:sp>
      <p:sp>
        <p:nvSpPr>
          <p:cNvPr id="387"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3422796"/>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Subtitle-A +  Content Blue">
    <p:bg>
      <p:bgPr>
        <a:solidFill>
          <a:srgbClr val="002569"/>
        </a:solidFill>
        <a:effectLst/>
      </p:bgPr>
    </p:bg>
    <p:spTree>
      <p:nvGrpSpPr>
        <p:cNvPr id="1" name=""/>
        <p:cNvGrpSpPr/>
        <p:nvPr/>
      </p:nvGrpSpPr>
      <p:grpSpPr>
        <a:xfrm>
          <a:off x="0" y="0"/>
          <a:ext cx="0" cy="0"/>
          <a:chOff x="0" y="0"/>
          <a:chExt cx="0" cy="0"/>
        </a:xfrm>
      </p:grpSpPr>
      <p:sp>
        <p:nvSpPr>
          <p:cNvPr id="40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0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0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0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2845386"/>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Subtitle-A + Two Content Blue">
    <p:bg>
      <p:bgPr>
        <a:solidFill>
          <a:srgbClr val="002569"/>
        </a:solidFill>
        <a:effectLst/>
      </p:bgPr>
    </p:bg>
    <p:spTree>
      <p:nvGrpSpPr>
        <p:cNvPr id="1" name=""/>
        <p:cNvGrpSpPr/>
        <p:nvPr/>
      </p:nvGrpSpPr>
      <p:grpSpPr>
        <a:xfrm>
          <a:off x="0" y="0"/>
          <a:ext cx="0" cy="0"/>
          <a:chOff x="0" y="0"/>
          <a:chExt cx="0" cy="0"/>
        </a:xfrm>
      </p:grpSpPr>
      <p:sp>
        <p:nvSpPr>
          <p:cNvPr id="41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1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1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1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26448068"/>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Subtitle-A + Three Content Blue">
    <p:bg>
      <p:bgPr>
        <a:solidFill>
          <a:srgbClr val="002569"/>
        </a:solidFill>
        <a:effectLst/>
      </p:bgPr>
    </p:bg>
    <p:spTree>
      <p:nvGrpSpPr>
        <p:cNvPr id="1" name=""/>
        <p:cNvGrpSpPr/>
        <p:nvPr/>
      </p:nvGrpSpPr>
      <p:grpSpPr>
        <a:xfrm>
          <a:off x="0" y="0"/>
          <a:ext cx="0" cy="0"/>
          <a:chOff x="0" y="0"/>
          <a:chExt cx="0" cy="0"/>
        </a:xfrm>
      </p:grpSpPr>
      <p:sp>
        <p:nvSpPr>
          <p:cNvPr id="42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2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2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2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66315458"/>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Subtitle-A + Title Only Blue">
    <p:bg>
      <p:bgPr>
        <a:solidFill>
          <a:srgbClr val="002569"/>
        </a:solidFill>
        <a:effectLst/>
      </p:bgPr>
    </p:bg>
    <p:spTree>
      <p:nvGrpSpPr>
        <p:cNvPr id="1" name=""/>
        <p:cNvGrpSpPr/>
        <p:nvPr/>
      </p:nvGrpSpPr>
      <p:grpSpPr>
        <a:xfrm>
          <a:off x="0" y="0"/>
          <a:ext cx="0" cy="0"/>
          <a:chOff x="0" y="0"/>
          <a:chExt cx="0" cy="0"/>
        </a:xfrm>
      </p:grpSpPr>
      <p:sp>
        <p:nvSpPr>
          <p:cNvPr id="44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447" name="Slide title; Arial 32pt bold, sentence case (1 line)"/>
          <p:cNvSpPr txBox="1">
            <a:spLocks noGrp="1"/>
          </p:cNvSpPr>
          <p:nvPr>
            <p:ph type="title" hasCustomPrompt="1"/>
          </p:nvPr>
        </p:nvSpPr>
        <p:spPr>
          <a:xfrm>
            <a:off x="512062" y="815787"/>
            <a:ext cx="11184425" cy="555815"/>
          </a:xfrm>
          <a:prstGeom prst="rect">
            <a:avLst/>
          </a:prstGeom>
        </p:spPr>
        <p:txBody>
          <a:bodyPr>
            <a:normAutofit/>
          </a:bodyPr>
          <a:lstStyle>
            <a:lvl1pPr>
              <a:defRPr>
                <a:solidFill>
                  <a:srgbClr val="FFFFFF"/>
                </a:solidFill>
              </a:defRPr>
            </a:lvl1pPr>
          </a:lstStyle>
          <a:p>
            <a:r>
              <a:t>Slide title; Arial 32pt bold, sentence case (1 line)</a:t>
            </a:r>
          </a:p>
        </p:txBody>
      </p:sp>
      <p:sp>
        <p:nvSpPr>
          <p:cNvPr id="448"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44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7328892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8FF4CA3-9CAC-294D-9B5A-9627A72789D4}"/>
              </a:ext>
            </a:extLst>
          </p:cNvPr>
          <p:cNvGraphicFramePr>
            <a:graphicFrameLocks noChangeAspect="1"/>
          </p:cNvGraphicFramePr>
          <p:nvPr>
            <p:custDataLst>
              <p:tags r:id="rId1"/>
            </p:custDataLst>
            <p:extLst>
              <p:ext uri="{D42A27DB-BD31-4B8C-83A1-F6EECF244321}">
                <p14:modId xmlns:p14="http://schemas.microsoft.com/office/powerpoint/2010/main" val="33620474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D8FF4CA3-9CAC-294D-9B5A-9627A72789D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512063" y="457201"/>
            <a:ext cx="11184423" cy="545670"/>
          </a:xfrm>
        </p:spPr>
        <p:txBody>
          <a:bodyPr vert="horz"/>
          <a:lstStyle/>
          <a:p>
            <a:r>
              <a:rPr lang="en-US"/>
              <a:t>Click to edit Master title style</a:t>
            </a:r>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2" name="Text Placeholder 3">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4183531968"/>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Content Title and Subtitle">
    <p:spTree>
      <p:nvGrpSpPr>
        <p:cNvPr id="1" name=""/>
        <p:cNvGrpSpPr/>
        <p:nvPr/>
      </p:nvGrpSpPr>
      <p:grpSpPr>
        <a:xfrm>
          <a:off x="0" y="0"/>
          <a:ext cx="0" cy="0"/>
          <a:chOff x="0" y="0"/>
          <a:chExt cx="0" cy="0"/>
        </a:xfrm>
      </p:grpSpPr>
      <p:sp>
        <p:nvSpPr>
          <p:cNvPr id="456" name="ZoneTexte 2"/>
          <p:cNvSpPr txBox="1"/>
          <p:nvPr/>
        </p:nvSpPr>
        <p:spPr>
          <a:xfrm>
            <a:off x="291780" y="2093877"/>
            <a:ext cx="11608443" cy="26702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Title and Subtitle-Below layouts</a:t>
            </a:r>
          </a:p>
        </p:txBody>
      </p:sp>
      <p:sp>
        <p:nvSpPr>
          <p:cNvPr id="4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79410312"/>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Subtitle-B + Two Content">
    <p:bg>
      <p:bgPr>
        <a:solidFill>
          <a:srgbClr val="FFFFFF"/>
        </a:solidFill>
        <a:effectLst/>
      </p:bgPr>
    </p:bg>
    <p:spTree>
      <p:nvGrpSpPr>
        <p:cNvPr id="1" name=""/>
        <p:cNvGrpSpPr/>
        <p:nvPr/>
      </p:nvGrpSpPr>
      <p:grpSpPr>
        <a:xfrm>
          <a:off x="0" y="0"/>
          <a:ext cx="0" cy="0"/>
          <a:chOff x="0" y="0"/>
          <a:chExt cx="0" cy="0"/>
        </a:xfrm>
      </p:grpSpPr>
      <p:sp>
        <p:nvSpPr>
          <p:cNvPr id="474"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475"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476"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477"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5905720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Subtitle-B + Four Content">
    <p:bg>
      <p:bgPr>
        <a:solidFill>
          <a:srgbClr val="FFFFFF"/>
        </a:solidFill>
        <a:effectLst/>
      </p:bgPr>
    </p:bg>
    <p:spTree>
      <p:nvGrpSpPr>
        <p:cNvPr id="1" name=""/>
        <p:cNvGrpSpPr/>
        <p:nvPr/>
      </p:nvGrpSpPr>
      <p:grpSpPr>
        <a:xfrm>
          <a:off x="0" y="0"/>
          <a:ext cx="0" cy="0"/>
          <a:chOff x="0" y="0"/>
          <a:chExt cx="0" cy="0"/>
        </a:xfrm>
      </p:grpSpPr>
      <p:sp>
        <p:nvSpPr>
          <p:cNvPr id="50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07"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508"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50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67088212"/>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Subtitle-B + Title Only">
    <p:bg>
      <p:bgPr>
        <a:solidFill>
          <a:srgbClr val="FFFFFF"/>
        </a:solidFill>
        <a:effectLst/>
      </p:bgPr>
    </p:bg>
    <p:spTree>
      <p:nvGrpSpPr>
        <p:cNvPr id="1" name=""/>
        <p:cNvGrpSpPr/>
        <p:nvPr/>
      </p:nvGrpSpPr>
      <p:grpSpPr>
        <a:xfrm>
          <a:off x="0" y="0"/>
          <a:ext cx="0" cy="0"/>
          <a:chOff x="0" y="0"/>
          <a:chExt cx="0" cy="0"/>
        </a:xfrm>
      </p:grpSpPr>
      <p:sp>
        <p:nvSpPr>
          <p:cNvPr id="516"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17"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p>
            <a:r>
              <a:t>Slide title; Arial 32pt bold, sentence case (1 line)</a:t>
            </a:r>
          </a:p>
        </p:txBody>
      </p:sp>
      <p:sp>
        <p:nvSpPr>
          <p:cNvPr id="518"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308229"/>
                </a:solidFill>
              </a:defRPr>
            </a:lvl1pPr>
          </a:lstStyle>
          <a:p>
            <a:r>
              <a:t>Slide subtitle; Arial 20pt bold, sentence case (1 line)</a:t>
            </a:r>
          </a:p>
        </p:txBody>
      </p:sp>
      <p:sp>
        <p:nvSpPr>
          <p:cNvPr id="519"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30422776"/>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Subtitle-B + Content on Blue Left">
    <p:bg>
      <p:bgPr>
        <a:solidFill>
          <a:srgbClr val="FFFFFF"/>
        </a:solidFill>
        <a:effectLst/>
      </p:bgPr>
    </p:bg>
    <p:spTree>
      <p:nvGrpSpPr>
        <p:cNvPr id="1" name=""/>
        <p:cNvGrpSpPr/>
        <p:nvPr/>
      </p:nvGrpSpPr>
      <p:grpSpPr>
        <a:xfrm>
          <a:off x="0" y="0"/>
          <a:ext cx="0" cy="0"/>
          <a:chOff x="0" y="0"/>
          <a:chExt cx="0" cy="0"/>
        </a:xfrm>
      </p:grpSpPr>
      <p:sp>
        <p:nvSpPr>
          <p:cNvPr id="536" name="Rectangle 16"/>
          <p:cNvSpPr/>
          <p:nvPr/>
        </p:nvSpPr>
        <p:spPr>
          <a:xfrm>
            <a:off x="0" y="0"/>
            <a:ext cx="4382814"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537"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538" name="Short slide title"/>
          <p:cNvSpPr txBox="1">
            <a:spLocks noGrp="1"/>
          </p:cNvSpPr>
          <p:nvPr>
            <p:ph type="title" hasCustomPrompt="1"/>
          </p:nvPr>
        </p:nvSpPr>
        <p:spPr>
          <a:xfrm>
            <a:off x="512062" y="457201"/>
            <a:ext cx="3412239" cy="594362"/>
          </a:xfrm>
          <a:prstGeom prst="rect">
            <a:avLst/>
          </a:prstGeom>
        </p:spPr>
        <p:txBody>
          <a:bodyPr>
            <a:normAutofit/>
          </a:bodyPr>
          <a:lstStyle>
            <a:lvl1pPr>
              <a:defRPr>
                <a:solidFill>
                  <a:srgbClr val="FFFFFF"/>
                </a:solidFill>
              </a:defRPr>
            </a:lvl1pPr>
          </a:lstStyle>
          <a:p>
            <a:r>
              <a:t>Short slide title</a:t>
            </a:r>
          </a:p>
        </p:txBody>
      </p:sp>
      <p:sp>
        <p:nvSpPr>
          <p:cNvPr id="539" name="Text Placeholder 2"/>
          <p:cNvSpPr>
            <a:spLocks noGrp="1"/>
          </p:cNvSpPr>
          <p:nvPr>
            <p:ph type="body" sz="quarter" idx="21" hasCustomPrompt="1"/>
          </p:nvPr>
        </p:nvSpPr>
        <p:spPr>
          <a:xfrm>
            <a:off x="512064" y="1051560"/>
            <a:ext cx="3412236" cy="295278"/>
          </a:xfrm>
          <a:prstGeom prst="rect">
            <a:avLst/>
          </a:prstGeom>
        </p:spPr>
        <p:txBody>
          <a:bodyPr anchor="b">
            <a:normAutofit/>
          </a:bodyPr>
          <a:lstStyle>
            <a:lvl1pPr>
              <a:defRPr sz="2000" b="1">
                <a:solidFill>
                  <a:srgbClr val="5DCC6F"/>
                </a:solidFill>
              </a:defRPr>
            </a:lvl1pPr>
          </a:lstStyle>
          <a:p>
            <a:r>
              <a:t>Short slide subtitle</a:t>
            </a:r>
          </a:p>
        </p:txBody>
      </p:sp>
      <p:sp>
        <p:nvSpPr>
          <p:cNvPr id="540"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lvl1pPr>
              <a:defRPr>
                <a:solidFill>
                  <a:srgbClr val="FFFFFF"/>
                </a:solidFill>
              </a:defRPr>
            </a:lvl1pPr>
          </a:lstStyle>
          <a:p>
            <a:r>
              <a:t>Click to type text. To activate sub-level formatting, place cursor at beginning of text/line and hit tab or shift tab.
Second level
Third level
Fourth level
Fifth level</a:t>
            </a:r>
          </a:p>
        </p:txBody>
      </p:sp>
      <p:sp>
        <p:nvSpPr>
          <p:cNvPr id="541"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54230057"/>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Subtitle-B + Content on Blue Right">
    <p:bg>
      <p:bgPr>
        <a:solidFill>
          <a:srgbClr val="FFFFFF"/>
        </a:solidFill>
        <a:effectLst/>
      </p:bgPr>
    </p:bg>
    <p:spTree>
      <p:nvGrpSpPr>
        <p:cNvPr id="1" name=""/>
        <p:cNvGrpSpPr/>
        <p:nvPr/>
      </p:nvGrpSpPr>
      <p:grpSpPr>
        <a:xfrm>
          <a:off x="0" y="0"/>
          <a:ext cx="0" cy="0"/>
          <a:chOff x="0" y="0"/>
          <a:chExt cx="0" cy="0"/>
        </a:xfrm>
      </p:grpSpPr>
      <p:sp>
        <p:nvSpPr>
          <p:cNvPr id="548" name="Rectangle 16"/>
          <p:cNvSpPr/>
          <p:nvPr/>
        </p:nvSpPr>
        <p:spPr>
          <a:xfrm>
            <a:off x="4381500" y="0"/>
            <a:ext cx="7810500" cy="6858000"/>
          </a:xfrm>
          <a:prstGeom prst="rect">
            <a:avLst/>
          </a:prstGeom>
          <a:solidFill>
            <a:srgbClr val="002569"/>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549" name="Body Level One…"/>
          <p:cNvSpPr txBox="1">
            <a:spLocks noGrp="1"/>
          </p:cNvSpPr>
          <p:nvPr>
            <p:ph type="body" sz="quarter" idx="1" hasCustomPrompt="1"/>
          </p:nvPr>
        </p:nvSpPr>
        <p:spPr>
          <a:xfrm>
            <a:off x="4838700" y="6374650"/>
            <a:ext cx="383913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50" name="Short slide title"/>
          <p:cNvSpPr txBox="1">
            <a:spLocks noGrp="1"/>
          </p:cNvSpPr>
          <p:nvPr>
            <p:ph type="title" hasCustomPrompt="1"/>
          </p:nvPr>
        </p:nvSpPr>
        <p:spPr>
          <a:xfrm>
            <a:off x="512062" y="457201"/>
            <a:ext cx="3412239" cy="594362"/>
          </a:xfrm>
          <a:prstGeom prst="rect">
            <a:avLst/>
          </a:prstGeom>
        </p:spPr>
        <p:txBody>
          <a:bodyPr>
            <a:normAutofit/>
          </a:bodyPr>
          <a:lstStyle/>
          <a:p>
            <a:r>
              <a:t>Short slide title</a:t>
            </a:r>
          </a:p>
        </p:txBody>
      </p:sp>
      <p:sp>
        <p:nvSpPr>
          <p:cNvPr id="551" name="Text Placeholder 2"/>
          <p:cNvSpPr>
            <a:spLocks noGrp="1"/>
          </p:cNvSpPr>
          <p:nvPr>
            <p:ph type="body" sz="quarter" idx="21" hasCustomPrompt="1"/>
          </p:nvPr>
        </p:nvSpPr>
        <p:spPr>
          <a:xfrm>
            <a:off x="512064" y="1051560"/>
            <a:ext cx="3412236" cy="295278"/>
          </a:xfrm>
          <a:prstGeom prst="rect">
            <a:avLst/>
          </a:prstGeom>
        </p:spPr>
        <p:txBody>
          <a:bodyPr anchor="b">
            <a:normAutofit/>
          </a:bodyPr>
          <a:lstStyle>
            <a:lvl1pPr>
              <a:defRPr sz="2000" b="1">
                <a:solidFill>
                  <a:srgbClr val="308229"/>
                </a:solidFill>
              </a:defRPr>
            </a:lvl1pPr>
          </a:lstStyle>
          <a:p>
            <a:r>
              <a:t>Short slide subtitle</a:t>
            </a:r>
          </a:p>
        </p:txBody>
      </p:sp>
      <p:sp>
        <p:nvSpPr>
          <p:cNvPr id="552" name="Text Placeholder 19"/>
          <p:cNvSpPr>
            <a:spLocks noGrp="1"/>
          </p:cNvSpPr>
          <p:nvPr>
            <p:ph type="body" sz="quarter" idx="22" hasCustomPrompt="1"/>
          </p:nvPr>
        </p:nvSpPr>
        <p:spPr>
          <a:xfrm>
            <a:off x="512062" y="2514588"/>
            <a:ext cx="3411541" cy="3590936"/>
          </a:xfrm>
          <a:prstGeom prst="rect">
            <a:avLst/>
          </a:prstGeom>
        </p:spPr>
        <p:txBody>
          <a:bodyPr>
            <a:normAutofit/>
          </a:bodyPr>
          <a:lstStyle/>
          <a:p>
            <a:r>
              <a:t>Click to type text. To activate sub-level formatting, place cursor at beginning of text/line and hit tab or shift tab.
Second level
Third level
Fourth level
Fifth level</a:t>
            </a:r>
          </a:p>
        </p:txBody>
      </p:sp>
      <p:sp>
        <p:nvSpPr>
          <p:cNvPr id="55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65413449"/>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Subtitle-B +  Content Blue">
    <p:bg>
      <p:bgPr>
        <a:solidFill>
          <a:srgbClr val="002569"/>
        </a:solidFill>
        <a:effectLst/>
      </p:bgPr>
    </p:bg>
    <p:spTree>
      <p:nvGrpSpPr>
        <p:cNvPr id="1" name=""/>
        <p:cNvGrpSpPr/>
        <p:nvPr/>
      </p:nvGrpSpPr>
      <p:grpSpPr>
        <a:xfrm>
          <a:off x="0" y="0"/>
          <a:ext cx="0" cy="0"/>
          <a:chOff x="0" y="0"/>
          <a:chExt cx="0" cy="0"/>
        </a:xfrm>
      </p:grpSpPr>
      <p:sp>
        <p:nvSpPr>
          <p:cNvPr id="56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6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6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6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95295199"/>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Subtitle-B + Two Content Blue">
    <p:bg>
      <p:bgPr>
        <a:solidFill>
          <a:srgbClr val="002569"/>
        </a:solidFill>
        <a:effectLst/>
      </p:bgPr>
    </p:bg>
    <p:spTree>
      <p:nvGrpSpPr>
        <p:cNvPr id="1" name=""/>
        <p:cNvGrpSpPr/>
        <p:nvPr/>
      </p:nvGrpSpPr>
      <p:grpSpPr>
        <a:xfrm>
          <a:off x="0" y="0"/>
          <a:ext cx="0" cy="0"/>
          <a:chOff x="0" y="0"/>
          <a:chExt cx="0" cy="0"/>
        </a:xfrm>
      </p:grpSpPr>
      <p:sp>
        <p:nvSpPr>
          <p:cNvPr id="57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7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7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7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0350793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Subtitle-B + Three Content Blue">
    <p:bg>
      <p:bgPr>
        <a:solidFill>
          <a:srgbClr val="002569"/>
        </a:solidFill>
        <a:effectLst/>
      </p:bgPr>
    </p:bg>
    <p:spTree>
      <p:nvGrpSpPr>
        <p:cNvPr id="1" name=""/>
        <p:cNvGrpSpPr/>
        <p:nvPr/>
      </p:nvGrpSpPr>
      <p:grpSpPr>
        <a:xfrm>
          <a:off x="0" y="0"/>
          <a:ext cx="0" cy="0"/>
          <a:chOff x="0" y="0"/>
          <a:chExt cx="0" cy="0"/>
        </a:xfrm>
      </p:grpSpPr>
      <p:sp>
        <p:nvSpPr>
          <p:cNvPr id="58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8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8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8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13340453"/>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Subtitle-B + Four Content Blue">
    <p:bg>
      <p:bgPr>
        <a:solidFill>
          <a:srgbClr val="002569"/>
        </a:solidFill>
        <a:effectLst/>
      </p:bgPr>
    </p:bg>
    <p:spTree>
      <p:nvGrpSpPr>
        <p:cNvPr id="1" name=""/>
        <p:cNvGrpSpPr/>
        <p:nvPr/>
      </p:nvGrpSpPr>
      <p:grpSpPr>
        <a:xfrm>
          <a:off x="0" y="0"/>
          <a:ext cx="0" cy="0"/>
          <a:chOff x="0" y="0"/>
          <a:chExt cx="0" cy="0"/>
        </a:xfrm>
      </p:grpSpPr>
      <p:sp>
        <p:nvSpPr>
          <p:cNvPr id="59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59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59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59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1984660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CD4875-E3C9-644B-B3AC-E82D39320C8B}"/>
              </a:ext>
            </a:extLst>
          </p:cNvPr>
          <p:cNvGraphicFramePr>
            <a:graphicFrameLocks noChangeAspect="1"/>
          </p:cNvGraphicFramePr>
          <p:nvPr>
            <p:custDataLst>
              <p:tags r:id="rId1"/>
            </p:custDataLst>
            <p:extLst>
              <p:ext uri="{D42A27DB-BD31-4B8C-83A1-F6EECF244321}">
                <p14:modId xmlns:p14="http://schemas.microsoft.com/office/powerpoint/2010/main" val="15352767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7" name="Object 6" hidden="1">
                        <a:extLst>
                          <a:ext uri="{FF2B5EF4-FFF2-40B4-BE49-F238E27FC236}">
                            <a16:creationId xmlns:a16="http://schemas.microsoft.com/office/drawing/2014/main" id="{C9CD4875-E3C9-644B-B3AC-E82D39320C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Text Placeholder 3">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34949897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Subtitle-B + Title Only Blue">
    <p:bg>
      <p:bgPr>
        <a:solidFill>
          <a:srgbClr val="002569"/>
        </a:solidFill>
        <a:effectLst/>
      </p:bgPr>
    </p:bg>
    <p:spTree>
      <p:nvGrpSpPr>
        <p:cNvPr id="1" name=""/>
        <p:cNvGrpSpPr/>
        <p:nvPr/>
      </p:nvGrpSpPr>
      <p:grpSpPr>
        <a:xfrm>
          <a:off x="0" y="0"/>
          <a:ext cx="0" cy="0"/>
          <a:chOff x="0" y="0"/>
          <a:chExt cx="0" cy="0"/>
        </a:xfrm>
      </p:grpSpPr>
      <p:sp>
        <p:nvSpPr>
          <p:cNvPr id="600"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601" name="Slide title; Arial 32pt bold, sentence case (1 line)"/>
          <p:cNvSpPr txBox="1">
            <a:spLocks noGrp="1"/>
          </p:cNvSpPr>
          <p:nvPr>
            <p:ph type="title" hasCustomPrompt="1"/>
          </p:nvPr>
        </p:nvSpPr>
        <p:spPr>
          <a:xfrm>
            <a:off x="512062" y="457200"/>
            <a:ext cx="11184425" cy="555814"/>
          </a:xfrm>
          <a:prstGeom prst="rect">
            <a:avLst/>
          </a:prstGeom>
        </p:spPr>
        <p:txBody>
          <a:bodyPr>
            <a:normAutofit/>
          </a:bodyPr>
          <a:lstStyle>
            <a:lvl1pPr>
              <a:defRPr>
                <a:solidFill>
                  <a:srgbClr val="FFFFFF"/>
                </a:solidFill>
              </a:defRPr>
            </a:lvl1pPr>
          </a:lstStyle>
          <a:p>
            <a:r>
              <a:t>Slide title; Arial 32pt bold, sentence case (1 line)</a:t>
            </a:r>
          </a:p>
        </p:txBody>
      </p:sp>
      <p:sp>
        <p:nvSpPr>
          <p:cNvPr id="602" name="Text Placeholder 2"/>
          <p:cNvSpPr>
            <a:spLocks noGrp="1"/>
          </p:cNvSpPr>
          <p:nvPr>
            <p:ph type="body" sz="quarter" idx="21" hasCustomPrompt="1"/>
          </p:nvPr>
        </p:nvSpPr>
        <p:spPr>
          <a:xfrm>
            <a:off x="512062" y="1051560"/>
            <a:ext cx="11184425" cy="295278"/>
          </a:xfrm>
          <a:prstGeom prst="rect">
            <a:avLst/>
          </a:prstGeom>
        </p:spPr>
        <p:txBody>
          <a:bodyPr anchor="b">
            <a:normAutofit/>
          </a:bodyPr>
          <a:lstStyle>
            <a:lvl1pPr>
              <a:defRPr sz="2000" b="1">
                <a:solidFill>
                  <a:srgbClr val="5DCC6F"/>
                </a:solidFill>
              </a:defRPr>
            </a:lvl1pPr>
          </a:lstStyle>
          <a:p>
            <a:r>
              <a:t>Slide subtitle; Arial 20pt bold, sentence case (1 line)</a:t>
            </a:r>
          </a:p>
        </p:txBody>
      </p:sp>
      <p:sp>
        <p:nvSpPr>
          <p:cNvPr id="603"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39884085"/>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Special layouts">
    <p:spTree>
      <p:nvGrpSpPr>
        <p:cNvPr id="1" name=""/>
        <p:cNvGrpSpPr/>
        <p:nvPr/>
      </p:nvGrpSpPr>
      <p:grpSpPr>
        <a:xfrm>
          <a:off x="0" y="0"/>
          <a:ext cx="0" cy="0"/>
          <a:chOff x="0" y="0"/>
          <a:chExt cx="0" cy="0"/>
        </a:xfrm>
      </p:grpSpPr>
      <p:sp>
        <p:nvSpPr>
          <p:cNvPr id="6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54113469"/>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Intro 2 Presenters">
    <p:bg>
      <p:bgPr>
        <a:solidFill>
          <a:srgbClr val="FFFFFF"/>
        </a:solidFill>
        <a:effectLst/>
      </p:bgPr>
    </p:bg>
    <p:spTree>
      <p:nvGrpSpPr>
        <p:cNvPr id="1" name=""/>
        <p:cNvGrpSpPr/>
        <p:nvPr/>
      </p:nvGrpSpPr>
      <p:grpSpPr>
        <a:xfrm>
          <a:off x="0" y="0"/>
          <a:ext cx="0" cy="0"/>
          <a:chOff x="0" y="0"/>
          <a:chExt cx="0" cy="0"/>
        </a:xfrm>
      </p:grpSpPr>
      <p:sp>
        <p:nvSpPr>
          <p:cNvPr id="617" name="Rectangle 10"/>
          <p:cNvSpPr/>
          <p:nvPr/>
        </p:nvSpPr>
        <p:spPr>
          <a:xfrm>
            <a:off x="0" y="3666564"/>
            <a:ext cx="12192000" cy="3191438"/>
          </a:xfrm>
          <a:prstGeom prst="rect">
            <a:avLst/>
          </a:prstGeom>
          <a:solidFill>
            <a:srgbClr val="002569"/>
          </a:solidFill>
          <a:ln w="12700">
            <a:miter lim="400000"/>
          </a:ln>
        </p:spPr>
        <p:txBody>
          <a:bodyPr lIns="45718" tIns="45718" rIns="45718" bIns="45718" anchor="b"/>
          <a:lstStyle/>
          <a:p>
            <a:pPr algn="ctr">
              <a:defRPr>
                <a:solidFill>
                  <a:srgbClr val="FFFFFF"/>
                </a:solidFill>
                <a:latin typeface="Arial"/>
                <a:ea typeface="Arial"/>
                <a:cs typeface="Arial"/>
                <a:sym typeface="Arial"/>
              </a:defRPr>
            </a:pPr>
            <a:endParaRPr/>
          </a:p>
        </p:txBody>
      </p:sp>
      <p:sp>
        <p:nvSpPr>
          <p:cNvPr id="618"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BFBFBF"/>
                </a:solidFill>
              </a:defRPr>
            </a:lvl1pPr>
            <a:lvl2pPr marL="0" indent="0">
              <a:buSzTx/>
              <a:buNone/>
              <a:defRPr sz="800">
                <a:solidFill>
                  <a:srgbClr val="BFBFBF"/>
                </a:solidFill>
              </a:defRPr>
            </a:lvl2pPr>
            <a:lvl3pPr marL="0" indent="0">
              <a:buSzTx/>
              <a:buNone/>
              <a:defRPr sz="800">
                <a:solidFill>
                  <a:srgbClr val="BFBFBF"/>
                </a:solidFill>
              </a:defRPr>
            </a:lvl3pPr>
            <a:lvl4pPr marL="0" indent="0">
              <a:buSzTx/>
              <a:buNone/>
              <a:defRPr sz="800">
                <a:solidFill>
                  <a:srgbClr val="BFBFBF"/>
                </a:solidFill>
              </a:defRPr>
            </a:lvl4pPr>
            <a:lvl5pPr marL="0" indent="0">
              <a:buSzTx/>
              <a:buNone/>
              <a:defRPr sz="800">
                <a:solidFill>
                  <a:srgbClr val="BFBFBF"/>
                </a:solidFill>
              </a:defRPr>
            </a:lvl5pPr>
          </a:lstStyle>
          <a:p>
            <a:r>
              <a:t>Click to add a footnote</a:t>
            </a:r>
          </a:p>
          <a:p>
            <a:pPr lvl="1"/>
            <a:endParaRPr/>
          </a:p>
          <a:p>
            <a:pPr lvl="2"/>
            <a:endParaRPr/>
          </a:p>
          <a:p>
            <a:pPr lvl="3"/>
            <a:endParaRPr/>
          </a:p>
          <a:p>
            <a:pPr lvl="4"/>
            <a:endParaRPr/>
          </a:p>
        </p:txBody>
      </p:sp>
      <p:sp>
        <p:nvSpPr>
          <p:cNvPr id="619" name="Text Placeholder 2"/>
          <p:cNvSpPr>
            <a:spLocks noGrp="1"/>
          </p:cNvSpPr>
          <p:nvPr>
            <p:ph type="body" sz="quarter" idx="21" hasCustomPrompt="1"/>
          </p:nvPr>
        </p:nvSpPr>
        <p:spPr>
          <a:xfrm>
            <a:off x="512062" y="421339"/>
            <a:ext cx="11184425" cy="295278"/>
          </a:xfrm>
          <a:prstGeom prst="rect">
            <a:avLst/>
          </a:prstGeom>
        </p:spPr>
        <p:txBody>
          <a:bodyPr anchor="b">
            <a:normAutofit/>
          </a:bodyPr>
          <a:lstStyle>
            <a:lvl1pPr>
              <a:defRPr sz="2000" b="1">
                <a:solidFill>
                  <a:srgbClr val="308229"/>
                </a:solidFill>
              </a:defRPr>
            </a:lvl1pPr>
          </a:lstStyle>
          <a:p>
            <a:r>
              <a:t>Slide title; Arial 20pt bold, sentence case (1 line)</a:t>
            </a:r>
          </a:p>
        </p:txBody>
      </p:sp>
      <p:sp>
        <p:nvSpPr>
          <p:cNvPr id="620" name="Text Placeholder 20"/>
          <p:cNvSpPr>
            <a:spLocks noGrp="1"/>
          </p:cNvSpPr>
          <p:nvPr>
            <p:ph type="body" sz="quarter" idx="22" hasCustomPrompt="1"/>
          </p:nvPr>
        </p:nvSpPr>
        <p:spPr>
          <a:xfrm>
            <a:off x="2549139" y="1909334"/>
            <a:ext cx="2740037" cy="1102156"/>
          </a:xfrm>
          <a:prstGeom prst="rect">
            <a:avLst/>
          </a:prstGeom>
        </p:spPr>
        <p:txBody>
          <a:bodyPr>
            <a:normAutofit/>
          </a:bodyPr>
          <a:lstStyle>
            <a:lvl1pPr>
              <a:defRPr sz="2400" b="1"/>
            </a:lvl1pPr>
          </a:lstStyle>
          <a:p>
            <a:r>
              <a:t>First Lastname
Add title</a:t>
            </a:r>
          </a:p>
        </p:txBody>
      </p:sp>
      <p:sp>
        <p:nvSpPr>
          <p:cNvPr id="621" name="Text Placeholder 20"/>
          <p:cNvSpPr>
            <a:spLocks noGrp="1"/>
          </p:cNvSpPr>
          <p:nvPr>
            <p:ph type="body" sz="quarter" idx="23" hasCustomPrompt="1"/>
          </p:nvPr>
        </p:nvSpPr>
        <p:spPr>
          <a:xfrm>
            <a:off x="8501705" y="1909334"/>
            <a:ext cx="2740037" cy="1102156"/>
          </a:xfrm>
          <a:prstGeom prst="rect">
            <a:avLst/>
          </a:prstGeom>
        </p:spPr>
        <p:txBody>
          <a:bodyPr>
            <a:normAutofit/>
          </a:bodyPr>
          <a:lstStyle>
            <a:lvl1pPr>
              <a:defRPr sz="2400" b="1"/>
            </a:lvl1pPr>
          </a:lstStyle>
          <a:p>
            <a:r>
              <a:t>First Lastname
Add title</a:t>
            </a:r>
          </a:p>
        </p:txBody>
      </p:sp>
      <p:sp>
        <p:nvSpPr>
          <p:cNvPr id="622" name="Picture Placeholder 17"/>
          <p:cNvSpPr>
            <a:spLocks noGrp="1"/>
          </p:cNvSpPr>
          <p:nvPr>
            <p:ph type="pic" sz="quarter" idx="24"/>
          </p:nvPr>
        </p:nvSpPr>
        <p:spPr>
          <a:xfrm>
            <a:off x="471702" y="1255958"/>
            <a:ext cx="1793169" cy="2014785"/>
          </a:xfrm>
          <a:prstGeom prst="rect">
            <a:avLst/>
          </a:prstGeom>
        </p:spPr>
        <p:txBody>
          <a:bodyPr lIns="91439" tIns="45719" rIns="91439" bIns="45719"/>
          <a:lstStyle/>
          <a:p>
            <a:endParaRPr/>
          </a:p>
        </p:txBody>
      </p:sp>
      <p:sp>
        <p:nvSpPr>
          <p:cNvPr id="623" name="Picture Placeholder 18"/>
          <p:cNvSpPr>
            <a:spLocks noGrp="1"/>
          </p:cNvSpPr>
          <p:nvPr>
            <p:ph type="pic" sz="quarter" idx="25"/>
          </p:nvPr>
        </p:nvSpPr>
        <p:spPr>
          <a:xfrm>
            <a:off x="6447797" y="1255958"/>
            <a:ext cx="1793170" cy="2014785"/>
          </a:xfrm>
          <a:prstGeom prst="rect">
            <a:avLst/>
          </a:prstGeom>
        </p:spPr>
        <p:txBody>
          <a:bodyPr lIns="91439" tIns="45719" rIns="91439" bIns="45719"/>
          <a:lstStyle/>
          <a:p>
            <a:endParaRPr/>
          </a:p>
        </p:txBody>
      </p:sp>
      <p:sp>
        <p:nvSpPr>
          <p:cNvPr id="624" name="Text Placeholder 24"/>
          <p:cNvSpPr>
            <a:spLocks noGrp="1"/>
          </p:cNvSpPr>
          <p:nvPr>
            <p:ph type="body" sz="half" idx="26" hasCustomPrompt="1"/>
          </p:nvPr>
        </p:nvSpPr>
        <p:spPr>
          <a:xfrm>
            <a:off x="512761" y="4016187"/>
            <a:ext cx="11187116" cy="2089339"/>
          </a:xfrm>
          <a:prstGeom prst="rect">
            <a:avLst/>
          </a:prstGeom>
        </p:spPr>
        <p:txBody>
          <a:bodyPr>
            <a:normAutofit/>
          </a:bodyPr>
          <a:lstStyle>
            <a:lvl1pPr marL="231775" indent="-231775">
              <a:spcBef>
                <a:spcPts val="1000"/>
              </a:spcBef>
              <a:buSzPct val="100000"/>
              <a:buFont typeface="Arial"/>
              <a:buChar char="•"/>
              <a:defRPr>
                <a:solidFill>
                  <a:srgbClr val="FFFFFF"/>
                </a:solidFill>
              </a:defRPr>
            </a:lvl1pPr>
          </a:lstStyle>
          <a:p>
            <a:r>
              <a:t>Click to add bullet points</a:t>
            </a:r>
          </a:p>
        </p:txBody>
      </p:sp>
      <p:sp>
        <p:nvSpPr>
          <p:cNvPr id="62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41809051"/>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Statement with Image">
    <p:bg>
      <p:bgPr>
        <a:solidFill>
          <a:srgbClr val="FFFFFF"/>
        </a:solidFill>
        <a:effectLst/>
      </p:bgPr>
    </p:bg>
    <p:spTree>
      <p:nvGrpSpPr>
        <p:cNvPr id="1" name=""/>
        <p:cNvGrpSpPr/>
        <p:nvPr/>
      </p:nvGrpSpPr>
      <p:grpSpPr>
        <a:xfrm>
          <a:off x="0" y="0"/>
          <a:ext cx="0" cy="0"/>
          <a:chOff x="0" y="0"/>
          <a:chExt cx="0" cy="0"/>
        </a:xfrm>
      </p:grpSpPr>
      <p:sp>
        <p:nvSpPr>
          <p:cNvPr id="632" name="Picture Placeholder 3"/>
          <p:cNvSpPr>
            <a:spLocks noGrp="1"/>
          </p:cNvSpPr>
          <p:nvPr>
            <p:ph type="pic" idx="21"/>
          </p:nvPr>
        </p:nvSpPr>
        <p:spPr>
          <a:xfrm>
            <a:off x="0" y="0"/>
            <a:ext cx="12192000" cy="6858000"/>
          </a:xfrm>
          <a:prstGeom prst="rect">
            <a:avLst/>
          </a:prstGeom>
        </p:spPr>
        <p:txBody>
          <a:bodyPr lIns="91439" tIns="45719" rIns="91439" bIns="45719"/>
          <a:lstStyle/>
          <a:p>
            <a:endParaRPr/>
          </a:p>
        </p:txBody>
      </p:sp>
      <p:sp>
        <p:nvSpPr>
          <p:cNvPr id="63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FFFFFF"/>
                </a:solidFill>
              </a:defRPr>
            </a:lvl1pPr>
            <a:lvl2pPr marL="0" indent="0">
              <a:buSzTx/>
              <a:buNone/>
              <a:defRPr sz="800">
                <a:solidFill>
                  <a:srgbClr val="FFFFFF"/>
                </a:solidFill>
              </a:defRPr>
            </a:lvl2pPr>
            <a:lvl3pPr marL="0" indent="0">
              <a:buSzTx/>
              <a:buNone/>
              <a:defRPr sz="800">
                <a:solidFill>
                  <a:srgbClr val="FFFFFF"/>
                </a:solidFill>
              </a:defRPr>
            </a:lvl3pPr>
            <a:lvl4pPr marL="0" indent="0">
              <a:buSzTx/>
              <a:buNone/>
              <a:defRPr sz="800">
                <a:solidFill>
                  <a:srgbClr val="FFFFFF"/>
                </a:solidFill>
              </a:defRPr>
            </a:lvl4pPr>
            <a:lvl5pPr marL="0" indent="0">
              <a:buSzTx/>
              <a:buNone/>
              <a:defRPr sz="800">
                <a:solidFill>
                  <a:srgbClr val="FFFFFF"/>
                </a:solidFill>
              </a:defRPr>
            </a:lvl5pPr>
          </a:lstStyle>
          <a:p>
            <a:r>
              <a:t>Click to add a footnote</a:t>
            </a:r>
          </a:p>
          <a:p>
            <a:pPr lvl="1"/>
            <a:endParaRPr/>
          </a:p>
          <a:p>
            <a:pPr lvl="2"/>
            <a:endParaRPr/>
          </a:p>
          <a:p>
            <a:pPr lvl="3"/>
            <a:endParaRPr/>
          </a:p>
          <a:p>
            <a:pPr lvl="4"/>
            <a:endParaRPr/>
          </a:p>
        </p:txBody>
      </p:sp>
      <p:sp>
        <p:nvSpPr>
          <p:cNvPr id="634" name="Large statement; Arial 32pt bold, sentence case"/>
          <p:cNvSpPr txBox="1">
            <a:spLocks noGrp="1"/>
          </p:cNvSpPr>
          <p:nvPr>
            <p:ph type="title" hasCustomPrompt="1"/>
          </p:nvPr>
        </p:nvSpPr>
        <p:spPr>
          <a:xfrm>
            <a:off x="512062" y="815787"/>
            <a:ext cx="6961401" cy="2519086"/>
          </a:xfrm>
          <a:prstGeom prst="rect">
            <a:avLst/>
          </a:prstGeom>
        </p:spPr>
        <p:txBody>
          <a:bodyPr>
            <a:normAutofit/>
          </a:bodyPr>
          <a:lstStyle>
            <a:lvl1pPr>
              <a:defRPr>
                <a:solidFill>
                  <a:srgbClr val="FFFFFF"/>
                </a:solidFill>
              </a:defRPr>
            </a:lvl1pPr>
          </a:lstStyle>
          <a:p>
            <a:r>
              <a:t>Large statement; Arial 32pt bold, sentence case</a:t>
            </a:r>
          </a:p>
        </p:txBody>
      </p:sp>
      <p:sp>
        <p:nvSpPr>
          <p:cNvPr id="635" name="Text Placeholder 2"/>
          <p:cNvSpPr>
            <a:spLocks noGrp="1"/>
          </p:cNvSpPr>
          <p:nvPr>
            <p:ph type="body" sz="quarter" idx="22" hasCustomPrompt="1"/>
          </p:nvPr>
        </p:nvSpPr>
        <p:spPr>
          <a:xfrm>
            <a:off x="512063" y="421339"/>
            <a:ext cx="6961400" cy="295278"/>
          </a:xfrm>
          <a:prstGeom prst="rect">
            <a:avLst/>
          </a:prstGeom>
        </p:spPr>
        <p:txBody>
          <a:bodyPr anchor="b">
            <a:normAutofit/>
          </a:bodyPr>
          <a:lstStyle>
            <a:lvl1pPr>
              <a:defRPr sz="2000" b="1">
                <a:solidFill>
                  <a:srgbClr val="FFFFFF"/>
                </a:solidFill>
              </a:defRPr>
            </a:lvl1pPr>
          </a:lstStyle>
          <a:p>
            <a:r>
              <a:t>Slide subtitle; Arial 20pt bold, sentence case (1 line)</a:t>
            </a:r>
          </a:p>
        </p:txBody>
      </p:sp>
      <p:sp>
        <p:nvSpPr>
          <p:cNvPr id="636"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438450228"/>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Quote with Image">
    <p:bg>
      <p:bgPr>
        <a:solidFill>
          <a:srgbClr val="FFFFFF"/>
        </a:solidFill>
        <a:effectLst/>
      </p:bgPr>
    </p:bg>
    <p:spTree>
      <p:nvGrpSpPr>
        <p:cNvPr id="1" name=""/>
        <p:cNvGrpSpPr/>
        <p:nvPr/>
      </p:nvGrpSpPr>
      <p:grpSpPr>
        <a:xfrm>
          <a:off x="0" y="0"/>
          <a:ext cx="0" cy="0"/>
          <a:chOff x="0" y="0"/>
          <a:chExt cx="0" cy="0"/>
        </a:xfrm>
      </p:grpSpPr>
      <p:sp>
        <p:nvSpPr>
          <p:cNvPr id="643" name="Picture Placeholder 6"/>
          <p:cNvSpPr>
            <a:spLocks noGrp="1"/>
          </p:cNvSpPr>
          <p:nvPr>
            <p:ph type="pic" idx="21"/>
          </p:nvPr>
        </p:nvSpPr>
        <p:spPr>
          <a:xfrm>
            <a:off x="0" y="0"/>
            <a:ext cx="12192000" cy="6858000"/>
          </a:xfrm>
          <a:prstGeom prst="rect">
            <a:avLst/>
          </a:prstGeom>
        </p:spPr>
        <p:txBody>
          <a:bodyPr lIns="91439" tIns="45719" rIns="91439" bIns="45719"/>
          <a:lstStyle/>
          <a:p>
            <a:endParaRPr/>
          </a:p>
        </p:txBody>
      </p:sp>
      <p:sp>
        <p:nvSpPr>
          <p:cNvPr id="644" name="Body Level One…"/>
          <p:cNvSpPr txBox="1">
            <a:spLocks noGrp="1"/>
          </p:cNvSpPr>
          <p:nvPr>
            <p:ph type="body" sz="half" idx="1" hasCustomPrompt="1"/>
          </p:nvPr>
        </p:nvSpPr>
        <p:spPr>
          <a:xfrm>
            <a:off x="0" y="1039088"/>
            <a:ext cx="5029200" cy="5029202"/>
          </a:xfrm>
          <a:prstGeom prst="rect">
            <a:avLst/>
          </a:prstGeom>
          <a:solidFill>
            <a:srgbClr val="FFFFFF"/>
          </a:solidFill>
        </p:spPr>
        <p:txBody>
          <a:bodyPr>
            <a:normAutofit/>
          </a:bodyPr>
          <a:lstStyle>
            <a:lvl1pPr>
              <a:defRPr sz="2400"/>
            </a:lvl1pPr>
            <a:lvl2pPr marL="0" indent="0">
              <a:buSzTx/>
              <a:buNone/>
              <a:defRPr sz="2400"/>
            </a:lvl2pPr>
            <a:lvl3pPr marL="533400" indent="-304800">
              <a:defRPr sz="2400"/>
            </a:lvl3pPr>
            <a:lvl4pPr marL="762000" indent="-304800">
              <a:defRPr sz="2400"/>
            </a:lvl4pPr>
            <a:lvl5pPr marL="990600" indent="-304800">
              <a:defRPr sz="2400"/>
            </a:lvl5pPr>
          </a:lstStyle>
          <a:p>
            <a:r>
              <a:t>Use this box to include quote. To activate sub-level formatting of attribution, place cursor at beginning of text/line and hit tab or shift tab. Do not modify size or placement of textbox.</a:t>
            </a:r>
          </a:p>
          <a:p>
            <a:pPr lvl="1"/>
            <a:endParaRPr/>
          </a:p>
          <a:p>
            <a:pPr lvl="2"/>
            <a:endParaRPr/>
          </a:p>
          <a:p>
            <a:pPr lvl="3"/>
            <a:endParaRPr/>
          </a:p>
          <a:p>
            <a:pPr lvl="4"/>
            <a:endParaRPr/>
          </a:p>
        </p:txBody>
      </p:sp>
      <p:sp>
        <p:nvSpPr>
          <p:cNvPr id="64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3495320251"/>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Title and Large Quote">
    <p:bg>
      <p:bgPr>
        <a:solidFill>
          <a:srgbClr val="FFFFFF"/>
        </a:solidFill>
        <a:effectLst/>
      </p:bgPr>
    </p:bg>
    <p:spTree>
      <p:nvGrpSpPr>
        <p:cNvPr id="1" name=""/>
        <p:cNvGrpSpPr/>
        <p:nvPr/>
      </p:nvGrpSpPr>
      <p:grpSpPr>
        <a:xfrm>
          <a:off x="0" y="0"/>
          <a:ext cx="0" cy="0"/>
          <a:chOff x="0" y="0"/>
          <a:chExt cx="0" cy="0"/>
        </a:xfrm>
      </p:grpSpPr>
      <p:sp>
        <p:nvSpPr>
          <p:cNvPr id="652" name="Freeform 16"/>
          <p:cNvSpPr/>
          <p:nvPr/>
        </p:nvSpPr>
        <p:spPr>
          <a:xfrm>
            <a:off x="502080" y="1067822"/>
            <a:ext cx="553047" cy="409577"/>
          </a:xfrm>
          <a:custGeom>
            <a:avLst/>
            <a:gdLst/>
            <a:ahLst/>
            <a:cxnLst>
              <a:cxn ang="0">
                <a:pos x="wd2" y="hd2"/>
              </a:cxn>
              <a:cxn ang="5400000">
                <a:pos x="wd2" y="hd2"/>
              </a:cxn>
              <a:cxn ang="10800000">
                <a:pos x="wd2" y="hd2"/>
              </a:cxn>
              <a:cxn ang="16200000">
                <a:pos x="wd2" y="hd2"/>
              </a:cxn>
            </a:cxnLst>
            <a:rect l="0" t="0" r="r" b="b"/>
            <a:pathLst>
              <a:path w="21600" h="21600" extrusionOk="0">
                <a:moveTo>
                  <a:pt x="20716" y="0"/>
                </a:moveTo>
                <a:lnTo>
                  <a:pt x="21275" y="1413"/>
                </a:lnTo>
                <a:cubicBezTo>
                  <a:pt x="19879" y="2731"/>
                  <a:pt x="18810" y="3893"/>
                  <a:pt x="18066" y="4898"/>
                </a:cubicBezTo>
                <a:cubicBezTo>
                  <a:pt x="16748" y="6677"/>
                  <a:pt x="16090" y="8330"/>
                  <a:pt x="16090" y="9858"/>
                </a:cubicBezTo>
                <a:cubicBezTo>
                  <a:pt x="16090" y="10298"/>
                  <a:pt x="16175" y="10653"/>
                  <a:pt x="16345" y="10926"/>
                </a:cubicBezTo>
                <a:cubicBezTo>
                  <a:pt x="16516" y="11198"/>
                  <a:pt x="16748" y="11334"/>
                  <a:pt x="17043" y="11334"/>
                </a:cubicBezTo>
                <a:cubicBezTo>
                  <a:pt x="17632" y="11229"/>
                  <a:pt x="18019" y="11177"/>
                  <a:pt x="18205" y="11177"/>
                </a:cubicBezTo>
                <a:cubicBezTo>
                  <a:pt x="19182" y="11177"/>
                  <a:pt x="19992" y="11658"/>
                  <a:pt x="20635" y="12621"/>
                </a:cubicBezTo>
                <a:cubicBezTo>
                  <a:pt x="21278" y="13584"/>
                  <a:pt x="21600" y="14766"/>
                  <a:pt x="21600" y="16169"/>
                </a:cubicBezTo>
                <a:cubicBezTo>
                  <a:pt x="21600" y="17801"/>
                  <a:pt x="21243" y="19115"/>
                  <a:pt x="20530" y="20109"/>
                </a:cubicBezTo>
                <a:cubicBezTo>
                  <a:pt x="19817" y="21103"/>
                  <a:pt x="18849" y="21600"/>
                  <a:pt x="17624" y="21600"/>
                </a:cubicBezTo>
                <a:cubicBezTo>
                  <a:pt x="16229" y="21600"/>
                  <a:pt x="15082" y="20904"/>
                  <a:pt x="14183" y="19512"/>
                </a:cubicBezTo>
                <a:cubicBezTo>
                  <a:pt x="13284" y="18120"/>
                  <a:pt x="12834" y="16263"/>
                  <a:pt x="12834" y="13940"/>
                </a:cubicBezTo>
                <a:cubicBezTo>
                  <a:pt x="12834" y="11595"/>
                  <a:pt x="13439" y="9178"/>
                  <a:pt x="14648" y="6687"/>
                </a:cubicBezTo>
                <a:cubicBezTo>
                  <a:pt x="15857" y="4196"/>
                  <a:pt x="17880" y="1967"/>
                  <a:pt x="20716" y="0"/>
                </a:cubicBezTo>
                <a:close/>
                <a:moveTo>
                  <a:pt x="7882" y="0"/>
                </a:moveTo>
                <a:lnTo>
                  <a:pt x="8440" y="1413"/>
                </a:lnTo>
                <a:cubicBezTo>
                  <a:pt x="6952" y="2836"/>
                  <a:pt x="5851" y="4029"/>
                  <a:pt x="5138" y="4992"/>
                </a:cubicBezTo>
                <a:cubicBezTo>
                  <a:pt x="3883" y="6729"/>
                  <a:pt x="3255" y="8393"/>
                  <a:pt x="3255" y="9984"/>
                </a:cubicBezTo>
                <a:cubicBezTo>
                  <a:pt x="3255" y="10528"/>
                  <a:pt x="3371" y="10884"/>
                  <a:pt x="3604" y="11051"/>
                </a:cubicBezTo>
                <a:cubicBezTo>
                  <a:pt x="3836" y="11240"/>
                  <a:pt x="4038" y="11334"/>
                  <a:pt x="4208" y="11334"/>
                </a:cubicBezTo>
                <a:cubicBezTo>
                  <a:pt x="4797" y="11229"/>
                  <a:pt x="5185" y="11177"/>
                  <a:pt x="5371" y="11177"/>
                </a:cubicBezTo>
                <a:cubicBezTo>
                  <a:pt x="6363" y="11177"/>
                  <a:pt x="7177" y="11663"/>
                  <a:pt x="7812" y="12637"/>
                </a:cubicBezTo>
                <a:cubicBezTo>
                  <a:pt x="8448" y="13610"/>
                  <a:pt x="8766" y="14787"/>
                  <a:pt x="8766" y="16169"/>
                </a:cubicBezTo>
                <a:cubicBezTo>
                  <a:pt x="8766" y="17717"/>
                  <a:pt x="8417" y="19010"/>
                  <a:pt x="7719" y="20046"/>
                </a:cubicBezTo>
                <a:cubicBezTo>
                  <a:pt x="7022" y="21082"/>
                  <a:pt x="6061" y="21600"/>
                  <a:pt x="4836" y="21600"/>
                </a:cubicBezTo>
                <a:cubicBezTo>
                  <a:pt x="3395" y="21600"/>
                  <a:pt x="2228" y="20904"/>
                  <a:pt x="1337" y="19512"/>
                </a:cubicBezTo>
                <a:cubicBezTo>
                  <a:pt x="446" y="18120"/>
                  <a:pt x="0" y="16263"/>
                  <a:pt x="0" y="13940"/>
                </a:cubicBezTo>
                <a:cubicBezTo>
                  <a:pt x="0" y="11721"/>
                  <a:pt x="570" y="9361"/>
                  <a:pt x="1709" y="6860"/>
                </a:cubicBezTo>
                <a:cubicBezTo>
                  <a:pt x="2848" y="4359"/>
                  <a:pt x="4906" y="2072"/>
                  <a:pt x="7882" y="0"/>
                </a:cubicBezTo>
                <a:close/>
              </a:path>
            </a:pathLst>
          </a:custGeom>
          <a:solidFill>
            <a:srgbClr val="308229"/>
          </a:solidFill>
          <a:ln w="12700">
            <a:miter lim="400000"/>
          </a:ln>
        </p:spPr>
        <p:txBody>
          <a:bodyPr lIns="45718" tIns="45718" rIns="45718" bIns="45718"/>
          <a:lstStyle/>
          <a:p>
            <a:pPr>
              <a:defRPr sz="9600" b="1">
                <a:solidFill>
                  <a:srgbClr val="2E5FF4"/>
                </a:solidFill>
                <a:latin typeface="Times Roman"/>
                <a:ea typeface="Times Roman"/>
                <a:cs typeface="Times Roman"/>
                <a:sym typeface="Times Roman"/>
              </a:defRPr>
            </a:pPr>
            <a:endParaRPr>
              <a:solidFill>
                <a:srgbClr val="308229"/>
              </a:solidFill>
            </a:endParaRPr>
          </a:p>
        </p:txBody>
      </p:sp>
      <p:sp>
        <p:nvSpPr>
          <p:cNvPr id="653" name="Slide title; Arial 20pt bold, sentence case (1 line)"/>
          <p:cNvSpPr txBox="1">
            <a:spLocks noGrp="1"/>
          </p:cNvSpPr>
          <p:nvPr>
            <p:ph type="title" hasCustomPrompt="1"/>
          </p:nvPr>
        </p:nvSpPr>
        <p:spPr>
          <a:xfrm>
            <a:off x="512062" y="405741"/>
            <a:ext cx="11184425" cy="307229"/>
          </a:xfrm>
          <a:prstGeom prst="rect">
            <a:avLst/>
          </a:prstGeom>
        </p:spPr>
        <p:txBody>
          <a:bodyPr anchor="b">
            <a:normAutofit/>
          </a:bodyPr>
          <a:lstStyle>
            <a:lvl1pPr>
              <a:defRPr sz="2000">
                <a:solidFill>
                  <a:srgbClr val="308229"/>
                </a:solidFill>
              </a:defRPr>
            </a:lvl1pPr>
          </a:lstStyle>
          <a:p>
            <a:r>
              <a:t>Slide title; Arial 20pt bold, sentence case (1 line)</a:t>
            </a:r>
          </a:p>
        </p:txBody>
      </p:sp>
      <p:sp>
        <p:nvSpPr>
          <p:cNvPr id="654" name="Body Level One…"/>
          <p:cNvSpPr txBox="1">
            <a:spLocks noGrp="1"/>
          </p:cNvSpPr>
          <p:nvPr>
            <p:ph type="body" idx="1" hasCustomPrompt="1"/>
          </p:nvPr>
        </p:nvSpPr>
        <p:spPr>
          <a:xfrm>
            <a:off x="1312862" y="1175491"/>
            <a:ext cx="8928101" cy="3870327"/>
          </a:xfrm>
          <a:prstGeom prst="rect">
            <a:avLst/>
          </a:prstGeom>
        </p:spPr>
        <p:txBody>
          <a:bodyPr>
            <a:normAutofit/>
          </a:bodyPr>
          <a:lstStyle>
            <a:lvl1pPr>
              <a:defRPr sz="2800" b="1"/>
            </a:lvl1pPr>
            <a:lvl2pPr marL="444500" indent="-444500">
              <a:buChar char="–"/>
              <a:defRPr sz="2800" b="1"/>
            </a:lvl2pPr>
            <a:lvl3pPr marL="584200" indent="-355600">
              <a:defRPr sz="2800" b="1"/>
            </a:lvl3pPr>
            <a:lvl4pPr marL="812800" indent="-355600">
              <a:defRPr sz="2800" b="1"/>
            </a:lvl4pPr>
            <a:lvl5pPr marL="1041400" indent="-355600">
              <a:defRPr sz="2800" b="1"/>
            </a:lvl5pPr>
          </a:lstStyle>
          <a:p>
            <a:r>
              <a:t>Use this box to include quote. To activate sub-level formatting of attribution, place cursor at beginning of text/line and hit tab or shift tab. Do not modify size or placement of textbox.</a:t>
            </a:r>
          </a:p>
          <a:p>
            <a:pPr lvl="1"/>
            <a:endParaRPr/>
          </a:p>
          <a:p>
            <a:pPr lvl="2"/>
            <a:endParaRPr/>
          </a:p>
          <a:p>
            <a:pPr lvl="3"/>
            <a:endParaRPr/>
          </a:p>
          <a:p>
            <a:pPr lvl="4"/>
            <a:endParaRPr/>
          </a:p>
        </p:txBody>
      </p:sp>
      <p:sp>
        <p:nvSpPr>
          <p:cNvPr id="655" name="Slide Number"/>
          <p:cNvSpPr txBox="1">
            <a:spLocks noGrp="1"/>
          </p:cNvSpPr>
          <p:nvPr>
            <p:ph type="sldNum" sz="quarter" idx="2"/>
          </p:nvPr>
        </p:nvSpPr>
        <p:spPr>
          <a:xfrm>
            <a:off x="11542524" y="6487808"/>
            <a:ext cx="153964" cy="13554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98964350"/>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Content +1/3 Image Right">
    <p:bg>
      <p:bgPr>
        <a:solidFill>
          <a:srgbClr val="FFFFFF"/>
        </a:solidFill>
        <a:effectLst/>
      </p:bgPr>
    </p:bg>
    <p:spTree>
      <p:nvGrpSpPr>
        <p:cNvPr id="1" name=""/>
        <p:cNvGrpSpPr/>
        <p:nvPr/>
      </p:nvGrpSpPr>
      <p:grpSpPr>
        <a:xfrm>
          <a:off x="0" y="0"/>
          <a:ext cx="0" cy="0"/>
          <a:chOff x="0" y="0"/>
          <a:chExt cx="0" cy="0"/>
        </a:xfrm>
      </p:grpSpPr>
      <p:sp>
        <p:nvSpPr>
          <p:cNvPr id="692" name="Picture Placeholder 12"/>
          <p:cNvSpPr>
            <a:spLocks noGrp="1"/>
          </p:cNvSpPr>
          <p:nvPr>
            <p:ph type="pic" sz="half" idx="21"/>
          </p:nvPr>
        </p:nvSpPr>
        <p:spPr>
          <a:xfrm>
            <a:off x="7810500" y="0"/>
            <a:ext cx="4381500" cy="6858000"/>
          </a:xfrm>
          <a:prstGeom prst="rect">
            <a:avLst/>
          </a:prstGeom>
        </p:spPr>
        <p:txBody>
          <a:bodyPr lIns="91439" tIns="45719" rIns="91439" bIns="45719"/>
          <a:lstStyle/>
          <a:p>
            <a:endParaRPr/>
          </a:p>
        </p:txBody>
      </p:sp>
      <p:sp>
        <p:nvSpPr>
          <p:cNvPr id="693" name="Body Level One…"/>
          <p:cNvSpPr txBox="1">
            <a:spLocks noGrp="1"/>
          </p:cNvSpPr>
          <p:nvPr>
            <p:ph type="body" sz="quarter" idx="1" hasCustomPrompt="1"/>
          </p:nvPr>
        </p:nvSpPr>
        <p:spPr>
          <a:xfrm>
            <a:off x="512062" y="6374650"/>
            <a:ext cx="4434844"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694" name="Slide title; Arial 20pt bold, sentence case (1 line)"/>
          <p:cNvSpPr txBox="1">
            <a:spLocks noGrp="1"/>
          </p:cNvSpPr>
          <p:nvPr>
            <p:ph type="title" hasCustomPrompt="1"/>
          </p:nvPr>
        </p:nvSpPr>
        <p:spPr>
          <a:xfrm>
            <a:off x="512062" y="457201"/>
            <a:ext cx="6829692" cy="324446"/>
          </a:xfrm>
          <a:prstGeom prst="rect">
            <a:avLst/>
          </a:prstGeom>
        </p:spPr>
        <p:txBody>
          <a:bodyPr>
            <a:normAutofit/>
          </a:bodyPr>
          <a:lstStyle>
            <a:lvl1pPr>
              <a:defRPr sz="2000">
                <a:solidFill>
                  <a:srgbClr val="308229"/>
                </a:solidFill>
              </a:defRPr>
            </a:lvl1pPr>
          </a:lstStyle>
          <a:p>
            <a:r>
              <a:t>Slide title; Arial 20pt bold, sentence case (1 line)</a:t>
            </a:r>
          </a:p>
        </p:txBody>
      </p:sp>
      <p:sp>
        <p:nvSpPr>
          <p:cNvPr id="69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901774049"/>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Content + 1/2 Image Right">
    <p:bg>
      <p:bgPr>
        <a:solidFill>
          <a:srgbClr val="FFFFFF"/>
        </a:solidFill>
        <a:effectLst/>
      </p:bgPr>
    </p:bg>
    <p:spTree>
      <p:nvGrpSpPr>
        <p:cNvPr id="1" name=""/>
        <p:cNvGrpSpPr/>
        <p:nvPr/>
      </p:nvGrpSpPr>
      <p:grpSpPr>
        <a:xfrm>
          <a:off x="0" y="0"/>
          <a:ext cx="0" cy="0"/>
          <a:chOff x="0" y="0"/>
          <a:chExt cx="0" cy="0"/>
        </a:xfrm>
      </p:grpSpPr>
      <p:sp>
        <p:nvSpPr>
          <p:cNvPr id="702" name="Picture Placeholder 12"/>
          <p:cNvSpPr>
            <a:spLocks noGrp="1"/>
          </p:cNvSpPr>
          <p:nvPr>
            <p:ph type="pic" idx="21"/>
          </p:nvPr>
        </p:nvSpPr>
        <p:spPr>
          <a:xfrm>
            <a:off x="6096000" y="0"/>
            <a:ext cx="6096000" cy="6858000"/>
          </a:xfrm>
          <a:prstGeom prst="rect">
            <a:avLst/>
          </a:prstGeom>
        </p:spPr>
        <p:txBody>
          <a:bodyPr lIns="91439" tIns="45719" rIns="91439" bIns="45719"/>
          <a:lstStyle/>
          <a:p>
            <a:endParaRPr/>
          </a:p>
        </p:txBody>
      </p:sp>
      <p:sp>
        <p:nvSpPr>
          <p:cNvPr id="703" name="Body Level One…"/>
          <p:cNvSpPr txBox="1">
            <a:spLocks noGrp="1"/>
          </p:cNvSpPr>
          <p:nvPr>
            <p:ph type="body" sz="quarter" idx="1" hasCustomPrompt="1"/>
          </p:nvPr>
        </p:nvSpPr>
        <p:spPr>
          <a:xfrm>
            <a:off x="512062" y="6374650"/>
            <a:ext cx="5152601"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704" name="Slide title; Arial 20pt bold, short (1 line)"/>
          <p:cNvSpPr txBox="1">
            <a:spLocks noGrp="1"/>
          </p:cNvSpPr>
          <p:nvPr>
            <p:ph type="title" hasCustomPrompt="1"/>
          </p:nvPr>
        </p:nvSpPr>
        <p:spPr>
          <a:xfrm>
            <a:off x="512062" y="457201"/>
            <a:ext cx="5143289" cy="324446"/>
          </a:xfrm>
          <a:prstGeom prst="rect">
            <a:avLst/>
          </a:prstGeom>
        </p:spPr>
        <p:txBody>
          <a:bodyPr>
            <a:normAutofit/>
          </a:bodyPr>
          <a:lstStyle>
            <a:lvl1pPr>
              <a:defRPr sz="2000">
                <a:solidFill>
                  <a:srgbClr val="308229"/>
                </a:solidFill>
              </a:defRPr>
            </a:lvl1pPr>
          </a:lstStyle>
          <a:p>
            <a:r>
              <a:t>Slide title; Arial 20pt bold, short (1 line)</a:t>
            </a:r>
          </a:p>
        </p:txBody>
      </p:sp>
      <p:sp>
        <p:nvSpPr>
          <p:cNvPr id="70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3379493195"/>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Content + 2/3 Image Right">
    <p:bg>
      <p:bgPr>
        <a:solidFill>
          <a:srgbClr val="FFFFFF"/>
        </a:solidFill>
        <a:effectLst/>
      </p:bgPr>
    </p:bg>
    <p:spTree>
      <p:nvGrpSpPr>
        <p:cNvPr id="1" name=""/>
        <p:cNvGrpSpPr/>
        <p:nvPr/>
      </p:nvGrpSpPr>
      <p:grpSpPr>
        <a:xfrm>
          <a:off x="0" y="0"/>
          <a:ext cx="0" cy="0"/>
          <a:chOff x="0" y="0"/>
          <a:chExt cx="0" cy="0"/>
        </a:xfrm>
      </p:grpSpPr>
      <p:sp>
        <p:nvSpPr>
          <p:cNvPr id="712" name="Picture Placeholder 12"/>
          <p:cNvSpPr>
            <a:spLocks noGrp="1"/>
          </p:cNvSpPr>
          <p:nvPr>
            <p:ph type="pic" idx="21"/>
          </p:nvPr>
        </p:nvSpPr>
        <p:spPr>
          <a:xfrm>
            <a:off x="4381500" y="0"/>
            <a:ext cx="7810500" cy="6858000"/>
          </a:xfrm>
          <a:prstGeom prst="rect">
            <a:avLst/>
          </a:prstGeom>
        </p:spPr>
        <p:txBody>
          <a:bodyPr lIns="91439" tIns="45719" rIns="91439" bIns="45719"/>
          <a:lstStyle/>
          <a:p>
            <a:endParaRPr/>
          </a:p>
        </p:txBody>
      </p:sp>
      <p:sp>
        <p:nvSpPr>
          <p:cNvPr id="713" name="Body Level One…"/>
          <p:cNvSpPr txBox="1">
            <a:spLocks noGrp="1"/>
          </p:cNvSpPr>
          <p:nvPr>
            <p:ph type="body" sz="quarter" idx="1" hasCustomPrompt="1"/>
          </p:nvPr>
        </p:nvSpPr>
        <p:spPr>
          <a:xfrm>
            <a:off x="512062" y="6374650"/>
            <a:ext cx="3411542" cy="245225"/>
          </a:xfrm>
          <a:prstGeom prst="rect">
            <a:avLst/>
          </a:prstGeom>
        </p:spPr>
        <p:txBody>
          <a:bodyPr anchor="b">
            <a:normAutofit/>
          </a:bodyPr>
          <a:lstStyle>
            <a:lvl1pPr>
              <a:defRPr sz="800">
                <a:solidFill>
                  <a:srgbClr val="808080"/>
                </a:solidFill>
              </a:defRPr>
            </a:lvl1pPr>
            <a:lvl2pPr marL="0" indent="0">
              <a:buSzTx/>
              <a:buNone/>
              <a:defRPr sz="800">
                <a:solidFill>
                  <a:srgbClr val="808080"/>
                </a:solidFill>
              </a:defRPr>
            </a:lvl2pPr>
            <a:lvl3pPr marL="0" indent="0">
              <a:buSzTx/>
              <a:buNone/>
              <a:defRPr sz="800">
                <a:solidFill>
                  <a:srgbClr val="808080"/>
                </a:solidFill>
              </a:defRPr>
            </a:lvl3pPr>
            <a:lvl4pPr marL="0" indent="0">
              <a:buSzTx/>
              <a:buNone/>
              <a:defRPr sz="800">
                <a:solidFill>
                  <a:srgbClr val="808080"/>
                </a:solidFill>
              </a:defRPr>
            </a:lvl4pPr>
            <a:lvl5pPr marL="0" indent="0">
              <a:buSzTx/>
              <a:buNone/>
              <a:defRPr sz="800">
                <a:solidFill>
                  <a:srgbClr val="808080"/>
                </a:solidFill>
              </a:defRPr>
            </a:lvl5pPr>
          </a:lstStyle>
          <a:p>
            <a:r>
              <a:t>Click to add a footnote</a:t>
            </a:r>
          </a:p>
          <a:p>
            <a:pPr lvl="1"/>
            <a:endParaRPr/>
          </a:p>
          <a:p>
            <a:pPr lvl="2"/>
            <a:endParaRPr/>
          </a:p>
          <a:p>
            <a:pPr lvl="3"/>
            <a:endParaRPr/>
          </a:p>
          <a:p>
            <a:pPr lvl="4"/>
            <a:endParaRPr/>
          </a:p>
        </p:txBody>
      </p:sp>
      <p:sp>
        <p:nvSpPr>
          <p:cNvPr id="714" name="Slide title; short (1 line)"/>
          <p:cNvSpPr txBox="1">
            <a:spLocks noGrp="1"/>
          </p:cNvSpPr>
          <p:nvPr>
            <p:ph type="title" hasCustomPrompt="1"/>
          </p:nvPr>
        </p:nvSpPr>
        <p:spPr>
          <a:xfrm>
            <a:off x="512062" y="457201"/>
            <a:ext cx="3411541" cy="324446"/>
          </a:xfrm>
          <a:prstGeom prst="rect">
            <a:avLst/>
          </a:prstGeom>
        </p:spPr>
        <p:txBody>
          <a:bodyPr>
            <a:normAutofit/>
          </a:bodyPr>
          <a:lstStyle>
            <a:lvl1pPr>
              <a:defRPr sz="2000">
                <a:solidFill>
                  <a:srgbClr val="308229"/>
                </a:solidFill>
              </a:defRPr>
            </a:lvl1pPr>
          </a:lstStyle>
          <a:p>
            <a:r>
              <a:t>Slide title; short (1 line)</a:t>
            </a:r>
          </a:p>
        </p:txBody>
      </p:sp>
      <p:sp>
        <p:nvSpPr>
          <p:cNvPr id="715" name="Slide Number"/>
          <p:cNvSpPr txBox="1">
            <a:spLocks noGrp="1"/>
          </p:cNvSpPr>
          <p:nvPr>
            <p:ph type="sldNum" sz="quarter" idx="2"/>
          </p:nvPr>
        </p:nvSpPr>
        <p:spPr>
          <a:xfrm>
            <a:off x="11542524" y="6487808"/>
            <a:ext cx="153964" cy="135547"/>
          </a:xfrm>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1321245516"/>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Back Pages">
    <p:spTree>
      <p:nvGrpSpPr>
        <p:cNvPr id="1" name=""/>
        <p:cNvGrpSpPr/>
        <p:nvPr/>
      </p:nvGrpSpPr>
      <p:grpSpPr>
        <a:xfrm>
          <a:off x="0" y="0"/>
          <a:ext cx="0" cy="0"/>
          <a:chOff x="0" y="0"/>
          <a:chExt cx="0" cy="0"/>
        </a:xfrm>
      </p:grpSpPr>
      <p:sp>
        <p:nvSpPr>
          <p:cNvPr id="7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6266494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Copyright MSKCC. Confidential — do not distribute without permission.</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Text Placeholder 3">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495514" y="6374651"/>
            <a:ext cx="777240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16279925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reserve="1">
  <p:cSld name="1_Back Page">
    <p:bg>
      <p:bgPr>
        <a:solidFill>
          <a:schemeClr val="tx1"/>
        </a:solidFill>
        <a:effectLst/>
      </p:bgPr>
    </p:bg>
    <p:spTree>
      <p:nvGrpSpPr>
        <p:cNvPr id="1" name=""/>
        <p:cNvGrpSpPr/>
        <p:nvPr/>
      </p:nvGrpSpPr>
      <p:grpSpPr>
        <a:xfrm>
          <a:off x="0" y="0"/>
          <a:ext cx="0" cy="0"/>
          <a:chOff x="0" y="0"/>
          <a:chExt cx="0" cy="0"/>
        </a:xfrm>
      </p:grpSpPr>
      <p:sp>
        <p:nvSpPr>
          <p:cNvPr id="731" name="Slide Number"/>
          <p:cNvSpPr txBox="1">
            <a:spLocks noGrp="1"/>
          </p:cNvSpPr>
          <p:nvPr>
            <p:ph type="sldNum" sz="quarter" idx="2"/>
          </p:nvPr>
        </p:nvSpPr>
        <p:spPr>
          <a:xfrm>
            <a:off x="8737536" y="6202463"/>
            <a:ext cx="65" cy="153888"/>
          </a:xfrm>
          <a:prstGeom prst="rect">
            <a:avLst/>
          </a:prstGeom>
        </p:spPr>
        <p:txBody>
          <a:bodyPr/>
          <a:lstStyle/>
          <a:p>
            <a:endParaRPr/>
          </a:p>
        </p:txBody>
      </p:sp>
      <p:pic>
        <p:nvPicPr>
          <p:cNvPr id="5" name="Graphic 5" descr="Graphic 5">
            <a:extLst>
              <a:ext uri="{FF2B5EF4-FFF2-40B4-BE49-F238E27FC236}">
                <a16:creationId xmlns:a16="http://schemas.microsoft.com/office/drawing/2014/main" id="{08BE272C-27D3-6C44-9A7F-DA0505A1B2F5}"/>
              </a:ext>
            </a:extLst>
          </p:cNvPr>
          <p:cNvPicPr>
            <a:picLocks noChangeAspect="1"/>
          </p:cNvPicPr>
          <p:nvPr userDrawn="1"/>
        </p:nvPicPr>
        <p:blipFill>
          <a:blip r:embed="rId2"/>
          <a:stretch>
            <a:fillRect/>
          </a:stretch>
        </p:blipFill>
        <p:spPr>
          <a:xfrm>
            <a:off x="4481345" y="2628924"/>
            <a:ext cx="3229308" cy="1600153"/>
          </a:xfrm>
          <a:prstGeom prst="rect">
            <a:avLst/>
          </a:prstGeom>
          <a:ln w="12700">
            <a:miter lim="400000"/>
          </a:ln>
        </p:spPr>
      </p:pic>
    </p:spTree>
    <p:extLst>
      <p:ext uri="{BB962C8B-B14F-4D97-AF65-F5344CB8AC3E}">
        <p14:creationId xmlns:p14="http://schemas.microsoft.com/office/powerpoint/2010/main" val="3548575994"/>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Warning">
    <p:spTree>
      <p:nvGrpSpPr>
        <p:cNvPr id="1" name=""/>
        <p:cNvGrpSpPr/>
        <p:nvPr/>
      </p:nvGrpSpPr>
      <p:grpSpPr>
        <a:xfrm>
          <a:off x="0" y="0"/>
          <a:ext cx="0" cy="0"/>
          <a:chOff x="0" y="0"/>
          <a:chExt cx="0" cy="0"/>
        </a:xfrm>
      </p:grpSpPr>
      <p:sp>
        <p:nvSpPr>
          <p:cNvPr id="746" name="ZoneTexte 3"/>
          <p:cNvSpPr txBox="1"/>
          <p:nvPr/>
        </p:nvSpPr>
        <p:spPr>
          <a:xfrm>
            <a:off x="291780" y="1760559"/>
            <a:ext cx="11608443" cy="333687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7500">
                <a:solidFill>
                  <a:srgbClr val="272524"/>
                </a:solidFill>
                <a:latin typeface="Arial"/>
                <a:ea typeface="Arial"/>
                <a:cs typeface="Arial"/>
                <a:sym typeface="Arial"/>
              </a:defRPr>
            </a:lvl1pPr>
          </a:lstStyle>
          <a:p>
            <a:r>
              <a:t>Do not use any of the layouts that may appear after this one</a:t>
            </a:r>
          </a:p>
        </p:txBody>
      </p:sp>
      <p:sp>
        <p:nvSpPr>
          <p:cNvPr id="7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98528193"/>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S3-Content Slide 1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0A088A6-4BC0-4055-9AAF-E72E2048CFFD}"/>
              </a:ext>
            </a:extLst>
          </p:cNvPr>
          <p:cNvSpPr>
            <a:spLocks noGrp="1"/>
          </p:cNvSpPr>
          <p:nvPr>
            <p:ph type="title"/>
          </p:nvPr>
        </p:nvSpPr>
        <p:spPr>
          <a:xfrm>
            <a:off x="611445" y="263202"/>
            <a:ext cx="10961719" cy="931663"/>
          </a:xfrm>
        </p:spPr>
        <p:txBody>
          <a:bodyPr anchor="b" anchorCtr="0">
            <a:normAutofit/>
          </a:bodyPr>
          <a:lstStyle>
            <a:lvl1pPr>
              <a:defRPr sz="3600">
                <a:solidFill>
                  <a:srgbClr val="00437B"/>
                </a:solidFill>
              </a:defRPr>
            </a:lvl1pPr>
          </a:lstStyle>
          <a:p>
            <a:r>
              <a:rPr lang="en-US"/>
              <a:t>Click to edit Master title style</a:t>
            </a:r>
          </a:p>
        </p:txBody>
      </p:sp>
      <p:sp>
        <p:nvSpPr>
          <p:cNvPr id="3" name="Date Placeholder 3">
            <a:extLst>
              <a:ext uri="{FF2B5EF4-FFF2-40B4-BE49-F238E27FC236}">
                <a16:creationId xmlns:a16="http://schemas.microsoft.com/office/drawing/2014/main" id="{4ABEF6A6-B814-473D-A744-053269ACAEF2}"/>
              </a:ext>
            </a:extLst>
          </p:cNvPr>
          <p:cNvSpPr>
            <a:spLocks noGrp="1"/>
          </p:cNvSpPr>
          <p:nvPr>
            <p:ph type="dt" sz="half" idx="10"/>
          </p:nvPr>
        </p:nvSpPr>
        <p:spPr>
          <a:xfrm>
            <a:off x="611444" y="6412235"/>
            <a:ext cx="2743200" cy="365125"/>
          </a:xfrm>
        </p:spPr>
        <p:txBody>
          <a:bodyPr/>
          <a:lstStyle/>
          <a:p>
            <a:endParaRPr lang="en-US"/>
          </a:p>
        </p:txBody>
      </p:sp>
      <p:sp>
        <p:nvSpPr>
          <p:cNvPr id="4" name="Slide Number Placeholder 5">
            <a:extLst>
              <a:ext uri="{FF2B5EF4-FFF2-40B4-BE49-F238E27FC236}">
                <a16:creationId xmlns:a16="http://schemas.microsoft.com/office/drawing/2014/main" id="{BEC425FE-2781-4C5C-BBAC-8839DC8F0F4D}"/>
              </a:ext>
            </a:extLst>
          </p:cNvPr>
          <p:cNvSpPr>
            <a:spLocks noGrp="1"/>
          </p:cNvSpPr>
          <p:nvPr>
            <p:ph type="sldNum" sz="quarter" idx="12"/>
          </p:nvPr>
        </p:nvSpPr>
        <p:spPr>
          <a:xfrm>
            <a:off x="8829963" y="6412235"/>
            <a:ext cx="2743200" cy="365125"/>
          </a:xfrm>
        </p:spPr>
        <p:txBody>
          <a:bodyPr/>
          <a:lstStyle/>
          <a:p>
            <a:pPr defTabSz="609561"/>
            <a:fld id="{89DD3D0C-5427-274A-8E3C-7C8DC8932C19}" type="slidenum">
              <a:rPr lang="en-US" smtClean="0"/>
              <a:pPr defTabSz="609561"/>
              <a:t>‹#›</a:t>
            </a:fld>
            <a:endParaRPr lang="en-US"/>
          </a:p>
        </p:txBody>
      </p:sp>
      <p:sp>
        <p:nvSpPr>
          <p:cNvPr id="5" name="Text Placeholder 7">
            <a:extLst>
              <a:ext uri="{FF2B5EF4-FFF2-40B4-BE49-F238E27FC236}">
                <a16:creationId xmlns:a16="http://schemas.microsoft.com/office/drawing/2014/main" id="{EAB864A7-2FF1-4C12-B316-92B1F596348B}"/>
              </a:ext>
            </a:extLst>
          </p:cNvPr>
          <p:cNvSpPr>
            <a:spLocks noGrp="1"/>
          </p:cNvSpPr>
          <p:nvPr>
            <p:ph type="body" sz="quarter" idx="13"/>
          </p:nvPr>
        </p:nvSpPr>
        <p:spPr>
          <a:xfrm>
            <a:off x="611444" y="1294636"/>
            <a:ext cx="10961719" cy="4809360"/>
          </a:xfrm>
        </p:spPr>
        <p:txBody>
          <a:bodyPr>
            <a:noAutofit/>
          </a:bodyPr>
          <a:lstStyle>
            <a:lvl1pPr>
              <a:lnSpc>
                <a:spcPct val="100000"/>
              </a:lnSpc>
              <a:buClr>
                <a:srgbClr val="FDB71A"/>
              </a:buClr>
              <a:defRPr/>
            </a:lvl1pPr>
            <a:lvl2pPr marL="685800" indent="-228600">
              <a:lnSpc>
                <a:spcPct val="100000"/>
              </a:lnSpc>
              <a:buClr>
                <a:srgbClr val="FDB71A"/>
              </a:buClr>
              <a:buFont typeface="Wingdings" panose="05000000000000000000" pitchFamily="2" charset="2"/>
              <a:buChar char="v"/>
              <a:defRPr/>
            </a:lvl2pPr>
            <a:lvl3pPr marL="1143000" indent="-228600">
              <a:lnSpc>
                <a:spcPct val="100000"/>
              </a:lnSpc>
              <a:buClr>
                <a:srgbClr val="FDB71A"/>
              </a:buClr>
              <a:buFont typeface="Wingdings" panose="05000000000000000000" pitchFamily="2" charset="2"/>
              <a:buChar char="Ø"/>
              <a:defRPr/>
            </a:lvl3pPr>
            <a:lvl4pPr marL="1600200" indent="-228600">
              <a:lnSpc>
                <a:spcPct val="100000"/>
              </a:lnSpc>
              <a:buClr>
                <a:srgbClr val="FDB71A"/>
              </a:buClr>
              <a:buFont typeface="Wingdings" panose="05000000000000000000" pitchFamily="2" charset="2"/>
              <a:buChar char="ü"/>
              <a:defRPr/>
            </a:lvl4pPr>
            <a:lvl5pPr marL="2057400" indent="-228600">
              <a:lnSpc>
                <a:spcPct val="100000"/>
              </a:lnSpc>
              <a:buClr>
                <a:srgbClr val="FDB71A"/>
              </a:buClr>
              <a:buFont typeface="Wingdings" panose="05000000000000000000" pitchFamily="2" charset="2"/>
              <a:buChar char="q"/>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5785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userDrawn="1">
  <p:cSld name="Centere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solidFill>
                  <a:srgbClr val="056F9F"/>
                </a:solidFill>
              </a:defRPr>
            </a:lvl1pPr>
          </a:lstStyle>
          <a:p>
            <a:r>
              <a:rPr lang="en-US"/>
              <a:t>Click to edit Master title style</a:t>
            </a:r>
          </a:p>
        </p:txBody>
      </p:sp>
      <p:grpSp>
        <p:nvGrpSpPr>
          <p:cNvPr id="17" name="Group 16"/>
          <p:cNvGrpSpPr/>
          <p:nvPr userDrawn="1"/>
        </p:nvGrpSpPr>
        <p:grpSpPr>
          <a:xfrm rot="16200000">
            <a:off x="6026551" y="-6026550"/>
            <a:ext cx="138901" cy="12192001"/>
            <a:chOff x="-2" y="217272"/>
            <a:chExt cx="138901" cy="12192001"/>
          </a:xfrm>
        </p:grpSpPr>
        <p:sp>
          <p:nvSpPr>
            <p:cNvPr id="18" name="Rectangle 17"/>
            <p:cNvSpPr/>
            <p:nvPr userDrawn="1"/>
          </p:nvSpPr>
          <p:spPr>
            <a:xfrm>
              <a:off x="0" y="217272"/>
              <a:ext cx="138899" cy="12192001"/>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2" y="6474499"/>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 y="9841622"/>
              <a:ext cx="138899" cy="681463"/>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 y="11543099"/>
              <a:ext cx="138899" cy="286326"/>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Logo&#10;&#10;Description automatically generated">
            <a:extLst>
              <a:ext uri="{FF2B5EF4-FFF2-40B4-BE49-F238E27FC236}">
                <a16:creationId xmlns:a16="http://schemas.microsoft.com/office/drawing/2014/main" id="{BE215723-9132-4B6B-AD25-9566F3EC18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4730073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BF694E-82B7-4D1D-B9D6-B95B97E03092}"/>
              </a:ext>
            </a:extLst>
          </p:cNvPr>
          <p:cNvSpPr>
            <a:spLocks noGrp="1"/>
          </p:cNvSpPr>
          <p:nvPr>
            <p:ph type="ctrTitle"/>
          </p:nvPr>
        </p:nvSpPr>
        <p:spPr>
          <a:xfrm>
            <a:off x="1524000" y="1122363"/>
            <a:ext cx="9144000" cy="2387600"/>
          </a:xfrm>
        </p:spPr>
        <p:txBody>
          <a:bodyPr anchor="b"/>
          <a:lstStyle>
            <a:lvl1pPr algn="ctr">
              <a:defRPr sz="6000">
                <a:solidFill>
                  <a:srgbClr val="056F9F"/>
                </a:solidFill>
              </a:defRPr>
            </a:lvl1pPr>
          </a:lstStyle>
          <a:p>
            <a:r>
              <a:rPr lang="en-US"/>
              <a:t>Click to edit Master title style</a:t>
            </a:r>
          </a:p>
        </p:txBody>
      </p:sp>
      <p:sp>
        <p:nvSpPr>
          <p:cNvPr id="7" name="Subtitle 2">
            <a:extLst>
              <a:ext uri="{FF2B5EF4-FFF2-40B4-BE49-F238E27FC236}">
                <a16:creationId xmlns:a16="http://schemas.microsoft.com/office/drawing/2014/main" id="{25CC9E72-4122-49A7-84CF-B0CF5355C73C}"/>
              </a:ext>
            </a:extLst>
          </p:cNvPr>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Logo&#10;&#10;Description automatically generated">
            <a:extLst>
              <a:ext uri="{FF2B5EF4-FFF2-40B4-BE49-F238E27FC236}">
                <a16:creationId xmlns:a16="http://schemas.microsoft.com/office/drawing/2014/main" id="{4F640707-5F73-416D-9580-90B2BA0C10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2895642410"/>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ubtitle">
    <p:spTree>
      <p:nvGrpSpPr>
        <p:cNvPr id="1" name=""/>
        <p:cNvGrpSpPr/>
        <p:nvPr/>
      </p:nvGrpSpPr>
      <p:grpSpPr>
        <a:xfrm>
          <a:off x="0" y="0"/>
          <a:ext cx="0" cy="0"/>
          <a:chOff x="0" y="0"/>
          <a:chExt cx="0" cy="0"/>
        </a:xfrm>
      </p:grpSpPr>
      <p:sp>
        <p:nvSpPr>
          <p:cNvPr id="29" name="Title 1"/>
          <p:cNvSpPr>
            <a:spLocks noGrp="1"/>
          </p:cNvSpPr>
          <p:nvPr>
            <p:ph type="title"/>
          </p:nvPr>
        </p:nvSpPr>
        <p:spPr>
          <a:xfrm>
            <a:off x="1765137" y="1012622"/>
            <a:ext cx="8681015" cy="1400539"/>
          </a:xfrm>
          <a:prstGeom prst="rect">
            <a:avLst/>
          </a:prstGeom>
        </p:spPr>
        <p:txBody>
          <a:bodyPr anchor="ctr" anchorCtr="0">
            <a:noAutofit/>
          </a:bodyPr>
          <a:lstStyle>
            <a:lvl1pPr algn="l">
              <a:defRPr sz="4800">
                <a:solidFill>
                  <a:srgbClr val="056F9F"/>
                </a:solidFill>
              </a:defRPr>
            </a:lvl1pPr>
          </a:lstStyle>
          <a:p>
            <a:r>
              <a:rPr lang="en-US"/>
              <a:t>Click to edit Master title style</a:t>
            </a:r>
          </a:p>
        </p:txBody>
      </p:sp>
      <p:sp>
        <p:nvSpPr>
          <p:cNvPr id="30" name="Rectangle 29"/>
          <p:cNvSpPr/>
          <p:nvPr userDrawn="1"/>
        </p:nvSpPr>
        <p:spPr>
          <a:xfrm>
            <a:off x="-2" y="1012621"/>
            <a:ext cx="1400540"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12053100" y="1012621"/>
            <a:ext cx="138899" cy="1400540"/>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1AE19146-2D2A-4CCA-A749-3B6018675B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278906483"/>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lvl1pPr>
              <a:defRPr>
                <a:solidFill>
                  <a:srgbClr val="056F9F"/>
                </a:solidFill>
              </a:defRPr>
            </a:lvl1pPr>
          </a:lstStyle>
          <a:p>
            <a:r>
              <a:rPr lang="en-US"/>
              <a:t>Click to edit Master title style</a:t>
            </a:r>
          </a:p>
        </p:txBody>
      </p:sp>
      <p:sp>
        <p:nvSpPr>
          <p:cNvPr id="16" name="Text Placeholder 15"/>
          <p:cNvSpPr>
            <a:spLocks noGrp="1"/>
          </p:cNvSpPr>
          <p:nvPr>
            <p:ph type="body" sz="quarter" idx="10"/>
          </p:nvPr>
        </p:nvSpPr>
        <p:spPr>
          <a:xfrm>
            <a:off x="579438" y="1157288"/>
            <a:ext cx="11033125" cy="54689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p:cNvSpPr/>
          <p:nvPr userDrawn="1"/>
        </p:nvSpPr>
        <p:spPr>
          <a:xfrm>
            <a:off x="0" y="217272"/>
            <a:ext cx="138899"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p:cNvSpPr/>
          <p:nvPr userDrawn="1"/>
        </p:nvSpPr>
        <p:spPr>
          <a:xfrm>
            <a:off x="12053098" y="350358"/>
            <a:ext cx="138899" cy="451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0" y="370300"/>
            <a:ext cx="138899" cy="451412"/>
          </a:xfrm>
          <a:prstGeom prst="rect">
            <a:avLst/>
          </a:prstGeom>
          <a:solidFill>
            <a:srgbClr val="75B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pic>
        <p:nvPicPr>
          <p:cNvPr id="8" name="Picture 7" descr="Logo&#10;&#10;Description automatically generated">
            <a:extLst>
              <a:ext uri="{FF2B5EF4-FFF2-40B4-BE49-F238E27FC236}">
                <a16:creationId xmlns:a16="http://schemas.microsoft.com/office/drawing/2014/main" id="{B9C7118D-759D-4479-AF96-F61C1415FA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3548019905"/>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Sidebar">
    <p:spTree>
      <p:nvGrpSpPr>
        <p:cNvPr id="1" name=""/>
        <p:cNvGrpSpPr/>
        <p:nvPr/>
      </p:nvGrpSpPr>
      <p:grpSpPr>
        <a:xfrm>
          <a:off x="0" y="0"/>
          <a:ext cx="0" cy="0"/>
          <a:chOff x="0" y="0"/>
          <a:chExt cx="0" cy="0"/>
        </a:xfrm>
      </p:grpSpPr>
      <p:sp>
        <p:nvSpPr>
          <p:cNvPr id="21" name="Rectangle 20"/>
          <p:cNvSpPr/>
          <p:nvPr userDrawn="1"/>
        </p:nvSpPr>
        <p:spPr>
          <a:xfrm>
            <a:off x="138899" y="217272"/>
            <a:ext cx="3923815"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title"/>
          </p:nvPr>
        </p:nvSpPr>
        <p:spPr>
          <a:xfrm>
            <a:off x="307837" y="350358"/>
            <a:ext cx="3587044" cy="1634700"/>
          </a:xfrm>
        </p:spPr>
        <p:txBody>
          <a:bodyPr anchor="t">
            <a:normAutofit/>
          </a:bodyPr>
          <a:lstStyle>
            <a:lvl1pPr>
              <a:defRPr sz="3200">
                <a:solidFill>
                  <a:srgbClr val="F7901E"/>
                </a:solidFill>
              </a:defRPr>
            </a:lvl1pPr>
          </a:lstStyle>
          <a:p>
            <a:r>
              <a:rPr lang="en-US"/>
              <a:t>Click to edit Master title style</a:t>
            </a:r>
          </a:p>
        </p:txBody>
      </p:sp>
      <p:sp>
        <p:nvSpPr>
          <p:cNvPr id="19" name="Text Placeholder 18"/>
          <p:cNvSpPr>
            <a:spLocks noGrp="1"/>
          </p:cNvSpPr>
          <p:nvPr>
            <p:ph type="body" sz="quarter" idx="10"/>
          </p:nvPr>
        </p:nvSpPr>
        <p:spPr>
          <a:xfrm>
            <a:off x="307432" y="2202330"/>
            <a:ext cx="3587151" cy="4262131"/>
          </a:xfrm>
        </p:spPr>
        <p:txBody>
          <a:bodyPr>
            <a:normAutofit/>
          </a:bodyPr>
          <a:lstStyle>
            <a:lvl1pPr marL="0" indent="0">
              <a:buNone/>
              <a:defRPr sz="2400">
                <a:solidFill>
                  <a:schemeClr val="bg1"/>
                </a:solidFill>
              </a:defRPr>
            </a:lvl1pPr>
            <a:lvl2pPr marL="457200" indent="0">
              <a:buNone/>
              <a:defRPr sz="2000">
                <a:solidFill>
                  <a:schemeClr val="bg1"/>
                </a:solidFill>
              </a:defRPr>
            </a:lvl2pPr>
            <a:lvl3pPr marL="914400" indent="0">
              <a:buNone/>
              <a:defRPr sz="18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useBgFill="1">
        <p:nvSpPr>
          <p:cNvPr id="20" name="Rectangle 19"/>
          <p:cNvSpPr/>
          <p:nvPr userDrawn="1"/>
        </p:nvSpPr>
        <p:spPr>
          <a:xfrm>
            <a:off x="12053101" y="350358"/>
            <a:ext cx="138899" cy="451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0" y="217272"/>
            <a:ext cx="138899" cy="6415022"/>
          </a:xfrm>
          <a:prstGeom prst="rect">
            <a:avLst/>
          </a:prstGeom>
          <a:solidFill>
            <a:srgbClr val="05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0" y="370300"/>
            <a:ext cx="138899" cy="451412"/>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72769CB8-8328-4789-A8A6-825D763E5F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4129450146"/>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hree Columns">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lgn="ctr">
              <a:defRPr/>
            </a:lvl1pPr>
          </a:lstStyle>
          <a:p>
            <a:r>
              <a:rPr lang="en-US"/>
              <a:t>Click to edit Master title style</a:t>
            </a:r>
          </a:p>
        </p:txBody>
      </p:sp>
      <p:grpSp>
        <p:nvGrpSpPr>
          <p:cNvPr id="10" name="Group 9"/>
          <p:cNvGrpSpPr/>
          <p:nvPr userDrawn="1"/>
        </p:nvGrpSpPr>
        <p:grpSpPr>
          <a:xfrm>
            <a:off x="621375" y="1308099"/>
            <a:ext cx="94870" cy="5260533"/>
            <a:chOff x="0" y="217272"/>
            <a:chExt cx="138899" cy="12404061"/>
          </a:xfrm>
        </p:grpSpPr>
        <p:sp>
          <p:nvSpPr>
            <p:cNvPr id="6" name="Rectangle 5"/>
            <p:cNvSpPr/>
            <p:nvPr userDrawn="1"/>
          </p:nvSpPr>
          <p:spPr>
            <a:xfrm>
              <a:off x="0" y="217272"/>
              <a:ext cx="138899" cy="12404061"/>
            </a:xfrm>
            <a:prstGeom prst="rect">
              <a:avLst/>
            </a:prstGeom>
            <a:solidFill>
              <a:srgbClr val="00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797115"/>
              <a:ext cx="138899" cy="1230148"/>
            </a:xfrm>
            <a:prstGeom prst="rect">
              <a:avLst/>
            </a:prstGeom>
            <a:solidFill>
              <a:srgbClr val="F79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p:cNvSpPr>
            <a:spLocks noGrp="1"/>
          </p:cNvSpPr>
          <p:nvPr>
            <p:ph type="body" sz="quarter" idx="10"/>
          </p:nvPr>
        </p:nvSpPr>
        <p:spPr>
          <a:xfrm>
            <a:off x="810231" y="1308099"/>
            <a:ext cx="3046602" cy="5260533"/>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p:cNvSpPr>
            <a:spLocks noGrp="1"/>
          </p:cNvSpPr>
          <p:nvPr>
            <p:ph type="body" sz="quarter" idx="11"/>
          </p:nvPr>
        </p:nvSpPr>
        <p:spPr>
          <a:xfrm>
            <a:off x="4341308" y="1308100"/>
            <a:ext cx="3546295" cy="5260533"/>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2"/>
          </p:nvPr>
        </p:nvSpPr>
        <p:spPr>
          <a:xfrm>
            <a:off x="8350725" y="1308100"/>
            <a:ext cx="3045218" cy="5260532"/>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9" name="Group 8"/>
          <p:cNvGrpSpPr/>
          <p:nvPr userDrawn="1"/>
        </p:nvGrpSpPr>
        <p:grpSpPr>
          <a:xfrm>
            <a:off x="4131157" y="1308099"/>
            <a:ext cx="94870" cy="5260533"/>
            <a:chOff x="0" y="217272"/>
            <a:chExt cx="138899" cy="12404061"/>
          </a:xfrm>
          <a:solidFill>
            <a:srgbClr val="007AB4"/>
          </a:solidFill>
        </p:grpSpPr>
        <p:sp>
          <p:nvSpPr>
            <p:cNvPr id="11" name="Rectangle 10"/>
            <p:cNvSpPr/>
            <p:nvPr userDrawn="1"/>
          </p:nvSpPr>
          <p:spPr>
            <a:xfrm>
              <a:off x="0" y="217272"/>
              <a:ext cx="138899" cy="124040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3526364"/>
              <a:ext cx="138899" cy="123014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userDrawn="1"/>
        </p:nvGrpSpPr>
        <p:grpSpPr>
          <a:xfrm>
            <a:off x="8161928" y="1308099"/>
            <a:ext cx="94870" cy="5260533"/>
            <a:chOff x="0" y="217272"/>
            <a:chExt cx="138899" cy="12404061"/>
          </a:xfrm>
        </p:grpSpPr>
        <p:sp>
          <p:nvSpPr>
            <p:cNvPr id="17" name="Rectangle 16"/>
            <p:cNvSpPr/>
            <p:nvPr userDrawn="1"/>
          </p:nvSpPr>
          <p:spPr>
            <a:xfrm>
              <a:off x="0" y="217272"/>
              <a:ext cx="138899" cy="12404061"/>
            </a:xfrm>
            <a:prstGeom prst="rect">
              <a:avLst/>
            </a:prstGeom>
            <a:solidFill>
              <a:srgbClr val="007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0" y="7592946"/>
              <a:ext cx="138899" cy="1230148"/>
            </a:xfrm>
            <a:prstGeom prst="rect">
              <a:avLst/>
            </a:prstGeom>
            <a:solidFill>
              <a:srgbClr val="5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descr="Logo&#10;&#10;Description automatically generated">
            <a:extLst>
              <a:ext uri="{FF2B5EF4-FFF2-40B4-BE49-F238E27FC236}">
                <a16:creationId xmlns:a16="http://schemas.microsoft.com/office/drawing/2014/main" id="{FF2D869F-6DD0-4831-914F-19C6CDD31C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940881388"/>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Frame">
    <p:spTree>
      <p:nvGrpSpPr>
        <p:cNvPr id="1" name=""/>
        <p:cNvGrpSpPr/>
        <p:nvPr/>
      </p:nvGrpSpPr>
      <p:grpSpPr>
        <a:xfrm>
          <a:off x="0" y="0"/>
          <a:ext cx="0" cy="0"/>
          <a:chOff x="0" y="0"/>
          <a:chExt cx="0" cy="0"/>
        </a:xfrm>
      </p:grpSpPr>
      <p:sp>
        <p:nvSpPr>
          <p:cNvPr id="2" name="Rectangle 1"/>
          <p:cNvSpPr/>
          <p:nvPr userDrawn="1"/>
        </p:nvSpPr>
        <p:spPr>
          <a:xfrm>
            <a:off x="807395" y="773948"/>
            <a:ext cx="10559089" cy="5305839"/>
          </a:xfrm>
          <a:prstGeom prst="rect">
            <a:avLst/>
          </a:prstGeom>
          <a:noFill/>
          <a:ln w="127000">
            <a:solidFill>
              <a:srgbClr val="75B0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951631" y="1498000"/>
            <a:ext cx="8288739" cy="3862000"/>
          </a:xfrm>
        </p:spPr>
        <p:txBody>
          <a:bodyPr>
            <a:normAutofit/>
          </a:bodyPr>
          <a:lstStyle>
            <a:lvl1pPr algn="ctr">
              <a:defRPr sz="4400">
                <a:solidFill>
                  <a:srgbClr val="056F9F"/>
                </a:solidFill>
              </a:defRPr>
            </a:lvl1p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C7415612-56E0-4670-BB98-A53B32C1AF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8584" y="6495145"/>
            <a:ext cx="886782" cy="336221"/>
          </a:xfrm>
          <a:prstGeom prst="rect">
            <a:avLst/>
          </a:prstGeom>
        </p:spPr>
      </p:pic>
    </p:spTree>
    <p:extLst>
      <p:ext uri="{BB962C8B-B14F-4D97-AF65-F5344CB8AC3E}">
        <p14:creationId xmlns:p14="http://schemas.microsoft.com/office/powerpoint/2010/main" val="113126671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9" Type="http://schemas.openxmlformats.org/officeDocument/2006/relationships/slideLayout" Target="../slideLayouts/slideLayout40.xml"/><Relationship Id="rId21" Type="http://schemas.openxmlformats.org/officeDocument/2006/relationships/slideLayout" Target="../slideLayouts/slideLayout22.xml"/><Relationship Id="rId34" Type="http://schemas.openxmlformats.org/officeDocument/2006/relationships/slideLayout" Target="../slideLayouts/slideLayout35.xml"/><Relationship Id="rId42" Type="http://schemas.openxmlformats.org/officeDocument/2006/relationships/slideLayout" Target="../slideLayouts/slideLayout43.xml"/><Relationship Id="rId47" Type="http://schemas.openxmlformats.org/officeDocument/2006/relationships/oleObject" Target="../embeddings/oleObject1.bin"/><Relationship Id="rId7" Type="http://schemas.openxmlformats.org/officeDocument/2006/relationships/slideLayout" Target="../slideLayouts/slideLayout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slideLayout" Target="../slideLayouts/slideLayout38.xml"/><Relationship Id="rId40" Type="http://schemas.openxmlformats.org/officeDocument/2006/relationships/slideLayout" Target="../slideLayouts/slideLayout41.xml"/><Relationship Id="rId45" Type="http://schemas.openxmlformats.org/officeDocument/2006/relationships/theme" Target="../theme/theme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4" Type="http://schemas.openxmlformats.org/officeDocument/2006/relationships/slideLayout" Target="../slideLayouts/slideLayout45.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43" Type="http://schemas.openxmlformats.org/officeDocument/2006/relationships/slideLayout" Target="../slideLayouts/slideLayout44.xml"/><Relationship Id="rId48" Type="http://schemas.openxmlformats.org/officeDocument/2006/relationships/image" Target="../media/image3.emf"/><Relationship Id="rId8" Type="http://schemas.openxmlformats.org/officeDocument/2006/relationships/slideLayout" Target="../slideLayouts/slideLayout9.xml"/><Relationship Id="rId3" Type="http://schemas.openxmlformats.org/officeDocument/2006/relationships/slideLayout" Target="../slideLayouts/slideLayout4.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slideLayout" Target="../slideLayouts/slideLayout39.xml"/><Relationship Id="rId46" Type="http://schemas.openxmlformats.org/officeDocument/2006/relationships/tags" Target="../tags/tag1.xml"/><Relationship Id="rId20" Type="http://schemas.openxmlformats.org/officeDocument/2006/relationships/slideLayout" Target="../slideLayouts/slideLayout21.xml"/><Relationship Id="rId41"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slideLayout" Target="../slideLayouts/slideLayout95.xml"/><Relationship Id="rId55" Type="http://schemas.openxmlformats.org/officeDocument/2006/relationships/theme" Target="../theme/theme3.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3" Type="http://schemas.openxmlformats.org/officeDocument/2006/relationships/slideLayout" Target="../slideLayouts/slideLayout98.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slideLayout" Target="../slideLayouts/slideLayout97.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56" Type="http://schemas.openxmlformats.org/officeDocument/2006/relationships/image" Target="../media/image15.png"/><Relationship Id="rId8" Type="http://schemas.openxmlformats.org/officeDocument/2006/relationships/slideLayout" Target="../slideLayouts/slideLayout53.xml"/><Relationship Id="rId51" Type="http://schemas.openxmlformats.org/officeDocument/2006/relationships/slideLayout" Target="../slideLayouts/slideLayout96.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54" Type="http://schemas.openxmlformats.org/officeDocument/2006/relationships/slideLayout" Target="../slideLayouts/slideLayout99.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1" y="0"/>
            <a:ext cx="12192000" cy="145097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Topic</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Type</a:t>
            </a:r>
          </a:p>
          <a:p>
            <a:pPr lvl="0"/>
            <a:r>
              <a:rPr lang="en-US"/>
              <a:t>Title</a:t>
            </a:r>
          </a:p>
          <a:p>
            <a:pPr lvl="1"/>
            <a:endParaRPr lang="en-US"/>
          </a:p>
          <a:p>
            <a:pPr lvl="1"/>
            <a:endParaRPr lang="en-US"/>
          </a:p>
          <a:p>
            <a:pPr lvl="0"/>
            <a:r>
              <a:rPr lang="en-US"/>
              <a:t>Description</a:t>
            </a:r>
          </a:p>
        </p:txBody>
      </p:sp>
      <p:pic>
        <p:nvPicPr>
          <p:cNvPr id="1026" name="Picture 2" descr="Epic Systems Corporation Vector Logo | Free Download - (.SVG + .PNG) format  - SeekVectorLogo.Com"/>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4955" b="13809"/>
          <a:stretch/>
        </p:blipFill>
        <p:spPr bwMode="auto">
          <a:xfrm>
            <a:off x="11201400" y="6435814"/>
            <a:ext cx="874242" cy="34598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6" descr="Graphic 6">
            <a:extLst>
              <a:ext uri="{FF2B5EF4-FFF2-40B4-BE49-F238E27FC236}">
                <a16:creationId xmlns:a16="http://schemas.microsoft.com/office/drawing/2014/main" id="{94CF0F70-916A-8BB3-2B0F-2B6742769E26}"/>
              </a:ext>
            </a:extLst>
          </p:cNvPr>
          <p:cNvPicPr>
            <a:picLocks noChangeAspect="1"/>
          </p:cNvPicPr>
          <p:nvPr userDrawn="1"/>
        </p:nvPicPr>
        <p:blipFill>
          <a:blip r:embed="rId4"/>
          <a:stretch>
            <a:fillRect/>
          </a:stretch>
        </p:blipFill>
        <p:spPr>
          <a:xfrm>
            <a:off x="9205961" y="76200"/>
            <a:ext cx="2869681" cy="604837"/>
          </a:xfrm>
          <a:prstGeom prst="rect">
            <a:avLst/>
          </a:prstGeom>
          <a:ln w="12700">
            <a:miter lim="400000"/>
          </a:ln>
        </p:spPr>
      </p:pic>
      <p:sp>
        <p:nvSpPr>
          <p:cNvPr id="7" name="Freeform 14">
            <a:extLst>
              <a:ext uri="{FF2B5EF4-FFF2-40B4-BE49-F238E27FC236}">
                <a16:creationId xmlns:a16="http://schemas.microsoft.com/office/drawing/2014/main" id="{2EEAD96E-B43C-D707-2732-DF8A88781D7B}"/>
              </a:ext>
            </a:extLst>
          </p:cNvPr>
          <p:cNvSpPr/>
          <p:nvPr userDrawn="1"/>
        </p:nvSpPr>
        <p:spPr>
          <a:xfrm>
            <a:off x="7772400" y="1905000"/>
            <a:ext cx="4419601" cy="4953001"/>
          </a:xfrm>
          <a:custGeom>
            <a:avLst/>
            <a:gdLst/>
            <a:ahLst/>
            <a:cxnLst>
              <a:cxn ang="0">
                <a:pos x="wd2" y="hd2"/>
              </a:cxn>
              <a:cxn ang="5400000">
                <a:pos x="wd2" y="hd2"/>
              </a:cxn>
              <a:cxn ang="10800000">
                <a:pos x="wd2" y="hd2"/>
              </a:cxn>
              <a:cxn ang="16200000">
                <a:pos x="wd2" y="hd2"/>
              </a:cxn>
            </a:cxnLst>
            <a:rect l="0" t="0" r="r" b="b"/>
            <a:pathLst>
              <a:path w="21600" h="21600" extrusionOk="0">
                <a:moveTo>
                  <a:pt x="13322" y="4328"/>
                </a:moveTo>
                <a:lnTo>
                  <a:pt x="18609" y="9099"/>
                </a:lnTo>
                <a:lnTo>
                  <a:pt x="17387" y="10203"/>
                </a:lnTo>
                <a:lnTo>
                  <a:pt x="14186" y="7315"/>
                </a:lnTo>
                <a:lnTo>
                  <a:pt x="14186" y="12235"/>
                </a:lnTo>
                <a:lnTo>
                  <a:pt x="17981" y="12235"/>
                </a:lnTo>
                <a:lnTo>
                  <a:pt x="17981" y="13796"/>
                </a:lnTo>
                <a:lnTo>
                  <a:pt x="14186" y="13796"/>
                </a:lnTo>
                <a:lnTo>
                  <a:pt x="14186" y="15003"/>
                </a:lnTo>
                <a:lnTo>
                  <a:pt x="17981" y="15003"/>
                </a:lnTo>
                <a:lnTo>
                  <a:pt x="17981" y="16563"/>
                </a:lnTo>
                <a:lnTo>
                  <a:pt x="14186" y="16563"/>
                </a:lnTo>
                <a:lnTo>
                  <a:pt x="14186" y="17771"/>
                </a:lnTo>
                <a:lnTo>
                  <a:pt x="17981" y="17771"/>
                </a:lnTo>
                <a:lnTo>
                  <a:pt x="17981" y="19331"/>
                </a:lnTo>
                <a:lnTo>
                  <a:pt x="14186" y="19331"/>
                </a:lnTo>
                <a:lnTo>
                  <a:pt x="14186" y="21600"/>
                </a:lnTo>
                <a:lnTo>
                  <a:pt x="12458" y="21600"/>
                </a:lnTo>
                <a:lnTo>
                  <a:pt x="12458" y="19331"/>
                </a:lnTo>
                <a:lnTo>
                  <a:pt x="8663" y="19331"/>
                </a:lnTo>
                <a:lnTo>
                  <a:pt x="8663" y="17771"/>
                </a:lnTo>
                <a:lnTo>
                  <a:pt x="12458" y="17771"/>
                </a:lnTo>
                <a:lnTo>
                  <a:pt x="12458" y="16563"/>
                </a:lnTo>
                <a:lnTo>
                  <a:pt x="8663" y="16563"/>
                </a:lnTo>
                <a:lnTo>
                  <a:pt x="8663" y="15003"/>
                </a:lnTo>
                <a:lnTo>
                  <a:pt x="12458" y="15003"/>
                </a:lnTo>
                <a:lnTo>
                  <a:pt x="12458" y="13796"/>
                </a:lnTo>
                <a:lnTo>
                  <a:pt x="8663" y="13796"/>
                </a:lnTo>
                <a:lnTo>
                  <a:pt x="8663" y="12235"/>
                </a:lnTo>
                <a:lnTo>
                  <a:pt x="12458" y="12235"/>
                </a:lnTo>
                <a:lnTo>
                  <a:pt x="12458" y="7315"/>
                </a:lnTo>
                <a:lnTo>
                  <a:pt x="9257" y="10203"/>
                </a:lnTo>
                <a:lnTo>
                  <a:pt x="8035" y="9099"/>
                </a:lnTo>
                <a:close/>
                <a:moveTo>
                  <a:pt x="13322" y="0"/>
                </a:moveTo>
                <a:cubicBezTo>
                  <a:pt x="16603" y="0"/>
                  <a:pt x="19315" y="663"/>
                  <a:pt x="21418" y="1976"/>
                </a:cubicBezTo>
                <a:lnTo>
                  <a:pt x="21600" y="2097"/>
                </a:lnTo>
                <a:lnTo>
                  <a:pt x="21600" y="4177"/>
                </a:lnTo>
                <a:lnTo>
                  <a:pt x="21244" y="3852"/>
                </a:lnTo>
                <a:cubicBezTo>
                  <a:pt x="19342" y="2324"/>
                  <a:pt x="16702" y="1560"/>
                  <a:pt x="13322" y="1560"/>
                </a:cubicBezTo>
                <a:cubicBezTo>
                  <a:pt x="5596" y="1560"/>
                  <a:pt x="1734" y="5552"/>
                  <a:pt x="1734" y="13535"/>
                </a:cubicBezTo>
                <a:cubicBezTo>
                  <a:pt x="1734" y="16528"/>
                  <a:pt x="2277" y="18960"/>
                  <a:pt x="3363" y="20831"/>
                </a:cubicBezTo>
                <a:lnTo>
                  <a:pt x="3872" y="21600"/>
                </a:lnTo>
                <a:lnTo>
                  <a:pt x="1848" y="21600"/>
                </a:lnTo>
                <a:lnTo>
                  <a:pt x="1304" y="20547"/>
                </a:lnTo>
                <a:cubicBezTo>
                  <a:pt x="437" y="18618"/>
                  <a:pt x="0" y="16273"/>
                  <a:pt x="0" y="13535"/>
                </a:cubicBezTo>
                <a:cubicBezTo>
                  <a:pt x="0" y="9153"/>
                  <a:pt x="1119" y="5778"/>
                  <a:pt x="3327" y="3504"/>
                </a:cubicBezTo>
                <a:cubicBezTo>
                  <a:pt x="5585" y="1179"/>
                  <a:pt x="8947" y="0"/>
                  <a:pt x="13322" y="0"/>
                </a:cubicBezTo>
                <a:close/>
              </a:path>
            </a:pathLst>
          </a:custGeom>
          <a:solidFill>
            <a:schemeClr val="accent2">
              <a:alpha val="25000"/>
            </a:schemeClr>
          </a:solidFill>
          <a:ln w="12700">
            <a:miter lim="400000"/>
          </a:ln>
        </p:spPr>
        <p:txBody>
          <a:bodyPr lIns="45718" tIns="45718" rIns="45718" bIns="45718" anchor="ctr"/>
          <a:lstStyle/>
          <a:p>
            <a:pPr>
              <a:defRPr>
                <a:latin typeface="Arial"/>
                <a:ea typeface="Arial"/>
                <a:cs typeface="Arial"/>
                <a:sym typeface="Arial"/>
              </a:defRPr>
            </a:pPr>
            <a:endParaRPr/>
          </a:p>
        </p:txBody>
      </p:sp>
    </p:spTree>
    <p:extLst>
      <p:ext uri="{BB962C8B-B14F-4D97-AF65-F5344CB8AC3E}">
        <p14:creationId xmlns:p14="http://schemas.microsoft.com/office/powerpoint/2010/main" val="943677146"/>
      </p:ext>
    </p:extLst>
  </p:cSld>
  <p:clrMap bg1="lt1" tx1="dk1" bg2="lt2" tx2="dk2" accent1="accent1" accent2="accent2" accent3="accent3" accent4="accent4" accent5="accent5" accent6="accent6" hlink="hlink" folHlink="folHlink"/>
  <p:sldLayoutIdLst>
    <p:sldLayoutId id="2147483872" r:id="rId1"/>
  </p:sldLayoutIdLst>
  <p:hf hdr="0" dt="0"/>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30A0C78-5224-034D-8AA8-8CF1E63A15EF}"/>
              </a:ext>
            </a:extLst>
          </p:cNvPr>
          <p:cNvGraphicFramePr>
            <a:graphicFrameLocks noChangeAspect="1"/>
          </p:cNvGraphicFramePr>
          <p:nvPr>
            <p:custDataLst>
              <p:tags r:id="rId46"/>
            </p:custDataLst>
            <p:extLst>
              <p:ext uri="{D42A27DB-BD31-4B8C-83A1-F6EECF244321}">
                <p14:modId xmlns:p14="http://schemas.microsoft.com/office/powerpoint/2010/main" val="75414914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7" imgW="7772400" imgH="10058400" progId="TCLayout.ActiveDocument.1">
                  <p:embed/>
                </p:oleObj>
              </mc:Choice>
              <mc:Fallback>
                <p:oleObj name="think-cell Slide" r:id="rId47" imgW="7772400" imgH="10058400" progId="TCLayout.ActiveDocument.1">
                  <p:embed/>
                  <p:pic>
                    <p:nvPicPr>
                      <p:cNvPr id="8" name="Object 7" hidden="1">
                        <a:extLst>
                          <a:ext uri="{FF2B5EF4-FFF2-40B4-BE49-F238E27FC236}">
                            <a16:creationId xmlns:a16="http://schemas.microsoft.com/office/drawing/2014/main" id="{630A0C78-5224-034D-8AA8-8CF1E63A15EF}"/>
                          </a:ext>
                        </a:extLst>
                      </p:cNvPr>
                      <p:cNvPicPr/>
                      <p:nvPr/>
                    </p:nvPicPr>
                    <p:blipFill>
                      <a:blip r:embed="rId48"/>
                      <a:stretch>
                        <a:fillRect/>
                      </a:stretch>
                    </p:blipFill>
                    <p:spPr>
                      <a:xfrm>
                        <a:off x="1588" y="1588"/>
                        <a:ext cx="1227" cy="1588"/>
                      </a:xfrm>
                      <a:prstGeom prst="rect">
                        <a:avLst/>
                      </a:prstGeom>
                    </p:spPr>
                  </p:pic>
                </p:oleObj>
              </mc:Fallback>
            </mc:AlternateContent>
          </a:graphicData>
        </a:graphic>
      </p:graphicFrame>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r>
              <a:rPr lang="en-US"/>
              <a:t>Copyright MSKCC. Confidential — do not distribute without permission.</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Arial" panose="020B0604020202020204" pitchFamily="34" charset="0"/>
                <a:cs typeface="Arial" panose="020B0604020202020204" pitchFamily="34" charset="0"/>
              </a:defRPr>
            </a:lvl1pPr>
          </a:lstStyle>
          <a:p>
            <a:fld id="{523A240F-EAFE-E84F-B44C-6D7A08E0E409}" type="slidenum">
              <a:rPr lang="en-US" smtClean="0"/>
              <a:t>‹#›</a:t>
            </a:fld>
            <a:endParaRPr lang="en-US"/>
          </a:p>
        </p:txBody>
      </p:sp>
    </p:spTree>
    <p:extLst>
      <p:ext uri="{BB962C8B-B14F-4D97-AF65-F5344CB8AC3E}">
        <p14:creationId xmlns:p14="http://schemas.microsoft.com/office/powerpoint/2010/main" val="3327404723"/>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2" r:id="rId42"/>
    <p:sldLayoutId id="2147483899" r:id="rId43"/>
    <p:sldLayoutId id="2147483901" r:id="rId44"/>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tx1"/>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1">
          <a:blip r:embed="rId56"/>
          <a:srcRect/>
          <a:stretch>
            <a:fillRect/>
          </a:stretch>
        </a:blipFill>
        <a:effectLst/>
      </p:bgPr>
    </p:bg>
    <p:spTree>
      <p:nvGrpSpPr>
        <p:cNvPr id="1" name=""/>
        <p:cNvGrpSpPr/>
        <p:nvPr/>
      </p:nvGrpSpPr>
      <p:grpSpPr>
        <a:xfrm>
          <a:off x="0" y="0"/>
          <a:ext cx="0" cy="0"/>
          <a:chOff x="0" y="0"/>
          <a:chExt cx="0" cy="0"/>
        </a:xfrm>
      </p:grpSpPr>
      <p:sp>
        <p:nvSpPr>
          <p:cNvPr id="2" name="ZoneTexte 2"/>
          <p:cNvSpPr txBox="1"/>
          <p:nvPr/>
        </p:nvSpPr>
        <p:spPr>
          <a:xfrm>
            <a:off x="291780" y="2747925"/>
            <a:ext cx="11608443" cy="136214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spAutoFit/>
          </a:bodyPr>
          <a:lstStyle>
            <a:lvl1pPr algn="ctr">
              <a:defRPr sz="9000">
                <a:solidFill>
                  <a:srgbClr val="272524"/>
                </a:solidFill>
                <a:latin typeface="Arial"/>
                <a:ea typeface="Arial"/>
                <a:cs typeface="Arial"/>
                <a:sym typeface="Arial"/>
              </a:defRPr>
            </a:lvl1pPr>
          </a:lstStyle>
          <a:p>
            <a:r>
              <a:t>Divider layouts</a:t>
            </a:r>
          </a:p>
        </p:txBody>
      </p:sp>
      <p:sp>
        <p:nvSpPr>
          <p:cNvPr id="3" name="Title Text"/>
          <p:cNvSpPr txBox="1">
            <a:spLocks noGrp="1"/>
          </p:cNvSpPr>
          <p:nvPr>
            <p:ph type="title"/>
          </p:nvPr>
        </p:nvSpPr>
        <p:spPr>
          <a:xfrm>
            <a:off x="1826683" y="1371600"/>
            <a:ext cx="9753601" cy="1066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lstStyle/>
          <a:p>
            <a:r>
              <a:t>Title Text</a:t>
            </a:r>
          </a:p>
        </p:txBody>
      </p:sp>
      <p:sp>
        <p:nvSpPr>
          <p:cNvPr id="4" name="Body Level One…"/>
          <p:cNvSpPr txBox="1">
            <a:spLocks noGrp="1"/>
          </p:cNvSpPr>
          <p:nvPr>
            <p:ph type="body" idx="1"/>
          </p:nvPr>
        </p:nvSpPr>
        <p:spPr>
          <a:xfrm>
            <a:off x="6805083" y="2438400"/>
            <a:ext cx="4775201" cy="44196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8583637" y="6220805"/>
            <a:ext cx="153964" cy="135546"/>
          </a:xfrm>
          <a:prstGeom prst="rect">
            <a:avLst/>
          </a:prstGeom>
          <a:ln w="12700">
            <a:miter lim="400000"/>
          </a:ln>
        </p:spPr>
        <p:txBody>
          <a:bodyPr wrap="none" lIns="0" tIns="0" rIns="0" bIns="0" anchor="b">
            <a:spAutoFit/>
          </a:bodyPr>
          <a:lstStyle>
            <a:lvl1pPr algn="r">
              <a:defRPr sz="1000">
                <a:solidFill>
                  <a:srgbClr val="BFBFBF"/>
                </a:solidFill>
                <a:latin typeface="Arial"/>
                <a:ea typeface="Arial"/>
                <a:cs typeface="Arial"/>
                <a:sym typeface="Arial"/>
              </a:defRPr>
            </a:lvl1pPr>
          </a:lstStyle>
          <a:p>
            <a:fld id="{86CB4B4D-7CA3-9044-876B-883B54F8677D}" type="slidenum">
              <a:t>‹#›</a:t>
            </a:fld>
            <a:endParaRPr/>
          </a:p>
        </p:txBody>
      </p:sp>
    </p:spTree>
    <p:extLst>
      <p:ext uri="{BB962C8B-B14F-4D97-AF65-F5344CB8AC3E}">
        <p14:creationId xmlns:p14="http://schemas.microsoft.com/office/powerpoint/2010/main" val="243247445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2" r:id="rId10"/>
    <p:sldLayoutId id="2147483823" r:id="rId11"/>
    <p:sldLayoutId id="2147483824" r:id="rId12"/>
    <p:sldLayoutId id="2147483825" r:id="rId13"/>
    <p:sldLayoutId id="2147483826" r:id="rId14"/>
    <p:sldLayoutId id="2147483828" r:id="rId15"/>
    <p:sldLayoutId id="2147483829" r:id="rId16"/>
    <p:sldLayoutId id="2147483830" r:id="rId17"/>
    <p:sldLayoutId id="2147483831" r:id="rId18"/>
    <p:sldLayoutId id="2147483832" r:id="rId19"/>
    <p:sldLayoutId id="2147483833" r:id="rId20"/>
    <p:sldLayoutId id="2147483834" r:id="rId21"/>
    <p:sldLayoutId id="2147483835" r:id="rId22"/>
    <p:sldLayoutId id="2147483836" r:id="rId23"/>
    <p:sldLayoutId id="2147483837" r:id="rId24"/>
    <p:sldLayoutId id="2147483838" r:id="rId25"/>
    <p:sldLayoutId id="2147483839" r:id="rId26"/>
    <p:sldLayoutId id="2147483840" r:id="rId27"/>
    <p:sldLayoutId id="2147483841" r:id="rId28"/>
    <p:sldLayoutId id="2147483842" r:id="rId29"/>
    <p:sldLayoutId id="2147483843" r:id="rId30"/>
    <p:sldLayoutId id="2147483844" r:id="rId31"/>
    <p:sldLayoutId id="2147483845" r:id="rId32"/>
    <p:sldLayoutId id="2147483846" r:id="rId33"/>
    <p:sldLayoutId id="2147483847" r:id="rId34"/>
    <p:sldLayoutId id="2147483848" r:id="rId35"/>
    <p:sldLayoutId id="2147483849" r:id="rId36"/>
    <p:sldLayoutId id="2147483850" r:id="rId37"/>
    <p:sldLayoutId id="2147483851" r:id="rId38"/>
    <p:sldLayoutId id="2147483852" r:id="rId39"/>
    <p:sldLayoutId id="2147483853" r:id="rId40"/>
    <p:sldLayoutId id="2147483854" r:id="rId41"/>
    <p:sldLayoutId id="2147483855" r:id="rId42"/>
    <p:sldLayoutId id="2147483856" r:id="rId43"/>
    <p:sldLayoutId id="2147483857" r:id="rId44"/>
    <p:sldLayoutId id="2147483858" r:id="rId45"/>
    <p:sldLayoutId id="2147483859" r:id="rId46"/>
    <p:sldLayoutId id="2147483860" r:id="rId47"/>
    <p:sldLayoutId id="2147483861" r:id="rId48"/>
    <p:sldLayoutId id="2147483862" r:id="rId49"/>
    <p:sldLayoutId id="2147483863" r:id="rId50"/>
    <p:sldLayoutId id="2147483864" r:id="rId51"/>
    <p:sldLayoutId id="2147483865" r:id="rId52"/>
    <p:sldLayoutId id="2147483866" r:id="rId53"/>
    <p:sldLayoutId id="2147483867" r:id="rId54"/>
  </p:sldLayoutIdLst>
  <p:transition spd="med"/>
  <p:hf hdr="0" dt="0"/>
  <p:txStyles>
    <p:titleStyle>
      <a:lvl1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3200" b="1" i="0" u="none" strike="noStrike" cap="none" spc="-50" baseline="0">
          <a:solidFill>
            <a:srgbClr val="002569"/>
          </a:solidFill>
          <a:uFillTx/>
          <a:latin typeface="Arial"/>
          <a:ea typeface="Arial"/>
          <a:cs typeface="Arial"/>
          <a:sym typeface="Arial"/>
        </a:defRPr>
      </a:lvl9pPr>
    </p:titleStyle>
    <p:bodyStyle>
      <a:lvl1pPr marL="0" marR="0" indent="0" algn="l" defTabSz="914400" rtl="0" latinLnBrk="0">
        <a:lnSpc>
          <a:spcPct val="100000"/>
        </a:lnSpc>
        <a:spcBef>
          <a:spcPts val="600"/>
        </a:spcBef>
        <a:spcAft>
          <a:spcPts val="0"/>
        </a:spcAft>
        <a:buClrTx/>
        <a:buSzTx/>
        <a:buFontTx/>
        <a:buNone/>
        <a:tabLst/>
        <a:defRPr sz="1800" b="0" i="0" u="none" strike="noStrike" cap="none" spc="0" baseline="0">
          <a:solidFill>
            <a:srgbClr val="272524"/>
          </a:solidFill>
          <a:uFillTx/>
          <a:latin typeface="Arial"/>
          <a:ea typeface="Arial"/>
          <a:cs typeface="Arial"/>
          <a:sym typeface="Arial"/>
        </a:defRPr>
      </a:lvl1pPr>
      <a:lvl2pPr marL="2286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2pPr>
      <a:lvl3pPr marL="4572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3pPr>
      <a:lvl4pPr marL="6858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4pPr>
      <a:lvl5pPr marL="9144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5pPr>
      <a:lvl6pPr marL="25146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6pPr>
      <a:lvl7pPr marL="29718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7pPr>
      <a:lvl8pPr marL="34290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8pPr>
      <a:lvl9pPr marL="3886200" marR="0" indent="-228600" algn="l" defTabSz="914400" rtl="0" latinLnBrk="0">
        <a:lnSpc>
          <a:spcPct val="100000"/>
        </a:lnSpc>
        <a:spcBef>
          <a:spcPts val="600"/>
        </a:spcBef>
        <a:spcAft>
          <a:spcPts val="0"/>
        </a:spcAft>
        <a:buClrTx/>
        <a:buSzPct val="100000"/>
        <a:buFontTx/>
        <a:buChar char="•"/>
        <a:tabLst/>
        <a:defRPr sz="1800" b="0" i="0" u="none" strike="noStrike" cap="none" spc="0" baseline="0">
          <a:solidFill>
            <a:srgbClr val="272524"/>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45.xml"/><Relationship Id="rId7" Type="http://schemas.openxmlformats.org/officeDocument/2006/relationships/image" Target="../media/image2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45.xml"/><Relationship Id="rId7" Type="http://schemas.openxmlformats.org/officeDocument/2006/relationships/image" Target="../media/image2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0.png"/><Relationship Id="rId5" Type="http://schemas.openxmlformats.org/officeDocument/2006/relationships/image" Target="../media/image21.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207273-C8EA-7035-22DD-D747578D329E}"/>
              </a:ext>
            </a:extLst>
          </p:cNvPr>
          <p:cNvSpPr>
            <a:spLocks noGrp="1"/>
          </p:cNvSpPr>
          <p:nvPr>
            <p:ph type="ctrTitle"/>
          </p:nvPr>
        </p:nvSpPr>
        <p:spPr>
          <a:xfrm>
            <a:off x="869430" y="911124"/>
            <a:ext cx="10950314" cy="652691"/>
          </a:xfrm>
        </p:spPr>
        <p:txBody>
          <a:bodyPr/>
          <a:lstStyle/>
          <a:p>
            <a:pPr algn="ctr"/>
            <a:r>
              <a:rPr lang="en-US" sz="3600" dirty="0"/>
              <a:t>APPLIED HEALTH INFORMATICS</a:t>
            </a:r>
          </a:p>
        </p:txBody>
      </p:sp>
      <p:pic>
        <p:nvPicPr>
          <p:cNvPr id="9" name="Picture 8" descr="A blue and black logo&#10;&#10;AI-generated content may be incorrect.">
            <a:extLst>
              <a:ext uri="{FF2B5EF4-FFF2-40B4-BE49-F238E27FC236}">
                <a16:creationId xmlns:a16="http://schemas.microsoft.com/office/drawing/2014/main" id="{E4312D04-C47E-4370-82C4-53FC58EF3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694" y="5556495"/>
            <a:ext cx="2911628" cy="852894"/>
          </a:xfrm>
          <a:prstGeom prst="rect">
            <a:avLst/>
          </a:prstGeom>
        </p:spPr>
      </p:pic>
      <p:cxnSp>
        <p:nvCxnSpPr>
          <p:cNvPr id="11" name="Straight Connector 10">
            <a:extLst>
              <a:ext uri="{FF2B5EF4-FFF2-40B4-BE49-F238E27FC236}">
                <a16:creationId xmlns:a16="http://schemas.microsoft.com/office/drawing/2014/main" id="{69DE8FF3-3AD6-8189-B1F9-89327BD80FBD}"/>
              </a:ext>
            </a:extLst>
          </p:cNvPr>
          <p:cNvCxnSpPr/>
          <p:nvPr/>
        </p:nvCxnSpPr>
        <p:spPr>
          <a:xfrm>
            <a:off x="4227623" y="5695075"/>
            <a:ext cx="0" cy="5757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Placeholder 11">
            <a:extLst>
              <a:ext uri="{FF2B5EF4-FFF2-40B4-BE49-F238E27FC236}">
                <a16:creationId xmlns:a16="http://schemas.microsoft.com/office/drawing/2014/main" id="{FB11982C-1EDF-DF2A-557D-43BBC192938C}"/>
              </a:ext>
            </a:extLst>
          </p:cNvPr>
          <p:cNvSpPr txBox="1">
            <a:spLocks/>
          </p:cNvSpPr>
          <p:nvPr/>
        </p:nvSpPr>
        <p:spPr>
          <a:xfrm>
            <a:off x="504824" y="4855490"/>
            <a:ext cx="3505201" cy="31834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400" kern="1200">
                <a:solidFill>
                  <a:schemeClr val="accent2"/>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bg1"/>
                </a:solidFill>
              </a:rPr>
              <a:t>Presenter: Chamberlain Nwanne, PhD</a:t>
            </a:r>
          </a:p>
        </p:txBody>
      </p:sp>
      <p:sp>
        <p:nvSpPr>
          <p:cNvPr id="14" name="TextBox 13">
            <a:extLst>
              <a:ext uri="{FF2B5EF4-FFF2-40B4-BE49-F238E27FC236}">
                <a16:creationId xmlns:a16="http://schemas.microsoft.com/office/drawing/2014/main" id="{CB1333FD-FA60-3808-CECE-A0B47B0CCB9F}"/>
              </a:ext>
            </a:extLst>
          </p:cNvPr>
          <p:cNvSpPr txBox="1"/>
          <p:nvPr/>
        </p:nvSpPr>
        <p:spPr>
          <a:xfrm>
            <a:off x="1041251" y="2527259"/>
            <a:ext cx="10366978" cy="523220"/>
          </a:xfrm>
          <a:prstGeom prst="rect">
            <a:avLst/>
          </a:prstGeom>
          <a:noFill/>
        </p:spPr>
        <p:txBody>
          <a:bodyPr wrap="square">
            <a:spAutoFit/>
          </a:bodyPr>
          <a:lstStyle/>
          <a:p>
            <a:pPr algn="ctr"/>
            <a:r>
              <a:rPr lang="en-US" sz="2800" dirty="0">
                <a:solidFill>
                  <a:schemeClr val="bg1"/>
                </a:solidFill>
              </a:rPr>
              <a:t>Electronic Health Records (EHRs) &amp; Health IT Systems</a:t>
            </a:r>
          </a:p>
        </p:txBody>
      </p:sp>
      <p:sp>
        <p:nvSpPr>
          <p:cNvPr id="6" name="TextBox 5">
            <a:extLst>
              <a:ext uri="{FF2B5EF4-FFF2-40B4-BE49-F238E27FC236}">
                <a16:creationId xmlns:a16="http://schemas.microsoft.com/office/drawing/2014/main" id="{6F1D43F9-EAF2-45F9-736B-9C9009315A30}"/>
              </a:ext>
            </a:extLst>
          </p:cNvPr>
          <p:cNvSpPr txBox="1"/>
          <p:nvPr/>
        </p:nvSpPr>
        <p:spPr>
          <a:xfrm>
            <a:off x="869430" y="3045661"/>
            <a:ext cx="10366977" cy="369332"/>
          </a:xfrm>
          <a:prstGeom prst="rect">
            <a:avLst/>
          </a:prstGeom>
          <a:noFill/>
        </p:spPr>
        <p:txBody>
          <a:bodyPr wrap="square">
            <a:spAutoFit/>
          </a:bodyPr>
          <a:lstStyle/>
          <a:p>
            <a:pPr algn="ctr"/>
            <a:r>
              <a:rPr lang="en-US" b="1" dirty="0">
                <a:solidFill>
                  <a:schemeClr val="bg1"/>
                </a:solidFill>
              </a:rPr>
              <a:t>From Clinical Encounters to Connected Care: How EHRs Transform Healthcare Delivery</a:t>
            </a:r>
          </a:p>
        </p:txBody>
      </p:sp>
      <p:sp>
        <p:nvSpPr>
          <p:cNvPr id="2" name="Footer Placeholder 1">
            <a:extLst>
              <a:ext uri="{FF2B5EF4-FFF2-40B4-BE49-F238E27FC236}">
                <a16:creationId xmlns:a16="http://schemas.microsoft.com/office/drawing/2014/main" id="{45D873A2-3108-F7D8-1C63-0C7EEB56863E}"/>
              </a:ext>
            </a:extLst>
          </p:cNvPr>
          <p:cNvSpPr>
            <a:spLocks noGrp="1"/>
          </p:cNvSpPr>
          <p:nvPr>
            <p:ph type="ftr" sz="quarter" idx="10"/>
          </p:nvPr>
        </p:nvSpPr>
        <p:spPr/>
        <p:txBody>
          <a:bodyPr/>
          <a:lstStyle/>
          <a:p>
            <a:r>
              <a:rPr lang="en-US" dirty="0"/>
              <a:t>Copyright MSKCC. Confidential — do not distribute without permission.</a:t>
            </a:r>
          </a:p>
        </p:txBody>
      </p:sp>
    </p:spTree>
    <p:extLst>
      <p:ext uri="{BB962C8B-B14F-4D97-AF65-F5344CB8AC3E}">
        <p14:creationId xmlns:p14="http://schemas.microsoft.com/office/powerpoint/2010/main" val="337010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55B8F-D1FB-8ACF-9991-76EFB59EE45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459BEDD1-010A-3B23-347F-BCA23D2F157E}"/>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E0DBCE5E-FD4E-F586-AB9E-90182CB6CA41}"/>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30D0879-2657-F14E-EF60-A9A3E593EFD4}"/>
              </a:ext>
            </a:extLst>
          </p:cNvPr>
          <p:cNvSpPr txBox="1"/>
          <p:nvPr/>
        </p:nvSpPr>
        <p:spPr>
          <a:xfrm>
            <a:off x="278075" y="68869"/>
            <a:ext cx="11913924" cy="461665"/>
          </a:xfrm>
          <a:prstGeom prst="rect">
            <a:avLst/>
          </a:prstGeom>
          <a:noFill/>
        </p:spPr>
        <p:txBody>
          <a:bodyPr wrap="square" rtlCol="0">
            <a:spAutoFit/>
          </a:bodyPr>
          <a:lstStyle/>
          <a:p>
            <a:r>
              <a:rPr lang="en-US" sz="2400">
                <a:solidFill>
                  <a:schemeClr val="bg1"/>
                </a:solidFill>
              </a:rPr>
              <a:t>Patient Journey &amp; Workflow Thinking</a:t>
            </a:r>
            <a:endParaRPr lang="en-US" sz="2400" dirty="0">
              <a:solidFill>
                <a:schemeClr val="bg1"/>
              </a:solidFill>
            </a:endParaRPr>
          </a:p>
        </p:txBody>
      </p:sp>
      <p:pic>
        <p:nvPicPr>
          <p:cNvPr id="11" name="Picture 10" descr="A close-up of a logo&#10;&#10;AI-generated content may be incorrect.">
            <a:extLst>
              <a:ext uri="{FF2B5EF4-FFF2-40B4-BE49-F238E27FC236}">
                <a16:creationId xmlns:a16="http://schemas.microsoft.com/office/drawing/2014/main" id="{461428F5-9A9E-5040-4B5D-A28C772F1D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501F2B36-6240-4A83-BA3F-AF74783C8C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EE046CDC-63B9-0FBD-F155-D29B2681F977}"/>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50787C6-D814-7974-D77A-8EDEE7AB2617}"/>
              </a:ext>
            </a:extLst>
          </p:cNvPr>
          <p:cNvSpPr txBox="1"/>
          <p:nvPr/>
        </p:nvSpPr>
        <p:spPr>
          <a:xfrm>
            <a:off x="278075" y="660958"/>
            <a:ext cx="5065603" cy="5016758"/>
          </a:xfrm>
          <a:prstGeom prst="rect">
            <a:avLst/>
          </a:prstGeom>
          <a:noFill/>
        </p:spPr>
        <p:txBody>
          <a:bodyPr wrap="square" lIns="91440" tIns="45720" rIns="91440" bIns="45720" anchor="t">
            <a:spAutoFit/>
          </a:bodyPr>
          <a:lstStyle/>
          <a:p>
            <a:pPr algn="ctr"/>
            <a:r>
              <a:rPr lang="en-US" sz="2000" dirty="0"/>
              <a:t>Patient</a:t>
            </a:r>
            <a:br>
              <a:rPr lang="en-US" sz="2000" dirty="0"/>
            </a:br>
            <a:r>
              <a:rPr lang="en-US" sz="2000" dirty="0"/>
              <a:t>     ↓</a:t>
            </a:r>
            <a:br>
              <a:rPr lang="en-US" sz="2000" dirty="0"/>
            </a:br>
            <a:r>
              <a:rPr lang="en-US" sz="2000" dirty="0"/>
              <a:t>Registration</a:t>
            </a:r>
            <a:br>
              <a:rPr lang="en-US" sz="2000" dirty="0"/>
            </a:br>
            <a:r>
              <a:rPr lang="en-US" sz="2000" dirty="0"/>
              <a:t>     ↓</a:t>
            </a:r>
            <a:br>
              <a:rPr lang="en-US" sz="2000" dirty="0"/>
            </a:br>
            <a:r>
              <a:rPr lang="en-US" sz="2000" dirty="0"/>
              <a:t>Clinical Encounter</a:t>
            </a:r>
            <a:br>
              <a:rPr lang="en-US" sz="2000" dirty="0"/>
            </a:br>
            <a:r>
              <a:rPr lang="en-US" sz="2000" dirty="0"/>
              <a:t>     ↓</a:t>
            </a:r>
            <a:br>
              <a:rPr lang="en-US" sz="2000" dirty="0"/>
            </a:br>
            <a:r>
              <a:rPr lang="en-US" sz="2000" dirty="0"/>
              <a:t>Lab/Imaging</a:t>
            </a:r>
            <a:br>
              <a:rPr lang="en-US" sz="2000" dirty="0"/>
            </a:br>
            <a:r>
              <a:rPr lang="en-US" sz="2000" dirty="0"/>
              <a:t>     ↓</a:t>
            </a:r>
            <a:br>
              <a:rPr lang="en-US" sz="2000" dirty="0"/>
            </a:br>
            <a:r>
              <a:rPr lang="en-US" sz="2000" dirty="0"/>
              <a:t>Treatment</a:t>
            </a:r>
            <a:br>
              <a:rPr lang="en-US" sz="2000" dirty="0"/>
            </a:br>
            <a:r>
              <a:rPr lang="en-US" sz="2000" dirty="0"/>
              <a:t>     ↓</a:t>
            </a:r>
            <a:br>
              <a:rPr lang="en-US" sz="2000" dirty="0"/>
            </a:br>
            <a:r>
              <a:rPr lang="en-US" sz="2000" dirty="0"/>
              <a:t>Follow-up</a:t>
            </a:r>
            <a:br>
              <a:rPr lang="en-US" sz="2000" dirty="0"/>
            </a:br>
            <a:r>
              <a:rPr lang="en-US" sz="2000" dirty="0"/>
              <a:t>     ↓</a:t>
            </a:r>
            <a:br>
              <a:rPr lang="en-US" sz="2000" dirty="0"/>
            </a:br>
            <a:r>
              <a:rPr lang="en-US" sz="2000" dirty="0"/>
              <a:t>Reporting</a:t>
            </a:r>
          </a:p>
          <a:p>
            <a:pPr algn="ctr"/>
            <a:endParaRPr lang="en-US" sz="2000" dirty="0"/>
          </a:p>
          <a:p>
            <a:pPr algn="ctr"/>
            <a:endParaRPr lang="en-US" sz="2000" dirty="0"/>
          </a:p>
          <a:p>
            <a:pPr algn="ctr"/>
            <a:r>
              <a:rPr lang="en-US" sz="2000" dirty="0"/>
              <a:t>Every step creates information.</a:t>
            </a:r>
          </a:p>
        </p:txBody>
      </p:sp>
      <p:sp>
        <p:nvSpPr>
          <p:cNvPr id="2" name="Slide Number Placeholder 1">
            <a:extLst>
              <a:ext uri="{FF2B5EF4-FFF2-40B4-BE49-F238E27FC236}">
                <a16:creationId xmlns:a16="http://schemas.microsoft.com/office/drawing/2014/main" id="{E180FCEC-8EA8-9302-88E9-46B4ACEB03E9}"/>
              </a:ext>
            </a:extLst>
          </p:cNvPr>
          <p:cNvSpPr>
            <a:spLocks noGrp="1"/>
          </p:cNvSpPr>
          <p:nvPr>
            <p:ph type="sldNum" sz="quarter" idx="11"/>
          </p:nvPr>
        </p:nvSpPr>
        <p:spPr/>
        <p:txBody>
          <a:bodyPr/>
          <a:lstStyle/>
          <a:p>
            <a:fld id="{523A240F-EAFE-E84F-B44C-6D7A08E0E409}" type="slidenum">
              <a:rPr lang="en-US" smtClean="0"/>
              <a:t>10</a:t>
            </a:fld>
            <a:endParaRPr lang="en-US"/>
          </a:p>
        </p:txBody>
      </p:sp>
      <p:pic>
        <p:nvPicPr>
          <p:cNvPr id="7" name="Picture 6">
            <a:extLst>
              <a:ext uri="{FF2B5EF4-FFF2-40B4-BE49-F238E27FC236}">
                <a16:creationId xmlns:a16="http://schemas.microsoft.com/office/drawing/2014/main" id="{AA61EB46-B8FB-D8EC-9F19-5169EE2EDA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3679" y="660957"/>
            <a:ext cx="4840364" cy="5473511"/>
          </a:xfrm>
          <a:prstGeom prst="rect">
            <a:avLst/>
          </a:prstGeom>
        </p:spPr>
      </p:pic>
      <p:pic>
        <p:nvPicPr>
          <p:cNvPr id="12" name="Audio 11">
            <a:hlinkClick r:id="" action="ppaction://media"/>
            <a:extLst>
              <a:ext uri="{FF2B5EF4-FFF2-40B4-BE49-F238E27FC236}">
                <a16:creationId xmlns:a16="http://schemas.microsoft.com/office/drawing/2014/main" id="{0BF255EC-E121-8AEB-38E0-7959383C3F85}"/>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80241661"/>
      </p:ext>
    </p:extLst>
  </p:cSld>
  <p:clrMapOvr>
    <a:masterClrMapping/>
  </p:clrMapOvr>
  <mc:AlternateContent xmlns:mc="http://schemas.openxmlformats.org/markup-compatibility/2006">
    <mc:Choice xmlns:p14="http://schemas.microsoft.com/office/powerpoint/2010/main" Requires="p14">
      <p:transition spd="slow" p14:dur="2000" advTm="163138"/>
    </mc:Choice>
    <mc:Fallback>
      <p:transition spd="slow" advTm="163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3CE2F-A5D2-CB2C-3E6E-C785EB2262E7}"/>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DF3C5B1-735B-3E9B-3F5C-239557832F66}"/>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5A34C747-BB91-7D34-1EE2-7107F4A906B8}"/>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019AD27-DE6F-3519-2E34-237BF2ABC941}"/>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What is an Electronic Health Record?</a:t>
            </a:r>
          </a:p>
        </p:txBody>
      </p:sp>
      <p:pic>
        <p:nvPicPr>
          <p:cNvPr id="11" name="Picture 10" descr="A close-up of a logo&#10;&#10;AI-generated content may be incorrect.">
            <a:extLst>
              <a:ext uri="{FF2B5EF4-FFF2-40B4-BE49-F238E27FC236}">
                <a16:creationId xmlns:a16="http://schemas.microsoft.com/office/drawing/2014/main" id="{E7236CF6-9AAE-8B9F-1C71-88061B141E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3F35BC8E-397D-ABEA-3A0D-D255F11EE5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D0AD0D2A-F09A-7BD5-167F-2AEDF9832EDF}"/>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10E7F05-FC7F-DD34-C089-736045D0014E}"/>
              </a:ext>
            </a:extLst>
          </p:cNvPr>
          <p:cNvSpPr txBox="1"/>
          <p:nvPr/>
        </p:nvSpPr>
        <p:spPr>
          <a:xfrm>
            <a:off x="278075" y="660958"/>
            <a:ext cx="9425906" cy="5267532"/>
          </a:xfrm>
          <a:prstGeom prst="rect">
            <a:avLst/>
          </a:prstGeom>
          <a:noFill/>
        </p:spPr>
        <p:txBody>
          <a:bodyPr wrap="square" lIns="91440" tIns="45720" rIns="91440" bIns="45720" anchor="t">
            <a:spAutoFit/>
          </a:bodyPr>
          <a:lstStyle/>
          <a:p>
            <a:r>
              <a:rPr lang="en-US" sz="2000" b="1" dirty="0"/>
              <a:t>Traditional Definition</a:t>
            </a:r>
          </a:p>
          <a:p>
            <a:pPr>
              <a:lnSpc>
                <a:spcPct val="150000"/>
              </a:lnSpc>
            </a:pPr>
            <a:r>
              <a:rPr lang="en-US" sz="2000" dirty="0"/>
              <a:t>An EHR is a digital record of patient health information.</a:t>
            </a:r>
          </a:p>
          <a:p>
            <a:pPr>
              <a:lnSpc>
                <a:spcPct val="150000"/>
              </a:lnSpc>
            </a:pPr>
            <a:r>
              <a:rPr lang="en-US" sz="2000" dirty="0">
                <a:solidFill>
                  <a:srgbClr val="FF0000"/>
                </a:solidFill>
              </a:rPr>
              <a:t>But this definition is incomplete.</a:t>
            </a:r>
          </a:p>
          <a:p>
            <a:pPr>
              <a:lnSpc>
                <a:spcPct val="150000"/>
              </a:lnSpc>
            </a:pPr>
            <a:endParaRPr lang="en-US" sz="2000" dirty="0"/>
          </a:p>
          <a:p>
            <a:r>
              <a:rPr lang="en-US" sz="2000" b="1" dirty="0"/>
              <a:t>EHR = More Than a Digital Chart</a:t>
            </a:r>
          </a:p>
          <a:p>
            <a:pPr>
              <a:lnSpc>
                <a:spcPct val="150000"/>
              </a:lnSpc>
            </a:pPr>
            <a:r>
              <a:rPr lang="en-US" sz="2000" dirty="0"/>
              <a:t>EHRs support:</a:t>
            </a:r>
          </a:p>
          <a:p>
            <a:pPr marL="800100" lvl="1" indent="-342900">
              <a:lnSpc>
                <a:spcPct val="150000"/>
              </a:lnSpc>
              <a:buFont typeface="Wingdings" panose="05000000000000000000" pitchFamily="2" charset="2"/>
              <a:buChar char="q"/>
            </a:pPr>
            <a:r>
              <a:rPr lang="en-US" sz="2000" dirty="0"/>
              <a:t>Clinical care </a:t>
            </a:r>
          </a:p>
          <a:p>
            <a:pPr marL="800100" lvl="1" indent="-342900">
              <a:lnSpc>
                <a:spcPct val="150000"/>
              </a:lnSpc>
              <a:buFont typeface="Wingdings" panose="05000000000000000000" pitchFamily="2" charset="2"/>
              <a:buChar char="q"/>
            </a:pPr>
            <a:r>
              <a:rPr lang="en-US" sz="2000" dirty="0"/>
              <a:t>Coordination </a:t>
            </a:r>
          </a:p>
          <a:p>
            <a:pPr marL="800100" lvl="1" indent="-342900">
              <a:lnSpc>
                <a:spcPct val="150000"/>
              </a:lnSpc>
              <a:buFont typeface="Wingdings" panose="05000000000000000000" pitchFamily="2" charset="2"/>
              <a:buChar char="q"/>
            </a:pPr>
            <a:r>
              <a:rPr lang="en-US" sz="2000" dirty="0"/>
              <a:t>Reporting </a:t>
            </a:r>
          </a:p>
          <a:p>
            <a:pPr marL="800100" lvl="1" indent="-342900">
              <a:lnSpc>
                <a:spcPct val="150000"/>
              </a:lnSpc>
              <a:buFont typeface="Wingdings" panose="05000000000000000000" pitchFamily="2" charset="2"/>
              <a:buChar char="q"/>
            </a:pPr>
            <a:r>
              <a:rPr lang="en-US" sz="2000" dirty="0"/>
              <a:t>Quality improvement </a:t>
            </a:r>
          </a:p>
          <a:p>
            <a:pPr marL="800100" lvl="1" indent="-342900">
              <a:lnSpc>
                <a:spcPct val="150000"/>
              </a:lnSpc>
              <a:buFont typeface="Wingdings" panose="05000000000000000000" pitchFamily="2" charset="2"/>
              <a:buChar char="q"/>
            </a:pPr>
            <a:r>
              <a:rPr lang="en-US" sz="2000" dirty="0"/>
              <a:t>Research </a:t>
            </a:r>
          </a:p>
          <a:p>
            <a:pPr marL="800100" lvl="1" indent="-342900">
              <a:lnSpc>
                <a:spcPct val="150000"/>
              </a:lnSpc>
              <a:buFont typeface="Wingdings" panose="05000000000000000000" pitchFamily="2" charset="2"/>
              <a:buChar char="q"/>
            </a:pPr>
            <a:r>
              <a:rPr lang="en-US" sz="2000" dirty="0"/>
              <a:t>Population health</a:t>
            </a:r>
          </a:p>
        </p:txBody>
      </p:sp>
      <p:sp>
        <p:nvSpPr>
          <p:cNvPr id="2" name="Slide Number Placeholder 1">
            <a:extLst>
              <a:ext uri="{FF2B5EF4-FFF2-40B4-BE49-F238E27FC236}">
                <a16:creationId xmlns:a16="http://schemas.microsoft.com/office/drawing/2014/main" id="{804C8FF1-B9FD-507C-9AED-08A4D5D52A0E}"/>
              </a:ext>
            </a:extLst>
          </p:cNvPr>
          <p:cNvSpPr>
            <a:spLocks noGrp="1"/>
          </p:cNvSpPr>
          <p:nvPr>
            <p:ph type="sldNum" sz="quarter" idx="11"/>
          </p:nvPr>
        </p:nvSpPr>
        <p:spPr/>
        <p:txBody>
          <a:bodyPr/>
          <a:lstStyle/>
          <a:p>
            <a:fld id="{523A240F-EAFE-E84F-B44C-6D7A08E0E409}" type="slidenum">
              <a:rPr lang="en-US" smtClean="0"/>
              <a:t>11</a:t>
            </a:fld>
            <a:endParaRPr lang="en-US"/>
          </a:p>
        </p:txBody>
      </p:sp>
      <p:pic>
        <p:nvPicPr>
          <p:cNvPr id="12" name="Audio 11">
            <a:hlinkClick r:id="" action="ppaction://media"/>
            <a:extLst>
              <a:ext uri="{FF2B5EF4-FFF2-40B4-BE49-F238E27FC236}">
                <a16:creationId xmlns:a16="http://schemas.microsoft.com/office/drawing/2014/main" id="{A5B46F55-59C3-0A38-7D3B-1EEF5EA1DBD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84715068"/>
      </p:ext>
    </p:extLst>
  </p:cSld>
  <p:clrMapOvr>
    <a:masterClrMapping/>
  </p:clrMapOvr>
  <mc:AlternateContent xmlns:mc="http://schemas.openxmlformats.org/markup-compatibility/2006">
    <mc:Choice xmlns:p14="http://schemas.microsoft.com/office/powerpoint/2010/main" Requires="p14">
      <p:transition spd="slow" p14:dur="2000" advTm="96120"/>
    </mc:Choice>
    <mc:Fallback>
      <p:transition spd="slow" advTm="96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D2569-4615-E39B-15F8-4DD5F007BD2D}"/>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3FCE7AA-1CB4-E75C-A59D-39714A6DD407}"/>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1EFDA381-5333-285D-45DD-51E3027561C7}"/>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09301A5-2987-2D90-852F-9D335C8AAF24}"/>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Electronic Health Record</a:t>
            </a:r>
          </a:p>
        </p:txBody>
      </p:sp>
      <p:pic>
        <p:nvPicPr>
          <p:cNvPr id="11" name="Picture 10" descr="A close-up of a logo&#10;&#10;AI-generated content may be incorrect.">
            <a:extLst>
              <a:ext uri="{FF2B5EF4-FFF2-40B4-BE49-F238E27FC236}">
                <a16:creationId xmlns:a16="http://schemas.microsoft.com/office/drawing/2014/main" id="{E6BABFA3-307E-3D8F-25D2-608562DF6E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6D5E028F-4D83-C6F3-B45B-BE96E355F3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66E5F921-979A-CF72-B53A-7E30DD5228BF}"/>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4E406E-F5E6-E190-7DA9-7BBC850075B9}"/>
              </a:ext>
            </a:extLst>
          </p:cNvPr>
          <p:cNvSpPr txBox="1"/>
          <p:nvPr/>
        </p:nvSpPr>
        <p:spPr>
          <a:xfrm>
            <a:off x="278075" y="660958"/>
            <a:ext cx="11583724" cy="3266985"/>
          </a:xfrm>
          <a:prstGeom prst="rect">
            <a:avLst/>
          </a:prstGeom>
          <a:noFill/>
        </p:spPr>
        <p:txBody>
          <a:bodyPr wrap="square" lIns="91440" tIns="45720" rIns="91440" bIns="45720" anchor="t">
            <a:spAutoFit/>
          </a:bodyPr>
          <a:lstStyle/>
          <a:p>
            <a:pPr>
              <a:lnSpc>
                <a:spcPct val="150000"/>
              </a:lnSpc>
            </a:pPr>
            <a:r>
              <a:rPr lang="en-US" sz="2000" b="1"/>
              <a:t>Better Definition</a:t>
            </a:r>
          </a:p>
          <a:p>
            <a:pPr>
              <a:lnSpc>
                <a:spcPct val="150000"/>
              </a:lnSpc>
            </a:pPr>
            <a:r>
              <a:rPr lang="en-US" sz="2000"/>
              <a:t>An EHR is a system that helps healthcare organizations:</a:t>
            </a:r>
          </a:p>
          <a:p>
            <a:pPr marL="800100" lvl="1" indent="-342900">
              <a:lnSpc>
                <a:spcPct val="150000"/>
              </a:lnSpc>
              <a:buFont typeface="Wingdings" panose="05000000000000000000" pitchFamily="2" charset="2"/>
              <a:buChar char="q"/>
            </a:pPr>
            <a:r>
              <a:rPr lang="en-US" sz="2000"/>
              <a:t>Capture information </a:t>
            </a:r>
          </a:p>
          <a:p>
            <a:pPr marL="800100" lvl="1" indent="-342900">
              <a:lnSpc>
                <a:spcPct val="150000"/>
              </a:lnSpc>
              <a:buFont typeface="Wingdings" panose="05000000000000000000" pitchFamily="2" charset="2"/>
              <a:buChar char="q"/>
            </a:pPr>
            <a:r>
              <a:rPr lang="en-US" sz="2000"/>
              <a:t>Store information </a:t>
            </a:r>
          </a:p>
          <a:p>
            <a:pPr marL="800100" lvl="1" indent="-342900">
              <a:lnSpc>
                <a:spcPct val="150000"/>
              </a:lnSpc>
              <a:buFont typeface="Wingdings" panose="05000000000000000000" pitchFamily="2" charset="2"/>
              <a:buChar char="q"/>
            </a:pPr>
            <a:r>
              <a:rPr lang="en-US" sz="2000"/>
              <a:t>Share information </a:t>
            </a:r>
          </a:p>
          <a:p>
            <a:pPr marL="800100" lvl="1" indent="-342900">
              <a:lnSpc>
                <a:spcPct val="150000"/>
              </a:lnSpc>
              <a:buFont typeface="Wingdings" panose="05000000000000000000" pitchFamily="2" charset="2"/>
              <a:buChar char="q"/>
            </a:pPr>
            <a:r>
              <a:rPr lang="en-US" sz="2000"/>
              <a:t>Use information </a:t>
            </a:r>
          </a:p>
          <a:p>
            <a:pPr>
              <a:lnSpc>
                <a:spcPct val="150000"/>
              </a:lnSpc>
            </a:pPr>
            <a:r>
              <a:rPr lang="en-US" sz="2000"/>
              <a:t>to support patient care.</a:t>
            </a:r>
            <a:endParaRPr lang="en-US" sz="2000" dirty="0"/>
          </a:p>
        </p:txBody>
      </p:sp>
      <p:sp>
        <p:nvSpPr>
          <p:cNvPr id="2" name="Slide Number Placeholder 1">
            <a:extLst>
              <a:ext uri="{FF2B5EF4-FFF2-40B4-BE49-F238E27FC236}">
                <a16:creationId xmlns:a16="http://schemas.microsoft.com/office/drawing/2014/main" id="{06DCB697-1E9C-D1F6-7FB7-EC82732CAE7E}"/>
              </a:ext>
            </a:extLst>
          </p:cNvPr>
          <p:cNvSpPr>
            <a:spLocks noGrp="1"/>
          </p:cNvSpPr>
          <p:nvPr>
            <p:ph type="sldNum" sz="quarter" idx="11"/>
          </p:nvPr>
        </p:nvSpPr>
        <p:spPr/>
        <p:txBody>
          <a:bodyPr/>
          <a:lstStyle/>
          <a:p>
            <a:fld id="{523A240F-EAFE-E84F-B44C-6D7A08E0E409}" type="slidenum">
              <a:rPr lang="en-US" smtClean="0"/>
              <a:t>12</a:t>
            </a:fld>
            <a:endParaRPr lang="en-US"/>
          </a:p>
        </p:txBody>
      </p:sp>
      <p:pic>
        <p:nvPicPr>
          <p:cNvPr id="12" name="Audio 11">
            <a:hlinkClick r:id="" action="ppaction://media"/>
            <a:extLst>
              <a:ext uri="{FF2B5EF4-FFF2-40B4-BE49-F238E27FC236}">
                <a16:creationId xmlns:a16="http://schemas.microsoft.com/office/drawing/2014/main" id="{42035001-AD8E-3E5C-DB7A-F4BCAD5E4E9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57757142"/>
      </p:ext>
    </p:extLst>
  </p:cSld>
  <p:clrMapOvr>
    <a:masterClrMapping/>
  </p:clrMapOvr>
  <mc:AlternateContent xmlns:mc="http://schemas.openxmlformats.org/markup-compatibility/2006">
    <mc:Choice xmlns:p14="http://schemas.microsoft.com/office/powerpoint/2010/main" Requires="p14">
      <p:transition spd="slow" p14:dur="2000" advTm="26092"/>
    </mc:Choice>
    <mc:Fallback>
      <p:transition spd="slow" advTm="26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F625D-4AAF-CA2F-3398-3801629BDE3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7FFA215-4499-5F46-1058-19B7344DFE5B}"/>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7BFE0C3-5E2D-A843-E375-7427286FD995}"/>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69749D9-4DC6-7CE3-3D17-FF2500CA9052}"/>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Why Were EHRs Created </a:t>
            </a:r>
          </a:p>
        </p:txBody>
      </p:sp>
      <p:pic>
        <p:nvPicPr>
          <p:cNvPr id="11" name="Picture 10" descr="A close-up of a logo&#10;&#10;AI-generated content may be incorrect.">
            <a:extLst>
              <a:ext uri="{FF2B5EF4-FFF2-40B4-BE49-F238E27FC236}">
                <a16:creationId xmlns:a16="http://schemas.microsoft.com/office/drawing/2014/main" id="{22EB129B-4983-8F3F-39FB-F17060D03E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7115D3E8-27B7-68E4-D8CE-E51A03BDD3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3AD92524-4C6A-4ABA-5211-2E043EBBECE7}"/>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3AAAE14-1383-114D-4F4E-DE53B7060492}"/>
              </a:ext>
            </a:extLst>
          </p:cNvPr>
          <p:cNvSpPr txBox="1"/>
          <p:nvPr/>
        </p:nvSpPr>
        <p:spPr>
          <a:xfrm>
            <a:off x="278075" y="660958"/>
            <a:ext cx="5285107" cy="2805320"/>
          </a:xfrm>
          <a:prstGeom prst="rect">
            <a:avLst/>
          </a:prstGeom>
          <a:noFill/>
        </p:spPr>
        <p:txBody>
          <a:bodyPr wrap="square" lIns="91440" tIns="45720" rIns="91440" bIns="45720" anchor="t">
            <a:spAutoFit/>
          </a:bodyPr>
          <a:lstStyle/>
          <a:p>
            <a:pPr>
              <a:lnSpc>
                <a:spcPct val="150000"/>
              </a:lnSpc>
            </a:pPr>
            <a:r>
              <a:rPr lang="en-US" sz="2000" dirty="0"/>
              <a:t>Paper records create challenges:</a:t>
            </a:r>
          </a:p>
          <a:p>
            <a:pPr marL="800100" lvl="1" indent="-342900">
              <a:lnSpc>
                <a:spcPct val="150000"/>
              </a:lnSpc>
              <a:buFont typeface="Wingdings" panose="05000000000000000000" pitchFamily="2" charset="2"/>
              <a:buChar char="q"/>
            </a:pPr>
            <a:r>
              <a:rPr lang="en-US" sz="2000" dirty="0"/>
              <a:t>Hard to find</a:t>
            </a:r>
          </a:p>
          <a:p>
            <a:pPr marL="800100" lvl="1" indent="-342900">
              <a:lnSpc>
                <a:spcPct val="150000"/>
              </a:lnSpc>
              <a:buFont typeface="Wingdings" panose="05000000000000000000" pitchFamily="2" charset="2"/>
              <a:buChar char="q"/>
            </a:pPr>
            <a:r>
              <a:rPr lang="en-US" sz="2000" dirty="0"/>
              <a:t>Easy to lose</a:t>
            </a:r>
          </a:p>
          <a:p>
            <a:pPr marL="800100" lvl="1" indent="-342900">
              <a:lnSpc>
                <a:spcPct val="150000"/>
              </a:lnSpc>
              <a:buFont typeface="Wingdings" panose="05000000000000000000" pitchFamily="2" charset="2"/>
              <a:buChar char="q"/>
            </a:pPr>
            <a:r>
              <a:rPr lang="en-US" sz="2000" dirty="0"/>
              <a:t>Difficult to share</a:t>
            </a:r>
          </a:p>
          <a:p>
            <a:pPr marL="800100" lvl="1" indent="-342900">
              <a:lnSpc>
                <a:spcPct val="150000"/>
              </a:lnSpc>
              <a:buFont typeface="Wingdings" panose="05000000000000000000" pitchFamily="2" charset="2"/>
              <a:buChar char="q"/>
            </a:pPr>
            <a:r>
              <a:rPr lang="en-US" sz="2000" dirty="0"/>
              <a:t>Difficult to report from</a:t>
            </a:r>
          </a:p>
          <a:p>
            <a:pPr>
              <a:lnSpc>
                <a:spcPct val="150000"/>
              </a:lnSpc>
            </a:pPr>
            <a:r>
              <a:rPr lang="en-US" sz="2000" dirty="0"/>
              <a:t>EHRs attempt to solve these problems.</a:t>
            </a:r>
          </a:p>
        </p:txBody>
      </p:sp>
      <p:sp>
        <p:nvSpPr>
          <p:cNvPr id="2" name="Slide Number Placeholder 1">
            <a:extLst>
              <a:ext uri="{FF2B5EF4-FFF2-40B4-BE49-F238E27FC236}">
                <a16:creationId xmlns:a16="http://schemas.microsoft.com/office/drawing/2014/main" id="{DE35D8FC-243A-FF4C-61E4-BA9BA410FF70}"/>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7" name="TextBox 6">
            <a:extLst>
              <a:ext uri="{FF2B5EF4-FFF2-40B4-BE49-F238E27FC236}">
                <a16:creationId xmlns:a16="http://schemas.microsoft.com/office/drawing/2014/main" id="{864C593E-4269-1390-C39C-0F322C193C0D}"/>
              </a:ext>
            </a:extLst>
          </p:cNvPr>
          <p:cNvSpPr txBox="1"/>
          <p:nvPr/>
        </p:nvSpPr>
        <p:spPr>
          <a:xfrm>
            <a:off x="5612044" y="735484"/>
            <a:ext cx="6205354" cy="2805320"/>
          </a:xfrm>
          <a:prstGeom prst="rect">
            <a:avLst/>
          </a:prstGeom>
          <a:noFill/>
        </p:spPr>
        <p:txBody>
          <a:bodyPr wrap="square">
            <a:spAutoFit/>
          </a:bodyPr>
          <a:lstStyle/>
          <a:p>
            <a:pPr>
              <a:lnSpc>
                <a:spcPct val="150000"/>
              </a:lnSpc>
            </a:pPr>
            <a:r>
              <a:rPr lang="en-US" sz="2000" dirty="0"/>
              <a:t>Potential benefits of EHRs</a:t>
            </a:r>
          </a:p>
          <a:p>
            <a:pPr marL="742950" lvl="1" indent="-285750">
              <a:lnSpc>
                <a:spcPct val="150000"/>
              </a:lnSpc>
              <a:buFont typeface="Wingdings" panose="05000000000000000000" pitchFamily="2" charset="2"/>
              <a:buChar char="q"/>
            </a:pPr>
            <a:r>
              <a:rPr lang="en-US" sz="2000" dirty="0"/>
              <a:t>Better information access</a:t>
            </a:r>
          </a:p>
          <a:p>
            <a:pPr marL="742950" lvl="1" indent="-285750">
              <a:lnSpc>
                <a:spcPct val="150000"/>
              </a:lnSpc>
              <a:buFont typeface="Wingdings" panose="05000000000000000000" pitchFamily="2" charset="2"/>
              <a:buChar char="q"/>
            </a:pPr>
            <a:r>
              <a:rPr lang="en-US" sz="2000" dirty="0"/>
              <a:t>Improved coordination</a:t>
            </a:r>
          </a:p>
          <a:p>
            <a:pPr marL="742950" lvl="1" indent="-285750">
              <a:lnSpc>
                <a:spcPct val="150000"/>
              </a:lnSpc>
              <a:buFont typeface="Wingdings" panose="05000000000000000000" pitchFamily="2" charset="2"/>
              <a:buChar char="q"/>
            </a:pPr>
            <a:r>
              <a:rPr lang="en-US" sz="2000" dirty="0"/>
              <a:t>Reduced duplication</a:t>
            </a:r>
          </a:p>
          <a:p>
            <a:pPr marL="742950" lvl="1" indent="-285750">
              <a:lnSpc>
                <a:spcPct val="150000"/>
              </a:lnSpc>
              <a:buFont typeface="Wingdings" panose="05000000000000000000" pitchFamily="2" charset="2"/>
              <a:buChar char="q"/>
            </a:pPr>
            <a:r>
              <a:rPr lang="en-US" sz="2000" dirty="0"/>
              <a:t>Faster reporting</a:t>
            </a:r>
          </a:p>
          <a:p>
            <a:pPr marL="742950" lvl="1" indent="-285750">
              <a:lnSpc>
                <a:spcPct val="150000"/>
              </a:lnSpc>
              <a:buFont typeface="Wingdings" panose="05000000000000000000" pitchFamily="2" charset="2"/>
              <a:buChar char="q"/>
            </a:pPr>
            <a:r>
              <a:rPr lang="en-US" sz="2000" dirty="0"/>
              <a:t>Improved data quality</a:t>
            </a:r>
          </a:p>
        </p:txBody>
      </p:sp>
      <p:pic>
        <p:nvPicPr>
          <p:cNvPr id="14" name="Audio 13">
            <a:hlinkClick r:id="" action="ppaction://media"/>
            <a:extLst>
              <a:ext uri="{FF2B5EF4-FFF2-40B4-BE49-F238E27FC236}">
                <a16:creationId xmlns:a16="http://schemas.microsoft.com/office/drawing/2014/main" id="{404E730F-0621-AFD1-D4E3-B3030CC34EC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81025377"/>
      </p:ext>
    </p:extLst>
  </p:cSld>
  <p:clrMapOvr>
    <a:masterClrMapping/>
  </p:clrMapOvr>
  <mc:AlternateContent xmlns:mc="http://schemas.openxmlformats.org/markup-compatibility/2006">
    <mc:Choice xmlns:p14="http://schemas.microsoft.com/office/powerpoint/2010/main" Requires="p14">
      <p:transition spd="slow" p14:dur="2000" advTm="93058"/>
    </mc:Choice>
    <mc:Fallback>
      <p:transition spd="slow" advTm="93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F4F3-6B39-5400-9861-7DC738F18D1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45EB03F4-DE21-4D73-1768-5566E95DF9D9}"/>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3362E4BB-103E-33B7-E37A-8A0941E39DC2}"/>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F28A8AD1-B09B-E36F-8E20-567F45B01B32}"/>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Why Were EHRs Created </a:t>
            </a:r>
          </a:p>
        </p:txBody>
      </p:sp>
      <p:pic>
        <p:nvPicPr>
          <p:cNvPr id="11" name="Picture 10" descr="A close-up of a logo&#10;&#10;AI-generated content may be incorrect.">
            <a:extLst>
              <a:ext uri="{FF2B5EF4-FFF2-40B4-BE49-F238E27FC236}">
                <a16:creationId xmlns:a16="http://schemas.microsoft.com/office/drawing/2014/main" id="{D2C29758-7DE3-1642-975E-664276E947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72B71BE2-21FD-23B1-A71D-7FAFFFB3B4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2D0E3351-8BCA-3731-837C-2E02915ED926}"/>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E122D8B-4065-F0CD-F61B-E82BFE05676E}"/>
              </a:ext>
            </a:extLst>
          </p:cNvPr>
          <p:cNvSpPr txBox="1"/>
          <p:nvPr/>
        </p:nvSpPr>
        <p:spPr>
          <a:xfrm>
            <a:off x="278075" y="660958"/>
            <a:ext cx="10213092" cy="2343655"/>
          </a:xfrm>
          <a:prstGeom prst="rect">
            <a:avLst/>
          </a:prstGeom>
          <a:noFill/>
        </p:spPr>
        <p:txBody>
          <a:bodyPr wrap="square" lIns="91440" tIns="45720" rIns="91440" bIns="45720" anchor="t">
            <a:spAutoFit/>
          </a:bodyPr>
          <a:lstStyle/>
          <a:p>
            <a:pPr>
              <a:lnSpc>
                <a:spcPct val="150000"/>
              </a:lnSpc>
            </a:pPr>
            <a:r>
              <a:rPr lang="en-US" sz="2000" b="1" dirty="0"/>
              <a:t>EHRs Do NOT Automatically Fix Problems</a:t>
            </a:r>
          </a:p>
          <a:p>
            <a:pPr>
              <a:lnSpc>
                <a:spcPct val="150000"/>
              </a:lnSpc>
            </a:pPr>
            <a:r>
              <a:rPr lang="en-US" sz="2000" b="1" dirty="0">
                <a:solidFill>
                  <a:schemeClr val="accent4"/>
                </a:solidFill>
              </a:rPr>
              <a:t>Important lesson:</a:t>
            </a:r>
          </a:p>
          <a:p>
            <a:pPr>
              <a:lnSpc>
                <a:spcPct val="150000"/>
              </a:lnSpc>
            </a:pPr>
            <a:r>
              <a:rPr lang="en-US" sz="2000" dirty="0"/>
              <a:t>Bad workflows can become bad digital workflows.</a:t>
            </a:r>
          </a:p>
          <a:p>
            <a:pPr>
              <a:lnSpc>
                <a:spcPct val="150000"/>
              </a:lnSpc>
            </a:pPr>
            <a:r>
              <a:rPr lang="en-US" sz="2000" dirty="0"/>
              <a:t>Technology alone does not improve care.</a:t>
            </a:r>
          </a:p>
          <a:p>
            <a:pPr>
              <a:lnSpc>
                <a:spcPct val="150000"/>
              </a:lnSpc>
            </a:pPr>
            <a:r>
              <a:rPr lang="en-US" sz="2000" dirty="0"/>
              <a:t>People and processes matter.</a:t>
            </a:r>
          </a:p>
        </p:txBody>
      </p:sp>
      <p:sp>
        <p:nvSpPr>
          <p:cNvPr id="2" name="Slide Number Placeholder 1">
            <a:extLst>
              <a:ext uri="{FF2B5EF4-FFF2-40B4-BE49-F238E27FC236}">
                <a16:creationId xmlns:a16="http://schemas.microsoft.com/office/drawing/2014/main" id="{7AAA2EE5-3D06-7F22-1AA4-A21EE45846C7}"/>
              </a:ext>
            </a:extLst>
          </p:cNvPr>
          <p:cNvSpPr>
            <a:spLocks noGrp="1"/>
          </p:cNvSpPr>
          <p:nvPr>
            <p:ph type="sldNum" sz="quarter" idx="11"/>
          </p:nvPr>
        </p:nvSpPr>
        <p:spPr/>
        <p:txBody>
          <a:bodyPr/>
          <a:lstStyle/>
          <a:p>
            <a:fld id="{523A240F-EAFE-E84F-B44C-6D7A08E0E409}" type="slidenum">
              <a:rPr lang="en-US" smtClean="0"/>
              <a:t>14</a:t>
            </a:fld>
            <a:endParaRPr lang="en-US"/>
          </a:p>
        </p:txBody>
      </p:sp>
      <p:pic>
        <p:nvPicPr>
          <p:cNvPr id="14" name="Audio 13">
            <a:hlinkClick r:id="" action="ppaction://media"/>
            <a:extLst>
              <a:ext uri="{FF2B5EF4-FFF2-40B4-BE49-F238E27FC236}">
                <a16:creationId xmlns:a16="http://schemas.microsoft.com/office/drawing/2014/main" id="{9B39FA15-BA0F-ADC8-6781-34DC0153DAE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12237027"/>
      </p:ext>
    </p:extLst>
  </p:cSld>
  <p:clrMapOvr>
    <a:masterClrMapping/>
  </p:clrMapOvr>
  <mc:AlternateContent xmlns:mc="http://schemas.openxmlformats.org/markup-compatibility/2006">
    <mc:Choice xmlns:p14="http://schemas.microsoft.com/office/powerpoint/2010/main" Requires="p14">
      <p:transition spd="slow" p14:dur="2000" advTm="153286"/>
    </mc:Choice>
    <mc:Fallback>
      <p:transition spd="slow" advTm="1532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1A530-6B42-6A7F-7386-E0B135F42627}"/>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D4F9DDC-CA94-134F-E0C8-8D3AABB3FF70}"/>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D347BC68-97EB-924A-B76A-0B1B6380FDDD}"/>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BFE3D2C-61F4-6F2F-298F-A8024475C2FE}"/>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Understanding EHR Components </a:t>
            </a:r>
          </a:p>
        </p:txBody>
      </p:sp>
      <p:pic>
        <p:nvPicPr>
          <p:cNvPr id="11" name="Picture 10" descr="A close-up of a logo&#10;&#10;AI-generated content may be incorrect.">
            <a:extLst>
              <a:ext uri="{FF2B5EF4-FFF2-40B4-BE49-F238E27FC236}">
                <a16:creationId xmlns:a16="http://schemas.microsoft.com/office/drawing/2014/main" id="{AD2480BD-8867-0088-A664-2B50C39A65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6DF976E7-AE66-31F3-93FF-86E3C787CA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CE3C4401-91A5-1756-CFDA-0F4ECBB1FEB0}"/>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8CFE8E-BBFB-6541-E0CE-713B6C8ADC14}"/>
              </a:ext>
            </a:extLst>
          </p:cNvPr>
          <p:cNvSpPr txBox="1"/>
          <p:nvPr/>
        </p:nvSpPr>
        <p:spPr>
          <a:xfrm>
            <a:off x="278074" y="660958"/>
            <a:ext cx="11315955" cy="5170646"/>
          </a:xfrm>
          <a:prstGeom prst="rect">
            <a:avLst/>
          </a:prstGeom>
          <a:noFill/>
        </p:spPr>
        <p:txBody>
          <a:bodyPr wrap="square" lIns="91440" tIns="45720" rIns="91440" bIns="45720" anchor="t">
            <a:spAutoFit/>
          </a:bodyPr>
          <a:lstStyle/>
          <a:p>
            <a:r>
              <a:rPr lang="en-US" sz="2000" b="1" dirty="0"/>
              <a:t>Major Components of an EHR</a:t>
            </a:r>
          </a:p>
          <a:p>
            <a:pPr marL="800100" lvl="1" indent="-342900">
              <a:lnSpc>
                <a:spcPct val="150000"/>
              </a:lnSpc>
              <a:buFont typeface="Wingdings" panose="05000000000000000000" pitchFamily="2" charset="2"/>
              <a:buChar char="q"/>
            </a:pPr>
            <a:r>
              <a:rPr lang="en-US" sz="2000" dirty="0"/>
              <a:t>Registration</a:t>
            </a:r>
          </a:p>
          <a:p>
            <a:pPr marL="1257300" lvl="2" indent="-342900">
              <a:buFont typeface="Courier New" panose="02070309020205020404" pitchFamily="49" charset="0"/>
              <a:buChar char="o"/>
            </a:pPr>
            <a:r>
              <a:rPr lang="en-US" sz="2000" dirty="0"/>
              <a:t>Identify patients correctly. No patient record exists without registration. </a:t>
            </a:r>
          </a:p>
          <a:p>
            <a:pPr marL="800100" lvl="1" indent="-342900">
              <a:lnSpc>
                <a:spcPct val="150000"/>
              </a:lnSpc>
              <a:buFont typeface="Wingdings" panose="05000000000000000000" pitchFamily="2" charset="2"/>
              <a:buChar char="q"/>
            </a:pPr>
            <a:r>
              <a:rPr lang="en-US" sz="2000" dirty="0"/>
              <a:t>Clinical Documentation</a:t>
            </a:r>
          </a:p>
          <a:p>
            <a:pPr marL="1257300" lvl="2" indent="-342900">
              <a:buFont typeface="Courier New" panose="02070309020205020404" pitchFamily="49" charset="0"/>
              <a:buChar char="o"/>
            </a:pPr>
            <a:r>
              <a:rPr lang="en-US" sz="2000" dirty="0"/>
              <a:t>Record what happened during care.</a:t>
            </a:r>
          </a:p>
          <a:p>
            <a:pPr marL="800100" lvl="1" indent="-342900">
              <a:lnSpc>
                <a:spcPct val="150000"/>
              </a:lnSpc>
              <a:buFont typeface="Wingdings" panose="05000000000000000000" pitchFamily="2" charset="2"/>
              <a:buChar char="q"/>
            </a:pPr>
            <a:r>
              <a:rPr lang="en-US" sz="2000" dirty="0"/>
              <a:t>Orders </a:t>
            </a:r>
          </a:p>
          <a:p>
            <a:pPr marL="1257300" lvl="2" indent="-342900">
              <a:lnSpc>
                <a:spcPct val="150000"/>
              </a:lnSpc>
              <a:buFont typeface="Courier New" panose="02070309020205020404" pitchFamily="49" charset="0"/>
              <a:buChar char="o"/>
            </a:pPr>
            <a:r>
              <a:rPr lang="en-US" sz="2000" dirty="0"/>
              <a:t>Includes medication prescribing, diagnostic imaging &amp; labs, consultations &amp; referrals, nursing orders</a:t>
            </a:r>
          </a:p>
          <a:p>
            <a:pPr marL="800100" lvl="1" indent="-342900">
              <a:lnSpc>
                <a:spcPct val="150000"/>
              </a:lnSpc>
              <a:buFont typeface="Wingdings" panose="05000000000000000000" pitchFamily="2" charset="2"/>
              <a:buChar char="q"/>
            </a:pPr>
            <a:r>
              <a:rPr lang="en-US" sz="2000" dirty="0"/>
              <a:t>Results </a:t>
            </a:r>
          </a:p>
          <a:p>
            <a:pPr marL="1257300" lvl="2" indent="-342900">
              <a:buFont typeface="Courier New" panose="02070309020205020404" pitchFamily="49" charset="0"/>
              <a:buChar char="o"/>
            </a:pPr>
            <a:r>
              <a:rPr lang="en-US" sz="2000" dirty="0"/>
              <a:t>Supports Laboratory results, Pathology, Imaging</a:t>
            </a:r>
          </a:p>
          <a:p>
            <a:pPr marL="800100" lvl="1" indent="-342900">
              <a:lnSpc>
                <a:spcPct val="150000"/>
              </a:lnSpc>
              <a:buFont typeface="Wingdings" panose="05000000000000000000" pitchFamily="2" charset="2"/>
              <a:buChar char="q"/>
            </a:pPr>
            <a:r>
              <a:rPr lang="en-US" sz="2000" dirty="0"/>
              <a:t>Reporting</a:t>
            </a:r>
          </a:p>
          <a:p>
            <a:pPr marL="1257300" lvl="2" indent="-342900">
              <a:buFont typeface="Courier New" panose="02070309020205020404" pitchFamily="49" charset="0"/>
              <a:buChar char="o"/>
            </a:pPr>
            <a:r>
              <a:rPr lang="en-US" sz="2000" dirty="0"/>
              <a:t>Transforms patient data into information. Provides insights, supports researchers and public health programs</a:t>
            </a:r>
          </a:p>
        </p:txBody>
      </p:sp>
      <p:sp>
        <p:nvSpPr>
          <p:cNvPr id="2" name="Slide Number Placeholder 1">
            <a:extLst>
              <a:ext uri="{FF2B5EF4-FFF2-40B4-BE49-F238E27FC236}">
                <a16:creationId xmlns:a16="http://schemas.microsoft.com/office/drawing/2014/main" id="{5A642397-BD75-EA19-ACCE-E2A25A8ADCF8}"/>
              </a:ext>
            </a:extLst>
          </p:cNvPr>
          <p:cNvSpPr>
            <a:spLocks noGrp="1"/>
          </p:cNvSpPr>
          <p:nvPr>
            <p:ph type="sldNum" sz="quarter" idx="11"/>
          </p:nvPr>
        </p:nvSpPr>
        <p:spPr/>
        <p:txBody>
          <a:bodyPr/>
          <a:lstStyle/>
          <a:p>
            <a:fld id="{523A240F-EAFE-E84F-B44C-6D7A08E0E409}" type="slidenum">
              <a:rPr lang="en-US" smtClean="0"/>
              <a:t>15</a:t>
            </a:fld>
            <a:endParaRPr lang="en-US"/>
          </a:p>
        </p:txBody>
      </p:sp>
      <p:pic>
        <p:nvPicPr>
          <p:cNvPr id="10" name="Audio 9">
            <a:hlinkClick r:id="" action="ppaction://media"/>
            <a:extLst>
              <a:ext uri="{FF2B5EF4-FFF2-40B4-BE49-F238E27FC236}">
                <a16:creationId xmlns:a16="http://schemas.microsoft.com/office/drawing/2014/main" id="{2EE2ED28-D4C8-FFBB-49B3-C29FA6CCF28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6036539"/>
      </p:ext>
    </p:extLst>
  </p:cSld>
  <p:clrMapOvr>
    <a:masterClrMapping/>
  </p:clrMapOvr>
  <mc:AlternateContent xmlns:mc="http://schemas.openxmlformats.org/markup-compatibility/2006">
    <mc:Choice xmlns:p14="http://schemas.microsoft.com/office/powerpoint/2010/main" Requires="p14">
      <p:transition spd="slow" p14:dur="2000" advTm="88668"/>
    </mc:Choice>
    <mc:Fallback>
      <p:transition spd="slow" advTm="88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9B578-0B07-0F01-7418-93D5E06A7166}"/>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1A97648-93E3-0D4B-DDE9-44C27ABF4E0B}"/>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3FDCEDC2-A0FF-A670-1404-408E7C991A45}"/>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3EB2481-0CC7-FCF6-DCC7-CF1891F67B21}"/>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Thinking Like an Informaticist </a:t>
            </a:r>
          </a:p>
        </p:txBody>
      </p:sp>
      <p:pic>
        <p:nvPicPr>
          <p:cNvPr id="11" name="Picture 10" descr="A close-up of a logo&#10;&#10;AI-generated content may be incorrect.">
            <a:extLst>
              <a:ext uri="{FF2B5EF4-FFF2-40B4-BE49-F238E27FC236}">
                <a16:creationId xmlns:a16="http://schemas.microsoft.com/office/drawing/2014/main" id="{FCDEC0AE-2FA0-9EE5-B68B-B7441F4F16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DFD94A45-D869-71B9-E5E8-8D9F71C897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E140C79A-83F1-5203-8A37-3439F4958AD7}"/>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295470-AE59-735A-A6F1-353E1BADC214}"/>
              </a:ext>
            </a:extLst>
          </p:cNvPr>
          <p:cNvSpPr txBox="1"/>
          <p:nvPr/>
        </p:nvSpPr>
        <p:spPr>
          <a:xfrm>
            <a:off x="278074" y="660958"/>
            <a:ext cx="11315955" cy="3631763"/>
          </a:xfrm>
          <a:prstGeom prst="rect">
            <a:avLst/>
          </a:prstGeom>
          <a:noFill/>
        </p:spPr>
        <p:txBody>
          <a:bodyPr wrap="square" lIns="91440" tIns="45720" rIns="91440" bIns="45720" anchor="t">
            <a:spAutoFit/>
          </a:bodyPr>
          <a:lstStyle/>
          <a:p>
            <a:r>
              <a:rPr lang="en-US" sz="2000" b="1" dirty="0"/>
              <a:t>An EHR helps focus our perspectives while working with patient data</a:t>
            </a:r>
          </a:p>
          <a:p>
            <a:pPr marL="800100" lvl="1" indent="-342900">
              <a:lnSpc>
                <a:spcPct val="150000"/>
              </a:lnSpc>
              <a:buFont typeface="Wingdings" panose="05000000000000000000" pitchFamily="2" charset="2"/>
              <a:buChar char="q"/>
            </a:pPr>
            <a:r>
              <a:rPr lang="en-US" sz="2000" dirty="0"/>
              <a:t>Clinician</a:t>
            </a:r>
          </a:p>
          <a:p>
            <a:pPr marL="1257300" lvl="2" indent="-342900">
              <a:buFont typeface="Courier New" panose="02070309020205020404" pitchFamily="49" charset="0"/>
              <a:buChar char="o"/>
            </a:pPr>
            <a:r>
              <a:rPr lang="en-US" sz="2000" dirty="0"/>
              <a:t>Can I care for the patient? </a:t>
            </a:r>
          </a:p>
          <a:p>
            <a:pPr marL="800100" lvl="1" indent="-342900">
              <a:lnSpc>
                <a:spcPct val="150000"/>
              </a:lnSpc>
              <a:buFont typeface="Wingdings" panose="05000000000000000000" pitchFamily="2" charset="2"/>
              <a:buChar char="q"/>
            </a:pPr>
            <a:r>
              <a:rPr lang="en-US" sz="2000" dirty="0"/>
              <a:t>Administrator</a:t>
            </a:r>
          </a:p>
          <a:p>
            <a:pPr marL="1257300" lvl="2" indent="-342900">
              <a:buFont typeface="Courier New" panose="02070309020205020404" pitchFamily="49" charset="0"/>
              <a:buChar char="o"/>
            </a:pPr>
            <a:r>
              <a:rPr lang="en-US" sz="2000" dirty="0"/>
              <a:t>Can I manage operations?</a:t>
            </a:r>
          </a:p>
          <a:p>
            <a:pPr marL="800100" lvl="1" indent="-342900">
              <a:lnSpc>
                <a:spcPct val="150000"/>
              </a:lnSpc>
              <a:buFont typeface="Wingdings" panose="05000000000000000000" pitchFamily="2" charset="2"/>
              <a:buChar char="q"/>
            </a:pPr>
            <a:r>
              <a:rPr lang="en-US" sz="2000" dirty="0"/>
              <a:t>Researcher </a:t>
            </a:r>
          </a:p>
          <a:p>
            <a:pPr marL="1257300" lvl="2" indent="-342900">
              <a:lnSpc>
                <a:spcPct val="150000"/>
              </a:lnSpc>
              <a:buFont typeface="Courier New" panose="02070309020205020404" pitchFamily="49" charset="0"/>
              <a:buChar char="o"/>
            </a:pPr>
            <a:r>
              <a:rPr lang="en-US" sz="2000" dirty="0"/>
              <a:t>Can I analyze outcomes?</a:t>
            </a:r>
          </a:p>
          <a:p>
            <a:pPr marL="800100" lvl="1" indent="-342900">
              <a:lnSpc>
                <a:spcPct val="150000"/>
              </a:lnSpc>
              <a:buFont typeface="Wingdings" panose="05000000000000000000" pitchFamily="2" charset="2"/>
              <a:buChar char="q"/>
            </a:pPr>
            <a:r>
              <a:rPr lang="en-US" sz="2000" dirty="0"/>
              <a:t>Informaticist </a:t>
            </a:r>
          </a:p>
          <a:p>
            <a:pPr marL="1257300" lvl="2" indent="-342900">
              <a:buFont typeface="Courier New" panose="02070309020205020404" pitchFamily="49" charset="0"/>
              <a:buChar char="o"/>
            </a:pPr>
            <a:r>
              <a:rPr lang="en-US" sz="2000" dirty="0"/>
              <a:t>Can I ensure that the right information reach the right person at the right time?</a:t>
            </a:r>
          </a:p>
        </p:txBody>
      </p:sp>
      <p:sp>
        <p:nvSpPr>
          <p:cNvPr id="2" name="Slide Number Placeholder 1">
            <a:extLst>
              <a:ext uri="{FF2B5EF4-FFF2-40B4-BE49-F238E27FC236}">
                <a16:creationId xmlns:a16="http://schemas.microsoft.com/office/drawing/2014/main" id="{BA0FA635-3AEB-4AAB-7E97-7B814F6CBB97}"/>
              </a:ext>
            </a:extLst>
          </p:cNvPr>
          <p:cNvSpPr>
            <a:spLocks noGrp="1"/>
          </p:cNvSpPr>
          <p:nvPr>
            <p:ph type="sldNum" sz="quarter" idx="11"/>
          </p:nvPr>
        </p:nvSpPr>
        <p:spPr/>
        <p:txBody>
          <a:bodyPr/>
          <a:lstStyle/>
          <a:p>
            <a:fld id="{523A240F-EAFE-E84F-B44C-6D7A08E0E409}" type="slidenum">
              <a:rPr lang="en-US" smtClean="0"/>
              <a:t>16</a:t>
            </a:fld>
            <a:endParaRPr lang="en-US"/>
          </a:p>
        </p:txBody>
      </p:sp>
      <p:pic>
        <p:nvPicPr>
          <p:cNvPr id="9" name="Audio 8">
            <a:hlinkClick r:id="" action="ppaction://media"/>
            <a:extLst>
              <a:ext uri="{FF2B5EF4-FFF2-40B4-BE49-F238E27FC236}">
                <a16:creationId xmlns:a16="http://schemas.microsoft.com/office/drawing/2014/main" id="{76D41331-9D12-56E9-D8D3-1BA8B611B81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1050202"/>
      </p:ext>
    </p:extLst>
  </p:cSld>
  <p:clrMapOvr>
    <a:masterClrMapping/>
  </p:clrMapOvr>
  <mc:AlternateContent xmlns:mc="http://schemas.openxmlformats.org/markup-compatibility/2006">
    <mc:Choice xmlns:p14="http://schemas.microsoft.com/office/powerpoint/2010/main" Requires="p14">
      <p:transition spd="slow" p14:dur="2000" advTm="74952"/>
    </mc:Choice>
    <mc:Fallback>
      <p:transition spd="slow" advTm="74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A2915-5162-F7D9-855E-DFF2208B087C}"/>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7DE2544-A462-EC3C-635B-648AC1C56413}"/>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B8EC821C-9430-2EA6-15AA-26BE522BA832}"/>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524DBDC-1723-25DE-AECF-6B0686D3278D}"/>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Thinking Like an Informaticist </a:t>
            </a:r>
          </a:p>
        </p:txBody>
      </p:sp>
      <p:pic>
        <p:nvPicPr>
          <p:cNvPr id="11" name="Picture 10" descr="A close-up of a logo&#10;&#10;AI-generated content may be incorrect.">
            <a:extLst>
              <a:ext uri="{FF2B5EF4-FFF2-40B4-BE49-F238E27FC236}">
                <a16:creationId xmlns:a16="http://schemas.microsoft.com/office/drawing/2014/main" id="{F3646919-8FA9-B34E-AA39-8EED0470D5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F32746F6-0E6B-BCB4-313F-C7143FA813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D96A24CC-39E4-6B8F-B19E-C683CB10F6DA}"/>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CB5396A-44DB-EACA-BFE0-B035A992D219}"/>
              </a:ext>
            </a:extLst>
          </p:cNvPr>
          <p:cNvSpPr txBox="1"/>
          <p:nvPr/>
        </p:nvSpPr>
        <p:spPr>
          <a:xfrm>
            <a:off x="400084" y="1184469"/>
            <a:ext cx="3323685" cy="3477875"/>
          </a:xfrm>
          <a:prstGeom prst="rect">
            <a:avLst/>
          </a:prstGeom>
          <a:noFill/>
        </p:spPr>
        <p:txBody>
          <a:bodyPr wrap="square" lIns="91440" tIns="45720" rIns="91440" bIns="45720" anchor="t">
            <a:spAutoFit/>
          </a:bodyPr>
          <a:lstStyle/>
          <a:p>
            <a:pPr algn="ctr"/>
            <a:r>
              <a:rPr lang="en-US" sz="2000" b="1" dirty="0">
                <a:solidFill>
                  <a:schemeClr val="accent4"/>
                </a:solidFill>
              </a:rPr>
              <a:t>Informaticists connect:</a:t>
            </a:r>
          </a:p>
          <a:p>
            <a:pPr algn="ctr"/>
            <a:endParaRPr lang="en-US" sz="2000" b="1" dirty="0">
              <a:solidFill>
                <a:schemeClr val="accent4"/>
              </a:solidFill>
            </a:endParaRPr>
          </a:p>
          <a:p>
            <a:pPr algn="ctr"/>
            <a:r>
              <a:rPr lang="en-US" sz="2000" b="1" dirty="0">
                <a:solidFill>
                  <a:schemeClr val="accent4"/>
                </a:solidFill>
              </a:rPr>
              <a:t> People</a:t>
            </a:r>
          </a:p>
          <a:p>
            <a:pPr algn="ctr"/>
            <a:endParaRPr lang="en-US" sz="2000" b="1" dirty="0">
              <a:solidFill>
                <a:schemeClr val="accent4"/>
              </a:solidFill>
            </a:endParaRPr>
          </a:p>
          <a:p>
            <a:pPr algn="ctr"/>
            <a:r>
              <a:rPr lang="en-US" sz="2000" b="1" dirty="0">
                <a:solidFill>
                  <a:schemeClr val="accent4"/>
                </a:solidFill>
              </a:rPr>
              <a:t>+</a:t>
            </a:r>
          </a:p>
          <a:p>
            <a:pPr algn="ctr"/>
            <a:endParaRPr lang="en-US" sz="2000" b="1" dirty="0">
              <a:solidFill>
                <a:schemeClr val="accent4"/>
              </a:solidFill>
            </a:endParaRPr>
          </a:p>
          <a:p>
            <a:pPr algn="ctr"/>
            <a:r>
              <a:rPr lang="en-US" sz="2000" b="1" dirty="0">
                <a:solidFill>
                  <a:schemeClr val="accent4"/>
                </a:solidFill>
              </a:rPr>
              <a:t>Processes</a:t>
            </a:r>
          </a:p>
          <a:p>
            <a:pPr algn="ctr"/>
            <a:endParaRPr lang="en-US" sz="2000" b="1" dirty="0">
              <a:solidFill>
                <a:schemeClr val="accent4"/>
              </a:solidFill>
            </a:endParaRPr>
          </a:p>
          <a:p>
            <a:pPr algn="ctr"/>
            <a:r>
              <a:rPr lang="en-US" sz="2000" b="1" dirty="0">
                <a:solidFill>
                  <a:schemeClr val="accent4"/>
                </a:solidFill>
              </a:rPr>
              <a:t>+</a:t>
            </a:r>
          </a:p>
          <a:p>
            <a:pPr algn="ctr"/>
            <a:endParaRPr lang="en-US" sz="2000" b="1" dirty="0">
              <a:solidFill>
                <a:schemeClr val="accent4"/>
              </a:solidFill>
            </a:endParaRPr>
          </a:p>
          <a:p>
            <a:pPr algn="ctr"/>
            <a:r>
              <a:rPr lang="en-US" sz="2000" b="1" dirty="0">
                <a:solidFill>
                  <a:schemeClr val="accent4"/>
                </a:solidFill>
              </a:rPr>
              <a:t>Technology</a:t>
            </a:r>
          </a:p>
        </p:txBody>
      </p:sp>
      <p:sp>
        <p:nvSpPr>
          <p:cNvPr id="2" name="Slide Number Placeholder 1">
            <a:extLst>
              <a:ext uri="{FF2B5EF4-FFF2-40B4-BE49-F238E27FC236}">
                <a16:creationId xmlns:a16="http://schemas.microsoft.com/office/drawing/2014/main" id="{1C937596-B4C4-E737-F8A2-E2DBE705C84E}"/>
              </a:ext>
            </a:extLst>
          </p:cNvPr>
          <p:cNvSpPr>
            <a:spLocks noGrp="1"/>
          </p:cNvSpPr>
          <p:nvPr>
            <p:ph type="sldNum" sz="quarter" idx="11"/>
          </p:nvPr>
        </p:nvSpPr>
        <p:spPr/>
        <p:txBody>
          <a:bodyPr/>
          <a:lstStyle/>
          <a:p>
            <a:fld id="{523A240F-EAFE-E84F-B44C-6D7A08E0E409}" type="slidenum">
              <a:rPr lang="en-US" smtClean="0"/>
              <a:t>17</a:t>
            </a:fld>
            <a:endParaRPr lang="en-US"/>
          </a:p>
        </p:txBody>
      </p:sp>
      <p:pic>
        <p:nvPicPr>
          <p:cNvPr id="4" name="Picture 3">
            <a:extLst>
              <a:ext uri="{FF2B5EF4-FFF2-40B4-BE49-F238E27FC236}">
                <a16:creationId xmlns:a16="http://schemas.microsoft.com/office/drawing/2014/main" id="{E1BF034B-F2C7-154C-2ECD-360B506AD843}"/>
              </a:ext>
            </a:extLst>
          </p:cNvPr>
          <p:cNvPicPr>
            <a:picLocks noChangeAspect="1"/>
          </p:cNvPicPr>
          <p:nvPr/>
        </p:nvPicPr>
        <p:blipFill>
          <a:blip r:embed="rId7"/>
          <a:stretch>
            <a:fillRect/>
          </a:stretch>
        </p:blipFill>
        <p:spPr>
          <a:xfrm>
            <a:off x="3573450" y="624545"/>
            <a:ext cx="8286552" cy="5524367"/>
          </a:xfrm>
          <a:prstGeom prst="rect">
            <a:avLst/>
          </a:prstGeom>
        </p:spPr>
      </p:pic>
      <p:pic>
        <p:nvPicPr>
          <p:cNvPr id="10" name="Audio 9">
            <a:hlinkClick r:id="" action="ppaction://media"/>
            <a:extLst>
              <a:ext uri="{FF2B5EF4-FFF2-40B4-BE49-F238E27FC236}">
                <a16:creationId xmlns:a16="http://schemas.microsoft.com/office/drawing/2014/main" id="{2554C1B4-8036-7FE1-23C2-15F56ADED70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71330344"/>
      </p:ext>
    </p:extLst>
  </p:cSld>
  <p:clrMapOvr>
    <a:masterClrMapping/>
  </p:clrMapOvr>
  <mc:AlternateContent xmlns:mc="http://schemas.openxmlformats.org/markup-compatibility/2006">
    <mc:Choice xmlns:p14="http://schemas.microsoft.com/office/powerpoint/2010/main" Requires="p14">
      <p:transition spd="slow" p14:dur="2000" advTm="290281"/>
    </mc:Choice>
    <mc:Fallback>
      <p:transition spd="slow" advTm="290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DC065-6FE0-D77C-DA3A-9B92B1F6A3F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6D59BDA9-78F6-F02C-A9B9-AC75C211C844}"/>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2C9007E-27D4-324D-301D-898ABAED7A41}"/>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243E708-316F-ED84-BE2A-6FEE1E2124BD}"/>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LMIC Reality Check </a:t>
            </a:r>
          </a:p>
        </p:txBody>
      </p:sp>
      <p:pic>
        <p:nvPicPr>
          <p:cNvPr id="11" name="Picture 10" descr="A close-up of a logo&#10;&#10;AI-generated content may be incorrect.">
            <a:extLst>
              <a:ext uri="{FF2B5EF4-FFF2-40B4-BE49-F238E27FC236}">
                <a16:creationId xmlns:a16="http://schemas.microsoft.com/office/drawing/2014/main" id="{3022231A-6FF6-CBF1-36D6-F624F4EA02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926C5A55-3E0B-A4A5-2B89-97FE282F6B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ED99FBE7-8433-E255-712C-519D234F102A}"/>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0ACA450-DCB1-3584-1724-715649418C85}"/>
              </a:ext>
            </a:extLst>
          </p:cNvPr>
          <p:cNvSpPr txBox="1"/>
          <p:nvPr/>
        </p:nvSpPr>
        <p:spPr>
          <a:xfrm>
            <a:off x="278075" y="660958"/>
            <a:ext cx="5250206" cy="326698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50000"/>
              </a:lnSpc>
            </a:pPr>
            <a:r>
              <a:rPr lang="en-US" sz="2000" b="1" dirty="0"/>
              <a:t>Digital Health Is Not Always Fully Digital</a:t>
            </a:r>
          </a:p>
          <a:p>
            <a:pPr>
              <a:lnSpc>
                <a:spcPct val="150000"/>
              </a:lnSpc>
            </a:pPr>
            <a:r>
              <a:rPr lang="en-US" sz="2000" dirty="0"/>
              <a:t>Many organizations use:</a:t>
            </a:r>
          </a:p>
          <a:p>
            <a:pPr marL="800100" lvl="1" indent="-342900">
              <a:lnSpc>
                <a:spcPct val="150000"/>
              </a:lnSpc>
              <a:buFont typeface="Wingdings" panose="05000000000000000000" pitchFamily="2" charset="2"/>
              <a:buChar char="q"/>
            </a:pPr>
            <a:r>
              <a:rPr lang="en-US" sz="2000" dirty="0"/>
              <a:t>Paper records </a:t>
            </a:r>
          </a:p>
          <a:p>
            <a:pPr marL="800100" lvl="1" indent="-342900">
              <a:lnSpc>
                <a:spcPct val="150000"/>
              </a:lnSpc>
              <a:buFont typeface="Wingdings" panose="05000000000000000000" pitchFamily="2" charset="2"/>
              <a:buChar char="q"/>
            </a:pPr>
            <a:r>
              <a:rPr lang="en-US" sz="2000" dirty="0"/>
              <a:t>Spreadsheets </a:t>
            </a:r>
          </a:p>
          <a:p>
            <a:pPr marL="800100" lvl="1" indent="-342900">
              <a:lnSpc>
                <a:spcPct val="150000"/>
              </a:lnSpc>
              <a:buFont typeface="Wingdings" panose="05000000000000000000" pitchFamily="2" charset="2"/>
              <a:buChar char="q"/>
            </a:pPr>
            <a:r>
              <a:rPr lang="en-US" sz="2000" dirty="0"/>
              <a:t>WhatsApp </a:t>
            </a:r>
          </a:p>
          <a:p>
            <a:pPr marL="800100" lvl="1" indent="-342900">
              <a:lnSpc>
                <a:spcPct val="150000"/>
              </a:lnSpc>
              <a:buFont typeface="Wingdings" panose="05000000000000000000" pitchFamily="2" charset="2"/>
              <a:buChar char="q"/>
            </a:pPr>
            <a:r>
              <a:rPr lang="en-US" sz="2000" dirty="0"/>
              <a:t>Hybrid systems </a:t>
            </a:r>
          </a:p>
          <a:p>
            <a:pPr>
              <a:lnSpc>
                <a:spcPct val="150000"/>
              </a:lnSpc>
            </a:pPr>
            <a:r>
              <a:rPr lang="en-US" sz="2000" dirty="0"/>
              <a:t>This is normal.</a:t>
            </a:r>
          </a:p>
        </p:txBody>
      </p:sp>
      <p:sp>
        <p:nvSpPr>
          <p:cNvPr id="2" name="Slide Number Placeholder 1">
            <a:extLst>
              <a:ext uri="{FF2B5EF4-FFF2-40B4-BE49-F238E27FC236}">
                <a16:creationId xmlns:a16="http://schemas.microsoft.com/office/drawing/2014/main" id="{E98A977A-35E6-30E1-E58A-EF5E74EA675B}"/>
              </a:ext>
            </a:extLst>
          </p:cNvPr>
          <p:cNvSpPr>
            <a:spLocks noGrp="1"/>
          </p:cNvSpPr>
          <p:nvPr>
            <p:ph type="sldNum" sz="quarter" idx="11"/>
          </p:nvPr>
        </p:nvSpPr>
        <p:spPr/>
        <p:txBody>
          <a:bodyPr/>
          <a:lstStyle/>
          <a:p>
            <a:fld id="{523A240F-EAFE-E84F-B44C-6D7A08E0E409}" type="slidenum">
              <a:rPr lang="en-US" smtClean="0"/>
              <a:t>18</a:t>
            </a:fld>
            <a:endParaRPr lang="en-US"/>
          </a:p>
        </p:txBody>
      </p:sp>
      <p:sp>
        <p:nvSpPr>
          <p:cNvPr id="4" name="TextBox 3">
            <a:extLst>
              <a:ext uri="{FF2B5EF4-FFF2-40B4-BE49-F238E27FC236}">
                <a16:creationId xmlns:a16="http://schemas.microsoft.com/office/drawing/2014/main" id="{3822CA95-F50B-E9D8-54E1-6620A150CABD}"/>
              </a:ext>
            </a:extLst>
          </p:cNvPr>
          <p:cNvSpPr txBox="1"/>
          <p:nvPr/>
        </p:nvSpPr>
        <p:spPr>
          <a:xfrm>
            <a:off x="2469843" y="4162308"/>
            <a:ext cx="7030143" cy="1631216"/>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US" sz="2000" b="1" dirty="0"/>
              <a:t>A Good System Is Not Necessarily a Complex System</a:t>
            </a:r>
          </a:p>
          <a:p>
            <a:r>
              <a:rPr lang="en-US" sz="2000" dirty="0"/>
              <a:t>The best systems:</a:t>
            </a:r>
          </a:p>
          <a:p>
            <a:pPr marL="800100" lvl="1" indent="-342900">
              <a:buFont typeface="Wingdings" panose="05000000000000000000" pitchFamily="2" charset="2"/>
              <a:buChar char="q"/>
            </a:pPr>
            <a:r>
              <a:rPr lang="en-US" sz="2000" dirty="0"/>
              <a:t>Fit local workflows </a:t>
            </a:r>
          </a:p>
          <a:p>
            <a:pPr marL="800100" lvl="1" indent="-342900">
              <a:buFont typeface="Wingdings" panose="05000000000000000000" pitchFamily="2" charset="2"/>
              <a:buChar char="q"/>
            </a:pPr>
            <a:r>
              <a:rPr lang="en-US" sz="2000" dirty="0"/>
              <a:t>Solve real problems </a:t>
            </a:r>
          </a:p>
          <a:p>
            <a:pPr marL="800100" lvl="1" indent="-342900">
              <a:buFont typeface="Wingdings" panose="05000000000000000000" pitchFamily="2" charset="2"/>
              <a:buChar char="q"/>
            </a:pPr>
            <a:r>
              <a:rPr lang="en-US" sz="2000" dirty="0"/>
              <a:t>Are sustainable</a:t>
            </a:r>
          </a:p>
        </p:txBody>
      </p:sp>
      <p:sp>
        <p:nvSpPr>
          <p:cNvPr id="7" name="TextBox 6">
            <a:extLst>
              <a:ext uri="{FF2B5EF4-FFF2-40B4-BE49-F238E27FC236}">
                <a16:creationId xmlns:a16="http://schemas.microsoft.com/office/drawing/2014/main" id="{C42266D3-84A2-41FE-BA9C-4913A23CDDC6}"/>
              </a:ext>
            </a:extLst>
          </p:cNvPr>
          <p:cNvSpPr txBox="1"/>
          <p:nvPr/>
        </p:nvSpPr>
        <p:spPr>
          <a:xfrm>
            <a:off x="6214096" y="660958"/>
            <a:ext cx="5250206" cy="326698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50000"/>
              </a:lnSpc>
            </a:pPr>
            <a:r>
              <a:rPr lang="en-US" sz="2000" b="1" dirty="0"/>
              <a:t>Common LMIC Challenges</a:t>
            </a:r>
          </a:p>
          <a:p>
            <a:pPr marL="800100" lvl="1" indent="-342900">
              <a:lnSpc>
                <a:spcPct val="150000"/>
              </a:lnSpc>
              <a:buFont typeface="Wingdings" panose="05000000000000000000" pitchFamily="2" charset="2"/>
              <a:buChar char="q"/>
            </a:pPr>
            <a:r>
              <a:rPr lang="en-US" sz="2000" dirty="0"/>
              <a:t>Limited computers </a:t>
            </a:r>
          </a:p>
          <a:p>
            <a:pPr marL="800100" lvl="1" indent="-342900">
              <a:lnSpc>
                <a:spcPct val="150000"/>
              </a:lnSpc>
              <a:buFont typeface="Wingdings" panose="05000000000000000000" pitchFamily="2" charset="2"/>
              <a:buChar char="q"/>
            </a:pPr>
            <a:r>
              <a:rPr lang="en-US" sz="2000" dirty="0"/>
              <a:t>Limited internet </a:t>
            </a:r>
          </a:p>
          <a:p>
            <a:pPr marL="800100" lvl="1" indent="-342900">
              <a:lnSpc>
                <a:spcPct val="150000"/>
              </a:lnSpc>
              <a:buFont typeface="Wingdings" panose="05000000000000000000" pitchFamily="2" charset="2"/>
              <a:buChar char="q"/>
            </a:pPr>
            <a:r>
              <a:rPr lang="en-US" sz="2000" dirty="0"/>
              <a:t>Workforce shortages </a:t>
            </a:r>
          </a:p>
          <a:p>
            <a:pPr marL="800100" lvl="1" indent="-342900">
              <a:lnSpc>
                <a:spcPct val="150000"/>
              </a:lnSpc>
              <a:buFont typeface="Wingdings" panose="05000000000000000000" pitchFamily="2" charset="2"/>
              <a:buChar char="q"/>
            </a:pPr>
            <a:r>
              <a:rPr lang="en-US" sz="2000" dirty="0"/>
              <a:t>Training gaps </a:t>
            </a:r>
          </a:p>
          <a:p>
            <a:pPr marL="800100" lvl="1" indent="-342900">
              <a:lnSpc>
                <a:spcPct val="150000"/>
              </a:lnSpc>
              <a:buFont typeface="Wingdings" panose="05000000000000000000" pitchFamily="2" charset="2"/>
              <a:buChar char="q"/>
            </a:pPr>
            <a:r>
              <a:rPr lang="en-US" sz="2000" dirty="0"/>
              <a:t>Multiple parallel systems</a:t>
            </a:r>
          </a:p>
          <a:p>
            <a:pPr marL="800100" lvl="1" indent="-342900">
              <a:lnSpc>
                <a:spcPct val="150000"/>
              </a:lnSpc>
              <a:buFont typeface="Wingdings" panose="05000000000000000000" pitchFamily="2" charset="2"/>
              <a:buChar char="q"/>
            </a:pPr>
            <a:endParaRPr lang="en-US" sz="2000" dirty="0"/>
          </a:p>
        </p:txBody>
      </p:sp>
      <p:pic>
        <p:nvPicPr>
          <p:cNvPr id="18" name="Audio 17">
            <a:hlinkClick r:id="" action="ppaction://media"/>
            <a:extLst>
              <a:ext uri="{FF2B5EF4-FFF2-40B4-BE49-F238E27FC236}">
                <a16:creationId xmlns:a16="http://schemas.microsoft.com/office/drawing/2014/main" id="{1D08B2CC-6EA8-AACA-82F2-F7D02F0F559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6782493"/>
      </p:ext>
    </p:extLst>
  </p:cSld>
  <p:clrMapOvr>
    <a:masterClrMapping/>
  </p:clrMapOvr>
  <mc:AlternateContent xmlns:mc="http://schemas.openxmlformats.org/markup-compatibility/2006">
    <mc:Choice xmlns:p14="http://schemas.microsoft.com/office/powerpoint/2010/main" Requires="p14">
      <p:transition spd="slow" p14:dur="2000" advTm="134482"/>
    </mc:Choice>
    <mc:Fallback>
      <p:transition spd="slow" advTm="134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F923B-5553-FBCE-3655-F8E1C71168E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E7ADEB0B-F745-F078-5027-B2B1181F3D4D}"/>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3E140CC5-F3B2-BC9C-5177-59BE38AF8F98}"/>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EA091B5-0985-0A52-5AF8-07DE77F900FA}"/>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Key Takeaways </a:t>
            </a:r>
          </a:p>
        </p:txBody>
      </p:sp>
      <p:pic>
        <p:nvPicPr>
          <p:cNvPr id="11" name="Picture 10" descr="A close-up of a logo&#10;&#10;AI-generated content may be incorrect.">
            <a:extLst>
              <a:ext uri="{FF2B5EF4-FFF2-40B4-BE49-F238E27FC236}">
                <a16:creationId xmlns:a16="http://schemas.microsoft.com/office/drawing/2014/main" id="{5BA2A5FC-0FC3-5E67-F346-A29A4E84DE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94FA9113-FCCD-A63C-54D8-1DA8A5DA09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62B1D3D6-CADC-21C5-D5A3-7D4D27DD0335}"/>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E1499E-6240-8323-AE65-47913D5BD10A}"/>
              </a:ext>
            </a:extLst>
          </p:cNvPr>
          <p:cNvSpPr txBox="1"/>
          <p:nvPr/>
        </p:nvSpPr>
        <p:spPr>
          <a:xfrm>
            <a:off x="278074" y="660958"/>
            <a:ext cx="11338627" cy="234365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50000"/>
              </a:lnSpc>
            </a:pPr>
            <a:r>
              <a:rPr lang="en-US" sz="2000" dirty="0"/>
              <a:t>Healthcare is an information system, but technology alone is not enough.</a:t>
            </a:r>
          </a:p>
          <a:p>
            <a:pPr>
              <a:lnSpc>
                <a:spcPct val="150000"/>
              </a:lnSpc>
            </a:pPr>
            <a:r>
              <a:rPr lang="en-US" sz="2000" dirty="0"/>
              <a:t>EHRs support workflows.</a:t>
            </a:r>
          </a:p>
          <a:p>
            <a:pPr>
              <a:lnSpc>
                <a:spcPct val="150000"/>
              </a:lnSpc>
            </a:pPr>
            <a:r>
              <a:rPr lang="en-US" sz="2000" dirty="0"/>
              <a:t>Workflows create information.</a:t>
            </a:r>
          </a:p>
          <a:p>
            <a:pPr>
              <a:lnSpc>
                <a:spcPct val="150000"/>
              </a:lnSpc>
            </a:pPr>
            <a:r>
              <a:rPr lang="en-US" sz="2000" dirty="0"/>
              <a:t>Information drives decisions.</a:t>
            </a:r>
          </a:p>
          <a:p>
            <a:pPr>
              <a:lnSpc>
                <a:spcPct val="150000"/>
              </a:lnSpc>
            </a:pPr>
            <a:r>
              <a:rPr lang="en-US" sz="2000" dirty="0"/>
              <a:t>Successful digital health requires: People + Processes + Technology</a:t>
            </a:r>
          </a:p>
        </p:txBody>
      </p:sp>
      <p:sp>
        <p:nvSpPr>
          <p:cNvPr id="2" name="Slide Number Placeholder 1">
            <a:extLst>
              <a:ext uri="{FF2B5EF4-FFF2-40B4-BE49-F238E27FC236}">
                <a16:creationId xmlns:a16="http://schemas.microsoft.com/office/drawing/2014/main" id="{902315AA-649A-60FB-0CB2-62B4C8A83160}"/>
              </a:ext>
            </a:extLst>
          </p:cNvPr>
          <p:cNvSpPr>
            <a:spLocks noGrp="1"/>
          </p:cNvSpPr>
          <p:nvPr>
            <p:ph type="sldNum" sz="quarter" idx="11"/>
          </p:nvPr>
        </p:nvSpPr>
        <p:spPr/>
        <p:txBody>
          <a:bodyPr/>
          <a:lstStyle/>
          <a:p>
            <a:fld id="{523A240F-EAFE-E84F-B44C-6D7A08E0E409}" type="slidenum">
              <a:rPr lang="en-US" smtClean="0"/>
              <a:t>19</a:t>
            </a:fld>
            <a:endParaRPr lang="en-US"/>
          </a:p>
        </p:txBody>
      </p:sp>
      <p:sp>
        <p:nvSpPr>
          <p:cNvPr id="4" name="TextBox 3">
            <a:extLst>
              <a:ext uri="{FF2B5EF4-FFF2-40B4-BE49-F238E27FC236}">
                <a16:creationId xmlns:a16="http://schemas.microsoft.com/office/drawing/2014/main" id="{5AB3FDB2-D788-BF95-F48D-9FDDD10A3DDA}"/>
              </a:ext>
            </a:extLst>
          </p:cNvPr>
          <p:cNvSpPr txBox="1"/>
          <p:nvPr/>
        </p:nvSpPr>
        <p:spPr>
          <a:xfrm>
            <a:off x="4732543" y="3621913"/>
            <a:ext cx="6884158" cy="234365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50000"/>
              </a:lnSpc>
            </a:pPr>
            <a:r>
              <a:rPr lang="en-US" sz="2000" b="1" dirty="0">
                <a:solidFill>
                  <a:schemeClr val="accent4"/>
                </a:solidFill>
              </a:rPr>
              <a:t>An EHR is not simply a digital record.</a:t>
            </a:r>
          </a:p>
          <a:p>
            <a:pPr>
              <a:lnSpc>
                <a:spcPct val="150000"/>
              </a:lnSpc>
            </a:pPr>
            <a:r>
              <a:rPr lang="en-US" sz="2000" dirty="0"/>
              <a:t>It is a tool that helps transform information into action, supports continuity of care, and enables healthcare systems to learn, improve, and serve patients more effectively.</a:t>
            </a:r>
          </a:p>
        </p:txBody>
      </p:sp>
      <p:sp>
        <p:nvSpPr>
          <p:cNvPr id="7" name="TextBox 6">
            <a:extLst>
              <a:ext uri="{FF2B5EF4-FFF2-40B4-BE49-F238E27FC236}">
                <a16:creationId xmlns:a16="http://schemas.microsoft.com/office/drawing/2014/main" id="{AE519AA9-6DC7-E978-F175-7D0DCA77A34E}"/>
              </a:ext>
            </a:extLst>
          </p:cNvPr>
          <p:cNvSpPr txBox="1"/>
          <p:nvPr/>
        </p:nvSpPr>
        <p:spPr>
          <a:xfrm>
            <a:off x="278074" y="3621913"/>
            <a:ext cx="3784371" cy="2534027"/>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50000"/>
              </a:lnSpc>
            </a:pPr>
            <a:r>
              <a:rPr lang="en-US" dirty="0"/>
              <a:t>An EHR is more than software.</a:t>
            </a:r>
          </a:p>
          <a:p>
            <a:pPr>
              <a:lnSpc>
                <a:spcPct val="150000"/>
              </a:lnSpc>
            </a:pPr>
            <a:r>
              <a:rPr lang="en-US" dirty="0"/>
              <a:t>It supports:</a:t>
            </a:r>
          </a:p>
          <a:p>
            <a:pPr marL="742950" lvl="1" indent="-285750">
              <a:lnSpc>
                <a:spcPct val="150000"/>
              </a:lnSpc>
              <a:buFont typeface="Wingdings" panose="05000000000000000000" pitchFamily="2" charset="2"/>
              <a:buChar char="q"/>
            </a:pPr>
            <a:r>
              <a:rPr lang="en-US" dirty="0"/>
              <a:t>Care </a:t>
            </a:r>
          </a:p>
          <a:p>
            <a:pPr marL="742950" lvl="1" indent="-285750">
              <a:lnSpc>
                <a:spcPct val="150000"/>
              </a:lnSpc>
              <a:buFont typeface="Wingdings" panose="05000000000000000000" pitchFamily="2" charset="2"/>
              <a:buChar char="q"/>
            </a:pPr>
            <a:r>
              <a:rPr lang="en-US" dirty="0"/>
              <a:t>Communication </a:t>
            </a:r>
          </a:p>
          <a:p>
            <a:pPr marL="742950" lvl="1" indent="-285750">
              <a:lnSpc>
                <a:spcPct val="150000"/>
              </a:lnSpc>
              <a:buFont typeface="Wingdings" panose="05000000000000000000" pitchFamily="2" charset="2"/>
              <a:buChar char="q"/>
            </a:pPr>
            <a:r>
              <a:rPr lang="en-US" dirty="0"/>
              <a:t>Reporting </a:t>
            </a:r>
          </a:p>
          <a:p>
            <a:pPr marL="742950" lvl="1" indent="-285750">
              <a:lnSpc>
                <a:spcPct val="150000"/>
              </a:lnSpc>
              <a:buFont typeface="Wingdings" panose="05000000000000000000" pitchFamily="2" charset="2"/>
              <a:buChar char="q"/>
            </a:pPr>
            <a:r>
              <a:rPr lang="en-US" dirty="0"/>
              <a:t>Improvement</a:t>
            </a:r>
          </a:p>
        </p:txBody>
      </p:sp>
      <p:pic>
        <p:nvPicPr>
          <p:cNvPr id="14" name="Audio 13">
            <a:hlinkClick r:id="" action="ppaction://media"/>
            <a:extLst>
              <a:ext uri="{FF2B5EF4-FFF2-40B4-BE49-F238E27FC236}">
                <a16:creationId xmlns:a16="http://schemas.microsoft.com/office/drawing/2014/main" id="{9F3EC1E6-5771-C65A-1E82-50F74C253F4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6626865"/>
      </p:ext>
    </p:extLst>
  </p:cSld>
  <p:clrMapOvr>
    <a:masterClrMapping/>
  </p:clrMapOvr>
  <mc:AlternateContent xmlns:mc="http://schemas.openxmlformats.org/markup-compatibility/2006">
    <mc:Choice xmlns:p14="http://schemas.microsoft.com/office/powerpoint/2010/main" Requires="p14">
      <p:transition spd="slow" p14:dur="2000" advTm="122422"/>
    </mc:Choice>
    <mc:Fallback>
      <p:transition spd="slow" advTm="122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0A08-EF5F-125D-02DE-0C24CA48C1C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C61E384-A68C-F5EC-8703-DBD4ADF90765}"/>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C20346E9-61BD-0482-F327-9A67AA663FFF}"/>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48A0815-A48C-A9C7-426E-8E2A5EA6F5A1}"/>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Understanding EHRs Through Healthcare Workflows</a:t>
            </a:r>
          </a:p>
        </p:txBody>
      </p:sp>
      <p:pic>
        <p:nvPicPr>
          <p:cNvPr id="11" name="Picture 10" descr="A close-up of a logo&#10;&#10;AI-generated content may be incorrect.">
            <a:extLst>
              <a:ext uri="{FF2B5EF4-FFF2-40B4-BE49-F238E27FC236}">
                <a16:creationId xmlns:a16="http://schemas.microsoft.com/office/drawing/2014/main" id="{BF05A2F5-03D8-505F-EE3D-C83AD0DFBF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FE22B3EF-B7B8-1A8C-18F5-14E5D3C9F3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43577B90-C388-8D26-3CAF-017968F676CF}"/>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FBD870-2EDD-8695-4EF0-927A99D8404B}"/>
              </a:ext>
            </a:extLst>
          </p:cNvPr>
          <p:cNvSpPr txBox="1"/>
          <p:nvPr/>
        </p:nvSpPr>
        <p:spPr>
          <a:xfrm>
            <a:off x="278074" y="660958"/>
            <a:ext cx="11588183" cy="3728649"/>
          </a:xfrm>
          <a:prstGeom prst="rect">
            <a:avLst/>
          </a:prstGeom>
          <a:noFill/>
        </p:spPr>
        <p:txBody>
          <a:bodyPr wrap="square" lIns="91440" tIns="45720" rIns="91440" bIns="45720" anchor="t">
            <a:spAutoFit/>
          </a:bodyPr>
          <a:lstStyle/>
          <a:p>
            <a:pPr>
              <a:lnSpc>
                <a:spcPct val="150000"/>
              </a:lnSpc>
            </a:pPr>
            <a:r>
              <a:rPr lang="en-US" sz="2000" b="1" dirty="0"/>
              <a:t>Electronic Health Records (EHRs) &amp; Health IT Systems</a:t>
            </a:r>
          </a:p>
          <a:p>
            <a:pPr>
              <a:lnSpc>
                <a:spcPct val="150000"/>
              </a:lnSpc>
            </a:pPr>
            <a:r>
              <a:rPr lang="en-US" sz="2000" b="1" dirty="0"/>
              <a:t>Week 1: </a:t>
            </a:r>
            <a:r>
              <a:rPr lang="en-US" sz="2000" dirty="0"/>
              <a:t>Understanding EHRs Through Healthcare Workflows</a:t>
            </a:r>
          </a:p>
          <a:p>
            <a:pPr>
              <a:lnSpc>
                <a:spcPct val="150000"/>
              </a:lnSpc>
            </a:pPr>
            <a:r>
              <a:rPr lang="en-US" sz="2000" b="1" dirty="0"/>
              <a:t>Course Theme: </a:t>
            </a:r>
            <a:r>
              <a:rPr lang="en-US" sz="2000" dirty="0"/>
              <a:t>From Clinical Encounters to Connected Care: How EHRs Transform Healthcare Delivery</a:t>
            </a:r>
          </a:p>
          <a:p>
            <a:pPr>
              <a:lnSpc>
                <a:spcPct val="150000"/>
              </a:lnSpc>
            </a:pPr>
            <a:r>
              <a:rPr lang="en-US" sz="2000" b="1" dirty="0"/>
              <a:t>Module Duration</a:t>
            </a:r>
            <a:r>
              <a:rPr lang="en-US" sz="2000" dirty="0"/>
              <a:t>: 2 – 4 Hours</a:t>
            </a:r>
          </a:p>
          <a:p>
            <a:pPr>
              <a:lnSpc>
                <a:spcPct val="150000"/>
              </a:lnSpc>
            </a:pPr>
            <a:r>
              <a:rPr lang="en-US" sz="2000" b="1" dirty="0"/>
              <a:t>Format: </a:t>
            </a:r>
            <a:r>
              <a:rPr lang="en-US" sz="2000" dirty="0"/>
              <a:t>Fully Asynchronous</a:t>
            </a:r>
          </a:p>
          <a:p>
            <a:pPr>
              <a:lnSpc>
                <a:spcPct val="150000"/>
              </a:lnSpc>
            </a:pPr>
            <a:r>
              <a:rPr lang="en-US" sz="2000" b="1" dirty="0"/>
              <a:t>OpenMRS Practice: </a:t>
            </a:r>
            <a:r>
              <a:rPr lang="en-US" sz="2000" dirty="0"/>
              <a:t>Required</a:t>
            </a:r>
          </a:p>
          <a:p>
            <a:pPr>
              <a:lnSpc>
                <a:spcPct val="150000"/>
              </a:lnSpc>
            </a:pPr>
            <a:r>
              <a:rPr lang="en-US" sz="2000" b="1" dirty="0"/>
              <a:t>Office Hour: </a:t>
            </a:r>
            <a:r>
              <a:rPr lang="en-US" sz="2000" dirty="0"/>
              <a:t>Week 1 OpenMRS Orientation</a:t>
            </a:r>
          </a:p>
        </p:txBody>
      </p:sp>
      <p:sp>
        <p:nvSpPr>
          <p:cNvPr id="2" name="Slide Number Placeholder 1">
            <a:extLst>
              <a:ext uri="{FF2B5EF4-FFF2-40B4-BE49-F238E27FC236}">
                <a16:creationId xmlns:a16="http://schemas.microsoft.com/office/drawing/2014/main" id="{91DDD33E-0AC9-0A24-1677-180DA541BF96}"/>
              </a:ext>
            </a:extLst>
          </p:cNvPr>
          <p:cNvSpPr>
            <a:spLocks noGrp="1"/>
          </p:cNvSpPr>
          <p:nvPr>
            <p:ph type="sldNum" sz="quarter" idx="11"/>
          </p:nvPr>
        </p:nvSpPr>
        <p:spPr/>
        <p:txBody>
          <a:bodyPr/>
          <a:lstStyle/>
          <a:p>
            <a:fld id="{523A240F-EAFE-E84F-B44C-6D7A08E0E409}" type="slidenum">
              <a:rPr lang="en-US" smtClean="0"/>
              <a:t>2</a:t>
            </a:fld>
            <a:endParaRPr lang="en-US"/>
          </a:p>
        </p:txBody>
      </p:sp>
      <p:pic>
        <p:nvPicPr>
          <p:cNvPr id="17" name="Audio 16">
            <a:hlinkClick r:id="" action="ppaction://media"/>
            <a:extLst>
              <a:ext uri="{FF2B5EF4-FFF2-40B4-BE49-F238E27FC236}">
                <a16:creationId xmlns:a16="http://schemas.microsoft.com/office/drawing/2014/main" id="{2A575213-8FFD-1C42-6B1F-4B253C1E770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55307758"/>
      </p:ext>
    </p:extLst>
  </p:cSld>
  <p:clrMapOvr>
    <a:masterClrMapping/>
  </p:clrMapOvr>
  <mc:AlternateContent xmlns:mc="http://schemas.openxmlformats.org/markup-compatibility/2006">
    <mc:Choice xmlns:p14="http://schemas.microsoft.com/office/powerpoint/2010/main" Requires="p14">
      <p:transition spd="slow" p14:dur="2000" advTm="69449"/>
    </mc:Choice>
    <mc:Fallback>
      <p:transition spd="slow" advTm="69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163444-9F17-DBC6-7CFE-366463487AD5}"/>
              </a:ext>
            </a:extLst>
          </p:cNvPr>
          <p:cNvSpPr txBox="1"/>
          <p:nvPr/>
        </p:nvSpPr>
        <p:spPr>
          <a:xfrm>
            <a:off x="3731663" y="4696626"/>
            <a:ext cx="4559181"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4000" b="1" dirty="0">
                <a:solidFill>
                  <a:srgbClr val="FFFFFF"/>
                </a:solidFill>
                <a:latin typeface="Arial"/>
                <a:ea typeface="+mj-ea"/>
                <a:cs typeface="+mj-cs"/>
              </a:rPr>
              <a:t>END</a:t>
            </a:r>
            <a:endParaRPr lang="en-US" sz="4000" b="1" i="0" u="none" strike="noStrike" cap="none" spc="0" normalizeH="0" baseline="0" dirty="0">
              <a:ln>
                <a:noFill/>
              </a:ln>
              <a:solidFill>
                <a:srgbClr val="FFFFFF"/>
              </a:solidFill>
              <a:effectLst/>
              <a:uFillTx/>
              <a:latin typeface="Arial"/>
              <a:ea typeface="+mj-ea"/>
              <a:cs typeface="+mj-cs"/>
            </a:endParaRPr>
          </a:p>
        </p:txBody>
      </p:sp>
      <p:sp>
        <p:nvSpPr>
          <p:cNvPr id="2" name="Slide Number Placeholder 1">
            <a:extLst>
              <a:ext uri="{FF2B5EF4-FFF2-40B4-BE49-F238E27FC236}">
                <a16:creationId xmlns:a16="http://schemas.microsoft.com/office/drawing/2014/main" id="{41218787-4F49-5DFC-88D4-0AB46206DEC7}"/>
              </a:ext>
            </a:extLst>
          </p:cNvPr>
          <p:cNvSpPr>
            <a:spLocks noGrp="1"/>
          </p:cNvSpPr>
          <p:nvPr>
            <p:ph type="sldNum" sz="quarter" idx="2"/>
          </p:nvPr>
        </p:nvSpPr>
        <p:spPr/>
        <p:txBody>
          <a:bodyPr/>
          <a:lstStyle/>
          <a:p>
            <a:endParaRPr lang="en-US"/>
          </a:p>
        </p:txBody>
      </p:sp>
    </p:spTree>
    <p:extLst>
      <p:ext uri="{BB962C8B-B14F-4D97-AF65-F5344CB8AC3E}">
        <p14:creationId xmlns:p14="http://schemas.microsoft.com/office/powerpoint/2010/main" val="71631173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5F3E3-A22B-375C-851F-F9FF6EBB843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50162C9-A4EF-143F-4F88-3F1AED628CD2}"/>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B953D20A-2473-4575-F0A9-406F85B07927}"/>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6F11AF6-980C-3A38-75FC-0D53BCBB5780}"/>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Lesson Objectives</a:t>
            </a:r>
          </a:p>
        </p:txBody>
      </p:sp>
      <p:pic>
        <p:nvPicPr>
          <p:cNvPr id="11" name="Picture 10" descr="A close-up of a logo&#10;&#10;AI-generated content may be incorrect.">
            <a:extLst>
              <a:ext uri="{FF2B5EF4-FFF2-40B4-BE49-F238E27FC236}">
                <a16:creationId xmlns:a16="http://schemas.microsoft.com/office/drawing/2014/main" id="{48B85117-1F88-2724-C015-203F2C27FA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40261762-AE4E-3125-0A2C-C7FD062058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B3FF3797-715F-3A39-C102-6C22723464E3}"/>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34CF4E0-EFEF-9CD4-239E-8C385B74A675}"/>
              </a:ext>
            </a:extLst>
          </p:cNvPr>
          <p:cNvSpPr txBox="1"/>
          <p:nvPr/>
        </p:nvSpPr>
        <p:spPr>
          <a:xfrm>
            <a:off x="278074" y="584191"/>
            <a:ext cx="11736119" cy="3266985"/>
          </a:xfrm>
          <a:prstGeom prst="rect">
            <a:avLst/>
          </a:prstGeom>
          <a:noFill/>
        </p:spPr>
        <p:txBody>
          <a:bodyPr wrap="square" lIns="91440" tIns="45720" rIns="91440" bIns="45720" anchor="t">
            <a:spAutoFit/>
          </a:bodyPr>
          <a:lstStyle/>
          <a:p>
            <a:pPr>
              <a:lnSpc>
                <a:spcPct val="150000"/>
              </a:lnSpc>
            </a:pPr>
            <a:r>
              <a:rPr lang="en-US" sz="2000" b="1" dirty="0"/>
              <a:t>By the end of module, learners will be able to:</a:t>
            </a:r>
          </a:p>
          <a:p>
            <a:pPr marL="800100" lvl="1" indent="-342900">
              <a:lnSpc>
                <a:spcPct val="150000"/>
              </a:lnSpc>
              <a:buFont typeface="Wingdings" panose="05000000000000000000" pitchFamily="2" charset="2"/>
              <a:buChar char="q"/>
            </a:pPr>
            <a:r>
              <a:rPr lang="en-US" sz="2000" dirty="0"/>
              <a:t>Understand why EHRs exist</a:t>
            </a:r>
          </a:p>
          <a:p>
            <a:pPr marL="800100" lvl="1" indent="-342900">
              <a:lnSpc>
                <a:spcPct val="150000"/>
              </a:lnSpc>
              <a:buFont typeface="Wingdings" panose="05000000000000000000" pitchFamily="2" charset="2"/>
              <a:buChar char="q"/>
            </a:pPr>
            <a:r>
              <a:rPr lang="en-US" sz="2000" dirty="0"/>
              <a:t>Understand healthcare as an information system</a:t>
            </a:r>
          </a:p>
          <a:p>
            <a:pPr marL="800100" lvl="1" indent="-342900">
              <a:lnSpc>
                <a:spcPct val="150000"/>
              </a:lnSpc>
              <a:buFont typeface="Wingdings" panose="05000000000000000000" pitchFamily="2" charset="2"/>
              <a:buChar char="q"/>
            </a:pPr>
            <a:r>
              <a:rPr lang="en-US" sz="2000" dirty="0"/>
              <a:t>Follow a patient journey through care</a:t>
            </a:r>
          </a:p>
          <a:p>
            <a:pPr marL="800100" lvl="1" indent="-342900">
              <a:lnSpc>
                <a:spcPct val="150000"/>
              </a:lnSpc>
              <a:buFont typeface="Wingdings" panose="05000000000000000000" pitchFamily="2" charset="2"/>
              <a:buChar char="q"/>
            </a:pPr>
            <a:r>
              <a:rPr lang="en-US" sz="2000" dirty="0"/>
              <a:t>Understand core EHR functions</a:t>
            </a:r>
          </a:p>
          <a:p>
            <a:pPr marL="800100" lvl="1" indent="-342900">
              <a:lnSpc>
                <a:spcPct val="150000"/>
              </a:lnSpc>
              <a:buFont typeface="Wingdings" panose="05000000000000000000" pitchFamily="2" charset="2"/>
              <a:buChar char="q"/>
            </a:pPr>
            <a:r>
              <a:rPr lang="en-US" sz="2000" dirty="0"/>
              <a:t>Navigate OpenMRS</a:t>
            </a:r>
          </a:p>
          <a:p>
            <a:pPr marL="800100" lvl="1" indent="-342900">
              <a:lnSpc>
                <a:spcPct val="150000"/>
              </a:lnSpc>
              <a:buFont typeface="Wingdings" panose="05000000000000000000" pitchFamily="2" charset="2"/>
              <a:buChar char="q"/>
            </a:pPr>
            <a:r>
              <a:rPr lang="en-US" sz="2000" dirty="0"/>
              <a:t>Understand health data flow like an informaticist</a:t>
            </a:r>
          </a:p>
        </p:txBody>
      </p:sp>
      <p:sp>
        <p:nvSpPr>
          <p:cNvPr id="2" name="Slide Number Placeholder 1">
            <a:extLst>
              <a:ext uri="{FF2B5EF4-FFF2-40B4-BE49-F238E27FC236}">
                <a16:creationId xmlns:a16="http://schemas.microsoft.com/office/drawing/2014/main" id="{280BDD8A-A7FC-50E7-5184-63E3CA3D3DBD}"/>
              </a:ext>
            </a:extLst>
          </p:cNvPr>
          <p:cNvSpPr>
            <a:spLocks noGrp="1"/>
          </p:cNvSpPr>
          <p:nvPr>
            <p:ph type="sldNum" sz="quarter" idx="11"/>
          </p:nvPr>
        </p:nvSpPr>
        <p:spPr/>
        <p:txBody>
          <a:bodyPr/>
          <a:lstStyle/>
          <a:p>
            <a:fld id="{523A240F-EAFE-E84F-B44C-6D7A08E0E409}" type="slidenum">
              <a:rPr lang="en-US" smtClean="0"/>
              <a:t>3</a:t>
            </a:fld>
            <a:endParaRPr lang="en-US"/>
          </a:p>
        </p:txBody>
      </p:sp>
      <p:pic>
        <p:nvPicPr>
          <p:cNvPr id="16" name="Audio 15">
            <a:hlinkClick r:id="" action="ppaction://media"/>
            <a:extLst>
              <a:ext uri="{FF2B5EF4-FFF2-40B4-BE49-F238E27FC236}">
                <a16:creationId xmlns:a16="http://schemas.microsoft.com/office/drawing/2014/main" id="{FFB7A012-FDBD-4483-801D-A2812AD9F91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00868246"/>
      </p:ext>
    </p:extLst>
  </p:cSld>
  <p:clrMapOvr>
    <a:masterClrMapping/>
  </p:clrMapOvr>
  <mc:AlternateContent xmlns:mc="http://schemas.openxmlformats.org/markup-compatibility/2006">
    <mc:Choice xmlns:p14="http://schemas.microsoft.com/office/powerpoint/2010/main" Requires="p14">
      <p:transition spd="slow" p14:dur="2000" advTm="50938"/>
    </mc:Choice>
    <mc:Fallback>
      <p:transition spd="slow" advTm="50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7B7A7-928A-DEE5-ADE7-05E7E0D7EDFA}"/>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84D0BE22-0773-1FF1-74E1-75953D34F987}"/>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8A5A97A9-9B44-5DB7-BE9D-82431158C417}"/>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BB240BE-1F14-122F-F557-18CE3B0A7634}"/>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Before We Begin</a:t>
            </a:r>
          </a:p>
        </p:txBody>
      </p:sp>
      <p:pic>
        <p:nvPicPr>
          <p:cNvPr id="11" name="Picture 10" descr="A close-up of a logo&#10;&#10;AI-generated content may be incorrect.">
            <a:extLst>
              <a:ext uri="{FF2B5EF4-FFF2-40B4-BE49-F238E27FC236}">
                <a16:creationId xmlns:a16="http://schemas.microsoft.com/office/drawing/2014/main" id="{12984075-61C4-E567-F466-884C418164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DFE6E7C8-C774-45A1-0814-D86B97BD1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0BC72542-2919-F657-7BC8-B7A7D1CFA99F}"/>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FA4BACA-D65C-C793-DB8B-865D474EC96E}"/>
              </a:ext>
            </a:extLst>
          </p:cNvPr>
          <p:cNvSpPr txBox="1"/>
          <p:nvPr/>
        </p:nvSpPr>
        <p:spPr>
          <a:xfrm>
            <a:off x="278075" y="660958"/>
            <a:ext cx="11583724" cy="5267532"/>
          </a:xfrm>
          <a:prstGeom prst="rect">
            <a:avLst/>
          </a:prstGeom>
          <a:noFill/>
        </p:spPr>
        <p:txBody>
          <a:bodyPr wrap="square" lIns="91440" tIns="45720" rIns="91440" bIns="45720" anchor="t">
            <a:spAutoFit/>
          </a:bodyPr>
          <a:lstStyle/>
          <a:p>
            <a:r>
              <a:rPr lang="en-US" sz="2000" b="1" dirty="0"/>
              <a:t>Many learners in this course have </a:t>
            </a:r>
          </a:p>
          <a:p>
            <a:pPr marL="800100" lvl="1" indent="-342900">
              <a:lnSpc>
                <a:spcPct val="150000"/>
              </a:lnSpc>
              <a:buFont typeface="Wingdings" panose="05000000000000000000" pitchFamily="2" charset="2"/>
              <a:buChar char="q"/>
            </a:pPr>
            <a:r>
              <a:rPr lang="en-US" sz="2000" dirty="0"/>
              <a:t>Never used an HER</a:t>
            </a:r>
          </a:p>
          <a:p>
            <a:pPr marL="800100" lvl="1" indent="-342900">
              <a:lnSpc>
                <a:spcPct val="150000"/>
              </a:lnSpc>
              <a:buFont typeface="Wingdings" panose="05000000000000000000" pitchFamily="2" charset="2"/>
              <a:buChar char="q"/>
            </a:pPr>
            <a:r>
              <a:rPr lang="en-US" sz="2000" dirty="0"/>
              <a:t>Never used OpenMRS</a:t>
            </a:r>
          </a:p>
          <a:p>
            <a:pPr marL="800100" lvl="1" indent="-342900">
              <a:lnSpc>
                <a:spcPct val="150000"/>
              </a:lnSpc>
              <a:buFont typeface="Wingdings" panose="05000000000000000000" pitchFamily="2" charset="2"/>
              <a:buChar char="q"/>
            </a:pPr>
            <a:r>
              <a:rPr lang="en-US" sz="2000" dirty="0"/>
              <a:t>Worked primarily in paper-based environments</a:t>
            </a:r>
          </a:p>
          <a:p>
            <a:pPr>
              <a:lnSpc>
                <a:spcPct val="150000"/>
              </a:lnSpc>
            </a:pPr>
            <a:r>
              <a:rPr lang="en-US" sz="2000" dirty="0"/>
              <a:t>That is perfectly fine. This course assumes no prior EHR experience.</a:t>
            </a:r>
          </a:p>
          <a:p>
            <a:pPr>
              <a:lnSpc>
                <a:spcPct val="150000"/>
              </a:lnSpc>
            </a:pPr>
            <a:endParaRPr lang="en-US" sz="2000" b="1" dirty="0"/>
          </a:p>
          <a:p>
            <a:r>
              <a:rPr lang="en-US" sz="2000" b="1" dirty="0"/>
              <a:t>What this course is NOT</a:t>
            </a:r>
          </a:p>
          <a:p>
            <a:pPr>
              <a:lnSpc>
                <a:spcPct val="150000"/>
              </a:lnSpc>
            </a:pPr>
            <a:r>
              <a:rPr lang="en-US" sz="2000" dirty="0"/>
              <a:t>This course is NOT:</a:t>
            </a:r>
          </a:p>
          <a:p>
            <a:pPr marL="800100" lvl="1" indent="-342900">
              <a:lnSpc>
                <a:spcPct val="150000"/>
              </a:lnSpc>
              <a:buFont typeface="Wingdings" panose="05000000000000000000" pitchFamily="2" charset="2"/>
              <a:buChar char="q"/>
            </a:pPr>
            <a:r>
              <a:rPr lang="en-US" sz="2000" dirty="0"/>
              <a:t>OpenMRS certification</a:t>
            </a:r>
          </a:p>
          <a:p>
            <a:pPr marL="800100" lvl="1" indent="-342900">
              <a:lnSpc>
                <a:spcPct val="150000"/>
              </a:lnSpc>
              <a:buFont typeface="Wingdings" panose="05000000000000000000" pitchFamily="2" charset="2"/>
              <a:buChar char="q"/>
            </a:pPr>
            <a:r>
              <a:rPr lang="en-US" sz="2000" dirty="0"/>
              <a:t>EHR administration</a:t>
            </a:r>
          </a:p>
          <a:p>
            <a:pPr marL="800100" lvl="1" indent="-342900">
              <a:lnSpc>
                <a:spcPct val="150000"/>
              </a:lnSpc>
              <a:buFont typeface="Wingdings" panose="05000000000000000000" pitchFamily="2" charset="2"/>
              <a:buChar char="q"/>
            </a:pPr>
            <a:r>
              <a:rPr lang="en-US" sz="2000" dirty="0"/>
              <a:t>Software configuration</a:t>
            </a:r>
          </a:p>
          <a:p>
            <a:pPr marL="800100" lvl="1" indent="-342900">
              <a:lnSpc>
                <a:spcPct val="150000"/>
              </a:lnSpc>
              <a:buFont typeface="Wingdings" panose="05000000000000000000" pitchFamily="2" charset="2"/>
              <a:buChar char="q"/>
            </a:pPr>
            <a:r>
              <a:rPr lang="en-US" sz="2000" dirty="0"/>
              <a:t>Programming</a:t>
            </a:r>
          </a:p>
        </p:txBody>
      </p:sp>
      <p:sp>
        <p:nvSpPr>
          <p:cNvPr id="2" name="Slide Number Placeholder 1">
            <a:extLst>
              <a:ext uri="{FF2B5EF4-FFF2-40B4-BE49-F238E27FC236}">
                <a16:creationId xmlns:a16="http://schemas.microsoft.com/office/drawing/2014/main" id="{37399067-B664-90B0-6F4E-BF2A93E89F0D}"/>
              </a:ext>
            </a:extLst>
          </p:cNvPr>
          <p:cNvSpPr>
            <a:spLocks noGrp="1"/>
          </p:cNvSpPr>
          <p:nvPr>
            <p:ph type="sldNum" sz="quarter" idx="11"/>
          </p:nvPr>
        </p:nvSpPr>
        <p:spPr/>
        <p:txBody>
          <a:bodyPr/>
          <a:lstStyle/>
          <a:p>
            <a:fld id="{523A240F-EAFE-E84F-B44C-6D7A08E0E409}" type="slidenum">
              <a:rPr lang="en-US" smtClean="0"/>
              <a:t>4</a:t>
            </a:fld>
            <a:endParaRPr lang="en-US"/>
          </a:p>
        </p:txBody>
      </p:sp>
      <p:pic>
        <p:nvPicPr>
          <p:cNvPr id="16" name="Audio 15">
            <a:hlinkClick r:id="" action="ppaction://media"/>
            <a:extLst>
              <a:ext uri="{FF2B5EF4-FFF2-40B4-BE49-F238E27FC236}">
                <a16:creationId xmlns:a16="http://schemas.microsoft.com/office/drawing/2014/main" id="{E2F6D862-85EF-F27F-951B-7B93FAED7C32}"/>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52272543"/>
      </p:ext>
    </p:extLst>
  </p:cSld>
  <p:clrMapOvr>
    <a:masterClrMapping/>
  </p:clrMapOvr>
  <mc:AlternateContent xmlns:mc="http://schemas.openxmlformats.org/markup-compatibility/2006">
    <mc:Choice xmlns:p14="http://schemas.microsoft.com/office/powerpoint/2010/main" Requires="p14">
      <p:transition spd="slow" p14:dur="2000" advTm="63866"/>
    </mc:Choice>
    <mc:Fallback>
      <p:transition spd="slow" advTm="63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463C3-8B01-7079-F069-CC57491D50DF}"/>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A62BEFA9-0DB9-7FFD-C9A9-584F5E7F6A89}"/>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5E039583-D0E0-A317-E3C9-8512844B0090}"/>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E64369C-6642-BFF8-0C37-33AD3F5DD1A1}"/>
              </a:ext>
            </a:extLst>
          </p:cNvPr>
          <p:cNvSpPr txBox="1"/>
          <p:nvPr/>
        </p:nvSpPr>
        <p:spPr>
          <a:xfrm>
            <a:off x="278075" y="68869"/>
            <a:ext cx="11913924" cy="461665"/>
          </a:xfrm>
          <a:prstGeom prst="rect">
            <a:avLst/>
          </a:prstGeom>
          <a:noFill/>
        </p:spPr>
        <p:txBody>
          <a:bodyPr wrap="square" rtlCol="0">
            <a:spAutoFit/>
          </a:bodyPr>
          <a:lstStyle/>
          <a:p>
            <a:r>
              <a:rPr lang="en-US" sz="2400" dirty="0">
                <a:solidFill>
                  <a:schemeClr val="bg1"/>
                </a:solidFill>
              </a:rPr>
              <a:t>Important Principle</a:t>
            </a:r>
          </a:p>
        </p:txBody>
      </p:sp>
      <p:pic>
        <p:nvPicPr>
          <p:cNvPr id="11" name="Picture 10" descr="A close-up of a logo&#10;&#10;AI-generated content may be incorrect.">
            <a:extLst>
              <a:ext uri="{FF2B5EF4-FFF2-40B4-BE49-F238E27FC236}">
                <a16:creationId xmlns:a16="http://schemas.microsoft.com/office/drawing/2014/main" id="{2935C7D7-A8B5-9E35-E463-E765507EF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9538FC2B-F12A-3E9F-57E4-D83F2844A0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96924496-EA6C-CE59-43EA-FE9A4DBA9833}"/>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8575E1-FB1A-04E4-0ED7-C31FB6DF8C07}"/>
              </a:ext>
            </a:extLst>
          </p:cNvPr>
          <p:cNvSpPr txBox="1"/>
          <p:nvPr/>
        </p:nvSpPr>
        <p:spPr>
          <a:xfrm>
            <a:off x="278075" y="660958"/>
            <a:ext cx="11583724" cy="4190314"/>
          </a:xfrm>
          <a:prstGeom prst="rect">
            <a:avLst/>
          </a:prstGeom>
          <a:noFill/>
        </p:spPr>
        <p:txBody>
          <a:bodyPr wrap="square" lIns="91440" tIns="45720" rIns="91440" bIns="45720" anchor="t">
            <a:spAutoFit/>
          </a:bodyPr>
          <a:lstStyle/>
          <a:p>
            <a:pPr>
              <a:lnSpc>
                <a:spcPct val="150000"/>
              </a:lnSpc>
            </a:pPr>
            <a:r>
              <a:rPr lang="en-US" sz="2000" b="1" dirty="0"/>
              <a:t>What This Course IS</a:t>
            </a:r>
          </a:p>
          <a:p>
            <a:pPr>
              <a:lnSpc>
                <a:spcPct val="150000"/>
              </a:lnSpc>
            </a:pPr>
            <a:r>
              <a:rPr lang="en-US" sz="2000" dirty="0"/>
              <a:t>This course IS about understanding:</a:t>
            </a:r>
          </a:p>
          <a:p>
            <a:pPr marL="800100" lvl="1" indent="-342900">
              <a:lnSpc>
                <a:spcPct val="150000"/>
              </a:lnSpc>
              <a:buFont typeface="Wingdings" panose="05000000000000000000" pitchFamily="2" charset="2"/>
              <a:buChar char="q"/>
            </a:pPr>
            <a:r>
              <a:rPr lang="en-US" sz="2000" dirty="0"/>
              <a:t>Healthcare workflows</a:t>
            </a:r>
          </a:p>
          <a:p>
            <a:pPr marL="800100" lvl="1" indent="-342900">
              <a:lnSpc>
                <a:spcPct val="150000"/>
              </a:lnSpc>
              <a:buFont typeface="Wingdings" panose="05000000000000000000" pitchFamily="2" charset="2"/>
              <a:buChar char="q"/>
            </a:pPr>
            <a:r>
              <a:rPr lang="en-US" sz="2000" dirty="0"/>
              <a:t>Information flow</a:t>
            </a:r>
          </a:p>
          <a:p>
            <a:pPr marL="800100" lvl="1" indent="-342900">
              <a:lnSpc>
                <a:spcPct val="150000"/>
              </a:lnSpc>
              <a:buFont typeface="Wingdings" panose="05000000000000000000" pitchFamily="2" charset="2"/>
              <a:buChar char="q"/>
            </a:pPr>
            <a:r>
              <a:rPr lang="en-US" sz="2000" dirty="0"/>
              <a:t>Documentation</a:t>
            </a:r>
          </a:p>
          <a:p>
            <a:pPr marL="800100" lvl="1" indent="-342900">
              <a:lnSpc>
                <a:spcPct val="150000"/>
              </a:lnSpc>
              <a:buFont typeface="Wingdings" panose="05000000000000000000" pitchFamily="2" charset="2"/>
              <a:buChar char="q"/>
            </a:pPr>
            <a:r>
              <a:rPr lang="en-US" sz="2000" dirty="0"/>
              <a:t>Care coordination</a:t>
            </a:r>
          </a:p>
          <a:p>
            <a:pPr marL="800100" lvl="1" indent="-342900">
              <a:lnSpc>
                <a:spcPct val="150000"/>
              </a:lnSpc>
              <a:buFont typeface="Wingdings" panose="05000000000000000000" pitchFamily="2" charset="2"/>
              <a:buChar char="q"/>
            </a:pPr>
            <a:r>
              <a:rPr lang="en-US" sz="2000" dirty="0"/>
              <a:t>Decision-making</a:t>
            </a:r>
          </a:p>
          <a:p>
            <a:pPr marL="800100" lvl="1" indent="-342900">
              <a:lnSpc>
                <a:spcPct val="150000"/>
              </a:lnSpc>
              <a:buFont typeface="Wingdings" panose="05000000000000000000" pitchFamily="2" charset="2"/>
              <a:buChar char="q"/>
            </a:pPr>
            <a:r>
              <a:rPr lang="en-US" sz="2000" dirty="0"/>
              <a:t>Digital transformation</a:t>
            </a:r>
          </a:p>
          <a:p>
            <a:pPr>
              <a:lnSpc>
                <a:spcPct val="150000"/>
              </a:lnSpc>
            </a:pPr>
            <a:r>
              <a:rPr lang="en-US" sz="2000" b="1" dirty="0">
                <a:solidFill>
                  <a:schemeClr val="accent4"/>
                </a:solidFill>
              </a:rPr>
              <a:t>The software is simply a tool. The real subject is healthcare information.</a:t>
            </a:r>
          </a:p>
        </p:txBody>
      </p:sp>
      <p:sp>
        <p:nvSpPr>
          <p:cNvPr id="2" name="Slide Number Placeholder 1">
            <a:extLst>
              <a:ext uri="{FF2B5EF4-FFF2-40B4-BE49-F238E27FC236}">
                <a16:creationId xmlns:a16="http://schemas.microsoft.com/office/drawing/2014/main" id="{9DBC7193-79AF-FF8A-3E09-6F7D9F0901F6}"/>
              </a:ext>
            </a:extLst>
          </p:cNvPr>
          <p:cNvSpPr>
            <a:spLocks noGrp="1"/>
          </p:cNvSpPr>
          <p:nvPr>
            <p:ph type="sldNum" sz="quarter" idx="11"/>
          </p:nvPr>
        </p:nvSpPr>
        <p:spPr/>
        <p:txBody>
          <a:bodyPr/>
          <a:lstStyle/>
          <a:p>
            <a:fld id="{523A240F-EAFE-E84F-B44C-6D7A08E0E409}" type="slidenum">
              <a:rPr lang="en-US" smtClean="0"/>
              <a:t>5</a:t>
            </a:fld>
            <a:endParaRPr lang="en-US"/>
          </a:p>
        </p:txBody>
      </p:sp>
      <p:pic>
        <p:nvPicPr>
          <p:cNvPr id="10" name="Audio 9">
            <a:hlinkClick r:id="" action="ppaction://media"/>
            <a:extLst>
              <a:ext uri="{FF2B5EF4-FFF2-40B4-BE49-F238E27FC236}">
                <a16:creationId xmlns:a16="http://schemas.microsoft.com/office/drawing/2014/main" id="{3926DE7C-0BF3-430E-8049-EC41B9F7237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27937013"/>
      </p:ext>
    </p:extLst>
  </p:cSld>
  <p:clrMapOvr>
    <a:masterClrMapping/>
  </p:clrMapOvr>
  <mc:AlternateContent xmlns:mc="http://schemas.openxmlformats.org/markup-compatibility/2006">
    <mc:Choice xmlns:p14="http://schemas.microsoft.com/office/powerpoint/2010/main" Requires="p14">
      <p:transition spd="slow" p14:dur="2000" advTm="74602"/>
    </mc:Choice>
    <mc:Fallback>
      <p:transition spd="slow" advTm="74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94913-AFED-8BA0-BDD5-97900F63072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7B052EB2-2B73-439E-2184-48A73D83D81A}"/>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9FD15AA8-F9E3-4F71-65FC-7F5124787B35}"/>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C767669-9464-6E79-C9A7-238186E3C0A1}"/>
              </a:ext>
            </a:extLst>
          </p:cNvPr>
          <p:cNvSpPr txBox="1"/>
          <p:nvPr/>
        </p:nvSpPr>
        <p:spPr>
          <a:xfrm>
            <a:off x="278075" y="68869"/>
            <a:ext cx="11913924" cy="461665"/>
          </a:xfrm>
          <a:prstGeom prst="rect">
            <a:avLst/>
          </a:prstGeom>
          <a:noFill/>
        </p:spPr>
        <p:txBody>
          <a:bodyPr wrap="square" rtlCol="0">
            <a:spAutoFit/>
          </a:bodyPr>
          <a:lstStyle/>
          <a:p>
            <a:r>
              <a:rPr lang="en-US" sz="2400">
                <a:solidFill>
                  <a:schemeClr val="bg1"/>
                </a:solidFill>
              </a:rPr>
              <a:t>What Happens in Healthcare?</a:t>
            </a:r>
            <a:endParaRPr lang="en-US" sz="2400" dirty="0">
              <a:solidFill>
                <a:schemeClr val="bg1"/>
              </a:solidFill>
            </a:endParaRPr>
          </a:p>
        </p:txBody>
      </p:sp>
      <p:pic>
        <p:nvPicPr>
          <p:cNvPr id="11" name="Picture 10" descr="A close-up of a logo&#10;&#10;AI-generated content may be incorrect.">
            <a:extLst>
              <a:ext uri="{FF2B5EF4-FFF2-40B4-BE49-F238E27FC236}">
                <a16:creationId xmlns:a16="http://schemas.microsoft.com/office/drawing/2014/main" id="{03CF7BB1-3683-2C0B-648A-F911FB776C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6AD4E7AF-02EB-126D-FC01-781A416D4D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6F09F5EC-62DE-BEB5-5C0C-C8046CA2A1A0}"/>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702A76F-DE1A-8C18-EFA0-DB33DFE529B9}"/>
              </a:ext>
            </a:extLst>
          </p:cNvPr>
          <p:cNvSpPr txBox="1"/>
          <p:nvPr/>
        </p:nvSpPr>
        <p:spPr>
          <a:xfrm>
            <a:off x="278075" y="660958"/>
            <a:ext cx="11583724" cy="3266985"/>
          </a:xfrm>
          <a:prstGeom prst="rect">
            <a:avLst/>
          </a:prstGeom>
          <a:noFill/>
        </p:spPr>
        <p:txBody>
          <a:bodyPr wrap="square" lIns="91440" tIns="45720" rIns="91440" bIns="45720" anchor="t">
            <a:spAutoFit/>
          </a:bodyPr>
          <a:lstStyle/>
          <a:p>
            <a:pPr>
              <a:lnSpc>
                <a:spcPct val="150000"/>
              </a:lnSpc>
            </a:pPr>
            <a:r>
              <a:rPr lang="en-US" sz="2000" b="1" dirty="0"/>
              <a:t>Think about your workplace</a:t>
            </a:r>
          </a:p>
          <a:p>
            <a:pPr marL="800100" lvl="1" indent="-342900">
              <a:lnSpc>
                <a:spcPct val="150000"/>
              </a:lnSpc>
              <a:buFont typeface="Wingdings" panose="05000000000000000000" pitchFamily="2" charset="2"/>
              <a:buChar char="q"/>
            </a:pPr>
            <a:r>
              <a:rPr lang="en-US" sz="2000" dirty="0"/>
              <a:t>Patients arrive.</a:t>
            </a:r>
          </a:p>
          <a:p>
            <a:pPr marL="800100" lvl="1" indent="-342900">
              <a:lnSpc>
                <a:spcPct val="150000"/>
              </a:lnSpc>
              <a:buFont typeface="Wingdings" panose="05000000000000000000" pitchFamily="2" charset="2"/>
              <a:buChar char="q"/>
            </a:pPr>
            <a:r>
              <a:rPr lang="en-US" sz="2000" dirty="0"/>
              <a:t>Providers assess.</a:t>
            </a:r>
          </a:p>
          <a:p>
            <a:pPr marL="800100" lvl="1" indent="-342900">
              <a:lnSpc>
                <a:spcPct val="150000"/>
              </a:lnSpc>
              <a:buFont typeface="Wingdings" panose="05000000000000000000" pitchFamily="2" charset="2"/>
              <a:buChar char="q"/>
            </a:pPr>
            <a:r>
              <a:rPr lang="en-US" sz="2000" dirty="0"/>
              <a:t>Tests are ordered.</a:t>
            </a:r>
          </a:p>
          <a:p>
            <a:pPr marL="800100" lvl="1" indent="-342900">
              <a:lnSpc>
                <a:spcPct val="150000"/>
              </a:lnSpc>
              <a:buFont typeface="Wingdings" panose="05000000000000000000" pitchFamily="2" charset="2"/>
              <a:buChar char="q"/>
            </a:pPr>
            <a:r>
              <a:rPr lang="en-US" sz="2000" dirty="0"/>
              <a:t>Treatments are given.</a:t>
            </a:r>
          </a:p>
          <a:p>
            <a:pPr marL="800100" lvl="1" indent="-342900">
              <a:lnSpc>
                <a:spcPct val="150000"/>
              </a:lnSpc>
              <a:buFont typeface="Wingdings" panose="05000000000000000000" pitchFamily="2" charset="2"/>
              <a:buChar char="q"/>
            </a:pPr>
            <a:r>
              <a:rPr lang="en-US" sz="2000" dirty="0"/>
              <a:t>Reports are generated.</a:t>
            </a:r>
          </a:p>
          <a:p>
            <a:pPr>
              <a:lnSpc>
                <a:spcPct val="150000"/>
              </a:lnSpc>
            </a:pPr>
            <a:r>
              <a:rPr lang="en-US" sz="2000" b="1" dirty="0">
                <a:solidFill>
                  <a:schemeClr val="accent4"/>
                </a:solidFill>
              </a:rPr>
              <a:t>What connects all of these activities? Information.</a:t>
            </a:r>
          </a:p>
        </p:txBody>
      </p:sp>
      <p:sp>
        <p:nvSpPr>
          <p:cNvPr id="2" name="Slide Number Placeholder 1">
            <a:extLst>
              <a:ext uri="{FF2B5EF4-FFF2-40B4-BE49-F238E27FC236}">
                <a16:creationId xmlns:a16="http://schemas.microsoft.com/office/drawing/2014/main" id="{7C3F06FB-E08F-C775-20F0-92F0A8B59A61}"/>
              </a:ext>
            </a:extLst>
          </p:cNvPr>
          <p:cNvSpPr>
            <a:spLocks noGrp="1"/>
          </p:cNvSpPr>
          <p:nvPr>
            <p:ph type="sldNum" sz="quarter" idx="11"/>
          </p:nvPr>
        </p:nvSpPr>
        <p:spPr/>
        <p:txBody>
          <a:bodyPr/>
          <a:lstStyle/>
          <a:p>
            <a:fld id="{523A240F-EAFE-E84F-B44C-6D7A08E0E409}" type="slidenum">
              <a:rPr lang="en-US" smtClean="0"/>
              <a:t>6</a:t>
            </a:fld>
            <a:endParaRPr lang="en-US"/>
          </a:p>
        </p:txBody>
      </p:sp>
      <p:pic>
        <p:nvPicPr>
          <p:cNvPr id="10" name="Audio 9">
            <a:hlinkClick r:id="" action="ppaction://media"/>
            <a:extLst>
              <a:ext uri="{FF2B5EF4-FFF2-40B4-BE49-F238E27FC236}">
                <a16:creationId xmlns:a16="http://schemas.microsoft.com/office/drawing/2014/main" id="{4EDC466A-F0B4-5120-D737-2B926830F6A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13379152"/>
      </p:ext>
    </p:extLst>
  </p:cSld>
  <p:clrMapOvr>
    <a:masterClrMapping/>
  </p:clrMapOvr>
  <mc:AlternateContent xmlns:mc="http://schemas.openxmlformats.org/markup-compatibility/2006">
    <mc:Choice xmlns:p14="http://schemas.microsoft.com/office/powerpoint/2010/main" Requires="p14">
      <p:transition spd="slow" p14:dur="2000" advTm="74138"/>
    </mc:Choice>
    <mc:Fallback>
      <p:transition spd="slow" advTm="74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6837F-9D27-C448-5F7E-1DED5A1A8E6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B583C12-9947-CBFA-5046-3271F69748A7}"/>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82885FBF-BCC6-38E9-D112-AA64A1BC5273}"/>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F396375-6939-DE19-4C26-63D196B585B5}"/>
              </a:ext>
            </a:extLst>
          </p:cNvPr>
          <p:cNvSpPr txBox="1"/>
          <p:nvPr/>
        </p:nvSpPr>
        <p:spPr>
          <a:xfrm>
            <a:off x="278075" y="68869"/>
            <a:ext cx="11913924" cy="461665"/>
          </a:xfrm>
          <a:prstGeom prst="rect">
            <a:avLst/>
          </a:prstGeom>
          <a:noFill/>
        </p:spPr>
        <p:txBody>
          <a:bodyPr wrap="square" rtlCol="0">
            <a:spAutoFit/>
          </a:bodyPr>
          <a:lstStyle/>
          <a:p>
            <a:r>
              <a:rPr lang="en-US" sz="2400">
                <a:solidFill>
                  <a:schemeClr val="bg1"/>
                </a:solidFill>
              </a:rPr>
              <a:t>Healthcare Runs on Information</a:t>
            </a:r>
            <a:endParaRPr lang="en-US" sz="2400" dirty="0">
              <a:solidFill>
                <a:schemeClr val="bg1"/>
              </a:solidFill>
            </a:endParaRPr>
          </a:p>
        </p:txBody>
      </p:sp>
      <p:pic>
        <p:nvPicPr>
          <p:cNvPr id="11" name="Picture 10" descr="A close-up of a logo&#10;&#10;AI-generated content may be incorrect.">
            <a:extLst>
              <a:ext uri="{FF2B5EF4-FFF2-40B4-BE49-F238E27FC236}">
                <a16:creationId xmlns:a16="http://schemas.microsoft.com/office/drawing/2014/main" id="{3364DCC0-5340-D6FB-3D5E-89E0DCA924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CE6A2C20-E0C2-B851-B016-8ACDFCCF32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2AB3E423-21A7-1CC7-9A5E-8AD1DF97DA78}"/>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A6813B2-9A0D-6C31-D93C-14C78C58B5C2}"/>
              </a:ext>
            </a:extLst>
          </p:cNvPr>
          <p:cNvSpPr txBox="1"/>
          <p:nvPr/>
        </p:nvSpPr>
        <p:spPr>
          <a:xfrm>
            <a:off x="278075" y="660958"/>
            <a:ext cx="11583724" cy="5113644"/>
          </a:xfrm>
          <a:prstGeom prst="rect">
            <a:avLst/>
          </a:prstGeom>
          <a:noFill/>
        </p:spPr>
        <p:txBody>
          <a:bodyPr wrap="square" lIns="91440" tIns="45720" rIns="91440" bIns="45720" anchor="t">
            <a:spAutoFit/>
          </a:bodyPr>
          <a:lstStyle/>
          <a:p>
            <a:pPr>
              <a:lnSpc>
                <a:spcPct val="150000"/>
              </a:lnSpc>
            </a:pPr>
            <a:r>
              <a:rPr lang="en-US" sz="2000" b="1" dirty="0"/>
              <a:t>Healthcare decisions depend on:</a:t>
            </a:r>
          </a:p>
          <a:p>
            <a:pPr marL="800100" lvl="1" indent="-342900">
              <a:lnSpc>
                <a:spcPct val="150000"/>
              </a:lnSpc>
              <a:buFont typeface="Wingdings" panose="05000000000000000000" pitchFamily="2" charset="2"/>
              <a:buChar char="q"/>
            </a:pPr>
            <a:r>
              <a:rPr lang="en-US" sz="2000" dirty="0"/>
              <a:t>Patient demographics </a:t>
            </a:r>
          </a:p>
          <a:p>
            <a:pPr marL="800100" lvl="1" indent="-342900">
              <a:lnSpc>
                <a:spcPct val="150000"/>
              </a:lnSpc>
              <a:buFont typeface="Wingdings" panose="05000000000000000000" pitchFamily="2" charset="2"/>
              <a:buChar char="q"/>
            </a:pPr>
            <a:r>
              <a:rPr lang="en-US" sz="2000" dirty="0"/>
              <a:t>Clinical history </a:t>
            </a:r>
          </a:p>
          <a:p>
            <a:pPr marL="800100" lvl="1" indent="-342900">
              <a:lnSpc>
                <a:spcPct val="150000"/>
              </a:lnSpc>
              <a:buFont typeface="Wingdings" panose="05000000000000000000" pitchFamily="2" charset="2"/>
              <a:buChar char="q"/>
            </a:pPr>
            <a:r>
              <a:rPr lang="en-US" sz="2000" dirty="0"/>
              <a:t>Diagnoses </a:t>
            </a:r>
          </a:p>
          <a:p>
            <a:pPr marL="800100" lvl="1" indent="-342900">
              <a:lnSpc>
                <a:spcPct val="150000"/>
              </a:lnSpc>
              <a:buFont typeface="Wingdings" panose="05000000000000000000" pitchFamily="2" charset="2"/>
              <a:buChar char="q"/>
            </a:pPr>
            <a:r>
              <a:rPr lang="en-US" sz="2000" dirty="0"/>
              <a:t>Laboratory results </a:t>
            </a:r>
          </a:p>
          <a:p>
            <a:pPr marL="800100" lvl="1" indent="-342900">
              <a:lnSpc>
                <a:spcPct val="150000"/>
              </a:lnSpc>
              <a:buFont typeface="Wingdings" panose="05000000000000000000" pitchFamily="2" charset="2"/>
              <a:buChar char="q"/>
            </a:pPr>
            <a:r>
              <a:rPr lang="en-US" sz="2000" dirty="0"/>
              <a:t>Medications </a:t>
            </a:r>
          </a:p>
          <a:p>
            <a:pPr marL="800100" lvl="1" indent="-342900">
              <a:lnSpc>
                <a:spcPct val="150000"/>
              </a:lnSpc>
              <a:buFont typeface="Wingdings" panose="05000000000000000000" pitchFamily="2" charset="2"/>
              <a:buChar char="q"/>
            </a:pPr>
            <a:r>
              <a:rPr lang="en-US" sz="2000" dirty="0"/>
              <a:t>Treatment plans </a:t>
            </a:r>
          </a:p>
          <a:p>
            <a:pPr>
              <a:lnSpc>
                <a:spcPct val="150000"/>
              </a:lnSpc>
            </a:pPr>
            <a:r>
              <a:rPr lang="en-US" sz="2000" dirty="0"/>
              <a:t>Without information:</a:t>
            </a:r>
          </a:p>
          <a:p>
            <a:pPr>
              <a:lnSpc>
                <a:spcPct val="150000"/>
              </a:lnSpc>
            </a:pPr>
            <a:r>
              <a:rPr lang="en-US" sz="2000" dirty="0"/>
              <a:t>No diagnosis.</a:t>
            </a:r>
          </a:p>
          <a:p>
            <a:pPr>
              <a:lnSpc>
                <a:spcPct val="150000"/>
              </a:lnSpc>
            </a:pPr>
            <a:r>
              <a:rPr lang="en-US" sz="2000" dirty="0"/>
              <a:t>No treatment.</a:t>
            </a:r>
          </a:p>
          <a:p>
            <a:pPr>
              <a:lnSpc>
                <a:spcPct val="150000"/>
              </a:lnSpc>
            </a:pPr>
            <a:r>
              <a:rPr lang="en-US" sz="2000" dirty="0"/>
              <a:t>No follow-up.</a:t>
            </a:r>
          </a:p>
        </p:txBody>
      </p:sp>
      <p:sp>
        <p:nvSpPr>
          <p:cNvPr id="2" name="Slide Number Placeholder 1">
            <a:extLst>
              <a:ext uri="{FF2B5EF4-FFF2-40B4-BE49-F238E27FC236}">
                <a16:creationId xmlns:a16="http://schemas.microsoft.com/office/drawing/2014/main" id="{2EB113CE-DCC4-B86C-8DE3-D17F66DDA54E}"/>
              </a:ext>
            </a:extLst>
          </p:cNvPr>
          <p:cNvSpPr>
            <a:spLocks noGrp="1"/>
          </p:cNvSpPr>
          <p:nvPr>
            <p:ph type="sldNum" sz="quarter" idx="11"/>
          </p:nvPr>
        </p:nvSpPr>
        <p:spPr/>
        <p:txBody>
          <a:bodyPr/>
          <a:lstStyle/>
          <a:p>
            <a:fld id="{523A240F-EAFE-E84F-B44C-6D7A08E0E409}" type="slidenum">
              <a:rPr lang="en-US" smtClean="0"/>
              <a:t>7</a:t>
            </a:fld>
            <a:endParaRPr lang="en-US"/>
          </a:p>
        </p:txBody>
      </p:sp>
      <p:pic>
        <p:nvPicPr>
          <p:cNvPr id="9" name="Audio 8">
            <a:hlinkClick r:id="" action="ppaction://media"/>
            <a:extLst>
              <a:ext uri="{FF2B5EF4-FFF2-40B4-BE49-F238E27FC236}">
                <a16:creationId xmlns:a16="http://schemas.microsoft.com/office/drawing/2014/main" id="{55F2AAB4-B935-F2B5-F266-A92F1077DFA7}"/>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06388323"/>
      </p:ext>
    </p:extLst>
  </p:cSld>
  <p:clrMapOvr>
    <a:masterClrMapping/>
  </p:clrMapOvr>
  <mc:AlternateContent xmlns:mc="http://schemas.openxmlformats.org/markup-compatibility/2006">
    <mc:Choice xmlns:p14="http://schemas.microsoft.com/office/powerpoint/2010/main" Requires="p14">
      <p:transition spd="slow" p14:dur="2000" advTm="63042"/>
    </mc:Choice>
    <mc:Fallback>
      <p:transition spd="slow" advTm="63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DBE8D-41AA-447D-4EF3-5342CA02098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1D3D1F2-98A6-88E4-AE82-995FA9AB0D63}"/>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AB3CE0B6-FADF-29F4-FE23-FF29384A8563}"/>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21FCC80-774E-BACA-6AA4-F77ECE135336}"/>
              </a:ext>
            </a:extLst>
          </p:cNvPr>
          <p:cNvSpPr txBox="1"/>
          <p:nvPr/>
        </p:nvSpPr>
        <p:spPr>
          <a:xfrm>
            <a:off x="278075" y="68869"/>
            <a:ext cx="11913924" cy="461665"/>
          </a:xfrm>
          <a:prstGeom prst="rect">
            <a:avLst/>
          </a:prstGeom>
          <a:noFill/>
        </p:spPr>
        <p:txBody>
          <a:bodyPr wrap="square" rtlCol="0">
            <a:spAutoFit/>
          </a:bodyPr>
          <a:lstStyle/>
          <a:p>
            <a:r>
              <a:rPr lang="en-US" sz="2400">
                <a:solidFill>
                  <a:schemeClr val="bg1"/>
                </a:solidFill>
              </a:rPr>
              <a:t>Information Is a Clinical Resource</a:t>
            </a:r>
            <a:endParaRPr lang="en-US" sz="2400" dirty="0">
              <a:solidFill>
                <a:schemeClr val="bg1"/>
              </a:solidFill>
            </a:endParaRPr>
          </a:p>
        </p:txBody>
      </p:sp>
      <p:pic>
        <p:nvPicPr>
          <p:cNvPr id="11" name="Picture 10" descr="A close-up of a logo&#10;&#10;AI-generated content may be incorrect.">
            <a:extLst>
              <a:ext uri="{FF2B5EF4-FFF2-40B4-BE49-F238E27FC236}">
                <a16:creationId xmlns:a16="http://schemas.microsoft.com/office/drawing/2014/main" id="{5C97BEE7-1024-9096-7BEA-EBB884C310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B436A0EC-6511-C94F-411F-9838BD916C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1034668D-0E1C-2324-37ED-EB5E6259075B}"/>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5557D24-364A-394B-CF00-0616BEF94756}"/>
              </a:ext>
            </a:extLst>
          </p:cNvPr>
          <p:cNvSpPr txBox="1"/>
          <p:nvPr/>
        </p:nvSpPr>
        <p:spPr>
          <a:xfrm>
            <a:off x="278075" y="660958"/>
            <a:ext cx="11583724" cy="3266985"/>
          </a:xfrm>
          <a:prstGeom prst="rect">
            <a:avLst/>
          </a:prstGeom>
          <a:noFill/>
        </p:spPr>
        <p:txBody>
          <a:bodyPr wrap="square" lIns="91440" tIns="45720" rIns="91440" bIns="45720" anchor="t">
            <a:spAutoFit/>
          </a:bodyPr>
          <a:lstStyle/>
          <a:p>
            <a:pPr>
              <a:lnSpc>
                <a:spcPct val="150000"/>
              </a:lnSpc>
            </a:pPr>
            <a:r>
              <a:rPr lang="en-US" sz="2000" dirty="0"/>
              <a:t>We often think about:</a:t>
            </a:r>
          </a:p>
          <a:p>
            <a:pPr marL="800100" lvl="1" indent="-342900">
              <a:lnSpc>
                <a:spcPct val="150000"/>
              </a:lnSpc>
              <a:buFont typeface="Wingdings" panose="05000000000000000000" pitchFamily="2" charset="2"/>
              <a:buChar char="q"/>
            </a:pPr>
            <a:r>
              <a:rPr lang="en-US" sz="2000" dirty="0"/>
              <a:t>Doctors</a:t>
            </a:r>
          </a:p>
          <a:p>
            <a:pPr marL="800100" lvl="1" indent="-342900">
              <a:lnSpc>
                <a:spcPct val="150000"/>
              </a:lnSpc>
              <a:buFont typeface="Wingdings" panose="05000000000000000000" pitchFamily="2" charset="2"/>
              <a:buChar char="q"/>
            </a:pPr>
            <a:r>
              <a:rPr lang="en-US" sz="2000" dirty="0"/>
              <a:t>Nurses</a:t>
            </a:r>
          </a:p>
          <a:p>
            <a:pPr marL="800100" lvl="1" indent="-342900">
              <a:lnSpc>
                <a:spcPct val="150000"/>
              </a:lnSpc>
              <a:buFont typeface="Wingdings" panose="05000000000000000000" pitchFamily="2" charset="2"/>
              <a:buChar char="q"/>
            </a:pPr>
            <a:r>
              <a:rPr lang="en-US" sz="2000" dirty="0"/>
              <a:t>Medications</a:t>
            </a:r>
          </a:p>
          <a:p>
            <a:pPr marL="800100" lvl="1" indent="-342900">
              <a:lnSpc>
                <a:spcPct val="150000"/>
              </a:lnSpc>
              <a:buFont typeface="Wingdings" panose="05000000000000000000" pitchFamily="2" charset="2"/>
              <a:buChar char="q"/>
            </a:pPr>
            <a:r>
              <a:rPr lang="en-US" sz="2000" dirty="0"/>
              <a:t>Equipment</a:t>
            </a:r>
          </a:p>
          <a:p>
            <a:pPr>
              <a:lnSpc>
                <a:spcPct val="150000"/>
              </a:lnSpc>
            </a:pPr>
            <a:r>
              <a:rPr lang="en-US" sz="2000" dirty="0"/>
              <a:t>But information is equally important.</a:t>
            </a:r>
          </a:p>
          <a:p>
            <a:pPr>
              <a:lnSpc>
                <a:spcPct val="150000"/>
              </a:lnSpc>
            </a:pPr>
            <a:r>
              <a:rPr lang="en-US" sz="2000" dirty="0"/>
              <a:t>Poor information can harm patients just as much as poor treatment.</a:t>
            </a:r>
          </a:p>
        </p:txBody>
      </p:sp>
      <p:sp>
        <p:nvSpPr>
          <p:cNvPr id="2" name="Slide Number Placeholder 1">
            <a:extLst>
              <a:ext uri="{FF2B5EF4-FFF2-40B4-BE49-F238E27FC236}">
                <a16:creationId xmlns:a16="http://schemas.microsoft.com/office/drawing/2014/main" id="{7B2275CF-AE57-3AB3-A6AA-B058678C0401}"/>
              </a:ext>
            </a:extLst>
          </p:cNvPr>
          <p:cNvSpPr>
            <a:spLocks noGrp="1"/>
          </p:cNvSpPr>
          <p:nvPr>
            <p:ph type="sldNum" sz="quarter" idx="11"/>
          </p:nvPr>
        </p:nvSpPr>
        <p:spPr/>
        <p:txBody>
          <a:bodyPr/>
          <a:lstStyle/>
          <a:p>
            <a:fld id="{523A240F-EAFE-E84F-B44C-6D7A08E0E409}" type="slidenum">
              <a:rPr lang="en-US" smtClean="0"/>
              <a:t>8</a:t>
            </a:fld>
            <a:endParaRPr lang="en-US"/>
          </a:p>
        </p:txBody>
      </p:sp>
      <p:pic>
        <p:nvPicPr>
          <p:cNvPr id="9" name="Audio 8">
            <a:hlinkClick r:id="" action="ppaction://media"/>
            <a:extLst>
              <a:ext uri="{FF2B5EF4-FFF2-40B4-BE49-F238E27FC236}">
                <a16:creationId xmlns:a16="http://schemas.microsoft.com/office/drawing/2014/main" id="{EDE3D315-CDD5-F32C-AE6B-FF025F95571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14053115"/>
      </p:ext>
    </p:extLst>
  </p:cSld>
  <p:clrMapOvr>
    <a:masterClrMapping/>
  </p:clrMapOvr>
  <mc:AlternateContent xmlns:mc="http://schemas.openxmlformats.org/markup-compatibility/2006">
    <mc:Choice xmlns:p14="http://schemas.microsoft.com/office/powerpoint/2010/main" Requires="p14">
      <p:transition spd="slow" p14:dur="2000" advTm="98394"/>
    </mc:Choice>
    <mc:Fallback>
      <p:transition spd="slow" advTm="98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0E5F5-90D6-BE7A-1D5E-7DE79369EA84}"/>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120F6A6-B491-2BCD-B4B0-43F516F9F336}"/>
              </a:ext>
            </a:extLst>
          </p:cNvPr>
          <p:cNvSpPr>
            <a:spLocks noGrp="1"/>
          </p:cNvSpPr>
          <p:nvPr>
            <p:ph type="ftr" sz="quarter" idx="10"/>
          </p:nvPr>
        </p:nvSpPr>
        <p:spPr/>
        <p:txBody>
          <a:bodyPr/>
          <a:lstStyle/>
          <a:p>
            <a:r>
              <a:rPr lang="en-US"/>
              <a:t>Copyright MSKCC. Confidential — do not distribute without permission.</a:t>
            </a:r>
            <a:endParaRPr lang="en-US" dirty="0"/>
          </a:p>
        </p:txBody>
      </p:sp>
      <p:sp>
        <p:nvSpPr>
          <p:cNvPr id="5" name="Rectangle 4">
            <a:extLst>
              <a:ext uri="{FF2B5EF4-FFF2-40B4-BE49-F238E27FC236}">
                <a16:creationId xmlns:a16="http://schemas.microsoft.com/office/drawing/2014/main" id="{FAEA556E-9A2F-87C4-A820-CCB97C1C99F2}"/>
              </a:ext>
            </a:extLst>
          </p:cNvPr>
          <p:cNvSpPr/>
          <p:nvPr/>
        </p:nvSpPr>
        <p:spPr>
          <a:xfrm>
            <a:off x="-1" y="0"/>
            <a:ext cx="12192000" cy="629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080AE72-C227-8A16-5128-4E47C9FC9A92}"/>
              </a:ext>
            </a:extLst>
          </p:cNvPr>
          <p:cNvSpPr txBox="1"/>
          <p:nvPr/>
        </p:nvSpPr>
        <p:spPr>
          <a:xfrm>
            <a:off x="278075" y="68869"/>
            <a:ext cx="11913924" cy="461665"/>
          </a:xfrm>
          <a:prstGeom prst="rect">
            <a:avLst/>
          </a:prstGeom>
          <a:noFill/>
        </p:spPr>
        <p:txBody>
          <a:bodyPr wrap="square" rtlCol="0">
            <a:spAutoFit/>
          </a:bodyPr>
          <a:lstStyle/>
          <a:p>
            <a:r>
              <a:rPr lang="en-US" sz="2400">
                <a:solidFill>
                  <a:schemeClr val="bg1"/>
                </a:solidFill>
              </a:rPr>
              <a:t>Information Problems We See Every Day</a:t>
            </a:r>
            <a:endParaRPr lang="en-US" sz="2400" dirty="0">
              <a:solidFill>
                <a:schemeClr val="bg1"/>
              </a:solidFill>
            </a:endParaRPr>
          </a:p>
        </p:txBody>
      </p:sp>
      <p:pic>
        <p:nvPicPr>
          <p:cNvPr id="11" name="Picture 10" descr="A close-up of a logo&#10;&#10;AI-generated content may be incorrect.">
            <a:extLst>
              <a:ext uri="{FF2B5EF4-FFF2-40B4-BE49-F238E27FC236}">
                <a16:creationId xmlns:a16="http://schemas.microsoft.com/office/drawing/2014/main" id="{CB3AB082-3DB7-59B5-1A6A-ED1ADD083A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514" y="6083625"/>
            <a:ext cx="2777069" cy="774375"/>
          </a:xfrm>
          <a:prstGeom prst="rect">
            <a:avLst/>
          </a:prstGeom>
        </p:spPr>
      </p:pic>
      <p:pic>
        <p:nvPicPr>
          <p:cNvPr id="13" name="Picture 12" descr="A blue and black logo&#10;&#10;AI-generated content may be incorrect.">
            <a:extLst>
              <a:ext uri="{FF2B5EF4-FFF2-40B4-BE49-F238E27FC236}">
                <a16:creationId xmlns:a16="http://schemas.microsoft.com/office/drawing/2014/main" id="{18826C9F-750E-1CD9-311B-D5D2A74902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2" y="6143696"/>
            <a:ext cx="1996883" cy="714089"/>
          </a:xfrm>
          <a:prstGeom prst="rect">
            <a:avLst/>
          </a:prstGeom>
        </p:spPr>
      </p:pic>
      <p:cxnSp>
        <p:nvCxnSpPr>
          <p:cNvPr id="15" name="Straight Connector 14">
            <a:extLst>
              <a:ext uri="{FF2B5EF4-FFF2-40B4-BE49-F238E27FC236}">
                <a16:creationId xmlns:a16="http://schemas.microsoft.com/office/drawing/2014/main" id="{C9D63E69-CC7E-53F6-E3CA-C36FC48F2F61}"/>
              </a:ext>
            </a:extLst>
          </p:cNvPr>
          <p:cNvCxnSpPr/>
          <p:nvPr/>
        </p:nvCxnSpPr>
        <p:spPr>
          <a:xfrm>
            <a:off x="3272583" y="6197600"/>
            <a:ext cx="0" cy="5757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D015241-CC10-7038-DF0C-8BCC6189DECE}"/>
              </a:ext>
            </a:extLst>
          </p:cNvPr>
          <p:cNvSpPr txBox="1"/>
          <p:nvPr/>
        </p:nvSpPr>
        <p:spPr>
          <a:xfrm>
            <a:off x="278075" y="660958"/>
            <a:ext cx="11583724" cy="3266985"/>
          </a:xfrm>
          <a:prstGeom prst="rect">
            <a:avLst/>
          </a:prstGeom>
          <a:noFill/>
        </p:spPr>
        <p:txBody>
          <a:bodyPr wrap="square" lIns="91440" tIns="45720" rIns="91440" bIns="45720" anchor="t">
            <a:spAutoFit/>
          </a:bodyPr>
          <a:lstStyle/>
          <a:p>
            <a:pPr>
              <a:lnSpc>
                <a:spcPct val="150000"/>
              </a:lnSpc>
            </a:pPr>
            <a:r>
              <a:rPr lang="en-US" sz="2000" dirty="0"/>
              <a:t>Common challenges:</a:t>
            </a:r>
          </a:p>
          <a:p>
            <a:pPr marL="800100" lvl="1" indent="-342900">
              <a:lnSpc>
                <a:spcPct val="150000"/>
              </a:lnSpc>
              <a:buFont typeface="Wingdings" panose="05000000000000000000" pitchFamily="2" charset="2"/>
              <a:buChar char="q"/>
            </a:pPr>
            <a:r>
              <a:rPr lang="en-US" sz="2000" dirty="0"/>
              <a:t>Lost records</a:t>
            </a:r>
          </a:p>
          <a:p>
            <a:pPr marL="800100" lvl="1" indent="-342900">
              <a:lnSpc>
                <a:spcPct val="150000"/>
              </a:lnSpc>
              <a:buFont typeface="Wingdings" panose="05000000000000000000" pitchFamily="2" charset="2"/>
              <a:buChar char="q"/>
            </a:pPr>
            <a:r>
              <a:rPr lang="en-US" sz="2000" dirty="0"/>
              <a:t>Missing reports</a:t>
            </a:r>
          </a:p>
          <a:p>
            <a:pPr marL="800100" lvl="1" indent="-342900">
              <a:lnSpc>
                <a:spcPct val="150000"/>
              </a:lnSpc>
              <a:buFont typeface="Wingdings" panose="05000000000000000000" pitchFamily="2" charset="2"/>
              <a:buChar char="q"/>
            </a:pPr>
            <a:r>
              <a:rPr lang="en-US" sz="2000" dirty="0"/>
              <a:t>Duplicate records</a:t>
            </a:r>
          </a:p>
          <a:p>
            <a:pPr marL="800100" lvl="1" indent="-342900">
              <a:lnSpc>
                <a:spcPct val="150000"/>
              </a:lnSpc>
              <a:buFont typeface="Wingdings" panose="05000000000000000000" pitchFamily="2" charset="2"/>
              <a:buChar char="q"/>
            </a:pPr>
            <a:r>
              <a:rPr lang="en-US" sz="2000" dirty="0"/>
              <a:t>Incomplete documentation</a:t>
            </a:r>
          </a:p>
          <a:p>
            <a:pPr marL="800100" lvl="1" indent="-342900">
              <a:lnSpc>
                <a:spcPct val="150000"/>
              </a:lnSpc>
              <a:buFont typeface="Wingdings" panose="05000000000000000000" pitchFamily="2" charset="2"/>
              <a:buChar char="q"/>
            </a:pPr>
            <a:r>
              <a:rPr lang="en-US" sz="2000" dirty="0"/>
              <a:t>Delayed information</a:t>
            </a:r>
          </a:p>
          <a:p>
            <a:pPr>
              <a:lnSpc>
                <a:spcPct val="150000"/>
              </a:lnSpc>
            </a:pPr>
            <a:r>
              <a:rPr lang="en-US" sz="2000" dirty="0"/>
              <a:t>These problems exist in both paper and digital systems.</a:t>
            </a:r>
          </a:p>
        </p:txBody>
      </p:sp>
      <p:sp>
        <p:nvSpPr>
          <p:cNvPr id="2" name="Slide Number Placeholder 1">
            <a:extLst>
              <a:ext uri="{FF2B5EF4-FFF2-40B4-BE49-F238E27FC236}">
                <a16:creationId xmlns:a16="http://schemas.microsoft.com/office/drawing/2014/main" id="{1E6E7B7E-981B-1FC8-CF96-F86F736D4620}"/>
              </a:ext>
            </a:extLst>
          </p:cNvPr>
          <p:cNvSpPr>
            <a:spLocks noGrp="1"/>
          </p:cNvSpPr>
          <p:nvPr>
            <p:ph type="sldNum" sz="quarter" idx="11"/>
          </p:nvPr>
        </p:nvSpPr>
        <p:spPr/>
        <p:txBody>
          <a:bodyPr/>
          <a:lstStyle/>
          <a:p>
            <a:fld id="{523A240F-EAFE-E84F-B44C-6D7A08E0E409}" type="slidenum">
              <a:rPr lang="en-US" smtClean="0"/>
              <a:t>9</a:t>
            </a:fld>
            <a:endParaRPr lang="en-US"/>
          </a:p>
        </p:txBody>
      </p:sp>
      <p:pic>
        <p:nvPicPr>
          <p:cNvPr id="9" name="Audio 8">
            <a:hlinkClick r:id="" action="ppaction://media"/>
            <a:extLst>
              <a:ext uri="{FF2B5EF4-FFF2-40B4-BE49-F238E27FC236}">
                <a16:creationId xmlns:a16="http://schemas.microsoft.com/office/drawing/2014/main" id="{71D04018-45B6-25C9-E9C1-8ED936ACE98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6845475"/>
      </p:ext>
    </p:extLst>
  </p:cSld>
  <p:clrMapOvr>
    <a:masterClrMapping/>
  </p:clrMapOvr>
  <mc:AlternateContent xmlns:mc="http://schemas.openxmlformats.org/markup-compatibility/2006">
    <mc:Choice xmlns:p14="http://schemas.microsoft.com/office/powerpoint/2010/main" Requires="p14">
      <p:transition spd="slow" p14:dur="2000" advTm="66813"/>
    </mc:Choice>
    <mc:Fallback>
      <p:transition spd="slow" advTm="66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SK">
  <a:themeElements>
    <a:clrScheme name="MSK Direct">
      <a:dk1>
        <a:srgbClr val="002469"/>
      </a:dk1>
      <a:lt1>
        <a:srgbClr val="FFFFFF"/>
      </a:lt1>
      <a:dk2>
        <a:srgbClr val="272424"/>
      </a:dk2>
      <a:lt2>
        <a:srgbClr val="FBF9F7"/>
      </a:lt2>
      <a:accent1>
        <a:srgbClr val="3259E7"/>
      </a:accent1>
      <a:accent2>
        <a:srgbClr val="5999FF"/>
      </a:accent2>
      <a:accent3>
        <a:srgbClr val="C3DEFF"/>
      </a:accent3>
      <a:accent4>
        <a:srgbClr val="018D91"/>
      </a:accent4>
      <a:accent5>
        <a:srgbClr val="00D5C3"/>
      </a:accent5>
      <a:accent6>
        <a:srgbClr val="99EEE7"/>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Deep Warm Gray">
      <a:srgbClr val="272524"/>
    </a:custClr>
    <a:custClr name="Deep Blue">
      <a:srgbClr val="325AE7"/>
    </a:custClr>
    <a:custClr name="Deep Aqua">
      <a:srgbClr val="018D91"/>
    </a:custClr>
    <a:custClr name="Deep Green">
      <a:srgbClr val="398D26"/>
    </a:custClr>
    <a:custClr name="Deep Ochre">
      <a:srgbClr val="B54800"/>
    </a:custClr>
    <a:custClr name="Deep Cerise">
      <a:srgbClr val="D40061"/>
    </a:custClr>
    <a:custClr name="Deep Lavender">
      <a:srgbClr val="863ECC"/>
    </a:custClr>
    <a:custClr name="Red">
      <a:srgbClr val="F54015"/>
    </a:custClr>
    <a:custClr name="White">
      <a:srgbClr val="FFFFFF"/>
    </a:custClr>
    <a:custClr name="White">
      <a:srgbClr val="FFFFFF"/>
    </a:custClr>
    <a:custClr name="Warm Gray">
      <a:srgbClr val="B5B2AD"/>
    </a:custClr>
    <a:custClr name="Blue">
      <a:srgbClr val="5A99FF"/>
    </a:custClr>
    <a:custClr name="Aqua">
      <a:srgbClr val="00D5C4"/>
    </a:custClr>
    <a:custClr name="Green">
      <a:srgbClr val="89D11C"/>
    </a:custClr>
    <a:custClr name="Ochre">
      <a:srgbClr val="FFBE02"/>
    </a:custClr>
    <a:custClr name="Cerise">
      <a:srgbClr val="FF56A6"/>
    </a:custClr>
    <a:custClr name="Lavender">
      <a:srgbClr val="DA5EF2"/>
    </a:custClr>
    <a:custClr name="Pale Red">
      <a:srgbClr val="FCE2DC"/>
    </a:custClr>
    <a:custClr name="White">
      <a:srgbClr val="FFFFFF"/>
    </a:custClr>
    <a:custClr name="White">
      <a:srgbClr val="FFFFFF"/>
    </a:custClr>
    <a:custClr name="Light Warm Gray">
      <a:srgbClr val="F2EDE6"/>
    </a:custClr>
    <a:custClr name="Light Blue">
      <a:srgbClr val="C3DEFF"/>
    </a:custClr>
    <a:custClr name="Light Aqua">
      <a:srgbClr val="99EEE7"/>
    </a:custClr>
    <a:custClr name="Light Green">
      <a:srgbClr val="CFEDA4"/>
    </a:custClr>
    <a:custClr name="Light Ochre">
      <a:srgbClr val="FFE599"/>
    </a:custClr>
    <a:custClr name="Light Cerise">
      <a:srgbClr val="FFBBDB"/>
    </a:custClr>
    <a:custClr name="Light Lavender">
      <a:srgbClr val="F4BDFF"/>
    </a:custClr>
    <a:custClr name="White">
      <a:srgbClr val="FFFFFF"/>
    </a:custClr>
    <a:custClr name="White">
      <a:srgbClr val="FFFFFF"/>
    </a:custClr>
    <a:custClr name="White">
      <a:srgbClr val="FFFFFF"/>
    </a:custClr>
    <a:custClr name="Pale Warm Gray">
      <a:srgbClr val="FBF9F7"/>
    </a:custClr>
    <a:custClr name="Pale Blue">
      <a:srgbClr val="F0F7FF"/>
    </a:custClr>
    <a:custClr name="White">
      <a:srgbClr val="FFFFFF"/>
    </a:custClr>
    <a:custClr name="Pale Green">
      <a:srgbClr val="EAF9D4"/>
    </a:custClr>
    <a:custClr name="Pale Ochre">
      <a:srgbClr val="FAF0CD"/>
    </a:custClr>
    <a:custClr name="White">
      <a:srgbClr val="FFFF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JCDI - 2022-03-23 - v3" id="{1FB35C3E-2EB1-9F47-A21E-CCF6F315DCDA}" vid="{A68C61AC-2931-664B-81AA-CA721B5A7FCA}"/>
    </a:ext>
  </a:extLst>
</a:theme>
</file>

<file path=ppt/theme/theme3.xml><?xml version="1.0" encoding="utf-8"?>
<a:theme xmlns:a="http://schemas.openxmlformats.org/drawingml/2006/main" name="MSK Internal Template">
  <a:themeElements>
    <a:clrScheme name="MSK Internal Template">
      <a:dk1>
        <a:srgbClr val="002569"/>
      </a:dk1>
      <a:lt1>
        <a:srgbClr val="FFFFFF"/>
      </a:lt1>
      <a:dk2>
        <a:srgbClr val="A7A7A7"/>
      </a:dk2>
      <a:lt2>
        <a:srgbClr val="535353"/>
      </a:lt2>
      <a:accent1>
        <a:srgbClr val="0073E0"/>
      </a:accent1>
      <a:accent2>
        <a:srgbClr val="70BCFF"/>
      </a:accent2>
      <a:accent3>
        <a:srgbClr val="C3DEFF"/>
      </a:accent3>
      <a:accent4>
        <a:srgbClr val="037D98"/>
      </a:accent4>
      <a:accent5>
        <a:srgbClr val="78E2DA"/>
      </a:accent5>
      <a:accent6>
        <a:srgbClr val="B1FFF9"/>
      </a:accent6>
      <a:hlink>
        <a:srgbClr val="0000FF"/>
      </a:hlink>
      <a:folHlink>
        <a:srgbClr val="FF00FF"/>
      </a:folHlink>
    </a:clrScheme>
    <a:fontScheme name="MSK Internal Template">
      <a:majorFont>
        <a:latin typeface="Helvetica"/>
        <a:ea typeface="Helvetica"/>
        <a:cs typeface="Helvetica"/>
      </a:majorFont>
      <a:minorFont>
        <a:latin typeface="Calibri"/>
        <a:ea typeface="Calibri"/>
        <a:cs typeface="Calibri"/>
      </a:minorFont>
    </a:fontScheme>
    <a:fmtScheme name="MSK Internal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569"/>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569"/>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950E461F9B134FB1DBD5ED808AF902" ma:contentTypeVersion="3" ma:contentTypeDescription="Create a new document." ma:contentTypeScope="" ma:versionID="139e3232d5d101801a16ec094f37113b">
  <xsd:schema xmlns:xsd="http://www.w3.org/2001/XMLSchema" xmlns:xs="http://www.w3.org/2001/XMLSchema" xmlns:p="http://schemas.microsoft.com/office/2006/metadata/properties" xmlns:ns2="f9f6e9dc-65e8-4bc2-b843-a8b713dde62c" targetNamespace="http://schemas.microsoft.com/office/2006/metadata/properties" ma:root="true" ma:fieldsID="da1906bf4c05fa754f065da93f197c6a" ns2:_="">
    <xsd:import namespace="f9f6e9dc-65e8-4bc2-b843-a8b713dde62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f6e9dc-65e8-4bc2-b843-a8b713dde6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B07688D-8181-432B-9258-0151E5F28A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f6e9dc-65e8-4bc2-b843-a8b713dde6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C10485-165F-45DC-B04F-2D55402F6ED9}">
  <ds:schemaRefs>
    <ds:schemaRef ds:uri="http://schemas.microsoft.com/sharepoint/v3/contenttype/forms"/>
  </ds:schemaRefs>
</ds:datastoreItem>
</file>

<file path=customXml/itemProps3.xml><?xml version="1.0" encoding="utf-8"?>
<ds:datastoreItem xmlns:ds="http://schemas.openxmlformats.org/officeDocument/2006/customXml" ds:itemID="{7D2FAABF-4759-4C00-B260-978FA4D1B1C2}">
  <ds:schemaRef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f9f6e9dc-65e8-4bc2-b843-a8b713dde62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GW</Template>
  <TotalTime>20488</TotalTime>
  <Words>1074</Words>
  <Application>Microsoft Office PowerPoint</Application>
  <PresentationFormat>Widescreen</PresentationFormat>
  <Paragraphs>248</Paragraphs>
  <Slides>20</Slides>
  <Notes>19</Notes>
  <HiddenSlides>0</HiddenSlides>
  <MMClips>18</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20</vt:i4>
      </vt:variant>
    </vt:vector>
  </HeadingPairs>
  <TitlesOfParts>
    <vt:vector size="32" baseType="lpstr">
      <vt:lpstr>ＭＳ Ｐゴシック</vt:lpstr>
      <vt:lpstr>Arial</vt:lpstr>
      <vt:lpstr>Calibri</vt:lpstr>
      <vt:lpstr>Courier New</vt:lpstr>
      <vt:lpstr>Lucida Grande</vt:lpstr>
      <vt:lpstr>System Font Regular</vt:lpstr>
      <vt:lpstr>Times</vt:lpstr>
      <vt:lpstr>Wingdings</vt:lpstr>
      <vt:lpstr>Office Theme</vt:lpstr>
      <vt:lpstr>MSK</vt:lpstr>
      <vt:lpstr>MSK Internal Template</vt:lpstr>
      <vt:lpstr>think-cell Slide</vt:lpstr>
      <vt:lpstr>APPLIED HEALTH INFORMATICS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Epic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Cupid</dc:title>
  <dc:creator>Drew Holt</dc:creator>
  <cp:lastModifiedBy>Nwanne, Chamberlain</cp:lastModifiedBy>
  <cp:revision>1067</cp:revision>
  <cp:lastPrinted>2025-08-04T18:10:04Z</cp:lastPrinted>
  <dcterms:created xsi:type="dcterms:W3CDTF">2019-12-28T22:15:48Z</dcterms:created>
  <dcterms:modified xsi:type="dcterms:W3CDTF">2026-06-11T06:07:52Z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0x010100DB950E461F9B134FB1DBD5ED808AF902</vt:lpwstr>
  </property>
  <property fmtid="{D5CDD505-2E9C-101B-9397-08002B2CF9AE}" pid="3" name="MediaServiceImageTags">
    <vt:lpwstr/>
  </property>
</Properties>
</file>