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3.xml" ContentType="application/vnd.openxmlformats-officedocument.presentationml.notesSlid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4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5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6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7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666" r:id="rId2"/>
    <p:sldId id="444" r:id="rId3"/>
    <p:sldId id="473" r:id="rId4"/>
    <p:sldId id="667" r:id="rId5"/>
    <p:sldId id="653" r:id="rId6"/>
    <p:sldId id="654" r:id="rId7"/>
    <p:sldId id="668" r:id="rId8"/>
    <p:sldId id="443" r:id="rId9"/>
    <p:sldId id="679" r:id="rId10"/>
    <p:sldId id="647" r:id="rId11"/>
    <p:sldId id="476" r:id="rId12"/>
    <p:sldId id="475" r:id="rId13"/>
    <p:sldId id="552" r:id="rId14"/>
    <p:sldId id="656" r:id="rId15"/>
    <p:sldId id="678" r:id="rId16"/>
    <p:sldId id="652" r:id="rId17"/>
    <p:sldId id="669" r:id="rId18"/>
    <p:sldId id="489" r:id="rId19"/>
    <p:sldId id="507" r:id="rId20"/>
    <p:sldId id="658" r:id="rId21"/>
    <p:sldId id="680" r:id="rId22"/>
    <p:sldId id="670" r:id="rId23"/>
    <p:sldId id="673" r:id="rId24"/>
    <p:sldId id="671" r:id="rId25"/>
    <p:sldId id="674" r:id="rId26"/>
    <p:sldId id="675" r:id="rId27"/>
    <p:sldId id="676" r:id="rId28"/>
    <p:sldId id="677" r:id="rId29"/>
    <p:sldId id="661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E844A"/>
    <a:srgbClr val="5B3D23"/>
    <a:srgbClr val="18605A"/>
    <a:srgbClr val="5918BB"/>
    <a:srgbClr val="222222"/>
    <a:srgbClr val="D9D9D9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 autoAdjust="0"/>
    <p:restoredTop sz="94422"/>
  </p:normalViewPr>
  <p:slideViewPr>
    <p:cSldViewPr>
      <p:cViewPr varScale="1">
        <p:scale>
          <a:sx n="121" d="100"/>
          <a:sy n="121" d="100"/>
        </p:scale>
        <p:origin x="18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" charset="0"/>
              </a:defRPr>
            </a:lvl1pPr>
          </a:lstStyle>
          <a:p>
            <a:pPr>
              <a:defRPr/>
            </a:pPr>
            <a:fld id="{7359C315-29E2-C340-BDD2-935F218CC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02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B44A4-6808-2E0A-C65D-CFA42A79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7D9E93-9631-AF5F-F479-F3DA5B4A0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0C73F9-0D8D-FB62-C7BF-101C67FFB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the macrophages thing? One DC for both? Image?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6772F-0711-2BEE-A92D-16B7A489A3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D5FF6-68DA-A545-9F32-A646EA8DE0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00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2E5A8-EE9D-8DD8-39FA-BCA872A82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8765B-5F86-01B7-E69D-BB923FA05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B4C706-E266-F804-FDCE-3BC2D48B1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the macrophages thing? One DC for both? Image?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2E8B4-E88B-0A31-1DF2-B53A06DC2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D5FF6-68DA-A545-9F32-A646EA8DE0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7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B930C-5EC0-2EBB-661A-9C5FE96BD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AC21D-2217-7819-00B5-81E703942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598A07-7135-0559-6DC7-E8E63528E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the macrophages thing? One DC for both? Image?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B1A09-9AF1-7891-BBDE-6750FA5CF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D5FF6-68DA-A545-9F32-A646EA8DE0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20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D948B-8A76-951E-2BAB-5C467827F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52D0E-6399-B549-29C0-6038A79AE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D7BF8-D85E-C74A-50CB-B8E5C9A87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the macrophages thing? One DC for both? Image?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F673F-0D11-EB7D-2AA8-E0330EF4C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D5FF6-68DA-A545-9F32-A646EA8DE0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4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84144-5AB5-9D40-59BD-5D14F0DB3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90B275-029E-9FBE-18F3-4FC81A468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C2A74-29C0-F2BD-DC8E-D9B082534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the macrophages thing? One DC for both? Image?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F0047-DE87-01E7-4EBF-6EBF561A3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D5FF6-68DA-A545-9F32-A646EA8DE0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99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17DBD-4545-2A09-60A6-FDFE52C5E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B2BB54-7712-F1B2-2E5B-711FC089C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211773-2000-7C33-D6A2-351F73809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the macrophages thing? One DC for both? Image?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C8FF6-E947-E72E-36AF-17424797F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D5FF6-68DA-A545-9F32-A646EA8DE0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7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485CF-9B08-9E50-92C1-A2EFA587A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38AF6D-809A-5C82-6706-4D26276A1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7BF50F-40D0-4A67-2405-867790E9A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the macrophages thing? One DC for both? Image?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24C52-4DF4-07E5-065F-CF1C40F91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D5FF6-68DA-A545-9F32-A646EA8DE0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40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ED548-CC3C-64BB-78BB-266A0E214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3EA7A-A8DA-D928-FB7A-C58C7C61C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C7CA5F-0047-FFAD-5946-7B57E91D9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the macrophages thing? One DC for both? Image?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35407-4A9C-43B4-C480-447E9F9C0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D5FF6-68DA-A545-9F32-A646EA8DE0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8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4.png"/><Relationship Id="rId5" Type="http://schemas.openxmlformats.org/officeDocument/2006/relationships/tags" Target="../tags/tag78.xml"/><Relationship Id="rId10" Type="http://schemas.openxmlformats.org/officeDocument/2006/relationships/image" Target="../media/image3.png"/><Relationship Id="rId4" Type="http://schemas.openxmlformats.org/officeDocument/2006/relationships/tags" Target="../tags/tag77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92.xml"/><Relationship Id="rId18" Type="http://schemas.openxmlformats.org/officeDocument/2006/relationships/tags" Target="../tags/tag97.xml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tags" Target="../tags/tag100.xml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7" Type="http://schemas.openxmlformats.org/officeDocument/2006/relationships/tags" Target="../tags/tag86.xml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20" Type="http://schemas.openxmlformats.org/officeDocument/2006/relationships/tags" Target="../tags/tag99.xml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10" Type="http://schemas.openxmlformats.org/officeDocument/2006/relationships/tags" Target="../tags/tag89.xml"/><Relationship Id="rId19" Type="http://schemas.openxmlformats.org/officeDocument/2006/relationships/tags" Target="../tags/tag98.xml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Relationship Id="rId22" Type="http://schemas.openxmlformats.org/officeDocument/2006/relationships/tags" Target="../tags/tag101.xml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8" Type="http://schemas.openxmlformats.org/officeDocument/2006/relationships/tags" Target="../tags/tag87.xml"/><Relationship Id="rId3" Type="http://schemas.openxmlformats.org/officeDocument/2006/relationships/tags" Target="../tags/tag82.xml"/><Relationship Id="rId12" Type="http://schemas.openxmlformats.org/officeDocument/2006/relationships/tags" Target="../tags/tag91.xml"/><Relationship Id="rId17" Type="http://schemas.openxmlformats.org/officeDocument/2006/relationships/tags" Target="../tags/tag96.xml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tags" Target="../tags/tag127.xml"/><Relationship Id="rId39" Type="http://schemas.openxmlformats.org/officeDocument/2006/relationships/image" Target="../media/image85.png"/><Relationship Id="rId21" Type="http://schemas.openxmlformats.org/officeDocument/2006/relationships/tags" Target="../tags/tag122.xml"/><Relationship Id="rId34" Type="http://schemas.openxmlformats.org/officeDocument/2006/relationships/slideLayout" Target="../slideLayouts/slideLayout2.xml"/><Relationship Id="rId42" Type="http://schemas.openxmlformats.org/officeDocument/2006/relationships/image" Target="../media/image88.png"/><Relationship Id="rId47" Type="http://schemas.openxmlformats.org/officeDocument/2006/relationships/image" Target="../media/image93.png"/><Relationship Id="rId50" Type="http://schemas.openxmlformats.org/officeDocument/2006/relationships/image" Target="../media/image96.png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9" Type="http://schemas.openxmlformats.org/officeDocument/2006/relationships/tags" Target="../tags/tag130.xml"/><Relationship Id="rId11" Type="http://schemas.openxmlformats.org/officeDocument/2006/relationships/tags" Target="../tags/tag112.xml"/><Relationship Id="rId24" Type="http://schemas.openxmlformats.org/officeDocument/2006/relationships/tags" Target="../tags/tag125.xml"/><Relationship Id="rId32" Type="http://schemas.openxmlformats.org/officeDocument/2006/relationships/tags" Target="../tags/tag133.xml"/><Relationship Id="rId37" Type="http://schemas.openxmlformats.org/officeDocument/2006/relationships/image" Target="../media/image83.png"/><Relationship Id="rId40" Type="http://schemas.openxmlformats.org/officeDocument/2006/relationships/image" Target="../media/image86.png"/><Relationship Id="rId45" Type="http://schemas.openxmlformats.org/officeDocument/2006/relationships/image" Target="../media/image91.png"/><Relationship Id="rId53" Type="http://schemas.openxmlformats.org/officeDocument/2006/relationships/image" Target="../media/image99.png"/><Relationship Id="rId5" Type="http://schemas.openxmlformats.org/officeDocument/2006/relationships/tags" Target="../tags/tag106.xml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31" Type="http://schemas.openxmlformats.org/officeDocument/2006/relationships/tags" Target="../tags/tag132.xml"/><Relationship Id="rId44" Type="http://schemas.openxmlformats.org/officeDocument/2006/relationships/image" Target="../media/image90.png"/><Relationship Id="rId52" Type="http://schemas.openxmlformats.org/officeDocument/2006/relationships/image" Target="../media/image98.png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tags" Target="../tags/tag123.xml"/><Relationship Id="rId27" Type="http://schemas.openxmlformats.org/officeDocument/2006/relationships/tags" Target="../tags/tag128.xml"/><Relationship Id="rId30" Type="http://schemas.openxmlformats.org/officeDocument/2006/relationships/tags" Target="../tags/tag131.xml"/><Relationship Id="rId35" Type="http://schemas.openxmlformats.org/officeDocument/2006/relationships/image" Target="../media/image81.png"/><Relationship Id="rId43" Type="http://schemas.openxmlformats.org/officeDocument/2006/relationships/image" Target="../media/image89.png"/><Relationship Id="rId48" Type="http://schemas.openxmlformats.org/officeDocument/2006/relationships/image" Target="../media/image94.png"/><Relationship Id="rId8" Type="http://schemas.openxmlformats.org/officeDocument/2006/relationships/tags" Target="../tags/tag109.xml"/><Relationship Id="rId51" Type="http://schemas.openxmlformats.org/officeDocument/2006/relationships/image" Target="../media/image97.png"/><Relationship Id="rId3" Type="http://schemas.openxmlformats.org/officeDocument/2006/relationships/tags" Target="../tags/tag104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tags" Target="../tags/tag126.xml"/><Relationship Id="rId33" Type="http://schemas.openxmlformats.org/officeDocument/2006/relationships/tags" Target="../tags/tag134.xml"/><Relationship Id="rId38" Type="http://schemas.openxmlformats.org/officeDocument/2006/relationships/image" Target="../media/image84.png"/><Relationship Id="rId46" Type="http://schemas.openxmlformats.org/officeDocument/2006/relationships/image" Target="../media/image92.png"/><Relationship Id="rId20" Type="http://schemas.openxmlformats.org/officeDocument/2006/relationships/tags" Target="../tags/tag121.xml"/><Relationship Id="rId41" Type="http://schemas.openxmlformats.org/officeDocument/2006/relationships/image" Target="../media/image87.png"/><Relationship Id="rId54" Type="http://schemas.openxmlformats.org/officeDocument/2006/relationships/image" Target="../media/image100.png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5" Type="http://schemas.openxmlformats.org/officeDocument/2006/relationships/tags" Target="../tags/tag116.xml"/><Relationship Id="rId23" Type="http://schemas.openxmlformats.org/officeDocument/2006/relationships/tags" Target="../tags/tag124.xml"/><Relationship Id="rId28" Type="http://schemas.openxmlformats.org/officeDocument/2006/relationships/tags" Target="../tags/tag129.xml"/><Relationship Id="rId36" Type="http://schemas.openxmlformats.org/officeDocument/2006/relationships/image" Target="../media/image82.png"/><Relationship Id="rId4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tags" Target="../tags/tag160.xml"/><Relationship Id="rId21" Type="http://schemas.openxmlformats.org/officeDocument/2006/relationships/tags" Target="../tags/tag155.xml"/><Relationship Id="rId34" Type="http://schemas.openxmlformats.org/officeDocument/2006/relationships/tags" Target="../tags/tag168.xml"/><Relationship Id="rId42" Type="http://schemas.openxmlformats.org/officeDocument/2006/relationships/image" Target="../media/image82.png"/><Relationship Id="rId47" Type="http://schemas.openxmlformats.org/officeDocument/2006/relationships/image" Target="../media/image86.png"/><Relationship Id="rId50" Type="http://schemas.openxmlformats.org/officeDocument/2006/relationships/image" Target="../media/image89.png"/><Relationship Id="rId55" Type="http://schemas.openxmlformats.org/officeDocument/2006/relationships/image" Target="../media/image94.png"/><Relationship Id="rId63" Type="http://schemas.openxmlformats.org/officeDocument/2006/relationships/image" Target="../media/image104.png"/><Relationship Id="rId7" Type="http://schemas.openxmlformats.org/officeDocument/2006/relationships/tags" Target="../tags/tag141.xml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9" Type="http://schemas.openxmlformats.org/officeDocument/2006/relationships/tags" Target="../tags/tag163.xml"/><Relationship Id="rId11" Type="http://schemas.openxmlformats.org/officeDocument/2006/relationships/tags" Target="../tags/tag145.xml"/><Relationship Id="rId24" Type="http://schemas.openxmlformats.org/officeDocument/2006/relationships/tags" Target="../tags/tag158.xml"/><Relationship Id="rId32" Type="http://schemas.openxmlformats.org/officeDocument/2006/relationships/tags" Target="../tags/tag166.xml"/><Relationship Id="rId37" Type="http://schemas.openxmlformats.org/officeDocument/2006/relationships/tags" Target="../tags/tag171.xml"/><Relationship Id="rId40" Type="http://schemas.openxmlformats.org/officeDocument/2006/relationships/notesSlide" Target="../notesSlides/notesSlide1.xml"/><Relationship Id="rId45" Type="http://schemas.openxmlformats.org/officeDocument/2006/relationships/image" Target="../media/image84.png"/><Relationship Id="rId53" Type="http://schemas.openxmlformats.org/officeDocument/2006/relationships/image" Target="../media/image92.png"/><Relationship Id="rId58" Type="http://schemas.openxmlformats.org/officeDocument/2006/relationships/image" Target="../media/image100.png"/><Relationship Id="rId5" Type="http://schemas.openxmlformats.org/officeDocument/2006/relationships/tags" Target="../tags/tag139.xml"/><Relationship Id="rId61" Type="http://schemas.openxmlformats.org/officeDocument/2006/relationships/image" Target="../media/image102.png"/><Relationship Id="rId19" Type="http://schemas.openxmlformats.org/officeDocument/2006/relationships/tags" Target="../tags/tag153.xml"/><Relationship Id="rId14" Type="http://schemas.openxmlformats.org/officeDocument/2006/relationships/tags" Target="../tags/tag148.xml"/><Relationship Id="rId22" Type="http://schemas.openxmlformats.org/officeDocument/2006/relationships/tags" Target="../tags/tag156.xml"/><Relationship Id="rId27" Type="http://schemas.openxmlformats.org/officeDocument/2006/relationships/tags" Target="../tags/tag161.xml"/><Relationship Id="rId30" Type="http://schemas.openxmlformats.org/officeDocument/2006/relationships/tags" Target="../tags/tag164.xml"/><Relationship Id="rId35" Type="http://schemas.openxmlformats.org/officeDocument/2006/relationships/tags" Target="../tags/tag169.xml"/><Relationship Id="rId43" Type="http://schemas.openxmlformats.org/officeDocument/2006/relationships/image" Target="../media/image97.png"/><Relationship Id="rId48" Type="http://schemas.openxmlformats.org/officeDocument/2006/relationships/image" Target="../media/image87.png"/><Relationship Id="rId56" Type="http://schemas.openxmlformats.org/officeDocument/2006/relationships/image" Target="../media/image95.png"/><Relationship Id="rId64" Type="http://schemas.openxmlformats.org/officeDocument/2006/relationships/image" Target="../media/image105.png"/><Relationship Id="rId8" Type="http://schemas.openxmlformats.org/officeDocument/2006/relationships/tags" Target="../tags/tag142.xml"/><Relationship Id="rId51" Type="http://schemas.openxmlformats.org/officeDocument/2006/relationships/image" Target="../media/image90.png"/><Relationship Id="rId3" Type="http://schemas.openxmlformats.org/officeDocument/2006/relationships/tags" Target="../tags/tag137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tags" Target="../tags/tag159.xml"/><Relationship Id="rId33" Type="http://schemas.openxmlformats.org/officeDocument/2006/relationships/tags" Target="../tags/tag167.xml"/><Relationship Id="rId38" Type="http://schemas.openxmlformats.org/officeDocument/2006/relationships/tags" Target="../tags/tag172.xml"/><Relationship Id="rId46" Type="http://schemas.openxmlformats.org/officeDocument/2006/relationships/image" Target="../media/image85.png"/><Relationship Id="rId59" Type="http://schemas.openxmlformats.org/officeDocument/2006/relationships/image" Target="../media/image98.png"/><Relationship Id="rId20" Type="http://schemas.openxmlformats.org/officeDocument/2006/relationships/tags" Target="../tags/tag154.xml"/><Relationship Id="rId41" Type="http://schemas.openxmlformats.org/officeDocument/2006/relationships/image" Target="../media/image81.png"/><Relationship Id="rId54" Type="http://schemas.openxmlformats.org/officeDocument/2006/relationships/image" Target="../media/image93.png"/><Relationship Id="rId62" Type="http://schemas.openxmlformats.org/officeDocument/2006/relationships/image" Target="../media/image103.pn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5" Type="http://schemas.openxmlformats.org/officeDocument/2006/relationships/tags" Target="../tags/tag149.xml"/><Relationship Id="rId23" Type="http://schemas.openxmlformats.org/officeDocument/2006/relationships/tags" Target="../tags/tag157.xml"/><Relationship Id="rId28" Type="http://schemas.openxmlformats.org/officeDocument/2006/relationships/tags" Target="../tags/tag162.xml"/><Relationship Id="rId36" Type="http://schemas.openxmlformats.org/officeDocument/2006/relationships/tags" Target="../tags/tag170.xml"/><Relationship Id="rId49" Type="http://schemas.openxmlformats.org/officeDocument/2006/relationships/image" Target="../media/image88.png"/><Relationship Id="rId57" Type="http://schemas.openxmlformats.org/officeDocument/2006/relationships/image" Target="../media/image96.png"/><Relationship Id="rId10" Type="http://schemas.openxmlformats.org/officeDocument/2006/relationships/tags" Target="../tags/tag144.xml"/><Relationship Id="rId31" Type="http://schemas.openxmlformats.org/officeDocument/2006/relationships/tags" Target="../tags/tag165.xml"/><Relationship Id="rId44" Type="http://schemas.openxmlformats.org/officeDocument/2006/relationships/image" Target="../media/image83.png"/><Relationship Id="rId52" Type="http://schemas.openxmlformats.org/officeDocument/2006/relationships/image" Target="../media/image91.png"/><Relationship Id="rId60" Type="http://schemas.openxmlformats.org/officeDocument/2006/relationships/image" Target="../media/image101.png"/><Relationship Id="rId65" Type="http://schemas.openxmlformats.org/officeDocument/2006/relationships/image" Target="../media/image99.png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3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emf"/><Relationship Id="rId2" Type="http://schemas.openxmlformats.org/officeDocument/2006/relationships/image" Target="../media/image106.png"/><Relationship Id="rId16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tags" Target="../tags/tag198.xml"/><Relationship Id="rId21" Type="http://schemas.openxmlformats.org/officeDocument/2006/relationships/tags" Target="../tags/tag193.xml"/><Relationship Id="rId42" Type="http://schemas.openxmlformats.org/officeDocument/2006/relationships/tags" Target="../tags/tag214.xml"/><Relationship Id="rId47" Type="http://schemas.openxmlformats.org/officeDocument/2006/relationships/tags" Target="../tags/tag219.xml"/><Relationship Id="rId63" Type="http://schemas.openxmlformats.org/officeDocument/2006/relationships/image" Target="../media/image130.png"/><Relationship Id="rId68" Type="http://schemas.openxmlformats.org/officeDocument/2006/relationships/image" Target="../media/image134.png"/><Relationship Id="rId16" Type="http://schemas.openxmlformats.org/officeDocument/2006/relationships/tags" Target="../tags/tag188.xml"/><Relationship Id="rId11" Type="http://schemas.openxmlformats.org/officeDocument/2006/relationships/tags" Target="../tags/tag183.xml"/><Relationship Id="rId24" Type="http://schemas.openxmlformats.org/officeDocument/2006/relationships/tags" Target="../tags/tag196.xml"/><Relationship Id="rId32" Type="http://schemas.openxmlformats.org/officeDocument/2006/relationships/tags" Target="../tags/tag204.xml"/><Relationship Id="rId37" Type="http://schemas.openxmlformats.org/officeDocument/2006/relationships/tags" Target="../tags/tag209.xml"/><Relationship Id="rId40" Type="http://schemas.openxmlformats.org/officeDocument/2006/relationships/tags" Target="../tags/tag212.xml"/><Relationship Id="rId45" Type="http://schemas.openxmlformats.org/officeDocument/2006/relationships/tags" Target="../tags/tag217.xml"/><Relationship Id="rId53" Type="http://schemas.openxmlformats.org/officeDocument/2006/relationships/tags" Target="../tags/tag225.xml"/><Relationship Id="rId58" Type="http://schemas.openxmlformats.org/officeDocument/2006/relationships/notesSlide" Target="../notesSlides/notesSlide3.xml"/><Relationship Id="rId66" Type="http://schemas.openxmlformats.org/officeDocument/2006/relationships/image" Target="../media/image132.png"/><Relationship Id="rId74" Type="http://schemas.openxmlformats.org/officeDocument/2006/relationships/image" Target="../media/image140.png"/><Relationship Id="rId79" Type="http://schemas.openxmlformats.org/officeDocument/2006/relationships/image" Target="../media/image85.png"/><Relationship Id="rId5" Type="http://schemas.openxmlformats.org/officeDocument/2006/relationships/tags" Target="../tags/tag177.xml"/><Relationship Id="rId61" Type="http://schemas.openxmlformats.org/officeDocument/2006/relationships/image" Target="../media/image128.png"/><Relationship Id="rId19" Type="http://schemas.openxmlformats.org/officeDocument/2006/relationships/tags" Target="../tags/tag191.xml"/><Relationship Id="rId14" Type="http://schemas.openxmlformats.org/officeDocument/2006/relationships/tags" Target="../tags/tag186.xml"/><Relationship Id="rId22" Type="http://schemas.openxmlformats.org/officeDocument/2006/relationships/tags" Target="../tags/tag194.xml"/><Relationship Id="rId27" Type="http://schemas.openxmlformats.org/officeDocument/2006/relationships/tags" Target="../tags/tag199.xml"/><Relationship Id="rId30" Type="http://schemas.openxmlformats.org/officeDocument/2006/relationships/tags" Target="../tags/tag202.xml"/><Relationship Id="rId35" Type="http://schemas.openxmlformats.org/officeDocument/2006/relationships/tags" Target="../tags/tag207.xml"/><Relationship Id="rId43" Type="http://schemas.openxmlformats.org/officeDocument/2006/relationships/tags" Target="../tags/tag215.xml"/><Relationship Id="rId48" Type="http://schemas.openxmlformats.org/officeDocument/2006/relationships/tags" Target="../tags/tag220.xml"/><Relationship Id="rId56" Type="http://schemas.openxmlformats.org/officeDocument/2006/relationships/tags" Target="../tags/tag228.xml"/><Relationship Id="rId64" Type="http://schemas.openxmlformats.org/officeDocument/2006/relationships/image" Target="../media/image131.png"/><Relationship Id="rId69" Type="http://schemas.openxmlformats.org/officeDocument/2006/relationships/image" Target="../media/image135.png"/><Relationship Id="rId77" Type="http://schemas.openxmlformats.org/officeDocument/2006/relationships/image" Target="../media/image143.png"/><Relationship Id="rId8" Type="http://schemas.openxmlformats.org/officeDocument/2006/relationships/tags" Target="../tags/tag180.xml"/><Relationship Id="rId51" Type="http://schemas.openxmlformats.org/officeDocument/2006/relationships/tags" Target="../tags/tag223.xml"/><Relationship Id="rId72" Type="http://schemas.openxmlformats.org/officeDocument/2006/relationships/image" Target="../media/image138.png"/><Relationship Id="rId80" Type="http://schemas.openxmlformats.org/officeDocument/2006/relationships/image" Target="../media/image84.png"/><Relationship Id="rId3" Type="http://schemas.openxmlformats.org/officeDocument/2006/relationships/tags" Target="../tags/tag175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5" Type="http://schemas.openxmlformats.org/officeDocument/2006/relationships/tags" Target="../tags/tag197.xml"/><Relationship Id="rId33" Type="http://schemas.openxmlformats.org/officeDocument/2006/relationships/tags" Target="../tags/tag205.xml"/><Relationship Id="rId38" Type="http://schemas.openxmlformats.org/officeDocument/2006/relationships/tags" Target="../tags/tag210.xml"/><Relationship Id="rId46" Type="http://schemas.openxmlformats.org/officeDocument/2006/relationships/tags" Target="../tags/tag218.xml"/><Relationship Id="rId59" Type="http://schemas.openxmlformats.org/officeDocument/2006/relationships/image" Target="../media/image126.png"/><Relationship Id="rId67" Type="http://schemas.openxmlformats.org/officeDocument/2006/relationships/image" Target="../media/image133.png"/><Relationship Id="rId20" Type="http://schemas.openxmlformats.org/officeDocument/2006/relationships/tags" Target="../tags/tag192.xml"/><Relationship Id="rId41" Type="http://schemas.openxmlformats.org/officeDocument/2006/relationships/tags" Target="../tags/tag213.xml"/><Relationship Id="rId54" Type="http://schemas.openxmlformats.org/officeDocument/2006/relationships/tags" Target="../tags/tag226.xml"/><Relationship Id="rId62" Type="http://schemas.openxmlformats.org/officeDocument/2006/relationships/image" Target="../media/image129.png"/><Relationship Id="rId70" Type="http://schemas.openxmlformats.org/officeDocument/2006/relationships/image" Target="../media/image136.png"/><Relationship Id="rId75" Type="http://schemas.openxmlformats.org/officeDocument/2006/relationships/image" Target="../media/image141.pn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5" Type="http://schemas.openxmlformats.org/officeDocument/2006/relationships/tags" Target="../tags/tag187.xml"/><Relationship Id="rId23" Type="http://schemas.openxmlformats.org/officeDocument/2006/relationships/tags" Target="../tags/tag195.xml"/><Relationship Id="rId28" Type="http://schemas.openxmlformats.org/officeDocument/2006/relationships/tags" Target="../tags/tag200.xml"/><Relationship Id="rId36" Type="http://schemas.openxmlformats.org/officeDocument/2006/relationships/tags" Target="../tags/tag208.xml"/><Relationship Id="rId49" Type="http://schemas.openxmlformats.org/officeDocument/2006/relationships/tags" Target="../tags/tag221.xml"/><Relationship Id="rId57" Type="http://schemas.openxmlformats.org/officeDocument/2006/relationships/slideLayout" Target="../slideLayouts/slideLayout2.xml"/><Relationship Id="rId10" Type="http://schemas.openxmlformats.org/officeDocument/2006/relationships/tags" Target="../tags/tag182.xml"/><Relationship Id="rId31" Type="http://schemas.openxmlformats.org/officeDocument/2006/relationships/tags" Target="../tags/tag203.xml"/><Relationship Id="rId44" Type="http://schemas.openxmlformats.org/officeDocument/2006/relationships/tags" Target="../tags/tag216.xml"/><Relationship Id="rId52" Type="http://schemas.openxmlformats.org/officeDocument/2006/relationships/tags" Target="../tags/tag224.xml"/><Relationship Id="rId60" Type="http://schemas.openxmlformats.org/officeDocument/2006/relationships/image" Target="../media/image127.png"/><Relationship Id="rId65" Type="http://schemas.openxmlformats.org/officeDocument/2006/relationships/image" Target="../media/image101.png"/><Relationship Id="rId73" Type="http://schemas.openxmlformats.org/officeDocument/2006/relationships/image" Target="../media/image139.png"/><Relationship Id="rId78" Type="http://schemas.openxmlformats.org/officeDocument/2006/relationships/image" Target="../media/image144.png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3" Type="http://schemas.openxmlformats.org/officeDocument/2006/relationships/tags" Target="../tags/tag185.xml"/><Relationship Id="rId18" Type="http://schemas.openxmlformats.org/officeDocument/2006/relationships/tags" Target="../tags/tag190.xml"/><Relationship Id="rId39" Type="http://schemas.openxmlformats.org/officeDocument/2006/relationships/tags" Target="../tags/tag211.xml"/><Relationship Id="rId34" Type="http://schemas.openxmlformats.org/officeDocument/2006/relationships/tags" Target="../tags/tag206.xml"/><Relationship Id="rId50" Type="http://schemas.openxmlformats.org/officeDocument/2006/relationships/tags" Target="../tags/tag222.xml"/><Relationship Id="rId55" Type="http://schemas.openxmlformats.org/officeDocument/2006/relationships/tags" Target="../tags/tag227.xml"/><Relationship Id="rId76" Type="http://schemas.openxmlformats.org/officeDocument/2006/relationships/image" Target="../media/image142.png"/><Relationship Id="rId7" Type="http://schemas.openxmlformats.org/officeDocument/2006/relationships/tags" Target="../tags/tag179.xml"/><Relationship Id="rId71" Type="http://schemas.openxmlformats.org/officeDocument/2006/relationships/image" Target="../media/image137.png"/><Relationship Id="rId2" Type="http://schemas.openxmlformats.org/officeDocument/2006/relationships/tags" Target="../tags/tag174.xml"/><Relationship Id="rId29" Type="http://schemas.openxmlformats.org/officeDocument/2006/relationships/tags" Target="../tags/tag20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41.xml"/><Relationship Id="rId18" Type="http://schemas.openxmlformats.org/officeDocument/2006/relationships/tags" Target="../tags/tag246.xml"/><Relationship Id="rId26" Type="http://schemas.openxmlformats.org/officeDocument/2006/relationships/tags" Target="../tags/tag254.xml"/><Relationship Id="rId39" Type="http://schemas.openxmlformats.org/officeDocument/2006/relationships/image" Target="../media/image96.png"/><Relationship Id="rId21" Type="http://schemas.openxmlformats.org/officeDocument/2006/relationships/tags" Target="../tags/tag249.xml"/><Relationship Id="rId34" Type="http://schemas.openxmlformats.org/officeDocument/2006/relationships/image" Target="../media/image94.png"/><Relationship Id="rId42" Type="http://schemas.openxmlformats.org/officeDocument/2006/relationships/image" Target="../media/image83.png"/><Relationship Id="rId47" Type="http://schemas.openxmlformats.org/officeDocument/2006/relationships/image" Target="../media/image146.png"/><Relationship Id="rId50" Type="http://schemas.openxmlformats.org/officeDocument/2006/relationships/image" Target="../media/image149.png"/><Relationship Id="rId7" Type="http://schemas.openxmlformats.org/officeDocument/2006/relationships/tags" Target="../tags/tag235.xml"/><Relationship Id="rId2" Type="http://schemas.openxmlformats.org/officeDocument/2006/relationships/tags" Target="../tags/tag230.xml"/><Relationship Id="rId16" Type="http://schemas.openxmlformats.org/officeDocument/2006/relationships/tags" Target="../tags/tag244.xml"/><Relationship Id="rId29" Type="http://schemas.openxmlformats.org/officeDocument/2006/relationships/tags" Target="../tags/tag257.xml"/><Relationship Id="rId11" Type="http://schemas.openxmlformats.org/officeDocument/2006/relationships/tags" Target="../tags/tag239.xml"/><Relationship Id="rId24" Type="http://schemas.openxmlformats.org/officeDocument/2006/relationships/tags" Target="../tags/tag252.xml"/><Relationship Id="rId32" Type="http://schemas.openxmlformats.org/officeDocument/2006/relationships/notesSlide" Target="../notesSlides/notesSlide4.xml"/><Relationship Id="rId37" Type="http://schemas.openxmlformats.org/officeDocument/2006/relationships/image" Target="../media/image101.png"/><Relationship Id="rId40" Type="http://schemas.openxmlformats.org/officeDocument/2006/relationships/image" Target="../media/image104.png"/><Relationship Id="rId45" Type="http://schemas.openxmlformats.org/officeDocument/2006/relationships/image" Target="../media/image84.png"/><Relationship Id="rId5" Type="http://schemas.openxmlformats.org/officeDocument/2006/relationships/tags" Target="../tags/tag233.xml"/><Relationship Id="rId15" Type="http://schemas.openxmlformats.org/officeDocument/2006/relationships/tags" Target="../tags/tag243.xml"/><Relationship Id="rId23" Type="http://schemas.openxmlformats.org/officeDocument/2006/relationships/tags" Target="../tags/tag251.xml"/><Relationship Id="rId28" Type="http://schemas.openxmlformats.org/officeDocument/2006/relationships/tags" Target="../tags/tag256.xml"/><Relationship Id="rId36" Type="http://schemas.openxmlformats.org/officeDocument/2006/relationships/image" Target="../media/image100.png"/><Relationship Id="rId49" Type="http://schemas.openxmlformats.org/officeDocument/2006/relationships/image" Target="../media/image148.png"/><Relationship Id="rId10" Type="http://schemas.openxmlformats.org/officeDocument/2006/relationships/tags" Target="../tags/tag238.xml"/><Relationship Id="rId19" Type="http://schemas.openxmlformats.org/officeDocument/2006/relationships/tags" Target="../tags/tag247.xml"/><Relationship Id="rId31" Type="http://schemas.openxmlformats.org/officeDocument/2006/relationships/slideLayout" Target="../slideLayouts/slideLayout2.xml"/><Relationship Id="rId44" Type="http://schemas.openxmlformats.org/officeDocument/2006/relationships/image" Target="../media/image85.png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tags" Target="../tags/tag242.xml"/><Relationship Id="rId22" Type="http://schemas.openxmlformats.org/officeDocument/2006/relationships/tags" Target="../tags/tag250.xml"/><Relationship Id="rId27" Type="http://schemas.openxmlformats.org/officeDocument/2006/relationships/tags" Target="../tags/tag255.xml"/><Relationship Id="rId30" Type="http://schemas.openxmlformats.org/officeDocument/2006/relationships/tags" Target="../tags/tag258.xml"/><Relationship Id="rId35" Type="http://schemas.openxmlformats.org/officeDocument/2006/relationships/image" Target="../media/image95.png"/><Relationship Id="rId43" Type="http://schemas.openxmlformats.org/officeDocument/2006/relationships/image" Target="../media/image86.png"/><Relationship Id="rId48" Type="http://schemas.openxmlformats.org/officeDocument/2006/relationships/image" Target="../media/image147.png"/><Relationship Id="rId8" Type="http://schemas.openxmlformats.org/officeDocument/2006/relationships/tags" Target="../tags/tag236.xml"/><Relationship Id="rId3" Type="http://schemas.openxmlformats.org/officeDocument/2006/relationships/tags" Target="../tags/tag231.xml"/><Relationship Id="rId12" Type="http://schemas.openxmlformats.org/officeDocument/2006/relationships/tags" Target="../tags/tag240.xml"/><Relationship Id="rId17" Type="http://schemas.openxmlformats.org/officeDocument/2006/relationships/tags" Target="../tags/tag245.xml"/><Relationship Id="rId25" Type="http://schemas.openxmlformats.org/officeDocument/2006/relationships/tags" Target="../tags/tag253.xml"/><Relationship Id="rId33" Type="http://schemas.openxmlformats.org/officeDocument/2006/relationships/image" Target="../media/image93.png"/><Relationship Id="rId38" Type="http://schemas.openxmlformats.org/officeDocument/2006/relationships/image" Target="../media/image102.png"/><Relationship Id="rId46" Type="http://schemas.openxmlformats.org/officeDocument/2006/relationships/image" Target="../media/image144.png"/><Relationship Id="rId20" Type="http://schemas.openxmlformats.org/officeDocument/2006/relationships/tags" Target="../tags/tag248.xml"/><Relationship Id="rId41" Type="http://schemas.openxmlformats.org/officeDocument/2006/relationships/image" Target="../media/image145.png"/><Relationship Id="rId1" Type="http://schemas.openxmlformats.org/officeDocument/2006/relationships/tags" Target="../tags/tag229.xml"/><Relationship Id="rId6" Type="http://schemas.openxmlformats.org/officeDocument/2006/relationships/tags" Target="../tags/tag234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271.xml"/><Relationship Id="rId18" Type="http://schemas.openxmlformats.org/officeDocument/2006/relationships/tags" Target="../tags/tag276.xml"/><Relationship Id="rId26" Type="http://schemas.openxmlformats.org/officeDocument/2006/relationships/tags" Target="../tags/tag284.xml"/><Relationship Id="rId39" Type="http://schemas.openxmlformats.org/officeDocument/2006/relationships/image" Target="../media/image157.png"/><Relationship Id="rId21" Type="http://schemas.openxmlformats.org/officeDocument/2006/relationships/tags" Target="../tags/tag279.xml"/><Relationship Id="rId34" Type="http://schemas.openxmlformats.org/officeDocument/2006/relationships/image" Target="../media/image152.png"/><Relationship Id="rId42" Type="http://schemas.openxmlformats.org/officeDocument/2006/relationships/image" Target="../media/image160.png"/><Relationship Id="rId7" Type="http://schemas.openxmlformats.org/officeDocument/2006/relationships/tags" Target="../tags/tag265.xml"/><Relationship Id="rId2" Type="http://schemas.openxmlformats.org/officeDocument/2006/relationships/tags" Target="../tags/tag260.xml"/><Relationship Id="rId16" Type="http://schemas.openxmlformats.org/officeDocument/2006/relationships/tags" Target="../tags/tag274.xml"/><Relationship Id="rId29" Type="http://schemas.openxmlformats.org/officeDocument/2006/relationships/tags" Target="../tags/tag287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24" Type="http://schemas.openxmlformats.org/officeDocument/2006/relationships/tags" Target="../tags/tag282.xml"/><Relationship Id="rId32" Type="http://schemas.openxmlformats.org/officeDocument/2006/relationships/image" Target="../media/image150.png"/><Relationship Id="rId37" Type="http://schemas.openxmlformats.org/officeDocument/2006/relationships/image" Target="../media/image155.png"/><Relationship Id="rId40" Type="http://schemas.openxmlformats.org/officeDocument/2006/relationships/image" Target="../media/image158.png"/><Relationship Id="rId45" Type="http://schemas.openxmlformats.org/officeDocument/2006/relationships/image" Target="../media/image163.png"/><Relationship Id="rId5" Type="http://schemas.openxmlformats.org/officeDocument/2006/relationships/tags" Target="../tags/tag263.xml"/><Relationship Id="rId15" Type="http://schemas.openxmlformats.org/officeDocument/2006/relationships/tags" Target="../tags/tag273.xml"/><Relationship Id="rId23" Type="http://schemas.openxmlformats.org/officeDocument/2006/relationships/tags" Target="../tags/tag281.xml"/><Relationship Id="rId28" Type="http://schemas.openxmlformats.org/officeDocument/2006/relationships/tags" Target="../tags/tag286.xml"/><Relationship Id="rId36" Type="http://schemas.openxmlformats.org/officeDocument/2006/relationships/image" Target="../media/image154.png"/><Relationship Id="rId10" Type="http://schemas.openxmlformats.org/officeDocument/2006/relationships/tags" Target="../tags/tag268.xml"/><Relationship Id="rId19" Type="http://schemas.openxmlformats.org/officeDocument/2006/relationships/tags" Target="../tags/tag277.xml"/><Relationship Id="rId31" Type="http://schemas.openxmlformats.org/officeDocument/2006/relationships/notesSlide" Target="../notesSlides/notesSlide5.xml"/><Relationship Id="rId44" Type="http://schemas.openxmlformats.org/officeDocument/2006/relationships/image" Target="../media/image162.png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tags" Target="../tags/tag272.xml"/><Relationship Id="rId22" Type="http://schemas.openxmlformats.org/officeDocument/2006/relationships/tags" Target="../tags/tag280.xml"/><Relationship Id="rId27" Type="http://schemas.openxmlformats.org/officeDocument/2006/relationships/tags" Target="../tags/tag285.xml"/><Relationship Id="rId30" Type="http://schemas.openxmlformats.org/officeDocument/2006/relationships/slideLayout" Target="../slideLayouts/slideLayout2.xml"/><Relationship Id="rId35" Type="http://schemas.openxmlformats.org/officeDocument/2006/relationships/image" Target="../media/image153.png"/><Relationship Id="rId43" Type="http://schemas.openxmlformats.org/officeDocument/2006/relationships/image" Target="../media/image161.png"/><Relationship Id="rId8" Type="http://schemas.openxmlformats.org/officeDocument/2006/relationships/tags" Target="../tags/tag266.xml"/><Relationship Id="rId3" Type="http://schemas.openxmlformats.org/officeDocument/2006/relationships/tags" Target="../tags/tag261.xml"/><Relationship Id="rId12" Type="http://schemas.openxmlformats.org/officeDocument/2006/relationships/tags" Target="../tags/tag270.xml"/><Relationship Id="rId17" Type="http://schemas.openxmlformats.org/officeDocument/2006/relationships/tags" Target="../tags/tag275.xml"/><Relationship Id="rId25" Type="http://schemas.openxmlformats.org/officeDocument/2006/relationships/tags" Target="../tags/tag283.xml"/><Relationship Id="rId33" Type="http://schemas.openxmlformats.org/officeDocument/2006/relationships/image" Target="../media/image151.png"/><Relationship Id="rId38" Type="http://schemas.openxmlformats.org/officeDocument/2006/relationships/image" Target="../media/image156.png"/><Relationship Id="rId20" Type="http://schemas.openxmlformats.org/officeDocument/2006/relationships/tags" Target="../tags/tag278.xml"/><Relationship Id="rId41" Type="http://schemas.openxmlformats.org/officeDocument/2006/relationships/image" Target="../media/image1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290.xml"/><Relationship Id="rId7" Type="http://schemas.openxmlformats.org/officeDocument/2006/relationships/image" Target="../media/image165.pn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image" Target="../media/image16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tags" Target="../tags/tag303.xml"/><Relationship Id="rId18" Type="http://schemas.openxmlformats.org/officeDocument/2006/relationships/tags" Target="../tags/tag308.xml"/><Relationship Id="rId26" Type="http://schemas.openxmlformats.org/officeDocument/2006/relationships/image" Target="../media/image166.png"/><Relationship Id="rId3" Type="http://schemas.openxmlformats.org/officeDocument/2006/relationships/tags" Target="../tags/tag293.xml"/><Relationship Id="rId21" Type="http://schemas.openxmlformats.org/officeDocument/2006/relationships/tags" Target="../tags/tag311.xml"/><Relationship Id="rId7" Type="http://schemas.openxmlformats.org/officeDocument/2006/relationships/tags" Target="../tags/tag297.xml"/><Relationship Id="rId12" Type="http://schemas.openxmlformats.org/officeDocument/2006/relationships/tags" Target="../tags/tag302.xml"/><Relationship Id="rId17" Type="http://schemas.openxmlformats.org/officeDocument/2006/relationships/tags" Target="../tags/tag307.xml"/><Relationship Id="rId25" Type="http://schemas.openxmlformats.org/officeDocument/2006/relationships/image" Target="../media/image101.png"/><Relationship Id="rId2" Type="http://schemas.openxmlformats.org/officeDocument/2006/relationships/tags" Target="../tags/tag292.xml"/><Relationship Id="rId16" Type="http://schemas.openxmlformats.org/officeDocument/2006/relationships/tags" Target="../tags/tag306.xml"/><Relationship Id="rId20" Type="http://schemas.openxmlformats.org/officeDocument/2006/relationships/tags" Target="../tags/tag310.xml"/><Relationship Id="rId29" Type="http://schemas.openxmlformats.org/officeDocument/2006/relationships/image" Target="../media/image169.png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tags" Target="../tags/tag301.xml"/><Relationship Id="rId24" Type="http://schemas.openxmlformats.org/officeDocument/2006/relationships/image" Target="../media/image100.png"/><Relationship Id="rId5" Type="http://schemas.openxmlformats.org/officeDocument/2006/relationships/tags" Target="../tags/tag295.xml"/><Relationship Id="rId15" Type="http://schemas.openxmlformats.org/officeDocument/2006/relationships/tags" Target="../tags/tag305.xml"/><Relationship Id="rId23" Type="http://schemas.openxmlformats.org/officeDocument/2006/relationships/notesSlide" Target="../notesSlides/notesSlide7.xml"/><Relationship Id="rId28" Type="http://schemas.openxmlformats.org/officeDocument/2006/relationships/image" Target="../media/image168.png"/><Relationship Id="rId10" Type="http://schemas.openxmlformats.org/officeDocument/2006/relationships/tags" Target="../tags/tag300.xml"/><Relationship Id="rId19" Type="http://schemas.openxmlformats.org/officeDocument/2006/relationships/tags" Target="../tags/tag309.xml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tags" Target="../tags/tag304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167.png"/><Relationship Id="rId30" Type="http://schemas.openxmlformats.org/officeDocument/2006/relationships/image" Target="../media/image1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72.png"/><Relationship Id="rId3" Type="http://schemas.openxmlformats.org/officeDocument/2006/relationships/tags" Target="../tags/tag314.xml"/><Relationship Id="rId21" Type="http://schemas.openxmlformats.org/officeDocument/2006/relationships/image" Target="../media/image155.png"/><Relationship Id="rId7" Type="http://schemas.openxmlformats.org/officeDocument/2006/relationships/tags" Target="../tags/tag318.xml"/><Relationship Id="rId12" Type="http://schemas.openxmlformats.org/officeDocument/2006/relationships/tags" Target="../tags/tag323.xml"/><Relationship Id="rId17" Type="http://schemas.openxmlformats.org/officeDocument/2006/relationships/image" Target="../media/image96.png"/><Relationship Id="rId25" Type="http://schemas.openxmlformats.org/officeDocument/2006/relationships/image" Target="../media/image163.png"/><Relationship Id="rId2" Type="http://schemas.openxmlformats.org/officeDocument/2006/relationships/tags" Target="../tags/tag313.xml"/><Relationship Id="rId16" Type="http://schemas.openxmlformats.org/officeDocument/2006/relationships/image" Target="../media/image101.png"/><Relationship Id="rId20" Type="http://schemas.openxmlformats.org/officeDocument/2006/relationships/image" Target="../media/image160.png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tags" Target="../tags/tag322.xml"/><Relationship Id="rId24" Type="http://schemas.openxmlformats.org/officeDocument/2006/relationships/image" Target="../media/image162.png"/><Relationship Id="rId5" Type="http://schemas.openxmlformats.org/officeDocument/2006/relationships/tags" Target="../tags/tag316.xml"/><Relationship Id="rId15" Type="http://schemas.openxmlformats.org/officeDocument/2006/relationships/image" Target="../media/image171.png"/><Relationship Id="rId23" Type="http://schemas.openxmlformats.org/officeDocument/2006/relationships/image" Target="../media/image161.png"/><Relationship Id="rId10" Type="http://schemas.openxmlformats.org/officeDocument/2006/relationships/tags" Target="../tags/tag321.xml"/><Relationship Id="rId19" Type="http://schemas.openxmlformats.org/officeDocument/2006/relationships/image" Target="../media/image153.png"/><Relationship Id="rId4" Type="http://schemas.openxmlformats.org/officeDocument/2006/relationships/tags" Target="../tags/tag315.xml"/><Relationship Id="rId9" Type="http://schemas.openxmlformats.org/officeDocument/2006/relationships/tags" Target="../tags/tag320.xml"/><Relationship Id="rId14" Type="http://schemas.openxmlformats.org/officeDocument/2006/relationships/notesSlide" Target="../notesSlides/notesSlide8.xml"/><Relationship Id="rId22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image" Target="../media/image19.png"/><Relationship Id="rId3" Type="http://schemas.openxmlformats.org/officeDocument/2006/relationships/tags" Target="../tags/tag9.xml"/><Relationship Id="rId21" Type="http://schemas.openxmlformats.org/officeDocument/2006/relationships/tags" Target="../tags/tag27.xml"/><Relationship Id="rId34" Type="http://schemas.openxmlformats.org/officeDocument/2006/relationships/image" Target="../media/image27.png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image" Target="../media/image24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8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9" Type="http://schemas.openxmlformats.org/officeDocument/2006/relationships/tags" Target="../tags/tag66.xml"/><Relationship Id="rId21" Type="http://schemas.openxmlformats.org/officeDocument/2006/relationships/tags" Target="../tags/tag48.xml"/><Relationship Id="rId34" Type="http://schemas.openxmlformats.org/officeDocument/2006/relationships/tags" Target="../tags/tag61.xml"/><Relationship Id="rId42" Type="http://schemas.openxmlformats.org/officeDocument/2006/relationships/tags" Target="../tags/tag69.xml"/><Relationship Id="rId47" Type="http://schemas.openxmlformats.org/officeDocument/2006/relationships/slideLayout" Target="../slideLayouts/slideLayout7.xml"/><Relationship Id="rId50" Type="http://schemas.openxmlformats.org/officeDocument/2006/relationships/image" Target="../media/image18.png"/><Relationship Id="rId55" Type="http://schemas.openxmlformats.org/officeDocument/2006/relationships/image" Target="../media/image35.png"/><Relationship Id="rId63" Type="http://schemas.openxmlformats.org/officeDocument/2006/relationships/image" Target="../media/image43.png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9" Type="http://schemas.openxmlformats.org/officeDocument/2006/relationships/tags" Target="../tags/tag56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tags" Target="../tags/tag59.xml"/><Relationship Id="rId37" Type="http://schemas.openxmlformats.org/officeDocument/2006/relationships/tags" Target="../tags/tag64.xml"/><Relationship Id="rId40" Type="http://schemas.openxmlformats.org/officeDocument/2006/relationships/tags" Target="../tags/tag67.xml"/><Relationship Id="rId45" Type="http://schemas.openxmlformats.org/officeDocument/2006/relationships/tags" Target="../tags/tag72.xml"/><Relationship Id="rId53" Type="http://schemas.openxmlformats.org/officeDocument/2006/relationships/image" Target="../media/image33.png"/><Relationship Id="rId58" Type="http://schemas.openxmlformats.org/officeDocument/2006/relationships/image" Target="../media/image38.png"/><Relationship Id="rId5" Type="http://schemas.openxmlformats.org/officeDocument/2006/relationships/tags" Target="../tags/tag32.xml"/><Relationship Id="rId61" Type="http://schemas.openxmlformats.org/officeDocument/2006/relationships/image" Target="../media/image41.png"/><Relationship Id="rId19" Type="http://schemas.openxmlformats.org/officeDocument/2006/relationships/tags" Target="../tags/tag4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35" Type="http://schemas.openxmlformats.org/officeDocument/2006/relationships/tags" Target="../tags/tag62.xml"/><Relationship Id="rId43" Type="http://schemas.openxmlformats.org/officeDocument/2006/relationships/tags" Target="../tags/tag70.xml"/><Relationship Id="rId48" Type="http://schemas.openxmlformats.org/officeDocument/2006/relationships/image" Target="../media/image16.png"/><Relationship Id="rId56" Type="http://schemas.openxmlformats.org/officeDocument/2006/relationships/image" Target="../media/image36.png"/><Relationship Id="rId8" Type="http://schemas.openxmlformats.org/officeDocument/2006/relationships/tags" Target="../tags/tag35.xml"/><Relationship Id="rId51" Type="http://schemas.openxmlformats.org/officeDocument/2006/relationships/image" Target="../media/image31.png"/><Relationship Id="rId3" Type="http://schemas.openxmlformats.org/officeDocument/2006/relationships/tags" Target="../tags/tag30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tags" Target="../tags/tag60.xml"/><Relationship Id="rId38" Type="http://schemas.openxmlformats.org/officeDocument/2006/relationships/tags" Target="../tags/tag65.xml"/><Relationship Id="rId46" Type="http://schemas.openxmlformats.org/officeDocument/2006/relationships/tags" Target="../tags/tag73.xml"/><Relationship Id="rId59" Type="http://schemas.openxmlformats.org/officeDocument/2006/relationships/image" Target="../media/image39.png"/><Relationship Id="rId20" Type="http://schemas.openxmlformats.org/officeDocument/2006/relationships/tags" Target="../tags/tag47.xml"/><Relationship Id="rId41" Type="http://schemas.openxmlformats.org/officeDocument/2006/relationships/tags" Target="../tags/tag68.xml"/><Relationship Id="rId54" Type="http://schemas.openxmlformats.org/officeDocument/2006/relationships/image" Target="../media/image34.png"/><Relationship Id="rId62" Type="http://schemas.openxmlformats.org/officeDocument/2006/relationships/image" Target="../media/image42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36" Type="http://schemas.openxmlformats.org/officeDocument/2006/relationships/tags" Target="../tags/tag63.xml"/><Relationship Id="rId49" Type="http://schemas.openxmlformats.org/officeDocument/2006/relationships/image" Target="../media/image30.png"/><Relationship Id="rId57" Type="http://schemas.openxmlformats.org/officeDocument/2006/relationships/image" Target="../media/image37.png"/><Relationship Id="rId10" Type="http://schemas.openxmlformats.org/officeDocument/2006/relationships/tags" Target="../tags/tag37.xml"/><Relationship Id="rId31" Type="http://schemas.openxmlformats.org/officeDocument/2006/relationships/tags" Target="../tags/tag58.xml"/><Relationship Id="rId44" Type="http://schemas.openxmlformats.org/officeDocument/2006/relationships/tags" Target="../tags/tag71.xml"/><Relationship Id="rId52" Type="http://schemas.openxmlformats.org/officeDocument/2006/relationships/image" Target="../media/image32.png"/><Relationship Id="rId60" Type="http://schemas.openxmlformats.org/officeDocument/2006/relationships/image" Target="../media/image40.png"/><Relationship Id="rId4" Type="http://schemas.openxmlformats.org/officeDocument/2006/relationships/tags" Target="../tags/tag31.xml"/><Relationship Id="rId9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F5B4-2916-9014-790D-C37C6059D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091310-BFC6-B3F4-E0B5-BFF116F5D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362200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IV. Regulation of NK cell function</a:t>
            </a:r>
          </a:p>
        </p:txBody>
      </p:sp>
    </p:spTree>
    <p:extLst>
      <p:ext uri="{BB962C8B-B14F-4D97-AF65-F5344CB8AC3E}">
        <p14:creationId xmlns:p14="http://schemas.microsoft.com/office/powerpoint/2010/main" val="2136186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F1AD9-5BF1-BE4C-AEB6-3E9135666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85800"/>
            <a:ext cx="80676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Extensive heterogeneity of the NK cell population based on diverse receptor selection and expression</a:t>
            </a:r>
            <a:endParaRPr lang="en-US" sz="2400" dirty="0">
              <a:solidFill>
                <a:schemeClr val="tx2"/>
              </a:solidFill>
              <a:latin typeface="Arial"/>
              <a:ea typeface="Comic Sans MS" charset="0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A3EE3-0AF7-2845-873E-5DE8A3168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09800"/>
            <a:ext cx="4952345" cy="335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5BD61D-EA6F-9447-A396-95B3B7151DEC}"/>
              </a:ext>
            </a:extLst>
          </p:cNvPr>
          <p:cNvSpPr txBox="1"/>
          <p:nvPr/>
        </p:nvSpPr>
        <p:spPr>
          <a:xfrm>
            <a:off x="3200400" y="2161401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Science Translational Medicine 2013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097F20B-3FB2-B344-ADFE-6645AA39C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602043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Arial" charset="0"/>
                <a:cs typeface="Arial" charset="0"/>
              </a:rPr>
              <a:t>Immune ‘fingerprint’</a:t>
            </a:r>
          </a:p>
          <a:p>
            <a:pPr algn="ctr" eaLnBrk="1" hangingPunct="1"/>
            <a:r>
              <a:rPr lang="en-US" sz="1800" dirty="0">
                <a:latin typeface="Arial" charset="0"/>
                <a:cs typeface="Arial" charset="0"/>
              </a:rPr>
              <a:t>of NK cells</a:t>
            </a:r>
          </a:p>
        </p:txBody>
      </p:sp>
      <p:pic>
        <p:nvPicPr>
          <p:cNvPr id="6" name="Picture 5" descr="LRS31_norm_CD94_NKG2A_mediansCD16_clust.pdf">
            <a:extLst>
              <a:ext uri="{FF2B5EF4-FFF2-40B4-BE49-F238E27FC236}">
                <a16:creationId xmlns:a16="http://schemas.microsoft.com/office/drawing/2014/main" id="{69A1DFF6-C759-6C49-B0AA-37726F21B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t="25555" r="31220" b="20740"/>
          <a:stretch/>
        </p:blipFill>
        <p:spPr>
          <a:xfrm>
            <a:off x="5768898" y="2057400"/>
            <a:ext cx="3070301" cy="35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3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2679" y="391180"/>
            <a:ext cx="857879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NK cell activating receptors and their adapters</a:t>
            </a:r>
            <a:endParaRPr lang="en-US" sz="3200" u="sng" dirty="0">
              <a:solidFill>
                <a:schemeClr val="tx2"/>
              </a:solidFill>
              <a:latin typeface="Arial"/>
              <a:ea typeface="Comic Sans MS" charset="0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6400"/>
            <a:ext cx="4614502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1676400"/>
            <a:ext cx="3860800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5623" y="5062789"/>
            <a:ext cx="7586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Adaptor proteins DAP12 and DAP10 are evolutionarily conserved across species!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883" y="5643683"/>
            <a:ext cx="1515102" cy="831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185" y="5640134"/>
            <a:ext cx="1752600" cy="836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826" y="5645359"/>
            <a:ext cx="1178159" cy="831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585" y="5638800"/>
            <a:ext cx="1589005" cy="83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623" y="5638800"/>
            <a:ext cx="1194762" cy="83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5232066"/>
            <a:ext cx="914400" cy="12678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26CF5C-5DA6-5226-0F7C-271E0B60A958}"/>
              </a:ext>
            </a:extLst>
          </p:cNvPr>
          <p:cNvSpPr/>
          <p:nvPr/>
        </p:nvSpPr>
        <p:spPr>
          <a:xfrm>
            <a:off x="2535851" y="1156901"/>
            <a:ext cx="51641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DAP12 and FceR1y same signaling as CD3e in T cells</a:t>
            </a:r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2679" y="152400"/>
            <a:ext cx="857879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NK cell activating receptors and their adapters</a:t>
            </a:r>
            <a:endParaRPr lang="en-US" sz="3200" dirty="0">
              <a:solidFill>
                <a:schemeClr val="tx2"/>
              </a:solidFill>
              <a:latin typeface="Arial"/>
              <a:ea typeface="Comic Sans MS" charset="0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345920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562600" y="6248400"/>
            <a:ext cx="2892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/>
                <a:cs typeface="Arial"/>
              </a:rPr>
              <a:t>Lanier, </a:t>
            </a:r>
            <a:r>
              <a:rPr lang="en-US" sz="1800" i="1" dirty="0">
                <a:latin typeface="Arial"/>
                <a:cs typeface="Arial"/>
              </a:rPr>
              <a:t>Nat </a:t>
            </a:r>
            <a:r>
              <a:rPr lang="en-US" sz="1800" i="1" dirty="0" err="1">
                <a:latin typeface="Arial"/>
                <a:cs typeface="Arial"/>
              </a:rPr>
              <a:t>Immunol</a:t>
            </a:r>
            <a:r>
              <a:rPr lang="en-US" sz="1800" dirty="0">
                <a:latin typeface="Arial"/>
                <a:cs typeface="Arial"/>
              </a:rPr>
              <a:t>, 2008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200" y="2973711"/>
            <a:ext cx="8436208" cy="3884290"/>
            <a:chOff x="76200" y="2973711"/>
            <a:chExt cx="8436208" cy="38842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2973711"/>
              <a:ext cx="4648200" cy="38842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24400" y="4724400"/>
              <a:ext cx="3788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Arial"/>
                  <a:cs typeface="Arial"/>
                </a:rPr>
                <a:t>Downstream signaling components similar to T cell receptor machinery!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33" y="1524000"/>
            <a:ext cx="6664334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633" y="4133193"/>
            <a:ext cx="3352800" cy="2403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033" y="4723979"/>
            <a:ext cx="2148392" cy="13756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695D65-BA1E-DDC1-1C5F-83AA8BD06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326" y="152400"/>
            <a:ext cx="31935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NK cell licensing</a:t>
            </a:r>
            <a:endParaRPr lang="en-US" sz="3200" dirty="0">
              <a:solidFill>
                <a:schemeClr val="tx2"/>
              </a:solidFill>
              <a:latin typeface="Arial"/>
              <a:ea typeface="Comic Sans MS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102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5" name="Picture 47" descr="nri3044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19200"/>
            <a:ext cx="4562475" cy="533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0401" y="228600"/>
            <a:ext cx="90635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“Education” of NK cells during development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52600" y="1295400"/>
            <a:ext cx="1905000" cy="798731"/>
            <a:chOff x="1752600" y="1295400"/>
            <a:chExt cx="1905000" cy="798731"/>
          </a:xfrm>
        </p:grpSpPr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752600" y="1447800"/>
              <a:ext cx="115954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/>
                  <a:ea typeface="Comic Sans MS" charset="0"/>
                  <a:cs typeface="Arial"/>
                </a:rPr>
                <a:t>“Unlicensed”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/>
                  <a:ea typeface="Comic Sans MS" charset="0"/>
                  <a:cs typeface="Arial"/>
                </a:rPr>
                <a:t>or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/>
                  <a:ea typeface="Comic Sans MS" charset="0"/>
                  <a:cs typeface="Arial"/>
                </a:rPr>
                <a:t>“disarmed”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V="1">
              <a:off x="2743200" y="1295400"/>
              <a:ext cx="914400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502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B07DE-28E3-1557-676A-171CFDF27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F0961CF3-7E68-1F1F-DB1B-A3CCE71DA4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11570" y="2490704"/>
            <a:ext cx="813816" cy="332232"/>
          </a:xfrm>
          <a:prstGeom prst="rect">
            <a:avLst/>
          </a:prstGeom>
        </p:spPr>
      </p:pic>
      <p:pic>
        <p:nvPicPr>
          <p:cNvPr id="14" name="Image 6" descr="preencoded.png">
            <a:extLst>
              <a:ext uri="{FF2B5EF4-FFF2-40B4-BE49-F238E27FC236}">
                <a16:creationId xmlns:a16="http://schemas.microsoft.com/office/drawing/2014/main" id="{EF279BF7-EDCA-1001-294D-0C64646BAF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228913" y="2191139"/>
            <a:ext cx="344424" cy="396240"/>
          </a:xfrm>
          <a:prstGeom prst="rect">
            <a:avLst/>
          </a:prstGeom>
        </p:spPr>
      </p:pic>
      <p:pic>
        <p:nvPicPr>
          <p:cNvPr id="15" name="Image 21" descr="preencoded.png">
            <a:extLst>
              <a:ext uri="{FF2B5EF4-FFF2-40B4-BE49-F238E27FC236}">
                <a16:creationId xmlns:a16="http://schemas.microsoft.com/office/drawing/2014/main" id="{F8F2993D-F93E-C266-A1F7-9BC4BA6CD0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913289" y="2822907"/>
            <a:ext cx="3096768" cy="3185160"/>
          </a:xfrm>
          <a:prstGeom prst="rect">
            <a:avLst/>
          </a:prstGeom>
        </p:spPr>
      </p:pic>
      <p:pic>
        <p:nvPicPr>
          <p:cNvPr id="16" name="Image 22" descr="preencoded.png">
            <a:extLst>
              <a:ext uri="{FF2B5EF4-FFF2-40B4-BE49-F238E27FC236}">
                <a16:creationId xmlns:a16="http://schemas.microsoft.com/office/drawing/2014/main" id="{9A4283B9-9F2B-E2D5-8BD0-0340EF0FB34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094398" y="2219980"/>
            <a:ext cx="490728" cy="609600"/>
          </a:xfrm>
          <a:prstGeom prst="rect">
            <a:avLst/>
          </a:prstGeom>
        </p:spPr>
      </p:pic>
      <p:pic>
        <p:nvPicPr>
          <p:cNvPr id="17" name="Image 23" descr="preencoded.png">
            <a:extLst>
              <a:ext uri="{FF2B5EF4-FFF2-40B4-BE49-F238E27FC236}">
                <a16:creationId xmlns:a16="http://schemas.microsoft.com/office/drawing/2014/main" id="{6D755B04-956F-797F-2A3F-50A3BB868C9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912782" y="2463162"/>
            <a:ext cx="941832" cy="1085088"/>
          </a:xfrm>
          <a:prstGeom prst="rect">
            <a:avLst/>
          </a:prstGeom>
        </p:spPr>
      </p:pic>
      <p:pic>
        <p:nvPicPr>
          <p:cNvPr id="18" name="Image 24" descr="preencoded.png">
            <a:extLst>
              <a:ext uri="{FF2B5EF4-FFF2-40B4-BE49-F238E27FC236}">
                <a16:creationId xmlns:a16="http://schemas.microsoft.com/office/drawing/2014/main" id="{73437F23-270C-11C4-EEAA-26C47719655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59200" y="2587922"/>
            <a:ext cx="813816" cy="871728"/>
          </a:xfrm>
          <a:prstGeom prst="rect">
            <a:avLst/>
          </a:prstGeom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C6510CDA-3673-8524-FF2A-A2923B8B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894" y="304800"/>
            <a:ext cx="429155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Instructing signals</a:t>
            </a:r>
          </a:p>
          <a:p>
            <a:pPr algn="ctr"/>
            <a:endParaRPr lang="en-US" dirty="0">
              <a:solidFill>
                <a:schemeClr val="tx2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A333A653-5A8D-7E96-C93D-8143C0EDF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280" y="1448401"/>
            <a:ext cx="27270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Receptor-ligand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8FC642B6-9F62-11AC-CB05-7A18ED468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27" y="1448401"/>
            <a:ext cx="3183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Cytokine receptors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2F17E5D1-4783-96E1-FF0D-6968628FB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140" y="3014520"/>
            <a:ext cx="1704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activating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EF11522F-7D9A-FE2B-A5BA-EB7647098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972" y="1967484"/>
            <a:ext cx="16257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inhibitory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D9EDB3-9FD3-B6A0-5B7E-A3BBA4C231AD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1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94456" y="-151670"/>
            <a:ext cx="7772400" cy="110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NK cells: Activation by cytokines</a:t>
            </a:r>
          </a:p>
        </p:txBody>
      </p:sp>
      <p:pic>
        <p:nvPicPr>
          <p:cNvPr id="34" name="Image 0" descr="preencoded.png">
            <a:extLst>
              <a:ext uri="{FF2B5EF4-FFF2-40B4-BE49-F238E27FC236}">
                <a16:creationId xmlns:a16="http://schemas.microsoft.com/office/drawing/2014/main" id="{B898F7D9-6989-49D1-3FEF-69CF48981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665972" y="2168630"/>
            <a:ext cx="1005840" cy="920496"/>
          </a:xfrm>
          <a:prstGeom prst="rect">
            <a:avLst/>
          </a:prstGeom>
        </p:spPr>
      </p:pic>
      <p:pic>
        <p:nvPicPr>
          <p:cNvPr id="35" name="Image 1" descr="preencoded.png">
            <a:extLst>
              <a:ext uri="{FF2B5EF4-FFF2-40B4-BE49-F238E27FC236}">
                <a16:creationId xmlns:a16="http://schemas.microsoft.com/office/drawing/2014/main" id="{598B414C-B8AA-D7FC-ACB6-61680D6427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693414" y="2503645"/>
            <a:ext cx="676656" cy="731520"/>
          </a:xfrm>
          <a:prstGeom prst="rect">
            <a:avLst/>
          </a:prstGeom>
        </p:spPr>
      </p:pic>
      <p:pic>
        <p:nvPicPr>
          <p:cNvPr id="36" name="Image 2" descr="preencoded.png">
            <a:extLst>
              <a:ext uri="{FF2B5EF4-FFF2-40B4-BE49-F238E27FC236}">
                <a16:creationId xmlns:a16="http://schemas.microsoft.com/office/drawing/2014/main" id="{84DCED25-A305-2601-E834-2A395C1FD9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304288" y="2228719"/>
            <a:ext cx="4535424" cy="4663440"/>
          </a:xfrm>
          <a:prstGeom prst="rect">
            <a:avLst/>
          </a:prstGeom>
        </p:spPr>
      </p:pic>
      <p:pic>
        <p:nvPicPr>
          <p:cNvPr id="37" name="Image 3" descr="preencoded.png">
            <a:extLst>
              <a:ext uri="{FF2B5EF4-FFF2-40B4-BE49-F238E27FC236}">
                <a16:creationId xmlns:a16="http://schemas.microsoft.com/office/drawing/2014/main" id="{0E6DB4DC-C212-6EFA-3A24-0E2A64C82ED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2075179" y="2754482"/>
            <a:ext cx="1066800" cy="1033272"/>
          </a:xfrm>
          <a:prstGeom prst="rect">
            <a:avLst/>
          </a:prstGeom>
        </p:spPr>
      </p:pic>
      <p:pic>
        <p:nvPicPr>
          <p:cNvPr id="38" name="Image 4" descr="preencoded.png">
            <a:extLst>
              <a:ext uri="{FF2B5EF4-FFF2-40B4-BE49-F238E27FC236}">
                <a16:creationId xmlns:a16="http://schemas.microsoft.com/office/drawing/2014/main" id="{26BF5C1A-54A2-2F00-80CC-37B84BE289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2786784" y="3602768"/>
            <a:ext cx="1078992" cy="548640"/>
          </a:xfrm>
          <a:prstGeom prst="rect">
            <a:avLst/>
          </a:prstGeom>
        </p:spPr>
      </p:pic>
      <p:pic>
        <p:nvPicPr>
          <p:cNvPr id="39" name="Image 5" descr="preencoded.png">
            <a:extLst>
              <a:ext uri="{FF2B5EF4-FFF2-40B4-BE49-F238E27FC236}">
                <a16:creationId xmlns:a16="http://schemas.microsoft.com/office/drawing/2014/main" id="{3C6A0B4E-26DB-50B9-69D5-1B58DE9D378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3604968" y="4901837"/>
            <a:ext cx="2307336" cy="426720"/>
          </a:xfrm>
          <a:prstGeom prst="rect">
            <a:avLst/>
          </a:prstGeom>
        </p:spPr>
      </p:pic>
      <p:pic>
        <p:nvPicPr>
          <p:cNvPr id="40" name="Image 6" descr="preencoded.png">
            <a:extLst>
              <a:ext uri="{FF2B5EF4-FFF2-40B4-BE49-F238E27FC236}">
                <a16:creationId xmlns:a16="http://schemas.microsoft.com/office/drawing/2014/main" id="{F9CD5FFE-BE28-CA26-FC5E-ED9CEF0DAE9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762903" y="2082398"/>
            <a:ext cx="947928" cy="1082040"/>
          </a:xfrm>
          <a:prstGeom prst="rect">
            <a:avLst/>
          </a:prstGeom>
        </p:spPr>
      </p:pic>
      <p:pic>
        <p:nvPicPr>
          <p:cNvPr id="41" name="Image 7" descr="preencoded.png">
            <a:extLst>
              <a:ext uri="{FF2B5EF4-FFF2-40B4-BE49-F238E27FC236}">
                <a16:creationId xmlns:a16="http://schemas.microsoft.com/office/drawing/2014/main" id="{23A791F9-DEA8-318E-995E-247521CFDCC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4205807" y="1706465"/>
            <a:ext cx="563880" cy="920496"/>
          </a:xfrm>
          <a:prstGeom prst="rect">
            <a:avLst/>
          </a:prstGeom>
        </p:spPr>
      </p:pic>
      <p:pic>
        <p:nvPicPr>
          <p:cNvPr id="42" name="Image 8" descr="preencoded.png">
            <a:extLst>
              <a:ext uri="{FF2B5EF4-FFF2-40B4-BE49-F238E27FC236}">
                <a16:creationId xmlns:a16="http://schemas.microsoft.com/office/drawing/2014/main" id="{D7040337-A79E-180E-E8E0-86AAF65BCE7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179576" y="1914662"/>
            <a:ext cx="963168" cy="1082040"/>
          </a:xfrm>
          <a:prstGeom prst="rect">
            <a:avLst/>
          </a:prstGeom>
        </p:spPr>
      </p:pic>
      <p:pic>
        <p:nvPicPr>
          <p:cNvPr id="43" name="Image 9" descr="preencoded.png">
            <a:extLst>
              <a:ext uri="{FF2B5EF4-FFF2-40B4-BE49-F238E27FC236}">
                <a16:creationId xmlns:a16="http://schemas.microsoft.com/office/drawing/2014/main" id="{6B5101A9-58BF-DE31-3031-C5AB3D0064B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907286" y="2657812"/>
            <a:ext cx="1069848" cy="1021080"/>
          </a:xfrm>
          <a:prstGeom prst="rect">
            <a:avLst/>
          </a:prstGeom>
        </p:spPr>
      </p:pic>
      <p:pic>
        <p:nvPicPr>
          <p:cNvPr id="44" name="Image 10" descr="preencoded.png">
            <a:extLst>
              <a:ext uri="{FF2B5EF4-FFF2-40B4-BE49-F238E27FC236}">
                <a16:creationId xmlns:a16="http://schemas.microsoft.com/office/drawing/2014/main" id="{D3EE5471-14C5-8E1D-944E-E83DBAECD05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574329" y="1725869"/>
            <a:ext cx="649224" cy="630936"/>
          </a:xfrm>
          <a:prstGeom prst="rect">
            <a:avLst/>
          </a:prstGeom>
        </p:spPr>
      </p:pic>
      <p:pic>
        <p:nvPicPr>
          <p:cNvPr id="45" name="Image 11" descr="preencoded.png">
            <a:extLst>
              <a:ext uri="{FF2B5EF4-FFF2-40B4-BE49-F238E27FC236}">
                <a16:creationId xmlns:a16="http://schemas.microsoft.com/office/drawing/2014/main" id="{2168D9FA-F073-2BF2-403D-F73B475A4FA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4035264" y="1220913"/>
            <a:ext cx="649224" cy="630936"/>
          </a:xfrm>
          <a:prstGeom prst="rect">
            <a:avLst/>
          </a:prstGeom>
        </p:spPr>
      </p:pic>
      <p:pic>
        <p:nvPicPr>
          <p:cNvPr id="46" name="Image 12" descr="preencoded.png">
            <a:extLst>
              <a:ext uri="{FF2B5EF4-FFF2-40B4-BE49-F238E27FC236}">
                <a16:creationId xmlns:a16="http://schemas.microsoft.com/office/drawing/2014/main" id="{C59DF2C9-CEE1-B482-428C-3495CB7C68C0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5532165" y="1687035"/>
            <a:ext cx="801624" cy="499872"/>
          </a:xfrm>
          <a:prstGeom prst="rect">
            <a:avLst/>
          </a:prstGeom>
        </p:spPr>
      </p:pic>
      <p:pic>
        <p:nvPicPr>
          <p:cNvPr id="47" name="Image 13" descr="preencoded.png">
            <a:extLst>
              <a:ext uri="{FF2B5EF4-FFF2-40B4-BE49-F238E27FC236}">
                <a16:creationId xmlns:a16="http://schemas.microsoft.com/office/drawing/2014/main" id="{09BCCFE4-F7EC-E2A8-181A-E2F83024FA3D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2662027" y="3998846"/>
            <a:ext cx="1078992" cy="548640"/>
          </a:xfrm>
          <a:prstGeom prst="rect">
            <a:avLst/>
          </a:prstGeom>
        </p:spPr>
      </p:pic>
      <p:pic>
        <p:nvPicPr>
          <p:cNvPr id="48" name="Image 14" descr="preencoded.png">
            <a:extLst>
              <a:ext uri="{FF2B5EF4-FFF2-40B4-BE49-F238E27FC236}">
                <a16:creationId xmlns:a16="http://schemas.microsoft.com/office/drawing/2014/main" id="{C0FA390B-486F-6801-7C34-682522E60BFF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3203001" y="3022645"/>
            <a:ext cx="1078992" cy="548640"/>
          </a:xfrm>
          <a:prstGeom prst="rect">
            <a:avLst/>
          </a:prstGeom>
        </p:spPr>
      </p:pic>
      <p:pic>
        <p:nvPicPr>
          <p:cNvPr id="49" name="Image 15" descr="preencoded.png">
            <a:extLst>
              <a:ext uri="{FF2B5EF4-FFF2-40B4-BE49-F238E27FC236}">
                <a16:creationId xmlns:a16="http://schemas.microsoft.com/office/drawing/2014/main" id="{9BE84158-4C5A-CAFA-89E7-1C4852134DA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3905830" y="2551423"/>
            <a:ext cx="1078992" cy="548640"/>
          </a:xfrm>
          <a:prstGeom prst="rect">
            <a:avLst/>
          </a:prstGeom>
        </p:spPr>
      </p:pic>
      <p:pic>
        <p:nvPicPr>
          <p:cNvPr id="50" name="Image 16" descr="preencoded.png">
            <a:extLst>
              <a:ext uri="{FF2B5EF4-FFF2-40B4-BE49-F238E27FC236}">
                <a16:creationId xmlns:a16="http://schemas.microsoft.com/office/drawing/2014/main" id="{CF986376-109E-CFE1-7FDA-E0CBC88B6213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4752321" y="2873555"/>
            <a:ext cx="1078992" cy="548640"/>
          </a:xfrm>
          <a:prstGeom prst="rect">
            <a:avLst/>
          </a:prstGeom>
        </p:spPr>
      </p:pic>
      <p:pic>
        <p:nvPicPr>
          <p:cNvPr id="51" name="Image 17" descr="preencoded.png">
            <a:extLst>
              <a:ext uri="{FF2B5EF4-FFF2-40B4-BE49-F238E27FC236}">
                <a16:creationId xmlns:a16="http://schemas.microsoft.com/office/drawing/2014/main" id="{F9C53842-9A1F-E4EF-868C-B4CC52786954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5332204" y="3491321"/>
            <a:ext cx="1078992" cy="548640"/>
          </a:xfrm>
          <a:prstGeom prst="rect">
            <a:avLst/>
          </a:prstGeom>
        </p:spPr>
      </p:pic>
      <p:pic>
        <p:nvPicPr>
          <p:cNvPr id="52" name="Image 18" descr="preencoded.png">
            <a:extLst>
              <a:ext uri="{FF2B5EF4-FFF2-40B4-BE49-F238E27FC236}">
                <a16:creationId xmlns:a16="http://schemas.microsoft.com/office/drawing/2014/main" id="{E7ADEDC2-4CF3-2AD4-9DF1-5ADD78647722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3826746" y="4535964"/>
            <a:ext cx="1078992" cy="548640"/>
          </a:xfrm>
          <a:prstGeom prst="rect">
            <a:avLst/>
          </a:prstGeom>
        </p:spPr>
      </p:pic>
      <p:sp>
        <p:nvSpPr>
          <p:cNvPr id="53" name="Text 0">
            <a:extLst>
              <a:ext uri="{FF2B5EF4-FFF2-40B4-BE49-F238E27FC236}">
                <a16:creationId xmlns:a16="http://schemas.microsoft.com/office/drawing/2014/main" id="{D279D2E7-1693-A881-2C02-B981720FBD58}"/>
              </a:ext>
            </a:extLst>
          </p:cNvPr>
          <p:cNvSpPr/>
          <p:nvPr/>
        </p:nvSpPr>
        <p:spPr>
          <a:xfrm>
            <a:off x="580541" y="3374252"/>
            <a:ext cx="1626869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Interferon</a:t>
            </a:r>
            <a:endParaRPr lang="en-US" sz="2400" dirty="0"/>
          </a:p>
        </p:txBody>
      </p:sp>
      <p:sp>
        <p:nvSpPr>
          <p:cNvPr id="54" name="Text 1">
            <a:extLst>
              <a:ext uri="{FF2B5EF4-FFF2-40B4-BE49-F238E27FC236}">
                <a16:creationId xmlns:a16="http://schemas.microsoft.com/office/drawing/2014/main" id="{89EC39B4-7006-E05C-365E-3466F4A1142E}"/>
              </a:ext>
            </a:extLst>
          </p:cNvPr>
          <p:cNvSpPr/>
          <p:nvPr/>
        </p:nvSpPr>
        <p:spPr>
          <a:xfrm>
            <a:off x="1514510" y="1421789"/>
            <a:ext cx="1626869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IL-10/IL-21</a:t>
            </a:r>
            <a:endParaRPr lang="en-US" sz="2400" dirty="0"/>
          </a:p>
        </p:txBody>
      </p:sp>
      <p:sp>
        <p:nvSpPr>
          <p:cNvPr id="55" name="Text 2">
            <a:extLst>
              <a:ext uri="{FF2B5EF4-FFF2-40B4-BE49-F238E27FC236}">
                <a16:creationId xmlns:a16="http://schemas.microsoft.com/office/drawing/2014/main" id="{8844960D-2A89-C195-572F-4FDA151D44C0}"/>
              </a:ext>
            </a:extLst>
          </p:cNvPr>
          <p:cNvSpPr/>
          <p:nvPr/>
        </p:nvSpPr>
        <p:spPr>
          <a:xfrm>
            <a:off x="3546440" y="866903"/>
            <a:ext cx="1626869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IL-12</a:t>
            </a:r>
            <a:endParaRPr lang="en-US" sz="2400" dirty="0"/>
          </a:p>
        </p:txBody>
      </p:sp>
      <p:sp>
        <p:nvSpPr>
          <p:cNvPr id="56" name="Text 3">
            <a:extLst>
              <a:ext uri="{FF2B5EF4-FFF2-40B4-BE49-F238E27FC236}">
                <a16:creationId xmlns:a16="http://schemas.microsoft.com/office/drawing/2014/main" id="{B8987625-0D0E-5E38-1BDE-93AA28673FC8}"/>
              </a:ext>
            </a:extLst>
          </p:cNvPr>
          <p:cNvSpPr/>
          <p:nvPr/>
        </p:nvSpPr>
        <p:spPr>
          <a:xfrm>
            <a:off x="5531464" y="1221642"/>
            <a:ext cx="1626869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IL-2/IL-15</a:t>
            </a:r>
            <a:endParaRPr lang="en-US" sz="2400" dirty="0"/>
          </a:p>
        </p:txBody>
      </p:sp>
      <p:sp>
        <p:nvSpPr>
          <p:cNvPr id="57" name="Text 4">
            <a:extLst>
              <a:ext uri="{FF2B5EF4-FFF2-40B4-BE49-F238E27FC236}">
                <a16:creationId xmlns:a16="http://schemas.microsoft.com/office/drawing/2014/main" id="{0CCCDE44-C321-7CFA-88AF-C7F17857DB8E}"/>
              </a:ext>
            </a:extLst>
          </p:cNvPr>
          <p:cNvSpPr/>
          <p:nvPr/>
        </p:nvSpPr>
        <p:spPr>
          <a:xfrm>
            <a:off x="6839987" y="1686545"/>
            <a:ext cx="1846813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IL-18/TNF-a</a:t>
            </a:r>
            <a:endParaRPr lang="en-US" sz="2400" dirty="0"/>
          </a:p>
        </p:txBody>
      </p:sp>
      <p:pic>
        <p:nvPicPr>
          <p:cNvPr id="58" name="Image 19" descr="preencoded.png">
            <a:extLst>
              <a:ext uri="{FF2B5EF4-FFF2-40B4-BE49-F238E27FC236}">
                <a16:creationId xmlns:a16="http://schemas.microsoft.com/office/drawing/2014/main" id="{47672D7C-6EC4-7661-71F7-3181E240E75F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6364528" y="3911978"/>
            <a:ext cx="1008888" cy="722376"/>
          </a:xfrm>
          <a:prstGeom prst="rect">
            <a:avLst/>
          </a:prstGeom>
        </p:spPr>
      </p:pic>
      <p:pic>
        <p:nvPicPr>
          <p:cNvPr id="59" name="Image 20" descr="preencoded.png">
            <a:extLst>
              <a:ext uri="{FF2B5EF4-FFF2-40B4-BE49-F238E27FC236}">
                <a16:creationId xmlns:a16="http://schemas.microsoft.com/office/drawing/2014/main" id="{DA668E63-8CFE-2C7E-0115-4E60879B3C8B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7179088" y="4043288"/>
            <a:ext cx="801624" cy="499872"/>
          </a:xfrm>
          <a:prstGeom prst="rect">
            <a:avLst/>
          </a:prstGeom>
        </p:spPr>
      </p:pic>
      <p:sp>
        <p:nvSpPr>
          <p:cNvPr id="60" name="Text 5">
            <a:extLst>
              <a:ext uri="{FF2B5EF4-FFF2-40B4-BE49-F238E27FC236}">
                <a16:creationId xmlns:a16="http://schemas.microsoft.com/office/drawing/2014/main" id="{529A18E9-D312-27F3-45E3-139E8A55E3C2}"/>
              </a:ext>
            </a:extLst>
          </p:cNvPr>
          <p:cNvSpPr/>
          <p:nvPr/>
        </p:nvSpPr>
        <p:spPr>
          <a:xfrm>
            <a:off x="7178378" y="3567606"/>
            <a:ext cx="1626869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TGFb</a:t>
            </a:r>
            <a:endParaRPr lang="en-US" sz="2400" dirty="0"/>
          </a:p>
        </p:txBody>
      </p:sp>
      <p:pic>
        <p:nvPicPr>
          <p:cNvPr id="61" name="Image 21" descr="preencoded.png">
            <a:extLst>
              <a:ext uri="{FF2B5EF4-FFF2-40B4-BE49-F238E27FC236}">
                <a16:creationId xmlns:a16="http://schemas.microsoft.com/office/drawing/2014/main" id="{0375B499-77B9-BA01-95C9-E8C9E3A11DE6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5454759" y="4162678"/>
            <a:ext cx="1078992" cy="54864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043E4D4-2747-5B2F-1C6C-14D60374A475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A5166CA-C913-05CB-8AE0-1D6DB3586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751" y="5020649"/>
            <a:ext cx="20954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Cytokine release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8C481CB-337A-5CD4-690D-62EB81E71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956" y="5484911"/>
            <a:ext cx="872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Killing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315B570-1FB3-012B-7BFE-C43CC00FF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750" y="5905927"/>
            <a:ext cx="26132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“Adaptive responses”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60" grpId="0" animBg="1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CA220-AE51-E571-88C3-004AD6C6A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CD8642-CF6A-7718-C8BD-55BDD96D0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362200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V. “Adaptive” NK cells in infection</a:t>
            </a:r>
          </a:p>
        </p:txBody>
      </p:sp>
    </p:spTree>
    <p:extLst>
      <p:ext uri="{BB962C8B-B14F-4D97-AF65-F5344CB8AC3E}">
        <p14:creationId xmlns:p14="http://schemas.microsoft.com/office/powerpoint/2010/main" val="2677121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6AA10-C406-0ECD-1B73-964ADFE2B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976205-EC4F-ECFC-725C-F05F7311C554}"/>
              </a:ext>
            </a:extLst>
          </p:cNvPr>
          <p:cNvSpPr/>
          <p:nvPr/>
        </p:nvSpPr>
        <p:spPr>
          <a:xfrm>
            <a:off x="0" y="857250"/>
            <a:ext cx="9144000" cy="648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58" name="Image 0" descr="preencoded.png">
            <a:extLst>
              <a:ext uri="{FF2B5EF4-FFF2-40B4-BE49-F238E27FC236}">
                <a16:creationId xmlns:a16="http://schemas.microsoft.com/office/drawing/2014/main" id="{B66F5CA5-8A5D-AC24-1F3A-CE7BE60A5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11" y="3672659"/>
            <a:ext cx="731520" cy="752094"/>
          </a:xfrm>
          <a:prstGeom prst="rect">
            <a:avLst/>
          </a:prstGeom>
        </p:spPr>
      </p:pic>
      <p:pic>
        <p:nvPicPr>
          <p:cNvPr id="59" name="Image 1" descr="preencoded.png">
            <a:extLst>
              <a:ext uri="{FF2B5EF4-FFF2-40B4-BE49-F238E27FC236}">
                <a16:creationId xmlns:a16="http://schemas.microsoft.com/office/drawing/2014/main" id="{72D8A85B-EF46-A518-C59F-BBCC1EE639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96" y="4506419"/>
            <a:ext cx="736092" cy="736092"/>
          </a:xfrm>
          <a:prstGeom prst="rect">
            <a:avLst/>
          </a:prstGeom>
        </p:spPr>
      </p:pic>
      <p:pic>
        <p:nvPicPr>
          <p:cNvPr id="61" name="Image 3" descr="preencoded.png">
            <a:extLst>
              <a:ext uri="{FF2B5EF4-FFF2-40B4-BE49-F238E27FC236}">
                <a16:creationId xmlns:a16="http://schemas.microsoft.com/office/drawing/2014/main" id="{1FAD44BF-3EC4-08FB-BA0D-FF84F19B4C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65" y="3480062"/>
            <a:ext cx="1014984" cy="1046988"/>
          </a:xfrm>
          <a:prstGeom prst="rect">
            <a:avLst/>
          </a:prstGeom>
        </p:spPr>
      </p:pic>
      <p:pic>
        <p:nvPicPr>
          <p:cNvPr id="62" name="Image 4" descr="preencoded.png">
            <a:extLst>
              <a:ext uri="{FF2B5EF4-FFF2-40B4-BE49-F238E27FC236}">
                <a16:creationId xmlns:a16="http://schemas.microsoft.com/office/drawing/2014/main" id="{A06EBEF0-01A4-FE9B-3869-5C8A3967842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530" y="2217367"/>
            <a:ext cx="608076" cy="861822"/>
          </a:xfrm>
          <a:prstGeom prst="rect">
            <a:avLst/>
          </a:prstGeom>
        </p:spPr>
      </p:pic>
      <p:pic>
        <p:nvPicPr>
          <p:cNvPr id="63" name="Image 5" descr="preencoded.png">
            <a:extLst>
              <a:ext uri="{FF2B5EF4-FFF2-40B4-BE49-F238E27FC236}">
                <a16:creationId xmlns:a16="http://schemas.microsoft.com/office/drawing/2014/main" id="{05B01215-D3EF-8989-F836-66F71C0B606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091" y="2493878"/>
            <a:ext cx="205740" cy="205740"/>
          </a:xfrm>
          <a:prstGeom prst="rect">
            <a:avLst/>
          </a:prstGeom>
        </p:spPr>
      </p:pic>
      <p:pic>
        <p:nvPicPr>
          <p:cNvPr id="64" name="Image 6" descr="preencoded.png">
            <a:extLst>
              <a:ext uri="{FF2B5EF4-FFF2-40B4-BE49-F238E27FC236}">
                <a16:creationId xmlns:a16="http://schemas.microsoft.com/office/drawing/2014/main" id="{8CAAE4A2-D564-4EF5-35E3-3ED0BC04B17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080" y="2421656"/>
            <a:ext cx="205740" cy="205740"/>
          </a:xfrm>
          <a:prstGeom prst="rect">
            <a:avLst/>
          </a:prstGeom>
        </p:spPr>
      </p:pic>
      <p:pic>
        <p:nvPicPr>
          <p:cNvPr id="65" name="Image 7" descr="preencoded.png">
            <a:extLst>
              <a:ext uri="{FF2B5EF4-FFF2-40B4-BE49-F238E27FC236}">
                <a16:creationId xmlns:a16="http://schemas.microsoft.com/office/drawing/2014/main" id="{45852BB1-25FA-DC44-B934-2F7BEA99612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429" y="2602770"/>
            <a:ext cx="205740" cy="205740"/>
          </a:xfrm>
          <a:prstGeom prst="rect">
            <a:avLst/>
          </a:prstGeom>
        </p:spPr>
      </p:pic>
      <p:pic>
        <p:nvPicPr>
          <p:cNvPr id="66" name="Image 8" descr="preencoded.png">
            <a:extLst>
              <a:ext uri="{FF2B5EF4-FFF2-40B4-BE49-F238E27FC236}">
                <a16:creationId xmlns:a16="http://schemas.microsoft.com/office/drawing/2014/main" id="{28947FDD-7F21-926A-DA44-E52E6611BA0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250" y="2217366"/>
            <a:ext cx="608076" cy="861822"/>
          </a:xfrm>
          <a:prstGeom prst="rect">
            <a:avLst/>
          </a:prstGeom>
        </p:spPr>
      </p:pic>
      <p:pic>
        <p:nvPicPr>
          <p:cNvPr id="67" name="Image 9" descr="preencoded.png">
            <a:extLst>
              <a:ext uri="{FF2B5EF4-FFF2-40B4-BE49-F238E27FC236}">
                <a16:creationId xmlns:a16="http://schemas.microsoft.com/office/drawing/2014/main" id="{377AE8AE-B9CB-6AA1-88D4-012E0F79D8A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747" y="2217365"/>
            <a:ext cx="608076" cy="861822"/>
          </a:xfrm>
          <a:prstGeom prst="rect">
            <a:avLst/>
          </a:prstGeom>
        </p:spPr>
      </p:pic>
      <p:pic>
        <p:nvPicPr>
          <p:cNvPr id="68" name="Image 10" descr="preencoded.png">
            <a:extLst>
              <a:ext uri="{FF2B5EF4-FFF2-40B4-BE49-F238E27FC236}">
                <a16:creationId xmlns:a16="http://schemas.microsoft.com/office/drawing/2014/main" id="{22107EFB-E7A2-21E7-A1FE-91B3B004C60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395" y="2217371"/>
            <a:ext cx="608076" cy="861822"/>
          </a:xfrm>
          <a:prstGeom prst="rect">
            <a:avLst/>
          </a:prstGeom>
        </p:spPr>
      </p:pic>
      <p:pic>
        <p:nvPicPr>
          <p:cNvPr id="69" name="Image 11" descr="preencoded.png">
            <a:extLst>
              <a:ext uri="{FF2B5EF4-FFF2-40B4-BE49-F238E27FC236}">
                <a16:creationId xmlns:a16="http://schemas.microsoft.com/office/drawing/2014/main" id="{F017F70E-FE01-1E48-3366-9F0A25A2C49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800" y="2217363"/>
            <a:ext cx="608076" cy="861822"/>
          </a:xfrm>
          <a:prstGeom prst="rect">
            <a:avLst/>
          </a:prstGeom>
        </p:spPr>
      </p:pic>
      <p:pic>
        <p:nvPicPr>
          <p:cNvPr id="70" name="Image 12" descr="preencoded.png">
            <a:extLst>
              <a:ext uri="{FF2B5EF4-FFF2-40B4-BE49-F238E27FC236}">
                <a16:creationId xmlns:a16="http://schemas.microsoft.com/office/drawing/2014/main" id="{2077F646-A571-0E57-664B-5BA315CE9C3B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15" y="2217369"/>
            <a:ext cx="608076" cy="861822"/>
          </a:xfrm>
          <a:prstGeom prst="rect">
            <a:avLst/>
          </a:prstGeom>
        </p:spPr>
      </p:pic>
      <p:pic>
        <p:nvPicPr>
          <p:cNvPr id="71" name="Image 13" descr="preencoded.png">
            <a:extLst>
              <a:ext uri="{FF2B5EF4-FFF2-40B4-BE49-F238E27FC236}">
                <a16:creationId xmlns:a16="http://schemas.microsoft.com/office/drawing/2014/main" id="{670084E4-11F1-3367-9DE3-5633072F19AF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112" y="4286961"/>
            <a:ext cx="688086" cy="742950"/>
          </a:xfrm>
          <a:prstGeom prst="rect">
            <a:avLst/>
          </a:prstGeom>
        </p:spPr>
      </p:pic>
      <p:pic>
        <p:nvPicPr>
          <p:cNvPr id="72" name="Image 14" descr="preencoded.png">
            <a:extLst>
              <a:ext uri="{FF2B5EF4-FFF2-40B4-BE49-F238E27FC236}">
                <a16:creationId xmlns:a16="http://schemas.microsoft.com/office/drawing/2014/main" id="{A26966DA-C3E4-5505-342B-434BCAFA0713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44" y="3884986"/>
            <a:ext cx="980694" cy="642366"/>
          </a:xfrm>
          <a:prstGeom prst="rect">
            <a:avLst/>
          </a:prstGeom>
        </p:spPr>
      </p:pic>
      <p:pic>
        <p:nvPicPr>
          <p:cNvPr id="73" name="Image 15" descr="preencoded.png">
            <a:extLst>
              <a:ext uri="{FF2B5EF4-FFF2-40B4-BE49-F238E27FC236}">
                <a16:creationId xmlns:a16="http://schemas.microsoft.com/office/drawing/2014/main" id="{3AE5E37D-DD93-E62B-FA8D-8E045B13558C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018" y="3981758"/>
            <a:ext cx="546354" cy="930402"/>
          </a:xfrm>
          <a:prstGeom prst="rect">
            <a:avLst/>
          </a:prstGeom>
        </p:spPr>
      </p:pic>
      <p:sp>
        <p:nvSpPr>
          <p:cNvPr id="74" name="Text 0">
            <a:extLst>
              <a:ext uri="{FF2B5EF4-FFF2-40B4-BE49-F238E27FC236}">
                <a16:creationId xmlns:a16="http://schemas.microsoft.com/office/drawing/2014/main" id="{1A768261-EDE5-2775-477F-59AEF2936C72}"/>
              </a:ext>
            </a:extLst>
          </p:cNvPr>
          <p:cNvSpPr/>
          <p:nvPr/>
        </p:nvSpPr>
        <p:spPr>
          <a:xfrm>
            <a:off x="2521966" y="3919882"/>
            <a:ext cx="355451" cy="138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7750"/>
              </a:lnSpc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IFN-γ</a:t>
            </a:r>
            <a:endParaRPr lang="en-US" sz="1050" dirty="0"/>
          </a:p>
        </p:txBody>
      </p:sp>
      <p:sp>
        <p:nvSpPr>
          <p:cNvPr id="75" name="Text 1">
            <a:extLst>
              <a:ext uri="{FF2B5EF4-FFF2-40B4-BE49-F238E27FC236}">
                <a16:creationId xmlns:a16="http://schemas.microsoft.com/office/drawing/2014/main" id="{6FEC20F2-68FE-3E25-AAD6-08F67AE74A2A}"/>
              </a:ext>
            </a:extLst>
          </p:cNvPr>
          <p:cNvSpPr/>
          <p:nvPr/>
        </p:nvSpPr>
        <p:spPr>
          <a:xfrm>
            <a:off x="977009" y="4454403"/>
            <a:ext cx="382536" cy="138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7750"/>
              </a:lnSpc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IL-12</a:t>
            </a:r>
            <a:endParaRPr lang="en-US" sz="1050" dirty="0"/>
          </a:p>
        </p:txBody>
      </p:sp>
      <p:pic>
        <p:nvPicPr>
          <p:cNvPr id="76" name="Image 16" descr="preencoded.png">
            <a:extLst>
              <a:ext uri="{FF2B5EF4-FFF2-40B4-BE49-F238E27FC236}">
                <a16:creationId xmlns:a16="http://schemas.microsoft.com/office/drawing/2014/main" id="{C9B420ED-F96B-3B36-9DA0-43F30B44C7B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485" y="3898859"/>
            <a:ext cx="816102" cy="192024"/>
          </a:xfrm>
          <a:prstGeom prst="rect">
            <a:avLst/>
          </a:prstGeom>
        </p:spPr>
      </p:pic>
      <p:pic>
        <p:nvPicPr>
          <p:cNvPr id="77" name="Image 17" descr="preencoded.png">
            <a:extLst>
              <a:ext uri="{FF2B5EF4-FFF2-40B4-BE49-F238E27FC236}">
                <a16:creationId xmlns:a16="http://schemas.microsoft.com/office/drawing/2014/main" id="{3939A5BF-3F30-60F7-C330-6CE0DBC87A40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705" y="3578841"/>
            <a:ext cx="521208" cy="537210"/>
          </a:xfrm>
          <a:prstGeom prst="rect">
            <a:avLst/>
          </a:prstGeom>
        </p:spPr>
      </p:pic>
      <p:pic>
        <p:nvPicPr>
          <p:cNvPr id="78" name="Image 18" descr="preencoded.png">
            <a:extLst>
              <a:ext uri="{FF2B5EF4-FFF2-40B4-BE49-F238E27FC236}">
                <a16:creationId xmlns:a16="http://schemas.microsoft.com/office/drawing/2014/main" id="{F1FE1EA9-56EA-D904-5DDE-A45FCAC9B8A0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848" y="3889076"/>
            <a:ext cx="635508" cy="653796"/>
          </a:xfrm>
          <a:prstGeom prst="rect">
            <a:avLst/>
          </a:prstGeom>
        </p:spPr>
      </p:pic>
      <p:pic>
        <p:nvPicPr>
          <p:cNvPr id="79" name="Image 19" descr="preencoded.png">
            <a:extLst>
              <a:ext uri="{FF2B5EF4-FFF2-40B4-BE49-F238E27FC236}">
                <a16:creationId xmlns:a16="http://schemas.microsoft.com/office/drawing/2014/main" id="{BD6C5EF5-4142-23DB-8FE9-BCB5E4272708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636" y="3966905"/>
            <a:ext cx="635508" cy="653796"/>
          </a:xfrm>
          <a:prstGeom prst="rect">
            <a:avLst/>
          </a:prstGeom>
        </p:spPr>
      </p:pic>
      <p:pic>
        <p:nvPicPr>
          <p:cNvPr id="80" name="Image 20" descr="preencoded.png">
            <a:extLst>
              <a:ext uri="{FF2B5EF4-FFF2-40B4-BE49-F238E27FC236}">
                <a16:creationId xmlns:a16="http://schemas.microsoft.com/office/drawing/2014/main" id="{6D2A4821-E38B-7FA4-30F5-14F0424146AF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742" y="3710562"/>
            <a:ext cx="521208" cy="537210"/>
          </a:xfrm>
          <a:prstGeom prst="rect">
            <a:avLst/>
          </a:prstGeom>
        </p:spPr>
      </p:pic>
      <p:pic>
        <p:nvPicPr>
          <p:cNvPr id="81" name="Image 21" descr="preencoded.png">
            <a:extLst>
              <a:ext uri="{FF2B5EF4-FFF2-40B4-BE49-F238E27FC236}">
                <a16:creationId xmlns:a16="http://schemas.microsoft.com/office/drawing/2014/main" id="{B4A2B1C6-FEA0-6B4D-0AC1-7E4CA0CA7847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816" y="4346573"/>
            <a:ext cx="635508" cy="653796"/>
          </a:xfrm>
          <a:prstGeom prst="rect">
            <a:avLst/>
          </a:prstGeom>
        </p:spPr>
      </p:pic>
      <p:pic>
        <p:nvPicPr>
          <p:cNvPr id="82" name="Image 22" descr="preencoded.png">
            <a:extLst>
              <a:ext uri="{FF2B5EF4-FFF2-40B4-BE49-F238E27FC236}">
                <a16:creationId xmlns:a16="http://schemas.microsoft.com/office/drawing/2014/main" id="{68B33BE5-794A-A96B-3423-1EB9A54F0E76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687" y="4346571"/>
            <a:ext cx="635508" cy="653796"/>
          </a:xfrm>
          <a:prstGeom prst="rect">
            <a:avLst/>
          </a:prstGeom>
        </p:spPr>
      </p:pic>
      <p:pic>
        <p:nvPicPr>
          <p:cNvPr id="83" name="Image 23" descr="preencoded.png">
            <a:extLst>
              <a:ext uri="{FF2B5EF4-FFF2-40B4-BE49-F238E27FC236}">
                <a16:creationId xmlns:a16="http://schemas.microsoft.com/office/drawing/2014/main" id="{9CEEE20D-0F9E-C8DF-E0F7-CC70DC4D7CAB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184" y="4788900"/>
            <a:ext cx="635508" cy="653796"/>
          </a:xfrm>
          <a:prstGeom prst="rect">
            <a:avLst/>
          </a:prstGeom>
        </p:spPr>
      </p:pic>
      <p:pic>
        <p:nvPicPr>
          <p:cNvPr id="84" name="Image 24" descr="preencoded.png">
            <a:extLst>
              <a:ext uri="{FF2B5EF4-FFF2-40B4-BE49-F238E27FC236}">
                <a16:creationId xmlns:a16="http://schemas.microsoft.com/office/drawing/2014/main" id="{82A10A75-FCA1-A392-E89F-FA8F2E4F1730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798" y="4701983"/>
            <a:ext cx="635508" cy="653796"/>
          </a:xfrm>
          <a:prstGeom prst="rect">
            <a:avLst/>
          </a:prstGeom>
        </p:spPr>
      </p:pic>
      <p:pic>
        <p:nvPicPr>
          <p:cNvPr id="85" name="Image 25" descr="preencoded.png">
            <a:extLst>
              <a:ext uri="{FF2B5EF4-FFF2-40B4-BE49-F238E27FC236}">
                <a16:creationId xmlns:a16="http://schemas.microsoft.com/office/drawing/2014/main" id="{697FC955-A05C-3423-D0AC-A608E302DE8F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238" y="4701982"/>
            <a:ext cx="635508" cy="653796"/>
          </a:xfrm>
          <a:prstGeom prst="rect">
            <a:avLst/>
          </a:prstGeom>
        </p:spPr>
      </p:pic>
      <p:pic>
        <p:nvPicPr>
          <p:cNvPr id="86" name="Image 26" descr="preencoded.png">
            <a:extLst>
              <a:ext uri="{FF2B5EF4-FFF2-40B4-BE49-F238E27FC236}">
                <a16:creationId xmlns:a16="http://schemas.microsoft.com/office/drawing/2014/main" id="{CE02223A-8242-F9C3-C82B-8ACD1B0A91FA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334" y="4175967"/>
            <a:ext cx="635508" cy="653796"/>
          </a:xfrm>
          <a:prstGeom prst="rect">
            <a:avLst/>
          </a:prstGeom>
        </p:spPr>
      </p:pic>
      <p:sp>
        <p:nvSpPr>
          <p:cNvPr id="87" name="Text 2">
            <a:extLst>
              <a:ext uri="{FF2B5EF4-FFF2-40B4-BE49-F238E27FC236}">
                <a16:creationId xmlns:a16="http://schemas.microsoft.com/office/drawing/2014/main" id="{8D88D9E7-7FA3-1E88-3930-57C9E77F2A35}"/>
              </a:ext>
            </a:extLst>
          </p:cNvPr>
          <p:cNvSpPr/>
          <p:nvPr/>
        </p:nvSpPr>
        <p:spPr>
          <a:xfrm>
            <a:off x="1971738" y="5303415"/>
            <a:ext cx="561736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NK</a:t>
            </a:r>
            <a:endParaRPr lang="en-US" sz="1500" dirty="0"/>
          </a:p>
        </p:txBody>
      </p:sp>
      <p:sp>
        <p:nvSpPr>
          <p:cNvPr id="88" name="Text 3">
            <a:extLst>
              <a:ext uri="{FF2B5EF4-FFF2-40B4-BE49-F238E27FC236}">
                <a16:creationId xmlns:a16="http://schemas.microsoft.com/office/drawing/2014/main" id="{41BED73C-457D-67F6-1338-C06C9BB509D8}"/>
              </a:ext>
            </a:extLst>
          </p:cNvPr>
          <p:cNvSpPr/>
          <p:nvPr/>
        </p:nvSpPr>
        <p:spPr>
          <a:xfrm>
            <a:off x="811282" y="3641527"/>
            <a:ext cx="1058534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Mac</a:t>
            </a:r>
            <a:endParaRPr lang="en-US" sz="1500" dirty="0"/>
          </a:p>
        </p:txBody>
      </p:sp>
      <p:sp>
        <p:nvSpPr>
          <p:cNvPr id="89" name="Text 4">
            <a:extLst>
              <a:ext uri="{FF2B5EF4-FFF2-40B4-BE49-F238E27FC236}">
                <a16:creationId xmlns:a16="http://schemas.microsoft.com/office/drawing/2014/main" id="{51BD7B71-FB4D-3731-B1B6-DDEE9EF7650D}"/>
              </a:ext>
            </a:extLst>
          </p:cNvPr>
          <p:cNvSpPr/>
          <p:nvPr/>
        </p:nvSpPr>
        <p:spPr>
          <a:xfrm>
            <a:off x="6263456" y="5529613"/>
            <a:ext cx="737111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Effector</a:t>
            </a:r>
            <a:endParaRPr lang="en-US" sz="1500" dirty="0"/>
          </a:p>
        </p:txBody>
      </p:sp>
      <p:sp>
        <p:nvSpPr>
          <p:cNvPr id="90" name="Text 5">
            <a:extLst>
              <a:ext uri="{FF2B5EF4-FFF2-40B4-BE49-F238E27FC236}">
                <a16:creationId xmlns:a16="http://schemas.microsoft.com/office/drawing/2014/main" id="{1DC15431-34EF-F8AD-5C41-594D8492E438}"/>
              </a:ext>
            </a:extLst>
          </p:cNvPr>
          <p:cNvSpPr/>
          <p:nvPr/>
        </p:nvSpPr>
        <p:spPr>
          <a:xfrm>
            <a:off x="6121092" y="3055463"/>
            <a:ext cx="889308" cy="385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Memory precursor</a:t>
            </a:r>
            <a:endParaRPr lang="en-US" sz="1500" dirty="0"/>
          </a:p>
        </p:txBody>
      </p:sp>
      <p:pic>
        <p:nvPicPr>
          <p:cNvPr id="91" name="Image 27" descr="preencoded.png">
            <a:extLst>
              <a:ext uri="{FF2B5EF4-FFF2-40B4-BE49-F238E27FC236}">
                <a16:creationId xmlns:a16="http://schemas.microsoft.com/office/drawing/2014/main" id="{4CC1EBE5-24A2-0161-CCC9-309629F5B597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617" y="3970559"/>
            <a:ext cx="562356" cy="180594"/>
          </a:xfrm>
          <a:prstGeom prst="rect">
            <a:avLst/>
          </a:prstGeom>
        </p:spPr>
      </p:pic>
      <p:sp>
        <p:nvSpPr>
          <p:cNvPr id="93" name="Text 6">
            <a:extLst>
              <a:ext uri="{FF2B5EF4-FFF2-40B4-BE49-F238E27FC236}">
                <a16:creationId xmlns:a16="http://schemas.microsoft.com/office/drawing/2014/main" id="{7D4210A0-4DCC-3E0F-A4F8-4B2DFB237680}"/>
              </a:ext>
            </a:extLst>
          </p:cNvPr>
          <p:cNvSpPr/>
          <p:nvPr/>
        </p:nvSpPr>
        <p:spPr>
          <a:xfrm>
            <a:off x="2159166" y="1634403"/>
            <a:ext cx="799242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22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Innate</a:t>
            </a:r>
            <a:endParaRPr lang="en-US" sz="2250" dirty="0"/>
          </a:p>
        </p:txBody>
      </p:sp>
      <p:sp>
        <p:nvSpPr>
          <p:cNvPr id="94" name="Text 7">
            <a:extLst>
              <a:ext uri="{FF2B5EF4-FFF2-40B4-BE49-F238E27FC236}">
                <a16:creationId xmlns:a16="http://schemas.microsoft.com/office/drawing/2014/main" id="{4E639A90-5FAA-33B0-0B33-80091B46C359}"/>
              </a:ext>
            </a:extLst>
          </p:cNvPr>
          <p:cNvSpPr/>
          <p:nvPr/>
        </p:nvSpPr>
        <p:spPr>
          <a:xfrm>
            <a:off x="5379780" y="1634402"/>
            <a:ext cx="1229036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22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Adaptive</a:t>
            </a:r>
            <a:endParaRPr lang="en-US" sz="2250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D013A67-03A5-C304-3C0A-52DD1010156C}"/>
              </a:ext>
            </a:extLst>
          </p:cNvPr>
          <p:cNvGrpSpPr/>
          <p:nvPr/>
        </p:nvGrpSpPr>
        <p:grpSpPr>
          <a:xfrm>
            <a:off x="1557080" y="3273699"/>
            <a:ext cx="784098" cy="784098"/>
            <a:chOff x="2076106" y="3221932"/>
            <a:chExt cx="1045464" cy="1045464"/>
          </a:xfrm>
        </p:grpSpPr>
        <p:pic>
          <p:nvPicPr>
            <p:cNvPr id="60" name="Image 2" descr="preencoded.png">
              <a:extLst>
                <a:ext uri="{FF2B5EF4-FFF2-40B4-BE49-F238E27FC236}">
                  <a16:creationId xmlns:a16="http://schemas.microsoft.com/office/drawing/2014/main" id="{C0237039-5005-D3F2-E626-AA8ABE04D77D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6106" y="3221932"/>
              <a:ext cx="1045464" cy="1045464"/>
            </a:xfrm>
            <a:prstGeom prst="rect">
              <a:avLst/>
            </a:prstGeom>
          </p:spPr>
        </p:pic>
        <p:pic>
          <p:nvPicPr>
            <p:cNvPr id="95" name="Image 29" descr="preencoded.png">
              <a:extLst>
                <a:ext uri="{FF2B5EF4-FFF2-40B4-BE49-F238E27FC236}">
                  <a16:creationId xmlns:a16="http://schemas.microsoft.com/office/drawing/2014/main" id="{12E5AA06-0F76-0DE5-5033-AF9DA17297AB}"/>
                </a:ext>
              </a:extLst>
            </p:cNvPr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8092" y="3347329"/>
              <a:ext cx="274320" cy="274320"/>
            </a:xfrm>
            <a:prstGeom prst="rect">
              <a:avLst/>
            </a:prstGeom>
          </p:spPr>
        </p:pic>
        <p:pic>
          <p:nvPicPr>
            <p:cNvPr id="96" name="Image 30" descr="preencoded.png">
              <a:extLst>
                <a:ext uri="{FF2B5EF4-FFF2-40B4-BE49-F238E27FC236}">
                  <a16:creationId xmlns:a16="http://schemas.microsoft.com/office/drawing/2014/main" id="{82B0320C-448A-7CEE-14CF-63F0F8DDE96A}"/>
                </a:ext>
              </a:extLst>
            </p:cNvPr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2019" y="3740235"/>
              <a:ext cx="274320" cy="274320"/>
            </a:xfrm>
            <a:prstGeom prst="rect">
              <a:avLst/>
            </a:prstGeom>
          </p:spPr>
        </p:pic>
      </p:grpSp>
      <p:sp>
        <p:nvSpPr>
          <p:cNvPr id="97" name="Text 8">
            <a:extLst>
              <a:ext uri="{FF2B5EF4-FFF2-40B4-BE49-F238E27FC236}">
                <a16:creationId xmlns:a16="http://schemas.microsoft.com/office/drawing/2014/main" id="{CEFBAD62-0E98-6346-5A2F-0FCCC6F2B49E}"/>
              </a:ext>
            </a:extLst>
          </p:cNvPr>
          <p:cNvSpPr/>
          <p:nvPr/>
        </p:nvSpPr>
        <p:spPr>
          <a:xfrm rot="3989272">
            <a:off x="1696309" y="4221902"/>
            <a:ext cx="561736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killing</a:t>
            </a:r>
            <a:endParaRPr lang="en-US" sz="1500" dirty="0"/>
          </a:p>
        </p:txBody>
      </p:sp>
      <p:pic>
        <p:nvPicPr>
          <p:cNvPr id="98" name="Image 31" descr="preencoded.png">
            <a:extLst>
              <a:ext uri="{FF2B5EF4-FFF2-40B4-BE49-F238E27FC236}">
                <a16:creationId xmlns:a16="http://schemas.microsoft.com/office/drawing/2014/main" id="{4BE2282F-C12B-D79D-084E-7E7AF65D749E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1" y="4001735"/>
            <a:ext cx="285750" cy="498348"/>
          </a:xfrm>
          <a:prstGeom prst="rect">
            <a:avLst/>
          </a:prstGeom>
        </p:spPr>
      </p:pic>
      <p:pic>
        <p:nvPicPr>
          <p:cNvPr id="106" name="Image 37" descr="preencoded.png">
            <a:extLst>
              <a:ext uri="{FF2B5EF4-FFF2-40B4-BE49-F238E27FC236}">
                <a16:creationId xmlns:a16="http://schemas.microsoft.com/office/drawing/2014/main" id="{983A2B39-AA07-4870-07C1-B53C924188CE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275" y="3102386"/>
            <a:ext cx="612648" cy="573786"/>
          </a:xfrm>
          <a:prstGeom prst="rect">
            <a:avLst/>
          </a:prstGeom>
        </p:spPr>
      </p:pic>
      <p:sp>
        <p:nvSpPr>
          <p:cNvPr id="107" name="Text 11">
            <a:extLst>
              <a:ext uri="{FF2B5EF4-FFF2-40B4-BE49-F238E27FC236}">
                <a16:creationId xmlns:a16="http://schemas.microsoft.com/office/drawing/2014/main" id="{4D631FB0-ED03-DB67-73E0-D42FD1D5A92D}"/>
              </a:ext>
            </a:extLst>
          </p:cNvPr>
          <p:cNvSpPr/>
          <p:nvPr/>
        </p:nvSpPr>
        <p:spPr>
          <a:xfrm>
            <a:off x="2860010" y="3143644"/>
            <a:ext cx="721390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type-I interferon</a:t>
            </a:r>
            <a:endParaRPr lang="en-US" sz="1050" dirty="0"/>
          </a:p>
        </p:txBody>
      </p:sp>
      <p:sp>
        <p:nvSpPr>
          <p:cNvPr id="108" name="Text 12">
            <a:extLst>
              <a:ext uri="{FF2B5EF4-FFF2-40B4-BE49-F238E27FC236}">
                <a16:creationId xmlns:a16="http://schemas.microsoft.com/office/drawing/2014/main" id="{9D1E8952-ADB6-5981-E446-D2F88B63B951}"/>
              </a:ext>
            </a:extLst>
          </p:cNvPr>
          <p:cNvSpPr/>
          <p:nvPr/>
        </p:nvSpPr>
        <p:spPr>
          <a:xfrm>
            <a:off x="4624902" y="3375433"/>
            <a:ext cx="561736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CD8</a:t>
            </a:r>
            <a:endParaRPr lang="en-US" sz="1500" dirty="0"/>
          </a:p>
        </p:txBody>
      </p:sp>
      <p:sp>
        <p:nvSpPr>
          <p:cNvPr id="109" name="Text 13">
            <a:extLst>
              <a:ext uri="{FF2B5EF4-FFF2-40B4-BE49-F238E27FC236}">
                <a16:creationId xmlns:a16="http://schemas.microsoft.com/office/drawing/2014/main" id="{10F158F5-7ECA-7C55-102A-9184F8722462}"/>
              </a:ext>
            </a:extLst>
          </p:cNvPr>
          <p:cNvSpPr/>
          <p:nvPr/>
        </p:nvSpPr>
        <p:spPr>
          <a:xfrm>
            <a:off x="3458076" y="3375431"/>
            <a:ext cx="561736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DC</a:t>
            </a:r>
            <a:endParaRPr lang="en-US" sz="1500" dirty="0"/>
          </a:p>
        </p:txBody>
      </p:sp>
      <p:pic>
        <p:nvPicPr>
          <p:cNvPr id="110" name="Image 28" descr="preencoded.png">
            <a:extLst>
              <a:ext uri="{FF2B5EF4-FFF2-40B4-BE49-F238E27FC236}">
                <a16:creationId xmlns:a16="http://schemas.microsoft.com/office/drawing/2014/main" id="{D93F8444-3CD2-533B-1A68-F5D3A51EBA77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975" y="4286241"/>
            <a:ext cx="594360" cy="3977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13AD9D-0A70-A03D-66A8-057737769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211" y="154311"/>
            <a:ext cx="7772400" cy="110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Dual role of NK cells: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innate AND adaptive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D90D5-8312-D589-B121-75B822AA1A55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7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87" grpId="0" animBg="1"/>
      <p:bldP spid="88" grpId="0" animBg="1"/>
      <p:bldP spid="89" grpId="0" animBg="1"/>
      <p:bldP spid="90" grpId="0" animBg="1"/>
      <p:bldP spid="94" grpId="0" animBg="1"/>
      <p:bldP spid="97" grpId="0" animBg="1"/>
      <p:bldP spid="107" grpId="0" animBg="1"/>
      <p:bldP spid="108" grpId="0" animBg="1"/>
      <p:bldP spid="1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55F1A-242B-2048-83BC-F72F29716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AA6025-0647-0724-E13E-CB0BA49C47E8}"/>
              </a:ext>
            </a:extLst>
          </p:cNvPr>
          <p:cNvSpPr/>
          <p:nvPr/>
        </p:nvSpPr>
        <p:spPr>
          <a:xfrm>
            <a:off x="0" y="857250"/>
            <a:ext cx="9144000" cy="648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58" name="Image 0" descr="preencoded.png">
            <a:extLst>
              <a:ext uri="{FF2B5EF4-FFF2-40B4-BE49-F238E27FC236}">
                <a16:creationId xmlns:a16="http://schemas.microsoft.com/office/drawing/2014/main" id="{03C499F0-7AAA-6BA2-6B77-457366D8DA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11" y="3672659"/>
            <a:ext cx="731520" cy="752094"/>
          </a:xfrm>
          <a:prstGeom prst="rect">
            <a:avLst/>
          </a:prstGeom>
        </p:spPr>
      </p:pic>
      <p:pic>
        <p:nvPicPr>
          <p:cNvPr id="59" name="Image 1" descr="preencoded.png">
            <a:extLst>
              <a:ext uri="{FF2B5EF4-FFF2-40B4-BE49-F238E27FC236}">
                <a16:creationId xmlns:a16="http://schemas.microsoft.com/office/drawing/2014/main" id="{DF3C8D71-BC0E-539B-84BC-FD2C3424291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96" y="4506419"/>
            <a:ext cx="736092" cy="736092"/>
          </a:xfrm>
          <a:prstGeom prst="rect">
            <a:avLst/>
          </a:prstGeom>
        </p:spPr>
      </p:pic>
      <p:pic>
        <p:nvPicPr>
          <p:cNvPr id="60" name="Image 2" descr="preencoded.png">
            <a:extLst>
              <a:ext uri="{FF2B5EF4-FFF2-40B4-BE49-F238E27FC236}">
                <a16:creationId xmlns:a16="http://schemas.microsoft.com/office/drawing/2014/main" id="{29420273-49B8-C2CD-DC4E-2DE27C6CB11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080" y="3273699"/>
            <a:ext cx="784098" cy="784098"/>
          </a:xfrm>
          <a:prstGeom prst="rect">
            <a:avLst/>
          </a:prstGeom>
        </p:spPr>
      </p:pic>
      <p:pic>
        <p:nvPicPr>
          <p:cNvPr id="61" name="Image 3" descr="preencoded.png">
            <a:extLst>
              <a:ext uri="{FF2B5EF4-FFF2-40B4-BE49-F238E27FC236}">
                <a16:creationId xmlns:a16="http://schemas.microsoft.com/office/drawing/2014/main" id="{252FB6C2-E0F4-90FF-1A49-5A29F87D3B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65" y="3480062"/>
            <a:ext cx="1014984" cy="1046988"/>
          </a:xfrm>
          <a:prstGeom prst="rect">
            <a:avLst/>
          </a:prstGeom>
        </p:spPr>
      </p:pic>
      <p:pic>
        <p:nvPicPr>
          <p:cNvPr id="62" name="Image 4" descr="preencoded.png">
            <a:extLst>
              <a:ext uri="{FF2B5EF4-FFF2-40B4-BE49-F238E27FC236}">
                <a16:creationId xmlns:a16="http://schemas.microsoft.com/office/drawing/2014/main" id="{1EFA3283-3FBC-F1D7-5A48-325B4FA4D7E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530" y="2217367"/>
            <a:ext cx="608076" cy="861822"/>
          </a:xfrm>
          <a:prstGeom prst="rect">
            <a:avLst/>
          </a:prstGeom>
        </p:spPr>
      </p:pic>
      <p:pic>
        <p:nvPicPr>
          <p:cNvPr id="63" name="Image 5" descr="preencoded.png">
            <a:extLst>
              <a:ext uri="{FF2B5EF4-FFF2-40B4-BE49-F238E27FC236}">
                <a16:creationId xmlns:a16="http://schemas.microsoft.com/office/drawing/2014/main" id="{056FBE9A-127E-FACD-87D2-3C0552D5364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091" y="2493878"/>
            <a:ext cx="205740" cy="205740"/>
          </a:xfrm>
          <a:prstGeom prst="rect">
            <a:avLst/>
          </a:prstGeom>
        </p:spPr>
      </p:pic>
      <p:pic>
        <p:nvPicPr>
          <p:cNvPr id="64" name="Image 6" descr="preencoded.png">
            <a:extLst>
              <a:ext uri="{FF2B5EF4-FFF2-40B4-BE49-F238E27FC236}">
                <a16:creationId xmlns:a16="http://schemas.microsoft.com/office/drawing/2014/main" id="{CA74BB43-2739-0271-8C8D-F5F349761B1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080" y="2421656"/>
            <a:ext cx="205740" cy="205740"/>
          </a:xfrm>
          <a:prstGeom prst="rect">
            <a:avLst/>
          </a:prstGeom>
        </p:spPr>
      </p:pic>
      <p:pic>
        <p:nvPicPr>
          <p:cNvPr id="65" name="Image 7" descr="preencoded.png">
            <a:extLst>
              <a:ext uri="{FF2B5EF4-FFF2-40B4-BE49-F238E27FC236}">
                <a16:creationId xmlns:a16="http://schemas.microsoft.com/office/drawing/2014/main" id="{9B910AC5-82DF-EA2A-909D-8012B3E4345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429" y="2602770"/>
            <a:ext cx="205740" cy="205740"/>
          </a:xfrm>
          <a:prstGeom prst="rect">
            <a:avLst/>
          </a:prstGeom>
        </p:spPr>
      </p:pic>
      <p:pic>
        <p:nvPicPr>
          <p:cNvPr id="66" name="Image 8" descr="preencoded.png">
            <a:extLst>
              <a:ext uri="{FF2B5EF4-FFF2-40B4-BE49-F238E27FC236}">
                <a16:creationId xmlns:a16="http://schemas.microsoft.com/office/drawing/2014/main" id="{E775240C-D641-0445-CC61-C44C13A804E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250" y="2217366"/>
            <a:ext cx="608076" cy="861822"/>
          </a:xfrm>
          <a:prstGeom prst="rect">
            <a:avLst/>
          </a:prstGeom>
        </p:spPr>
      </p:pic>
      <p:pic>
        <p:nvPicPr>
          <p:cNvPr id="67" name="Image 9" descr="preencoded.png">
            <a:extLst>
              <a:ext uri="{FF2B5EF4-FFF2-40B4-BE49-F238E27FC236}">
                <a16:creationId xmlns:a16="http://schemas.microsoft.com/office/drawing/2014/main" id="{2DA7F81A-187E-40E8-FBAB-69DAC2F573A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747" y="2217365"/>
            <a:ext cx="608076" cy="861822"/>
          </a:xfrm>
          <a:prstGeom prst="rect">
            <a:avLst/>
          </a:prstGeom>
        </p:spPr>
      </p:pic>
      <p:pic>
        <p:nvPicPr>
          <p:cNvPr id="68" name="Image 10" descr="preencoded.png">
            <a:extLst>
              <a:ext uri="{FF2B5EF4-FFF2-40B4-BE49-F238E27FC236}">
                <a16:creationId xmlns:a16="http://schemas.microsoft.com/office/drawing/2014/main" id="{22CBF428-A950-DA31-34FC-B339CE9880C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395" y="2217371"/>
            <a:ext cx="608076" cy="861822"/>
          </a:xfrm>
          <a:prstGeom prst="rect">
            <a:avLst/>
          </a:prstGeom>
        </p:spPr>
      </p:pic>
      <p:pic>
        <p:nvPicPr>
          <p:cNvPr id="69" name="Image 11" descr="preencoded.png">
            <a:extLst>
              <a:ext uri="{FF2B5EF4-FFF2-40B4-BE49-F238E27FC236}">
                <a16:creationId xmlns:a16="http://schemas.microsoft.com/office/drawing/2014/main" id="{6A3D2652-DED1-36D3-14BB-F2E4D4E1A6B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800" y="2217363"/>
            <a:ext cx="608076" cy="861822"/>
          </a:xfrm>
          <a:prstGeom prst="rect">
            <a:avLst/>
          </a:prstGeom>
        </p:spPr>
      </p:pic>
      <p:pic>
        <p:nvPicPr>
          <p:cNvPr id="70" name="Image 12" descr="preencoded.png">
            <a:extLst>
              <a:ext uri="{FF2B5EF4-FFF2-40B4-BE49-F238E27FC236}">
                <a16:creationId xmlns:a16="http://schemas.microsoft.com/office/drawing/2014/main" id="{FED44D0D-72BF-4F0A-1F40-4206375FFC25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15" y="2217369"/>
            <a:ext cx="608076" cy="861822"/>
          </a:xfrm>
          <a:prstGeom prst="rect">
            <a:avLst/>
          </a:prstGeom>
        </p:spPr>
      </p:pic>
      <p:pic>
        <p:nvPicPr>
          <p:cNvPr id="71" name="Image 13" descr="preencoded.png">
            <a:extLst>
              <a:ext uri="{FF2B5EF4-FFF2-40B4-BE49-F238E27FC236}">
                <a16:creationId xmlns:a16="http://schemas.microsoft.com/office/drawing/2014/main" id="{AE1093CF-E1CE-FA13-481B-1DE1C49E0C1B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112" y="4286961"/>
            <a:ext cx="688086" cy="742950"/>
          </a:xfrm>
          <a:prstGeom prst="rect">
            <a:avLst/>
          </a:prstGeom>
        </p:spPr>
      </p:pic>
      <p:pic>
        <p:nvPicPr>
          <p:cNvPr id="72" name="Image 14" descr="preencoded.png">
            <a:extLst>
              <a:ext uri="{FF2B5EF4-FFF2-40B4-BE49-F238E27FC236}">
                <a16:creationId xmlns:a16="http://schemas.microsoft.com/office/drawing/2014/main" id="{A1476F7B-02A5-E6D8-5986-F048D9FE46C0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344" y="3884986"/>
            <a:ext cx="980694" cy="642366"/>
          </a:xfrm>
          <a:prstGeom prst="rect">
            <a:avLst/>
          </a:prstGeom>
        </p:spPr>
      </p:pic>
      <p:pic>
        <p:nvPicPr>
          <p:cNvPr id="73" name="Image 15" descr="preencoded.png">
            <a:extLst>
              <a:ext uri="{FF2B5EF4-FFF2-40B4-BE49-F238E27FC236}">
                <a16:creationId xmlns:a16="http://schemas.microsoft.com/office/drawing/2014/main" id="{155599AC-AE02-77E0-DE3C-5114830E7B2F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018" y="3981758"/>
            <a:ext cx="546354" cy="930402"/>
          </a:xfrm>
          <a:prstGeom prst="rect">
            <a:avLst/>
          </a:prstGeom>
        </p:spPr>
      </p:pic>
      <p:sp>
        <p:nvSpPr>
          <p:cNvPr id="74" name="Text 0">
            <a:extLst>
              <a:ext uri="{FF2B5EF4-FFF2-40B4-BE49-F238E27FC236}">
                <a16:creationId xmlns:a16="http://schemas.microsoft.com/office/drawing/2014/main" id="{B810BC8E-F4BD-5246-AEC5-0D3DAF88AF4B}"/>
              </a:ext>
            </a:extLst>
          </p:cNvPr>
          <p:cNvSpPr/>
          <p:nvPr/>
        </p:nvSpPr>
        <p:spPr>
          <a:xfrm>
            <a:off x="2521966" y="3919882"/>
            <a:ext cx="355451" cy="138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7750"/>
              </a:lnSpc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IFN-γ</a:t>
            </a:r>
            <a:endParaRPr lang="en-US" sz="1050" dirty="0"/>
          </a:p>
        </p:txBody>
      </p:sp>
      <p:sp>
        <p:nvSpPr>
          <p:cNvPr id="75" name="Text 1">
            <a:extLst>
              <a:ext uri="{FF2B5EF4-FFF2-40B4-BE49-F238E27FC236}">
                <a16:creationId xmlns:a16="http://schemas.microsoft.com/office/drawing/2014/main" id="{7F292C25-3661-470E-A896-A3B7E844F543}"/>
              </a:ext>
            </a:extLst>
          </p:cNvPr>
          <p:cNvSpPr/>
          <p:nvPr/>
        </p:nvSpPr>
        <p:spPr>
          <a:xfrm>
            <a:off x="977009" y="4454403"/>
            <a:ext cx="382536" cy="138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7750"/>
              </a:lnSpc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IL-12</a:t>
            </a:r>
            <a:endParaRPr lang="en-US" sz="1050" dirty="0"/>
          </a:p>
        </p:txBody>
      </p:sp>
      <p:pic>
        <p:nvPicPr>
          <p:cNvPr id="76" name="Image 16" descr="preencoded.png">
            <a:extLst>
              <a:ext uri="{FF2B5EF4-FFF2-40B4-BE49-F238E27FC236}">
                <a16:creationId xmlns:a16="http://schemas.microsoft.com/office/drawing/2014/main" id="{FAEBF590-010E-B7F2-6A83-0FCADAFB02E3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485" y="3898859"/>
            <a:ext cx="816102" cy="192024"/>
          </a:xfrm>
          <a:prstGeom prst="rect">
            <a:avLst/>
          </a:prstGeom>
        </p:spPr>
      </p:pic>
      <p:pic>
        <p:nvPicPr>
          <p:cNvPr id="77" name="Image 17" descr="preencoded.png">
            <a:extLst>
              <a:ext uri="{FF2B5EF4-FFF2-40B4-BE49-F238E27FC236}">
                <a16:creationId xmlns:a16="http://schemas.microsoft.com/office/drawing/2014/main" id="{87D6B514-BF6B-D17F-B987-273AA4B001CC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705" y="3578841"/>
            <a:ext cx="521208" cy="537210"/>
          </a:xfrm>
          <a:prstGeom prst="rect">
            <a:avLst/>
          </a:prstGeom>
        </p:spPr>
      </p:pic>
      <p:pic>
        <p:nvPicPr>
          <p:cNvPr id="78" name="Image 18" descr="preencoded.png">
            <a:extLst>
              <a:ext uri="{FF2B5EF4-FFF2-40B4-BE49-F238E27FC236}">
                <a16:creationId xmlns:a16="http://schemas.microsoft.com/office/drawing/2014/main" id="{AAE367A6-0BE0-7BD3-6AEE-AD220F400E93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848" y="3889076"/>
            <a:ext cx="635508" cy="653796"/>
          </a:xfrm>
          <a:prstGeom prst="rect">
            <a:avLst/>
          </a:prstGeom>
        </p:spPr>
      </p:pic>
      <p:pic>
        <p:nvPicPr>
          <p:cNvPr id="79" name="Image 19" descr="preencoded.png">
            <a:extLst>
              <a:ext uri="{FF2B5EF4-FFF2-40B4-BE49-F238E27FC236}">
                <a16:creationId xmlns:a16="http://schemas.microsoft.com/office/drawing/2014/main" id="{15FB5803-234F-91AC-5562-0A721E70EC4A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636" y="3966905"/>
            <a:ext cx="635508" cy="653796"/>
          </a:xfrm>
          <a:prstGeom prst="rect">
            <a:avLst/>
          </a:prstGeom>
        </p:spPr>
      </p:pic>
      <p:pic>
        <p:nvPicPr>
          <p:cNvPr id="80" name="Image 20" descr="preencoded.png">
            <a:extLst>
              <a:ext uri="{FF2B5EF4-FFF2-40B4-BE49-F238E27FC236}">
                <a16:creationId xmlns:a16="http://schemas.microsoft.com/office/drawing/2014/main" id="{C157B7BD-F2B5-3F96-66F5-B128448FC00D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742" y="3710562"/>
            <a:ext cx="521208" cy="537210"/>
          </a:xfrm>
          <a:prstGeom prst="rect">
            <a:avLst/>
          </a:prstGeom>
        </p:spPr>
      </p:pic>
      <p:pic>
        <p:nvPicPr>
          <p:cNvPr id="81" name="Image 21" descr="preencoded.png">
            <a:extLst>
              <a:ext uri="{FF2B5EF4-FFF2-40B4-BE49-F238E27FC236}">
                <a16:creationId xmlns:a16="http://schemas.microsoft.com/office/drawing/2014/main" id="{E111F9C2-6DB3-BD80-006F-28C91B84A5E9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816" y="4346573"/>
            <a:ext cx="635508" cy="653796"/>
          </a:xfrm>
          <a:prstGeom prst="rect">
            <a:avLst/>
          </a:prstGeom>
        </p:spPr>
      </p:pic>
      <p:pic>
        <p:nvPicPr>
          <p:cNvPr id="82" name="Image 22" descr="preencoded.png">
            <a:extLst>
              <a:ext uri="{FF2B5EF4-FFF2-40B4-BE49-F238E27FC236}">
                <a16:creationId xmlns:a16="http://schemas.microsoft.com/office/drawing/2014/main" id="{5469029B-2A34-0B28-41F7-6E5B6BFC7C62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687" y="4346571"/>
            <a:ext cx="635508" cy="653796"/>
          </a:xfrm>
          <a:prstGeom prst="rect">
            <a:avLst/>
          </a:prstGeom>
        </p:spPr>
      </p:pic>
      <p:pic>
        <p:nvPicPr>
          <p:cNvPr id="83" name="Image 23" descr="preencoded.png">
            <a:extLst>
              <a:ext uri="{FF2B5EF4-FFF2-40B4-BE49-F238E27FC236}">
                <a16:creationId xmlns:a16="http://schemas.microsoft.com/office/drawing/2014/main" id="{7E2538EB-A88A-0095-3F7F-C62A46246AFA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184" y="4788900"/>
            <a:ext cx="635508" cy="653796"/>
          </a:xfrm>
          <a:prstGeom prst="rect">
            <a:avLst/>
          </a:prstGeom>
        </p:spPr>
      </p:pic>
      <p:pic>
        <p:nvPicPr>
          <p:cNvPr id="84" name="Image 24" descr="preencoded.png">
            <a:extLst>
              <a:ext uri="{FF2B5EF4-FFF2-40B4-BE49-F238E27FC236}">
                <a16:creationId xmlns:a16="http://schemas.microsoft.com/office/drawing/2014/main" id="{52E29302-EFD9-395D-A783-1B17D4E60B5E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798" y="4701983"/>
            <a:ext cx="635508" cy="653796"/>
          </a:xfrm>
          <a:prstGeom prst="rect">
            <a:avLst/>
          </a:prstGeom>
        </p:spPr>
      </p:pic>
      <p:pic>
        <p:nvPicPr>
          <p:cNvPr id="85" name="Image 25" descr="preencoded.png">
            <a:extLst>
              <a:ext uri="{FF2B5EF4-FFF2-40B4-BE49-F238E27FC236}">
                <a16:creationId xmlns:a16="http://schemas.microsoft.com/office/drawing/2014/main" id="{A8BA02B2-680F-C055-DD39-48BA213614A2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238" y="4701982"/>
            <a:ext cx="635508" cy="653796"/>
          </a:xfrm>
          <a:prstGeom prst="rect">
            <a:avLst/>
          </a:prstGeom>
        </p:spPr>
      </p:pic>
      <p:pic>
        <p:nvPicPr>
          <p:cNvPr id="86" name="Image 26" descr="preencoded.png">
            <a:extLst>
              <a:ext uri="{FF2B5EF4-FFF2-40B4-BE49-F238E27FC236}">
                <a16:creationId xmlns:a16="http://schemas.microsoft.com/office/drawing/2014/main" id="{0CCF1056-8DB7-EB61-14C8-F8845061BF68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334" y="4175967"/>
            <a:ext cx="635508" cy="653796"/>
          </a:xfrm>
          <a:prstGeom prst="rect">
            <a:avLst/>
          </a:prstGeom>
        </p:spPr>
      </p:pic>
      <p:sp>
        <p:nvSpPr>
          <p:cNvPr id="87" name="Text 2">
            <a:extLst>
              <a:ext uri="{FF2B5EF4-FFF2-40B4-BE49-F238E27FC236}">
                <a16:creationId xmlns:a16="http://schemas.microsoft.com/office/drawing/2014/main" id="{C91A7F61-5B22-7B80-74C0-ABA5E9EC9192}"/>
              </a:ext>
            </a:extLst>
          </p:cNvPr>
          <p:cNvSpPr/>
          <p:nvPr/>
        </p:nvSpPr>
        <p:spPr>
          <a:xfrm>
            <a:off x="1971738" y="5303415"/>
            <a:ext cx="561736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NK</a:t>
            </a:r>
            <a:endParaRPr lang="en-US" sz="1500" dirty="0"/>
          </a:p>
        </p:txBody>
      </p:sp>
      <p:sp>
        <p:nvSpPr>
          <p:cNvPr id="88" name="Text 3">
            <a:extLst>
              <a:ext uri="{FF2B5EF4-FFF2-40B4-BE49-F238E27FC236}">
                <a16:creationId xmlns:a16="http://schemas.microsoft.com/office/drawing/2014/main" id="{59A52AB8-F7E4-867C-A12D-00274F856244}"/>
              </a:ext>
            </a:extLst>
          </p:cNvPr>
          <p:cNvSpPr/>
          <p:nvPr/>
        </p:nvSpPr>
        <p:spPr>
          <a:xfrm>
            <a:off x="811282" y="3641527"/>
            <a:ext cx="1058534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Mac</a:t>
            </a:r>
            <a:endParaRPr lang="en-US" sz="1500" dirty="0"/>
          </a:p>
        </p:txBody>
      </p:sp>
      <p:sp>
        <p:nvSpPr>
          <p:cNvPr id="89" name="Text 4">
            <a:extLst>
              <a:ext uri="{FF2B5EF4-FFF2-40B4-BE49-F238E27FC236}">
                <a16:creationId xmlns:a16="http://schemas.microsoft.com/office/drawing/2014/main" id="{B4D02D7E-38F9-CE46-F399-83476A4869DC}"/>
              </a:ext>
            </a:extLst>
          </p:cNvPr>
          <p:cNvSpPr/>
          <p:nvPr/>
        </p:nvSpPr>
        <p:spPr>
          <a:xfrm>
            <a:off x="6263456" y="5529613"/>
            <a:ext cx="737111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Effector</a:t>
            </a:r>
            <a:endParaRPr lang="en-US" sz="1500" dirty="0"/>
          </a:p>
        </p:txBody>
      </p:sp>
      <p:sp>
        <p:nvSpPr>
          <p:cNvPr id="90" name="Text 5">
            <a:extLst>
              <a:ext uri="{FF2B5EF4-FFF2-40B4-BE49-F238E27FC236}">
                <a16:creationId xmlns:a16="http://schemas.microsoft.com/office/drawing/2014/main" id="{192590C8-0EDC-276F-D2D1-B5955B593C13}"/>
              </a:ext>
            </a:extLst>
          </p:cNvPr>
          <p:cNvSpPr/>
          <p:nvPr/>
        </p:nvSpPr>
        <p:spPr>
          <a:xfrm>
            <a:off x="6096000" y="3055464"/>
            <a:ext cx="1007162" cy="319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Memory precursor</a:t>
            </a:r>
            <a:endParaRPr lang="en-US" sz="1500" dirty="0"/>
          </a:p>
        </p:txBody>
      </p:sp>
      <p:pic>
        <p:nvPicPr>
          <p:cNvPr id="91" name="Image 27" descr="preencoded.png">
            <a:extLst>
              <a:ext uri="{FF2B5EF4-FFF2-40B4-BE49-F238E27FC236}">
                <a16:creationId xmlns:a16="http://schemas.microsoft.com/office/drawing/2014/main" id="{B5F1BFF1-2218-F3E3-6421-8DFFABEFB4BB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617" y="3970559"/>
            <a:ext cx="562356" cy="180594"/>
          </a:xfrm>
          <a:prstGeom prst="rect">
            <a:avLst/>
          </a:prstGeom>
        </p:spPr>
      </p:pic>
      <p:pic>
        <p:nvPicPr>
          <p:cNvPr id="92" name="Image 28" descr="preencoded.png">
            <a:extLst>
              <a:ext uri="{FF2B5EF4-FFF2-40B4-BE49-F238E27FC236}">
                <a16:creationId xmlns:a16="http://schemas.microsoft.com/office/drawing/2014/main" id="{F5506FAA-C377-C5D9-D390-3E364F41B45C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975" y="4286241"/>
            <a:ext cx="594360" cy="397764"/>
          </a:xfrm>
          <a:prstGeom prst="rect">
            <a:avLst/>
          </a:prstGeom>
        </p:spPr>
      </p:pic>
      <p:sp>
        <p:nvSpPr>
          <p:cNvPr id="93" name="Text 6">
            <a:extLst>
              <a:ext uri="{FF2B5EF4-FFF2-40B4-BE49-F238E27FC236}">
                <a16:creationId xmlns:a16="http://schemas.microsoft.com/office/drawing/2014/main" id="{D950C5D2-223D-252A-148D-D74124AF59B3}"/>
              </a:ext>
            </a:extLst>
          </p:cNvPr>
          <p:cNvSpPr/>
          <p:nvPr/>
        </p:nvSpPr>
        <p:spPr>
          <a:xfrm>
            <a:off x="2159166" y="1634403"/>
            <a:ext cx="799242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22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Innate</a:t>
            </a:r>
            <a:endParaRPr lang="en-US" sz="2250" dirty="0"/>
          </a:p>
        </p:txBody>
      </p:sp>
      <p:sp>
        <p:nvSpPr>
          <p:cNvPr id="94" name="Text 7">
            <a:extLst>
              <a:ext uri="{FF2B5EF4-FFF2-40B4-BE49-F238E27FC236}">
                <a16:creationId xmlns:a16="http://schemas.microsoft.com/office/drawing/2014/main" id="{0EE94BC6-0FA9-B118-F444-1DB2DBA28822}"/>
              </a:ext>
            </a:extLst>
          </p:cNvPr>
          <p:cNvSpPr/>
          <p:nvPr/>
        </p:nvSpPr>
        <p:spPr>
          <a:xfrm>
            <a:off x="5379780" y="1634402"/>
            <a:ext cx="1229036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22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Adaptive</a:t>
            </a:r>
            <a:endParaRPr lang="en-US" sz="2250" dirty="0"/>
          </a:p>
        </p:txBody>
      </p:sp>
      <p:pic>
        <p:nvPicPr>
          <p:cNvPr id="95" name="Image 29" descr="preencoded.png">
            <a:extLst>
              <a:ext uri="{FF2B5EF4-FFF2-40B4-BE49-F238E27FC236}">
                <a16:creationId xmlns:a16="http://schemas.microsoft.com/office/drawing/2014/main" id="{3231D044-BB28-BA49-6A46-825E642A4408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069" y="3367747"/>
            <a:ext cx="205740" cy="205740"/>
          </a:xfrm>
          <a:prstGeom prst="rect">
            <a:avLst/>
          </a:prstGeom>
        </p:spPr>
      </p:pic>
      <p:pic>
        <p:nvPicPr>
          <p:cNvPr id="96" name="Image 30" descr="preencoded.png">
            <a:extLst>
              <a:ext uri="{FF2B5EF4-FFF2-40B4-BE49-F238E27FC236}">
                <a16:creationId xmlns:a16="http://schemas.microsoft.com/office/drawing/2014/main" id="{785C47F3-3E72-F357-105B-6CD10A49DBD8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514" y="3662426"/>
            <a:ext cx="205740" cy="205740"/>
          </a:xfrm>
          <a:prstGeom prst="rect">
            <a:avLst/>
          </a:prstGeom>
        </p:spPr>
      </p:pic>
      <p:sp>
        <p:nvSpPr>
          <p:cNvPr id="97" name="Text 8">
            <a:extLst>
              <a:ext uri="{FF2B5EF4-FFF2-40B4-BE49-F238E27FC236}">
                <a16:creationId xmlns:a16="http://schemas.microsoft.com/office/drawing/2014/main" id="{424EF2AE-55C6-65F5-2C22-3D9071CC4A45}"/>
              </a:ext>
            </a:extLst>
          </p:cNvPr>
          <p:cNvSpPr/>
          <p:nvPr/>
        </p:nvSpPr>
        <p:spPr>
          <a:xfrm rot="3989272">
            <a:off x="1696309" y="4221902"/>
            <a:ext cx="561736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killing</a:t>
            </a:r>
            <a:endParaRPr lang="en-US" sz="1500" dirty="0"/>
          </a:p>
        </p:txBody>
      </p:sp>
      <p:pic>
        <p:nvPicPr>
          <p:cNvPr id="98" name="Image 31" descr="preencoded.png">
            <a:extLst>
              <a:ext uri="{FF2B5EF4-FFF2-40B4-BE49-F238E27FC236}">
                <a16:creationId xmlns:a16="http://schemas.microsoft.com/office/drawing/2014/main" id="{28C92488-0858-4EA4-8DCE-9EDBAC8DDDEA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1" y="4001735"/>
            <a:ext cx="285750" cy="498348"/>
          </a:xfrm>
          <a:prstGeom prst="rect">
            <a:avLst/>
          </a:prstGeom>
        </p:spPr>
      </p:pic>
      <p:pic>
        <p:nvPicPr>
          <p:cNvPr id="99" name="Image 32" descr="preencoded.png">
            <a:extLst>
              <a:ext uri="{FF2B5EF4-FFF2-40B4-BE49-F238E27FC236}">
                <a16:creationId xmlns:a16="http://schemas.microsoft.com/office/drawing/2014/main" id="{140CE1BB-8AB5-51F9-263B-3431421BF484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248" y="4588564"/>
            <a:ext cx="736092" cy="736092"/>
          </a:xfrm>
          <a:prstGeom prst="rect">
            <a:avLst/>
          </a:prstGeom>
        </p:spPr>
      </p:pic>
      <p:pic>
        <p:nvPicPr>
          <p:cNvPr id="100" name="Image 33" descr="preencoded.png">
            <a:extLst>
              <a:ext uri="{FF2B5EF4-FFF2-40B4-BE49-F238E27FC236}">
                <a16:creationId xmlns:a16="http://schemas.microsoft.com/office/drawing/2014/main" id="{CFDA5267-5EE7-033E-72EA-772C412C6385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656" y="4540055"/>
            <a:ext cx="784098" cy="784098"/>
          </a:xfrm>
          <a:prstGeom prst="rect">
            <a:avLst/>
          </a:prstGeom>
        </p:spPr>
      </p:pic>
      <p:pic>
        <p:nvPicPr>
          <p:cNvPr id="101" name="Image 34" descr="preencoded.png">
            <a:extLst>
              <a:ext uri="{FF2B5EF4-FFF2-40B4-BE49-F238E27FC236}">
                <a16:creationId xmlns:a16="http://schemas.microsoft.com/office/drawing/2014/main" id="{FDDD5AF8-5405-7B72-6D9A-3D0433EDF511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865" y="4899302"/>
            <a:ext cx="562356" cy="180594"/>
          </a:xfrm>
          <a:prstGeom prst="rect">
            <a:avLst/>
          </a:prstGeom>
        </p:spPr>
      </p:pic>
      <p:pic>
        <p:nvPicPr>
          <p:cNvPr id="102" name="Image 35" descr="preencoded.png">
            <a:extLst>
              <a:ext uri="{FF2B5EF4-FFF2-40B4-BE49-F238E27FC236}">
                <a16:creationId xmlns:a16="http://schemas.microsoft.com/office/drawing/2014/main" id="{1D07FB12-1A31-006C-24BA-DF0965EEB3E8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329" y="4780760"/>
            <a:ext cx="413766" cy="153162"/>
          </a:xfrm>
          <a:prstGeom prst="rect">
            <a:avLst/>
          </a:prstGeom>
        </p:spPr>
      </p:pic>
      <p:pic>
        <p:nvPicPr>
          <p:cNvPr id="103" name="Image 36" descr="preencoded.png">
            <a:extLst>
              <a:ext uri="{FF2B5EF4-FFF2-40B4-BE49-F238E27FC236}">
                <a16:creationId xmlns:a16="http://schemas.microsoft.com/office/drawing/2014/main" id="{BEA58E0B-DA97-3F6C-302F-499F7109FCC0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846" y="4806098"/>
            <a:ext cx="516636" cy="153162"/>
          </a:xfrm>
          <a:prstGeom prst="rect">
            <a:avLst/>
          </a:prstGeom>
        </p:spPr>
      </p:pic>
      <p:sp>
        <p:nvSpPr>
          <p:cNvPr id="104" name="Text 9">
            <a:extLst>
              <a:ext uri="{FF2B5EF4-FFF2-40B4-BE49-F238E27FC236}">
                <a16:creationId xmlns:a16="http://schemas.microsoft.com/office/drawing/2014/main" id="{61365F80-6D17-82ED-A5B8-2C2C9C99A306}"/>
              </a:ext>
            </a:extLst>
          </p:cNvPr>
          <p:cNvSpPr/>
          <p:nvPr/>
        </p:nvSpPr>
        <p:spPr>
          <a:xfrm>
            <a:off x="4381761" y="5428416"/>
            <a:ext cx="561736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Ly49H</a:t>
            </a:r>
            <a:endParaRPr lang="en-US" sz="1500" dirty="0"/>
          </a:p>
        </p:txBody>
      </p:sp>
      <p:sp>
        <p:nvSpPr>
          <p:cNvPr id="105" name="Text 10">
            <a:extLst>
              <a:ext uri="{FF2B5EF4-FFF2-40B4-BE49-F238E27FC236}">
                <a16:creationId xmlns:a16="http://schemas.microsoft.com/office/drawing/2014/main" id="{FBED1E0D-77F3-067D-628A-90AA23EFF6F3}"/>
              </a:ext>
            </a:extLst>
          </p:cNvPr>
          <p:cNvSpPr/>
          <p:nvPr/>
        </p:nvSpPr>
        <p:spPr>
          <a:xfrm>
            <a:off x="3609808" y="5428417"/>
            <a:ext cx="561736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m157</a:t>
            </a:r>
            <a:endParaRPr lang="en-US" sz="1500" dirty="0"/>
          </a:p>
        </p:txBody>
      </p:sp>
      <p:pic>
        <p:nvPicPr>
          <p:cNvPr id="106" name="Image 37" descr="preencoded.png">
            <a:extLst>
              <a:ext uri="{FF2B5EF4-FFF2-40B4-BE49-F238E27FC236}">
                <a16:creationId xmlns:a16="http://schemas.microsoft.com/office/drawing/2014/main" id="{A1B37B59-1012-6694-E7E6-1B100472837B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275" y="3102386"/>
            <a:ext cx="612648" cy="573786"/>
          </a:xfrm>
          <a:prstGeom prst="rect">
            <a:avLst/>
          </a:prstGeom>
        </p:spPr>
      </p:pic>
      <p:sp>
        <p:nvSpPr>
          <p:cNvPr id="107" name="Text 11">
            <a:extLst>
              <a:ext uri="{FF2B5EF4-FFF2-40B4-BE49-F238E27FC236}">
                <a16:creationId xmlns:a16="http://schemas.microsoft.com/office/drawing/2014/main" id="{7EE07201-3E4D-9D01-A088-B0D06AA5CCDD}"/>
              </a:ext>
            </a:extLst>
          </p:cNvPr>
          <p:cNvSpPr/>
          <p:nvPr/>
        </p:nvSpPr>
        <p:spPr>
          <a:xfrm>
            <a:off x="2898270" y="3143644"/>
            <a:ext cx="683130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97750"/>
              </a:lnSpc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type-I interferon</a:t>
            </a:r>
            <a:endParaRPr lang="en-US" sz="1050" dirty="0"/>
          </a:p>
        </p:txBody>
      </p:sp>
      <p:sp>
        <p:nvSpPr>
          <p:cNvPr id="108" name="Text 12">
            <a:extLst>
              <a:ext uri="{FF2B5EF4-FFF2-40B4-BE49-F238E27FC236}">
                <a16:creationId xmlns:a16="http://schemas.microsoft.com/office/drawing/2014/main" id="{48BA96D7-D3FE-6690-6B26-5ABA442DC764}"/>
              </a:ext>
            </a:extLst>
          </p:cNvPr>
          <p:cNvSpPr/>
          <p:nvPr/>
        </p:nvSpPr>
        <p:spPr>
          <a:xfrm>
            <a:off x="4624902" y="3375433"/>
            <a:ext cx="561736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CD8</a:t>
            </a:r>
            <a:endParaRPr lang="en-US" sz="1500" dirty="0"/>
          </a:p>
        </p:txBody>
      </p:sp>
      <p:sp>
        <p:nvSpPr>
          <p:cNvPr id="109" name="Text 13">
            <a:extLst>
              <a:ext uri="{FF2B5EF4-FFF2-40B4-BE49-F238E27FC236}">
                <a16:creationId xmlns:a16="http://schemas.microsoft.com/office/drawing/2014/main" id="{5262B411-812C-E209-984A-6ABE6915E43D}"/>
              </a:ext>
            </a:extLst>
          </p:cNvPr>
          <p:cNvSpPr/>
          <p:nvPr/>
        </p:nvSpPr>
        <p:spPr>
          <a:xfrm>
            <a:off x="3458076" y="3375431"/>
            <a:ext cx="561736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7750"/>
              </a:lnSpc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DC</a:t>
            </a:r>
            <a:endParaRPr lang="en-US" sz="15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70B8DA-443F-2671-010D-5F39F5A9E1CC}"/>
              </a:ext>
            </a:extLst>
          </p:cNvPr>
          <p:cNvCxnSpPr>
            <a:cxnSpLocks/>
          </p:cNvCxnSpPr>
          <p:nvPr/>
        </p:nvCxnSpPr>
        <p:spPr>
          <a:xfrm flipH="1">
            <a:off x="4032742" y="4959260"/>
            <a:ext cx="151730" cy="39651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7C74DB-267D-DFEA-134F-F0A27158DF65}"/>
              </a:ext>
            </a:extLst>
          </p:cNvPr>
          <p:cNvCxnSpPr>
            <a:cxnSpLocks/>
          </p:cNvCxnSpPr>
          <p:nvPr/>
        </p:nvCxnSpPr>
        <p:spPr>
          <a:xfrm>
            <a:off x="4444481" y="4973540"/>
            <a:ext cx="144230" cy="42274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AB942BFE-7BAE-5335-7F82-5A118DDD7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211" y="154311"/>
            <a:ext cx="7772400" cy="110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Dual role of NK cells: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innate AND adaptive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2F1A4-4EB2-1B51-2745-518158E2AF24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87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0073D51F-D198-3BE4-0B51-9392793BC8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11570" y="2490704"/>
            <a:ext cx="813816" cy="332232"/>
          </a:xfrm>
          <a:prstGeom prst="rect">
            <a:avLst/>
          </a:prstGeom>
        </p:spPr>
      </p:pic>
      <p:pic>
        <p:nvPicPr>
          <p:cNvPr id="14" name="Image 6" descr="preencoded.png">
            <a:extLst>
              <a:ext uri="{FF2B5EF4-FFF2-40B4-BE49-F238E27FC236}">
                <a16:creationId xmlns:a16="http://schemas.microsoft.com/office/drawing/2014/main" id="{CAA64445-A921-C27A-5996-9EDDA87EDC4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228913" y="2191139"/>
            <a:ext cx="344424" cy="396240"/>
          </a:xfrm>
          <a:prstGeom prst="rect">
            <a:avLst/>
          </a:prstGeom>
        </p:spPr>
      </p:pic>
      <p:pic>
        <p:nvPicPr>
          <p:cNvPr id="15" name="Image 21" descr="preencoded.png">
            <a:extLst>
              <a:ext uri="{FF2B5EF4-FFF2-40B4-BE49-F238E27FC236}">
                <a16:creationId xmlns:a16="http://schemas.microsoft.com/office/drawing/2014/main" id="{4DF4AB6E-A99A-437F-9554-309B967D70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913289" y="2822907"/>
            <a:ext cx="3096768" cy="3185160"/>
          </a:xfrm>
          <a:prstGeom prst="rect">
            <a:avLst/>
          </a:prstGeom>
        </p:spPr>
      </p:pic>
      <p:pic>
        <p:nvPicPr>
          <p:cNvPr id="16" name="Image 22" descr="preencoded.png">
            <a:extLst>
              <a:ext uri="{FF2B5EF4-FFF2-40B4-BE49-F238E27FC236}">
                <a16:creationId xmlns:a16="http://schemas.microsoft.com/office/drawing/2014/main" id="{324D7368-2763-19A5-A0F7-620E2D8D2F1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094398" y="2219980"/>
            <a:ext cx="490728" cy="609600"/>
          </a:xfrm>
          <a:prstGeom prst="rect">
            <a:avLst/>
          </a:prstGeom>
        </p:spPr>
      </p:pic>
      <p:pic>
        <p:nvPicPr>
          <p:cNvPr id="17" name="Image 23" descr="preencoded.png">
            <a:extLst>
              <a:ext uri="{FF2B5EF4-FFF2-40B4-BE49-F238E27FC236}">
                <a16:creationId xmlns:a16="http://schemas.microsoft.com/office/drawing/2014/main" id="{6694B624-0CA0-6C59-2305-1D120AE2F05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912782" y="2463162"/>
            <a:ext cx="941832" cy="1085088"/>
          </a:xfrm>
          <a:prstGeom prst="rect">
            <a:avLst/>
          </a:prstGeom>
        </p:spPr>
      </p:pic>
      <p:pic>
        <p:nvPicPr>
          <p:cNvPr id="18" name="Image 24" descr="preencoded.png">
            <a:extLst>
              <a:ext uri="{FF2B5EF4-FFF2-40B4-BE49-F238E27FC236}">
                <a16:creationId xmlns:a16="http://schemas.microsoft.com/office/drawing/2014/main" id="{62F49626-F9A8-0180-7512-2583BE58185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59200" y="2587922"/>
            <a:ext cx="813816" cy="871728"/>
          </a:xfrm>
          <a:prstGeom prst="rect">
            <a:avLst/>
          </a:prstGeom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04E89B6B-292B-096C-19C1-83D4F6478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894" y="304800"/>
            <a:ext cx="429155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Instructing signals</a:t>
            </a:r>
          </a:p>
          <a:p>
            <a:pPr algn="ctr"/>
            <a:endParaRPr lang="en-US" dirty="0">
              <a:solidFill>
                <a:schemeClr val="tx2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93FCC5DA-1F8E-1BDC-E989-0145A032D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280" y="1448401"/>
            <a:ext cx="27270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Receptor-ligand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C7F43CF8-5F14-1A21-7ECD-B6355E041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27" y="1448401"/>
            <a:ext cx="3183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Cytokine receptors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14129197-C76A-CF94-F706-FFF689057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140" y="3014520"/>
            <a:ext cx="1704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activating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A5588DE1-B592-BC17-7D1E-C8984075D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972" y="1967484"/>
            <a:ext cx="16257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inhibitory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F9565B-B303-4FCF-1B5A-352B1D22EBB3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52892" y="1611197"/>
            <a:ext cx="3859213" cy="2061253"/>
            <a:chOff x="4900787" y="2021241"/>
            <a:chExt cx="3859213" cy="20612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4756" y="2298240"/>
              <a:ext cx="1500235" cy="148056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9869" y="2298240"/>
              <a:ext cx="1500235" cy="1480560"/>
            </a:xfrm>
            <a:prstGeom prst="rect">
              <a:avLst/>
            </a:prstGeom>
          </p:spPr>
        </p:pic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5219408" y="3583043"/>
              <a:ext cx="1846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1200" b="1">
                <a:latin typeface="Arial"/>
                <a:cs typeface="Arial"/>
              </a:endParaRP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5177003" y="2326792"/>
              <a:ext cx="0" cy="12729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 rot="16200000">
              <a:off x="4718864" y="2743724"/>
              <a:ext cx="6408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Ly49H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6698285" y="3805495"/>
              <a:ext cx="62085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NK1.1</a:t>
              </a: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5410382" y="3795825"/>
              <a:ext cx="30289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8248343" y="3605760"/>
              <a:ext cx="1846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1200" b="1">
                <a:latin typeface="Arial"/>
                <a:cs typeface="Arial"/>
              </a:endParaRPr>
            </a:p>
          </p:txBody>
        </p:sp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5288924" y="2021241"/>
              <a:ext cx="15185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Uninfected (day 0)</a:t>
              </a: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6890904" y="2021241"/>
              <a:ext cx="186909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MCMV-infected (day 7)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64353" y="218839"/>
            <a:ext cx="8792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/>
                <a:ea typeface="Comic Sans MS" pitchFamily="28" charset="0"/>
                <a:cs typeface="Arial"/>
              </a:rPr>
              <a:t>Evidence of NK cell clonal expansion and memory in mice and humans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099537" y="1488222"/>
            <a:ext cx="2951426" cy="2401321"/>
            <a:chOff x="940030" y="1249242"/>
            <a:chExt cx="2951426" cy="2401321"/>
          </a:xfrm>
        </p:grpSpPr>
        <p:sp>
          <p:nvSpPr>
            <p:cNvPr id="45" name="Rectangle 680"/>
            <p:cNvSpPr>
              <a:spLocks noChangeArrowheads="1"/>
            </p:cNvSpPr>
            <p:nvPr/>
          </p:nvSpPr>
          <p:spPr bwMode="auto">
            <a:xfrm>
              <a:off x="1189889" y="2737476"/>
              <a:ext cx="767813" cy="69604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6" name="Line 681"/>
            <p:cNvSpPr>
              <a:spLocks noChangeShapeType="1"/>
            </p:cNvSpPr>
            <p:nvPr/>
          </p:nvSpPr>
          <p:spPr bwMode="auto">
            <a:xfrm>
              <a:off x="1189889" y="3433519"/>
              <a:ext cx="767813" cy="13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47" name="Group 682"/>
            <p:cNvGrpSpPr>
              <a:grpSpLocks/>
            </p:cNvGrpSpPr>
            <p:nvPr/>
          </p:nvGrpSpPr>
          <p:grpSpPr bwMode="auto">
            <a:xfrm>
              <a:off x="1196659" y="3433519"/>
              <a:ext cx="740731" cy="14895"/>
              <a:chOff x="740" y="3904"/>
              <a:chExt cx="833" cy="16"/>
            </a:xfrm>
          </p:grpSpPr>
          <p:sp>
            <p:nvSpPr>
              <p:cNvPr id="664" name="Line 683"/>
              <p:cNvSpPr>
                <a:spLocks noChangeShapeType="1"/>
              </p:cNvSpPr>
              <p:nvPr/>
            </p:nvSpPr>
            <p:spPr bwMode="auto">
              <a:xfrm>
                <a:off x="828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65" name="Line 684"/>
              <p:cNvSpPr>
                <a:spLocks noChangeShapeType="1"/>
              </p:cNvSpPr>
              <p:nvPr/>
            </p:nvSpPr>
            <p:spPr bwMode="auto">
              <a:xfrm>
                <a:off x="86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66" name="Line 685"/>
              <p:cNvSpPr>
                <a:spLocks noChangeShapeType="1"/>
              </p:cNvSpPr>
              <p:nvPr/>
            </p:nvSpPr>
            <p:spPr bwMode="auto">
              <a:xfrm>
                <a:off x="86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67" name="Line 686"/>
              <p:cNvSpPr>
                <a:spLocks noChangeShapeType="1"/>
              </p:cNvSpPr>
              <p:nvPr/>
            </p:nvSpPr>
            <p:spPr bwMode="auto">
              <a:xfrm>
                <a:off x="87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68" name="Line 687"/>
              <p:cNvSpPr>
                <a:spLocks noChangeShapeType="1"/>
              </p:cNvSpPr>
              <p:nvPr/>
            </p:nvSpPr>
            <p:spPr bwMode="auto">
              <a:xfrm>
                <a:off x="88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69" name="Line 688"/>
              <p:cNvSpPr>
                <a:spLocks noChangeShapeType="1"/>
              </p:cNvSpPr>
              <p:nvPr/>
            </p:nvSpPr>
            <p:spPr bwMode="auto">
              <a:xfrm>
                <a:off x="89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70" name="Line 689"/>
              <p:cNvSpPr>
                <a:spLocks noChangeShapeType="1"/>
              </p:cNvSpPr>
              <p:nvPr/>
            </p:nvSpPr>
            <p:spPr bwMode="auto">
              <a:xfrm>
                <a:off x="90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71" name="Line 690"/>
              <p:cNvSpPr>
                <a:spLocks noChangeShapeType="1"/>
              </p:cNvSpPr>
              <p:nvPr/>
            </p:nvSpPr>
            <p:spPr bwMode="auto">
              <a:xfrm>
                <a:off x="90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72" name="Line 691"/>
              <p:cNvSpPr>
                <a:spLocks noChangeShapeType="1"/>
              </p:cNvSpPr>
              <p:nvPr/>
            </p:nvSpPr>
            <p:spPr bwMode="auto">
              <a:xfrm>
                <a:off x="916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73" name="Line 692"/>
              <p:cNvSpPr>
                <a:spLocks noChangeShapeType="1"/>
              </p:cNvSpPr>
              <p:nvPr/>
            </p:nvSpPr>
            <p:spPr bwMode="auto">
              <a:xfrm>
                <a:off x="97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74" name="Line 693"/>
              <p:cNvSpPr>
                <a:spLocks noChangeShapeType="1"/>
              </p:cNvSpPr>
              <p:nvPr/>
            </p:nvSpPr>
            <p:spPr bwMode="auto">
              <a:xfrm>
                <a:off x="101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75" name="Line 694"/>
              <p:cNvSpPr>
                <a:spLocks noChangeShapeType="1"/>
              </p:cNvSpPr>
              <p:nvPr/>
            </p:nvSpPr>
            <p:spPr bwMode="auto">
              <a:xfrm>
                <a:off x="104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76" name="Line 695"/>
              <p:cNvSpPr>
                <a:spLocks noChangeShapeType="1"/>
              </p:cNvSpPr>
              <p:nvPr/>
            </p:nvSpPr>
            <p:spPr bwMode="auto">
              <a:xfrm>
                <a:off x="106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77" name="Line 696"/>
              <p:cNvSpPr>
                <a:spLocks noChangeShapeType="1"/>
              </p:cNvSpPr>
              <p:nvPr/>
            </p:nvSpPr>
            <p:spPr bwMode="auto">
              <a:xfrm>
                <a:off x="107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78" name="Line 697"/>
              <p:cNvSpPr>
                <a:spLocks noChangeShapeType="1"/>
              </p:cNvSpPr>
              <p:nvPr/>
            </p:nvSpPr>
            <p:spPr bwMode="auto">
              <a:xfrm>
                <a:off x="109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79" name="Line 698"/>
              <p:cNvSpPr>
                <a:spLocks noChangeShapeType="1"/>
              </p:cNvSpPr>
              <p:nvPr/>
            </p:nvSpPr>
            <p:spPr bwMode="auto">
              <a:xfrm>
                <a:off x="110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80" name="Line 699"/>
              <p:cNvSpPr>
                <a:spLocks noChangeShapeType="1"/>
              </p:cNvSpPr>
              <p:nvPr/>
            </p:nvSpPr>
            <p:spPr bwMode="auto">
              <a:xfrm>
                <a:off x="111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81" name="Line 700"/>
              <p:cNvSpPr>
                <a:spLocks noChangeShapeType="1"/>
              </p:cNvSpPr>
              <p:nvPr/>
            </p:nvSpPr>
            <p:spPr bwMode="auto">
              <a:xfrm>
                <a:off x="1124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82" name="Line 701"/>
              <p:cNvSpPr>
                <a:spLocks noChangeShapeType="1"/>
              </p:cNvSpPr>
              <p:nvPr/>
            </p:nvSpPr>
            <p:spPr bwMode="auto">
              <a:xfrm>
                <a:off x="118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83" name="Line 702"/>
              <p:cNvSpPr>
                <a:spLocks noChangeShapeType="1"/>
              </p:cNvSpPr>
              <p:nvPr/>
            </p:nvSpPr>
            <p:spPr bwMode="auto">
              <a:xfrm>
                <a:off x="122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84" name="Line 703"/>
              <p:cNvSpPr>
                <a:spLocks noChangeShapeType="1"/>
              </p:cNvSpPr>
              <p:nvPr/>
            </p:nvSpPr>
            <p:spPr bwMode="auto">
              <a:xfrm>
                <a:off x="124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85" name="Line 704"/>
              <p:cNvSpPr>
                <a:spLocks noChangeShapeType="1"/>
              </p:cNvSpPr>
              <p:nvPr/>
            </p:nvSpPr>
            <p:spPr bwMode="auto">
              <a:xfrm>
                <a:off x="126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86" name="Line 705"/>
              <p:cNvSpPr>
                <a:spLocks noChangeShapeType="1"/>
              </p:cNvSpPr>
              <p:nvPr/>
            </p:nvSpPr>
            <p:spPr bwMode="auto">
              <a:xfrm>
                <a:off x="128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87" name="Line 706"/>
              <p:cNvSpPr>
                <a:spLocks noChangeShapeType="1"/>
              </p:cNvSpPr>
              <p:nvPr/>
            </p:nvSpPr>
            <p:spPr bwMode="auto">
              <a:xfrm>
                <a:off x="129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88" name="Line 707"/>
              <p:cNvSpPr>
                <a:spLocks noChangeShapeType="1"/>
              </p:cNvSpPr>
              <p:nvPr/>
            </p:nvSpPr>
            <p:spPr bwMode="auto">
              <a:xfrm>
                <a:off x="130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89" name="Line 708"/>
              <p:cNvSpPr>
                <a:spLocks noChangeShapeType="1"/>
              </p:cNvSpPr>
              <p:nvPr/>
            </p:nvSpPr>
            <p:spPr bwMode="auto">
              <a:xfrm>
                <a:off x="131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90" name="Line 709"/>
              <p:cNvSpPr>
                <a:spLocks noChangeShapeType="1"/>
              </p:cNvSpPr>
              <p:nvPr/>
            </p:nvSpPr>
            <p:spPr bwMode="auto">
              <a:xfrm>
                <a:off x="1324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91" name="Line 710"/>
              <p:cNvSpPr>
                <a:spLocks noChangeShapeType="1"/>
              </p:cNvSpPr>
              <p:nvPr/>
            </p:nvSpPr>
            <p:spPr bwMode="auto">
              <a:xfrm>
                <a:off x="138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92" name="Line 711"/>
              <p:cNvSpPr>
                <a:spLocks noChangeShapeType="1"/>
              </p:cNvSpPr>
              <p:nvPr/>
            </p:nvSpPr>
            <p:spPr bwMode="auto">
              <a:xfrm>
                <a:off x="141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93" name="Line 712"/>
              <p:cNvSpPr>
                <a:spLocks noChangeShapeType="1"/>
              </p:cNvSpPr>
              <p:nvPr/>
            </p:nvSpPr>
            <p:spPr bwMode="auto">
              <a:xfrm>
                <a:off x="143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94" name="Line 713"/>
              <p:cNvSpPr>
                <a:spLocks noChangeShapeType="1"/>
              </p:cNvSpPr>
              <p:nvPr/>
            </p:nvSpPr>
            <p:spPr bwMode="auto">
              <a:xfrm>
                <a:off x="146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95" name="Line 714"/>
              <p:cNvSpPr>
                <a:spLocks noChangeShapeType="1"/>
              </p:cNvSpPr>
              <p:nvPr/>
            </p:nvSpPr>
            <p:spPr bwMode="auto">
              <a:xfrm>
                <a:off x="147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96" name="Line 715"/>
              <p:cNvSpPr>
                <a:spLocks noChangeShapeType="1"/>
              </p:cNvSpPr>
              <p:nvPr/>
            </p:nvSpPr>
            <p:spPr bwMode="auto">
              <a:xfrm>
                <a:off x="148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97" name="Line 716"/>
              <p:cNvSpPr>
                <a:spLocks noChangeShapeType="1"/>
              </p:cNvSpPr>
              <p:nvPr/>
            </p:nvSpPr>
            <p:spPr bwMode="auto">
              <a:xfrm>
                <a:off x="150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98" name="Line 717"/>
              <p:cNvSpPr>
                <a:spLocks noChangeShapeType="1"/>
              </p:cNvSpPr>
              <p:nvPr/>
            </p:nvSpPr>
            <p:spPr bwMode="auto">
              <a:xfrm>
                <a:off x="150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99" name="Line 718"/>
              <p:cNvSpPr>
                <a:spLocks noChangeShapeType="1"/>
              </p:cNvSpPr>
              <p:nvPr/>
            </p:nvSpPr>
            <p:spPr bwMode="auto">
              <a:xfrm>
                <a:off x="1516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00" name="Line 719"/>
              <p:cNvSpPr>
                <a:spLocks noChangeShapeType="1"/>
              </p:cNvSpPr>
              <p:nvPr/>
            </p:nvSpPr>
            <p:spPr bwMode="auto">
              <a:xfrm>
                <a:off x="157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01" name="Line 720"/>
              <p:cNvSpPr>
                <a:spLocks noChangeShapeType="1"/>
              </p:cNvSpPr>
              <p:nvPr/>
            </p:nvSpPr>
            <p:spPr bwMode="auto">
              <a:xfrm>
                <a:off x="828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02" name="Line 721"/>
              <p:cNvSpPr>
                <a:spLocks noChangeShapeType="1"/>
              </p:cNvSpPr>
              <p:nvPr/>
            </p:nvSpPr>
            <p:spPr bwMode="auto">
              <a:xfrm>
                <a:off x="82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03" name="Line 722"/>
              <p:cNvSpPr>
                <a:spLocks noChangeShapeType="1"/>
              </p:cNvSpPr>
              <p:nvPr/>
            </p:nvSpPr>
            <p:spPr bwMode="auto">
              <a:xfrm>
                <a:off x="82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04" name="Line 723"/>
              <p:cNvSpPr>
                <a:spLocks noChangeShapeType="1"/>
              </p:cNvSpPr>
              <p:nvPr/>
            </p:nvSpPr>
            <p:spPr bwMode="auto">
              <a:xfrm>
                <a:off x="82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05" name="Line 724"/>
              <p:cNvSpPr>
                <a:spLocks noChangeShapeType="1"/>
              </p:cNvSpPr>
              <p:nvPr/>
            </p:nvSpPr>
            <p:spPr bwMode="auto">
              <a:xfrm>
                <a:off x="82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06" name="Line 725"/>
              <p:cNvSpPr>
                <a:spLocks noChangeShapeType="1"/>
              </p:cNvSpPr>
              <p:nvPr/>
            </p:nvSpPr>
            <p:spPr bwMode="auto">
              <a:xfrm>
                <a:off x="82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07" name="Line 726"/>
              <p:cNvSpPr>
                <a:spLocks noChangeShapeType="1"/>
              </p:cNvSpPr>
              <p:nvPr/>
            </p:nvSpPr>
            <p:spPr bwMode="auto">
              <a:xfrm>
                <a:off x="82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08" name="Line 727"/>
              <p:cNvSpPr>
                <a:spLocks noChangeShapeType="1"/>
              </p:cNvSpPr>
              <p:nvPr/>
            </p:nvSpPr>
            <p:spPr bwMode="auto">
              <a:xfrm>
                <a:off x="82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09" name="Line 728"/>
              <p:cNvSpPr>
                <a:spLocks noChangeShapeType="1"/>
              </p:cNvSpPr>
              <p:nvPr/>
            </p:nvSpPr>
            <p:spPr bwMode="auto">
              <a:xfrm>
                <a:off x="82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10" name="Line 729"/>
              <p:cNvSpPr>
                <a:spLocks noChangeShapeType="1"/>
              </p:cNvSpPr>
              <p:nvPr/>
            </p:nvSpPr>
            <p:spPr bwMode="auto">
              <a:xfrm>
                <a:off x="820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11" name="Line 730"/>
              <p:cNvSpPr>
                <a:spLocks noChangeShapeType="1"/>
              </p:cNvSpPr>
              <p:nvPr/>
            </p:nvSpPr>
            <p:spPr bwMode="auto">
              <a:xfrm>
                <a:off x="81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12" name="Line 731"/>
              <p:cNvSpPr>
                <a:spLocks noChangeShapeType="1"/>
              </p:cNvSpPr>
              <p:nvPr/>
            </p:nvSpPr>
            <p:spPr bwMode="auto">
              <a:xfrm>
                <a:off x="80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13" name="Line 732"/>
              <p:cNvSpPr>
                <a:spLocks noChangeShapeType="1"/>
              </p:cNvSpPr>
              <p:nvPr/>
            </p:nvSpPr>
            <p:spPr bwMode="auto">
              <a:xfrm>
                <a:off x="79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14" name="Line 733"/>
              <p:cNvSpPr>
                <a:spLocks noChangeShapeType="1"/>
              </p:cNvSpPr>
              <p:nvPr/>
            </p:nvSpPr>
            <p:spPr bwMode="auto">
              <a:xfrm>
                <a:off x="78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15" name="Line 734"/>
              <p:cNvSpPr>
                <a:spLocks noChangeShapeType="1"/>
              </p:cNvSpPr>
              <p:nvPr/>
            </p:nvSpPr>
            <p:spPr bwMode="auto">
              <a:xfrm>
                <a:off x="77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16" name="Line 735"/>
              <p:cNvSpPr>
                <a:spLocks noChangeShapeType="1"/>
              </p:cNvSpPr>
              <p:nvPr/>
            </p:nvSpPr>
            <p:spPr bwMode="auto">
              <a:xfrm>
                <a:off x="76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17" name="Line 736"/>
              <p:cNvSpPr>
                <a:spLocks noChangeShapeType="1"/>
              </p:cNvSpPr>
              <p:nvPr/>
            </p:nvSpPr>
            <p:spPr bwMode="auto">
              <a:xfrm>
                <a:off x="75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18" name="Line 737"/>
              <p:cNvSpPr>
                <a:spLocks noChangeShapeType="1"/>
              </p:cNvSpPr>
              <p:nvPr/>
            </p:nvSpPr>
            <p:spPr bwMode="auto">
              <a:xfrm>
                <a:off x="74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19" name="Line 738"/>
              <p:cNvSpPr>
                <a:spLocks noChangeShapeType="1"/>
              </p:cNvSpPr>
              <p:nvPr/>
            </p:nvSpPr>
            <p:spPr bwMode="auto">
              <a:xfrm>
                <a:off x="740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48" name="Line 750"/>
            <p:cNvSpPr>
              <a:spLocks noChangeShapeType="1"/>
            </p:cNvSpPr>
            <p:nvPr/>
          </p:nvSpPr>
          <p:spPr bwMode="auto">
            <a:xfrm flipV="1">
              <a:off x="1189889" y="2737476"/>
              <a:ext cx="1354" cy="6960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49" name="Group 751"/>
            <p:cNvGrpSpPr>
              <a:grpSpLocks/>
            </p:cNvGrpSpPr>
            <p:nvPr/>
          </p:nvGrpSpPr>
          <p:grpSpPr bwMode="auto">
            <a:xfrm>
              <a:off x="1176347" y="2751017"/>
              <a:ext cx="14895" cy="677085"/>
              <a:chOff x="716" y="3136"/>
              <a:chExt cx="17" cy="761"/>
            </a:xfrm>
          </p:grpSpPr>
          <p:sp>
            <p:nvSpPr>
              <p:cNvPr id="617" name="Line 752"/>
              <p:cNvSpPr>
                <a:spLocks noChangeShapeType="1"/>
              </p:cNvSpPr>
              <p:nvPr/>
            </p:nvSpPr>
            <p:spPr bwMode="auto">
              <a:xfrm flipH="1">
                <a:off x="716" y="381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18" name="Line 753"/>
              <p:cNvSpPr>
                <a:spLocks noChangeShapeType="1"/>
              </p:cNvSpPr>
              <p:nvPr/>
            </p:nvSpPr>
            <p:spPr bwMode="auto">
              <a:xfrm>
                <a:off x="732" y="37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19" name="Freeform 754"/>
              <p:cNvSpPr>
                <a:spLocks/>
              </p:cNvSpPr>
              <p:nvPr/>
            </p:nvSpPr>
            <p:spPr bwMode="auto">
              <a:xfrm>
                <a:off x="724" y="3776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20" name="Line 755"/>
              <p:cNvSpPr>
                <a:spLocks noChangeShapeType="1"/>
              </p:cNvSpPr>
              <p:nvPr/>
            </p:nvSpPr>
            <p:spPr bwMode="auto">
              <a:xfrm>
                <a:off x="732" y="37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21" name="Freeform 756"/>
              <p:cNvSpPr>
                <a:spLocks/>
              </p:cNvSpPr>
              <p:nvPr/>
            </p:nvSpPr>
            <p:spPr bwMode="auto">
              <a:xfrm>
                <a:off x="732" y="375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22" name="Line 757"/>
              <p:cNvSpPr>
                <a:spLocks noChangeShapeType="1"/>
              </p:cNvSpPr>
              <p:nvPr/>
            </p:nvSpPr>
            <p:spPr bwMode="auto">
              <a:xfrm>
                <a:off x="732" y="37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23" name="Line 758"/>
              <p:cNvSpPr>
                <a:spLocks noChangeShapeType="1"/>
              </p:cNvSpPr>
              <p:nvPr/>
            </p:nvSpPr>
            <p:spPr bwMode="auto">
              <a:xfrm flipH="1">
                <a:off x="716" y="373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24" name="Line 759"/>
              <p:cNvSpPr>
                <a:spLocks noChangeShapeType="1"/>
              </p:cNvSpPr>
              <p:nvPr/>
            </p:nvSpPr>
            <p:spPr bwMode="auto">
              <a:xfrm>
                <a:off x="732" y="36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25" name="Line 760"/>
              <p:cNvSpPr>
                <a:spLocks noChangeShapeType="1"/>
              </p:cNvSpPr>
              <p:nvPr/>
            </p:nvSpPr>
            <p:spPr bwMode="auto">
              <a:xfrm>
                <a:off x="732" y="36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26" name="Line 761"/>
              <p:cNvSpPr>
                <a:spLocks noChangeShapeType="1"/>
              </p:cNvSpPr>
              <p:nvPr/>
            </p:nvSpPr>
            <p:spPr bwMode="auto">
              <a:xfrm>
                <a:off x="732" y="36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27" name="Line 762"/>
              <p:cNvSpPr>
                <a:spLocks noChangeShapeType="1"/>
              </p:cNvSpPr>
              <p:nvPr/>
            </p:nvSpPr>
            <p:spPr bwMode="auto">
              <a:xfrm flipH="1">
                <a:off x="724" y="360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28" name="Line 763"/>
              <p:cNvSpPr>
                <a:spLocks noChangeShapeType="1"/>
              </p:cNvSpPr>
              <p:nvPr/>
            </p:nvSpPr>
            <p:spPr bwMode="auto">
              <a:xfrm>
                <a:off x="732" y="35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29" name="Line 764"/>
              <p:cNvSpPr>
                <a:spLocks noChangeShapeType="1"/>
              </p:cNvSpPr>
              <p:nvPr/>
            </p:nvSpPr>
            <p:spPr bwMode="auto">
              <a:xfrm>
                <a:off x="732" y="35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30" name="Line 765"/>
              <p:cNvSpPr>
                <a:spLocks noChangeShapeType="1"/>
              </p:cNvSpPr>
              <p:nvPr/>
            </p:nvSpPr>
            <p:spPr bwMode="auto">
              <a:xfrm>
                <a:off x="732" y="35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31" name="Line 766"/>
              <p:cNvSpPr>
                <a:spLocks noChangeShapeType="1"/>
              </p:cNvSpPr>
              <p:nvPr/>
            </p:nvSpPr>
            <p:spPr bwMode="auto">
              <a:xfrm>
                <a:off x="732" y="35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32" name="Line 767"/>
              <p:cNvSpPr>
                <a:spLocks noChangeShapeType="1"/>
              </p:cNvSpPr>
              <p:nvPr/>
            </p:nvSpPr>
            <p:spPr bwMode="auto">
              <a:xfrm flipH="1">
                <a:off x="716" y="354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33" name="Line 768"/>
              <p:cNvSpPr>
                <a:spLocks noChangeShapeType="1"/>
              </p:cNvSpPr>
              <p:nvPr/>
            </p:nvSpPr>
            <p:spPr bwMode="auto">
              <a:xfrm>
                <a:off x="732" y="34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34" name="Line 769"/>
              <p:cNvSpPr>
                <a:spLocks noChangeShapeType="1"/>
              </p:cNvSpPr>
              <p:nvPr/>
            </p:nvSpPr>
            <p:spPr bwMode="auto">
              <a:xfrm>
                <a:off x="732" y="34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35" name="Line 770"/>
              <p:cNvSpPr>
                <a:spLocks noChangeShapeType="1"/>
              </p:cNvSpPr>
              <p:nvPr/>
            </p:nvSpPr>
            <p:spPr bwMode="auto">
              <a:xfrm>
                <a:off x="732" y="34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36" name="Line 771"/>
              <p:cNvSpPr>
                <a:spLocks noChangeShapeType="1"/>
              </p:cNvSpPr>
              <p:nvPr/>
            </p:nvSpPr>
            <p:spPr bwMode="auto">
              <a:xfrm flipH="1">
                <a:off x="724" y="341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37" name="Line 772"/>
              <p:cNvSpPr>
                <a:spLocks noChangeShapeType="1"/>
              </p:cNvSpPr>
              <p:nvPr/>
            </p:nvSpPr>
            <p:spPr bwMode="auto">
              <a:xfrm>
                <a:off x="732" y="34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38" name="Line 773"/>
              <p:cNvSpPr>
                <a:spLocks noChangeShapeType="1"/>
              </p:cNvSpPr>
              <p:nvPr/>
            </p:nvSpPr>
            <p:spPr bwMode="auto">
              <a:xfrm>
                <a:off x="732" y="33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39" name="Line 774"/>
              <p:cNvSpPr>
                <a:spLocks noChangeShapeType="1"/>
              </p:cNvSpPr>
              <p:nvPr/>
            </p:nvSpPr>
            <p:spPr bwMode="auto">
              <a:xfrm>
                <a:off x="732" y="33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0" name="Line 775"/>
              <p:cNvSpPr>
                <a:spLocks noChangeShapeType="1"/>
              </p:cNvSpPr>
              <p:nvPr/>
            </p:nvSpPr>
            <p:spPr bwMode="auto">
              <a:xfrm>
                <a:off x="732" y="33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1" name="Line 776"/>
              <p:cNvSpPr>
                <a:spLocks noChangeShapeType="1"/>
              </p:cNvSpPr>
              <p:nvPr/>
            </p:nvSpPr>
            <p:spPr bwMode="auto">
              <a:xfrm flipH="1">
                <a:off x="716" y="336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2" name="Line 777"/>
              <p:cNvSpPr>
                <a:spLocks noChangeShapeType="1"/>
              </p:cNvSpPr>
              <p:nvPr/>
            </p:nvSpPr>
            <p:spPr bwMode="auto">
              <a:xfrm>
                <a:off x="732" y="331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3" name="Line 778"/>
              <p:cNvSpPr>
                <a:spLocks noChangeShapeType="1"/>
              </p:cNvSpPr>
              <p:nvPr/>
            </p:nvSpPr>
            <p:spPr bwMode="auto">
              <a:xfrm>
                <a:off x="732" y="32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4" name="Line 779"/>
              <p:cNvSpPr>
                <a:spLocks noChangeShapeType="1"/>
              </p:cNvSpPr>
              <p:nvPr/>
            </p:nvSpPr>
            <p:spPr bwMode="auto">
              <a:xfrm>
                <a:off x="732" y="32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5" name="Line 780"/>
              <p:cNvSpPr>
                <a:spLocks noChangeShapeType="1"/>
              </p:cNvSpPr>
              <p:nvPr/>
            </p:nvSpPr>
            <p:spPr bwMode="auto">
              <a:xfrm flipH="1">
                <a:off x="724" y="324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6" name="Line 781"/>
              <p:cNvSpPr>
                <a:spLocks noChangeShapeType="1"/>
              </p:cNvSpPr>
              <p:nvPr/>
            </p:nvSpPr>
            <p:spPr bwMode="auto">
              <a:xfrm>
                <a:off x="732" y="32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7" name="Line 782"/>
              <p:cNvSpPr>
                <a:spLocks noChangeShapeType="1"/>
              </p:cNvSpPr>
              <p:nvPr/>
            </p:nvSpPr>
            <p:spPr bwMode="auto">
              <a:xfrm>
                <a:off x="732" y="32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8" name="Line 783"/>
              <p:cNvSpPr>
                <a:spLocks noChangeShapeType="1"/>
              </p:cNvSpPr>
              <p:nvPr/>
            </p:nvSpPr>
            <p:spPr bwMode="auto">
              <a:xfrm>
                <a:off x="732" y="32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9" name="Freeform 784"/>
              <p:cNvSpPr>
                <a:spLocks/>
              </p:cNvSpPr>
              <p:nvPr/>
            </p:nvSpPr>
            <p:spPr bwMode="auto">
              <a:xfrm>
                <a:off x="716" y="3192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0" name="Line 785"/>
              <p:cNvSpPr>
                <a:spLocks noChangeShapeType="1"/>
              </p:cNvSpPr>
              <p:nvPr/>
            </p:nvSpPr>
            <p:spPr bwMode="auto">
              <a:xfrm>
                <a:off x="732" y="31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1" name="Line 786"/>
              <p:cNvSpPr>
                <a:spLocks noChangeShapeType="1"/>
              </p:cNvSpPr>
              <p:nvPr/>
            </p:nvSpPr>
            <p:spPr bwMode="auto">
              <a:xfrm flipH="1">
                <a:off x="716" y="381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2" name="Freeform 787"/>
              <p:cNvSpPr>
                <a:spLocks/>
              </p:cNvSpPr>
              <p:nvPr/>
            </p:nvSpPr>
            <p:spPr bwMode="auto">
              <a:xfrm>
                <a:off x="724" y="3816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3" name="Line 788"/>
              <p:cNvSpPr>
                <a:spLocks noChangeShapeType="1"/>
              </p:cNvSpPr>
              <p:nvPr/>
            </p:nvSpPr>
            <p:spPr bwMode="auto">
              <a:xfrm>
                <a:off x="732" y="38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4" name="Freeform 789"/>
              <p:cNvSpPr>
                <a:spLocks/>
              </p:cNvSpPr>
              <p:nvPr/>
            </p:nvSpPr>
            <p:spPr bwMode="auto">
              <a:xfrm>
                <a:off x="716" y="3824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5" name="Line 790"/>
              <p:cNvSpPr>
                <a:spLocks noChangeShapeType="1"/>
              </p:cNvSpPr>
              <p:nvPr/>
            </p:nvSpPr>
            <p:spPr bwMode="auto">
              <a:xfrm>
                <a:off x="732" y="38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6" name="Line 791"/>
              <p:cNvSpPr>
                <a:spLocks noChangeShapeType="1"/>
              </p:cNvSpPr>
              <p:nvPr/>
            </p:nvSpPr>
            <p:spPr bwMode="auto">
              <a:xfrm>
                <a:off x="732" y="38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7" name="Line 792"/>
              <p:cNvSpPr>
                <a:spLocks noChangeShapeType="1"/>
              </p:cNvSpPr>
              <p:nvPr/>
            </p:nvSpPr>
            <p:spPr bwMode="auto">
              <a:xfrm>
                <a:off x="732" y="38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8" name="Line 793"/>
              <p:cNvSpPr>
                <a:spLocks noChangeShapeType="1"/>
              </p:cNvSpPr>
              <p:nvPr/>
            </p:nvSpPr>
            <p:spPr bwMode="auto">
              <a:xfrm flipH="1">
                <a:off x="724" y="385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59" name="Line 794"/>
              <p:cNvSpPr>
                <a:spLocks noChangeShapeType="1"/>
              </p:cNvSpPr>
              <p:nvPr/>
            </p:nvSpPr>
            <p:spPr bwMode="auto">
              <a:xfrm>
                <a:off x="732" y="3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60" name="Line 795"/>
              <p:cNvSpPr>
                <a:spLocks noChangeShapeType="1"/>
              </p:cNvSpPr>
              <p:nvPr/>
            </p:nvSpPr>
            <p:spPr bwMode="auto">
              <a:xfrm>
                <a:off x="732" y="38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61" name="Line 796"/>
              <p:cNvSpPr>
                <a:spLocks noChangeShapeType="1"/>
              </p:cNvSpPr>
              <p:nvPr/>
            </p:nvSpPr>
            <p:spPr bwMode="auto">
              <a:xfrm>
                <a:off x="732" y="38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62" name="Line 797"/>
              <p:cNvSpPr>
                <a:spLocks noChangeShapeType="1"/>
              </p:cNvSpPr>
              <p:nvPr/>
            </p:nvSpPr>
            <p:spPr bwMode="auto">
              <a:xfrm>
                <a:off x="732" y="38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63" name="Line 798"/>
              <p:cNvSpPr>
                <a:spLocks noChangeShapeType="1"/>
              </p:cNvSpPr>
              <p:nvPr/>
            </p:nvSpPr>
            <p:spPr bwMode="auto">
              <a:xfrm flipH="1">
                <a:off x="716" y="389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50" name="Picture 8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951" y="2740184"/>
              <a:ext cx="761043" cy="690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811"/>
            <p:cNvSpPr>
              <a:spLocks noChangeArrowheads="1"/>
            </p:cNvSpPr>
            <p:nvPr/>
          </p:nvSpPr>
          <p:spPr bwMode="auto">
            <a:xfrm>
              <a:off x="1460723" y="2829559"/>
              <a:ext cx="262709" cy="2342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2" name="Rectangle 813"/>
            <p:cNvSpPr>
              <a:spLocks noChangeArrowheads="1"/>
            </p:cNvSpPr>
            <p:nvPr/>
          </p:nvSpPr>
          <p:spPr bwMode="auto">
            <a:xfrm>
              <a:off x="1748297" y="2845070"/>
              <a:ext cx="17117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Rectangle 814"/>
            <p:cNvSpPr>
              <a:spLocks noChangeArrowheads="1"/>
            </p:cNvSpPr>
            <p:nvPr/>
          </p:nvSpPr>
          <p:spPr bwMode="auto">
            <a:xfrm>
              <a:off x="3123643" y="2737476"/>
              <a:ext cx="767813" cy="69604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4" name="Line 815"/>
            <p:cNvSpPr>
              <a:spLocks noChangeShapeType="1"/>
            </p:cNvSpPr>
            <p:nvPr/>
          </p:nvSpPr>
          <p:spPr bwMode="auto">
            <a:xfrm>
              <a:off x="3123643" y="3433519"/>
              <a:ext cx="767813" cy="13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55" name="Group 816"/>
            <p:cNvGrpSpPr>
              <a:grpSpLocks/>
            </p:cNvGrpSpPr>
            <p:nvPr/>
          </p:nvGrpSpPr>
          <p:grpSpPr bwMode="auto">
            <a:xfrm>
              <a:off x="3130413" y="3433519"/>
              <a:ext cx="740731" cy="14895"/>
              <a:chOff x="2916" y="3904"/>
              <a:chExt cx="833" cy="16"/>
            </a:xfrm>
          </p:grpSpPr>
          <p:sp>
            <p:nvSpPr>
              <p:cNvPr id="561" name="Line 817"/>
              <p:cNvSpPr>
                <a:spLocks noChangeShapeType="1"/>
              </p:cNvSpPr>
              <p:nvPr/>
            </p:nvSpPr>
            <p:spPr bwMode="auto">
              <a:xfrm>
                <a:off x="3004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2" name="Line 818"/>
              <p:cNvSpPr>
                <a:spLocks noChangeShapeType="1"/>
              </p:cNvSpPr>
              <p:nvPr/>
            </p:nvSpPr>
            <p:spPr bwMode="auto">
              <a:xfrm>
                <a:off x="303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3" name="Line 819"/>
              <p:cNvSpPr>
                <a:spLocks noChangeShapeType="1"/>
              </p:cNvSpPr>
              <p:nvPr/>
            </p:nvSpPr>
            <p:spPr bwMode="auto">
              <a:xfrm>
                <a:off x="304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4" name="Line 820"/>
              <p:cNvSpPr>
                <a:spLocks noChangeShapeType="1"/>
              </p:cNvSpPr>
              <p:nvPr/>
            </p:nvSpPr>
            <p:spPr bwMode="auto">
              <a:xfrm>
                <a:off x="305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5" name="Line 821"/>
              <p:cNvSpPr>
                <a:spLocks noChangeShapeType="1"/>
              </p:cNvSpPr>
              <p:nvPr/>
            </p:nvSpPr>
            <p:spPr bwMode="auto">
              <a:xfrm>
                <a:off x="306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6" name="Line 822"/>
              <p:cNvSpPr>
                <a:spLocks noChangeShapeType="1"/>
              </p:cNvSpPr>
              <p:nvPr/>
            </p:nvSpPr>
            <p:spPr bwMode="auto">
              <a:xfrm>
                <a:off x="306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7" name="Line 823"/>
              <p:cNvSpPr>
                <a:spLocks noChangeShapeType="1"/>
              </p:cNvSpPr>
              <p:nvPr/>
            </p:nvSpPr>
            <p:spPr bwMode="auto">
              <a:xfrm>
                <a:off x="307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8" name="Line 824"/>
              <p:cNvSpPr>
                <a:spLocks noChangeShapeType="1"/>
              </p:cNvSpPr>
              <p:nvPr/>
            </p:nvSpPr>
            <p:spPr bwMode="auto">
              <a:xfrm>
                <a:off x="308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9" name="Line 825"/>
              <p:cNvSpPr>
                <a:spLocks noChangeShapeType="1"/>
              </p:cNvSpPr>
              <p:nvPr/>
            </p:nvSpPr>
            <p:spPr bwMode="auto">
              <a:xfrm>
                <a:off x="3092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0" name="Line 826"/>
              <p:cNvSpPr>
                <a:spLocks noChangeShapeType="1"/>
              </p:cNvSpPr>
              <p:nvPr/>
            </p:nvSpPr>
            <p:spPr bwMode="auto">
              <a:xfrm>
                <a:off x="314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1" name="Line 827"/>
              <p:cNvSpPr>
                <a:spLocks noChangeShapeType="1"/>
              </p:cNvSpPr>
              <p:nvPr/>
            </p:nvSpPr>
            <p:spPr bwMode="auto">
              <a:xfrm>
                <a:off x="318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2" name="Line 828"/>
              <p:cNvSpPr>
                <a:spLocks noChangeShapeType="1"/>
              </p:cNvSpPr>
              <p:nvPr/>
            </p:nvSpPr>
            <p:spPr bwMode="auto">
              <a:xfrm>
                <a:off x="322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3" name="Line 829"/>
              <p:cNvSpPr>
                <a:spLocks noChangeShapeType="1"/>
              </p:cNvSpPr>
              <p:nvPr/>
            </p:nvSpPr>
            <p:spPr bwMode="auto">
              <a:xfrm>
                <a:off x="323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" name="Line 830"/>
              <p:cNvSpPr>
                <a:spLocks noChangeShapeType="1"/>
              </p:cNvSpPr>
              <p:nvPr/>
            </p:nvSpPr>
            <p:spPr bwMode="auto">
              <a:xfrm>
                <a:off x="325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5" name="Line 831"/>
              <p:cNvSpPr>
                <a:spLocks noChangeShapeType="1"/>
              </p:cNvSpPr>
              <p:nvPr/>
            </p:nvSpPr>
            <p:spPr bwMode="auto">
              <a:xfrm>
                <a:off x="326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6" name="Line 832"/>
              <p:cNvSpPr>
                <a:spLocks noChangeShapeType="1"/>
              </p:cNvSpPr>
              <p:nvPr/>
            </p:nvSpPr>
            <p:spPr bwMode="auto">
              <a:xfrm>
                <a:off x="328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7" name="Line 833"/>
              <p:cNvSpPr>
                <a:spLocks noChangeShapeType="1"/>
              </p:cNvSpPr>
              <p:nvPr/>
            </p:nvSpPr>
            <p:spPr bwMode="auto">
              <a:xfrm>
                <a:off x="329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8" name="Line 834"/>
              <p:cNvSpPr>
                <a:spLocks noChangeShapeType="1"/>
              </p:cNvSpPr>
              <p:nvPr/>
            </p:nvSpPr>
            <p:spPr bwMode="auto">
              <a:xfrm>
                <a:off x="3300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9" name="Line 835"/>
              <p:cNvSpPr>
                <a:spLocks noChangeShapeType="1"/>
              </p:cNvSpPr>
              <p:nvPr/>
            </p:nvSpPr>
            <p:spPr bwMode="auto">
              <a:xfrm>
                <a:off x="336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0" name="Line 836"/>
              <p:cNvSpPr>
                <a:spLocks noChangeShapeType="1"/>
              </p:cNvSpPr>
              <p:nvPr/>
            </p:nvSpPr>
            <p:spPr bwMode="auto">
              <a:xfrm>
                <a:off x="339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1" name="Line 837"/>
              <p:cNvSpPr>
                <a:spLocks noChangeShapeType="1"/>
              </p:cNvSpPr>
              <p:nvPr/>
            </p:nvSpPr>
            <p:spPr bwMode="auto">
              <a:xfrm>
                <a:off x="342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2" name="Line 838"/>
              <p:cNvSpPr>
                <a:spLocks noChangeShapeType="1"/>
              </p:cNvSpPr>
              <p:nvPr/>
            </p:nvSpPr>
            <p:spPr bwMode="auto">
              <a:xfrm>
                <a:off x="344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3" name="Line 839"/>
              <p:cNvSpPr>
                <a:spLocks noChangeShapeType="1"/>
              </p:cNvSpPr>
              <p:nvPr/>
            </p:nvSpPr>
            <p:spPr bwMode="auto">
              <a:xfrm>
                <a:off x="346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4" name="Line 840"/>
              <p:cNvSpPr>
                <a:spLocks noChangeShapeType="1"/>
              </p:cNvSpPr>
              <p:nvPr/>
            </p:nvSpPr>
            <p:spPr bwMode="auto">
              <a:xfrm>
                <a:off x="346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5" name="Line 841"/>
              <p:cNvSpPr>
                <a:spLocks noChangeShapeType="1"/>
              </p:cNvSpPr>
              <p:nvPr/>
            </p:nvSpPr>
            <p:spPr bwMode="auto">
              <a:xfrm>
                <a:off x="348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6" name="Line 842"/>
              <p:cNvSpPr>
                <a:spLocks noChangeShapeType="1"/>
              </p:cNvSpPr>
              <p:nvPr/>
            </p:nvSpPr>
            <p:spPr bwMode="auto">
              <a:xfrm>
                <a:off x="349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7" name="Line 843"/>
              <p:cNvSpPr>
                <a:spLocks noChangeShapeType="1"/>
              </p:cNvSpPr>
              <p:nvPr/>
            </p:nvSpPr>
            <p:spPr bwMode="auto">
              <a:xfrm>
                <a:off x="3500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8" name="Line 844"/>
              <p:cNvSpPr>
                <a:spLocks noChangeShapeType="1"/>
              </p:cNvSpPr>
              <p:nvPr/>
            </p:nvSpPr>
            <p:spPr bwMode="auto">
              <a:xfrm>
                <a:off x="355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9" name="Line 845"/>
              <p:cNvSpPr>
                <a:spLocks noChangeShapeType="1"/>
              </p:cNvSpPr>
              <p:nvPr/>
            </p:nvSpPr>
            <p:spPr bwMode="auto">
              <a:xfrm>
                <a:off x="358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0" name="Line 846"/>
              <p:cNvSpPr>
                <a:spLocks noChangeShapeType="1"/>
              </p:cNvSpPr>
              <p:nvPr/>
            </p:nvSpPr>
            <p:spPr bwMode="auto">
              <a:xfrm>
                <a:off x="361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1" name="Line 847"/>
              <p:cNvSpPr>
                <a:spLocks noChangeShapeType="1"/>
              </p:cNvSpPr>
              <p:nvPr/>
            </p:nvSpPr>
            <p:spPr bwMode="auto">
              <a:xfrm>
                <a:off x="363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2" name="Line 848"/>
              <p:cNvSpPr>
                <a:spLocks noChangeShapeType="1"/>
              </p:cNvSpPr>
              <p:nvPr/>
            </p:nvSpPr>
            <p:spPr bwMode="auto">
              <a:xfrm>
                <a:off x="365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3" name="Line 849"/>
              <p:cNvSpPr>
                <a:spLocks noChangeShapeType="1"/>
              </p:cNvSpPr>
              <p:nvPr/>
            </p:nvSpPr>
            <p:spPr bwMode="auto">
              <a:xfrm>
                <a:off x="366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4" name="Line 850"/>
              <p:cNvSpPr>
                <a:spLocks noChangeShapeType="1"/>
              </p:cNvSpPr>
              <p:nvPr/>
            </p:nvSpPr>
            <p:spPr bwMode="auto">
              <a:xfrm>
                <a:off x="367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5" name="Line 851"/>
              <p:cNvSpPr>
                <a:spLocks noChangeShapeType="1"/>
              </p:cNvSpPr>
              <p:nvPr/>
            </p:nvSpPr>
            <p:spPr bwMode="auto">
              <a:xfrm>
                <a:off x="368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6" name="Line 852"/>
              <p:cNvSpPr>
                <a:spLocks noChangeShapeType="1"/>
              </p:cNvSpPr>
              <p:nvPr/>
            </p:nvSpPr>
            <p:spPr bwMode="auto">
              <a:xfrm>
                <a:off x="3692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7" name="Line 853"/>
              <p:cNvSpPr>
                <a:spLocks noChangeShapeType="1"/>
              </p:cNvSpPr>
              <p:nvPr/>
            </p:nvSpPr>
            <p:spPr bwMode="auto">
              <a:xfrm>
                <a:off x="374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8" name="Line 854"/>
              <p:cNvSpPr>
                <a:spLocks noChangeShapeType="1"/>
              </p:cNvSpPr>
              <p:nvPr/>
            </p:nvSpPr>
            <p:spPr bwMode="auto">
              <a:xfrm>
                <a:off x="3004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9" name="Line 855"/>
              <p:cNvSpPr>
                <a:spLocks noChangeShapeType="1"/>
              </p:cNvSpPr>
              <p:nvPr/>
            </p:nvSpPr>
            <p:spPr bwMode="auto">
              <a:xfrm>
                <a:off x="300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0" name="Line 856"/>
              <p:cNvSpPr>
                <a:spLocks noChangeShapeType="1"/>
              </p:cNvSpPr>
              <p:nvPr/>
            </p:nvSpPr>
            <p:spPr bwMode="auto">
              <a:xfrm>
                <a:off x="300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1" name="Line 857"/>
              <p:cNvSpPr>
                <a:spLocks noChangeShapeType="1"/>
              </p:cNvSpPr>
              <p:nvPr/>
            </p:nvSpPr>
            <p:spPr bwMode="auto">
              <a:xfrm>
                <a:off x="300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2" name="Line 858"/>
              <p:cNvSpPr>
                <a:spLocks noChangeShapeType="1"/>
              </p:cNvSpPr>
              <p:nvPr/>
            </p:nvSpPr>
            <p:spPr bwMode="auto">
              <a:xfrm>
                <a:off x="300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3" name="Line 859"/>
              <p:cNvSpPr>
                <a:spLocks noChangeShapeType="1"/>
              </p:cNvSpPr>
              <p:nvPr/>
            </p:nvSpPr>
            <p:spPr bwMode="auto">
              <a:xfrm>
                <a:off x="300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4" name="Line 860"/>
              <p:cNvSpPr>
                <a:spLocks noChangeShapeType="1"/>
              </p:cNvSpPr>
              <p:nvPr/>
            </p:nvSpPr>
            <p:spPr bwMode="auto">
              <a:xfrm>
                <a:off x="299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5" name="Line 861"/>
              <p:cNvSpPr>
                <a:spLocks noChangeShapeType="1"/>
              </p:cNvSpPr>
              <p:nvPr/>
            </p:nvSpPr>
            <p:spPr bwMode="auto">
              <a:xfrm>
                <a:off x="299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6" name="Line 862"/>
              <p:cNvSpPr>
                <a:spLocks noChangeShapeType="1"/>
              </p:cNvSpPr>
              <p:nvPr/>
            </p:nvSpPr>
            <p:spPr bwMode="auto">
              <a:xfrm>
                <a:off x="299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7" name="Line 863"/>
              <p:cNvSpPr>
                <a:spLocks noChangeShapeType="1"/>
              </p:cNvSpPr>
              <p:nvPr/>
            </p:nvSpPr>
            <p:spPr bwMode="auto">
              <a:xfrm>
                <a:off x="2996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8" name="Line 864"/>
              <p:cNvSpPr>
                <a:spLocks noChangeShapeType="1"/>
              </p:cNvSpPr>
              <p:nvPr/>
            </p:nvSpPr>
            <p:spPr bwMode="auto">
              <a:xfrm>
                <a:off x="298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09" name="Line 865"/>
              <p:cNvSpPr>
                <a:spLocks noChangeShapeType="1"/>
              </p:cNvSpPr>
              <p:nvPr/>
            </p:nvSpPr>
            <p:spPr bwMode="auto">
              <a:xfrm>
                <a:off x="298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10" name="Line 866"/>
              <p:cNvSpPr>
                <a:spLocks noChangeShapeType="1"/>
              </p:cNvSpPr>
              <p:nvPr/>
            </p:nvSpPr>
            <p:spPr bwMode="auto">
              <a:xfrm>
                <a:off x="297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11" name="Line 867"/>
              <p:cNvSpPr>
                <a:spLocks noChangeShapeType="1"/>
              </p:cNvSpPr>
              <p:nvPr/>
            </p:nvSpPr>
            <p:spPr bwMode="auto">
              <a:xfrm>
                <a:off x="295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12" name="Line 868"/>
              <p:cNvSpPr>
                <a:spLocks noChangeShapeType="1"/>
              </p:cNvSpPr>
              <p:nvPr/>
            </p:nvSpPr>
            <p:spPr bwMode="auto">
              <a:xfrm>
                <a:off x="294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13" name="Line 869"/>
              <p:cNvSpPr>
                <a:spLocks noChangeShapeType="1"/>
              </p:cNvSpPr>
              <p:nvPr/>
            </p:nvSpPr>
            <p:spPr bwMode="auto">
              <a:xfrm>
                <a:off x="294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14" name="Line 870"/>
              <p:cNvSpPr>
                <a:spLocks noChangeShapeType="1"/>
              </p:cNvSpPr>
              <p:nvPr/>
            </p:nvSpPr>
            <p:spPr bwMode="auto">
              <a:xfrm>
                <a:off x="293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15" name="Line 871"/>
              <p:cNvSpPr>
                <a:spLocks noChangeShapeType="1"/>
              </p:cNvSpPr>
              <p:nvPr/>
            </p:nvSpPr>
            <p:spPr bwMode="auto">
              <a:xfrm>
                <a:off x="292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16" name="Line 872"/>
              <p:cNvSpPr>
                <a:spLocks noChangeShapeType="1"/>
              </p:cNvSpPr>
              <p:nvPr/>
            </p:nvSpPr>
            <p:spPr bwMode="auto">
              <a:xfrm>
                <a:off x="2916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6" name="Line 884"/>
            <p:cNvSpPr>
              <a:spLocks noChangeShapeType="1"/>
            </p:cNvSpPr>
            <p:nvPr/>
          </p:nvSpPr>
          <p:spPr bwMode="auto">
            <a:xfrm flipV="1">
              <a:off x="3123643" y="2737476"/>
              <a:ext cx="1354" cy="6960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57" name="Group 885"/>
            <p:cNvGrpSpPr>
              <a:grpSpLocks/>
            </p:cNvGrpSpPr>
            <p:nvPr/>
          </p:nvGrpSpPr>
          <p:grpSpPr bwMode="auto">
            <a:xfrm>
              <a:off x="3110101" y="2751017"/>
              <a:ext cx="14895" cy="677085"/>
              <a:chOff x="2892" y="3136"/>
              <a:chExt cx="17" cy="761"/>
            </a:xfrm>
          </p:grpSpPr>
          <p:sp>
            <p:nvSpPr>
              <p:cNvPr id="514" name="Line 886"/>
              <p:cNvSpPr>
                <a:spLocks noChangeShapeType="1"/>
              </p:cNvSpPr>
              <p:nvPr/>
            </p:nvSpPr>
            <p:spPr bwMode="auto">
              <a:xfrm flipH="1">
                <a:off x="2892" y="381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15" name="Line 887"/>
              <p:cNvSpPr>
                <a:spLocks noChangeShapeType="1"/>
              </p:cNvSpPr>
              <p:nvPr/>
            </p:nvSpPr>
            <p:spPr bwMode="auto">
              <a:xfrm>
                <a:off x="2908" y="37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16" name="Freeform 888"/>
              <p:cNvSpPr>
                <a:spLocks/>
              </p:cNvSpPr>
              <p:nvPr/>
            </p:nvSpPr>
            <p:spPr bwMode="auto">
              <a:xfrm>
                <a:off x="2900" y="3776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17" name="Line 889"/>
              <p:cNvSpPr>
                <a:spLocks noChangeShapeType="1"/>
              </p:cNvSpPr>
              <p:nvPr/>
            </p:nvSpPr>
            <p:spPr bwMode="auto">
              <a:xfrm>
                <a:off x="2908" y="37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18" name="Freeform 890"/>
              <p:cNvSpPr>
                <a:spLocks/>
              </p:cNvSpPr>
              <p:nvPr/>
            </p:nvSpPr>
            <p:spPr bwMode="auto">
              <a:xfrm>
                <a:off x="2908" y="375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19" name="Line 891"/>
              <p:cNvSpPr>
                <a:spLocks noChangeShapeType="1"/>
              </p:cNvSpPr>
              <p:nvPr/>
            </p:nvSpPr>
            <p:spPr bwMode="auto">
              <a:xfrm>
                <a:off x="2908" y="37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20" name="Line 892"/>
              <p:cNvSpPr>
                <a:spLocks noChangeShapeType="1"/>
              </p:cNvSpPr>
              <p:nvPr/>
            </p:nvSpPr>
            <p:spPr bwMode="auto">
              <a:xfrm flipH="1">
                <a:off x="2892" y="373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21" name="Line 893"/>
              <p:cNvSpPr>
                <a:spLocks noChangeShapeType="1"/>
              </p:cNvSpPr>
              <p:nvPr/>
            </p:nvSpPr>
            <p:spPr bwMode="auto">
              <a:xfrm>
                <a:off x="2908" y="36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22" name="Line 894"/>
              <p:cNvSpPr>
                <a:spLocks noChangeShapeType="1"/>
              </p:cNvSpPr>
              <p:nvPr/>
            </p:nvSpPr>
            <p:spPr bwMode="auto">
              <a:xfrm>
                <a:off x="2908" y="36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23" name="Line 895"/>
              <p:cNvSpPr>
                <a:spLocks noChangeShapeType="1"/>
              </p:cNvSpPr>
              <p:nvPr/>
            </p:nvSpPr>
            <p:spPr bwMode="auto">
              <a:xfrm>
                <a:off x="2908" y="36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24" name="Line 896"/>
              <p:cNvSpPr>
                <a:spLocks noChangeShapeType="1"/>
              </p:cNvSpPr>
              <p:nvPr/>
            </p:nvSpPr>
            <p:spPr bwMode="auto">
              <a:xfrm flipH="1">
                <a:off x="2900" y="360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25" name="Line 897"/>
              <p:cNvSpPr>
                <a:spLocks noChangeShapeType="1"/>
              </p:cNvSpPr>
              <p:nvPr/>
            </p:nvSpPr>
            <p:spPr bwMode="auto">
              <a:xfrm>
                <a:off x="2908" y="35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26" name="Line 898"/>
              <p:cNvSpPr>
                <a:spLocks noChangeShapeType="1"/>
              </p:cNvSpPr>
              <p:nvPr/>
            </p:nvSpPr>
            <p:spPr bwMode="auto">
              <a:xfrm>
                <a:off x="2908" y="35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27" name="Line 899"/>
              <p:cNvSpPr>
                <a:spLocks noChangeShapeType="1"/>
              </p:cNvSpPr>
              <p:nvPr/>
            </p:nvSpPr>
            <p:spPr bwMode="auto">
              <a:xfrm>
                <a:off x="2908" y="35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28" name="Line 900"/>
              <p:cNvSpPr>
                <a:spLocks noChangeShapeType="1"/>
              </p:cNvSpPr>
              <p:nvPr/>
            </p:nvSpPr>
            <p:spPr bwMode="auto">
              <a:xfrm>
                <a:off x="2908" y="35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29" name="Line 901"/>
              <p:cNvSpPr>
                <a:spLocks noChangeShapeType="1"/>
              </p:cNvSpPr>
              <p:nvPr/>
            </p:nvSpPr>
            <p:spPr bwMode="auto">
              <a:xfrm flipH="1">
                <a:off x="2892" y="354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30" name="Line 902"/>
              <p:cNvSpPr>
                <a:spLocks noChangeShapeType="1"/>
              </p:cNvSpPr>
              <p:nvPr/>
            </p:nvSpPr>
            <p:spPr bwMode="auto">
              <a:xfrm>
                <a:off x="2908" y="34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31" name="Line 903"/>
              <p:cNvSpPr>
                <a:spLocks noChangeShapeType="1"/>
              </p:cNvSpPr>
              <p:nvPr/>
            </p:nvSpPr>
            <p:spPr bwMode="auto">
              <a:xfrm>
                <a:off x="2908" y="34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32" name="Line 904"/>
              <p:cNvSpPr>
                <a:spLocks noChangeShapeType="1"/>
              </p:cNvSpPr>
              <p:nvPr/>
            </p:nvSpPr>
            <p:spPr bwMode="auto">
              <a:xfrm>
                <a:off x="2908" y="34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33" name="Line 905"/>
              <p:cNvSpPr>
                <a:spLocks noChangeShapeType="1"/>
              </p:cNvSpPr>
              <p:nvPr/>
            </p:nvSpPr>
            <p:spPr bwMode="auto">
              <a:xfrm flipH="1">
                <a:off x="2900" y="341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34" name="Line 906"/>
              <p:cNvSpPr>
                <a:spLocks noChangeShapeType="1"/>
              </p:cNvSpPr>
              <p:nvPr/>
            </p:nvSpPr>
            <p:spPr bwMode="auto">
              <a:xfrm>
                <a:off x="2908" y="34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35" name="Line 907"/>
              <p:cNvSpPr>
                <a:spLocks noChangeShapeType="1"/>
              </p:cNvSpPr>
              <p:nvPr/>
            </p:nvSpPr>
            <p:spPr bwMode="auto">
              <a:xfrm>
                <a:off x="2908" y="33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36" name="Line 908"/>
              <p:cNvSpPr>
                <a:spLocks noChangeShapeType="1"/>
              </p:cNvSpPr>
              <p:nvPr/>
            </p:nvSpPr>
            <p:spPr bwMode="auto">
              <a:xfrm>
                <a:off x="2908" y="33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37" name="Line 909"/>
              <p:cNvSpPr>
                <a:spLocks noChangeShapeType="1"/>
              </p:cNvSpPr>
              <p:nvPr/>
            </p:nvSpPr>
            <p:spPr bwMode="auto">
              <a:xfrm>
                <a:off x="2908" y="33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38" name="Line 910"/>
              <p:cNvSpPr>
                <a:spLocks noChangeShapeType="1"/>
              </p:cNvSpPr>
              <p:nvPr/>
            </p:nvSpPr>
            <p:spPr bwMode="auto">
              <a:xfrm flipH="1">
                <a:off x="2892" y="336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39" name="Line 911"/>
              <p:cNvSpPr>
                <a:spLocks noChangeShapeType="1"/>
              </p:cNvSpPr>
              <p:nvPr/>
            </p:nvSpPr>
            <p:spPr bwMode="auto">
              <a:xfrm>
                <a:off x="2908" y="331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0" name="Line 912"/>
              <p:cNvSpPr>
                <a:spLocks noChangeShapeType="1"/>
              </p:cNvSpPr>
              <p:nvPr/>
            </p:nvSpPr>
            <p:spPr bwMode="auto">
              <a:xfrm>
                <a:off x="2908" y="32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1" name="Line 913"/>
              <p:cNvSpPr>
                <a:spLocks noChangeShapeType="1"/>
              </p:cNvSpPr>
              <p:nvPr/>
            </p:nvSpPr>
            <p:spPr bwMode="auto">
              <a:xfrm>
                <a:off x="2908" y="32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2" name="Line 914"/>
              <p:cNvSpPr>
                <a:spLocks noChangeShapeType="1"/>
              </p:cNvSpPr>
              <p:nvPr/>
            </p:nvSpPr>
            <p:spPr bwMode="auto">
              <a:xfrm flipH="1">
                <a:off x="2900" y="324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3" name="Line 915"/>
              <p:cNvSpPr>
                <a:spLocks noChangeShapeType="1"/>
              </p:cNvSpPr>
              <p:nvPr/>
            </p:nvSpPr>
            <p:spPr bwMode="auto">
              <a:xfrm>
                <a:off x="2908" y="32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4" name="Line 916"/>
              <p:cNvSpPr>
                <a:spLocks noChangeShapeType="1"/>
              </p:cNvSpPr>
              <p:nvPr/>
            </p:nvSpPr>
            <p:spPr bwMode="auto">
              <a:xfrm>
                <a:off x="2908" y="32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5" name="Line 917"/>
              <p:cNvSpPr>
                <a:spLocks noChangeShapeType="1"/>
              </p:cNvSpPr>
              <p:nvPr/>
            </p:nvSpPr>
            <p:spPr bwMode="auto">
              <a:xfrm>
                <a:off x="2908" y="32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6" name="Freeform 918"/>
              <p:cNvSpPr>
                <a:spLocks/>
              </p:cNvSpPr>
              <p:nvPr/>
            </p:nvSpPr>
            <p:spPr bwMode="auto">
              <a:xfrm>
                <a:off x="2892" y="3192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7" name="Line 919"/>
              <p:cNvSpPr>
                <a:spLocks noChangeShapeType="1"/>
              </p:cNvSpPr>
              <p:nvPr/>
            </p:nvSpPr>
            <p:spPr bwMode="auto">
              <a:xfrm>
                <a:off x="2908" y="31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8" name="Line 920"/>
              <p:cNvSpPr>
                <a:spLocks noChangeShapeType="1"/>
              </p:cNvSpPr>
              <p:nvPr/>
            </p:nvSpPr>
            <p:spPr bwMode="auto">
              <a:xfrm flipH="1">
                <a:off x="2892" y="381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9" name="Freeform 921"/>
              <p:cNvSpPr>
                <a:spLocks/>
              </p:cNvSpPr>
              <p:nvPr/>
            </p:nvSpPr>
            <p:spPr bwMode="auto">
              <a:xfrm>
                <a:off x="2900" y="3816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0" name="Line 922"/>
              <p:cNvSpPr>
                <a:spLocks noChangeShapeType="1"/>
              </p:cNvSpPr>
              <p:nvPr/>
            </p:nvSpPr>
            <p:spPr bwMode="auto">
              <a:xfrm>
                <a:off x="2908" y="38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1" name="Freeform 923"/>
              <p:cNvSpPr>
                <a:spLocks/>
              </p:cNvSpPr>
              <p:nvPr/>
            </p:nvSpPr>
            <p:spPr bwMode="auto">
              <a:xfrm>
                <a:off x="2892" y="3824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2" name="Line 924"/>
              <p:cNvSpPr>
                <a:spLocks noChangeShapeType="1"/>
              </p:cNvSpPr>
              <p:nvPr/>
            </p:nvSpPr>
            <p:spPr bwMode="auto">
              <a:xfrm>
                <a:off x="2908" y="38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3" name="Line 925"/>
              <p:cNvSpPr>
                <a:spLocks noChangeShapeType="1"/>
              </p:cNvSpPr>
              <p:nvPr/>
            </p:nvSpPr>
            <p:spPr bwMode="auto">
              <a:xfrm>
                <a:off x="2908" y="38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4" name="Line 926"/>
              <p:cNvSpPr>
                <a:spLocks noChangeShapeType="1"/>
              </p:cNvSpPr>
              <p:nvPr/>
            </p:nvSpPr>
            <p:spPr bwMode="auto">
              <a:xfrm>
                <a:off x="2908" y="38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5" name="Line 927"/>
              <p:cNvSpPr>
                <a:spLocks noChangeShapeType="1"/>
              </p:cNvSpPr>
              <p:nvPr/>
            </p:nvSpPr>
            <p:spPr bwMode="auto">
              <a:xfrm flipH="1">
                <a:off x="2900" y="385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6" name="Line 928"/>
              <p:cNvSpPr>
                <a:spLocks noChangeShapeType="1"/>
              </p:cNvSpPr>
              <p:nvPr/>
            </p:nvSpPr>
            <p:spPr bwMode="auto">
              <a:xfrm>
                <a:off x="2908" y="3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7" name="Line 929"/>
              <p:cNvSpPr>
                <a:spLocks noChangeShapeType="1"/>
              </p:cNvSpPr>
              <p:nvPr/>
            </p:nvSpPr>
            <p:spPr bwMode="auto">
              <a:xfrm>
                <a:off x="2908" y="38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8" name="Line 930"/>
              <p:cNvSpPr>
                <a:spLocks noChangeShapeType="1"/>
              </p:cNvSpPr>
              <p:nvPr/>
            </p:nvSpPr>
            <p:spPr bwMode="auto">
              <a:xfrm>
                <a:off x="2908" y="38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9" name="Line 931"/>
              <p:cNvSpPr>
                <a:spLocks noChangeShapeType="1"/>
              </p:cNvSpPr>
              <p:nvPr/>
            </p:nvSpPr>
            <p:spPr bwMode="auto">
              <a:xfrm>
                <a:off x="2908" y="38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0" name="Line 932"/>
              <p:cNvSpPr>
                <a:spLocks noChangeShapeType="1"/>
              </p:cNvSpPr>
              <p:nvPr/>
            </p:nvSpPr>
            <p:spPr bwMode="auto">
              <a:xfrm flipH="1">
                <a:off x="2892" y="389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58" name="Picture 94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705" y="2740184"/>
              <a:ext cx="759689" cy="690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945"/>
            <p:cNvSpPr>
              <a:spLocks noChangeArrowheads="1"/>
            </p:cNvSpPr>
            <p:nvPr/>
          </p:nvSpPr>
          <p:spPr bwMode="auto">
            <a:xfrm>
              <a:off x="3394476" y="2829559"/>
              <a:ext cx="262709" cy="2342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60" name="Rectangle 947"/>
            <p:cNvSpPr>
              <a:spLocks noChangeArrowheads="1"/>
            </p:cNvSpPr>
            <p:nvPr/>
          </p:nvSpPr>
          <p:spPr bwMode="auto">
            <a:xfrm>
              <a:off x="3703099" y="2838053"/>
              <a:ext cx="8558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Rectangle 948"/>
            <p:cNvSpPr>
              <a:spLocks noChangeArrowheads="1"/>
            </p:cNvSpPr>
            <p:nvPr/>
          </p:nvSpPr>
          <p:spPr bwMode="auto">
            <a:xfrm>
              <a:off x="2156766" y="2737476"/>
              <a:ext cx="767813" cy="69604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62" name="Line 949"/>
            <p:cNvSpPr>
              <a:spLocks noChangeShapeType="1"/>
            </p:cNvSpPr>
            <p:nvPr/>
          </p:nvSpPr>
          <p:spPr bwMode="auto">
            <a:xfrm>
              <a:off x="2156766" y="3433519"/>
              <a:ext cx="767813" cy="13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63" name="Group 950"/>
            <p:cNvGrpSpPr>
              <a:grpSpLocks/>
            </p:cNvGrpSpPr>
            <p:nvPr/>
          </p:nvGrpSpPr>
          <p:grpSpPr bwMode="auto">
            <a:xfrm>
              <a:off x="2163536" y="3433519"/>
              <a:ext cx="740731" cy="14895"/>
              <a:chOff x="1828" y="3904"/>
              <a:chExt cx="833" cy="16"/>
            </a:xfrm>
          </p:grpSpPr>
          <p:sp>
            <p:nvSpPr>
              <p:cNvPr id="458" name="Line 951"/>
              <p:cNvSpPr>
                <a:spLocks noChangeShapeType="1"/>
              </p:cNvSpPr>
              <p:nvPr/>
            </p:nvSpPr>
            <p:spPr bwMode="auto">
              <a:xfrm>
                <a:off x="1916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59" name="Line 952"/>
              <p:cNvSpPr>
                <a:spLocks noChangeShapeType="1"/>
              </p:cNvSpPr>
              <p:nvPr/>
            </p:nvSpPr>
            <p:spPr bwMode="auto">
              <a:xfrm>
                <a:off x="194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60" name="Line 953"/>
              <p:cNvSpPr>
                <a:spLocks noChangeShapeType="1"/>
              </p:cNvSpPr>
              <p:nvPr/>
            </p:nvSpPr>
            <p:spPr bwMode="auto">
              <a:xfrm>
                <a:off x="195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61" name="Line 954"/>
              <p:cNvSpPr>
                <a:spLocks noChangeShapeType="1"/>
              </p:cNvSpPr>
              <p:nvPr/>
            </p:nvSpPr>
            <p:spPr bwMode="auto">
              <a:xfrm>
                <a:off x="196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62" name="Line 955"/>
              <p:cNvSpPr>
                <a:spLocks noChangeShapeType="1"/>
              </p:cNvSpPr>
              <p:nvPr/>
            </p:nvSpPr>
            <p:spPr bwMode="auto">
              <a:xfrm>
                <a:off x="197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63" name="Line 956"/>
              <p:cNvSpPr>
                <a:spLocks noChangeShapeType="1"/>
              </p:cNvSpPr>
              <p:nvPr/>
            </p:nvSpPr>
            <p:spPr bwMode="auto">
              <a:xfrm>
                <a:off x="198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64" name="Line 957"/>
              <p:cNvSpPr>
                <a:spLocks noChangeShapeType="1"/>
              </p:cNvSpPr>
              <p:nvPr/>
            </p:nvSpPr>
            <p:spPr bwMode="auto">
              <a:xfrm>
                <a:off x="198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65" name="Line 958"/>
              <p:cNvSpPr>
                <a:spLocks noChangeShapeType="1"/>
              </p:cNvSpPr>
              <p:nvPr/>
            </p:nvSpPr>
            <p:spPr bwMode="auto">
              <a:xfrm>
                <a:off x="199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66" name="Line 959"/>
              <p:cNvSpPr>
                <a:spLocks noChangeShapeType="1"/>
              </p:cNvSpPr>
              <p:nvPr/>
            </p:nvSpPr>
            <p:spPr bwMode="auto">
              <a:xfrm>
                <a:off x="2004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67" name="Line 960"/>
              <p:cNvSpPr>
                <a:spLocks noChangeShapeType="1"/>
              </p:cNvSpPr>
              <p:nvPr/>
            </p:nvSpPr>
            <p:spPr bwMode="auto">
              <a:xfrm>
                <a:off x="206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68" name="Line 961"/>
              <p:cNvSpPr>
                <a:spLocks noChangeShapeType="1"/>
              </p:cNvSpPr>
              <p:nvPr/>
            </p:nvSpPr>
            <p:spPr bwMode="auto">
              <a:xfrm>
                <a:off x="210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69" name="Line 962"/>
              <p:cNvSpPr>
                <a:spLocks noChangeShapeType="1"/>
              </p:cNvSpPr>
              <p:nvPr/>
            </p:nvSpPr>
            <p:spPr bwMode="auto">
              <a:xfrm>
                <a:off x="213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70" name="Line 963"/>
              <p:cNvSpPr>
                <a:spLocks noChangeShapeType="1"/>
              </p:cNvSpPr>
              <p:nvPr/>
            </p:nvSpPr>
            <p:spPr bwMode="auto">
              <a:xfrm>
                <a:off x="214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71" name="Line 964"/>
              <p:cNvSpPr>
                <a:spLocks noChangeShapeType="1"/>
              </p:cNvSpPr>
              <p:nvPr/>
            </p:nvSpPr>
            <p:spPr bwMode="auto">
              <a:xfrm>
                <a:off x="216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72" name="Line 965"/>
              <p:cNvSpPr>
                <a:spLocks noChangeShapeType="1"/>
              </p:cNvSpPr>
              <p:nvPr/>
            </p:nvSpPr>
            <p:spPr bwMode="auto">
              <a:xfrm>
                <a:off x="218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73" name="Line 966"/>
              <p:cNvSpPr>
                <a:spLocks noChangeShapeType="1"/>
              </p:cNvSpPr>
              <p:nvPr/>
            </p:nvSpPr>
            <p:spPr bwMode="auto">
              <a:xfrm>
                <a:off x="219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74" name="Line 967"/>
              <p:cNvSpPr>
                <a:spLocks noChangeShapeType="1"/>
              </p:cNvSpPr>
              <p:nvPr/>
            </p:nvSpPr>
            <p:spPr bwMode="auto">
              <a:xfrm>
                <a:off x="220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75" name="Line 968"/>
              <p:cNvSpPr>
                <a:spLocks noChangeShapeType="1"/>
              </p:cNvSpPr>
              <p:nvPr/>
            </p:nvSpPr>
            <p:spPr bwMode="auto">
              <a:xfrm>
                <a:off x="2212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76" name="Line 969"/>
              <p:cNvSpPr>
                <a:spLocks noChangeShapeType="1"/>
              </p:cNvSpPr>
              <p:nvPr/>
            </p:nvSpPr>
            <p:spPr bwMode="auto">
              <a:xfrm>
                <a:off x="227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77" name="Line 970"/>
              <p:cNvSpPr>
                <a:spLocks noChangeShapeType="1"/>
              </p:cNvSpPr>
              <p:nvPr/>
            </p:nvSpPr>
            <p:spPr bwMode="auto">
              <a:xfrm>
                <a:off x="230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78" name="Line 971"/>
              <p:cNvSpPr>
                <a:spLocks noChangeShapeType="1"/>
              </p:cNvSpPr>
              <p:nvPr/>
            </p:nvSpPr>
            <p:spPr bwMode="auto">
              <a:xfrm>
                <a:off x="233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79" name="Line 972"/>
              <p:cNvSpPr>
                <a:spLocks noChangeShapeType="1"/>
              </p:cNvSpPr>
              <p:nvPr/>
            </p:nvSpPr>
            <p:spPr bwMode="auto">
              <a:xfrm>
                <a:off x="235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0" name="Line 973"/>
              <p:cNvSpPr>
                <a:spLocks noChangeShapeType="1"/>
              </p:cNvSpPr>
              <p:nvPr/>
            </p:nvSpPr>
            <p:spPr bwMode="auto">
              <a:xfrm>
                <a:off x="237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1" name="Line 974"/>
              <p:cNvSpPr>
                <a:spLocks noChangeShapeType="1"/>
              </p:cNvSpPr>
              <p:nvPr/>
            </p:nvSpPr>
            <p:spPr bwMode="auto">
              <a:xfrm>
                <a:off x="238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2" name="Line 975"/>
              <p:cNvSpPr>
                <a:spLocks noChangeShapeType="1"/>
              </p:cNvSpPr>
              <p:nvPr/>
            </p:nvSpPr>
            <p:spPr bwMode="auto">
              <a:xfrm>
                <a:off x="239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3" name="Line 976"/>
              <p:cNvSpPr>
                <a:spLocks noChangeShapeType="1"/>
              </p:cNvSpPr>
              <p:nvPr/>
            </p:nvSpPr>
            <p:spPr bwMode="auto">
              <a:xfrm>
                <a:off x="240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4" name="Line 977"/>
              <p:cNvSpPr>
                <a:spLocks noChangeShapeType="1"/>
              </p:cNvSpPr>
              <p:nvPr/>
            </p:nvSpPr>
            <p:spPr bwMode="auto">
              <a:xfrm>
                <a:off x="2412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5" name="Line 978"/>
              <p:cNvSpPr>
                <a:spLocks noChangeShapeType="1"/>
              </p:cNvSpPr>
              <p:nvPr/>
            </p:nvSpPr>
            <p:spPr bwMode="auto">
              <a:xfrm>
                <a:off x="246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6" name="Line 979"/>
              <p:cNvSpPr>
                <a:spLocks noChangeShapeType="1"/>
              </p:cNvSpPr>
              <p:nvPr/>
            </p:nvSpPr>
            <p:spPr bwMode="auto">
              <a:xfrm>
                <a:off x="250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7" name="Line 980"/>
              <p:cNvSpPr>
                <a:spLocks noChangeShapeType="1"/>
              </p:cNvSpPr>
              <p:nvPr/>
            </p:nvSpPr>
            <p:spPr bwMode="auto">
              <a:xfrm>
                <a:off x="252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8" name="Line 981"/>
              <p:cNvSpPr>
                <a:spLocks noChangeShapeType="1"/>
              </p:cNvSpPr>
              <p:nvPr/>
            </p:nvSpPr>
            <p:spPr bwMode="auto">
              <a:xfrm>
                <a:off x="254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89" name="Line 982"/>
              <p:cNvSpPr>
                <a:spLocks noChangeShapeType="1"/>
              </p:cNvSpPr>
              <p:nvPr/>
            </p:nvSpPr>
            <p:spPr bwMode="auto">
              <a:xfrm>
                <a:off x="256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90" name="Line 983"/>
              <p:cNvSpPr>
                <a:spLocks noChangeShapeType="1"/>
              </p:cNvSpPr>
              <p:nvPr/>
            </p:nvSpPr>
            <p:spPr bwMode="auto">
              <a:xfrm>
                <a:off x="257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91" name="Line 984"/>
              <p:cNvSpPr>
                <a:spLocks noChangeShapeType="1"/>
              </p:cNvSpPr>
              <p:nvPr/>
            </p:nvSpPr>
            <p:spPr bwMode="auto">
              <a:xfrm>
                <a:off x="258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92" name="Line 985"/>
              <p:cNvSpPr>
                <a:spLocks noChangeShapeType="1"/>
              </p:cNvSpPr>
              <p:nvPr/>
            </p:nvSpPr>
            <p:spPr bwMode="auto">
              <a:xfrm>
                <a:off x="259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93" name="Line 986"/>
              <p:cNvSpPr>
                <a:spLocks noChangeShapeType="1"/>
              </p:cNvSpPr>
              <p:nvPr/>
            </p:nvSpPr>
            <p:spPr bwMode="auto">
              <a:xfrm>
                <a:off x="2604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94" name="Line 987"/>
              <p:cNvSpPr>
                <a:spLocks noChangeShapeType="1"/>
              </p:cNvSpPr>
              <p:nvPr/>
            </p:nvSpPr>
            <p:spPr bwMode="auto">
              <a:xfrm>
                <a:off x="266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95" name="Line 988"/>
              <p:cNvSpPr>
                <a:spLocks noChangeShapeType="1"/>
              </p:cNvSpPr>
              <p:nvPr/>
            </p:nvSpPr>
            <p:spPr bwMode="auto">
              <a:xfrm>
                <a:off x="1916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96" name="Line 989"/>
              <p:cNvSpPr>
                <a:spLocks noChangeShapeType="1"/>
              </p:cNvSpPr>
              <p:nvPr/>
            </p:nvSpPr>
            <p:spPr bwMode="auto">
              <a:xfrm>
                <a:off x="191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97" name="Line 990"/>
              <p:cNvSpPr>
                <a:spLocks noChangeShapeType="1"/>
              </p:cNvSpPr>
              <p:nvPr/>
            </p:nvSpPr>
            <p:spPr bwMode="auto">
              <a:xfrm>
                <a:off x="191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98" name="Line 991"/>
              <p:cNvSpPr>
                <a:spLocks noChangeShapeType="1"/>
              </p:cNvSpPr>
              <p:nvPr/>
            </p:nvSpPr>
            <p:spPr bwMode="auto">
              <a:xfrm>
                <a:off x="191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99" name="Line 992"/>
              <p:cNvSpPr>
                <a:spLocks noChangeShapeType="1"/>
              </p:cNvSpPr>
              <p:nvPr/>
            </p:nvSpPr>
            <p:spPr bwMode="auto">
              <a:xfrm>
                <a:off x="191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00" name="Line 993"/>
              <p:cNvSpPr>
                <a:spLocks noChangeShapeType="1"/>
              </p:cNvSpPr>
              <p:nvPr/>
            </p:nvSpPr>
            <p:spPr bwMode="auto">
              <a:xfrm>
                <a:off x="191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01" name="Line 994"/>
              <p:cNvSpPr>
                <a:spLocks noChangeShapeType="1"/>
              </p:cNvSpPr>
              <p:nvPr/>
            </p:nvSpPr>
            <p:spPr bwMode="auto">
              <a:xfrm>
                <a:off x="190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02" name="Line 995"/>
              <p:cNvSpPr>
                <a:spLocks noChangeShapeType="1"/>
              </p:cNvSpPr>
              <p:nvPr/>
            </p:nvSpPr>
            <p:spPr bwMode="auto">
              <a:xfrm>
                <a:off x="190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03" name="Line 996"/>
              <p:cNvSpPr>
                <a:spLocks noChangeShapeType="1"/>
              </p:cNvSpPr>
              <p:nvPr/>
            </p:nvSpPr>
            <p:spPr bwMode="auto">
              <a:xfrm>
                <a:off x="190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04" name="Line 997"/>
              <p:cNvSpPr>
                <a:spLocks noChangeShapeType="1"/>
              </p:cNvSpPr>
              <p:nvPr/>
            </p:nvSpPr>
            <p:spPr bwMode="auto">
              <a:xfrm>
                <a:off x="1908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05" name="Line 998"/>
              <p:cNvSpPr>
                <a:spLocks noChangeShapeType="1"/>
              </p:cNvSpPr>
              <p:nvPr/>
            </p:nvSpPr>
            <p:spPr bwMode="auto">
              <a:xfrm>
                <a:off x="190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06" name="Line 999"/>
              <p:cNvSpPr>
                <a:spLocks noChangeShapeType="1"/>
              </p:cNvSpPr>
              <p:nvPr/>
            </p:nvSpPr>
            <p:spPr bwMode="auto">
              <a:xfrm>
                <a:off x="189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07" name="Line 1000"/>
              <p:cNvSpPr>
                <a:spLocks noChangeShapeType="1"/>
              </p:cNvSpPr>
              <p:nvPr/>
            </p:nvSpPr>
            <p:spPr bwMode="auto">
              <a:xfrm>
                <a:off x="188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08" name="Line 1001"/>
              <p:cNvSpPr>
                <a:spLocks noChangeShapeType="1"/>
              </p:cNvSpPr>
              <p:nvPr/>
            </p:nvSpPr>
            <p:spPr bwMode="auto">
              <a:xfrm>
                <a:off x="1868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09" name="Line 1002"/>
              <p:cNvSpPr>
                <a:spLocks noChangeShapeType="1"/>
              </p:cNvSpPr>
              <p:nvPr/>
            </p:nvSpPr>
            <p:spPr bwMode="auto">
              <a:xfrm>
                <a:off x="1860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10" name="Line 1003"/>
              <p:cNvSpPr>
                <a:spLocks noChangeShapeType="1"/>
              </p:cNvSpPr>
              <p:nvPr/>
            </p:nvSpPr>
            <p:spPr bwMode="auto">
              <a:xfrm>
                <a:off x="1852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11" name="Line 1004"/>
              <p:cNvSpPr>
                <a:spLocks noChangeShapeType="1"/>
              </p:cNvSpPr>
              <p:nvPr/>
            </p:nvSpPr>
            <p:spPr bwMode="auto">
              <a:xfrm>
                <a:off x="1844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12" name="Line 1005"/>
              <p:cNvSpPr>
                <a:spLocks noChangeShapeType="1"/>
              </p:cNvSpPr>
              <p:nvPr/>
            </p:nvSpPr>
            <p:spPr bwMode="auto">
              <a:xfrm>
                <a:off x="1836" y="3904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13" name="Line 1006"/>
              <p:cNvSpPr>
                <a:spLocks noChangeShapeType="1"/>
              </p:cNvSpPr>
              <p:nvPr/>
            </p:nvSpPr>
            <p:spPr bwMode="auto">
              <a:xfrm>
                <a:off x="1828" y="390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64" name="Line 1018"/>
            <p:cNvSpPr>
              <a:spLocks noChangeShapeType="1"/>
            </p:cNvSpPr>
            <p:nvPr/>
          </p:nvSpPr>
          <p:spPr bwMode="auto">
            <a:xfrm flipV="1">
              <a:off x="2156766" y="2737476"/>
              <a:ext cx="1354" cy="6960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65" name="Group 1019"/>
            <p:cNvGrpSpPr>
              <a:grpSpLocks/>
            </p:cNvGrpSpPr>
            <p:nvPr/>
          </p:nvGrpSpPr>
          <p:grpSpPr bwMode="auto">
            <a:xfrm>
              <a:off x="2143224" y="2751017"/>
              <a:ext cx="14895" cy="677085"/>
              <a:chOff x="1804" y="3136"/>
              <a:chExt cx="17" cy="761"/>
            </a:xfrm>
          </p:grpSpPr>
          <p:sp>
            <p:nvSpPr>
              <p:cNvPr id="411" name="Line 1020"/>
              <p:cNvSpPr>
                <a:spLocks noChangeShapeType="1"/>
              </p:cNvSpPr>
              <p:nvPr/>
            </p:nvSpPr>
            <p:spPr bwMode="auto">
              <a:xfrm flipH="1">
                <a:off x="1804" y="381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2" name="Line 1021"/>
              <p:cNvSpPr>
                <a:spLocks noChangeShapeType="1"/>
              </p:cNvSpPr>
              <p:nvPr/>
            </p:nvSpPr>
            <p:spPr bwMode="auto">
              <a:xfrm>
                <a:off x="1820" y="37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3" name="Freeform 1022"/>
              <p:cNvSpPr>
                <a:spLocks/>
              </p:cNvSpPr>
              <p:nvPr/>
            </p:nvSpPr>
            <p:spPr bwMode="auto">
              <a:xfrm>
                <a:off x="1812" y="3776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4" name="Line 1023"/>
              <p:cNvSpPr>
                <a:spLocks noChangeShapeType="1"/>
              </p:cNvSpPr>
              <p:nvPr/>
            </p:nvSpPr>
            <p:spPr bwMode="auto">
              <a:xfrm>
                <a:off x="1820" y="37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5" name="Freeform 0"/>
              <p:cNvSpPr>
                <a:spLocks/>
              </p:cNvSpPr>
              <p:nvPr/>
            </p:nvSpPr>
            <p:spPr bwMode="auto">
              <a:xfrm>
                <a:off x="1820" y="375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6" name="Line 1"/>
              <p:cNvSpPr>
                <a:spLocks noChangeShapeType="1"/>
              </p:cNvSpPr>
              <p:nvPr/>
            </p:nvSpPr>
            <p:spPr bwMode="auto">
              <a:xfrm>
                <a:off x="1820" y="37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7" name="Line 2"/>
              <p:cNvSpPr>
                <a:spLocks noChangeShapeType="1"/>
              </p:cNvSpPr>
              <p:nvPr/>
            </p:nvSpPr>
            <p:spPr bwMode="auto">
              <a:xfrm flipH="1">
                <a:off x="1804" y="373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8" name="Line 3"/>
              <p:cNvSpPr>
                <a:spLocks noChangeShapeType="1"/>
              </p:cNvSpPr>
              <p:nvPr/>
            </p:nvSpPr>
            <p:spPr bwMode="auto">
              <a:xfrm>
                <a:off x="1820" y="36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9" name="Line 4"/>
              <p:cNvSpPr>
                <a:spLocks noChangeShapeType="1"/>
              </p:cNvSpPr>
              <p:nvPr/>
            </p:nvSpPr>
            <p:spPr bwMode="auto">
              <a:xfrm>
                <a:off x="1820" y="36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0" name="Line 5"/>
              <p:cNvSpPr>
                <a:spLocks noChangeShapeType="1"/>
              </p:cNvSpPr>
              <p:nvPr/>
            </p:nvSpPr>
            <p:spPr bwMode="auto">
              <a:xfrm>
                <a:off x="1820" y="36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1" name="Line 6"/>
              <p:cNvSpPr>
                <a:spLocks noChangeShapeType="1"/>
              </p:cNvSpPr>
              <p:nvPr/>
            </p:nvSpPr>
            <p:spPr bwMode="auto">
              <a:xfrm flipH="1">
                <a:off x="1812" y="360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2" name="Line 7"/>
              <p:cNvSpPr>
                <a:spLocks noChangeShapeType="1"/>
              </p:cNvSpPr>
              <p:nvPr/>
            </p:nvSpPr>
            <p:spPr bwMode="auto">
              <a:xfrm>
                <a:off x="1820" y="35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3" name="Line 8"/>
              <p:cNvSpPr>
                <a:spLocks noChangeShapeType="1"/>
              </p:cNvSpPr>
              <p:nvPr/>
            </p:nvSpPr>
            <p:spPr bwMode="auto">
              <a:xfrm>
                <a:off x="1820" y="35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4" name="Line 9"/>
              <p:cNvSpPr>
                <a:spLocks noChangeShapeType="1"/>
              </p:cNvSpPr>
              <p:nvPr/>
            </p:nvSpPr>
            <p:spPr bwMode="auto">
              <a:xfrm>
                <a:off x="1820" y="35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5" name="Line 10"/>
              <p:cNvSpPr>
                <a:spLocks noChangeShapeType="1"/>
              </p:cNvSpPr>
              <p:nvPr/>
            </p:nvSpPr>
            <p:spPr bwMode="auto">
              <a:xfrm>
                <a:off x="1820" y="35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6" name="Line 11"/>
              <p:cNvSpPr>
                <a:spLocks noChangeShapeType="1"/>
              </p:cNvSpPr>
              <p:nvPr/>
            </p:nvSpPr>
            <p:spPr bwMode="auto">
              <a:xfrm flipH="1">
                <a:off x="1804" y="354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7" name="Line 12"/>
              <p:cNvSpPr>
                <a:spLocks noChangeShapeType="1"/>
              </p:cNvSpPr>
              <p:nvPr/>
            </p:nvSpPr>
            <p:spPr bwMode="auto">
              <a:xfrm>
                <a:off x="1820" y="34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8" name="Line 13"/>
              <p:cNvSpPr>
                <a:spLocks noChangeShapeType="1"/>
              </p:cNvSpPr>
              <p:nvPr/>
            </p:nvSpPr>
            <p:spPr bwMode="auto">
              <a:xfrm>
                <a:off x="1820" y="34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9" name="Line 14"/>
              <p:cNvSpPr>
                <a:spLocks noChangeShapeType="1"/>
              </p:cNvSpPr>
              <p:nvPr/>
            </p:nvSpPr>
            <p:spPr bwMode="auto">
              <a:xfrm>
                <a:off x="1820" y="34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0" name="Line 15"/>
              <p:cNvSpPr>
                <a:spLocks noChangeShapeType="1"/>
              </p:cNvSpPr>
              <p:nvPr/>
            </p:nvSpPr>
            <p:spPr bwMode="auto">
              <a:xfrm flipH="1">
                <a:off x="1812" y="341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1" name="Line 16"/>
              <p:cNvSpPr>
                <a:spLocks noChangeShapeType="1"/>
              </p:cNvSpPr>
              <p:nvPr/>
            </p:nvSpPr>
            <p:spPr bwMode="auto">
              <a:xfrm>
                <a:off x="1820" y="34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2" name="Line 17"/>
              <p:cNvSpPr>
                <a:spLocks noChangeShapeType="1"/>
              </p:cNvSpPr>
              <p:nvPr/>
            </p:nvSpPr>
            <p:spPr bwMode="auto">
              <a:xfrm>
                <a:off x="1820" y="33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3" name="Line 18"/>
              <p:cNvSpPr>
                <a:spLocks noChangeShapeType="1"/>
              </p:cNvSpPr>
              <p:nvPr/>
            </p:nvSpPr>
            <p:spPr bwMode="auto">
              <a:xfrm>
                <a:off x="1820" y="33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4" name="Line 19"/>
              <p:cNvSpPr>
                <a:spLocks noChangeShapeType="1"/>
              </p:cNvSpPr>
              <p:nvPr/>
            </p:nvSpPr>
            <p:spPr bwMode="auto">
              <a:xfrm>
                <a:off x="1820" y="33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5" name="Line 20"/>
              <p:cNvSpPr>
                <a:spLocks noChangeShapeType="1"/>
              </p:cNvSpPr>
              <p:nvPr/>
            </p:nvSpPr>
            <p:spPr bwMode="auto">
              <a:xfrm flipH="1">
                <a:off x="1804" y="336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6" name="Line 21"/>
              <p:cNvSpPr>
                <a:spLocks noChangeShapeType="1"/>
              </p:cNvSpPr>
              <p:nvPr/>
            </p:nvSpPr>
            <p:spPr bwMode="auto">
              <a:xfrm>
                <a:off x="1820" y="331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7" name="Line 22"/>
              <p:cNvSpPr>
                <a:spLocks noChangeShapeType="1"/>
              </p:cNvSpPr>
              <p:nvPr/>
            </p:nvSpPr>
            <p:spPr bwMode="auto">
              <a:xfrm>
                <a:off x="1820" y="32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8" name="Line 23"/>
              <p:cNvSpPr>
                <a:spLocks noChangeShapeType="1"/>
              </p:cNvSpPr>
              <p:nvPr/>
            </p:nvSpPr>
            <p:spPr bwMode="auto">
              <a:xfrm>
                <a:off x="1820" y="32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9" name="Line 24"/>
              <p:cNvSpPr>
                <a:spLocks noChangeShapeType="1"/>
              </p:cNvSpPr>
              <p:nvPr/>
            </p:nvSpPr>
            <p:spPr bwMode="auto">
              <a:xfrm flipH="1">
                <a:off x="1812" y="324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0" name="Line 25"/>
              <p:cNvSpPr>
                <a:spLocks noChangeShapeType="1"/>
              </p:cNvSpPr>
              <p:nvPr/>
            </p:nvSpPr>
            <p:spPr bwMode="auto">
              <a:xfrm>
                <a:off x="1820" y="32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1" name="Line 26"/>
              <p:cNvSpPr>
                <a:spLocks noChangeShapeType="1"/>
              </p:cNvSpPr>
              <p:nvPr/>
            </p:nvSpPr>
            <p:spPr bwMode="auto">
              <a:xfrm>
                <a:off x="1820" y="32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2" name="Line 27"/>
              <p:cNvSpPr>
                <a:spLocks noChangeShapeType="1"/>
              </p:cNvSpPr>
              <p:nvPr/>
            </p:nvSpPr>
            <p:spPr bwMode="auto">
              <a:xfrm>
                <a:off x="1820" y="32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3" name="Freeform 28"/>
              <p:cNvSpPr>
                <a:spLocks/>
              </p:cNvSpPr>
              <p:nvPr/>
            </p:nvSpPr>
            <p:spPr bwMode="auto">
              <a:xfrm>
                <a:off x="1804" y="3192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4" name="Line 29"/>
              <p:cNvSpPr>
                <a:spLocks noChangeShapeType="1"/>
              </p:cNvSpPr>
              <p:nvPr/>
            </p:nvSpPr>
            <p:spPr bwMode="auto">
              <a:xfrm>
                <a:off x="1820" y="31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5" name="Line 30"/>
              <p:cNvSpPr>
                <a:spLocks noChangeShapeType="1"/>
              </p:cNvSpPr>
              <p:nvPr/>
            </p:nvSpPr>
            <p:spPr bwMode="auto">
              <a:xfrm flipH="1">
                <a:off x="1804" y="381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6" name="Freeform 31"/>
              <p:cNvSpPr>
                <a:spLocks/>
              </p:cNvSpPr>
              <p:nvPr/>
            </p:nvSpPr>
            <p:spPr bwMode="auto">
              <a:xfrm>
                <a:off x="1812" y="3816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7" name="Line 32"/>
              <p:cNvSpPr>
                <a:spLocks noChangeShapeType="1"/>
              </p:cNvSpPr>
              <p:nvPr/>
            </p:nvSpPr>
            <p:spPr bwMode="auto">
              <a:xfrm>
                <a:off x="1820" y="38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8" name="Freeform 33"/>
              <p:cNvSpPr>
                <a:spLocks/>
              </p:cNvSpPr>
              <p:nvPr/>
            </p:nvSpPr>
            <p:spPr bwMode="auto">
              <a:xfrm>
                <a:off x="1804" y="3824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9" name="Line 34"/>
              <p:cNvSpPr>
                <a:spLocks noChangeShapeType="1"/>
              </p:cNvSpPr>
              <p:nvPr/>
            </p:nvSpPr>
            <p:spPr bwMode="auto">
              <a:xfrm>
                <a:off x="1820" y="38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50" name="Line 35"/>
              <p:cNvSpPr>
                <a:spLocks noChangeShapeType="1"/>
              </p:cNvSpPr>
              <p:nvPr/>
            </p:nvSpPr>
            <p:spPr bwMode="auto">
              <a:xfrm>
                <a:off x="1820" y="38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51" name="Line 36"/>
              <p:cNvSpPr>
                <a:spLocks noChangeShapeType="1"/>
              </p:cNvSpPr>
              <p:nvPr/>
            </p:nvSpPr>
            <p:spPr bwMode="auto">
              <a:xfrm>
                <a:off x="1820" y="38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52" name="Line 37"/>
              <p:cNvSpPr>
                <a:spLocks noChangeShapeType="1"/>
              </p:cNvSpPr>
              <p:nvPr/>
            </p:nvSpPr>
            <p:spPr bwMode="auto">
              <a:xfrm flipH="1">
                <a:off x="1812" y="385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53" name="Line 38"/>
              <p:cNvSpPr>
                <a:spLocks noChangeShapeType="1"/>
              </p:cNvSpPr>
              <p:nvPr/>
            </p:nvSpPr>
            <p:spPr bwMode="auto">
              <a:xfrm>
                <a:off x="1820" y="3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54" name="Line 39"/>
              <p:cNvSpPr>
                <a:spLocks noChangeShapeType="1"/>
              </p:cNvSpPr>
              <p:nvPr/>
            </p:nvSpPr>
            <p:spPr bwMode="auto">
              <a:xfrm>
                <a:off x="1820" y="38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55" name="Line 40"/>
              <p:cNvSpPr>
                <a:spLocks noChangeShapeType="1"/>
              </p:cNvSpPr>
              <p:nvPr/>
            </p:nvSpPr>
            <p:spPr bwMode="auto">
              <a:xfrm>
                <a:off x="1820" y="38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56" name="Line 41"/>
              <p:cNvSpPr>
                <a:spLocks noChangeShapeType="1"/>
              </p:cNvSpPr>
              <p:nvPr/>
            </p:nvSpPr>
            <p:spPr bwMode="auto">
              <a:xfrm>
                <a:off x="1820" y="38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57" name="Line 42"/>
              <p:cNvSpPr>
                <a:spLocks noChangeShapeType="1"/>
              </p:cNvSpPr>
              <p:nvPr/>
            </p:nvSpPr>
            <p:spPr bwMode="auto">
              <a:xfrm flipH="1">
                <a:off x="1804" y="389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66" name="Picture 5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828" y="2740184"/>
              <a:ext cx="759689" cy="690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ectangle 55"/>
            <p:cNvSpPr>
              <a:spLocks noChangeArrowheads="1"/>
            </p:cNvSpPr>
            <p:nvPr/>
          </p:nvSpPr>
          <p:spPr bwMode="auto">
            <a:xfrm>
              <a:off x="2427600" y="2829559"/>
              <a:ext cx="262709" cy="2342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68" name="Rectangle 57"/>
            <p:cNvSpPr>
              <a:spLocks noChangeArrowheads="1"/>
            </p:cNvSpPr>
            <p:nvPr/>
          </p:nvSpPr>
          <p:spPr bwMode="auto">
            <a:xfrm>
              <a:off x="2715174" y="2845070"/>
              <a:ext cx="17117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19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Rectangle 58"/>
            <p:cNvSpPr>
              <a:spLocks noChangeArrowheads="1"/>
            </p:cNvSpPr>
            <p:nvPr/>
          </p:nvSpPr>
          <p:spPr bwMode="auto">
            <a:xfrm>
              <a:off x="1189889" y="1786848"/>
              <a:ext cx="767813" cy="6973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0" name="Line 59"/>
            <p:cNvSpPr>
              <a:spLocks noChangeShapeType="1"/>
            </p:cNvSpPr>
            <p:nvPr/>
          </p:nvSpPr>
          <p:spPr bwMode="auto">
            <a:xfrm>
              <a:off x="1189889" y="2484244"/>
              <a:ext cx="767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1" name="Group 60"/>
            <p:cNvGrpSpPr>
              <a:grpSpLocks/>
            </p:cNvGrpSpPr>
            <p:nvPr/>
          </p:nvGrpSpPr>
          <p:grpSpPr bwMode="auto">
            <a:xfrm>
              <a:off x="1196659" y="2484244"/>
              <a:ext cx="740731" cy="13542"/>
              <a:chOff x="740" y="1512"/>
              <a:chExt cx="833" cy="16"/>
            </a:xfrm>
          </p:grpSpPr>
          <p:sp>
            <p:nvSpPr>
              <p:cNvPr id="355" name="Line 61"/>
              <p:cNvSpPr>
                <a:spLocks noChangeShapeType="1"/>
              </p:cNvSpPr>
              <p:nvPr/>
            </p:nvSpPr>
            <p:spPr bwMode="auto">
              <a:xfrm>
                <a:off x="828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56" name="Line 62"/>
              <p:cNvSpPr>
                <a:spLocks noChangeShapeType="1"/>
              </p:cNvSpPr>
              <p:nvPr/>
            </p:nvSpPr>
            <p:spPr bwMode="auto">
              <a:xfrm>
                <a:off x="86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57" name="Line 63"/>
              <p:cNvSpPr>
                <a:spLocks noChangeShapeType="1"/>
              </p:cNvSpPr>
              <p:nvPr/>
            </p:nvSpPr>
            <p:spPr bwMode="auto">
              <a:xfrm>
                <a:off x="86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58" name="Line 64"/>
              <p:cNvSpPr>
                <a:spLocks noChangeShapeType="1"/>
              </p:cNvSpPr>
              <p:nvPr/>
            </p:nvSpPr>
            <p:spPr bwMode="auto">
              <a:xfrm>
                <a:off x="87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59" name="Line 65"/>
              <p:cNvSpPr>
                <a:spLocks noChangeShapeType="1"/>
              </p:cNvSpPr>
              <p:nvPr/>
            </p:nvSpPr>
            <p:spPr bwMode="auto">
              <a:xfrm>
                <a:off x="88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60" name="Line 66"/>
              <p:cNvSpPr>
                <a:spLocks noChangeShapeType="1"/>
              </p:cNvSpPr>
              <p:nvPr/>
            </p:nvSpPr>
            <p:spPr bwMode="auto">
              <a:xfrm>
                <a:off x="89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61" name="Line 67"/>
              <p:cNvSpPr>
                <a:spLocks noChangeShapeType="1"/>
              </p:cNvSpPr>
              <p:nvPr/>
            </p:nvSpPr>
            <p:spPr bwMode="auto">
              <a:xfrm>
                <a:off x="90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62" name="Line 68"/>
              <p:cNvSpPr>
                <a:spLocks noChangeShapeType="1"/>
              </p:cNvSpPr>
              <p:nvPr/>
            </p:nvSpPr>
            <p:spPr bwMode="auto">
              <a:xfrm>
                <a:off x="90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63" name="Line 69"/>
              <p:cNvSpPr>
                <a:spLocks noChangeShapeType="1"/>
              </p:cNvSpPr>
              <p:nvPr/>
            </p:nvSpPr>
            <p:spPr bwMode="auto">
              <a:xfrm>
                <a:off x="916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64" name="Line 70"/>
              <p:cNvSpPr>
                <a:spLocks noChangeShapeType="1"/>
              </p:cNvSpPr>
              <p:nvPr/>
            </p:nvSpPr>
            <p:spPr bwMode="auto">
              <a:xfrm>
                <a:off x="97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65" name="Line 71"/>
              <p:cNvSpPr>
                <a:spLocks noChangeShapeType="1"/>
              </p:cNvSpPr>
              <p:nvPr/>
            </p:nvSpPr>
            <p:spPr bwMode="auto">
              <a:xfrm>
                <a:off x="101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66" name="Line 72"/>
              <p:cNvSpPr>
                <a:spLocks noChangeShapeType="1"/>
              </p:cNvSpPr>
              <p:nvPr/>
            </p:nvSpPr>
            <p:spPr bwMode="auto">
              <a:xfrm>
                <a:off x="104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67" name="Line 73"/>
              <p:cNvSpPr>
                <a:spLocks noChangeShapeType="1"/>
              </p:cNvSpPr>
              <p:nvPr/>
            </p:nvSpPr>
            <p:spPr bwMode="auto">
              <a:xfrm>
                <a:off x="106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68" name="Line 74"/>
              <p:cNvSpPr>
                <a:spLocks noChangeShapeType="1"/>
              </p:cNvSpPr>
              <p:nvPr/>
            </p:nvSpPr>
            <p:spPr bwMode="auto">
              <a:xfrm>
                <a:off x="107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69" name="Line 75"/>
              <p:cNvSpPr>
                <a:spLocks noChangeShapeType="1"/>
              </p:cNvSpPr>
              <p:nvPr/>
            </p:nvSpPr>
            <p:spPr bwMode="auto">
              <a:xfrm>
                <a:off x="109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70" name="Line 76"/>
              <p:cNvSpPr>
                <a:spLocks noChangeShapeType="1"/>
              </p:cNvSpPr>
              <p:nvPr/>
            </p:nvSpPr>
            <p:spPr bwMode="auto">
              <a:xfrm>
                <a:off x="110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71" name="Line 77"/>
              <p:cNvSpPr>
                <a:spLocks noChangeShapeType="1"/>
              </p:cNvSpPr>
              <p:nvPr/>
            </p:nvSpPr>
            <p:spPr bwMode="auto">
              <a:xfrm>
                <a:off x="111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72" name="Line 78"/>
              <p:cNvSpPr>
                <a:spLocks noChangeShapeType="1"/>
              </p:cNvSpPr>
              <p:nvPr/>
            </p:nvSpPr>
            <p:spPr bwMode="auto">
              <a:xfrm>
                <a:off x="1124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73" name="Line 79"/>
              <p:cNvSpPr>
                <a:spLocks noChangeShapeType="1"/>
              </p:cNvSpPr>
              <p:nvPr/>
            </p:nvSpPr>
            <p:spPr bwMode="auto">
              <a:xfrm>
                <a:off x="118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74" name="Line 80"/>
              <p:cNvSpPr>
                <a:spLocks noChangeShapeType="1"/>
              </p:cNvSpPr>
              <p:nvPr/>
            </p:nvSpPr>
            <p:spPr bwMode="auto">
              <a:xfrm>
                <a:off x="122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75" name="Line 81"/>
              <p:cNvSpPr>
                <a:spLocks noChangeShapeType="1"/>
              </p:cNvSpPr>
              <p:nvPr/>
            </p:nvSpPr>
            <p:spPr bwMode="auto">
              <a:xfrm>
                <a:off x="124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76" name="Line 82"/>
              <p:cNvSpPr>
                <a:spLocks noChangeShapeType="1"/>
              </p:cNvSpPr>
              <p:nvPr/>
            </p:nvSpPr>
            <p:spPr bwMode="auto">
              <a:xfrm>
                <a:off x="126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77" name="Line 83"/>
              <p:cNvSpPr>
                <a:spLocks noChangeShapeType="1"/>
              </p:cNvSpPr>
              <p:nvPr/>
            </p:nvSpPr>
            <p:spPr bwMode="auto">
              <a:xfrm>
                <a:off x="128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78" name="Line 84"/>
              <p:cNvSpPr>
                <a:spLocks noChangeShapeType="1"/>
              </p:cNvSpPr>
              <p:nvPr/>
            </p:nvSpPr>
            <p:spPr bwMode="auto">
              <a:xfrm>
                <a:off x="129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79" name="Line 85"/>
              <p:cNvSpPr>
                <a:spLocks noChangeShapeType="1"/>
              </p:cNvSpPr>
              <p:nvPr/>
            </p:nvSpPr>
            <p:spPr bwMode="auto">
              <a:xfrm>
                <a:off x="130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80" name="Line 86"/>
              <p:cNvSpPr>
                <a:spLocks noChangeShapeType="1"/>
              </p:cNvSpPr>
              <p:nvPr/>
            </p:nvSpPr>
            <p:spPr bwMode="auto">
              <a:xfrm>
                <a:off x="131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81" name="Line 87"/>
              <p:cNvSpPr>
                <a:spLocks noChangeShapeType="1"/>
              </p:cNvSpPr>
              <p:nvPr/>
            </p:nvSpPr>
            <p:spPr bwMode="auto">
              <a:xfrm>
                <a:off x="1324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82" name="Line 88"/>
              <p:cNvSpPr>
                <a:spLocks noChangeShapeType="1"/>
              </p:cNvSpPr>
              <p:nvPr/>
            </p:nvSpPr>
            <p:spPr bwMode="auto">
              <a:xfrm>
                <a:off x="138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83" name="Line 89"/>
              <p:cNvSpPr>
                <a:spLocks noChangeShapeType="1"/>
              </p:cNvSpPr>
              <p:nvPr/>
            </p:nvSpPr>
            <p:spPr bwMode="auto">
              <a:xfrm>
                <a:off x="141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84" name="Line 90"/>
              <p:cNvSpPr>
                <a:spLocks noChangeShapeType="1"/>
              </p:cNvSpPr>
              <p:nvPr/>
            </p:nvSpPr>
            <p:spPr bwMode="auto">
              <a:xfrm>
                <a:off x="143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85" name="Line 91"/>
              <p:cNvSpPr>
                <a:spLocks noChangeShapeType="1"/>
              </p:cNvSpPr>
              <p:nvPr/>
            </p:nvSpPr>
            <p:spPr bwMode="auto">
              <a:xfrm>
                <a:off x="146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86" name="Line 92"/>
              <p:cNvSpPr>
                <a:spLocks noChangeShapeType="1"/>
              </p:cNvSpPr>
              <p:nvPr/>
            </p:nvSpPr>
            <p:spPr bwMode="auto">
              <a:xfrm>
                <a:off x="147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87" name="Line 93"/>
              <p:cNvSpPr>
                <a:spLocks noChangeShapeType="1"/>
              </p:cNvSpPr>
              <p:nvPr/>
            </p:nvSpPr>
            <p:spPr bwMode="auto">
              <a:xfrm>
                <a:off x="148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88" name="Line 94"/>
              <p:cNvSpPr>
                <a:spLocks noChangeShapeType="1"/>
              </p:cNvSpPr>
              <p:nvPr/>
            </p:nvSpPr>
            <p:spPr bwMode="auto">
              <a:xfrm>
                <a:off x="150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89" name="Line 95"/>
              <p:cNvSpPr>
                <a:spLocks noChangeShapeType="1"/>
              </p:cNvSpPr>
              <p:nvPr/>
            </p:nvSpPr>
            <p:spPr bwMode="auto">
              <a:xfrm>
                <a:off x="150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90" name="Line 96"/>
              <p:cNvSpPr>
                <a:spLocks noChangeShapeType="1"/>
              </p:cNvSpPr>
              <p:nvPr/>
            </p:nvSpPr>
            <p:spPr bwMode="auto">
              <a:xfrm>
                <a:off x="1516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91" name="Line 97"/>
              <p:cNvSpPr>
                <a:spLocks noChangeShapeType="1"/>
              </p:cNvSpPr>
              <p:nvPr/>
            </p:nvSpPr>
            <p:spPr bwMode="auto">
              <a:xfrm>
                <a:off x="157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92" name="Line 98"/>
              <p:cNvSpPr>
                <a:spLocks noChangeShapeType="1"/>
              </p:cNvSpPr>
              <p:nvPr/>
            </p:nvSpPr>
            <p:spPr bwMode="auto">
              <a:xfrm>
                <a:off x="828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93" name="Line 99"/>
              <p:cNvSpPr>
                <a:spLocks noChangeShapeType="1"/>
              </p:cNvSpPr>
              <p:nvPr/>
            </p:nvSpPr>
            <p:spPr bwMode="auto">
              <a:xfrm>
                <a:off x="82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94" name="Line 100"/>
              <p:cNvSpPr>
                <a:spLocks noChangeShapeType="1"/>
              </p:cNvSpPr>
              <p:nvPr/>
            </p:nvSpPr>
            <p:spPr bwMode="auto">
              <a:xfrm>
                <a:off x="82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95" name="Line 101"/>
              <p:cNvSpPr>
                <a:spLocks noChangeShapeType="1"/>
              </p:cNvSpPr>
              <p:nvPr/>
            </p:nvSpPr>
            <p:spPr bwMode="auto">
              <a:xfrm>
                <a:off x="82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96" name="Line 102"/>
              <p:cNvSpPr>
                <a:spLocks noChangeShapeType="1"/>
              </p:cNvSpPr>
              <p:nvPr/>
            </p:nvSpPr>
            <p:spPr bwMode="auto">
              <a:xfrm>
                <a:off x="82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97" name="Line 103"/>
              <p:cNvSpPr>
                <a:spLocks noChangeShapeType="1"/>
              </p:cNvSpPr>
              <p:nvPr/>
            </p:nvSpPr>
            <p:spPr bwMode="auto">
              <a:xfrm>
                <a:off x="82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98" name="Line 104"/>
              <p:cNvSpPr>
                <a:spLocks noChangeShapeType="1"/>
              </p:cNvSpPr>
              <p:nvPr/>
            </p:nvSpPr>
            <p:spPr bwMode="auto">
              <a:xfrm>
                <a:off x="82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99" name="Line 105"/>
              <p:cNvSpPr>
                <a:spLocks noChangeShapeType="1"/>
              </p:cNvSpPr>
              <p:nvPr/>
            </p:nvSpPr>
            <p:spPr bwMode="auto">
              <a:xfrm>
                <a:off x="82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00" name="Line 106"/>
              <p:cNvSpPr>
                <a:spLocks noChangeShapeType="1"/>
              </p:cNvSpPr>
              <p:nvPr/>
            </p:nvSpPr>
            <p:spPr bwMode="auto">
              <a:xfrm>
                <a:off x="82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01" name="Line 107"/>
              <p:cNvSpPr>
                <a:spLocks noChangeShapeType="1"/>
              </p:cNvSpPr>
              <p:nvPr/>
            </p:nvSpPr>
            <p:spPr bwMode="auto">
              <a:xfrm>
                <a:off x="820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02" name="Line 108"/>
              <p:cNvSpPr>
                <a:spLocks noChangeShapeType="1"/>
              </p:cNvSpPr>
              <p:nvPr/>
            </p:nvSpPr>
            <p:spPr bwMode="auto">
              <a:xfrm>
                <a:off x="81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03" name="Line 109"/>
              <p:cNvSpPr>
                <a:spLocks noChangeShapeType="1"/>
              </p:cNvSpPr>
              <p:nvPr/>
            </p:nvSpPr>
            <p:spPr bwMode="auto">
              <a:xfrm>
                <a:off x="80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04" name="Line 110"/>
              <p:cNvSpPr>
                <a:spLocks noChangeShapeType="1"/>
              </p:cNvSpPr>
              <p:nvPr/>
            </p:nvSpPr>
            <p:spPr bwMode="auto">
              <a:xfrm>
                <a:off x="79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05" name="Line 111"/>
              <p:cNvSpPr>
                <a:spLocks noChangeShapeType="1"/>
              </p:cNvSpPr>
              <p:nvPr/>
            </p:nvSpPr>
            <p:spPr bwMode="auto">
              <a:xfrm>
                <a:off x="78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06" name="Line 112"/>
              <p:cNvSpPr>
                <a:spLocks noChangeShapeType="1"/>
              </p:cNvSpPr>
              <p:nvPr/>
            </p:nvSpPr>
            <p:spPr bwMode="auto">
              <a:xfrm>
                <a:off x="77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07" name="Line 113"/>
              <p:cNvSpPr>
                <a:spLocks noChangeShapeType="1"/>
              </p:cNvSpPr>
              <p:nvPr/>
            </p:nvSpPr>
            <p:spPr bwMode="auto">
              <a:xfrm>
                <a:off x="76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08" name="Line 114"/>
              <p:cNvSpPr>
                <a:spLocks noChangeShapeType="1"/>
              </p:cNvSpPr>
              <p:nvPr/>
            </p:nvSpPr>
            <p:spPr bwMode="auto">
              <a:xfrm>
                <a:off x="75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09" name="Line 115"/>
              <p:cNvSpPr>
                <a:spLocks noChangeShapeType="1"/>
              </p:cNvSpPr>
              <p:nvPr/>
            </p:nvSpPr>
            <p:spPr bwMode="auto">
              <a:xfrm>
                <a:off x="74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0" name="Line 116"/>
              <p:cNvSpPr>
                <a:spLocks noChangeShapeType="1"/>
              </p:cNvSpPr>
              <p:nvPr/>
            </p:nvSpPr>
            <p:spPr bwMode="auto">
              <a:xfrm>
                <a:off x="740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72" name="Line 128"/>
            <p:cNvSpPr>
              <a:spLocks noChangeShapeType="1"/>
            </p:cNvSpPr>
            <p:nvPr/>
          </p:nvSpPr>
          <p:spPr bwMode="auto">
            <a:xfrm flipV="1">
              <a:off x="1189889" y="1786848"/>
              <a:ext cx="1354" cy="697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3" name="Group 129"/>
            <p:cNvGrpSpPr>
              <a:grpSpLocks/>
            </p:cNvGrpSpPr>
            <p:nvPr/>
          </p:nvGrpSpPr>
          <p:grpSpPr bwMode="auto">
            <a:xfrm>
              <a:off x="1176347" y="1801743"/>
              <a:ext cx="14895" cy="675731"/>
              <a:chOff x="716" y="744"/>
              <a:chExt cx="17" cy="761"/>
            </a:xfrm>
          </p:grpSpPr>
          <p:sp>
            <p:nvSpPr>
              <p:cNvPr id="308" name="Line 130"/>
              <p:cNvSpPr>
                <a:spLocks noChangeShapeType="1"/>
              </p:cNvSpPr>
              <p:nvPr/>
            </p:nvSpPr>
            <p:spPr bwMode="auto">
              <a:xfrm flipH="1">
                <a:off x="716" y="142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9" name="Line 131"/>
              <p:cNvSpPr>
                <a:spLocks noChangeShapeType="1"/>
              </p:cNvSpPr>
              <p:nvPr/>
            </p:nvSpPr>
            <p:spPr bwMode="auto">
              <a:xfrm>
                <a:off x="732" y="14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0" name="Freeform 132"/>
              <p:cNvSpPr>
                <a:spLocks/>
              </p:cNvSpPr>
              <p:nvPr/>
            </p:nvSpPr>
            <p:spPr bwMode="auto">
              <a:xfrm>
                <a:off x="724" y="1384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1" name="Line 133"/>
              <p:cNvSpPr>
                <a:spLocks noChangeShapeType="1"/>
              </p:cNvSpPr>
              <p:nvPr/>
            </p:nvSpPr>
            <p:spPr bwMode="auto">
              <a:xfrm>
                <a:off x="732" y="13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2" name="Freeform 134"/>
              <p:cNvSpPr>
                <a:spLocks/>
              </p:cNvSpPr>
              <p:nvPr/>
            </p:nvSpPr>
            <p:spPr bwMode="auto">
              <a:xfrm>
                <a:off x="732" y="1360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3" name="Line 135"/>
              <p:cNvSpPr>
                <a:spLocks noChangeShapeType="1"/>
              </p:cNvSpPr>
              <p:nvPr/>
            </p:nvSpPr>
            <p:spPr bwMode="auto">
              <a:xfrm>
                <a:off x="732" y="13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4" name="Line 136"/>
              <p:cNvSpPr>
                <a:spLocks noChangeShapeType="1"/>
              </p:cNvSpPr>
              <p:nvPr/>
            </p:nvSpPr>
            <p:spPr bwMode="auto">
              <a:xfrm flipH="1">
                <a:off x="716" y="134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5" name="Line 137"/>
              <p:cNvSpPr>
                <a:spLocks noChangeShapeType="1"/>
              </p:cNvSpPr>
              <p:nvPr/>
            </p:nvSpPr>
            <p:spPr bwMode="auto">
              <a:xfrm>
                <a:off x="732" y="12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6" name="Line 138"/>
              <p:cNvSpPr>
                <a:spLocks noChangeShapeType="1"/>
              </p:cNvSpPr>
              <p:nvPr/>
            </p:nvSpPr>
            <p:spPr bwMode="auto">
              <a:xfrm>
                <a:off x="732" y="12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7" name="Line 139"/>
              <p:cNvSpPr>
                <a:spLocks noChangeShapeType="1"/>
              </p:cNvSpPr>
              <p:nvPr/>
            </p:nvSpPr>
            <p:spPr bwMode="auto">
              <a:xfrm>
                <a:off x="732" y="12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8" name="Line 140"/>
              <p:cNvSpPr>
                <a:spLocks noChangeShapeType="1"/>
              </p:cNvSpPr>
              <p:nvPr/>
            </p:nvSpPr>
            <p:spPr bwMode="auto">
              <a:xfrm flipH="1">
                <a:off x="724" y="1208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19" name="Line 141"/>
              <p:cNvSpPr>
                <a:spLocks noChangeShapeType="1"/>
              </p:cNvSpPr>
              <p:nvPr/>
            </p:nvSpPr>
            <p:spPr bwMode="auto">
              <a:xfrm>
                <a:off x="732" y="11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0" name="Line 142"/>
              <p:cNvSpPr>
                <a:spLocks noChangeShapeType="1"/>
              </p:cNvSpPr>
              <p:nvPr/>
            </p:nvSpPr>
            <p:spPr bwMode="auto">
              <a:xfrm>
                <a:off x="732" y="11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1" name="Line 143"/>
              <p:cNvSpPr>
                <a:spLocks noChangeShapeType="1"/>
              </p:cNvSpPr>
              <p:nvPr/>
            </p:nvSpPr>
            <p:spPr bwMode="auto">
              <a:xfrm>
                <a:off x="732" y="11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2" name="Line 144"/>
              <p:cNvSpPr>
                <a:spLocks noChangeShapeType="1"/>
              </p:cNvSpPr>
              <p:nvPr/>
            </p:nvSpPr>
            <p:spPr bwMode="auto">
              <a:xfrm>
                <a:off x="732" y="11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3" name="Line 145"/>
              <p:cNvSpPr>
                <a:spLocks noChangeShapeType="1"/>
              </p:cNvSpPr>
              <p:nvPr/>
            </p:nvSpPr>
            <p:spPr bwMode="auto">
              <a:xfrm flipH="1">
                <a:off x="716" y="115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4" name="Line 146"/>
              <p:cNvSpPr>
                <a:spLocks noChangeShapeType="1"/>
              </p:cNvSpPr>
              <p:nvPr/>
            </p:nvSpPr>
            <p:spPr bwMode="auto">
              <a:xfrm>
                <a:off x="732" y="109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5" name="Line 147"/>
              <p:cNvSpPr>
                <a:spLocks noChangeShapeType="1"/>
              </p:cNvSpPr>
              <p:nvPr/>
            </p:nvSpPr>
            <p:spPr bwMode="auto">
              <a:xfrm>
                <a:off x="732" y="10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6" name="Line 148"/>
              <p:cNvSpPr>
                <a:spLocks noChangeShapeType="1"/>
              </p:cNvSpPr>
              <p:nvPr/>
            </p:nvSpPr>
            <p:spPr bwMode="auto">
              <a:xfrm>
                <a:off x="732" y="10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7" name="Line 149"/>
              <p:cNvSpPr>
                <a:spLocks noChangeShapeType="1"/>
              </p:cNvSpPr>
              <p:nvPr/>
            </p:nvSpPr>
            <p:spPr bwMode="auto">
              <a:xfrm flipH="1">
                <a:off x="724" y="102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8" name="Line 150"/>
              <p:cNvSpPr>
                <a:spLocks noChangeShapeType="1"/>
              </p:cNvSpPr>
              <p:nvPr/>
            </p:nvSpPr>
            <p:spPr bwMode="auto">
              <a:xfrm>
                <a:off x="732" y="10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9" name="Line 151"/>
              <p:cNvSpPr>
                <a:spLocks noChangeShapeType="1"/>
              </p:cNvSpPr>
              <p:nvPr/>
            </p:nvSpPr>
            <p:spPr bwMode="auto">
              <a:xfrm>
                <a:off x="732" y="10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0" name="Line 152"/>
              <p:cNvSpPr>
                <a:spLocks noChangeShapeType="1"/>
              </p:cNvSpPr>
              <p:nvPr/>
            </p:nvSpPr>
            <p:spPr bwMode="auto">
              <a:xfrm>
                <a:off x="732" y="9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1" name="Line 153"/>
              <p:cNvSpPr>
                <a:spLocks noChangeShapeType="1"/>
              </p:cNvSpPr>
              <p:nvPr/>
            </p:nvSpPr>
            <p:spPr bwMode="auto">
              <a:xfrm>
                <a:off x="732" y="9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2" name="Line 154"/>
              <p:cNvSpPr>
                <a:spLocks noChangeShapeType="1"/>
              </p:cNvSpPr>
              <p:nvPr/>
            </p:nvSpPr>
            <p:spPr bwMode="auto">
              <a:xfrm flipH="1">
                <a:off x="716" y="968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3" name="Line 155"/>
              <p:cNvSpPr>
                <a:spLocks noChangeShapeType="1"/>
              </p:cNvSpPr>
              <p:nvPr/>
            </p:nvSpPr>
            <p:spPr bwMode="auto">
              <a:xfrm>
                <a:off x="732" y="92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4" name="Line 156"/>
              <p:cNvSpPr>
                <a:spLocks noChangeShapeType="1"/>
              </p:cNvSpPr>
              <p:nvPr/>
            </p:nvSpPr>
            <p:spPr bwMode="auto">
              <a:xfrm>
                <a:off x="732" y="8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5" name="Line 157"/>
              <p:cNvSpPr>
                <a:spLocks noChangeShapeType="1"/>
              </p:cNvSpPr>
              <p:nvPr/>
            </p:nvSpPr>
            <p:spPr bwMode="auto">
              <a:xfrm>
                <a:off x="732" y="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6" name="Line 158"/>
              <p:cNvSpPr>
                <a:spLocks noChangeShapeType="1"/>
              </p:cNvSpPr>
              <p:nvPr/>
            </p:nvSpPr>
            <p:spPr bwMode="auto">
              <a:xfrm flipH="1">
                <a:off x="724" y="848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7" name="Line 159"/>
              <p:cNvSpPr>
                <a:spLocks noChangeShapeType="1"/>
              </p:cNvSpPr>
              <p:nvPr/>
            </p:nvSpPr>
            <p:spPr bwMode="auto">
              <a:xfrm>
                <a:off x="732" y="8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8" name="Line 160"/>
              <p:cNvSpPr>
                <a:spLocks noChangeShapeType="1"/>
              </p:cNvSpPr>
              <p:nvPr/>
            </p:nvSpPr>
            <p:spPr bwMode="auto">
              <a:xfrm>
                <a:off x="732" y="8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9" name="Line 161"/>
              <p:cNvSpPr>
                <a:spLocks noChangeShapeType="1"/>
              </p:cNvSpPr>
              <p:nvPr/>
            </p:nvSpPr>
            <p:spPr bwMode="auto">
              <a:xfrm>
                <a:off x="732" y="8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0" name="Freeform 162"/>
              <p:cNvSpPr>
                <a:spLocks/>
              </p:cNvSpPr>
              <p:nvPr/>
            </p:nvSpPr>
            <p:spPr bwMode="auto">
              <a:xfrm>
                <a:off x="716" y="800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1" name="Line 163"/>
              <p:cNvSpPr>
                <a:spLocks noChangeShapeType="1"/>
              </p:cNvSpPr>
              <p:nvPr/>
            </p:nvSpPr>
            <p:spPr bwMode="auto">
              <a:xfrm>
                <a:off x="732" y="7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2" name="Line 164"/>
              <p:cNvSpPr>
                <a:spLocks noChangeShapeType="1"/>
              </p:cNvSpPr>
              <p:nvPr/>
            </p:nvSpPr>
            <p:spPr bwMode="auto">
              <a:xfrm flipH="1">
                <a:off x="716" y="142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3" name="Freeform 165"/>
              <p:cNvSpPr>
                <a:spLocks/>
              </p:cNvSpPr>
              <p:nvPr/>
            </p:nvSpPr>
            <p:spPr bwMode="auto">
              <a:xfrm>
                <a:off x="724" y="1424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4" name="Line 166"/>
              <p:cNvSpPr>
                <a:spLocks noChangeShapeType="1"/>
              </p:cNvSpPr>
              <p:nvPr/>
            </p:nvSpPr>
            <p:spPr bwMode="auto">
              <a:xfrm>
                <a:off x="732" y="14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5" name="Freeform 167"/>
              <p:cNvSpPr>
                <a:spLocks/>
              </p:cNvSpPr>
              <p:nvPr/>
            </p:nvSpPr>
            <p:spPr bwMode="auto">
              <a:xfrm>
                <a:off x="716" y="1432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6" name="Line 168"/>
              <p:cNvSpPr>
                <a:spLocks noChangeShapeType="1"/>
              </p:cNvSpPr>
              <p:nvPr/>
            </p:nvSpPr>
            <p:spPr bwMode="auto">
              <a:xfrm>
                <a:off x="732" y="14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7" name="Line 169"/>
              <p:cNvSpPr>
                <a:spLocks noChangeShapeType="1"/>
              </p:cNvSpPr>
              <p:nvPr/>
            </p:nvSpPr>
            <p:spPr bwMode="auto">
              <a:xfrm>
                <a:off x="732" y="14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8" name="Line 170"/>
              <p:cNvSpPr>
                <a:spLocks noChangeShapeType="1"/>
              </p:cNvSpPr>
              <p:nvPr/>
            </p:nvSpPr>
            <p:spPr bwMode="auto">
              <a:xfrm>
                <a:off x="732" y="14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9" name="Line 171"/>
              <p:cNvSpPr>
                <a:spLocks noChangeShapeType="1"/>
              </p:cNvSpPr>
              <p:nvPr/>
            </p:nvSpPr>
            <p:spPr bwMode="auto">
              <a:xfrm flipH="1">
                <a:off x="724" y="146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50" name="Line 172"/>
              <p:cNvSpPr>
                <a:spLocks noChangeShapeType="1"/>
              </p:cNvSpPr>
              <p:nvPr/>
            </p:nvSpPr>
            <p:spPr bwMode="auto">
              <a:xfrm>
                <a:off x="732" y="14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51" name="Line 173"/>
              <p:cNvSpPr>
                <a:spLocks noChangeShapeType="1"/>
              </p:cNvSpPr>
              <p:nvPr/>
            </p:nvSpPr>
            <p:spPr bwMode="auto">
              <a:xfrm>
                <a:off x="732" y="14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52" name="Line 174"/>
              <p:cNvSpPr>
                <a:spLocks noChangeShapeType="1"/>
              </p:cNvSpPr>
              <p:nvPr/>
            </p:nvSpPr>
            <p:spPr bwMode="auto">
              <a:xfrm>
                <a:off x="732" y="14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53" name="Line 175"/>
              <p:cNvSpPr>
                <a:spLocks noChangeShapeType="1"/>
              </p:cNvSpPr>
              <p:nvPr/>
            </p:nvSpPr>
            <p:spPr bwMode="auto">
              <a:xfrm>
                <a:off x="732" y="149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54" name="Line 176"/>
              <p:cNvSpPr>
                <a:spLocks noChangeShapeType="1"/>
              </p:cNvSpPr>
              <p:nvPr/>
            </p:nvSpPr>
            <p:spPr bwMode="auto">
              <a:xfrm flipH="1">
                <a:off x="716" y="150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74" name="Picture 18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951" y="1790910"/>
              <a:ext cx="761043" cy="689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Rectangle 189"/>
            <p:cNvSpPr>
              <a:spLocks noChangeArrowheads="1"/>
            </p:cNvSpPr>
            <p:nvPr/>
          </p:nvSpPr>
          <p:spPr bwMode="auto">
            <a:xfrm>
              <a:off x="1445827" y="1878931"/>
              <a:ext cx="262709" cy="2356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6" name="Rectangle 191"/>
            <p:cNvSpPr>
              <a:spLocks noChangeArrowheads="1"/>
            </p:cNvSpPr>
            <p:nvPr/>
          </p:nvSpPr>
          <p:spPr bwMode="auto">
            <a:xfrm>
              <a:off x="1742880" y="1895797"/>
              <a:ext cx="17117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68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Rectangle 192"/>
            <p:cNvSpPr>
              <a:spLocks noChangeArrowheads="1"/>
            </p:cNvSpPr>
            <p:nvPr/>
          </p:nvSpPr>
          <p:spPr bwMode="auto">
            <a:xfrm>
              <a:off x="2156766" y="1786848"/>
              <a:ext cx="767813" cy="6973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8" name="Line 193"/>
            <p:cNvSpPr>
              <a:spLocks noChangeShapeType="1"/>
            </p:cNvSpPr>
            <p:nvPr/>
          </p:nvSpPr>
          <p:spPr bwMode="auto">
            <a:xfrm>
              <a:off x="2156766" y="2484244"/>
              <a:ext cx="767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9" name="Group 194"/>
            <p:cNvGrpSpPr>
              <a:grpSpLocks/>
            </p:cNvGrpSpPr>
            <p:nvPr/>
          </p:nvGrpSpPr>
          <p:grpSpPr bwMode="auto">
            <a:xfrm>
              <a:off x="2163536" y="2484244"/>
              <a:ext cx="740731" cy="13542"/>
              <a:chOff x="1828" y="1512"/>
              <a:chExt cx="833" cy="16"/>
            </a:xfrm>
          </p:grpSpPr>
          <p:sp>
            <p:nvSpPr>
              <p:cNvPr id="252" name="Line 195"/>
              <p:cNvSpPr>
                <a:spLocks noChangeShapeType="1"/>
              </p:cNvSpPr>
              <p:nvPr/>
            </p:nvSpPr>
            <p:spPr bwMode="auto">
              <a:xfrm>
                <a:off x="1916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53" name="Line 196"/>
              <p:cNvSpPr>
                <a:spLocks noChangeShapeType="1"/>
              </p:cNvSpPr>
              <p:nvPr/>
            </p:nvSpPr>
            <p:spPr bwMode="auto">
              <a:xfrm>
                <a:off x="194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54" name="Line 197"/>
              <p:cNvSpPr>
                <a:spLocks noChangeShapeType="1"/>
              </p:cNvSpPr>
              <p:nvPr/>
            </p:nvSpPr>
            <p:spPr bwMode="auto">
              <a:xfrm>
                <a:off x="195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55" name="Line 198"/>
              <p:cNvSpPr>
                <a:spLocks noChangeShapeType="1"/>
              </p:cNvSpPr>
              <p:nvPr/>
            </p:nvSpPr>
            <p:spPr bwMode="auto">
              <a:xfrm>
                <a:off x="196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56" name="Line 199"/>
              <p:cNvSpPr>
                <a:spLocks noChangeShapeType="1"/>
              </p:cNvSpPr>
              <p:nvPr/>
            </p:nvSpPr>
            <p:spPr bwMode="auto">
              <a:xfrm>
                <a:off x="197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57" name="Line 200"/>
              <p:cNvSpPr>
                <a:spLocks noChangeShapeType="1"/>
              </p:cNvSpPr>
              <p:nvPr/>
            </p:nvSpPr>
            <p:spPr bwMode="auto">
              <a:xfrm>
                <a:off x="198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58" name="Line 201"/>
              <p:cNvSpPr>
                <a:spLocks noChangeShapeType="1"/>
              </p:cNvSpPr>
              <p:nvPr/>
            </p:nvSpPr>
            <p:spPr bwMode="auto">
              <a:xfrm>
                <a:off x="198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59" name="Line 202"/>
              <p:cNvSpPr>
                <a:spLocks noChangeShapeType="1"/>
              </p:cNvSpPr>
              <p:nvPr/>
            </p:nvSpPr>
            <p:spPr bwMode="auto">
              <a:xfrm>
                <a:off x="199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60" name="Line 203"/>
              <p:cNvSpPr>
                <a:spLocks noChangeShapeType="1"/>
              </p:cNvSpPr>
              <p:nvPr/>
            </p:nvSpPr>
            <p:spPr bwMode="auto">
              <a:xfrm>
                <a:off x="2004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61" name="Line 204"/>
              <p:cNvSpPr>
                <a:spLocks noChangeShapeType="1"/>
              </p:cNvSpPr>
              <p:nvPr/>
            </p:nvSpPr>
            <p:spPr bwMode="auto">
              <a:xfrm>
                <a:off x="206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62" name="Line 205"/>
              <p:cNvSpPr>
                <a:spLocks noChangeShapeType="1"/>
              </p:cNvSpPr>
              <p:nvPr/>
            </p:nvSpPr>
            <p:spPr bwMode="auto">
              <a:xfrm>
                <a:off x="210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63" name="Line 206"/>
              <p:cNvSpPr>
                <a:spLocks noChangeShapeType="1"/>
              </p:cNvSpPr>
              <p:nvPr/>
            </p:nvSpPr>
            <p:spPr bwMode="auto">
              <a:xfrm>
                <a:off x="213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64" name="Line 207"/>
              <p:cNvSpPr>
                <a:spLocks noChangeShapeType="1"/>
              </p:cNvSpPr>
              <p:nvPr/>
            </p:nvSpPr>
            <p:spPr bwMode="auto">
              <a:xfrm>
                <a:off x="214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65" name="Line 208"/>
              <p:cNvSpPr>
                <a:spLocks noChangeShapeType="1"/>
              </p:cNvSpPr>
              <p:nvPr/>
            </p:nvSpPr>
            <p:spPr bwMode="auto">
              <a:xfrm>
                <a:off x="216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66" name="Line 209"/>
              <p:cNvSpPr>
                <a:spLocks noChangeShapeType="1"/>
              </p:cNvSpPr>
              <p:nvPr/>
            </p:nvSpPr>
            <p:spPr bwMode="auto">
              <a:xfrm>
                <a:off x="218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67" name="Line 210"/>
              <p:cNvSpPr>
                <a:spLocks noChangeShapeType="1"/>
              </p:cNvSpPr>
              <p:nvPr/>
            </p:nvSpPr>
            <p:spPr bwMode="auto">
              <a:xfrm>
                <a:off x="219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68" name="Line 211"/>
              <p:cNvSpPr>
                <a:spLocks noChangeShapeType="1"/>
              </p:cNvSpPr>
              <p:nvPr/>
            </p:nvSpPr>
            <p:spPr bwMode="auto">
              <a:xfrm>
                <a:off x="220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69" name="Line 212"/>
              <p:cNvSpPr>
                <a:spLocks noChangeShapeType="1"/>
              </p:cNvSpPr>
              <p:nvPr/>
            </p:nvSpPr>
            <p:spPr bwMode="auto">
              <a:xfrm>
                <a:off x="2212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70" name="Line 213"/>
              <p:cNvSpPr>
                <a:spLocks noChangeShapeType="1"/>
              </p:cNvSpPr>
              <p:nvPr/>
            </p:nvSpPr>
            <p:spPr bwMode="auto">
              <a:xfrm>
                <a:off x="227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71" name="Line 214"/>
              <p:cNvSpPr>
                <a:spLocks noChangeShapeType="1"/>
              </p:cNvSpPr>
              <p:nvPr/>
            </p:nvSpPr>
            <p:spPr bwMode="auto">
              <a:xfrm>
                <a:off x="230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72" name="Line 215"/>
              <p:cNvSpPr>
                <a:spLocks noChangeShapeType="1"/>
              </p:cNvSpPr>
              <p:nvPr/>
            </p:nvSpPr>
            <p:spPr bwMode="auto">
              <a:xfrm>
                <a:off x="233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73" name="Line 216"/>
              <p:cNvSpPr>
                <a:spLocks noChangeShapeType="1"/>
              </p:cNvSpPr>
              <p:nvPr/>
            </p:nvSpPr>
            <p:spPr bwMode="auto">
              <a:xfrm>
                <a:off x="235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74" name="Line 217"/>
              <p:cNvSpPr>
                <a:spLocks noChangeShapeType="1"/>
              </p:cNvSpPr>
              <p:nvPr/>
            </p:nvSpPr>
            <p:spPr bwMode="auto">
              <a:xfrm>
                <a:off x="237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75" name="Line 218"/>
              <p:cNvSpPr>
                <a:spLocks noChangeShapeType="1"/>
              </p:cNvSpPr>
              <p:nvPr/>
            </p:nvSpPr>
            <p:spPr bwMode="auto">
              <a:xfrm>
                <a:off x="238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76" name="Line 219"/>
              <p:cNvSpPr>
                <a:spLocks noChangeShapeType="1"/>
              </p:cNvSpPr>
              <p:nvPr/>
            </p:nvSpPr>
            <p:spPr bwMode="auto">
              <a:xfrm>
                <a:off x="239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77" name="Line 220"/>
              <p:cNvSpPr>
                <a:spLocks noChangeShapeType="1"/>
              </p:cNvSpPr>
              <p:nvPr/>
            </p:nvSpPr>
            <p:spPr bwMode="auto">
              <a:xfrm>
                <a:off x="240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78" name="Line 221"/>
              <p:cNvSpPr>
                <a:spLocks noChangeShapeType="1"/>
              </p:cNvSpPr>
              <p:nvPr/>
            </p:nvSpPr>
            <p:spPr bwMode="auto">
              <a:xfrm>
                <a:off x="2412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79" name="Line 222"/>
              <p:cNvSpPr>
                <a:spLocks noChangeShapeType="1"/>
              </p:cNvSpPr>
              <p:nvPr/>
            </p:nvSpPr>
            <p:spPr bwMode="auto">
              <a:xfrm>
                <a:off x="246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80" name="Line 223"/>
              <p:cNvSpPr>
                <a:spLocks noChangeShapeType="1"/>
              </p:cNvSpPr>
              <p:nvPr/>
            </p:nvSpPr>
            <p:spPr bwMode="auto">
              <a:xfrm>
                <a:off x="250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81" name="Line 224"/>
              <p:cNvSpPr>
                <a:spLocks noChangeShapeType="1"/>
              </p:cNvSpPr>
              <p:nvPr/>
            </p:nvSpPr>
            <p:spPr bwMode="auto">
              <a:xfrm>
                <a:off x="252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82" name="Line 225"/>
              <p:cNvSpPr>
                <a:spLocks noChangeShapeType="1"/>
              </p:cNvSpPr>
              <p:nvPr/>
            </p:nvSpPr>
            <p:spPr bwMode="auto">
              <a:xfrm>
                <a:off x="254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83" name="Line 226"/>
              <p:cNvSpPr>
                <a:spLocks noChangeShapeType="1"/>
              </p:cNvSpPr>
              <p:nvPr/>
            </p:nvSpPr>
            <p:spPr bwMode="auto">
              <a:xfrm>
                <a:off x="256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84" name="Line 227"/>
              <p:cNvSpPr>
                <a:spLocks noChangeShapeType="1"/>
              </p:cNvSpPr>
              <p:nvPr/>
            </p:nvSpPr>
            <p:spPr bwMode="auto">
              <a:xfrm>
                <a:off x="257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85" name="Line 228"/>
              <p:cNvSpPr>
                <a:spLocks noChangeShapeType="1"/>
              </p:cNvSpPr>
              <p:nvPr/>
            </p:nvSpPr>
            <p:spPr bwMode="auto">
              <a:xfrm>
                <a:off x="258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86" name="Line 229"/>
              <p:cNvSpPr>
                <a:spLocks noChangeShapeType="1"/>
              </p:cNvSpPr>
              <p:nvPr/>
            </p:nvSpPr>
            <p:spPr bwMode="auto">
              <a:xfrm>
                <a:off x="259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87" name="Line 230"/>
              <p:cNvSpPr>
                <a:spLocks noChangeShapeType="1"/>
              </p:cNvSpPr>
              <p:nvPr/>
            </p:nvSpPr>
            <p:spPr bwMode="auto">
              <a:xfrm>
                <a:off x="2604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88" name="Line 231"/>
              <p:cNvSpPr>
                <a:spLocks noChangeShapeType="1"/>
              </p:cNvSpPr>
              <p:nvPr/>
            </p:nvSpPr>
            <p:spPr bwMode="auto">
              <a:xfrm>
                <a:off x="266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89" name="Line 232"/>
              <p:cNvSpPr>
                <a:spLocks noChangeShapeType="1"/>
              </p:cNvSpPr>
              <p:nvPr/>
            </p:nvSpPr>
            <p:spPr bwMode="auto">
              <a:xfrm>
                <a:off x="1916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90" name="Line 233"/>
              <p:cNvSpPr>
                <a:spLocks noChangeShapeType="1"/>
              </p:cNvSpPr>
              <p:nvPr/>
            </p:nvSpPr>
            <p:spPr bwMode="auto">
              <a:xfrm>
                <a:off x="191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91" name="Line 234"/>
              <p:cNvSpPr>
                <a:spLocks noChangeShapeType="1"/>
              </p:cNvSpPr>
              <p:nvPr/>
            </p:nvSpPr>
            <p:spPr bwMode="auto">
              <a:xfrm>
                <a:off x="191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92" name="Line 235"/>
              <p:cNvSpPr>
                <a:spLocks noChangeShapeType="1"/>
              </p:cNvSpPr>
              <p:nvPr/>
            </p:nvSpPr>
            <p:spPr bwMode="auto">
              <a:xfrm>
                <a:off x="191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93" name="Line 236"/>
              <p:cNvSpPr>
                <a:spLocks noChangeShapeType="1"/>
              </p:cNvSpPr>
              <p:nvPr/>
            </p:nvSpPr>
            <p:spPr bwMode="auto">
              <a:xfrm>
                <a:off x="191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94" name="Line 237"/>
              <p:cNvSpPr>
                <a:spLocks noChangeShapeType="1"/>
              </p:cNvSpPr>
              <p:nvPr/>
            </p:nvSpPr>
            <p:spPr bwMode="auto">
              <a:xfrm>
                <a:off x="191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95" name="Line 238"/>
              <p:cNvSpPr>
                <a:spLocks noChangeShapeType="1"/>
              </p:cNvSpPr>
              <p:nvPr/>
            </p:nvSpPr>
            <p:spPr bwMode="auto">
              <a:xfrm>
                <a:off x="190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96" name="Line 239"/>
              <p:cNvSpPr>
                <a:spLocks noChangeShapeType="1"/>
              </p:cNvSpPr>
              <p:nvPr/>
            </p:nvSpPr>
            <p:spPr bwMode="auto">
              <a:xfrm>
                <a:off x="190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97" name="Line 240"/>
              <p:cNvSpPr>
                <a:spLocks noChangeShapeType="1"/>
              </p:cNvSpPr>
              <p:nvPr/>
            </p:nvSpPr>
            <p:spPr bwMode="auto">
              <a:xfrm>
                <a:off x="190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98" name="Line 241"/>
              <p:cNvSpPr>
                <a:spLocks noChangeShapeType="1"/>
              </p:cNvSpPr>
              <p:nvPr/>
            </p:nvSpPr>
            <p:spPr bwMode="auto">
              <a:xfrm>
                <a:off x="1908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99" name="Line 242"/>
              <p:cNvSpPr>
                <a:spLocks noChangeShapeType="1"/>
              </p:cNvSpPr>
              <p:nvPr/>
            </p:nvSpPr>
            <p:spPr bwMode="auto">
              <a:xfrm>
                <a:off x="190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0" name="Line 243"/>
              <p:cNvSpPr>
                <a:spLocks noChangeShapeType="1"/>
              </p:cNvSpPr>
              <p:nvPr/>
            </p:nvSpPr>
            <p:spPr bwMode="auto">
              <a:xfrm>
                <a:off x="189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1" name="Line 244"/>
              <p:cNvSpPr>
                <a:spLocks noChangeShapeType="1"/>
              </p:cNvSpPr>
              <p:nvPr/>
            </p:nvSpPr>
            <p:spPr bwMode="auto">
              <a:xfrm>
                <a:off x="188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2" name="Line 245"/>
              <p:cNvSpPr>
                <a:spLocks noChangeShapeType="1"/>
              </p:cNvSpPr>
              <p:nvPr/>
            </p:nvSpPr>
            <p:spPr bwMode="auto">
              <a:xfrm>
                <a:off x="186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3" name="Line 246"/>
              <p:cNvSpPr>
                <a:spLocks noChangeShapeType="1"/>
              </p:cNvSpPr>
              <p:nvPr/>
            </p:nvSpPr>
            <p:spPr bwMode="auto">
              <a:xfrm>
                <a:off x="186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4" name="Line 247"/>
              <p:cNvSpPr>
                <a:spLocks noChangeShapeType="1"/>
              </p:cNvSpPr>
              <p:nvPr/>
            </p:nvSpPr>
            <p:spPr bwMode="auto">
              <a:xfrm>
                <a:off x="185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5" name="Line 248"/>
              <p:cNvSpPr>
                <a:spLocks noChangeShapeType="1"/>
              </p:cNvSpPr>
              <p:nvPr/>
            </p:nvSpPr>
            <p:spPr bwMode="auto">
              <a:xfrm>
                <a:off x="184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6" name="Line 249"/>
              <p:cNvSpPr>
                <a:spLocks noChangeShapeType="1"/>
              </p:cNvSpPr>
              <p:nvPr/>
            </p:nvSpPr>
            <p:spPr bwMode="auto">
              <a:xfrm>
                <a:off x="183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07" name="Line 250"/>
              <p:cNvSpPr>
                <a:spLocks noChangeShapeType="1"/>
              </p:cNvSpPr>
              <p:nvPr/>
            </p:nvSpPr>
            <p:spPr bwMode="auto">
              <a:xfrm>
                <a:off x="1828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80" name="Line 262"/>
            <p:cNvSpPr>
              <a:spLocks noChangeShapeType="1"/>
            </p:cNvSpPr>
            <p:nvPr/>
          </p:nvSpPr>
          <p:spPr bwMode="auto">
            <a:xfrm flipV="1">
              <a:off x="2156766" y="1786848"/>
              <a:ext cx="1354" cy="697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81" name="Group 263"/>
            <p:cNvGrpSpPr>
              <a:grpSpLocks/>
            </p:cNvGrpSpPr>
            <p:nvPr/>
          </p:nvGrpSpPr>
          <p:grpSpPr bwMode="auto">
            <a:xfrm>
              <a:off x="2143224" y="1801743"/>
              <a:ext cx="14895" cy="675731"/>
              <a:chOff x="1804" y="744"/>
              <a:chExt cx="17" cy="761"/>
            </a:xfrm>
          </p:grpSpPr>
          <p:sp>
            <p:nvSpPr>
              <p:cNvPr id="205" name="Line 264"/>
              <p:cNvSpPr>
                <a:spLocks noChangeShapeType="1"/>
              </p:cNvSpPr>
              <p:nvPr/>
            </p:nvSpPr>
            <p:spPr bwMode="auto">
              <a:xfrm flipH="1">
                <a:off x="1804" y="142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06" name="Line 265"/>
              <p:cNvSpPr>
                <a:spLocks noChangeShapeType="1"/>
              </p:cNvSpPr>
              <p:nvPr/>
            </p:nvSpPr>
            <p:spPr bwMode="auto">
              <a:xfrm>
                <a:off x="1820" y="14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07" name="Freeform 266"/>
              <p:cNvSpPr>
                <a:spLocks/>
              </p:cNvSpPr>
              <p:nvPr/>
            </p:nvSpPr>
            <p:spPr bwMode="auto">
              <a:xfrm>
                <a:off x="1812" y="1384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08" name="Line 267"/>
              <p:cNvSpPr>
                <a:spLocks noChangeShapeType="1"/>
              </p:cNvSpPr>
              <p:nvPr/>
            </p:nvSpPr>
            <p:spPr bwMode="auto">
              <a:xfrm>
                <a:off x="1820" y="13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09" name="Freeform 268"/>
              <p:cNvSpPr>
                <a:spLocks/>
              </p:cNvSpPr>
              <p:nvPr/>
            </p:nvSpPr>
            <p:spPr bwMode="auto">
              <a:xfrm>
                <a:off x="1820" y="1360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10" name="Line 269"/>
              <p:cNvSpPr>
                <a:spLocks noChangeShapeType="1"/>
              </p:cNvSpPr>
              <p:nvPr/>
            </p:nvSpPr>
            <p:spPr bwMode="auto">
              <a:xfrm>
                <a:off x="1820" y="13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11" name="Line 270"/>
              <p:cNvSpPr>
                <a:spLocks noChangeShapeType="1"/>
              </p:cNvSpPr>
              <p:nvPr/>
            </p:nvSpPr>
            <p:spPr bwMode="auto">
              <a:xfrm flipH="1">
                <a:off x="1804" y="134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12" name="Line 271"/>
              <p:cNvSpPr>
                <a:spLocks noChangeShapeType="1"/>
              </p:cNvSpPr>
              <p:nvPr/>
            </p:nvSpPr>
            <p:spPr bwMode="auto">
              <a:xfrm>
                <a:off x="1820" y="12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13" name="Line 272"/>
              <p:cNvSpPr>
                <a:spLocks noChangeShapeType="1"/>
              </p:cNvSpPr>
              <p:nvPr/>
            </p:nvSpPr>
            <p:spPr bwMode="auto">
              <a:xfrm>
                <a:off x="1820" y="12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14" name="Line 273"/>
              <p:cNvSpPr>
                <a:spLocks noChangeShapeType="1"/>
              </p:cNvSpPr>
              <p:nvPr/>
            </p:nvSpPr>
            <p:spPr bwMode="auto">
              <a:xfrm>
                <a:off x="1820" y="12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15" name="Line 274"/>
              <p:cNvSpPr>
                <a:spLocks noChangeShapeType="1"/>
              </p:cNvSpPr>
              <p:nvPr/>
            </p:nvSpPr>
            <p:spPr bwMode="auto">
              <a:xfrm flipH="1">
                <a:off x="1812" y="1208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16" name="Line 275"/>
              <p:cNvSpPr>
                <a:spLocks noChangeShapeType="1"/>
              </p:cNvSpPr>
              <p:nvPr/>
            </p:nvSpPr>
            <p:spPr bwMode="auto">
              <a:xfrm>
                <a:off x="1820" y="11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17" name="Line 276"/>
              <p:cNvSpPr>
                <a:spLocks noChangeShapeType="1"/>
              </p:cNvSpPr>
              <p:nvPr/>
            </p:nvSpPr>
            <p:spPr bwMode="auto">
              <a:xfrm>
                <a:off x="1820" y="11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18" name="Line 277"/>
              <p:cNvSpPr>
                <a:spLocks noChangeShapeType="1"/>
              </p:cNvSpPr>
              <p:nvPr/>
            </p:nvSpPr>
            <p:spPr bwMode="auto">
              <a:xfrm>
                <a:off x="1820" y="11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19" name="Line 278"/>
              <p:cNvSpPr>
                <a:spLocks noChangeShapeType="1"/>
              </p:cNvSpPr>
              <p:nvPr/>
            </p:nvSpPr>
            <p:spPr bwMode="auto">
              <a:xfrm>
                <a:off x="1820" y="11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20" name="Line 279"/>
              <p:cNvSpPr>
                <a:spLocks noChangeShapeType="1"/>
              </p:cNvSpPr>
              <p:nvPr/>
            </p:nvSpPr>
            <p:spPr bwMode="auto">
              <a:xfrm flipH="1">
                <a:off x="1804" y="115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21" name="Line 280"/>
              <p:cNvSpPr>
                <a:spLocks noChangeShapeType="1"/>
              </p:cNvSpPr>
              <p:nvPr/>
            </p:nvSpPr>
            <p:spPr bwMode="auto">
              <a:xfrm>
                <a:off x="1820" y="109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22" name="Line 281"/>
              <p:cNvSpPr>
                <a:spLocks noChangeShapeType="1"/>
              </p:cNvSpPr>
              <p:nvPr/>
            </p:nvSpPr>
            <p:spPr bwMode="auto">
              <a:xfrm>
                <a:off x="1820" y="10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23" name="Line 282"/>
              <p:cNvSpPr>
                <a:spLocks noChangeShapeType="1"/>
              </p:cNvSpPr>
              <p:nvPr/>
            </p:nvSpPr>
            <p:spPr bwMode="auto">
              <a:xfrm>
                <a:off x="1820" y="10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24" name="Line 283"/>
              <p:cNvSpPr>
                <a:spLocks noChangeShapeType="1"/>
              </p:cNvSpPr>
              <p:nvPr/>
            </p:nvSpPr>
            <p:spPr bwMode="auto">
              <a:xfrm flipH="1">
                <a:off x="1812" y="102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25" name="Line 284"/>
              <p:cNvSpPr>
                <a:spLocks noChangeShapeType="1"/>
              </p:cNvSpPr>
              <p:nvPr/>
            </p:nvSpPr>
            <p:spPr bwMode="auto">
              <a:xfrm>
                <a:off x="1820" y="10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26" name="Line 285"/>
              <p:cNvSpPr>
                <a:spLocks noChangeShapeType="1"/>
              </p:cNvSpPr>
              <p:nvPr/>
            </p:nvSpPr>
            <p:spPr bwMode="auto">
              <a:xfrm>
                <a:off x="1820" y="10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27" name="Line 286"/>
              <p:cNvSpPr>
                <a:spLocks noChangeShapeType="1"/>
              </p:cNvSpPr>
              <p:nvPr/>
            </p:nvSpPr>
            <p:spPr bwMode="auto">
              <a:xfrm>
                <a:off x="1820" y="9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28" name="Line 287"/>
              <p:cNvSpPr>
                <a:spLocks noChangeShapeType="1"/>
              </p:cNvSpPr>
              <p:nvPr/>
            </p:nvSpPr>
            <p:spPr bwMode="auto">
              <a:xfrm>
                <a:off x="1820" y="9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29" name="Line 288"/>
              <p:cNvSpPr>
                <a:spLocks noChangeShapeType="1"/>
              </p:cNvSpPr>
              <p:nvPr/>
            </p:nvSpPr>
            <p:spPr bwMode="auto">
              <a:xfrm flipH="1">
                <a:off x="1804" y="968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30" name="Line 289"/>
              <p:cNvSpPr>
                <a:spLocks noChangeShapeType="1"/>
              </p:cNvSpPr>
              <p:nvPr/>
            </p:nvSpPr>
            <p:spPr bwMode="auto">
              <a:xfrm>
                <a:off x="1820" y="92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31" name="Line 290"/>
              <p:cNvSpPr>
                <a:spLocks noChangeShapeType="1"/>
              </p:cNvSpPr>
              <p:nvPr/>
            </p:nvSpPr>
            <p:spPr bwMode="auto">
              <a:xfrm>
                <a:off x="1820" y="8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32" name="Line 291"/>
              <p:cNvSpPr>
                <a:spLocks noChangeShapeType="1"/>
              </p:cNvSpPr>
              <p:nvPr/>
            </p:nvSpPr>
            <p:spPr bwMode="auto">
              <a:xfrm>
                <a:off x="1820" y="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33" name="Line 292"/>
              <p:cNvSpPr>
                <a:spLocks noChangeShapeType="1"/>
              </p:cNvSpPr>
              <p:nvPr/>
            </p:nvSpPr>
            <p:spPr bwMode="auto">
              <a:xfrm flipH="1">
                <a:off x="1812" y="848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34" name="Line 293"/>
              <p:cNvSpPr>
                <a:spLocks noChangeShapeType="1"/>
              </p:cNvSpPr>
              <p:nvPr/>
            </p:nvSpPr>
            <p:spPr bwMode="auto">
              <a:xfrm>
                <a:off x="1820" y="8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35" name="Line 294"/>
              <p:cNvSpPr>
                <a:spLocks noChangeShapeType="1"/>
              </p:cNvSpPr>
              <p:nvPr/>
            </p:nvSpPr>
            <p:spPr bwMode="auto">
              <a:xfrm>
                <a:off x="1820" y="8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36" name="Line 295"/>
              <p:cNvSpPr>
                <a:spLocks noChangeShapeType="1"/>
              </p:cNvSpPr>
              <p:nvPr/>
            </p:nvSpPr>
            <p:spPr bwMode="auto">
              <a:xfrm>
                <a:off x="1820" y="8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37" name="Freeform 296"/>
              <p:cNvSpPr>
                <a:spLocks/>
              </p:cNvSpPr>
              <p:nvPr/>
            </p:nvSpPr>
            <p:spPr bwMode="auto">
              <a:xfrm>
                <a:off x="1804" y="800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38" name="Line 297"/>
              <p:cNvSpPr>
                <a:spLocks noChangeShapeType="1"/>
              </p:cNvSpPr>
              <p:nvPr/>
            </p:nvSpPr>
            <p:spPr bwMode="auto">
              <a:xfrm>
                <a:off x="1820" y="7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39" name="Line 298"/>
              <p:cNvSpPr>
                <a:spLocks noChangeShapeType="1"/>
              </p:cNvSpPr>
              <p:nvPr/>
            </p:nvSpPr>
            <p:spPr bwMode="auto">
              <a:xfrm flipH="1">
                <a:off x="1804" y="142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40" name="Freeform 299"/>
              <p:cNvSpPr>
                <a:spLocks/>
              </p:cNvSpPr>
              <p:nvPr/>
            </p:nvSpPr>
            <p:spPr bwMode="auto">
              <a:xfrm>
                <a:off x="1812" y="1424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41" name="Line 300"/>
              <p:cNvSpPr>
                <a:spLocks noChangeShapeType="1"/>
              </p:cNvSpPr>
              <p:nvPr/>
            </p:nvSpPr>
            <p:spPr bwMode="auto">
              <a:xfrm>
                <a:off x="1820" y="14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42" name="Freeform 301"/>
              <p:cNvSpPr>
                <a:spLocks/>
              </p:cNvSpPr>
              <p:nvPr/>
            </p:nvSpPr>
            <p:spPr bwMode="auto">
              <a:xfrm>
                <a:off x="1804" y="1432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43" name="Line 302"/>
              <p:cNvSpPr>
                <a:spLocks noChangeShapeType="1"/>
              </p:cNvSpPr>
              <p:nvPr/>
            </p:nvSpPr>
            <p:spPr bwMode="auto">
              <a:xfrm>
                <a:off x="1820" y="14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44" name="Line 303"/>
              <p:cNvSpPr>
                <a:spLocks noChangeShapeType="1"/>
              </p:cNvSpPr>
              <p:nvPr/>
            </p:nvSpPr>
            <p:spPr bwMode="auto">
              <a:xfrm>
                <a:off x="1820" y="14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45" name="Line 304"/>
              <p:cNvSpPr>
                <a:spLocks noChangeShapeType="1"/>
              </p:cNvSpPr>
              <p:nvPr/>
            </p:nvSpPr>
            <p:spPr bwMode="auto">
              <a:xfrm>
                <a:off x="1820" y="14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46" name="Line 305"/>
              <p:cNvSpPr>
                <a:spLocks noChangeShapeType="1"/>
              </p:cNvSpPr>
              <p:nvPr/>
            </p:nvSpPr>
            <p:spPr bwMode="auto">
              <a:xfrm flipH="1">
                <a:off x="1812" y="146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47" name="Line 306"/>
              <p:cNvSpPr>
                <a:spLocks noChangeShapeType="1"/>
              </p:cNvSpPr>
              <p:nvPr/>
            </p:nvSpPr>
            <p:spPr bwMode="auto">
              <a:xfrm>
                <a:off x="1820" y="14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48" name="Line 307"/>
              <p:cNvSpPr>
                <a:spLocks noChangeShapeType="1"/>
              </p:cNvSpPr>
              <p:nvPr/>
            </p:nvSpPr>
            <p:spPr bwMode="auto">
              <a:xfrm>
                <a:off x="1820" y="14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49" name="Line 308"/>
              <p:cNvSpPr>
                <a:spLocks noChangeShapeType="1"/>
              </p:cNvSpPr>
              <p:nvPr/>
            </p:nvSpPr>
            <p:spPr bwMode="auto">
              <a:xfrm>
                <a:off x="1820" y="14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50" name="Line 309"/>
              <p:cNvSpPr>
                <a:spLocks noChangeShapeType="1"/>
              </p:cNvSpPr>
              <p:nvPr/>
            </p:nvSpPr>
            <p:spPr bwMode="auto">
              <a:xfrm>
                <a:off x="1820" y="149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51" name="Line 310"/>
              <p:cNvSpPr>
                <a:spLocks noChangeShapeType="1"/>
              </p:cNvSpPr>
              <p:nvPr/>
            </p:nvSpPr>
            <p:spPr bwMode="auto">
              <a:xfrm flipH="1">
                <a:off x="1804" y="150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82" name="Picture 3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828" y="1790910"/>
              <a:ext cx="759689" cy="689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Rectangle 323"/>
            <p:cNvSpPr>
              <a:spLocks noChangeArrowheads="1"/>
            </p:cNvSpPr>
            <p:nvPr/>
          </p:nvSpPr>
          <p:spPr bwMode="auto">
            <a:xfrm>
              <a:off x="2412703" y="1878931"/>
              <a:ext cx="262709" cy="2356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4" name="Rectangle 325"/>
            <p:cNvSpPr>
              <a:spLocks noChangeArrowheads="1"/>
            </p:cNvSpPr>
            <p:nvPr/>
          </p:nvSpPr>
          <p:spPr bwMode="auto">
            <a:xfrm>
              <a:off x="2711111" y="1895797"/>
              <a:ext cx="17117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Rectangle 326"/>
            <p:cNvSpPr>
              <a:spLocks noChangeArrowheads="1"/>
            </p:cNvSpPr>
            <p:nvPr/>
          </p:nvSpPr>
          <p:spPr bwMode="auto">
            <a:xfrm>
              <a:off x="3123643" y="1786848"/>
              <a:ext cx="767813" cy="6973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6" name="Line 327"/>
            <p:cNvSpPr>
              <a:spLocks noChangeShapeType="1"/>
            </p:cNvSpPr>
            <p:nvPr/>
          </p:nvSpPr>
          <p:spPr bwMode="auto">
            <a:xfrm>
              <a:off x="3123643" y="2484244"/>
              <a:ext cx="767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87" name="Group 328"/>
            <p:cNvGrpSpPr>
              <a:grpSpLocks/>
            </p:cNvGrpSpPr>
            <p:nvPr/>
          </p:nvGrpSpPr>
          <p:grpSpPr bwMode="auto">
            <a:xfrm>
              <a:off x="3130413" y="2484244"/>
              <a:ext cx="740731" cy="13542"/>
              <a:chOff x="2916" y="1512"/>
              <a:chExt cx="833" cy="16"/>
            </a:xfrm>
          </p:grpSpPr>
          <p:sp>
            <p:nvSpPr>
              <p:cNvPr id="149" name="Line 329"/>
              <p:cNvSpPr>
                <a:spLocks noChangeShapeType="1"/>
              </p:cNvSpPr>
              <p:nvPr/>
            </p:nvSpPr>
            <p:spPr bwMode="auto">
              <a:xfrm>
                <a:off x="3004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50" name="Line 330"/>
              <p:cNvSpPr>
                <a:spLocks noChangeShapeType="1"/>
              </p:cNvSpPr>
              <p:nvPr/>
            </p:nvSpPr>
            <p:spPr bwMode="auto">
              <a:xfrm>
                <a:off x="303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51" name="Line 331"/>
              <p:cNvSpPr>
                <a:spLocks noChangeShapeType="1"/>
              </p:cNvSpPr>
              <p:nvPr/>
            </p:nvSpPr>
            <p:spPr bwMode="auto">
              <a:xfrm>
                <a:off x="304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52" name="Line 332"/>
              <p:cNvSpPr>
                <a:spLocks noChangeShapeType="1"/>
              </p:cNvSpPr>
              <p:nvPr/>
            </p:nvSpPr>
            <p:spPr bwMode="auto">
              <a:xfrm>
                <a:off x="305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53" name="Line 333"/>
              <p:cNvSpPr>
                <a:spLocks noChangeShapeType="1"/>
              </p:cNvSpPr>
              <p:nvPr/>
            </p:nvSpPr>
            <p:spPr bwMode="auto">
              <a:xfrm>
                <a:off x="306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54" name="Line 334"/>
              <p:cNvSpPr>
                <a:spLocks noChangeShapeType="1"/>
              </p:cNvSpPr>
              <p:nvPr/>
            </p:nvSpPr>
            <p:spPr bwMode="auto">
              <a:xfrm>
                <a:off x="306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55" name="Line 335"/>
              <p:cNvSpPr>
                <a:spLocks noChangeShapeType="1"/>
              </p:cNvSpPr>
              <p:nvPr/>
            </p:nvSpPr>
            <p:spPr bwMode="auto">
              <a:xfrm>
                <a:off x="307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56" name="Line 336"/>
              <p:cNvSpPr>
                <a:spLocks noChangeShapeType="1"/>
              </p:cNvSpPr>
              <p:nvPr/>
            </p:nvSpPr>
            <p:spPr bwMode="auto">
              <a:xfrm>
                <a:off x="308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57" name="Line 337"/>
              <p:cNvSpPr>
                <a:spLocks noChangeShapeType="1"/>
              </p:cNvSpPr>
              <p:nvPr/>
            </p:nvSpPr>
            <p:spPr bwMode="auto">
              <a:xfrm>
                <a:off x="3092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58" name="Line 338"/>
              <p:cNvSpPr>
                <a:spLocks noChangeShapeType="1"/>
              </p:cNvSpPr>
              <p:nvPr/>
            </p:nvSpPr>
            <p:spPr bwMode="auto">
              <a:xfrm>
                <a:off x="314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59" name="Line 339"/>
              <p:cNvSpPr>
                <a:spLocks noChangeShapeType="1"/>
              </p:cNvSpPr>
              <p:nvPr/>
            </p:nvSpPr>
            <p:spPr bwMode="auto">
              <a:xfrm>
                <a:off x="318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0" name="Line 340"/>
              <p:cNvSpPr>
                <a:spLocks noChangeShapeType="1"/>
              </p:cNvSpPr>
              <p:nvPr/>
            </p:nvSpPr>
            <p:spPr bwMode="auto">
              <a:xfrm>
                <a:off x="322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1" name="Line 341"/>
              <p:cNvSpPr>
                <a:spLocks noChangeShapeType="1"/>
              </p:cNvSpPr>
              <p:nvPr/>
            </p:nvSpPr>
            <p:spPr bwMode="auto">
              <a:xfrm>
                <a:off x="323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2" name="Line 342"/>
              <p:cNvSpPr>
                <a:spLocks noChangeShapeType="1"/>
              </p:cNvSpPr>
              <p:nvPr/>
            </p:nvSpPr>
            <p:spPr bwMode="auto">
              <a:xfrm>
                <a:off x="325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3" name="Line 343"/>
              <p:cNvSpPr>
                <a:spLocks noChangeShapeType="1"/>
              </p:cNvSpPr>
              <p:nvPr/>
            </p:nvSpPr>
            <p:spPr bwMode="auto">
              <a:xfrm>
                <a:off x="326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4" name="Line 344"/>
              <p:cNvSpPr>
                <a:spLocks noChangeShapeType="1"/>
              </p:cNvSpPr>
              <p:nvPr/>
            </p:nvSpPr>
            <p:spPr bwMode="auto">
              <a:xfrm>
                <a:off x="328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5" name="Line 345"/>
              <p:cNvSpPr>
                <a:spLocks noChangeShapeType="1"/>
              </p:cNvSpPr>
              <p:nvPr/>
            </p:nvSpPr>
            <p:spPr bwMode="auto">
              <a:xfrm>
                <a:off x="329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6" name="Line 346"/>
              <p:cNvSpPr>
                <a:spLocks noChangeShapeType="1"/>
              </p:cNvSpPr>
              <p:nvPr/>
            </p:nvSpPr>
            <p:spPr bwMode="auto">
              <a:xfrm>
                <a:off x="3300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7" name="Line 347"/>
              <p:cNvSpPr>
                <a:spLocks noChangeShapeType="1"/>
              </p:cNvSpPr>
              <p:nvPr/>
            </p:nvSpPr>
            <p:spPr bwMode="auto">
              <a:xfrm>
                <a:off x="336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8" name="Line 348"/>
              <p:cNvSpPr>
                <a:spLocks noChangeShapeType="1"/>
              </p:cNvSpPr>
              <p:nvPr/>
            </p:nvSpPr>
            <p:spPr bwMode="auto">
              <a:xfrm>
                <a:off x="339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9" name="Line 349"/>
              <p:cNvSpPr>
                <a:spLocks noChangeShapeType="1"/>
              </p:cNvSpPr>
              <p:nvPr/>
            </p:nvSpPr>
            <p:spPr bwMode="auto">
              <a:xfrm>
                <a:off x="342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70" name="Line 350"/>
              <p:cNvSpPr>
                <a:spLocks noChangeShapeType="1"/>
              </p:cNvSpPr>
              <p:nvPr/>
            </p:nvSpPr>
            <p:spPr bwMode="auto">
              <a:xfrm>
                <a:off x="344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71" name="Line 351"/>
              <p:cNvSpPr>
                <a:spLocks noChangeShapeType="1"/>
              </p:cNvSpPr>
              <p:nvPr/>
            </p:nvSpPr>
            <p:spPr bwMode="auto">
              <a:xfrm>
                <a:off x="346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72" name="Line 352"/>
              <p:cNvSpPr>
                <a:spLocks noChangeShapeType="1"/>
              </p:cNvSpPr>
              <p:nvPr/>
            </p:nvSpPr>
            <p:spPr bwMode="auto">
              <a:xfrm>
                <a:off x="346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73" name="Line 353"/>
              <p:cNvSpPr>
                <a:spLocks noChangeShapeType="1"/>
              </p:cNvSpPr>
              <p:nvPr/>
            </p:nvSpPr>
            <p:spPr bwMode="auto">
              <a:xfrm>
                <a:off x="348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74" name="Line 354"/>
              <p:cNvSpPr>
                <a:spLocks noChangeShapeType="1"/>
              </p:cNvSpPr>
              <p:nvPr/>
            </p:nvSpPr>
            <p:spPr bwMode="auto">
              <a:xfrm>
                <a:off x="349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75" name="Line 355"/>
              <p:cNvSpPr>
                <a:spLocks noChangeShapeType="1"/>
              </p:cNvSpPr>
              <p:nvPr/>
            </p:nvSpPr>
            <p:spPr bwMode="auto">
              <a:xfrm>
                <a:off x="3500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76" name="Line 356"/>
              <p:cNvSpPr>
                <a:spLocks noChangeShapeType="1"/>
              </p:cNvSpPr>
              <p:nvPr/>
            </p:nvSpPr>
            <p:spPr bwMode="auto">
              <a:xfrm>
                <a:off x="355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77" name="Line 357"/>
              <p:cNvSpPr>
                <a:spLocks noChangeShapeType="1"/>
              </p:cNvSpPr>
              <p:nvPr/>
            </p:nvSpPr>
            <p:spPr bwMode="auto">
              <a:xfrm>
                <a:off x="358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78" name="Line 358"/>
              <p:cNvSpPr>
                <a:spLocks noChangeShapeType="1"/>
              </p:cNvSpPr>
              <p:nvPr/>
            </p:nvSpPr>
            <p:spPr bwMode="auto">
              <a:xfrm>
                <a:off x="361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79" name="Line 359"/>
              <p:cNvSpPr>
                <a:spLocks noChangeShapeType="1"/>
              </p:cNvSpPr>
              <p:nvPr/>
            </p:nvSpPr>
            <p:spPr bwMode="auto">
              <a:xfrm>
                <a:off x="363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80" name="Line 360"/>
              <p:cNvSpPr>
                <a:spLocks noChangeShapeType="1"/>
              </p:cNvSpPr>
              <p:nvPr/>
            </p:nvSpPr>
            <p:spPr bwMode="auto">
              <a:xfrm>
                <a:off x="365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81" name="Line 361"/>
              <p:cNvSpPr>
                <a:spLocks noChangeShapeType="1"/>
              </p:cNvSpPr>
              <p:nvPr/>
            </p:nvSpPr>
            <p:spPr bwMode="auto">
              <a:xfrm>
                <a:off x="366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82" name="Line 362"/>
              <p:cNvSpPr>
                <a:spLocks noChangeShapeType="1"/>
              </p:cNvSpPr>
              <p:nvPr/>
            </p:nvSpPr>
            <p:spPr bwMode="auto">
              <a:xfrm>
                <a:off x="367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83" name="Line 363"/>
              <p:cNvSpPr>
                <a:spLocks noChangeShapeType="1"/>
              </p:cNvSpPr>
              <p:nvPr/>
            </p:nvSpPr>
            <p:spPr bwMode="auto">
              <a:xfrm>
                <a:off x="368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84" name="Line 364"/>
              <p:cNvSpPr>
                <a:spLocks noChangeShapeType="1"/>
              </p:cNvSpPr>
              <p:nvPr/>
            </p:nvSpPr>
            <p:spPr bwMode="auto">
              <a:xfrm>
                <a:off x="3692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85" name="Line 365"/>
              <p:cNvSpPr>
                <a:spLocks noChangeShapeType="1"/>
              </p:cNvSpPr>
              <p:nvPr/>
            </p:nvSpPr>
            <p:spPr bwMode="auto">
              <a:xfrm>
                <a:off x="374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86" name="Line 366"/>
              <p:cNvSpPr>
                <a:spLocks noChangeShapeType="1"/>
              </p:cNvSpPr>
              <p:nvPr/>
            </p:nvSpPr>
            <p:spPr bwMode="auto">
              <a:xfrm>
                <a:off x="3004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87" name="Line 367"/>
              <p:cNvSpPr>
                <a:spLocks noChangeShapeType="1"/>
              </p:cNvSpPr>
              <p:nvPr/>
            </p:nvSpPr>
            <p:spPr bwMode="auto">
              <a:xfrm>
                <a:off x="300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88" name="Line 368"/>
              <p:cNvSpPr>
                <a:spLocks noChangeShapeType="1"/>
              </p:cNvSpPr>
              <p:nvPr/>
            </p:nvSpPr>
            <p:spPr bwMode="auto">
              <a:xfrm>
                <a:off x="300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89" name="Line 369"/>
              <p:cNvSpPr>
                <a:spLocks noChangeShapeType="1"/>
              </p:cNvSpPr>
              <p:nvPr/>
            </p:nvSpPr>
            <p:spPr bwMode="auto">
              <a:xfrm>
                <a:off x="300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90" name="Line 370"/>
              <p:cNvSpPr>
                <a:spLocks noChangeShapeType="1"/>
              </p:cNvSpPr>
              <p:nvPr/>
            </p:nvSpPr>
            <p:spPr bwMode="auto">
              <a:xfrm>
                <a:off x="300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91" name="Line 371"/>
              <p:cNvSpPr>
                <a:spLocks noChangeShapeType="1"/>
              </p:cNvSpPr>
              <p:nvPr/>
            </p:nvSpPr>
            <p:spPr bwMode="auto">
              <a:xfrm>
                <a:off x="300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92" name="Line 372"/>
              <p:cNvSpPr>
                <a:spLocks noChangeShapeType="1"/>
              </p:cNvSpPr>
              <p:nvPr/>
            </p:nvSpPr>
            <p:spPr bwMode="auto">
              <a:xfrm>
                <a:off x="299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93" name="Line 373"/>
              <p:cNvSpPr>
                <a:spLocks noChangeShapeType="1"/>
              </p:cNvSpPr>
              <p:nvPr/>
            </p:nvSpPr>
            <p:spPr bwMode="auto">
              <a:xfrm>
                <a:off x="299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94" name="Line 374"/>
              <p:cNvSpPr>
                <a:spLocks noChangeShapeType="1"/>
              </p:cNvSpPr>
              <p:nvPr/>
            </p:nvSpPr>
            <p:spPr bwMode="auto">
              <a:xfrm>
                <a:off x="299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95" name="Line 375"/>
              <p:cNvSpPr>
                <a:spLocks noChangeShapeType="1"/>
              </p:cNvSpPr>
              <p:nvPr/>
            </p:nvSpPr>
            <p:spPr bwMode="auto">
              <a:xfrm>
                <a:off x="2996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96" name="Line 376"/>
              <p:cNvSpPr>
                <a:spLocks noChangeShapeType="1"/>
              </p:cNvSpPr>
              <p:nvPr/>
            </p:nvSpPr>
            <p:spPr bwMode="auto">
              <a:xfrm>
                <a:off x="298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97" name="Line 377"/>
              <p:cNvSpPr>
                <a:spLocks noChangeShapeType="1"/>
              </p:cNvSpPr>
              <p:nvPr/>
            </p:nvSpPr>
            <p:spPr bwMode="auto">
              <a:xfrm>
                <a:off x="298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98" name="Line 378"/>
              <p:cNvSpPr>
                <a:spLocks noChangeShapeType="1"/>
              </p:cNvSpPr>
              <p:nvPr/>
            </p:nvSpPr>
            <p:spPr bwMode="auto">
              <a:xfrm>
                <a:off x="297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99" name="Line 379"/>
              <p:cNvSpPr>
                <a:spLocks noChangeShapeType="1"/>
              </p:cNvSpPr>
              <p:nvPr/>
            </p:nvSpPr>
            <p:spPr bwMode="auto">
              <a:xfrm>
                <a:off x="2956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00" name="Line 380"/>
              <p:cNvSpPr>
                <a:spLocks noChangeShapeType="1"/>
              </p:cNvSpPr>
              <p:nvPr/>
            </p:nvSpPr>
            <p:spPr bwMode="auto">
              <a:xfrm>
                <a:off x="2948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01" name="Line 381"/>
              <p:cNvSpPr>
                <a:spLocks noChangeShapeType="1"/>
              </p:cNvSpPr>
              <p:nvPr/>
            </p:nvSpPr>
            <p:spPr bwMode="auto">
              <a:xfrm>
                <a:off x="2940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02" name="Line 382"/>
              <p:cNvSpPr>
                <a:spLocks noChangeShapeType="1"/>
              </p:cNvSpPr>
              <p:nvPr/>
            </p:nvSpPr>
            <p:spPr bwMode="auto">
              <a:xfrm>
                <a:off x="2932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03" name="Line 383"/>
              <p:cNvSpPr>
                <a:spLocks noChangeShapeType="1"/>
              </p:cNvSpPr>
              <p:nvPr/>
            </p:nvSpPr>
            <p:spPr bwMode="auto">
              <a:xfrm>
                <a:off x="2924" y="1512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204" name="Line 384"/>
              <p:cNvSpPr>
                <a:spLocks noChangeShapeType="1"/>
              </p:cNvSpPr>
              <p:nvPr/>
            </p:nvSpPr>
            <p:spPr bwMode="auto">
              <a:xfrm>
                <a:off x="2916" y="151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88" name="Line 396"/>
            <p:cNvSpPr>
              <a:spLocks noChangeShapeType="1"/>
            </p:cNvSpPr>
            <p:nvPr/>
          </p:nvSpPr>
          <p:spPr bwMode="auto">
            <a:xfrm flipV="1">
              <a:off x="3123643" y="1786848"/>
              <a:ext cx="1354" cy="697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89" name="Group 397"/>
            <p:cNvGrpSpPr>
              <a:grpSpLocks/>
            </p:cNvGrpSpPr>
            <p:nvPr/>
          </p:nvGrpSpPr>
          <p:grpSpPr bwMode="auto">
            <a:xfrm>
              <a:off x="3110101" y="1801743"/>
              <a:ext cx="14895" cy="675731"/>
              <a:chOff x="2892" y="744"/>
              <a:chExt cx="17" cy="761"/>
            </a:xfrm>
          </p:grpSpPr>
          <p:sp>
            <p:nvSpPr>
              <p:cNvPr id="102" name="Line 398"/>
              <p:cNvSpPr>
                <a:spLocks noChangeShapeType="1"/>
              </p:cNvSpPr>
              <p:nvPr/>
            </p:nvSpPr>
            <p:spPr bwMode="auto">
              <a:xfrm flipH="1">
                <a:off x="2892" y="142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3" name="Line 399"/>
              <p:cNvSpPr>
                <a:spLocks noChangeShapeType="1"/>
              </p:cNvSpPr>
              <p:nvPr/>
            </p:nvSpPr>
            <p:spPr bwMode="auto">
              <a:xfrm>
                <a:off x="2908" y="14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" name="Freeform 400"/>
              <p:cNvSpPr>
                <a:spLocks/>
              </p:cNvSpPr>
              <p:nvPr/>
            </p:nvSpPr>
            <p:spPr bwMode="auto">
              <a:xfrm>
                <a:off x="2900" y="1384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" name="Line 401"/>
              <p:cNvSpPr>
                <a:spLocks noChangeShapeType="1"/>
              </p:cNvSpPr>
              <p:nvPr/>
            </p:nvSpPr>
            <p:spPr bwMode="auto">
              <a:xfrm>
                <a:off x="2908" y="13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" name="Freeform 402"/>
              <p:cNvSpPr>
                <a:spLocks/>
              </p:cNvSpPr>
              <p:nvPr/>
            </p:nvSpPr>
            <p:spPr bwMode="auto">
              <a:xfrm>
                <a:off x="2908" y="1360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" name="Line 403"/>
              <p:cNvSpPr>
                <a:spLocks noChangeShapeType="1"/>
              </p:cNvSpPr>
              <p:nvPr/>
            </p:nvSpPr>
            <p:spPr bwMode="auto">
              <a:xfrm>
                <a:off x="2908" y="13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" name="Line 404"/>
              <p:cNvSpPr>
                <a:spLocks noChangeShapeType="1"/>
              </p:cNvSpPr>
              <p:nvPr/>
            </p:nvSpPr>
            <p:spPr bwMode="auto">
              <a:xfrm flipH="1">
                <a:off x="2892" y="134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" name="Line 405"/>
              <p:cNvSpPr>
                <a:spLocks noChangeShapeType="1"/>
              </p:cNvSpPr>
              <p:nvPr/>
            </p:nvSpPr>
            <p:spPr bwMode="auto">
              <a:xfrm>
                <a:off x="2908" y="12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" name="Line 406"/>
              <p:cNvSpPr>
                <a:spLocks noChangeShapeType="1"/>
              </p:cNvSpPr>
              <p:nvPr/>
            </p:nvSpPr>
            <p:spPr bwMode="auto">
              <a:xfrm>
                <a:off x="2908" y="12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" name="Line 407"/>
              <p:cNvSpPr>
                <a:spLocks noChangeShapeType="1"/>
              </p:cNvSpPr>
              <p:nvPr/>
            </p:nvSpPr>
            <p:spPr bwMode="auto">
              <a:xfrm>
                <a:off x="2908" y="12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" name="Line 408"/>
              <p:cNvSpPr>
                <a:spLocks noChangeShapeType="1"/>
              </p:cNvSpPr>
              <p:nvPr/>
            </p:nvSpPr>
            <p:spPr bwMode="auto">
              <a:xfrm flipH="1">
                <a:off x="2900" y="1208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3" name="Line 409"/>
              <p:cNvSpPr>
                <a:spLocks noChangeShapeType="1"/>
              </p:cNvSpPr>
              <p:nvPr/>
            </p:nvSpPr>
            <p:spPr bwMode="auto">
              <a:xfrm>
                <a:off x="2908" y="11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" name="Line 410"/>
              <p:cNvSpPr>
                <a:spLocks noChangeShapeType="1"/>
              </p:cNvSpPr>
              <p:nvPr/>
            </p:nvSpPr>
            <p:spPr bwMode="auto">
              <a:xfrm>
                <a:off x="2908" y="11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" name="Line 411"/>
              <p:cNvSpPr>
                <a:spLocks noChangeShapeType="1"/>
              </p:cNvSpPr>
              <p:nvPr/>
            </p:nvSpPr>
            <p:spPr bwMode="auto">
              <a:xfrm>
                <a:off x="2908" y="11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" name="Line 412"/>
              <p:cNvSpPr>
                <a:spLocks noChangeShapeType="1"/>
              </p:cNvSpPr>
              <p:nvPr/>
            </p:nvSpPr>
            <p:spPr bwMode="auto">
              <a:xfrm>
                <a:off x="2908" y="11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" name="Line 413"/>
              <p:cNvSpPr>
                <a:spLocks noChangeShapeType="1"/>
              </p:cNvSpPr>
              <p:nvPr/>
            </p:nvSpPr>
            <p:spPr bwMode="auto">
              <a:xfrm flipH="1">
                <a:off x="2892" y="115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" name="Line 414"/>
              <p:cNvSpPr>
                <a:spLocks noChangeShapeType="1"/>
              </p:cNvSpPr>
              <p:nvPr/>
            </p:nvSpPr>
            <p:spPr bwMode="auto">
              <a:xfrm>
                <a:off x="2908" y="109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9" name="Line 415"/>
              <p:cNvSpPr>
                <a:spLocks noChangeShapeType="1"/>
              </p:cNvSpPr>
              <p:nvPr/>
            </p:nvSpPr>
            <p:spPr bwMode="auto">
              <a:xfrm>
                <a:off x="2908" y="10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" name="Line 416"/>
              <p:cNvSpPr>
                <a:spLocks noChangeShapeType="1"/>
              </p:cNvSpPr>
              <p:nvPr/>
            </p:nvSpPr>
            <p:spPr bwMode="auto">
              <a:xfrm>
                <a:off x="2908" y="10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" name="Line 417"/>
              <p:cNvSpPr>
                <a:spLocks noChangeShapeType="1"/>
              </p:cNvSpPr>
              <p:nvPr/>
            </p:nvSpPr>
            <p:spPr bwMode="auto">
              <a:xfrm flipH="1">
                <a:off x="2900" y="102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" name="Line 418"/>
              <p:cNvSpPr>
                <a:spLocks noChangeShapeType="1"/>
              </p:cNvSpPr>
              <p:nvPr/>
            </p:nvSpPr>
            <p:spPr bwMode="auto">
              <a:xfrm>
                <a:off x="2908" y="10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3" name="Line 419"/>
              <p:cNvSpPr>
                <a:spLocks noChangeShapeType="1"/>
              </p:cNvSpPr>
              <p:nvPr/>
            </p:nvSpPr>
            <p:spPr bwMode="auto">
              <a:xfrm>
                <a:off x="2908" y="10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" name="Line 420"/>
              <p:cNvSpPr>
                <a:spLocks noChangeShapeType="1"/>
              </p:cNvSpPr>
              <p:nvPr/>
            </p:nvSpPr>
            <p:spPr bwMode="auto">
              <a:xfrm>
                <a:off x="2908" y="9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" name="Line 421"/>
              <p:cNvSpPr>
                <a:spLocks noChangeShapeType="1"/>
              </p:cNvSpPr>
              <p:nvPr/>
            </p:nvSpPr>
            <p:spPr bwMode="auto">
              <a:xfrm>
                <a:off x="2908" y="9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" name="Line 422"/>
              <p:cNvSpPr>
                <a:spLocks noChangeShapeType="1"/>
              </p:cNvSpPr>
              <p:nvPr/>
            </p:nvSpPr>
            <p:spPr bwMode="auto">
              <a:xfrm flipH="1">
                <a:off x="2892" y="968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" name="Line 423"/>
              <p:cNvSpPr>
                <a:spLocks noChangeShapeType="1"/>
              </p:cNvSpPr>
              <p:nvPr/>
            </p:nvSpPr>
            <p:spPr bwMode="auto">
              <a:xfrm>
                <a:off x="2908" y="92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" name="Line 424"/>
              <p:cNvSpPr>
                <a:spLocks noChangeShapeType="1"/>
              </p:cNvSpPr>
              <p:nvPr/>
            </p:nvSpPr>
            <p:spPr bwMode="auto">
              <a:xfrm>
                <a:off x="2908" y="8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" name="Line 425"/>
              <p:cNvSpPr>
                <a:spLocks noChangeShapeType="1"/>
              </p:cNvSpPr>
              <p:nvPr/>
            </p:nvSpPr>
            <p:spPr bwMode="auto">
              <a:xfrm>
                <a:off x="2908" y="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" name="Line 426"/>
              <p:cNvSpPr>
                <a:spLocks noChangeShapeType="1"/>
              </p:cNvSpPr>
              <p:nvPr/>
            </p:nvSpPr>
            <p:spPr bwMode="auto">
              <a:xfrm flipH="1">
                <a:off x="2900" y="848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" name="Line 427"/>
              <p:cNvSpPr>
                <a:spLocks noChangeShapeType="1"/>
              </p:cNvSpPr>
              <p:nvPr/>
            </p:nvSpPr>
            <p:spPr bwMode="auto">
              <a:xfrm>
                <a:off x="2908" y="8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" name="Line 428"/>
              <p:cNvSpPr>
                <a:spLocks noChangeShapeType="1"/>
              </p:cNvSpPr>
              <p:nvPr/>
            </p:nvSpPr>
            <p:spPr bwMode="auto">
              <a:xfrm>
                <a:off x="2908" y="8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" name="Line 429"/>
              <p:cNvSpPr>
                <a:spLocks noChangeShapeType="1"/>
              </p:cNvSpPr>
              <p:nvPr/>
            </p:nvSpPr>
            <p:spPr bwMode="auto">
              <a:xfrm>
                <a:off x="2908" y="8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" name="Freeform 430"/>
              <p:cNvSpPr>
                <a:spLocks/>
              </p:cNvSpPr>
              <p:nvPr/>
            </p:nvSpPr>
            <p:spPr bwMode="auto">
              <a:xfrm>
                <a:off x="2892" y="800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" name="Line 431"/>
              <p:cNvSpPr>
                <a:spLocks noChangeShapeType="1"/>
              </p:cNvSpPr>
              <p:nvPr/>
            </p:nvSpPr>
            <p:spPr bwMode="auto">
              <a:xfrm>
                <a:off x="2908" y="7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" name="Line 432"/>
              <p:cNvSpPr>
                <a:spLocks noChangeShapeType="1"/>
              </p:cNvSpPr>
              <p:nvPr/>
            </p:nvSpPr>
            <p:spPr bwMode="auto">
              <a:xfrm flipH="1">
                <a:off x="2892" y="142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" name="Freeform 433"/>
              <p:cNvSpPr>
                <a:spLocks/>
              </p:cNvSpPr>
              <p:nvPr/>
            </p:nvSpPr>
            <p:spPr bwMode="auto">
              <a:xfrm>
                <a:off x="2900" y="1424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" name="Line 434"/>
              <p:cNvSpPr>
                <a:spLocks noChangeShapeType="1"/>
              </p:cNvSpPr>
              <p:nvPr/>
            </p:nvSpPr>
            <p:spPr bwMode="auto">
              <a:xfrm>
                <a:off x="2908" y="14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9" name="Freeform 435"/>
              <p:cNvSpPr>
                <a:spLocks/>
              </p:cNvSpPr>
              <p:nvPr/>
            </p:nvSpPr>
            <p:spPr bwMode="auto">
              <a:xfrm>
                <a:off x="2892" y="1432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40" name="Line 436"/>
              <p:cNvSpPr>
                <a:spLocks noChangeShapeType="1"/>
              </p:cNvSpPr>
              <p:nvPr/>
            </p:nvSpPr>
            <p:spPr bwMode="auto">
              <a:xfrm>
                <a:off x="2908" y="14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41" name="Line 437"/>
              <p:cNvSpPr>
                <a:spLocks noChangeShapeType="1"/>
              </p:cNvSpPr>
              <p:nvPr/>
            </p:nvSpPr>
            <p:spPr bwMode="auto">
              <a:xfrm>
                <a:off x="2908" y="14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42" name="Line 438"/>
              <p:cNvSpPr>
                <a:spLocks noChangeShapeType="1"/>
              </p:cNvSpPr>
              <p:nvPr/>
            </p:nvSpPr>
            <p:spPr bwMode="auto">
              <a:xfrm>
                <a:off x="2908" y="14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43" name="Line 439"/>
              <p:cNvSpPr>
                <a:spLocks noChangeShapeType="1"/>
              </p:cNvSpPr>
              <p:nvPr/>
            </p:nvSpPr>
            <p:spPr bwMode="auto">
              <a:xfrm flipH="1">
                <a:off x="2900" y="146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44" name="Line 440"/>
              <p:cNvSpPr>
                <a:spLocks noChangeShapeType="1"/>
              </p:cNvSpPr>
              <p:nvPr/>
            </p:nvSpPr>
            <p:spPr bwMode="auto">
              <a:xfrm>
                <a:off x="2908" y="14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45" name="Line 441"/>
              <p:cNvSpPr>
                <a:spLocks noChangeShapeType="1"/>
              </p:cNvSpPr>
              <p:nvPr/>
            </p:nvSpPr>
            <p:spPr bwMode="auto">
              <a:xfrm>
                <a:off x="2908" y="148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46" name="Line 442"/>
              <p:cNvSpPr>
                <a:spLocks noChangeShapeType="1"/>
              </p:cNvSpPr>
              <p:nvPr/>
            </p:nvSpPr>
            <p:spPr bwMode="auto">
              <a:xfrm>
                <a:off x="2908" y="14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47" name="Line 443"/>
              <p:cNvSpPr>
                <a:spLocks noChangeShapeType="1"/>
              </p:cNvSpPr>
              <p:nvPr/>
            </p:nvSpPr>
            <p:spPr bwMode="auto">
              <a:xfrm>
                <a:off x="2908" y="149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48" name="Line 444"/>
              <p:cNvSpPr>
                <a:spLocks noChangeShapeType="1"/>
              </p:cNvSpPr>
              <p:nvPr/>
            </p:nvSpPr>
            <p:spPr bwMode="auto">
              <a:xfrm flipH="1">
                <a:off x="2892" y="150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90" name="Picture 45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705" y="1790910"/>
              <a:ext cx="759689" cy="689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Rectangle 457"/>
            <p:cNvSpPr>
              <a:spLocks noChangeArrowheads="1"/>
            </p:cNvSpPr>
            <p:nvPr/>
          </p:nvSpPr>
          <p:spPr bwMode="auto">
            <a:xfrm>
              <a:off x="3394476" y="1878931"/>
              <a:ext cx="262709" cy="2356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92" name="Rectangle 459"/>
            <p:cNvSpPr>
              <a:spLocks noChangeArrowheads="1"/>
            </p:cNvSpPr>
            <p:nvPr/>
          </p:nvSpPr>
          <p:spPr bwMode="auto">
            <a:xfrm>
              <a:off x="3692884" y="1895797"/>
              <a:ext cx="17117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Rectangle 463"/>
            <p:cNvSpPr>
              <a:spLocks noChangeArrowheads="1"/>
            </p:cNvSpPr>
            <p:nvPr/>
          </p:nvSpPr>
          <p:spPr bwMode="auto">
            <a:xfrm rot="16200000">
              <a:off x="804273" y="2534593"/>
              <a:ext cx="45618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Ly49H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Rectangle 464"/>
            <p:cNvSpPr>
              <a:spLocks noChangeArrowheads="1"/>
            </p:cNvSpPr>
            <p:nvPr/>
          </p:nvSpPr>
          <p:spPr bwMode="auto">
            <a:xfrm>
              <a:off x="2303016" y="3465897"/>
              <a:ext cx="521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CD45.1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Rectangle 465"/>
            <p:cNvSpPr>
              <a:spLocks noChangeArrowheads="1"/>
            </p:cNvSpPr>
            <p:nvPr/>
          </p:nvSpPr>
          <p:spPr bwMode="auto">
            <a:xfrm>
              <a:off x="1293179" y="1591847"/>
              <a:ext cx="61570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SPLEEN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96" name="Rectangle 466"/>
            <p:cNvSpPr>
              <a:spLocks noChangeArrowheads="1"/>
            </p:cNvSpPr>
            <p:nvPr/>
          </p:nvSpPr>
          <p:spPr bwMode="auto">
            <a:xfrm>
              <a:off x="2347703" y="1591847"/>
              <a:ext cx="4531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LIVER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97" name="Rectangle 467"/>
            <p:cNvSpPr>
              <a:spLocks noChangeArrowheads="1"/>
            </p:cNvSpPr>
            <p:nvPr/>
          </p:nvSpPr>
          <p:spPr bwMode="auto">
            <a:xfrm>
              <a:off x="3322705" y="1591847"/>
              <a:ext cx="43596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LUNG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98" name="Rectangle 468"/>
            <p:cNvSpPr>
              <a:spLocks noChangeArrowheads="1"/>
            </p:cNvSpPr>
            <p:nvPr/>
          </p:nvSpPr>
          <p:spPr bwMode="auto">
            <a:xfrm>
              <a:off x="1301304" y="2542475"/>
              <a:ext cx="57865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KIDNEY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Rectangle 469"/>
            <p:cNvSpPr>
              <a:spLocks noChangeArrowheads="1"/>
            </p:cNvSpPr>
            <p:nvPr/>
          </p:nvSpPr>
          <p:spPr bwMode="auto">
            <a:xfrm>
              <a:off x="2290828" y="2542475"/>
              <a:ext cx="5900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Mes. LN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100" name="Rectangle 470"/>
            <p:cNvSpPr>
              <a:spLocks noChangeArrowheads="1"/>
            </p:cNvSpPr>
            <p:nvPr/>
          </p:nvSpPr>
          <p:spPr bwMode="auto">
            <a:xfrm>
              <a:off x="3309163" y="2542475"/>
              <a:ext cx="49615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Ing. LN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101" name="Text Box 479"/>
            <p:cNvSpPr txBox="1">
              <a:spLocks noChangeArrowheads="1"/>
            </p:cNvSpPr>
            <p:nvPr/>
          </p:nvSpPr>
          <p:spPr bwMode="auto">
            <a:xfrm>
              <a:off x="1839785" y="1249242"/>
              <a:ext cx="13887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u="sng">
                  <a:latin typeface="Arial"/>
                  <a:cs typeface="Arial"/>
                </a:rPr>
                <a:t>Effector (d7 PI)</a:t>
              </a:r>
            </a:p>
          </p:txBody>
        </p:sp>
      </p:grpSp>
      <p:grpSp>
        <p:nvGrpSpPr>
          <p:cNvPr id="720" name="Group 719"/>
          <p:cNvGrpSpPr/>
          <p:nvPr/>
        </p:nvGrpSpPr>
        <p:grpSpPr>
          <a:xfrm>
            <a:off x="5100890" y="4199395"/>
            <a:ext cx="2950073" cy="2420279"/>
            <a:chOff x="941383" y="3960415"/>
            <a:chExt cx="2950073" cy="2420279"/>
          </a:xfrm>
        </p:grpSpPr>
        <p:sp>
          <p:nvSpPr>
            <p:cNvPr id="721" name="Rectangle 294"/>
            <p:cNvSpPr>
              <a:spLocks noChangeArrowheads="1"/>
            </p:cNvSpPr>
            <p:nvPr/>
          </p:nvSpPr>
          <p:spPr bwMode="auto">
            <a:xfrm>
              <a:off x="3123643" y="5448649"/>
              <a:ext cx="767813" cy="6973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22" name="Line 295"/>
            <p:cNvSpPr>
              <a:spLocks noChangeShapeType="1"/>
            </p:cNvSpPr>
            <p:nvPr/>
          </p:nvSpPr>
          <p:spPr bwMode="auto">
            <a:xfrm>
              <a:off x="3123643" y="6146045"/>
              <a:ext cx="767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23" name="Group 352"/>
            <p:cNvGrpSpPr>
              <a:grpSpLocks/>
            </p:cNvGrpSpPr>
            <p:nvPr/>
          </p:nvGrpSpPr>
          <p:grpSpPr bwMode="auto">
            <a:xfrm>
              <a:off x="3130413" y="6146045"/>
              <a:ext cx="740731" cy="13542"/>
              <a:chOff x="2916" y="4880"/>
              <a:chExt cx="833" cy="16"/>
            </a:xfrm>
          </p:grpSpPr>
          <p:sp>
            <p:nvSpPr>
              <p:cNvPr id="1340" name="Line 296"/>
              <p:cNvSpPr>
                <a:spLocks noChangeShapeType="1"/>
              </p:cNvSpPr>
              <p:nvPr/>
            </p:nvSpPr>
            <p:spPr bwMode="auto">
              <a:xfrm>
                <a:off x="3004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1" name="Line 297"/>
              <p:cNvSpPr>
                <a:spLocks noChangeShapeType="1"/>
              </p:cNvSpPr>
              <p:nvPr/>
            </p:nvSpPr>
            <p:spPr bwMode="auto">
              <a:xfrm>
                <a:off x="303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2" name="Line 298"/>
              <p:cNvSpPr>
                <a:spLocks noChangeShapeType="1"/>
              </p:cNvSpPr>
              <p:nvPr/>
            </p:nvSpPr>
            <p:spPr bwMode="auto">
              <a:xfrm>
                <a:off x="304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3" name="Line 299"/>
              <p:cNvSpPr>
                <a:spLocks noChangeShapeType="1"/>
              </p:cNvSpPr>
              <p:nvPr/>
            </p:nvSpPr>
            <p:spPr bwMode="auto">
              <a:xfrm>
                <a:off x="305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4" name="Line 300"/>
              <p:cNvSpPr>
                <a:spLocks noChangeShapeType="1"/>
              </p:cNvSpPr>
              <p:nvPr/>
            </p:nvSpPr>
            <p:spPr bwMode="auto">
              <a:xfrm>
                <a:off x="306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5" name="Line 301"/>
              <p:cNvSpPr>
                <a:spLocks noChangeShapeType="1"/>
              </p:cNvSpPr>
              <p:nvPr/>
            </p:nvSpPr>
            <p:spPr bwMode="auto">
              <a:xfrm>
                <a:off x="306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6" name="Line 302"/>
              <p:cNvSpPr>
                <a:spLocks noChangeShapeType="1"/>
              </p:cNvSpPr>
              <p:nvPr/>
            </p:nvSpPr>
            <p:spPr bwMode="auto">
              <a:xfrm>
                <a:off x="307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7" name="Line 303"/>
              <p:cNvSpPr>
                <a:spLocks noChangeShapeType="1"/>
              </p:cNvSpPr>
              <p:nvPr/>
            </p:nvSpPr>
            <p:spPr bwMode="auto">
              <a:xfrm>
                <a:off x="308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8" name="Line 304"/>
              <p:cNvSpPr>
                <a:spLocks noChangeShapeType="1"/>
              </p:cNvSpPr>
              <p:nvPr/>
            </p:nvSpPr>
            <p:spPr bwMode="auto">
              <a:xfrm>
                <a:off x="3092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9" name="Line 305"/>
              <p:cNvSpPr>
                <a:spLocks noChangeShapeType="1"/>
              </p:cNvSpPr>
              <p:nvPr/>
            </p:nvSpPr>
            <p:spPr bwMode="auto">
              <a:xfrm>
                <a:off x="314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0" name="Line 306"/>
              <p:cNvSpPr>
                <a:spLocks noChangeShapeType="1"/>
              </p:cNvSpPr>
              <p:nvPr/>
            </p:nvSpPr>
            <p:spPr bwMode="auto">
              <a:xfrm>
                <a:off x="318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1" name="Line 307"/>
              <p:cNvSpPr>
                <a:spLocks noChangeShapeType="1"/>
              </p:cNvSpPr>
              <p:nvPr/>
            </p:nvSpPr>
            <p:spPr bwMode="auto">
              <a:xfrm>
                <a:off x="322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2" name="Line 308"/>
              <p:cNvSpPr>
                <a:spLocks noChangeShapeType="1"/>
              </p:cNvSpPr>
              <p:nvPr/>
            </p:nvSpPr>
            <p:spPr bwMode="auto">
              <a:xfrm>
                <a:off x="323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3" name="Line 309"/>
              <p:cNvSpPr>
                <a:spLocks noChangeShapeType="1"/>
              </p:cNvSpPr>
              <p:nvPr/>
            </p:nvSpPr>
            <p:spPr bwMode="auto">
              <a:xfrm>
                <a:off x="325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4" name="Line 310"/>
              <p:cNvSpPr>
                <a:spLocks noChangeShapeType="1"/>
              </p:cNvSpPr>
              <p:nvPr/>
            </p:nvSpPr>
            <p:spPr bwMode="auto">
              <a:xfrm>
                <a:off x="326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5" name="Line 311"/>
              <p:cNvSpPr>
                <a:spLocks noChangeShapeType="1"/>
              </p:cNvSpPr>
              <p:nvPr/>
            </p:nvSpPr>
            <p:spPr bwMode="auto">
              <a:xfrm>
                <a:off x="328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6" name="Line 312"/>
              <p:cNvSpPr>
                <a:spLocks noChangeShapeType="1"/>
              </p:cNvSpPr>
              <p:nvPr/>
            </p:nvSpPr>
            <p:spPr bwMode="auto">
              <a:xfrm>
                <a:off x="329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7" name="Line 313"/>
              <p:cNvSpPr>
                <a:spLocks noChangeShapeType="1"/>
              </p:cNvSpPr>
              <p:nvPr/>
            </p:nvSpPr>
            <p:spPr bwMode="auto">
              <a:xfrm>
                <a:off x="3300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8" name="Line 314"/>
              <p:cNvSpPr>
                <a:spLocks noChangeShapeType="1"/>
              </p:cNvSpPr>
              <p:nvPr/>
            </p:nvSpPr>
            <p:spPr bwMode="auto">
              <a:xfrm>
                <a:off x="336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9" name="Line 315"/>
              <p:cNvSpPr>
                <a:spLocks noChangeShapeType="1"/>
              </p:cNvSpPr>
              <p:nvPr/>
            </p:nvSpPr>
            <p:spPr bwMode="auto">
              <a:xfrm>
                <a:off x="339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0" name="Line 316"/>
              <p:cNvSpPr>
                <a:spLocks noChangeShapeType="1"/>
              </p:cNvSpPr>
              <p:nvPr/>
            </p:nvSpPr>
            <p:spPr bwMode="auto">
              <a:xfrm>
                <a:off x="342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1" name="Line 317"/>
              <p:cNvSpPr>
                <a:spLocks noChangeShapeType="1"/>
              </p:cNvSpPr>
              <p:nvPr/>
            </p:nvSpPr>
            <p:spPr bwMode="auto">
              <a:xfrm>
                <a:off x="344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2" name="Line 318"/>
              <p:cNvSpPr>
                <a:spLocks noChangeShapeType="1"/>
              </p:cNvSpPr>
              <p:nvPr/>
            </p:nvSpPr>
            <p:spPr bwMode="auto">
              <a:xfrm>
                <a:off x="346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3" name="Line 319"/>
              <p:cNvSpPr>
                <a:spLocks noChangeShapeType="1"/>
              </p:cNvSpPr>
              <p:nvPr/>
            </p:nvSpPr>
            <p:spPr bwMode="auto">
              <a:xfrm>
                <a:off x="346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4" name="Line 320"/>
              <p:cNvSpPr>
                <a:spLocks noChangeShapeType="1"/>
              </p:cNvSpPr>
              <p:nvPr/>
            </p:nvSpPr>
            <p:spPr bwMode="auto">
              <a:xfrm>
                <a:off x="348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5" name="Line 321"/>
              <p:cNvSpPr>
                <a:spLocks noChangeShapeType="1"/>
              </p:cNvSpPr>
              <p:nvPr/>
            </p:nvSpPr>
            <p:spPr bwMode="auto">
              <a:xfrm>
                <a:off x="349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6" name="Line 322"/>
              <p:cNvSpPr>
                <a:spLocks noChangeShapeType="1"/>
              </p:cNvSpPr>
              <p:nvPr/>
            </p:nvSpPr>
            <p:spPr bwMode="auto">
              <a:xfrm>
                <a:off x="3500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7" name="Line 323"/>
              <p:cNvSpPr>
                <a:spLocks noChangeShapeType="1"/>
              </p:cNvSpPr>
              <p:nvPr/>
            </p:nvSpPr>
            <p:spPr bwMode="auto">
              <a:xfrm>
                <a:off x="355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8" name="Line 324"/>
              <p:cNvSpPr>
                <a:spLocks noChangeShapeType="1"/>
              </p:cNvSpPr>
              <p:nvPr/>
            </p:nvSpPr>
            <p:spPr bwMode="auto">
              <a:xfrm>
                <a:off x="358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9" name="Line 325"/>
              <p:cNvSpPr>
                <a:spLocks noChangeShapeType="1"/>
              </p:cNvSpPr>
              <p:nvPr/>
            </p:nvSpPr>
            <p:spPr bwMode="auto">
              <a:xfrm>
                <a:off x="361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0" name="Line 326"/>
              <p:cNvSpPr>
                <a:spLocks noChangeShapeType="1"/>
              </p:cNvSpPr>
              <p:nvPr/>
            </p:nvSpPr>
            <p:spPr bwMode="auto">
              <a:xfrm>
                <a:off x="363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1" name="Line 327"/>
              <p:cNvSpPr>
                <a:spLocks noChangeShapeType="1"/>
              </p:cNvSpPr>
              <p:nvPr/>
            </p:nvSpPr>
            <p:spPr bwMode="auto">
              <a:xfrm>
                <a:off x="365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2" name="Line 328"/>
              <p:cNvSpPr>
                <a:spLocks noChangeShapeType="1"/>
              </p:cNvSpPr>
              <p:nvPr/>
            </p:nvSpPr>
            <p:spPr bwMode="auto">
              <a:xfrm>
                <a:off x="366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3" name="Line 329"/>
              <p:cNvSpPr>
                <a:spLocks noChangeShapeType="1"/>
              </p:cNvSpPr>
              <p:nvPr/>
            </p:nvSpPr>
            <p:spPr bwMode="auto">
              <a:xfrm>
                <a:off x="367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4" name="Line 330"/>
              <p:cNvSpPr>
                <a:spLocks noChangeShapeType="1"/>
              </p:cNvSpPr>
              <p:nvPr/>
            </p:nvSpPr>
            <p:spPr bwMode="auto">
              <a:xfrm>
                <a:off x="368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5" name="Line 331"/>
              <p:cNvSpPr>
                <a:spLocks noChangeShapeType="1"/>
              </p:cNvSpPr>
              <p:nvPr/>
            </p:nvSpPr>
            <p:spPr bwMode="auto">
              <a:xfrm>
                <a:off x="3692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6" name="Line 332"/>
              <p:cNvSpPr>
                <a:spLocks noChangeShapeType="1"/>
              </p:cNvSpPr>
              <p:nvPr/>
            </p:nvSpPr>
            <p:spPr bwMode="auto">
              <a:xfrm>
                <a:off x="374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7" name="Line 333"/>
              <p:cNvSpPr>
                <a:spLocks noChangeShapeType="1"/>
              </p:cNvSpPr>
              <p:nvPr/>
            </p:nvSpPr>
            <p:spPr bwMode="auto">
              <a:xfrm>
                <a:off x="3004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8" name="Line 334"/>
              <p:cNvSpPr>
                <a:spLocks noChangeShapeType="1"/>
              </p:cNvSpPr>
              <p:nvPr/>
            </p:nvSpPr>
            <p:spPr bwMode="auto">
              <a:xfrm>
                <a:off x="300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9" name="Line 335"/>
              <p:cNvSpPr>
                <a:spLocks noChangeShapeType="1"/>
              </p:cNvSpPr>
              <p:nvPr/>
            </p:nvSpPr>
            <p:spPr bwMode="auto">
              <a:xfrm>
                <a:off x="300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0" name="Line 336"/>
              <p:cNvSpPr>
                <a:spLocks noChangeShapeType="1"/>
              </p:cNvSpPr>
              <p:nvPr/>
            </p:nvSpPr>
            <p:spPr bwMode="auto">
              <a:xfrm>
                <a:off x="300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1" name="Line 337"/>
              <p:cNvSpPr>
                <a:spLocks noChangeShapeType="1"/>
              </p:cNvSpPr>
              <p:nvPr/>
            </p:nvSpPr>
            <p:spPr bwMode="auto">
              <a:xfrm>
                <a:off x="300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2" name="Line 338"/>
              <p:cNvSpPr>
                <a:spLocks noChangeShapeType="1"/>
              </p:cNvSpPr>
              <p:nvPr/>
            </p:nvSpPr>
            <p:spPr bwMode="auto">
              <a:xfrm>
                <a:off x="300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3" name="Line 339"/>
              <p:cNvSpPr>
                <a:spLocks noChangeShapeType="1"/>
              </p:cNvSpPr>
              <p:nvPr/>
            </p:nvSpPr>
            <p:spPr bwMode="auto">
              <a:xfrm>
                <a:off x="299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4" name="Line 340"/>
              <p:cNvSpPr>
                <a:spLocks noChangeShapeType="1"/>
              </p:cNvSpPr>
              <p:nvPr/>
            </p:nvSpPr>
            <p:spPr bwMode="auto">
              <a:xfrm>
                <a:off x="299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5" name="Line 341"/>
              <p:cNvSpPr>
                <a:spLocks noChangeShapeType="1"/>
              </p:cNvSpPr>
              <p:nvPr/>
            </p:nvSpPr>
            <p:spPr bwMode="auto">
              <a:xfrm>
                <a:off x="299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6" name="Line 342"/>
              <p:cNvSpPr>
                <a:spLocks noChangeShapeType="1"/>
              </p:cNvSpPr>
              <p:nvPr/>
            </p:nvSpPr>
            <p:spPr bwMode="auto">
              <a:xfrm>
                <a:off x="2996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7" name="Line 343"/>
              <p:cNvSpPr>
                <a:spLocks noChangeShapeType="1"/>
              </p:cNvSpPr>
              <p:nvPr/>
            </p:nvSpPr>
            <p:spPr bwMode="auto">
              <a:xfrm>
                <a:off x="298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8" name="Line 344"/>
              <p:cNvSpPr>
                <a:spLocks noChangeShapeType="1"/>
              </p:cNvSpPr>
              <p:nvPr/>
            </p:nvSpPr>
            <p:spPr bwMode="auto">
              <a:xfrm>
                <a:off x="298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89" name="Line 345"/>
              <p:cNvSpPr>
                <a:spLocks noChangeShapeType="1"/>
              </p:cNvSpPr>
              <p:nvPr/>
            </p:nvSpPr>
            <p:spPr bwMode="auto">
              <a:xfrm>
                <a:off x="297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90" name="Line 346"/>
              <p:cNvSpPr>
                <a:spLocks noChangeShapeType="1"/>
              </p:cNvSpPr>
              <p:nvPr/>
            </p:nvSpPr>
            <p:spPr bwMode="auto">
              <a:xfrm>
                <a:off x="295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91" name="Line 347"/>
              <p:cNvSpPr>
                <a:spLocks noChangeShapeType="1"/>
              </p:cNvSpPr>
              <p:nvPr/>
            </p:nvSpPr>
            <p:spPr bwMode="auto">
              <a:xfrm>
                <a:off x="294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92" name="Line 348"/>
              <p:cNvSpPr>
                <a:spLocks noChangeShapeType="1"/>
              </p:cNvSpPr>
              <p:nvPr/>
            </p:nvSpPr>
            <p:spPr bwMode="auto">
              <a:xfrm>
                <a:off x="294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93" name="Line 349"/>
              <p:cNvSpPr>
                <a:spLocks noChangeShapeType="1"/>
              </p:cNvSpPr>
              <p:nvPr/>
            </p:nvSpPr>
            <p:spPr bwMode="auto">
              <a:xfrm>
                <a:off x="293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94" name="Line 350"/>
              <p:cNvSpPr>
                <a:spLocks noChangeShapeType="1"/>
              </p:cNvSpPr>
              <p:nvPr/>
            </p:nvSpPr>
            <p:spPr bwMode="auto">
              <a:xfrm>
                <a:off x="292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95" name="Line 351"/>
              <p:cNvSpPr>
                <a:spLocks noChangeShapeType="1"/>
              </p:cNvSpPr>
              <p:nvPr/>
            </p:nvSpPr>
            <p:spPr bwMode="auto">
              <a:xfrm>
                <a:off x="2916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724" name="Line 365"/>
            <p:cNvSpPr>
              <a:spLocks noChangeShapeType="1"/>
            </p:cNvSpPr>
            <p:nvPr/>
          </p:nvSpPr>
          <p:spPr bwMode="auto">
            <a:xfrm flipV="1">
              <a:off x="3123643" y="5448649"/>
              <a:ext cx="1354" cy="697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25" name="Group 413"/>
            <p:cNvGrpSpPr>
              <a:grpSpLocks/>
            </p:cNvGrpSpPr>
            <p:nvPr/>
          </p:nvGrpSpPr>
          <p:grpSpPr bwMode="auto">
            <a:xfrm>
              <a:off x="3110101" y="5462190"/>
              <a:ext cx="14895" cy="677085"/>
              <a:chOff x="2892" y="4112"/>
              <a:chExt cx="17" cy="761"/>
            </a:xfrm>
          </p:grpSpPr>
          <p:sp>
            <p:nvSpPr>
              <p:cNvPr id="1293" name="Line 366"/>
              <p:cNvSpPr>
                <a:spLocks noChangeShapeType="1"/>
              </p:cNvSpPr>
              <p:nvPr/>
            </p:nvSpPr>
            <p:spPr bwMode="auto">
              <a:xfrm flipH="1">
                <a:off x="2892" y="479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4" name="Line 367"/>
              <p:cNvSpPr>
                <a:spLocks noChangeShapeType="1"/>
              </p:cNvSpPr>
              <p:nvPr/>
            </p:nvSpPr>
            <p:spPr bwMode="auto">
              <a:xfrm>
                <a:off x="2908" y="47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5" name="Freeform 368"/>
              <p:cNvSpPr>
                <a:spLocks/>
              </p:cNvSpPr>
              <p:nvPr/>
            </p:nvSpPr>
            <p:spPr bwMode="auto">
              <a:xfrm>
                <a:off x="2900" y="4752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6" name="Line 369"/>
              <p:cNvSpPr>
                <a:spLocks noChangeShapeType="1"/>
              </p:cNvSpPr>
              <p:nvPr/>
            </p:nvSpPr>
            <p:spPr bwMode="auto">
              <a:xfrm>
                <a:off x="2908" y="47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7" name="Freeform 370"/>
              <p:cNvSpPr>
                <a:spLocks/>
              </p:cNvSpPr>
              <p:nvPr/>
            </p:nvSpPr>
            <p:spPr bwMode="auto">
              <a:xfrm>
                <a:off x="2908" y="472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8" name="Line 371"/>
              <p:cNvSpPr>
                <a:spLocks noChangeShapeType="1"/>
              </p:cNvSpPr>
              <p:nvPr/>
            </p:nvSpPr>
            <p:spPr bwMode="auto">
              <a:xfrm>
                <a:off x="2908" y="472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9" name="Line 372"/>
              <p:cNvSpPr>
                <a:spLocks noChangeShapeType="1"/>
              </p:cNvSpPr>
              <p:nvPr/>
            </p:nvSpPr>
            <p:spPr bwMode="auto">
              <a:xfrm flipH="1">
                <a:off x="2892" y="471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0" name="Line 373"/>
              <p:cNvSpPr>
                <a:spLocks noChangeShapeType="1"/>
              </p:cNvSpPr>
              <p:nvPr/>
            </p:nvSpPr>
            <p:spPr bwMode="auto">
              <a:xfrm>
                <a:off x="2908" y="46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1" name="Line 374"/>
              <p:cNvSpPr>
                <a:spLocks noChangeShapeType="1"/>
              </p:cNvSpPr>
              <p:nvPr/>
            </p:nvSpPr>
            <p:spPr bwMode="auto">
              <a:xfrm>
                <a:off x="2908" y="46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2" name="Line 375"/>
              <p:cNvSpPr>
                <a:spLocks noChangeShapeType="1"/>
              </p:cNvSpPr>
              <p:nvPr/>
            </p:nvSpPr>
            <p:spPr bwMode="auto">
              <a:xfrm>
                <a:off x="2908" y="46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3" name="Line 376"/>
              <p:cNvSpPr>
                <a:spLocks noChangeShapeType="1"/>
              </p:cNvSpPr>
              <p:nvPr/>
            </p:nvSpPr>
            <p:spPr bwMode="auto">
              <a:xfrm flipH="1">
                <a:off x="2900" y="457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4" name="Line 377"/>
              <p:cNvSpPr>
                <a:spLocks noChangeShapeType="1"/>
              </p:cNvSpPr>
              <p:nvPr/>
            </p:nvSpPr>
            <p:spPr bwMode="auto">
              <a:xfrm>
                <a:off x="2908" y="45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5" name="Line 378"/>
              <p:cNvSpPr>
                <a:spLocks noChangeShapeType="1"/>
              </p:cNvSpPr>
              <p:nvPr/>
            </p:nvSpPr>
            <p:spPr bwMode="auto">
              <a:xfrm>
                <a:off x="2908" y="45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6" name="Line 379"/>
              <p:cNvSpPr>
                <a:spLocks noChangeShapeType="1"/>
              </p:cNvSpPr>
              <p:nvPr/>
            </p:nvSpPr>
            <p:spPr bwMode="auto">
              <a:xfrm>
                <a:off x="2908" y="45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7" name="Line 380"/>
              <p:cNvSpPr>
                <a:spLocks noChangeShapeType="1"/>
              </p:cNvSpPr>
              <p:nvPr/>
            </p:nvSpPr>
            <p:spPr bwMode="auto">
              <a:xfrm>
                <a:off x="2908" y="452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8" name="Line 381"/>
              <p:cNvSpPr>
                <a:spLocks noChangeShapeType="1"/>
              </p:cNvSpPr>
              <p:nvPr/>
            </p:nvSpPr>
            <p:spPr bwMode="auto">
              <a:xfrm flipH="1">
                <a:off x="2892" y="452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9" name="Line 382"/>
              <p:cNvSpPr>
                <a:spLocks noChangeShapeType="1"/>
              </p:cNvSpPr>
              <p:nvPr/>
            </p:nvSpPr>
            <p:spPr bwMode="auto">
              <a:xfrm>
                <a:off x="2908" y="44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0" name="Line 383"/>
              <p:cNvSpPr>
                <a:spLocks noChangeShapeType="1"/>
              </p:cNvSpPr>
              <p:nvPr/>
            </p:nvSpPr>
            <p:spPr bwMode="auto">
              <a:xfrm>
                <a:off x="2908" y="44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1" name="Line 384"/>
              <p:cNvSpPr>
                <a:spLocks noChangeShapeType="1"/>
              </p:cNvSpPr>
              <p:nvPr/>
            </p:nvSpPr>
            <p:spPr bwMode="auto">
              <a:xfrm>
                <a:off x="2908" y="44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2" name="Line 385"/>
              <p:cNvSpPr>
                <a:spLocks noChangeShapeType="1"/>
              </p:cNvSpPr>
              <p:nvPr/>
            </p:nvSpPr>
            <p:spPr bwMode="auto">
              <a:xfrm flipH="1">
                <a:off x="2900" y="4392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3" name="Line 386"/>
              <p:cNvSpPr>
                <a:spLocks noChangeShapeType="1"/>
              </p:cNvSpPr>
              <p:nvPr/>
            </p:nvSpPr>
            <p:spPr bwMode="auto">
              <a:xfrm>
                <a:off x="2908" y="43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4" name="Line 387"/>
              <p:cNvSpPr>
                <a:spLocks noChangeShapeType="1"/>
              </p:cNvSpPr>
              <p:nvPr/>
            </p:nvSpPr>
            <p:spPr bwMode="auto">
              <a:xfrm>
                <a:off x="2908" y="43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5" name="Line 388"/>
              <p:cNvSpPr>
                <a:spLocks noChangeShapeType="1"/>
              </p:cNvSpPr>
              <p:nvPr/>
            </p:nvSpPr>
            <p:spPr bwMode="auto">
              <a:xfrm>
                <a:off x="2908" y="43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6" name="Line 389"/>
              <p:cNvSpPr>
                <a:spLocks noChangeShapeType="1"/>
              </p:cNvSpPr>
              <p:nvPr/>
            </p:nvSpPr>
            <p:spPr bwMode="auto">
              <a:xfrm>
                <a:off x="2908" y="43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7" name="Line 390"/>
              <p:cNvSpPr>
                <a:spLocks noChangeShapeType="1"/>
              </p:cNvSpPr>
              <p:nvPr/>
            </p:nvSpPr>
            <p:spPr bwMode="auto">
              <a:xfrm flipH="1">
                <a:off x="2892" y="433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8" name="Line 391"/>
              <p:cNvSpPr>
                <a:spLocks noChangeShapeType="1"/>
              </p:cNvSpPr>
              <p:nvPr/>
            </p:nvSpPr>
            <p:spPr bwMode="auto">
              <a:xfrm>
                <a:off x="2908" y="42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9" name="Line 392"/>
              <p:cNvSpPr>
                <a:spLocks noChangeShapeType="1"/>
              </p:cNvSpPr>
              <p:nvPr/>
            </p:nvSpPr>
            <p:spPr bwMode="auto">
              <a:xfrm>
                <a:off x="2908" y="42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0" name="Line 393"/>
              <p:cNvSpPr>
                <a:spLocks noChangeShapeType="1"/>
              </p:cNvSpPr>
              <p:nvPr/>
            </p:nvSpPr>
            <p:spPr bwMode="auto">
              <a:xfrm>
                <a:off x="2908" y="42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1" name="Line 394"/>
              <p:cNvSpPr>
                <a:spLocks noChangeShapeType="1"/>
              </p:cNvSpPr>
              <p:nvPr/>
            </p:nvSpPr>
            <p:spPr bwMode="auto">
              <a:xfrm flipH="1">
                <a:off x="2900" y="421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2" name="Line 395"/>
              <p:cNvSpPr>
                <a:spLocks noChangeShapeType="1"/>
              </p:cNvSpPr>
              <p:nvPr/>
            </p:nvSpPr>
            <p:spPr bwMode="auto">
              <a:xfrm>
                <a:off x="2908" y="42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3" name="Line 396"/>
              <p:cNvSpPr>
                <a:spLocks noChangeShapeType="1"/>
              </p:cNvSpPr>
              <p:nvPr/>
            </p:nvSpPr>
            <p:spPr bwMode="auto">
              <a:xfrm>
                <a:off x="2908" y="41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4" name="Line 397"/>
              <p:cNvSpPr>
                <a:spLocks noChangeShapeType="1"/>
              </p:cNvSpPr>
              <p:nvPr/>
            </p:nvSpPr>
            <p:spPr bwMode="auto">
              <a:xfrm>
                <a:off x="2908" y="41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5" name="Freeform 398"/>
              <p:cNvSpPr>
                <a:spLocks/>
              </p:cNvSpPr>
              <p:nvPr/>
            </p:nvSpPr>
            <p:spPr bwMode="auto">
              <a:xfrm>
                <a:off x="2892" y="4168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6" name="Line 399"/>
              <p:cNvSpPr>
                <a:spLocks noChangeShapeType="1"/>
              </p:cNvSpPr>
              <p:nvPr/>
            </p:nvSpPr>
            <p:spPr bwMode="auto">
              <a:xfrm>
                <a:off x="2908" y="411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7" name="Line 400"/>
              <p:cNvSpPr>
                <a:spLocks noChangeShapeType="1"/>
              </p:cNvSpPr>
              <p:nvPr/>
            </p:nvSpPr>
            <p:spPr bwMode="auto">
              <a:xfrm flipH="1">
                <a:off x="2892" y="479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8" name="Freeform 401"/>
              <p:cNvSpPr>
                <a:spLocks/>
              </p:cNvSpPr>
              <p:nvPr/>
            </p:nvSpPr>
            <p:spPr bwMode="auto">
              <a:xfrm>
                <a:off x="2900" y="4792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9" name="Line 402"/>
              <p:cNvSpPr>
                <a:spLocks noChangeShapeType="1"/>
              </p:cNvSpPr>
              <p:nvPr/>
            </p:nvSpPr>
            <p:spPr bwMode="auto">
              <a:xfrm>
                <a:off x="2908" y="47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0" name="Freeform 403"/>
              <p:cNvSpPr>
                <a:spLocks/>
              </p:cNvSpPr>
              <p:nvPr/>
            </p:nvSpPr>
            <p:spPr bwMode="auto">
              <a:xfrm>
                <a:off x="2892" y="4800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1" name="Line 404"/>
              <p:cNvSpPr>
                <a:spLocks noChangeShapeType="1"/>
              </p:cNvSpPr>
              <p:nvPr/>
            </p:nvSpPr>
            <p:spPr bwMode="auto">
              <a:xfrm>
                <a:off x="2908" y="48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2" name="Line 405"/>
              <p:cNvSpPr>
                <a:spLocks noChangeShapeType="1"/>
              </p:cNvSpPr>
              <p:nvPr/>
            </p:nvSpPr>
            <p:spPr bwMode="auto">
              <a:xfrm>
                <a:off x="2908" y="48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3" name="Line 406"/>
              <p:cNvSpPr>
                <a:spLocks noChangeShapeType="1"/>
              </p:cNvSpPr>
              <p:nvPr/>
            </p:nvSpPr>
            <p:spPr bwMode="auto">
              <a:xfrm>
                <a:off x="2908" y="48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4" name="Line 407"/>
              <p:cNvSpPr>
                <a:spLocks noChangeShapeType="1"/>
              </p:cNvSpPr>
              <p:nvPr/>
            </p:nvSpPr>
            <p:spPr bwMode="auto">
              <a:xfrm flipH="1">
                <a:off x="2900" y="4832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5" name="Line 408"/>
              <p:cNvSpPr>
                <a:spLocks noChangeShapeType="1"/>
              </p:cNvSpPr>
              <p:nvPr/>
            </p:nvSpPr>
            <p:spPr bwMode="auto">
              <a:xfrm>
                <a:off x="2908" y="48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6" name="Line 409"/>
              <p:cNvSpPr>
                <a:spLocks noChangeShapeType="1"/>
              </p:cNvSpPr>
              <p:nvPr/>
            </p:nvSpPr>
            <p:spPr bwMode="auto">
              <a:xfrm>
                <a:off x="2908" y="48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7" name="Line 410"/>
              <p:cNvSpPr>
                <a:spLocks noChangeShapeType="1"/>
              </p:cNvSpPr>
              <p:nvPr/>
            </p:nvSpPr>
            <p:spPr bwMode="auto">
              <a:xfrm>
                <a:off x="2908" y="48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8" name="Line 411"/>
              <p:cNvSpPr>
                <a:spLocks noChangeShapeType="1"/>
              </p:cNvSpPr>
              <p:nvPr/>
            </p:nvSpPr>
            <p:spPr bwMode="auto">
              <a:xfrm>
                <a:off x="2908" y="4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9" name="Line 412"/>
              <p:cNvSpPr>
                <a:spLocks noChangeShapeType="1"/>
              </p:cNvSpPr>
              <p:nvPr/>
            </p:nvSpPr>
            <p:spPr bwMode="auto">
              <a:xfrm flipH="1">
                <a:off x="2892" y="487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726" name="Picture 42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705" y="5452711"/>
              <a:ext cx="759689" cy="689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" name="Rectangle 428"/>
            <p:cNvSpPr>
              <a:spLocks noChangeArrowheads="1"/>
            </p:cNvSpPr>
            <p:nvPr/>
          </p:nvSpPr>
          <p:spPr bwMode="auto">
            <a:xfrm>
              <a:off x="3401247" y="5533961"/>
              <a:ext cx="262709" cy="2491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28" name="Rectangle 430"/>
            <p:cNvSpPr>
              <a:spLocks noChangeArrowheads="1"/>
            </p:cNvSpPr>
            <p:nvPr/>
          </p:nvSpPr>
          <p:spPr bwMode="auto">
            <a:xfrm>
              <a:off x="3669128" y="5556243"/>
              <a:ext cx="2139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1.6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9" name="Rectangle 434"/>
            <p:cNvSpPr>
              <a:spLocks noChangeArrowheads="1"/>
            </p:cNvSpPr>
            <p:nvPr/>
          </p:nvSpPr>
          <p:spPr bwMode="auto">
            <a:xfrm>
              <a:off x="2156766" y="5448649"/>
              <a:ext cx="767813" cy="6973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30" name="Line 435"/>
            <p:cNvSpPr>
              <a:spLocks noChangeShapeType="1"/>
            </p:cNvSpPr>
            <p:nvPr/>
          </p:nvSpPr>
          <p:spPr bwMode="auto">
            <a:xfrm>
              <a:off x="2156766" y="6146045"/>
              <a:ext cx="767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31" name="Group 492"/>
            <p:cNvGrpSpPr>
              <a:grpSpLocks/>
            </p:cNvGrpSpPr>
            <p:nvPr/>
          </p:nvGrpSpPr>
          <p:grpSpPr bwMode="auto">
            <a:xfrm>
              <a:off x="2163536" y="6146045"/>
              <a:ext cx="740731" cy="13542"/>
              <a:chOff x="1828" y="4880"/>
              <a:chExt cx="833" cy="16"/>
            </a:xfrm>
          </p:grpSpPr>
          <p:sp>
            <p:nvSpPr>
              <p:cNvPr id="1237" name="Line 436"/>
              <p:cNvSpPr>
                <a:spLocks noChangeShapeType="1"/>
              </p:cNvSpPr>
              <p:nvPr/>
            </p:nvSpPr>
            <p:spPr bwMode="auto">
              <a:xfrm>
                <a:off x="1916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38" name="Line 437"/>
              <p:cNvSpPr>
                <a:spLocks noChangeShapeType="1"/>
              </p:cNvSpPr>
              <p:nvPr/>
            </p:nvSpPr>
            <p:spPr bwMode="auto">
              <a:xfrm>
                <a:off x="194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39" name="Line 438"/>
              <p:cNvSpPr>
                <a:spLocks noChangeShapeType="1"/>
              </p:cNvSpPr>
              <p:nvPr/>
            </p:nvSpPr>
            <p:spPr bwMode="auto">
              <a:xfrm>
                <a:off x="195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0" name="Line 439"/>
              <p:cNvSpPr>
                <a:spLocks noChangeShapeType="1"/>
              </p:cNvSpPr>
              <p:nvPr/>
            </p:nvSpPr>
            <p:spPr bwMode="auto">
              <a:xfrm>
                <a:off x="196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1" name="Line 440"/>
              <p:cNvSpPr>
                <a:spLocks noChangeShapeType="1"/>
              </p:cNvSpPr>
              <p:nvPr/>
            </p:nvSpPr>
            <p:spPr bwMode="auto">
              <a:xfrm>
                <a:off x="197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2" name="Line 441"/>
              <p:cNvSpPr>
                <a:spLocks noChangeShapeType="1"/>
              </p:cNvSpPr>
              <p:nvPr/>
            </p:nvSpPr>
            <p:spPr bwMode="auto">
              <a:xfrm>
                <a:off x="198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3" name="Line 442"/>
              <p:cNvSpPr>
                <a:spLocks noChangeShapeType="1"/>
              </p:cNvSpPr>
              <p:nvPr/>
            </p:nvSpPr>
            <p:spPr bwMode="auto">
              <a:xfrm>
                <a:off x="198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4" name="Line 443"/>
              <p:cNvSpPr>
                <a:spLocks noChangeShapeType="1"/>
              </p:cNvSpPr>
              <p:nvPr/>
            </p:nvSpPr>
            <p:spPr bwMode="auto">
              <a:xfrm>
                <a:off x="199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5" name="Line 444"/>
              <p:cNvSpPr>
                <a:spLocks noChangeShapeType="1"/>
              </p:cNvSpPr>
              <p:nvPr/>
            </p:nvSpPr>
            <p:spPr bwMode="auto">
              <a:xfrm>
                <a:off x="2004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6" name="Line 445"/>
              <p:cNvSpPr>
                <a:spLocks noChangeShapeType="1"/>
              </p:cNvSpPr>
              <p:nvPr/>
            </p:nvSpPr>
            <p:spPr bwMode="auto">
              <a:xfrm>
                <a:off x="206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7" name="Line 446"/>
              <p:cNvSpPr>
                <a:spLocks noChangeShapeType="1"/>
              </p:cNvSpPr>
              <p:nvPr/>
            </p:nvSpPr>
            <p:spPr bwMode="auto">
              <a:xfrm>
                <a:off x="210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8" name="Line 447"/>
              <p:cNvSpPr>
                <a:spLocks noChangeShapeType="1"/>
              </p:cNvSpPr>
              <p:nvPr/>
            </p:nvSpPr>
            <p:spPr bwMode="auto">
              <a:xfrm>
                <a:off x="213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49" name="Line 448"/>
              <p:cNvSpPr>
                <a:spLocks noChangeShapeType="1"/>
              </p:cNvSpPr>
              <p:nvPr/>
            </p:nvSpPr>
            <p:spPr bwMode="auto">
              <a:xfrm>
                <a:off x="214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0" name="Line 449"/>
              <p:cNvSpPr>
                <a:spLocks noChangeShapeType="1"/>
              </p:cNvSpPr>
              <p:nvPr/>
            </p:nvSpPr>
            <p:spPr bwMode="auto">
              <a:xfrm>
                <a:off x="216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1" name="Line 450"/>
              <p:cNvSpPr>
                <a:spLocks noChangeShapeType="1"/>
              </p:cNvSpPr>
              <p:nvPr/>
            </p:nvSpPr>
            <p:spPr bwMode="auto">
              <a:xfrm>
                <a:off x="218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2" name="Line 451"/>
              <p:cNvSpPr>
                <a:spLocks noChangeShapeType="1"/>
              </p:cNvSpPr>
              <p:nvPr/>
            </p:nvSpPr>
            <p:spPr bwMode="auto">
              <a:xfrm>
                <a:off x="219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3" name="Line 452"/>
              <p:cNvSpPr>
                <a:spLocks noChangeShapeType="1"/>
              </p:cNvSpPr>
              <p:nvPr/>
            </p:nvSpPr>
            <p:spPr bwMode="auto">
              <a:xfrm>
                <a:off x="220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4" name="Line 453"/>
              <p:cNvSpPr>
                <a:spLocks noChangeShapeType="1"/>
              </p:cNvSpPr>
              <p:nvPr/>
            </p:nvSpPr>
            <p:spPr bwMode="auto">
              <a:xfrm>
                <a:off x="2212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5" name="Line 454"/>
              <p:cNvSpPr>
                <a:spLocks noChangeShapeType="1"/>
              </p:cNvSpPr>
              <p:nvPr/>
            </p:nvSpPr>
            <p:spPr bwMode="auto">
              <a:xfrm>
                <a:off x="227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6" name="Line 455"/>
              <p:cNvSpPr>
                <a:spLocks noChangeShapeType="1"/>
              </p:cNvSpPr>
              <p:nvPr/>
            </p:nvSpPr>
            <p:spPr bwMode="auto">
              <a:xfrm>
                <a:off x="230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7" name="Line 456"/>
              <p:cNvSpPr>
                <a:spLocks noChangeShapeType="1"/>
              </p:cNvSpPr>
              <p:nvPr/>
            </p:nvSpPr>
            <p:spPr bwMode="auto">
              <a:xfrm>
                <a:off x="233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8" name="Line 457"/>
              <p:cNvSpPr>
                <a:spLocks noChangeShapeType="1"/>
              </p:cNvSpPr>
              <p:nvPr/>
            </p:nvSpPr>
            <p:spPr bwMode="auto">
              <a:xfrm>
                <a:off x="235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59" name="Line 458"/>
              <p:cNvSpPr>
                <a:spLocks noChangeShapeType="1"/>
              </p:cNvSpPr>
              <p:nvPr/>
            </p:nvSpPr>
            <p:spPr bwMode="auto">
              <a:xfrm>
                <a:off x="237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0" name="Line 459"/>
              <p:cNvSpPr>
                <a:spLocks noChangeShapeType="1"/>
              </p:cNvSpPr>
              <p:nvPr/>
            </p:nvSpPr>
            <p:spPr bwMode="auto">
              <a:xfrm>
                <a:off x="238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1" name="Line 460"/>
              <p:cNvSpPr>
                <a:spLocks noChangeShapeType="1"/>
              </p:cNvSpPr>
              <p:nvPr/>
            </p:nvSpPr>
            <p:spPr bwMode="auto">
              <a:xfrm>
                <a:off x="239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2" name="Line 461"/>
              <p:cNvSpPr>
                <a:spLocks noChangeShapeType="1"/>
              </p:cNvSpPr>
              <p:nvPr/>
            </p:nvSpPr>
            <p:spPr bwMode="auto">
              <a:xfrm>
                <a:off x="240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3" name="Line 462"/>
              <p:cNvSpPr>
                <a:spLocks noChangeShapeType="1"/>
              </p:cNvSpPr>
              <p:nvPr/>
            </p:nvSpPr>
            <p:spPr bwMode="auto">
              <a:xfrm>
                <a:off x="2412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4" name="Line 463"/>
              <p:cNvSpPr>
                <a:spLocks noChangeShapeType="1"/>
              </p:cNvSpPr>
              <p:nvPr/>
            </p:nvSpPr>
            <p:spPr bwMode="auto">
              <a:xfrm>
                <a:off x="246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5" name="Line 464"/>
              <p:cNvSpPr>
                <a:spLocks noChangeShapeType="1"/>
              </p:cNvSpPr>
              <p:nvPr/>
            </p:nvSpPr>
            <p:spPr bwMode="auto">
              <a:xfrm>
                <a:off x="250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6" name="Line 465"/>
              <p:cNvSpPr>
                <a:spLocks noChangeShapeType="1"/>
              </p:cNvSpPr>
              <p:nvPr/>
            </p:nvSpPr>
            <p:spPr bwMode="auto">
              <a:xfrm>
                <a:off x="252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7" name="Line 466"/>
              <p:cNvSpPr>
                <a:spLocks noChangeShapeType="1"/>
              </p:cNvSpPr>
              <p:nvPr/>
            </p:nvSpPr>
            <p:spPr bwMode="auto">
              <a:xfrm>
                <a:off x="254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8" name="Line 467"/>
              <p:cNvSpPr>
                <a:spLocks noChangeShapeType="1"/>
              </p:cNvSpPr>
              <p:nvPr/>
            </p:nvSpPr>
            <p:spPr bwMode="auto">
              <a:xfrm>
                <a:off x="256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69" name="Line 468"/>
              <p:cNvSpPr>
                <a:spLocks noChangeShapeType="1"/>
              </p:cNvSpPr>
              <p:nvPr/>
            </p:nvSpPr>
            <p:spPr bwMode="auto">
              <a:xfrm>
                <a:off x="257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0" name="Line 469"/>
              <p:cNvSpPr>
                <a:spLocks noChangeShapeType="1"/>
              </p:cNvSpPr>
              <p:nvPr/>
            </p:nvSpPr>
            <p:spPr bwMode="auto">
              <a:xfrm>
                <a:off x="258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1" name="Line 470"/>
              <p:cNvSpPr>
                <a:spLocks noChangeShapeType="1"/>
              </p:cNvSpPr>
              <p:nvPr/>
            </p:nvSpPr>
            <p:spPr bwMode="auto">
              <a:xfrm>
                <a:off x="259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2" name="Line 471"/>
              <p:cNvSpPr>
                <a:spLocks noChangeShapeType="1"/>
              </p:cNvSpPr>
              <p:nvPr/>
            </p:nvSpPr>
            <p:spPr bwMode="auto">
              <a:xfrm>
                <a:off x="2604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3" name="Line 472"/>
              <p:cNvSpPr>
                <a:spLocks noChangeShapeType="1"/>
              </p:cNvSpPr>
              <p:nvPr/>
            </p:nvSpPr>
            <p:spPr bwMode="auto">
              <a:xfrm>
                <a:off x="266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4" name="Line 473"/>
              <p:cNvSpPr>
                <a:spLocks noChangeShapeType="1"/>
              </p:cNvSpPr>
              <p:nvPr/>
            </p:nvSpPr>
            <p:spPr bwMode="auto">
              <a:xfrm>
                <a:off x="1916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5" name="Line 474"/>
              <p:cNvSpPr>
                <a:spLocks noChangeShapeType="1"/>
              </p:cNvSpPr>
              <p:nvPr/>
            </p:nvSpPr>
            <p:spPr bwMode="auto">
              <a:xfrm>
                <a:off x="191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6" name="Line 475"/>
              <p:cNvSpPr>
                <a:spLocks noChangeShapeType="1"/>
              </p:cNvSpPr>
              <p:nvPr/>
            </p:nvSpPr>
            <p:spPr bwMode="auto">
              <a:xfrm>
                <a:off x="191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7" name="Line 476"/>
              <p:cNvSpPr>
                <a:spLocks noChangeShapeType="1"/>
              </p:cNvSpPr>
              <p:nvPr/>
            </p:nvSpPr>
            <p:spPr bwMode="auto">
              <a:xfrm>
                <a:off x="191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8" name="Line 477"/>
              <p:cNvSpPr>
                <a:spLocks noChangeShapeType="1"/>
              </p:cNvSpPr>
              <p:nvPr/>
            </p:nvSpPr>
            <p:spPr bwMode="auto">
              <a:xfrm>
                <a:off x="191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79" name="Line 478"/>
              <p:cNvSpPr>
                <a:spLocks noChangeShapeType="1"/>
              </p:cNvSpPr>
              <p:nvPr/>
            </p:nvSpPr>
            <p:spPr bwMode="auto">
              <a:xfrm>
                <a:off x="191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0" name="Line 479"/>
              <p:cNvSpPr>
                <a:spLocks noChangeShapeType="1"/>
              </p:cNvSpPr>
              <p:nvPr/>
            </p:nvSpPr>
            <p:spPr bwMode="auto">
              <a:xfrm>
                <a:off x="190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1" name="Line 480"/>
              <p:cNvSpPr>
                <a:spLocks noChangeShapeType="1"/>
              </p:cNvSpPr>
              <p:nvPr/>
            </p:nvSpPr>
            <p:spPr bwMode="auto">
              <a:xfrm>
                <a:off x="190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2" name="Line 481"/>
              <p:cNvSpPr>
                <a:spLocks noChangeShapeType="1"/>
              </p:cNvSpPr>
              <p:nvPr/>
            </p:nvSpPr>
            <p:spPr bwMode="auto">
              <a:xfrm>
                <a:off x="190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3" name="Line 482"/>
              <p:cNvSpPr>
                <a:spLocks noChangeShapeType="1"/>
              </p:cNvSpPr>
              <p:nvPr/>
            </p:nvSpPr>
            <p:spPr bwMode="auto">
              <a:xfrm>
                <a:off x="1908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4" name="Line 483"/>
              <p:cNvSpPr>
                <a:spLocks noChangeShapeType="1"/>
              </p:cNvSpPr>
              <p:nvPr/>
            </p:nvSpPr>
            <p:spPr bwMode="auto">
              <a:xfrm>
                <a:off x="190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5" name="Line 484"/>
              <p:cNvSpPr>
                <a:spLocks noChangeShapeType="1"/>
              </p:cNvSpPr>
              <p:nvPr/>
            </p:nvSpPr>
            <p:spPr bwMode="auto">
              <a:xfrm>
                <a:off x="189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6" name="Line 485"/>
              <p:cNvSpPr>
                <a:spLocks noChangeShapeType="1"/>
              </p:cNvSpPr>
              <p:nvPr/>
            </p:nvSpPr>
            <p:spPr bwMode="auto">
              <a:xfrm>
                <a:off x="188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7" name="Line 486"/>
              <p:cNvSpPr>
                <a:spLocks noChangeShapeType="1"/>
              </p:cNvSpPr>
              <p:nvPr/>
            </p:nvSpPr>
            <p:spPr bwMode="auto">
              <a:xfrm>
                <a:off x="186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8" name="Line 487"/>
              <p:cNvSpPr>
                <a:spLocks noChangeShapeType="1"/>
              </p:cNvSpPr>
              <p:nvPr/>
            </p:nvSpPr>
            <p:spPr bwMode="auto">
              <a:xfrm>
                <a:off x="186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9" name="Line 488"/>
              <p:cNvSpPr>
                <a:spLocks noChangeShapeType="1"/>
              </p:cNvSpPr>
              <p:nvPr/>
            </p:nvSpPr>
            <p:spPr bwMode="auto">
              <a:xfrm>
                <a:off x="185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0" name="Line 489"/>
              <p:cNvSpPr>
                <a:spLocks noChangeShapeType="1"/>
              </p:cNvSpPr>
              <p:nvPr/>
            </p:nvSpPr>
            <p:spPr bwMode="auto">
              <a:xfrm>
                <a:off x="184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1" name="Line 490"/>
              <p:cNvSpPr>
                <a:spLocks noChangeShapeType="1"/>
              </p:cNvSpPr>
              <p:nvPr/>
            </p:nvSpPr>
            <p:spPr bwMode="auto">
              <a:xfrm>
                <a:off x="183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2" name="Line 491"/>
              <p:cNvSpPr>
                <a:spLocks noChangeShapeType="1"/>
              </p:cNvSpPr>
              <p:nvPr/>
            </p:nvSpPr>
            <p:spPr bwMode="auto">
              <a:xfrm>
                <a:off x="1828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732" name="Line 505"/>
            <p:cNvSpPr>
              <a:spLocks noChangeShapeType="1"/>
            </p:cNvSpPr>
            <p:nvPr/>
          </p:nvSpPr>
          <p:spPr bwMode="auto">
            <a:xfrm flipV="1">
              <a:off x="2156766" y="5448649"/>
              <a:ext cx="1354" cy="697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33" name="Group 553"/>
            <p:cNvGrpSpPr>
              <a:grpSpLocks/>
            </p:cNvGrpSpPr>
            <p:nvPr/>
          </p:nvGrpSpPr>
          <p:grpSpPr bwMode="auto">
            <a:xfrm>
              <a:off x="2143224" y="5462190"/>
              <a:ext cx="14895" cy="677085"/>
              <a:chOff x="1804" y="4112"/>
              <a:chExt cx="17" cy="761"/>
            </a:xfrm>
          </p:grpSpPr>
          <p:sp>
            <p:nvSpPr>
              <p:cNvPr id="1190" name="Line 506"/>
              <p:cNvSpPr>
                <a:spLocks noChangeShapeType="1"/>
              </p:cNvSpPr>
              <p:nvPr/>
            </p:nvSpPr>
            <p:spPr bwMode="auto">
              <a:xfrm flipH="1">
                <a:off x="1804" y="479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91" name="Line 507"/>
              <p:cNvSpPr>
                <a:spLocks noChangeShapeType="1"/>
              </p:cNvSpPr>
              <p:nvPr/>
            </p:nvSpPr>
            <p:spPr bwMode="auto">
              <a:xfrm>
                <a:off x="1820" y="47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92" name="Freeform 508"/>
              <p:cNvSpPr>
                <a:spLocks/>
              </p:cNvSpPr>
              <p:nvPr/>
            </p:nvSpPr>
            <p:spPr bwMode="auto">
              <a:xfrm>
                <a:off x="1812" y="4752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93" name="Line 509"/>
              <p:cNvSpPr>
                <a:spLocks noChangeShapeType="1"/>
              </p:cNvSpPr>
              <p:nvPr/>
            </p:nvSpPr>
            <p:spPr bwMode="auto">
              <a:xfrm>
                <a:off x="1820" y="47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94" name="Freeform 510"/>
              <p:cNvSpPr>
                <a:spLocks/>
              </p:cNvSpPr>
              <p:nvPr/>
            </p:nvSpPr>
            <p:spPr bwMode="auto">
              <a:xfrm>
                <a:off x="1820" y="472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95" name="Line 511"/>
              <p:cNvSpPr>
                <a:spLocks noChangeShapeType="1"/>
              </p:cNvSpPr>
              <p:nvPr/>
            </p:nvSpPr>
            <p:spPr bwMode="auto">
              <a:xfrm>
                <a:off x="1820" y="472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96" name="Line 512"/>
              <p:cNvSpPr>
                <a:spLocks noChangeShapeType="1"/>
              </p:cNvSpPr>
              <p:nvPr/>
            </p:nvSpPr>
            <p:spPr bwMode="auto">
              <a:xfrm flipH="1">
                <a:off x="1804" y="471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97" name="Line 513"/>
              <p:cNvSpPr>
                <a:spLocks noChangeShapeType="1"/>
              </p:cNvSpPr>
              <p:nvPr/>
            </p:nvSpPr>
            <p:spPr bwMode="auto">
              <a:xfrm>
                <a:off x="1820" y="46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98" name="Line 514"/>
              <p:cNvSpPr>
                <a:spLocks noChangeShapeType="1"/>
              </p:cNvSpPr>
              <p:nvPr/>
            </p:nvSpPr>
            <p:spPr bwMode="auto">
              <a:xfrm>
                <a:off x="1820" y="46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99" name="Line 515"/>
              <p:cNvSpPr>
                <a:spLocks noChangeShapeType="1"/>
              </p:cNvSpPr>
              <p:nvPr/>
            </p:nvSpPr>
            <p:spPr bwMode="auto">
              <a:xfrm>
                <a:off x="1820" y="46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0" name="Line 516"/>
              <p:cNvSpPr>
                <a:spLocks noChangeShapeType="1"/>
              </p:cNvSpPr>
              <p:nvPr/>
            </p:nvSpPr>
            <p:spPr bwMode="auto">
              <a:xfrm flipH="1">
                <a:off x="1812" y="457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1" name="Line 517"/>
              <p:cNvSpPr>
                <a:spLocks noChangeShapeType="1"/>
              </p:cNvSpPr>
              <p:nvPr/>
            </p:nvSpPr>
            <p:spPr bwMode="auto">
              <a:xfrm>
                <a:off x="1820" y="45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2" name="Line 518"/>
              <p:cNvSpPr>
                <a:spLocks noChangeShapeType="1"/>
              </p:cNvSpPr>
              <p:nvPr/>
            </p:nvSpPr>
            <p:spPr bwMode="auto">
              <a:xfrm>
                <a:off x="1820" y="45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3" name="Line 519"/>
              <p:cNvSpPr>
                <a:spLocks noChangeShapeType="1"/>
              </p:cNvSpPr>
              <p:nvPr/>
            </p:nvSpPr>
            <p:spPr bwMode="auto">
              <a:xfrm>
                <a:off x="1820" y="45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4" name="Line 520"/>
              <p:cNvSpPr>
                <a:spLocks noChangeShapeType="1"/>
              </p:cNvSpPr>
              <p:nvPr/>
            </p:nvSpPr>
            <p:spPr bwMode="auto">
              <a:xfrm>
                <a:off x="1820" y="452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5" name="Line 521"/>
              <p:cNvSpPr>
                <a:spLocks noChangeShapeType="1"/>
              </p:cNvSpPr>
              <p:nvPr/>
            </p:nvSpPr>
            <p:spPr bwMode="auto">
              <a:xfrm flipH="1">
                <a:off x="1804" y="452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6" name="Line 522"/>
              <p:cNvSpPr>
                <a:spLocks noChangeShapeType="1"/>
              </p:cNvSpPr>
              <p:nvPr/>
            </p:nvSpPr>
            <p:spPr bwMode="auto">
              <a:xfrm>
                <a:off x="1820" y="44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7" name="Line 523"/>
              <p:cNvSpPr>
                <a:spLocks noChangeShapeType="1"/>
              </p:cNvSpPr>
              <p:nvPr/>
            </p:nvSpPr>
            <p:spPr bwMode="auto">
              <a:xfrm>
                <a:off x="1820" y="44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8" name="Line 524"/>
              <p:cNvSpPr>
                <a:spLocks noChangeShapeType="1"/>
              </p:cNvSpPr>
              <p:nvPr/>
            </p:nvSpPr>
            <p:spPr bwMode="auto">
              <a:xfrm>
                <a:off x="1820" y="44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09" name="Line 525"/>
              <p:cNvSpPr>
                <a:spLocks noChangeShapeType="1"/>
              </p:cNvSpPr>
              <p:nvPr/>
            </p:nvSpPr>
            <p:spPr bwMode="auto">
              <a:xfrm flipH="1">
                <a:off x="1812" y="4392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0" name="Line 526"/>
              <p:cNvSpPr>
                <a:spLocks noChangeShapeType="1"/>
              </p:cNvSpPr>
              <p:nvPr/>
            </p:nvSpPr>
            <p:spPr bwMode="auto">
              <a:xfrm>
                <a:off x="1820" y="43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1" name="Line 527"/>
              <p:cNvSpPr>
                <a:spLocks noChangeShapeType="1"/>
              </p:cNvSpPr>
              <p:nvPr/>
            </p:nvSpPr>
            <p:spPr bwMode="auto">
              <a:xfrm>
                <a:off x="1820" y="43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2" name="Line 528"/>
              <p:cNvSpPr>
                <a:spLocks noChangeShapeType="1"/>
              </p:cNvSpPr>
              <p:nvPr/>
            </p:nvSpPr>
            <p:spPr bwMode="auto">
              <a:xfrm>
                <a:off x="1820" y="43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3" name="Line 529"/>
              <p:cNvSpPr>
                <a:spLocks noChangeShapeType="1"/>
              </p:cNvSpPr>
              <p:nvPr/>
            </p:nvSpPr>
            <p:spPr bwMode="auto">
              <a:xfrm>
                <a:off x="1820" y="43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4" name="Line 530"/>
              <p:cNvSpPr>
                <a:spLocks noChangeShapeType="1"/>
              </p:cNvSpPr>
              <p:nvPr/>
            </p:nvSpPr>
            <p:spPr bwMode="auto">
              <a:xfrm flipH="1">
                <a:off x="1804" y="433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5" name="Line 531"/>
              <p:cNvSpPr>
                <a:spLocks noChangeShapeType="1"/>
              </p:cNvSpPr>
              <p:nvPr/>
            </p:nvSpPr>
            <p:spPr bwMode="auto">
              <a:xfrm>
                <a:off x="1820" y="42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6" name="Line 532"/>
              <p:cNvSpPr>
                <a:spLocks noChangeShapeType="1"/>
              </p:cNvSpPr>
              <p:nvPr/>
            </p:nvSpPr>
            <p:spPr bwMode="auto">
              <a:xfrm>
                <a:off x="1820" y="42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7" name="Line 533"/>
              <p:cNvSpPr>
                <a:spLocks noChangeShapeType="1"/>
              </p:cNvSpPr>
              <p:nvPr/>
            </p:nvSpPr>
            <p:spPr bwMode="auto">
              <a:xfrm>
                <a:off x="1820" y="42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8" name="Line 534"/>
              <p:cNvSpPr>
                <a:spLocks noChangeShapeType="1"/>
              </p:cNvSpPr>
              <p:nvPr/>
            </p:nvSpPr>
            <p:spPr bwMode="auto">
              <a:xfrm flipH="1">
                <a:off x="1812" y="421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19" name="Line 535"/>
              <p:cNvSpPr>
                <a:spLocks noChangeShapeType="1"/>
              </p:cNvSpPr>
              <p:nvPr/>
            </p:nvSpPr>
            <p:spPr bwMode="auto">
              <a:xfrm>
                <a:off x="1820" y="42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0" name="Line 536"/>
              <p:cNvSpPr>
                <a:spLocks noChangeShapeType="1"/>
              </p:cNvSpPr>
              <p:nvPr/>
            </p:nvSpPr>
            <p:spPr bwMode="auto">
              <a:xfrm>
                <a:off x="1820" y="41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1" name="Line 537"/>
              <p:cNvSpPr>
                <a:spLocks noChangeShapeType="1"/>
              </p:cNvSpPr>
              <p:nvPr/>
            </p:nvSpPr>
            <p:spPr bwMode="auto">
              <a:xfrm>
                <a:off x="1820" y="41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2" name="Freeform 538"/>
              <p:cNvSpPr>
                <a:spLocks/>
              </p:cNvSpPr>
              <p:nvPr/>
            </p:nvSpPr>
            <p:spPr bwMode="auto">
              <a:xfrm>
                <a:off x="1804" y="4168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3" name="Line 539"/>
              <p:cNvSpPr>
                <a:spLocks noChangeShapeType="1"/>
              </p:cNvSpPr>
              <p:nvPr/>
            </p:nvSpPr>
            <p:spPr bwMode="auto">
              <a:xfrm>
                <a:off x="1820" y="411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4" name="Line 540"/>
              <p:cNvSpPr>
                <a:spLocks noChangeShapeType="1"/>
              </p:cNvSpPr>
              <p:nvPr/>
            </p:nvSpPr>
            <p:spPr bwMode="auto">
              <a:xfrm flipH="1">
                <a:off x="1804" y="479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5" name="Freeform 541"/>
              <p:cNvSpPr>
                <a:spLocks/>
              </p:cNvSpPr>
              <p:nvPr/>
            </p:nvSpPr>
            <p:spPr bwMode="auto">
              <a:xfrm>
                <a:off x="1812" y="4792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6" name="Line 542"/>
              <p:cNvSpPr>
                <a:spLocks noChangeShapeType="1"/>
              </p:cNvSpPr>
              <p:nvPr/>
            </p:nvSpPr>
            <p:spPr bwMode="auto">
              <a:xfrm>
                <a:off x="1820" y="47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7" name="Freeform 543"/>
              <p:cNvSpPr>
                <a:spLocks/>
              </p:cNvSpPr>
              <p:nvPr/>
            </p:nvSpPr>
            <p:spPr bwMode="auto">
              <a:xfrm>
                <a:off x="1804" y="4800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8" name="Line 544"/>
              <p:cNvSpPr>
                <a:spLocks noChangeShapeType="1"/>
              </p:cNvSpPr>
              <p:nvPr/>
            </p:nvSpPr>
            <p:spPr bwMode="auto">
              <a:xfrm>
                <a:off x="1820" y="48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29" name="Line 545"/>
              <p:cNvSpPr>
                <a:spLocks noChangeShapeType="1"/>
              </p:cNvSpPr>
              <p:nvPr/>
            </p:nvSpPr>
            <p:spPr bwMode="auto">
              <a:xfrm>
                <a:off x="1820" y="48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30" name="Line 546"/>
              <p:cNvSpPr>
                <a:spLocks noChangeShapeType="1"/>
              </p:cNvSpPr>
              <p:nvPr/>
            </p:nvSpPr>
            <p:spPr bwMode="auto">
              <a:xfrm>
                <a:off x="1820" y="48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31" name="Line 547"/>
              <p:cNvSpPr>
                <a:spLocks noChangeShapeType="1"/>
              </p:cNvSpPr>
              <p:nvPr/>
            </p:nvSpPr>
            <p:spPr bwMode="auto">
              <a:xfrm flipH="1">
                <a:off x="1812" y="4832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32" name="Line 548"/>
              <p:cNvSpPr>
                <a:spLocks noChangeShapeType="1"/>
              </p:cNvSpPr>
              <p:nvPr/>
            </p:nvSpPr>
            <p:spPr bwMode="auto">
              <a:xfrm>
                <a:off x="1820" y="48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33" name="Line 549"/>
              <p:cNvSpPr>
                <a:spLocks noChangeShapeType="1"/>
              </p:cNvSpPr>
              <p:nvPr/>
            </p:nvSpPr>
            <p:spPr bwMode="auto">
              <a:xfrm>
                <a:off x="1820" y="48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34" name="Line 550"/>
              <p:cNvSpPr>
                <a:spLocks noChangeShapeType="1"/>
              </p:cNvSpPr>
              <p:nvPr/>
            </p:nvSpPr>
            <p:spPr bwMode="auto">
              <a:xfrm>
                <a:off x="1820" y="48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35" name="Line 551"/>
              <p:cNvSpPr>
                <a:spLocks noChangeShapeType="1"/>
              </p:cNvSpPr>
              <p:nvPr/>
            </p:nvSpPr>
            <p:spPr bwMode="auto">
              <a:xfrm>
                <a:off x="1820" y="4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36" name="Line 552"/>
              <p:cNvSpPr>
                <a:spLocks noChangeShapeType="1"/>
              </p:cNvSpPr>
              <p:nvPr/>
            </p:nvSpPr>
            <p:spPr bwMode="auto">
              <a:xfrm flipH="1">
                <a:off x="1804" y="487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734" name="Picture 56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828" y="5452711"/>
              <a:ext cx="759689" cy="689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5" name="Rectangle 568"/>
            <p:cNvSpPr>
              <a:spLocks noChangeArrowheads="1"/>
            </p:cNvSpPr>
            <p:nvPr/>
          </p:nvSpPr>
          <p:spPr bwMode="auto">
            <a:xfrm>
              <a:off x="2434370" y="5533961"/>
              <a:ext cx="262709" cy="2491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36" name="Rectangle 570"/>
            <p:cNvSpPr>
              <a:spLocks noChangeArrowheads="1"/>
            </p:cNvSpPr>
            <p:nvPr/>
          </p:nvSpPr>
          <p:spPr bwMode="auto">
            <a:xfrm>
              <a:off x="2702251" y="5556243"/>
              <a:ext cx="2139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0.2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7" name="Rectangle 574"/>
            <p:cNvSpPr>
              <a:spLocks noChangeArrowheads="1"/>
            </p:cNvSpPr>
            <p:nvPr/>
          </p:nvSpPr>
          <p:spPr bwMode="auto">
            <a:xfrm>
              <a:off x="1189889" y="5448649"/>
              <a:ext cx="767813" cy="6973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38" name="Line 575"/>
            <p:cNvSpPr>
              <a:spLocks noChangeShapeType="1"/>
            </p:cNvSpPr>
            <p:nvPr/>
          </p:nvSpPr>
          <p:spPr bwMode="auto">
            <a:xfrm>
              <a:off x="1189889" y="6146045"/>
              <a:ext cx="7678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39" name="Group 632"/>
            <p:cNvGrpSpPr>
              <a:grpSpLocks/>
            </p:cNvGrpSpPr>
            <p:nvPr/>
          </p:nvGrpSpPr>
          <p:grpSpPr bwMode="auto">
            <a:xfrm>
              <a:off x="1196659" y="6146045"/>
              <a:ext cx="740731" cy="13542"/>
              <a:chOff x="740" y="4880"/>
              <a:chExt cx="833" cy="16"/>
            </a:xfrm>
          </p:grpSpPr>
          <p:sp>
            <p:nvSpPr>
              <p:cNvPr id="1134" name="Line 576"/>
              <p:cNvSpPr>
                <a:spLocks noChangeShapeType="1"/>
              </p:cNvSpPr>
              <p:nvPr/>
            </p:nvSpPr>
            <p:spPr bwMode="auto">
              <a:xfrm>
                <a:off x="828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35" name="Line 577"/>
              <p:cNvSpPr>
                <a:spLocks noChangeShapeType="1"/>
              </p:cNvSpPr>
              <p:nvPr/>
            </p:nvSpPr>
            <p:spPr bwMode="auto">
              <a:xfrm>
                <a:off x="86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36" name="Line 578"/>
              <p:cNvSpPr>
                <a:spLocks noChangeShapeType="1"/>
              </p:cNvSpPr>
              <p:nvPr/>
            </p:nvSpPr>
            <p:spPr bwMode="auto">
              <a:xfrm>
                <a:off x="86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37" name="Line 579"/>
              <p:cNvSpPr>
                <a:spLocks noChangeShapeType="1"/>
              </p:cNvSpPr>
              <p:nvPr/>
            </p:nvSpPr>
            <p:spPr bwMode="auto">
              <a:xfrm>
                <a:off x="87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38" name="Line 580"/>
              <p:cNvSpPr>
                <a:spLocks noChangeShapeType="1"/>
              </p:cNvSpPr>
              <p:nvPr/>
            </p:nvSpPr>
            <p:spPr bwMode="auto">
              <a:xfrm>
                <a:off x="88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39" name="Line 581"/>
              <p:cNvSpPr>
                <a:spLocks noChangeShapeType="1"/>
              </p:cNvSpPr>
              <p:nvPr/>
            </p:nvSpPr>
            <p:spPr bwMode="auto">
              <a:xfrm>
                <a:off x="89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0" name="Line 582"/>
              <p:cNvSpPr>
                <a:spLocks noChangeShapeType="1"/>
              </p:cNvSpPr>
              <p:nvPr/>
            </p:nvSpPr>
            <p:spPr bwMode="auto">
              <a:xfrm>
                <a:off x="90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1" name="Line 583"/>
              <p:cNvSpPr>
                <a:spLocks noChangeShapeType="1"/>
              </p:cNvSpPr>
              <p:nvPr/>
            </p:nvSpPr>
            <p:spPr bwMode="auto">
              <a:xfrm>
                <a:off x="90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2" name="Line 584"/>
              <p:cNvSpPr>
                <a:spLocks noChangeShapeType="1"/>
              </p:cNvSpPr>
              <p:nvPr/>
            </p:nvSpPr>
            <p:spPr bwMode="auto">
              <a:xfrm>
                <a:off x="916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3" name="Line 585"/>
              <p:cNvSpPr>
                <a:spLocks noChangeShapeType="1"/>
              </p:cNvSpPr>
              <p:nvPr/>
            </p:nvSpPr>
            <p:spPr bwMode="auto">
              <a:xfrm>
                <a:off x="97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4" name="Line 586"/>
              <p:cNvSpPr>
                <a:spLocks noChangeShapeType="1"/>
              </p:cNvSpPr>
              <p:nvPr/>
            </p:nvSpPr>
            <p:spPr bwMode="auto">
              <a:xfrm>
                <a:off x="101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5" name="Line 587"/>
              <p:cNvSpPr>
                <a:spLocks noChangeShapeType="1"/>
              </p:cNvSpPr>
              <p:nvPr/>
            </p:nvSpPr>
            <p:spPr bwMode="auto">
              <a:xfrm>
                <a:off x="104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6" name="Line 588"/>
              <p:cNvSpPr>
                <a:spLocks noChangeShapeType="1"/>
              </p:cNvSpPr>
              <p:nvPr/>
            </p:nvSpPr>
            <p:spPr bwMode="auto">
              <a:xfrm>
                <a:off x="106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7" name="Line 589"/>
              <p:cNvSpPr>
                <a:spLocks noChangeShapeType="1"/>
              </p:cNvSpPr>
              <p:nvPr/>
            </p:nvSpPr>
            <p:spPr bwMode="auto">
              <a:xfrm>
                <a:off x="107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8" name="Line 590"/>
              <p:cNvSpPr>
                <a:spLocks noChangeShapeType="1"/>
              </p:cNvSpPr>
              <p:nvPr/>
            </p:nvSpPr>
            <p:spPr bwMode="auto">
              <a:xfrm>
                <a:off x="109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49" name="Line 591"/>
              <p:cNvSpPr>
                <a:spLocks noChangeShapeType="1"/>
              </p:cNvSpPr>
              <p:nvPr/>
            </p:nvSpPr>
            <p:spPr bwMode="auto">
              <a:xfrm>
                <a:off x="110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0" name="Line 592"/>
              <p:cNvSpPr>
                <a:spLocks noChangeShapeType="1"/>
              </p:cNvSpPr>
              <p:nvPr/>
            </p:nvSpPr>
            <p:spPr bwMode="auto">
              <a:xfrm>
                <a:off x="111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1" name="Line 593"/>
              <p:cNvSpPr>
                <a:spLocks noChangeShapeType="1"/>
              </p:cNvSpPr>
              <p:nvPr/>
            </p:nvSpPr>
            <p:spPr bwMode="auto">
              <a:xfrm>
                <a:off x="1124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2" name="Line 594"/>
              <p:cNvSpPr>
                <a:spLocks noChangeShapeType="1"/>
              </p:cNvSpPr>
              <p:nvPr/>
            </p:nvSpPr>
            <p:spPr bwMode="auto">
              <a:xfrm>
                <a:off x="118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3" name="Line 595"/>
              <p:cNvSpPr>
                <a:spLocks noChangeShapeType="1"/>
              </p:cNvSpPr>
              <p:nvPr/>
            </p:nvSpPr>
            <p:spPr bwMode="auto">
              <a:xfrm>
                <a:off x="122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4" name="Line 596"/>
              <p:cNvSpPr>
                <a:spLocks noChangeShapeType="1"/>
              </p:cNvSpPr>
              <p:nvPr/>
            </p:nvSpPr>
            <p:spPr bwMode="auto">
              <a:xfrm>
                <a:off x="124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5" name="Line 597"/>
              <p:cNvSpPr>
                <a:spLocks noChangeShapeType="1"/>
              </p:cNvSpPr>
              <p:nvPr/>
            </p:nvSpPr>
            <p:spPr bwMode="auto">
              <a:xfrm>
                <a:off x="126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6" name="Line 598"/>
              <p:cNvSpPr>
                <a:spLocks noChangeShapeType="1"/>
              </p:cNvSpPr>
              <p:nvPr/>
            </p:nvSpPr>
            <p:spPr bwMode="auto">
              <a:xfrm>
                <a:off x="128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7" name="Line 599"/>
              <p:cNvSpPr>
                <a:spLocks noChangeShapeType="1"/>
              </p:cNvSpPr>
              <p:nvPr/>
            </p:nvSpPr>
            <p:spPr bwMode="auto">
              <a:xfrm>
                <a:off x="129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8" name="Line 600"/>
              <p:cNvSpPr>
                <a:spLocks noChangeShapeType="1"/>
              </p:cNvSpPr>
              <p:nvPr/>
            </p:nvSpPr>
            <p:spPr bwMode="auto">
              <a:xfrm>
                <a:off x="130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59" name="Line 601"/>
              <p:cNvSpPr>
                <a:spLocks noChangeShapeType="1"/>
              </p:cNvSpPr>
              <p:nvPr/>
            </p:nvSpPr>
            <p:spPr bwMode="auto">
              <a:xfrm>
                <a:off x="131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0" name="Line 602"/>
              <p:cNvSpPr>
                <a:spLocks noChangeShapeType="1"/>
              </p:cNvSpPr>
              <p:nvPr/>
            </p:nvSpPr>
            <p:spPr bwMode="auto">
              <a:xfrm>
                <a:off x="1324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1" name="Line 603"/>
              <p:cNvSpPr>
                <a:spLocks noChangeShapeType="1"/>
              </p:cNvSpPr>
              <p:nvPr/>
            </p:nvSpPr>
            <p:spPr bwMode="auto">
              <a:xfrm>
                <a:off x="138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2" name="Line 604"/>
              <p:cNvSpPr>
                <a:spLocks noChangeShapeType="1"/>
              </p:cNvSpPr>
              <p:nvPr/>
            </p:nvSpPr>
            <p:spPr bwMode="auto">
              <a:xfrm>
                <a:off x="141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3" name="Line 605"/>
              <p:cNvSpPr>
                <a:spLocks noChangeShapeType="1"/>
              </p:cNvSpPr>
              <p:nvPr/>
            </p:nvSpPr>
            <p:spPr bwMode="auto">
              <a:xfrm>
                <a:off x="143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4" name="Line 606"/>
              <p:cNvSpPr>
                <a:spLocks noChangeShapeType="1"/>
              </p:cNvSpPr>
              <p:nvPr/>
            </p:nvSpPr>
            <p:spPr bwMode="auto">
              <a:xfrm>
                <a:off x="146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5" name="Line 607"/>
              <p:cNvSpPr>
                <a:spLocks noChangeShapeType="1"/>
              </p:cNvSpPr>
              <p:nvPr/>
            </p:nvSpPr>
            <p:spPr bwMode="auto">
              <a:xfrm>
                <a:off x="147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6" name="Line 608"/>
              <p:cNvSpPr>
                <a:spLocks noChangeShapeType="1"/>
              </p:cNvSpPr>
              <p:nvPr/>
            </p:nvSpPr>
            <p:spPr bwMode="auto">
              <a:xfrm>
                <a:off x="148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7" name="Line 609"/>
              <p:cNvSpPr>
                <a:spLocks noChangeShapeType="1"/>
              </p:cNvSpPr>
              <p:nvPr/>
            </p:nvSpPr>
            <p:spPr bwMode="auto">
              <a:xfrm>
                <a:off x="150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8" name="Line 610"/>
              <p:cNvSpPr>
                <a:spLocks noChangeShapeType="1"/>
              </p:cNvSpPr>
              <p:nvPr/>
            </p:nvSpPr>
            <p:spPr bwMode="auto">
              <a:xfrm>
                <a:off x="150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69" name="Line 611"/>
              <p:cNvSpPr>
                <a:spLocks noChangeShapeType="1"/>
              </p:cNvSpPr>
              <p:nvPr/>
            </p:nvSpPr>
            <p:spPr bwMode="auto">
              <a:xfrm>
                <a:off x="1516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0" name="Line 612"/>
              <p:cNvSpPr>
                <a:spLocks noChangeShapeType="1"/>
              </p:cNvSpPr>
              <p:nvPr/>
            </p:nvSpPr>
            <p:spPr bwMode="auto">
              <a:xfrm>
                <a:off x="157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1" name="Line 613"/>
              <p:cNvSpPr>
                <a:spLocks noChangeShapeType="1"/>
              </p:cNvSpPr>
              <p:nvPr/>
            </p:nvSpPr>
            <p:spPr bwMode="auto">
              <a:xfrm>
                <a:off x="828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2" name="Line 614"/>
              <p:cNvSpPr>
                <a:spLocks noChangeShapeType="1"/>
              </p:cNvSpPr>
              <p:nvPr/>
            </p:nvSpPr>
            <p:spPr bwMode="auto">
              <a:xfrm>
                <a:off x="82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3" name="Line 615"/>
              <p:cNvSpPr>
                <a:spLocks noChangeShapeType="1"/>
              </p:cNvSpPr>
              <p:nvPr/>
            </p:nvSpPr>
            <p:spPr bwMode="auto">
              <a:xfrm>
                <a:off x="82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4" name="Line 616"/>
              <p:cNvSpPr>
                <a:spLocks noChangeShapeType="1"/>
              </p:cNvSpPr>
              <p:nvPr/>
            </p:nvSpPr>
            <p:spPr bwMode="auto">
              <a:xfrm>
                <a:off x="82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5" name="Line 617"/>
              <p:cNvSpPr>
                <a:spLocks noChangeShapeType="1"/>
              </p:cNvSpPr>
              <p:nvPr/>
            </p:nvSpPr>
            <p:spPr bwMode="auto">
              <a:xfrm>
                <a:off x="82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6" name="Line 618"/>
              <p:cNvSpPr>
                <a:spLocks noChangeShapeType="1"/>
              </p:cNvSpPr>
              <p:nvPr/>
            </p:nvSpPr>
            <p:spPr bwMode="auto">
              <a:xfrm>
                <a:off x="82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7" name="Line 619"/>
              <p:cNvSpPr>
                <a:spLocks noChangeShapeType="1"/>
              </p:cNvSpPr>
              <p:nvPr/>
            </p:nvSpPr>
            <p:spPr bwMode="auto">
              <a:xfrm>
                <a:off x="82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8" name="Line 620"/>
              <p:cNvSpPr>
                <a:spLocks noChangeShapeType="1"/>
              </p:cNvSpPr>
              <p:nvPr/>
            </p:nvSpPr>
            <p:spPr bwMode="auto">
              <a:xfrm>
                <a:off x="82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79" name="Line 621"/>
              <p:cNvSpPr>
                <a:spLocks noChangeShapeType="1"/>
              </p:cNvSpPr>
              <p:nvPr/>
            </p:nvSpPr>
            <p:spPr bwMode="auto">
              <a:xfrm>
                <a:off x="82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0" name="Line 622"/>
              <p:cNvSpPr>
                <a:spLocks noChangeShapeType="1"/>
              </p:cNvSpPr>
              <p:nvPr/>
            </p:nvSpPr>
            <p:spPr bwMode="auto">
              <a:xfrm>
                <a:off x="820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1" name="Line 623"/>
              <p:cNvSpPr>
                <a:spLocks noChangeShapeType="1"/>
              </p:cNvSpPr>
              <p:nvPr/>
            </p:nvSpPr>
            <p:spPr bwMode="auto">
              <a:xfrm>
                <a:off x="81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2" name="Line 624"/>
              <p:cNvSpPr>
                <a:spLocks noChangeShapeType="1"/>
              </p:cNvSpPr>
              <p:nvPr/>
            </p:nvSpPr>
            <p:spPr bwMode="auto">
              <a:xfrm>
                <a:off x="80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3" name="Line 625"/>
              <p:cNvSpPr>
                <a:spLocks noChangeShapeType="1"/>
              </p:cNvSpPr>
              <p:nvPr/>
            </p:nvSpPr>
            <p:spPr bwMode="auto">
              <a:xfrm>
                <a:off x="79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4" name="Line 626"/>
              <p:cNvSpPr>
                <a:spLocks noChangeShapeType="1"/>
              </p:cNvSpPr>
              <p:nvPr/>
            </p:nvSpPr>
            <p:spPr bwMode="auto">
              <a:xfrm>
                <a:off x="780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5" name="Line 627"/>
              <p:cNvSpPr>
                <a:spLocks noChangeShapeType="1"/>
              </p:cNvSpPr>
              <p:nvPr/>
            </p:nvSpPr>
            <p:spPr bwMode="auto">
              <a:xfrm>
                <a:off x="772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6" name="Line 628"/>
              <p:cNvSpPr>
                <a:spLocks noChangeShapeType="1"/>
              </p:cNvSpPr>
              <p:nvPr/>
            </p:nvSpPr>
            <p:spPr bwMode="auto">
              <a:xfrm>
                <a:off x="764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7" name="Line 629"/>
              <p:cNvSpPr>
                <a:spLocks noChangeShapeType="1"/>
              </p:cNvSpPr>
              <p:nvPr/>
            </p:nvSpPr>
            <p:spPr bwMode="auto">
              <a:xfrm>
                <a:off x="756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8" name="Line 630"/>
              <p:cNvSpPr>
                <a:spLocks noChangeShapeType="1"/>
              </p:cNvSpPr>
              <p:nvPr/>
            </p:nvSpPr>
            <p:spPr bwMode="auto">
              <a:xfrm>
                <a:off x="748" y="4880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89" name="Line 631"/>
              <p:cNvSpPr>
                <a:spLocks noChangeShapeType="1"/>
              </p:cNvSpPr>
              <p:nvPr/>
            </p:nvSpPr>
            <p:spPr bwMode="auto">
              <a:xfrm>
                <a:off x="740" y="4880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740" name="Line 645"/>
            <p:cNvSpPr>
              <a:spLocks noChangeShapeType="1"/>
            </p:cNvSpPr>
            <p:nvPr/>
          </p:nvSpPr>
          <p:spPr bwMode="auto">
            <a:xfrm flipV="1">
              <a:off x="1189889" y="5448649"/>
              <a:ext cx="1354" cy="697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41" name="Group 693"/>
            <p:cNvGrpSpPr>
              <a:grpSpLocks/>
            </p:cNvGrpSpPr>
            <p:nvPr/>
          </p:nvGrpSpPr>
          <p:grpSpPr bwMode="auto">
            <a:xfrm>
              <a:off x="1176347" y="5462190"/>
              <a:ext cx="14895" cy="677085"/>
              <a:chOff x="716" y="4112"/>
              <a:chExt cx="17" cy="761"/>
            </a:xfrm>
          </p:grpSpPr>
          <p:sp>
            <p:nvSpPr>
              <p:cNvPr id="1087" name="Line 646"/>
              <p:cNvSpPr>
                <a:spLocks noChangeShapeType="1"/>
              </p:cNvSpPr>
              <p:nvPr/>
            </p:nvSpPr>
            <p:spPr bwMode="auto">
              <a:xfrm flipH="1">
                <a:off x="716" y="479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8" name="Line 647"/>
              <p:cNvSpPr>
                <a:spLocks noChangeShapeType="1"/>
              </p:cNvSpPr>
              <p:nvPr/>
            </p:nvSpPr>
            <p:spPr bwMode="auto">
              <a:xfrm>
                <a:off x="732" y="47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9" name="Freeform 648"/>
              <p:cNvSpPr>
                <a:spLocks/>
              </p:cNvSpPr>
              <p:nvPr/>
            </p:nvSpPr>
            <p:spPr bwMode="auto">
              <a:xfrm>
                <a:off x="724" y="4752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0" name="Line 649"/>
              <p:cNvSpPr>
                <a:spLocks noChangeShapeType="1"/>
              </p:cNvSpPr>
              <p:nvPr/>
            </p:nvSpPr>
            <p:spPr bwMode="auto">
              <a:xfrm>
                <a:off x="732" y="47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1" name="Freeform 650"/>
              <p:cNvSpPr>
                <a:spLocks/>
              </p:cNvSpPr>
              <p:nvPr/>
            </p:nvSpPr>
            <p:spPr bwMode="auto">
              <a:xfrm>
                <a:off x="732" y="472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2" name="Line 651"/>
              <p:cNvSpPr>
                <a:spLocks noChangeShapeType="1"/>
              </p:cNvSpPr>
              <p:nvPr/>
            </p:nvSpPr>
            <p:spPr bwMode="auto">
              <a:xfrm>
                <a:off x="732" y="472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3" name="Line 652"/>
              <p:cNvSpPr>
                <a:spLocks noChangeShapeType="1"/>
              </p:cNvSpPr>
              <p:nvPr/>
            </p:nvSpPr>
            <p:spPr bwMode="auto">
              <a:xfrm flipH="1">
                <a:off x="716" y="471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4" name="Line 653"/>
              <p:cNvSpPr>
                <a:spLocks noChangeShapeType="1"/>
              </p:cNvSpPr>
              <p:nvPr/>
            </p:nvSpPr>
            <p:spPr bwMode="auto">
              <a:xfrm>
                <a:off x="732" y="46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5" name="Line 654"/>
              <p:cNvSpPr>
                <a:spLocks noChangeShapeType="1"/>
              </p:cNvSpPr>
              <p:nvPr/>
            </p:nvSpPr>
            <p:spPr bwMode="auto">
              <a:xfrm>
                <a:off x="732" y="46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6" name="Line 655"/>
              <p:cNvSpPr>
                <a:spLocks noChangeShapeType="1"/>
              </p:cNvSpPr>
              <p:nvPr/>
            </p:nvSpPr>
            <p:spPr bwMode="auto">
              <a:xfrm>
                <a:off x="732" y="46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7" name="Line 656"/>
              <p:cNvSpPr>
                <a:spLocks noChangeShapeType="1"/>
              </p:cNvSpPr>
              <p:nvPr/>
            </p:nvSpPr>
            <p:spPr bwMode="auto">
              <a:xfrm flipH="1">
                <a:off x="724" y="457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8" name="Line 657"/>
              <p:cNvSpPr>
                <a:spLocks noChangeShapeType="1"/>
              </p:cNvSpPr>
              <p:nvPr/>
            </p:nvSpPr>
            <p:spPr bwMode="auto">
              <a:xfrm>
                <a:off x="732" y="45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9" name="Line 658"/>
              <p:cNvSpPr>
                <a:spLocks noChangeShapeType="1"/>
              </p:cNvSpPr>
              <p:nvPr/>
            </p:nvSpPr>
            <p:spPr bwMode="auto">
              <a:xfrm>
                <a:off x="732" y="45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0" name="Line 659"/>
              <p:cNvSpPr>
                <a:spLocks noChangeShapeType="1"/>
              </p:cNvSpPr>
              <p:nvPr/>
            </p:nvSpPr>
            <p:spPr bwMode="auto">
              <a:xfrm>
                <a:off x="732" y="45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1" name="Line 660"/>
              <p:cNvSpPr>
                <a:spLocks noChangeShapeType="1"/>
              </p:cNvSpPr>
              <p:nvPr/>
            </p:nvSpPr>
            <p:spPr bwMode="auto">
              <a:xfrm>
                <a:off x="732" y="452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2" name="Line 661"/>
              <p:cNvSpPr>
                <a:spLocks noChangeShapeType="1"/>
              </p:cNvSpPr>
              <p:nvPr/>
            </p:nvSpPr>
            <p:spPr bwMode="auto">
              <a:xfrm flipH="1">
                <a:off x="716" y="452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3" name="Line 662"/>
              <p:cNvSpPr>
                <a:spLocks noChangeShapeType="1"/>
              </p:cNvSpPr>
              <p:nvPr/>
            </p:nvSpPr>
            <p:spPr bwMode="auto">
              <a:xfrm>
                <a:off x="732" y="44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4" name="Line 663"/>
              <p:cNvSpPr>
                <a:spLocks noChangeShapeType="1"/>
              </p:cNvSpPr>
              <p:nvPr/>
            </p:nvSpPr>
            <p:spPr bwMode="auto">
              <a:xfrm>
                <a:off x="732" y="44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5" name="Line 664"/>
              <p:cNvSpPr>
                <a:spLocks noChangeShapeType="1"/>
              </p:cNvSpPr>
              <p:nvPr/>
            </p:nvSpPr>
            <p:spPr bwMode="auto">
              <a:xfrm>
                <a:off x="732" y="44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6" name="Line 665"/>
              <p:cNvSpPr>
                <a:spLocks noChangeShapeType="1"/>
              </p:cNvSpPr>
              <p:nvPr/>
            </p:nvSpPr>
            <p:spPr bwMode="auto">
              <a:xfrm flipH="1">
                <a:off x="724" y="4392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7" name="Line 666"/>
              <p:cNvSpPr>
                <a:spLocks noChangeShapeType="1"/>
              </p:cNvSpPr>
              <p:nvPr/>
            </p:nvSpPr>
            <p:spPr bwMode="auto">
              <a:xfrm>
                <a:off x="732" y="43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8" name="Line 667"/>
              <p:cNvSpPr>
                <a:spLocks noChangeShapeType="1"/>
              </p:cNvSpPr>
              <p:nvPr/>
            </p:nvSpPr>
            <p:spPr bwMode="auto">
              <a:xfrm>
                <a:off x="732" y="43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9" name="Line 668"/>
              <p:cNvSpPr>
                <a:spLocks noChangeShapeType="1"/>
              </p:cNvSpPr>
              <p:nvPr/>
            </p:nvSpPr>
            <p:spPr bwMode="auto">
              <a:xfrm>
                <a:off x="732" y="43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0" name="Line 669"/>
              <p:cNvSpPr>
                <a:spLocks noChangeShapeType="1"/>
              </p:cNvSpPr>
              <p:nvPr/>
            </p:nvSpPr>
            <p:spPr bwMode="auto">
              <a:xfrm>
                <a:off x="732" y="43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1" name="Line 670"/>
              <p:cNvSpPr>
                <a:spLocks noChangeShapeType="1"/>
              </p:cNvSpPr>
              <p:nvPr/>
            </p:nvSpPr>
            <p:spPr bwMode="auto">
              <a:xfrm flipH="1">
                <a:off x="716" y="4336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2" name="Line 671"/>
              <p:cNvSpPr>
                <a:spLocks noChangeShapeType="1"/>
              </p:cNvSpPr>
              <p:nvPr/>
            </p:nvSpPr>
            <p:spPr bwMode="auto">
              <a:xfrm>
                <a:off x="732" y="42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3" name="Line 672"/>
              <p:cNvSpPr>
                <a:spLocks noChangeShapeType="1"/>
              </p:cNvSpPr>
              <p:nvPr/>
            </p:nvSpPr>
            <p:spPr bwMode="auto">
              <a:xfrm>
                <a:off x="732" y="42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4" name="Line 673"/>
              <p:cNvSpPr>
                <a:spLocks noChangeShapeType="1"/>
              </p:cNvSpPr>
              <p:nvPr/>
            </p:nvSpPr>
            <p:spPr bwMode="auto">
              <a:xfrm>
                <a:off x="732" y="42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5" name="Line 674"/>
              <p:cNvSpPr>
                <a:spLocks noChangeShapeType="1"/>
              </p:cNvSpPr>
              <p:nvPr/>
            </p:nvSpPr>
            <p:spPr bwMode="auto">
              <a:xfrm flipH="1">
                <a:off x="724" y="4216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6" name="Line 675"/>
              <p:cNvSpPr>
                <a:spLocks noChangeShapeType="1"/>
              </p:cNvSpPr>
              <p:nvPr/>
            </p:nvSpPr>
            <p:spPr bwMode="auto">
              <a:xfrm>
                <a:off x="732" y="42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7" name="Line 676"/>
              <p:cNvSpPr>
                <a:spLocks noChangeShapeType="1"/>
              </p:cNvSpPr>
              <p:nvPr/>
            </p:nvSpPr>
            <p:spPr bwMode="auto">
              <a:xfrm>
                <a:off x="732" y="41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8" name="Line 677"/>
              <p:cNvSpPr>
                <a:spLocks noChangeShapeType="1"/>
              </p:cNvSpPr>
              <p:nvPr/>
            </p:nvSpPr>
            <p:spPr bwMode="auto">
              <a:xfrm>
                <a:off x="732" y="41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19" name="Freeform 678"/>
              <p:cNvSpPr>
                <a:spLocks/>
              </p:cNvSpPr>
              <p:nvPr/>
            </p:nvSpPr>
            <p:spPr bwMode="auto">
              <a:xfrm>
                <a:off x="716" y="4168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0" name="Line 679"/>
              <p:cNvSpPr>
                <a:spLocks noChangeShapeType="1"/>
              </p:cNvSpPr>
              <p:nvPr/>
            </p:nvSpPr>
            <p:spPr bwMode="auto">
              <a:xfrm>
                <a:off x="732" y="411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1" name="Line 680"/>
              <p:cNvSpPr>
                <a:spLocks noChangeShapeType="1"/>
              </p:cNvSpPr>
              <p:nvPr/>
            </p:nvSpPr>
            <p:spPr bwMode="auto">
              <a:xfrm flipH="1">
                <a:off x="716" y="479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2" name="Freeform 681"/>
              <p:cNvSpPr>
                <a:spLocks/>
              </p:cNvSpPr>
              <p:nvPr/>
            </p:nvSpPr>
            <p:spPr bwMode="auto">
              <a:xfrm>
                <a:off x="724" y="4792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3" name="Line 682"/>
              <p:cNvSpPr>
                <a:spLocks noChangeShapeType="1"/>
              </p:cNvSpPr>
              <p:nvPr/>
            </p:nvSpPr>
            <p:spPr bwMode="auto">
              <a:xfrm>
                <a:off x="732" y="47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4" name="Freeform 683"/>
              <p:cNvSpPr>
                <a:spLocks/>
              </p:cNvSpPr>
              <p:nvPr/>
            </p:nvSpPr>
            <p:spPr bwMode="auto">
              <a:xfrm>
                <a:off x="716" y="4800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5" name="Line 684"/>
              <p:cNvSpPr>
                <a:spLocks noChangeShapeType="1"/>
              </p:cNvSpPr>
              <p:nvPr/>
            </p:nvSpPr>
            <p:spPr bwMode="auto">
              <a:xfrm>
                <a:off x="732" y="48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6" name="Line 685"/>
              <p:cNvSpPr>
                <a:spLocks noChangeShapeType="1"/>
              </p:cNvSpPr>
              <p:nvPr/>
            </p:nvSpPr>
            <p:spPr bwMode="auto">
              <a:xfrm>
                <a:off x="732" y="48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7" name="Line 686"/>
              <p:cNvSpPr>
                <a:spLocks noChangeShapeType="1"/>
              </p:cNvSpPr>
              <p:nvPr/>
            </p:nvSpPr>
            <p:spPr bwMode="auto">
              <a:xfrm>
                <a:off x="732" y="48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8" name="Line 687"/>
              <p:cNvSpPr>
                <a:spLocks noChangeShapeType="1"/>
              </p:cNvSpPr>
              <p:nvPr/>
            </p:nvSpPr>
            <p:spPr bwMode="auto">
              <a:xfrm flipH="1">
                <a:off x="724" y="4832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29" name="Line 688"/>
              <p:cNvSpPr>
                <a:spLocks noChangeShapeType="1"/>
              </p:cNvSpPr>
              <p:nvPr/>
            </p:nvSpPr>
            <p:spPr bwMode="auto">
              <a:xfrm>
                <a:off x="732" y="48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30" name="Line 689"/>
              <p:cNvSpPr>
                <a:spLocks noChangeShapeType="1"/>
              </p:cNvSpPr>
              <p:nvPr/>
            </p:nvSpPr>
            <p:spPr bwMode="auto">
              <a:xfrm>
                <a:off x="732" y="48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31" name="Line 690"/>
              <p:cNvSpPr>
                <a:spLocks noChangeShapeType="1"/>
              </p:cNvSpPr>
              <p:nvPr/>
            </p:nvSpPr>
            <p:spPr bwMode="auto">
              <a:xfrm>
                <a:off x="732" y="48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32" name="Line 691"/>
              <p:cNvSpPr>
                <a:spLocks noChangeShapeType="1"/>
              </p:cNvSpPr>
              <p:nvPr/>
            </p:nvSpPr>
            <p:spPr bwMode="auto">
              <a:xfrm>
                <a:off x="732" y="4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33" name="Line 692"/>
              <p:cNvSpPr>
                <a:spLocks noChangeShapeType="1"/>
              </p:cNvSpPr>
              <p:nvPr/>
            </p:nvSpPr>
            <p:spPr bwMode="auto">
              <a:xfrm flipH="1">
                <a:off x="716" y="4872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742" name="Picture 70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951" y="5452711"/>
              <a:ext cx="761043" cy="689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3" name="Rectangle 708"/>
            <p:cNvSpPr>
              <a:spLocks noChangeArrowheads="1"/>
            </p:cNvSpPr>
            <p:nvPr/>
          </p:nvSpPr>
          <p:spPr bwMode="auto">
            <a:xfrm>
              <a:off x="1467493" y="5533961"/>
              <a:ext cx="262709" cy="2491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44" name="Rectangle 710"/>
            <p:cNvSpPr>
              <a:spLocks noChangeArrowheads="1"/>
            </p:cNvSpPr>
            <p:nvPr/>
          </p:nvSpPr>
          <p:spPr bwMode="auto">
            <a:xfrm>
              <a:off x="1742144" y="5556243"/>
              <a:ext cx="2139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5.4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5" name="Rectangle 259"/>
            <p:cNvSpPr>
              <a:spLocks noChangeArrowheads="1"/>
            </p:cNvSpPr>
            <p:nvPr/>
          </p:nvSpPr>
          <p:spPr bwMode="auto">
            <a:xfrm>
              <a:off x="1189889" y="4498021"/>
              <a:ext cx="767813" cy="6973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46" name="Line 260"/>
            <p:cNvSpPr>
              <a:spLocks noChangeShapeType="1"/>
            </p:cNvSpPr>
            <p:nvPr/>
          </p:nvSpPr>
          <p:spPr bwMode="auto">
            <a:xfrm>
              <a:off x="1189889" y="5195417"/>
              <a:ext cx="767813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47" name="Group 317"/>
            <p:cNvGrpSpPr>
              <a:grpSpLocks/>
            </p:cNvGrpSpPr>
            <p:nvPr/>
          </p:nvGrpSpPr>
          <p:grpSpPr bwMode="auto">
            <a:xfrm>
              <a:off x="1196659" y="5195417"/>
              <a:ext cx="740731" cy="14896"/>
              <a:chOff x="740" y="2488"/>
              <a:chExt cx="833" cy="16"/>
            </a:xfrm>
          </p:grpSpPr>
          <p:sp>
            <p:nvSpPr>
              <p:cNvPr id="1031" name="Line 261"/>
              <p:cNvSpPr>
                <a:spLocks noChangeShapeType="1"/>
              </p:cNvSpPr>
              <p:nvPr/>
            </p:nvSpPr>
            <p:spPr bwMode="auto">
              <a:xfrm>
                <a:off x="828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32" name="Line 262"/>
              <p:cNvSpPr>
                <a:spLocks noChangeShapeType="1"/>
              </p:cNvSpPr>
              <p:nvPr/>
            </p:nvSpPr>
            <p:spPr bwMode="auto">
              <a:xfrm>
                <a:off x="86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33" name="Line 263"/>
              <p:cNvSpPr>
                <a:spLocks noChangeShapeType="1"/>
              </p:cNvSpPr>
              <p:nvPr/>
            </p:nvSpPr>
            <p:spPr bwMode="auto">
              <a:xfrm>
                <a:off x="86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34" name="Line 264"/>
              <p:cNvSpPr>
                <a:spLocks noChangeShapeType="1"/>
              </p:cNvSpPr>
              <p:nvPr/>
            </p:nvSpPr>
            <p:spPr bwMode="auto">
              <a:xfrm>
                <a:off x="87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35" name="Line 265"/>
              <p:cNvSpPr>
                <a:spLocks noChangeShapeType="1"/>
              </p:cNvSpPr>
              <p:nvPr/>
            </p:nvSpPr>
            <p:spPr bwMode="auto">
              <a:xfrm>
                <a:off x="88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36" name="Line 266"/>
              <p:cNvSpPr>
                <a:spLocks noChangeShapeType="1"/>
              </p:cNvSpPr>
              <p:nvPr/>
            </p:nvSpPr>
            <p:spPr bwMode="auto">
              <a:xfrm>
                <a:off x="89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37" name="Line 267"/>
              <p:cNvSpPr>
                <a:spLocks noChangeShapeType="1"/>
              </p:cNvSpPr>
              <p:nvPr/>
            </p:nvSpPr>
            <p:spPr bwMode="auto">
              <a:xfrm>
                <a:off x="90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38" name="Line 268"/>
              <p:cNvSpPr>
                <a:spLocks noChangeShapeType="1"/>
              </p:cNvSpPr>
              <p:nvPr/>
            </p:nvSpPr>
            <p:spPr bwMode="auto">
              <a:xfrm>
                <a:off x="90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39" name="Line 269"/>
              <p:cNvSpPr>
                <a:spLocks noChangeShapeType="1"/>
              </p:cNvSpPr>
              <p:nvPr/>
            </p:nvSpPr>
            <p:spPr bwMode="auto">
              <a:xfrm>
                <a:off x="916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0" name="Line 270"/>
              <p:cNvSpPr>
                <a:spLocks noChangeShapeType="1"/>
              </p:cNvSpPr>
              <p:nvPr/>
            </p:nvSpPr>
            <p:spPr bwMode="auto">
              <a:xfrm>
                <a:off x="97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1" name="Line 271"/>
              <p:cNvSpPr>
                <a:spLocks noChangeShapeType="1"/>
              </p:cNvSpPr>
              <p:nvPr/>
            </p:nvSpPr>
            <p:spPr bwMode="auto">
              <a:xfrm>
                <a:off x="101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2" name="Line 272"/>
              <p:cNvSpPr>
                <a:spLocks noChangeShapeType="1"/>
              </p:cNvSpPr>
              <p:nvPr/>
            </p:nvSpPr>
            <p:spPr bwMode="auto">
              <a:xfrm>
                <a:off x="104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3" name="Line 273"/>
              <p:cNvSpPr>
                <a:spLocks noChangeShapeType="1"/>
              </p:cNvSpPr>
              <p:nvPr/>
            </p:nvSpPr>
            <p:spPr bwMode="auto">
              <a:xfrm>
                <a:off x="106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4" name="Line 274"/>
              <p:cNvSpPr>
                <a:spLocks noChangeShapeType="1"/>
              </p:cNvSpPr>
              <p:nvPr/>
            </p:nvSpPr>
            <p:spPr bwMode="auto">
              <a:xfrm>
                <a:off x="107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5" name="Line 275"/>
              <p:cNvSpPr>
                <a:spLocks noChangeShapeType="1"/>
              </p:cNvSpPr>
              <p:nvPr/>
            </p:nvSpPr>
            <p:spPr bwMode="auto">
              <a:xfrm>
                <a:off x="109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6" name="Line 276"/>
              <p:cNvSpPr>
                <a:spLocks noChangeShapeType="1"/>
              </p:cNvSpPr>
              <p:nvPr/>
            </p:nvSpPr>
            <p:spPr bwMode="auto">
              <a:xfrm>
                <a:off x="110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7" name="Line 277"/>
              <p:cNvSpPr>
                <a:spLocks noChangeShapeType="1"/>
              </p:cNvSpPr>
              <p:nvPr/>
            </p:nvSpPr>
            <p:spPr bwMode="auto">
              <a:xfrm>
                <a:off x="111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8" name="Line 278"/>
              <p:cNvSpPr>
                <a:spLocks noChangeShapeType="1"/>
              </p:cNvSpPr>
              <p:nvPr/>
            </p:nvSpPr>
            <p:spPr bwMode="auto">
              <a:xfrm>
                <a:off x="1124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9" name="Line 279"/>
              <p:cNvSpPr>
                <a:spLocks noChangeShapeType="1"/>
              </p:cNvSpPr>
              <p:nvPr/>
            </p:nvSpPr>
            <p:spPr bwMode="auto">
              <a:xfrm>
                <a:off x="118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0" name="Line 280"/>
              <p:cNvSpPr>
                <a:spLocks noChangeShapeType="1"/>
              </p:cNvSpPr>
              <p:nvPr/>
            </p:nvSpPr>
            <p:spPr bwMode="auto">
              <a:xfrm>
                <a:off x="122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1" name="Line 281"/>
              <p:cNvSpPr>
                <a:spLocks noChangeShapeType="1"/>
              </p:cNvSpPr>
              <p:nvPr/>
            </p:nvSpPr>
            <p:spPr bwMode="auto">
              <a:xfrm>
                <a:off x="124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2" name="Line 282"/>
              <p:cNvSpPr>
                <a:spLocks noChangeShapeType="1"/>
              </p:cNvSpPr>
              <p:nvPr/>
            </p:nvSpPr>
            <p:spPr bwMode="auto">
              <a:xfrm>
                <a:off x="126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3" name="Line 283"/>
              <p:cNvSpPr>
                <a:spLocks noChangeShapeType="1"/>
              </p:cNvSpPr>
              <p:nvPr/>
            </p:nvSpPr>
            <p:spPr bwMode="auto">
              <a:xfrm>
                <a:off x="128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4" name="Line 284"/>
              <p:cNvSpPr>
                <a:spLocks noChangeShapeType="1"/>
              </p:cNvSpPr>
              <p:nvPr/>
            </p:nvSpPr>
            <p:spPr bwMode="auto">
              <a:xfrm>
                <a:off x="129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5" name="Line 285"/>
              <p:cNvSpPr>
                <a:spLocks noChangeShapeType="1"/>
              </p:cNvSpPr>
              <p:nvPr/>
            </p:nvSpPr>
            <p:spPr bwMode="auto">
              <a:xfrm>
                <a:off x="130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6" name="Line 286"/>
              <p:cNvSpPr>
                <a:spLocks noChangeShapeType="1"/>
              </p:cNvSpPr>
              <p:nvPr/>
            </p:nvSpPr>
            <p:spPr bwMode="auto">
              <a:xfrm>
                <a:off x="131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7" name="Line 287"/>
              <p:cNvSpPr>
                <a:spLocks noChangeShapeType="1"/>
              </p:cNvSpPr>
              <p:nvPr/>
            </p:nvSpPr>
            <p:spPr bwMode="auto">
              <a:xfrm>
                <a:off x="1324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8" name="Line 288"/>
              <p:cNvSpPr>
                <a:spLocks noChangeShapeType="1"/>
              </p:cNvSpPr>
              <p:nvPr/>
            </p:nvSpPr>
            <p:spPr bwMode="auto">
              <a:xfrm>
                <a:off x="138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59" name="Line 289"/>
              <p:cNvSpPr>
                <a:spLocks noChangeShapeType="1"/>
              </p:cNvSpPr>
              <p:nvPr/>
            </p:nvSpPr>
            <p:spPr bwMode="auto">
              <a:xfrm>
                <a:off x="141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0" name="Line 290"/>
              <p:cNvSpPr>
                <a:spLocks noChangeShapeType="1"/>
              </p:cNvSpPr>
              <p:nvPr/>
            </p:nvSpPr>
            <p:spPr bwMode="auto">
              <a:xfrm>
                <a:off x="143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1" name="Line 291"/>
              <p:cNvSpPr>
                <a:spLocks noChangeShapeType="1"/>
              </p:cNvSpPr>
              <p:nvPr/>
            </p:nvSpPr>
            <p:spPr bwMode="auto">
              <a:xfrm>
                <a:off x="146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2" name="Line 292"/>
              <p:cNvSpPr>
                <a:spLocks noChangeShapeType="1"/>
              </p:cNvSpPr>
              <p:nvPr/>
            </p:nvSpPr>
            <p:spPr bwMode="auto">
              <a:xfrm>
                <a:off x="147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3" name="Line 293"/>
              <p:cNvSpPr>
                <a:spLocks noChangeShapeType="1"/>
              </p:cNvSpPr>
              <p:nvPr/>
            </p:nvSpPr>
            <p:spPr bwMode="auto">
              <a:xfrm>
                <a:off x="148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4" name="Line 294"/>
              <p:cNvSpPr>
                <a:spLocks noChangeShapeType="1"/>
              </p:cNvSpPr>
              <p:nvPr/>
            </p:nvSpPr>
            <p:spPr bwMode="auto">
              <a:xfrm>
                <a:off x="150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5" name="Line 295"/>
              <p:cNvSpPr>
                <a:spLocks noChangeShapeType="1"/>
              </p:cNvSpPr>
              <p:nvPr/>
            </p:nvSpPr>
            <p:spPr bwMode="auto">
              <a:xfrm>
                <a:off x="150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6" name="Line 296"/>
              <p:cNvSpPr>
                <a:spLocks noChangeShapeType="1"/>
              </p:cNvSpPr>
              <p:nvPr/>
            </p:nvSpPr>
            <p:spPr bwMode="auto">
              <a:xfrm>
                <a:off x="1516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7" name="Line 297"/>
              <p:cNvSpPr>
                <a:spLocks noChangeShapeType="1"/>
              </p:cNvSpPr>
              <p:nvPr/>
            </p:nvSpPr>
            <p:spPr bwMode="auto">
              <a:xfrm>
                <a:off x="157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8" name="Line 298"/>
              <p:cNvSpPr>
                <a:spLocks noChangeShapeType="1"/>
              </p:cNvSpPr>
              <p:nvPr/>
            </p:nvSpPr>
            <p:spPr bwMode="auto">
              <a:xfrm>
                <a:off x="828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69" name="Line 299"/>
              <p:cNvSpPr>
                <a:spLocks noChangeShapeType="1"/>
              </p:cNvSpPr>
              <p:nvPr/>
            </p:nvSpPr>
            <p:spPr bwMode="auto">
              <a:xfrm>
                <a:off x="82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0" name="Line 300"/>
              <p:cNvSpPr>
                <a:spLocks noChangeShapeType="1"/>
              </p:cNvSpPr>
              <p:nvPr/>
            </p:nvSpPr>
            <p:spPr bwMode="auto">
              <a:xfrm>
                <a:off x="82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1" name="Line 301"/>
              <p:cNvSpPr>
                <a:spLocks noChangeShapeType="1"/>
              </p:cNvSpPr>
              <p:nvPr/>
            </p:nvSpPr>
            <p:spPr bwMode="auto">
              <a:xfrm>
                <a:off x="82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2" name="Line 302"/>
              <p:cNvSpPr>
                <a:spLocks noChangeShapeType="1"/>
              </p:cNvSpPr>
              <p:nvPr/>
            </p:nvSpPr>
            <p:spPr bwMode="auto">
              <a:xfrm>
                <a:off x="82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3" name="Line 303"/>
              <p:cNvSpPr>
                <a:spLocks noChangeShapeType="1"/>
              </p:cNvSpPr>
              <p:nvPr/>
            </p:nvSpPr>
            <p:spPr bwMode="auto">
              <a:xfrm>
                <a:off x="82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4" name="Line 304"/>
              <p:cNvSpPr>
                <a:spLocks noChangeShapeType="1"/>
              </p:cNvSpPr>
              <p:nvPr/>
            </p:nvSpPr>
            <p:spPr bwMode="auto">
              <a:xfrm>
                <a:off x="82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5" name="Line 305"/>
              <p:cNvSpPr>
                <a:spLocks noChangeShapeType="1"/>
              </p:cNvSpPr>
              <p:nvPr/>
            </p:nvSpPr>
            <p:spPr bwMode="auto">
              <a:xfrm>
                <a:off x="82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6" name="Line 306"/>
              <p:cNvSpPr>
                <a:spLocks noChangeShapeType="1"/>
              </p:cNvSpPr>
              <p:nvPr/>
            </p:nvSpPr>
            <p:spPr bwMode="auto">
              <a:xfrm>
                <a:off x="82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7" name="Line 307"/>
              <p:cNvSpPr>
                <a:spLocks noChangeShapeType="1"/>
              </p:cNvSpPr>
              <p:nvPr/>
            </p:nvSpPr>
            <p:spPr bwMode="auto">
              <a:xfrm>
                <a:off x="820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8" name="Line 308"/>
              <p:cNvSpPr>
                <a:spLocks noChangeShapeType="1"/>
              </p:cNvSpPr>
              <p:nvPr/>
            </p:nvSpPr>
            <p:spPr bwMode="auto">
              <a:xfrm>
                <a:off x="81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79" name="Line 309"/>
              <p:cNvSpPr>
                <a:spLocks noChangeShapeType="1"/>
              </p:cNvSpPr>
              <p:nvPr/>
            </p:nvSpPr>
            <p:spPr bwMode="auto">
              <a:xfrm>
                <a:off x="80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0" name="Line 310"/>
              <p:cNvSpPr>
                <a:spLocks noChangeShapeType="1"/>
              </p:cNvSpPr>
              <p:nvPr/>
            </p:nvSpPr>
            <p:spPr bwMode="auto">
              <a:xfrm>
                <a:off x="79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1" name="Line 311"/>
              <p:cNvSpPr>
                <a:spLocks noChangeShapeType="1"/>
              </p:cNvSpPr>
              <p:nvPr/>
            </p:nvSpPr>
            <p:spPr bwMode="auto">
              <a:xfrm>
                <a:off x="78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2" name="Line 312"/>
              <p:cNvSpPr>
                <a:spLocks noChangeShapeType="1"/>
              </p:cNvSpPr>
              <p:nvPr/>
            </p:nvSpPr>
            <p:spPr bwMode="auto">
              <a:xfrm>
                <a:off x="77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3" name="Line 313"/>
              <p:cNvSpPr>
                <a:spLocks noChangeShapeType="1"/>
              </p:cNvSpPr>
              <p:nvPr/>
            </p:nvSpPr>
            <p:spPr bwMode="auto">
              <a:xfrm>
                <a:off x="76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4" name="Line 314"/>
              <p:cNvSpPr>
                <a:spLocks noChangeShapeType="1"/>
              </p:cNvSpPr>
              <p:nvPr/>
            </p:nvSpPr>
            <p:spPr bwMode="auto">
              <a:xfrm>
                <a:off x="75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5" name="Line 315"/>
              <p:cNvSpPr>
                <a:spLocks noChangeShapeType="1"/>
              </p:cNvSpPr>
              <p:nvPr/>
            </p:nvSpPr>
            <p:spPr bwMode="auto">
              <a:xfrm>
                <a:off x="74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6" name="Line 316"/>
              <p:cNvSpPr>
                <a:spLocks noChangeShapeType="1"/>
              </p:cNvSpPr>
              <p:nvPr/>
            </p:nvSpPr>
            <p:spPr bwMode="auto">
              <a:xfrm>
                <a:off x="740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748" name="Line 330"/>
            <p:cNvSpPr>
              <a:spLocks noChangeShapeType="1"/>
            </p:cNvSpPr>
            <p:nvPr/>
          </p:nvSpPr>
          <p:spPr bwMode="auto">
            <a:xfrm flipV="1">
              <a:off x="1189889" y="4498021"/>
              <a:ext cx="1354" cy="697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49" name="Group 378"/>
            <p:cNvGrpSpPr>
              <a:grpSpLocks/>
            </p:cNvGrpSpPr>
            <p:nvPr/>
          </p:nvGrpSpPr>
          <p:grpSpPr bwMode="auto">
            <a:xfrm>
              <a:off x="1176347" y="4512916"/>
              <a:ext cx="14895" cy="675731"/>
              <a:chOff x="716" y="1720"/>
              <a:chExt cx="17" cy="761"/>
            </a:xfrm>
          </p:grpSpPr>
          <p:sp>
            <p:nvSpPr>
              <p:cNvPr id="984" name="Line 331"/>
              <p:cNvSpPr>
                <a:spLocks noChangeShapeType="1"/>
              </p:cNvSpPr>
              <p:nvPr/>
            </p:nvSpPr>
            <p:spPr bwMode="auto">
              <a:xfrm flipH="1">
                <a:off x="716" y="240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85" name="Line 332"/>
              <p:cNvSpPr>
                <a:spLocks noChangeShapeType="1"/>
              </p:cNvSpPr>
              <p:nvPr/>
            </p:nvSpPr>
            <p:spPr bwMode="auto">
              <a:xfrm>
                <a:off x="732" y="23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86" name="Freeform 333"/>
              <p:cNvSpPr>
                <a:spLocks/>
              </p:cNvSpPr>
              <p:nvPr/>
            </p:nvSpPr>
            <p:spPr bwMode="auto">
              <a:xfrm>
                <a:off x="724" y="2360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87" name="Line 334"/>
              <p:cNvSpPr>
                <a:spLocks noChangeShapeType="1"/>
              </p:cNvSpPr>
              <p:nvPr/>
            </p:nvSpPr>
            <p:spPr bwMode="auto">
              <a:xfrm>
                <a:off x="732" y="23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88" name="Freeform 335"/>
              <p:cNvSpPr>
                <a:spLocks/>
              </p:cNvSpPr>
              <p:nvPr/>
            </p:nvSpPr>
            <p:spPr bwMode="auto">
              <a:xfrm>
                <a:off x="732" y="233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89" name="Line 336"/>
              <p:cNvSpPr>
                <a:spLocks noChangeShapeType="1"/>
              </p:cNvSpPr>
              <p:nvPr/>
            </p:nvSpPr>
            <p:spPr bwMode="auto">
              <a:xfrm>
                <a:off x="732" y="232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90" name="Line 337"/>
              <p:cNvSpPr>
                <a:spLocks noChangeShapeType="1"/>
              </p:cNvSpPr>
              <p:nvPr/>
            </p:nvSpPr>
            <p:spPr bwMode="auto">
              <a:xfrm flipH="1">
                <a:off x="716" y="232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91" name="Line 338"/>
              <p:cNvSpPr>
                <a:spLocks noChangeShapeType="1"/>
              </p:cNvSpPr>
              <p:nvPr/>
            </p:nvSpPr>
            <p:spPr bwMode="auto">
              <a:xfrm>
                <a:off x="732" y="22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92" name="Line 339"/>
              <p:cNvSpPr>
                <a:spLocks noChangeShapeType="1"/>
              </p:cNvSpPr>
              <p:nvPr/>
            </p:nvSpPr>
            <p:spPr bwMode="auto">
              <a:xfrm>
                <a:off x="732" y="22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93" name="Line 340"/>
              <p:cNvSpPr>
                <a:spLocks noChangeShapeType="1"/>
              </p:cNvSpPr>
              <p:nvPr/>
            </p:nvSpPr>
            <p:spPr bwMode="auto">
              <a:xfrm>
                <a:off x="732" y="22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94" name="Line 341"/>
              <p:cNvSpPr>
                <a:spLocks noChangeShapeType="1"/>
              </p:cNvSpPr>
              <p:nvPr/>
            </p:nvSpPr>
            <p:spPr bwMode="auto">
              <a:xfrm flipH="1">
                <a:off x="724" y="218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95" name="Line 342"/>
              <p:cNvSpPr>
                <a:spLocks noChangeShapeType="1"/>
              </p:cNvSpPr>
              <p:nvPr/>
            </p:nvSpPr>
            <p:spPr bwMode="auto">
              <a:xfrm>
                <a:off x="732" y="21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96" name="Line 343"/>
              <p:cNvSpPr>
                <a:spLocks noChangeShapeType="1"/>
              </p:cNvSpPr>
              <p:nvPr/>
            </p:nvSpPr>
            <p:spPr bwMode="auto">
              <a:xfrm>
                <a:off x="732" y="21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97" name="Line 344"/>
              <p:cNvSpPr>
                <a:spLocks noChangeShapeType="1"/>
              </p:cNvSpPr>
              <p:nvPr/>
            </p:nvSpPr>
            <p:spPr bwMode="auto">
              <a:xfrm>
                <a:off x="732" y="21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98" name="Line 345"/>
              <p:cNvSpPr>
                <a:spLocks noChangeShapeType="1"/>
              </p:cNvSpPr>
              <p:nvPr/>
            </p:nvSpPr>
            <p:spPr bwMode="auto">
              <a:xfrm>
                <a:off x="732" y="21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99" name="Line 346"/>
              <p:cNvSpPr>
                <a:spLocks noChangeShapeType="1"/>
              </p:cNvSpPr>
              <p:nvPr/>
            </p:nvSpPr>
            <p:spPr bwMode="auto">
              <a:xfrm flipH="1">
                <a:off x="716" y="2128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0" name="Line 347"/>
              <p:cNvSpPr>
                <a:spLocks noChangeShapeType="1"/>
              </p:cNvSpPr>
              <p:nvPr/>
            </p:nvSpPr>
            <p:spPr bwMode="auto">
              <a:xfrm>
                <a:off x="732" y="20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1" name="Line 348"/>
              <p:cNvSpPr>
                <a:spLocks noChangeShapeType="1"/>
              </p:cNvSpPr>
              <p:nvPr/>
            </p:nvSpPr>
            <p:spPr bwMode="auto">
              <a:xfrm>
                <a:off x="732" y="20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2" name="Line 349"/>
              <p:cNvSpPr>
                <a:spLocks noChangeShapeType="1"/>
              </p:cNvSpPr>
              <p:nvPr/>
            </p:nvSpPr>
            <p:spPr bwMode="auto">
              <a:xfrm>
                <a:off x="732" y="20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3" name="Line 350"/>
              <p:cNvSpPr>
                <a:spLocks noChangeShapeType="1"/>
              </p:cNvSpPr>
              <p:nvPr/>
            </p:nvSpPr>
            <p:spPr bwMode="auto">
              <a:xfrm flipH="1">
                <a:off x="724" y="200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4" name="Line 351"/>
              <p:cNvSpPr>
                <a:spLocks noChangeShapeType="1"/>
              </p:cNvSpPr>
              <p:nvPr/>
            </p:nvSpPr>
            <p:spPr bwMode="auto">
              <a:xfrm>
                <a:off x="732" y="19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5" name="Line 352"/>
              <p:cNvSpPr>
                <a:spLocks noChangeShapeType="1"/>
              </p:cNvSpPr>
              <p:nvPr/>
            </p:nvSpPr>
            <p:spPr bwMode="auto">
              <a:xfrm>
                <a:off x="732" y="19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6" name="Line 353"/>
              <p:cNvSpPr>
                <a:spLocks noChangeShapeType="1"/>
              </p:cNvSpPr>
              <p:nvPr/>
            </p:nvSpPr>
            <p:spPr bwMode="auto">
              <a:xfrm>
                <a:off x="732" y="19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7" name="Line 354"/>
              <p:cNvSpPr>
                <a:spLocks noChangeShapeType="1"/>
              </p:cNvSpPr>
              <p:nvPr/>
            </p:nvSpPr>
            <p:spPr bwMode="auto">
              <a:xfrm>
                <a:off x="732" y="19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8" name="Line 355"/>
              <p:cNvSpPr>
                <a:spLocks noChangeShapeType="1"/>
              </p:cNvSpPr>
              <p:nvPr/>
            </p:nvSpPr>
            <p:spPr bwMode="auto">
              <a:xfrm flipH="1">
                <a:off x="716" y="194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9" name="Line 356"/>
              <p:cNvSpPr>
                <a:spLocks noChangeShapeType="1"/>
              </p:cNvSpPr>
              <p:nvPr/>
            </p:nvSpPr>
            <p:spPr bwMode="auto">
              <a:xfrm>
                <a:off x="732" y="189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10" name="Line 357"/>
              <p:cNvSpPr>
                <a:spLocks noChangeShapeType="1"/>
              </p:cNvSpPr>
              <p:nvPr/>
            </p:nvSpPr>
            <p:spPr bwMode="auto">
              <a:xfrm>
                <a:off x="732" y="1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11" name="Line 358"/>
              <p:cNvSpPr>
                <a:spLocks noChangeShapeType="1"/>
              </p:cNvSpPr>
              <p:nvPr/>
            </p:nvSpPr>
            <p:spPr bwMode="auto">
              <a:xfrm>
                <a:off x="732" y="18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12" name="Line 359"/>
              <p:cNvSpPr>
                <a:spLocks noChangeShapeType="1"/>
              </p:cNvSpPr>
              <p:nvPr/>
            </p:nvSpPr>
            <p:spPr bwMode="auto">
              <a:xfrm flipH="1">
                <a:off x="724" y="182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13" name="Line 360"/>
              <p:cNvSpPr>
                <a:spLocks noChangeShapeType="1"/>
              </p:cNvSpPr>
              <p:nvPr/>
            </p:nvSpPr>
            <p:spPr bwMode="auto">
              <a:xfrm>
                <a:off x="732" y="18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14" name="Line 361"/>
              <p:cNvSpPr>
                <a:spLocks noChangeShapeType="1"/>
              </p:cNvSpPr>
              <p:nvPr/>
            </p:nvSpPr>
            <p:spPr bwMode="auto">
              <a:xfrm>
                <a:off x="732" y="18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15" name="Line 362"/>
              <p:cNvSpPr>
                <a:spLocks noChangeShapeType="1"/>
              </p:cNvSpPr>
              <p:nvPr/>
            </p:nvSpPr>
            <p:spPr bwMode="auto">
              <a:xfrm>
                <a:off x="732" y="17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16" name="Freeform 363"/>
              <p:cNvSpPr>
                <a:spLocks/>
              </p:cNvSpPr>
              <p:nvPr/>
            </p:nvSpPr>
            <p:spPr bwMode="auto">
              <a:xfrm>
                <a:off x="716" y="1776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17" name="Line 364"/>
              <p:cNvSpPr>
                <a:spLocks noChangeShapeType="1"/>
              </p:cNvSpPr>
              <p:nvPr/>
            </p:nvSpPr>
            <p:spPr bwMode="auto">
              <a:xfrm>
                <a:off x="732" y="172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18" name="Line 365"/>
              <p:cNvSpPr>
                <a:spLocks noChangeShapeType="1"/>
              </p:cNvSpPr>
              <p:nvPr/>
            </p:nvSpPr>
            <p:spPr bwMode="auto">
              <a:xfrm flipH="1">
                <a:off x="716" y="240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19" name="Freeform 366"/>
              <p:cNvSpPr>
                <a:spLocks/>
              </p:cNvSpPr>
              <p:nvPr/>
            </p:nvSpPr>
            <p:spPr bwMode="auto">
              <a:xfrm>
                <a:off x="724" y="2400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20" name="Line 367"/>
              <p:cNvSpPr>
                <a:spLocks noChangeShapeType="1"/>
              </p:cNvSpPr>
              <p:nvPr/>
            </p:nvSpPr>
            <p:spPr bwMode="auto">
              <a:xfrm>
                <a:off x="732" y="24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21" name="Freeform 368"/>
              <p:cNvSpPr>
                <a:spLocks/>
              </p:cNvSpPr>
              <p:nvPr/>
            </p:nvSpPr>
            <p:spPr bwMode="auto">
              <a:xfrm>
                <a:off x="716" y="2408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22" name="Line 369"/>
              <p:cNvSpPr>
                <a:spLocks noChangeShapeType="1"/>
              </p:cNvSpPr>
              <p:nvPr/>
            </p:nvSpPr>
            <p:spPr bwMode="auto">
              <a:xfrm>
                <a:off x="732" y="24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23" name="Line 370"/>
              <p:cNvSpPr>
                <a:spLocks noChangeShapeType="1"/>
              </p:cNvSpPr>
              <p:nvPr/>
            </p:nvSpPr>
            <p:spPr bwMode="auto">
              <a:xfrm>
                <a:off x="732" y="24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24" name="Line 371"/>
              <p:cNvSpPr>
                <a:spLocks noChangeShapeType="1"/>
              </p:cNvSpPr>
              <p:nvPr/>
            </p:nvSpPr>
            <p:spPr bwMode="auto">
              <a:xfrm>
                <a:off x="732" y="24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25" name="Line 372"/>
              <p:cNvSpPr>
                <a:spLocks noChangeShapeType="1"/>
              </p:cNvSpPr>
              <p:nvPr/>
            </p:nvSpPr>
            <p:spPr bwMode="auto">
              <a:xfrm flipH="1">
                <a:off x="724" y="244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26" name="Line 373"/>
              <p:cNvSpPr>
                <a:spLocks noChangeShapeType="1"/>
              </p:cNvSpPr>
              <p:nvPr/>
            </p:nvSpPr>
            <p:spPr bwMode="auto">
              <a:xfrm>
                <a:off x="732" y="24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27" name="Line 374"/>
              <p:cNvSpPr>
                <a:spLocks noChangeShapeType="1"/>
              </p:cNvSpPr>
              <p:nvPr/>
            </p:nvSpPr>
            <p:spPr bwMode="auto">
              <a:xfrm>
                <a:off x="732" y="24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28" name="Line 375"/>
              <p:cNvSpPr>
                <a:spLocks noChangeShapeType="1"/>
              </p:cNvSpPr>
              <p:nvPr/>
            </p:nvSpPr>
            <p:spPr bwMode="auto">
              <a:xfrm>
                <a:off x="732" y="24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29" name="Line 376"/>
              <p:cNvSpPr>
                <a:spLocks noChangeShapeType="1"/>
              </p:cNvSpPr>
              <p:nvPr/>
            </p:nvSpPr>
            <p:spPr bwMode="auto">
              <a:xfrm>
                <a:off x="732" y="24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30" name="Line 377"/>
              <p:cNvSpPr>
                <a:spLocks noChangeShapeType="1"/>
              </p:cNvSpPr>
              <p:nvPr/>
            </p:nvSpPr>
            <p:spPr bwMode="auto">
              <a:xfrm flipH="1">
                <a:off x="716" y="248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750" name="Picture 39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951" y="4502083"/>
              <a:ext cx="761043" cy="689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1" name="Rectangle 393"/>
            <p:cNvSpPr>
              <a:spLocks noChangeArrowheads="1"/>
            </p:cNvSpPr>
            <p:nvPr/>
          </p:nvSpPr>
          <p:spPr bwMode="auto">
            <a:xfrm>
              <a:off x="1467493" y="4583333"/>
              <a:ext cx="262709" cy="2491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52" name="Rectangle 395"/>
            <p:cNvSpPr>
              <a:spLocks noChangeArrowheads="1"/>
            </p:cNvSpPr>
            <p:nvPr/>
          </p:nvSpPr>
          <p:spPr bwMode="auto">
            <a:xfrm>
              <a:off x="1742144" y="4606970"/>
              <a:ext cx="2139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7.8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3" name="Rectangle 399"/>
            <p:cNvSpPr>
              <a:spLocks noChangeArrowheads="1"/>
            </p:cNvSpPr>
            <p:nvPr/>
          </p:nvSpPr>
          <p:spPr bwMode="auto">
            <a:xfrm>
              <a:off x="2156766" y="4498021"/>
              <a:ext cx="767813" cy="6973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54" name="Line 400"/>
            <p:cNvSpPr>
              <a:spLocks noChangeShapeType="1"/>
            </p:cNvSpPr>
            <p:nvPr/>
          </p:nvSpPr>
          <p:spPr bwMode="auto">
            <a:xfrm>
              <a:off x="2156766" y="5195417"/>
              <a:ext cx="767813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55" name="Group 457"/>
            <p:cNvGrpSpPr>
              <a:grpSpLocks/>
            </p:cNvGrpSpPr>
            <p:nvPr/>
          </p:nvGrpSpPr>
          <p:grpSpPr bwMode="auto">
            <a:xfrm>
              <a:off x="2163536" y="5195417"/>
              <a:ext cx="740731" cy="14896"/>
              <a:chOff x="1828" y="2488"/>
              <a:chExt cx="833" cy="16"/>
            </a:xfrm>
          </p:grpSpPr>
          <p:sp>
            <p:nvSpPr>
              <p:cNvPr id="928" name="Line 401"/>
              <p:cNvSpPr>
                <a:spLocks noChangeShapeType="1"/>
              </p:cNvSpPr>
              <p:nvPr/>
            </p:nvSpPr>
            <p:spPr bwMode="auto">
              <a:xfrm>
                <a:off x="1916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29" name="Line 402"/>
              <p:cNvSpPr>
                <a:spLocks noChangeShapeType="1"/>
              </p:cNvSpPr>
              <p:nvPr/>
            </p:nvSpPr>
            <p:spPr bwMode="auto">
              <a:xfrm>
                <a:off x="194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30" name="Line 403"/>
              <p:cNvSpPr>
                <a:spLocks noChangeShapeType="1"/>
              </p:cNvSpPr>
              <p:nvPr/>
            </p:nvSpPr>
            <p:spPr bwMode="auto">
              <a:xfrm>
                <a:off x="195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31" name="Line 404"/>
              <p:cNvSpPr>
                <a:spLocks noChangeShapeType="1"/>
              </p:cNvSpPr>
              <p:nvPr/>
            </p:nvSpPr>
            <p:spPr bwMode="auto">
              <a:xfrm>
                <a:off x="196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32" name="Line 405"/>
              <p:cNvSpPr>
                <a:spLocks noChangeShapeType="1"/>
              </p:cNvSpPr>
              <p:nvPr/>
            </p:nvSpPr>
            <p:spPr bwMode="auto">
              <a:xfrm>
                <a:off x="197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33" name="Line 406"/>
              <p:cNvSpPr>
                <a:spLocks noChangeShapeType="1"/>
              </p:cNvSpPr>
              <p:nvPr/>
            </p:nvSpPr>
            <p:spPr bwMode="auto">
              <a:xfrm>
                <a:off x="198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34" name="Line 407"/>
              <p:cNvSpPr>
                <a:spLocks noChangeShapeType="1"/>
              </p:cNvSpPr>
              <p:nvPr/>
            </p:nvSpPr>
            <p:spPr bwMode="auto">
              <a:xfrm>
                <a:off x="198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35" name="Line 408"/>
              <p:cNvSpPr>
                <a:spLocks noChangeShapeType="1"/>
              </p:cNvSpPr>
              <p:nvPr/>
            </p:nvSpPr>
            <p:spPr bwMode="auto">
              <a:xfrm>
                <a:off x="199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36" name="Line 409"/>
              <p:cNvSpPr>
                <a:spLocks noChangeShapeType="1"/>
              </p:cNvSpPr>
              <p:nvPr/>
            </p:nvSpPr>
            <p:spPr bwMode="auto">
              <a:xfrm>
                <a:off x="2004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37" name="Line 410"/>
              <p:cNvSpPr>
                <a:spLocks noChangeShapeType="1"/>
              </p:cNvSpPr>
              <p:nvPr/>
            </p:nvSpPr>
            <p:spPr bwMode="auto">
              <a:xfrm>
                <a:off x="206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38" name="Line 411"/>
              <p:cNvSpPr>
                <a:spLocks noChangeShapeType="1"/>
              </p:cNvSpPr>
              <p:nvPr/>
            </p:nvSpPr>
            <p:spPr bwMode="auto">
              <a:xfrm>
                <a:off x="210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39" name="Line 412"/>
              <p:cNvSpPr>
                <a:spLocks noChangeShapeType="1"/>
              </p:cNvSpPr>
              <p:nvPr/>
            </p:nvSpPr>
            <p:spPr bwMode="auto">
              <a:xfrm>
                <a:off x="213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40" name="Line 413"/>
              <p:cNvSpPr>
                <a:spLocks noChangeShapeType="1"/>
              </p:cNvSpPr>
              <p:nvPr/>
            </p:nvSpPr>
            <p:spPr bwMode="auto">
              <a:xfrm>
                <a:off x="214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41" name="Line 414"/>
              <p:cNvSpPr>
                <a:spLocks noChangeShapeType="1"/>
              </p:cNvSpPr>
              <p:nvPr/>
            </p:nvSpPr>
            <p:spPr bwMode="auto">
              <a:xfrm>
                <a:off x="216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42" name="Line 415"/>
              <p:cNvSpPr>
                <a:spLocks noChangeShapeType="1"/>
              </p:cNvSpPr>
              <p:nvPr/>
            </p:nvSpPr>
            <p:spPr bwMode="auto">
              <a:xfrm>
                <a:off x="218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43" name="Line 416"/>
              <p:cNvSpPr>
                <a:spLocks noChangeShapeType="1"/>
              </p:cNvSpPr>
              <p:nvPr/>
            </p:nvSpPr>
            <p:spPr bwMode="auto">
              <a:xfrm>
                <a:off x="219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44" name="Line 417"/>
              <p:cNvSpPr>
                <a:spLocks noChangeShapeType="1"/>
              </p:cNvSpPr>
              <p:nvPr/>
            </p:nvSpPr>
            <p:spPr bwMode="auto">
              <a:xfrm>
                <a:off x="220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45" name="Line 418"/>
              <p:cNvSpPr>
                <a:spLocks noChangeShapeType="1"/>
              </p:cNvSpPr>
              <p:nvPr/>
            </p:nvSpPr>
            <p:spPr bwMode="auto">
              <a:xfrm>
                <a:off x="2212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46" name="Line 419"/>
              <p:cNvSpPr>
                <a:spLocks noChangeShapeType="1"/>
              </p:cNvSpPr>
              <p:nvPr/>
            </p:nvSpPr>
            <p:spPr bwMode="auto">
              <a:xfrm>
                <a:off x="227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47" name="Line 420"/>
              <p:cNvSpPr>
                <a:spLocks noChangeShapeType="1"/>
              </p:cNvSpPr>
              <p:nvPr/>
            </p:nvSpPr>
            <p:spPr bwMode="auto">
              <a:xfrm>
                <a:off x="230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48" name="Line 421"/>
              <p:cNvSpPr>
                <a:spLocks noChangeShapeType="1"/>
              </p:cNvSpPr>
              <p:nvPr/>
            </p:nvSpPr>
            <p:spPr bwMode="auto">
              <a:xfrm>
                <a:off x="233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49" name="Line 422"/>
              <p:cNvSpPr>
                <a:spLocks noChangeShapeType="1"/>
              </p:cNvSpPr>
              <p:nvPr/>
            </p:nvSpPr>
            <p:spPr bwMode="auto">
              <a:xfrm>
                <a:off x="235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50" name="Line 423"/>
              <p:cNvSpPr>
                <a:spLocks noChangeShapeType="1"/>
              </p:cNvSpPr>
              <p:nvPr/>
            </p:nvSpPr>
            <p:spPr bwMode="auto">
              <a:xfrm>
                <a:off x="237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51" name="Line 424"/>
              <p:cNvSpPr>
                <a:spLocks noChangeShapeType="1"/>
              </p:cNvSpPr>
              <p:nvPr/>
            </p:nvSpPr>
            <p:spPr bwMode="auto">
              <a:xfrm>
                <a:off x="238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52" name="Line 425"/>
              <p:cNvSpPr>
                <a:spLocks noChangeShapeType="1"/>
              </p:cNvSpPr>
              <p:nvPr/>
            </p:nvSpPr>
            <p:spPr bwMode="auto">
              <a:xfrm>
                <a:off x="239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53" name="Line 426"/>
              <p:cNvSpPr>
                <a:spLocks noChangeShapeType="1"/>
              </p:cNvSpPr>
              <p:nvPr/>
            </p:nvSpPr>
            <p:spPr bwMode="auto">
              <a:xfrm>
                <a:off x="240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54" name="Line 427"/>
              <p:cNvSpPr>
                <a:spLocks noChangeShapeType="1"/>
              </p:cNvSpPr>
              <p:nvPr/>
            </p:nvSpPr>
            <p:spPr bwMode="auto">
              <a:xfrm>
                <a:off x="2412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55" name="Line 428"/>
              <p:cNvSpPr>
                <a:spLocks noChangeShapeType="1"/>
              </p:cNvSpPr>
              <p:nvPr/>
            </p:nvSpPr>
            <p:spPr bwMode="auto">
              <a:xfrm>
                <a:off x="246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56" name="Line 429"/>
              <p:cNvSpPr>
                <a:spLocks noChangeShapeType="1"/>
              </p:cNvSpPr>
              <p:nvPr/>
            </p:nvSpPr>
            <p:spPr bwMode="auto">
              <a:xfrm>
                <a:off x="250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57" name="Line 430"/>
              <p:cNvSpPr>
                <a:spLocks noChangeShapeType="1"/>
              </p:cNvSpPr>
              <p:nvPr/>
            </p:nvSpPr>
            <p:spPr bwMode="auto">
              <a:xfrm>
                <a:off x="252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58" name="Line 431"/>
              <p:cNvSpPr>
                <a:spLocks noChangeShapeType="1"/>
              </p:cNvSpPr>
              <p:nvPr/>
            </p:nvSpPr>
            <p:spPr bwMode="auto">
              <a:xfrm>
                <a:off x="254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59" name="Line 432"/>
              <p:cNvSpPr>
                <a:spLocks noChangeShapeType="1"/>
              </p:cNvSpPr>
              <p:nvPr/>
            </p:nvSpPr>
            <p:spPr bwMode="auto">
              <a:xfrm>
                <a:off x="256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60" name="Line 433"/>
              <p:cNvSpPr>
                <a:spLocks noChangeShapeType="1"/>
              </p:cNvSpPr>
              <p:nvPr/>
            </p:nvSpPr>
            <p:spPr bwMode="auto">
              <a:xfrm>
                <a:off x="257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61" name="Line 434"/>
              <p:cNvSpPr>
                <a:spLocks noChangeShapeType="1"/>
              </p:cNvSpPr>
              <p:nvPr/>
            </p:nvSpPr>
            <p:spPr bwMode="auto">
              <a:xfrm>
                <a:off x="258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62" name="Line 435"/>
              <p:cNvSpPr>
                <a:spLocks noChangeShapeType="1"/>
              </p:cNvSpPr>
              <p:nvPr/>
            </p:nvSpPr>
            <p:spPr bwMode="auto">
              <a:xfrm>
                <a:off x="259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63" name="Line 436"/>
              <p:cNvSpPr>
                <a:spLocks noChangeShapeType="1"/>
              </p:cNvSpPr>
              <p:nvPr/>
            </p:nvSpPr>
            <p:spPr bwMode="auto">
              <a:xfrm>
                <a:off x="2604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64" name="Line 437"/>
              <p:cNvSpPr>
                <a:spLocks noChangeShapeType="1"/>
              </p:cNvSpPr>
              <p:nvPr/>
            </p:nvSpPr>
            <p:spPr bwMode="auto">
              <a:xfrm>
                <a:off x="266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65" name="Line 438"/>
              <p:cNvSpPr>
                <a:spLocks noChangeShapeType="1"/>
              </p:cNvSpPr>
              <p:nvPr/>
            </p:nvSpPr>
            <p:spPr bwMode="auto">
              <a:xfrm>
                <a:off x="1916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66" name="Line 439"/>
              <p:cNvSpPr>
                <a:spLocks noChangeShapeType="1"/>
              </p:cNvSpPr>
              <p:nvPr/>
            </p:nvSpPr>
            <p:spPr bwMode="auto">
              <a:xfrm>
                <a:off x="191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67" name="Line 440"/>
              <p:cNvSpPr>
                <a:spLocks noChangeShapeType="1"/>
              </p:cNvSpPr>
              <p:nvPr/>
            </p:nvSpPr>
            <p:spPr bwMode="auto">
              <a:xfrm>
                <a:off x="191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68" name="Line 441"/>
              <p:cNvSpPr>
                <a:spLocks noChangeShapeType="1"/>
              </p:cNvSpPr>
              <p:nvPr/>
            </p:nvSpPr>
            <p:spPr bwMode="auto">
              <a:xfrm>
                <a:off x="191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69" name="Line 442"/>
              <p:cNvSpPr>
                <a:spLocks noChangeShapeType="1"/>
              </p:cNvSpPr>
              <p:nvPr/>
            </p:nvSpPr>
            <p:spPr bwMode="auto">
              <a:xfrm>
                <a:off x="191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0" name="Line 443"/>
              <p:cNvSpPr>
                <a:spLocks noChangeShapeType="1"/>
              </p:cNvSpPr>
              <p:nvPr/>
            </p:nvSpPr>
            <p:spPr bwMode="auto">
              <a:xfrm>
                <a:off x="191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1" name="Line 444"/>
              <p:cNvSpPr>
                <a:spLocks noChangeShapeType="1"/>
              </p:cNvSpPr>
              <p:nvPr/>
            </p:nvSpPr>
            <p:spPr bwMode="auto">
              <a:xfrm>
                <a:off x="190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2" name="Line 445"/>
              <p:cNvSpPr>
                <a:spLocks noChangeShapeType="1"/>
              </p:cNvSpPr>
              <p:nvPr/>
            </p:nvSpPr>
            <p:spPr bwMode="auto">
              <a:xfrm>
                <a:off x="190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3" name="Line 446"/>
              <p:cNvSpPr>
                <a:spLocks noChangeShapeType="1"/>
              </p:cNvSpPr>
              <p:nvPr/>
            </p:nvSpPr>
            <p:spPr bwMode="auto">
              <a:xfrm>
                <a:off x="190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4" name="Line 447"/>
              <p:cNvSpPr>
                <a:spLocks noChangeShapeType="1"/>
              </p:cNvSpPr>
              <p:nvPr/>
            </p:nvSpPr>
            <p:spPr bwMode="auto">
              <a:xfrm>
                <a:off x="1908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5" name="Line 448"/>
              <p:cNvSpPr>
                <a:spLocks noChangeShapeType="1"/>
              </p:cNvSpPr>
              <p:nvPr/>
            </p:nvSpPr>
            <p:spPr bwMode="auto">
              <a:xfrm>
                <a:off x="190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6" name="Line 449"/>
              <p:cNvSpPr>
                <a:spLocks noChangeShapeType="1"/>
              </p:cNvSpPr>
              <p:nvPr/>
            </p:nvSpPr>
            <p:spPr bwMode="auto">
              <a:xfrm>
                <a:off x="189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7" name="Line 450"/>
              <p:cNvSpPr>
                <a:spLocks noChangeShapeType="1"/>
              </p:cNvSpPr>
              <p:nvPr/>
            </p:nvSpPr>
            <p:spPr bwMode="auto">
              <a:xfrm>
                <a:off x="188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8" name="Line 451"/>
              <p:cNvSpPr>
                <a:spLocks noChangeShapeType="1"/>
              </p:cNvSpPr>
              <p:nvPr/>
            </p:nvSpPr>
            <p:spPr bwMode="auto">
              <a:xfrm>
                <a:off x="186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9" name="Line 452"/>
              <p:cNvSpPr>
                <a:spLocks noChangeShapeType="1"/>
              </p:cNvSpPr>
              <p:nvPr/>
            </p:nvSpPr>
            <p:spPr bwMode="auto">
              <a:xfrm>
                <a:off x="186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80" name="Line 453"/>
              <p:cNvSpPr>
                <a:spLocks noChangeShapeType="1"/>
              </p:cNvSpPr>
              <p:nvPr/>
            </p:nvSpPr>
            <p:spPr bwMode="auto">
              <a:xfrm>
                <a:off x="185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81" name="Line 454"/>
              <p:cNvSpPr>
                <a:spLocks noChangeShapeType="1"/>
              </p:cNvSpPr>
              <p:nvPr/>
            </p:nvSpPr>
            <p:spPr bwMode="auto">
              <a:xfrm>
                <a:off x="184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82" name="Line 455"/>
              <p:cNvSpPr>
                <a:spLocks noChangeShapeType="1"/>
              </p:cNvSpPr>
              <p:nvPr/>
            </p:nvSpPr>
            <p:spPr bwMode="auto">
              <a:xfrm>
                <a:off x="183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83" name="Line 456"/>
              <p:cNvSpPr>
                <a:spLocks noChangeShapeType="1"/>
              </p:cNvSpPr>
              <p:nvPr/>
            </p:nvSpPr>
            <p:spPr bwMode="auto">
              <a:xfrm>
                <a:off x="1828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756" name="Line 470"/>
            <p:cNvSpPr>
              <a:spLocks noChangeShapeType="1"/>
            </p:cNvSpPr>
            <p:nvPr/>
          </p:nvSpPr>
          <p:spPr bwMode="auto">
            <a:xfrm flipV="1">
              <a:off x="2156766" y="4498021"/>
              <a:ext cx="1354" cy="697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57" name="Group 518"/>
            <p:cNvGrpSpPr>
              <a:grpSpLocks/>
            </p:cNvGrpSpPr>
            <p:nvPr/>
          </p:nvGrpSpPr>
          <p:grpSpPr bwMode="auto">
            <a:xfrm>
              <a:off x="2143224" y="4512916"/>
              <a:ext cx="14895" cy="675731"/>
              <a:chOff x="1804" y="1720"/>
              <a:chExt cx="17" cy="761"/>
            </a:xfrm>
          </p:grpSpPr>
          <p:sp>
            <p:nvSpPr>
              <p:cNvPr id="881" name="Line 471"/>
              <p:cNvSpPr>
                <a:spLocks noChangeShapeType="1"/>
              </p:cNvSpPr>
              <p:nvPr/>
            </p:nvSpPr>
            <p:spPr bwMode="auto">
              <a:xfrm flipH="1">
                <a:off x="1804" y="240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82" name="Line 472"/>
              <p:cNvSpPr>
                <a:spLocks noChangeShapeType="1"/>
              </p:cNvSpPr>
              <p:nvPr/>
            </p:nvSpPr>
            <p:spPr bwMode="auto">
              <a:xfrm>
                <a:off x="1820" y="23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83" name="Freeform 473"/>
              <p:cNvSpPr>
                <a:spLocks/>
              </p:cNvSpPr>
              <p:nvPr/>
            </p:nvSpPr>
            <p:spPr bwMode="auto">
              <a:xfrm>
                <a:off x="1812" y="2360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84" name="Line 474"/>
              <p:cNvSpPr>
                <a:spLocks noChangeShapeType="1"/>
              </p:cNvSpPr>
              <p:nvPr/>
            </p:nvSpPr>
            <p:spPr bwMode="auto">
              <a:xfrm>
                <a:off x="1820" y="23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85" name="Freeform 475"/>
              <p:cNvSpPr>
                <a:spLocks/>
              </p:cNvSpPr>
              <p:nvPr/>
            </p:nvSpPr>
            <p:spPr bwMode="auto">
              <a:xfrm>
                <a:off x="1820" y="233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86" name="Line 476"/>
              <p:cNvSpPr>
                <a:spLocks noChangeShapeType="1"/>
              </p:cNvSpPr>
              <p:nvPr/>
            </p:nvSpPr>
            <p:spPr bwMode="auto">
              <a:xfrm>
                <a:off x="1820" y="232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87" name="Line 477"/>
              <p:cNvSpPr>
                <a:spLocks noChangeShapeType="1"/>
              </p:cNvSpPr>
              <p:nvPr/>
            </p:nvSpPr>
            <p:spPr bwMode="auto">
              <a:xfrm flipH="1">
                <a:off x="1804" y="232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88" name="Line 478"/>
              <p:cNvSpPr>
                <a:spLocks noChangeShapeType="1"/>
              </p:cNvSpPr>
              <p:nvPr/>
            </p:nvSpPr>
            <p:spPr bwMode="auto">
              <a:xfrm>
                <a:off x="1820" y="22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89" name="Line 479"/>
              <p:cNvSpPr>
                <a:spLocks noChangeShapeType="1"/>
              </p:cNvSpPr>
              <p:nvPr/>
            </p:nvSpPr>
            <p:spPr bwMode="auto">
              <a:xfrm>
                <a:off x="1820" y="22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90" name="Line 480"/>
              <p:cNvSpPr>
                <a:spLocks noChangeShapeType="1"/>
              </p:cNvSpPr>
              <p:nvPr/>
            </p:nvSpPr>
            <p:spPr bwMode="auto">
              <a:xfrm>
                <a:off x="1820" y="22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91" name="Line 481"/>
              <p:cNvSpPr>
                <a:spLocks noChangeShapeType="1"/>
              </p:cNvSpPr>
              <p:nvPr/>
            </p:nvSpPr>
            <p:spPr bwMode="auto">
              <a:xfrm flipH="1">
                <a:off x="1812" y="218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92" name="Line 482"/>
              <p:cNvSpPr>
                <a:spLocks noChangeShapeType="1"/>
              </p:cNvSpPr>
              <p:nvPr/>
            </p:nvSpPr>
            <p:spPr bwMode="auto">
              <a:xfrm>
                <a:off x="1820" y="21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93" name="Line 483"/>
              <p:cNvSpPr>
                <a:spLocks noChangeShapeType="1"/>
              </p:cNvSpPr>
              <p:nvPr/>
            </p:nvSpPr>
            <p:spPr bwMode="auto">
              <a:xfrm>
                <a:off x="1820" y="21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94" name="Line 484"/>
              <p:cNvSpPr>
                <a:spLocks noChangeShapeType="1"/>
              </p:cNvSpPr>
              <p:nvPr/>
            </p:nvSpPr>
            <p:spPr bwMode="auto">
              <a:xfrm>
                <a:off x="1820" y="21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95" name="Line 485"/>
              <p:cNvSpPr>
                <a:spLocks noChangeShapeType="1"/>
              </p:cNvSpPr>
              <p:nvPr/>
            </p:nvSpPr>
            <p:spPr bwMode="auto">
              <a:xfrm>
                <a:off x="1820" y="21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96" name="Line 486"/>
              <p:cNvSpPr>
                <a:spLocks noChangeShapeType="1"/>
              </p:cNvSpPr>
              <p:nvPr/>
            </p:nvSpPr>
            <p:spPr bwMode="auto">
              <a:xfrm flipH="1">
                <a:off x="1804" y="2128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97" name="Line 487"/>
              <p:cNvSpPr>
                <a:spLocks noChangeShapeType="1"/>
              </p:cNvSpPr>
              <p:nvPr/>
            </p:nvSpPr>
            <p:spPr bwMode="auto">
              <a:xfrm>
                <a:off x="1820" y="20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98" name="Line 488"/>
              <p:cNvSpPr>
                <a:spLocks noChangeShapeType="1"/>
              </p:cNvSpPr>
              <p:nvPr/>
            </p:nvSpPr>
            <p:spPr bwMode="auto">
              <a:xfrm>
                <a:off x="1820" y="20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99" name="Line 489"/>
              <p:cNvSpPr>
                <a:spLocks noChangeShapeType="1"/>
              </p:cNvSpPr>
              <p:nvPr/>
            </p:nvSpPr>
            <p:spPr bwMode="auto">
              <a:xfrm>
                <a:off x="1820" y="20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00" name="Line 490"/>
              <p:cNvSpPr>
                <a:spLocks noChangeShapeType="1"/>
              </p:cNvSpPr>
              <p:nvPr/>
            </p:nvSpPr>
            <p:spPr bwMode="auto">
              <a:xfrm flipH="1">
                <a:off x="1812" y="200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01" name="Line 491"/>
              <p:cNvSpPr>
                <a:spLocks noChangeShapeType="1"/>
              </p:cNvSpPr>
              <p:nvPr/>
            </p:nvSpPr>
            <p:spPr bwMode="auto">
              <a:xfrm>
                <a:off x="1820" y="19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02" name="Line 492"/>
              <p:cNvSpPr>
                <a:spLocks noChangeShapeType="1"/>
              </p:cNvSpPr>
              <p:nvPr/>
            </p:nvSpPr>
            <p:spPr bwMode="auto">
              <a:xfrm>
                <a:off x="1820" y="19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03" name="Line 493"/>
              <p:cNvSpPr>
                <a:spLocks noChangeShapeType="1"/>
              </p:cNvSpPr>
              <p:nvPr/>
            </p:nvSpPr>
            <p:spPr bwMode="auto">
              <a:xfrm>
                <a:off x="1820" y="19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04" name="Line 494"/>
              <p:cNvSpPr>
                <a:spLocks noChangeShapeType="1"/>
              </p:cNvSpPr>
              <p:nvPr/>
            </p:nvSpPr>
            <p:spPr bwMode="auto">
              <a:xfrm>
                <a:off x="1820" y="19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05" name="Line 495"/>
              <p:cNvSpPr>
                <a:spLocks noChangeShapeType="1"/>
              </p:cNvSpPr>
              <p:nvPr/>
            </p:nvSpPr>
            <p:spPr bwMode="auto">
              <a:xfrm flipH="1">
                <a:off x="1804" y="194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06" name="Line 496"/>
              <p:cNvSpPr>
                <a:spLocks noChangeShapeType="1"/>
              </p:cNvSpPr>
              <p:nvPr/>
            </p:nvSpPr>
            <p:spPr bwMode="auto">
              <a:xfrm>
                <a:off x="1820" y="189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07" name="Line 497"/>
              <p:cNvSpPr>
                <a:spLocks noChangeShapeType="1"/>
              </p:cNvSpPr>
              <p:nvPr/>
            </p:nvSpPr>
            <p:spPr bwMode="auto">
              <a:xfrm>
                <a:off x="1820" y="1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08" name="Line 498"/>
              <p:cNvSpPr>
                <a:spLocks noChangeShapeType="1"/>
              </p:cNvSpPr>
              <p:nvPr/>
            </p:nvSpPr>
            <p:spPr bwMode="auto">
              <a:xfrm>
                <a:off x="1820" y="18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09" name="Line 499"/>
              <p:cNvSpPr>
                <a:spLocks noChangeShapeType="1"/>
              </p:cNvSpPr>
              <p:nvPr/>
            </p:nvSpPr>
            <p:spPr bwMode="auto">
              <a:xfrm flipH="1">
                <a:off x="1812" y="182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10" name="Line 500"/>
              <p:cNvSpPr>
                <a:spLocks noChangeShapeType="1"/>
              </p:cNvSpPr>
              <p:nvPr/>
            </p:nvSpPr>
            <p:spPr bwMode="auto">
              <a:xfrm>
                <a:off x="1820" y="18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11" name="Line 501"/>
              <p:cNvSpPr>
                <a:spLocks noChangeShapeType="1"/>
              </p:cNvSpPr>
              <p:nvPr/>
            </p:nvSpPr>
            <p:spPr bwMode="auto">
              <a:xfrm>
                <a:off x="1820" y="18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12" name="Line 502"/>
              <p:cNvSpPr>
                <a:spLocks noChangeShapeType="1"/>
              </p:cNvSpPr>
              <p:nvPr/>
            </p:nvSpPr>
            <p:spPr bwMode="auto">
              <a:xfrm>
                <a:off x="1820" y="17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13" name="Freeform 503"/>
              <p:cNvSpPr>
                <a:spLocks/>
              </p:cNvSpPr>
              <p:nvPr/>
            </p:nvSpPr>
            <p:spPr bwMode="auto">
              <a:xfrm>
                <a:off x="1804" y="1776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14" name="Line 504"/>
              <p:cNvSpPr>
                <a:spLocks noChangeShapeType="1"/>
              </p:cNvSpPr>
              <p:nvPr/>
            </p:nvSpPr>
            <p:spPr bwMode="auto">
              <a:xfrm>
                <a:off x="1820" y="172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15" name="Line 505"/>
              <p:cNvSpPr>
                <a:spLocks noChangeShapeType="1"/>
              </p:cNvSpPr>
              <p:nvPr/>
            </p:nvSpPr>
            <p:spPr bwMode="auto">
              <a:xfrm flipH="1">
                <a:off x="1804" y="240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16" name="Freeform 506"/>
              <p:cNvSpPr>
                <a:spLocks/>
              </p:cNvSpPr>
              <p:nvPr/>
            </p:nvSpPr>
            <p:spPr bwMode="auto">
              <a:xfrm>
                <a:off x="1812" y="2400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17" name="Line 507"/>
              <p:cNvSpPr>
                <a:spLocks noChangeShapeType="1"/>
              </p:cNvSpPr>
              <p:nvPr/>
            </p:nvSpPr>
            <p:spPr bwMode="auto">
              <a:xfrm>
                <a:off x="1820" y="24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18" name="Freeform 508"/>
              <p:cNvSpPr>
                <a:spLocks/>
              </p:cNvSpPr>
              <p:nvPr/>
            </p:nvSpPr>
            <p:spPr bwMode="auto">
              <a:xfrm>
                <a:off x="1804" y="2408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19" name="Line 509"/>
              <p:cNvSpPr>
                <a:spLocks noChangeShapeType="1"/>
              </p:cNvSpPr>
              <p:nvPr/>
            </p:nvSpPr>
            <p:spPr bwMode="auto">
              <a:xfrm>
                <a:off x="1820" y="24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20" name="Line 510"/>
              <p:cNvSpPr>
                <a:spLocks noChangeShapeType="1"/>
              </p:cNvSpPr>
              <p:nvPr/>
            </p:nvSpPr>
            <p:spPr bwMode="auto">
              <a:xfrm>
                <a:off x="1820" y="24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21" name="Line 511"/>
              <p:cNvSpPr>
                <a:spLocks noChangeShapeType="1"/>
              </p:cNvSpPr>
              <p:nvPr/>
            </p:nvSpPr>
            <p:spPr bwMode="auto">
              <a:xfrm>
                <a:off x="1820" y="24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22" name="Line 512"/>
              <p:cNvSpPr>
                <a:spLocks noChangeShapeType="1"/>
              </p:cNvSpPr>
              <p:nvPr/>
            </p:nvSpPr>
            <p:spPr bwMode="auto">
              <a:xfrm flipH="1">
                <a:off x="1812" y="244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23" name="Line 513"/>
              <p:cNvSpPr>
                <a:spLocks noChangeShapeType="1"/>
              </p:cNvSpPr>
              <p:nvPr/>
            </p:nvSpPr>
            <p:spPr bwMode="auto">
              <a:xfrm>
                <a:off x="1820" y="24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24" name="Line 514"/>
              <p:cNvSpPr>
                <a:spLocks noChangeShapeType="1"/>
              </p:cNvSpPr>
              <p:nvPr/>
            </p:nvSpPr>
            <p:spPr bwMode="auto">
              <a:xfrm>
                <a:off x="1820" y="24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25" name="Line 515"/>
              <p:cNvSpPr>
                <a:spLocks noChangeShapeType="1"/>
              </p:cNvSpPr>
              <p:nvPr/>
            </p:nvSpPr>
            <p:spPr bwMode="auto">
              <a:xfrm>
                <a:off x="1820" y="24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26" name="Line 516"/>
              <p:cNvSpPr>
                <a:spLocks noChangeShapeType="1"/>
              </p:cNvSpPr>
              <p:nvPr/>
            </p:nvSpPr>
            <p:spPr bwMode="auto">
              <a:xfrm>
                <a:off x="1820" y="24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27" name="Line 517"/>
              <p:cNvSpPr>
                <a:spLocks noChangeShapeType="1"/>
              </p:cNvSpPr>
              <p:nvPr/>
            </p:nvSpPr>
            <p:spPr bwMode="auto">
              <a:xfrm flipH="1">
                <a:off x="1804" y="248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758" name="Picture 53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828" y="4502083"/>
              <a:ext cx="759689" cy="689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9" name="Rectangle 533"/>
            <p:cNvSpPr>
              <a:spLocks noChangeArrowheads="1"/>
            </p:cNvSpPr>
            <p:nvPr/>
          </p:nvSpPr>
          <p:spPr bwMode="auto">
            <a:xfrm>
              <a:off x="2434370" y="4583333"/>
              <a:ext cx="262709" cy="2491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60" name="Rectangle 535"/>
            <p:cNvSpPr>
              <a:spLocks noChangeArrowheads="1"/>
            </p:cNvSpPr>
            <p:nvPr/>
          </p:nvSpPr>
          <p:spPr bwMode="auto">
            <a:xfrm>
              <a:off x="2702251" y="4606970"/>
              <a:ext cx="2139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6.2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1" name="Rectangle 539"/>
            <p:cNvSpPr>
              <a:spLocks noChangeArrowheads="1"/>
            </p:cNvSpPr>
            <p:nvPr/>
          </p:nvSpPr>
          <p:spPr bwMode="auto">
            <a:xfrm>
              <a:off x="3123643" y="4498021"/>
              <a:ext cx="767813" cy="6973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62" name="Line 540"/>
            <p:cNvSpPr>
              <a:spLocks noChangeShapeType="1"/>
            </p:cNvSpPr>
            <p:nvPr/>
          </p:nvSpPr>
          <p:spPr bwMode="auto">
            <a:xfrm>
              <a:off x="3123643" y="5195417"/>
              <a:ext cx="767813" cy="13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63" name="Group 597"/>
            <p:cNvGrpSpPr>
              <a:grpSpLocks/>
            </p:cNvGrpSpPr>
            <p:nvPr/>
          </p:nvGrpSpPr>
          <p:grpSpPr bwMode="auto">
            <a:xfrm>
              <a:off x="3130413" y="5195417"/>
              <a:ext cx="740731" cy="14896"/>
              <a:chOff x="2916" y="2488"/>
              <a:chExt cx="833" cy="16"/>
            </a:xfrm>
          </p:grpSpPr>
          <p:sp>
            <p:nvSpPr>
              <p:cNvPr id="825" name="Line 541"/>
              <p:cNvSpPr>
                <a:spLocks noChangeShapeType="1"/>
              </p:cNvSpPr>
              <p:nvPr/>
            </p:nvSpPr>
            <p:spPr bwMode="auto">
              <a:xfrm>
                <a:off x="3004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26" name="Line 542"/>
              <p:cNvSpPr>
                <a:spLocks noChangeShapeType="1"/>
              </p:cNvSpPr>
              <p:nvPr/>
            </p:nvSpPr>
            <p:spPr bwMode="auto">
              <a:xfrm>
                <a:off x="303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27" name="Line 543"/>
              <p:cNvSpPr>
                <a:spLocks noChangeShapeType="1"/>
              </p:cNvSpPr>
              <p:nvPr/>
            </p:nvSpPr>
            <p:spPr bwMode="auto">
              <a:xfrm>
                <a:off x="304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28" name="Line 544"/>
              <p:cNvSpPr>
                <a:spLocks noChangeShapeType="1"/>
              </p:cNvSpPr>
              <p:nvPr/>
            </p:nvSpPr>
            <p:spPr bwMode="auto">
              <a:xfrm>
                <a:off x="305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29" name="Line 545"/>
              <p:cNvSpPr>
                <a:spLocks noChangeShapeType="1"/>
              </p:cNvSpPr>
              <p:nvPr/>
            </p:nvSpPr>
            <p:spPr bwMode="auto">
              <a:xfrm>
                <a:off x="306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30" name="Line 546"/>
              <p:cNvSpPr>
                <a:spLocks noChangeShapeType="1"/>
              </p:cNvSpPr>
              <p:nvPr/>
            </p:nvSpPr>
            <p:spPr bwMode="auto">
              <a:xfrm>
                <a:off x="306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31" name="Line 547"/>
              <p:cNvSpPr>
                <a:spLocks noChangeShapeType="1"/>
              </p:cNvSpPr>
              <p:nvPr/>
            </p:nvSpPr>
            <p:spPr bwMode="auto">
              <a:xfrm>
                <a:off x="307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32" name="Line 548"/>
              <p:cNvSpPr>
                <a:spLocks noChangeShapeType="1"/>
              </p:cNvSpPr>
              <p:nvPr/>
            </p:nvSpPr>
            <p:spPr bwMode="auto">
              <a:xfrm>
                <a:off x="308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33" name="Line 549"/>
              <p:cNvSpPr>
                <a:spLocks noChangeShapeType="1"/>
              </p:cNvSpPr>
              <p:nvPr/>
            </p:nvSpPr>
            <p:spPr bwMode="auto">
              <a:xfrm>
                <a:off x="3092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34" name="Line 550"/>
              <p:cNvSpPr>
                <a:spLocks noChangeShapeType="1"/>
              </p:cNvSpPr>
              <p:nvPr/>
            </p:nvSpPr>
            <p:spPr bwMode="auto">
              <a:xfrm>
                <a:off x="314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35" name="Line 551"/>
              <p:cNvSpPr>
                <a:spLocks noChangeShapeType="1"/>
              </p:cNvSpPr>
              <p:nvPr/>
            </p:nvSpPr>
            <p:spPr bwMode="auto">
              <a:xfrm>
                <a:off x="318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36" name="Line 552"/>
              <p:cNvSpPr>
                <a:spLocks noChangeShapeType="1"/>
              </p:cNvSpPr>
              <p:nvPr/>
            </p:nvSpPr>
            <p:spPr bwMode="auto">
              <a:xfrm>
                <a:off x="322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37" name="Line 553"/>
              <p:cNvSpPr>
                <a:spLocks noChangeShapeType="1"/>
              </p:cNvSpPr>
              <p:nvPr/>
            </p:nvSpPr>
            <p:spPr bwMode="auto">
              <a:xfrm>
                <a:off x="323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38" name="Line 554"/>
              <p:cNvSpPr>
                <a:spLocks noChangeShapeType="1"/>
              </p:cNvSpPr>
              <p:nvPr/>
            </p:nvSpPr>
            <p:spPr bwMode="auto">
              <a:xfrm>
                <a:off x="325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39" name="Line 555"/>
              <p:cNvSpPr>
                <a:spLocks noChangeShapeType="1"/>
              </p:cNvSpPr>
              <p:nvPr/>
            </p:nvSpPr>
            <p:spPr bwMode="auto">
              <a:xfrm>
                <a:off x="326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40" name="Line 556"/>
              <p:cNvSpPr>
                <a:spLocks noChangeShapeType="1"/>
              </p:cNvSpPr>
              <p:nvPr/>
            </p:nvSpPr>
            <p:spPr bwMode="auto">
              <a:xfrm>
                <a:off x="328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41" name="Line 557"/>
              <p:cNvSpPr>
                <a:spLocks noChangeShapeType="1"/>
              </p:cNvSpPr>
              <p:nvPr/>
            </p:nvSpPr>
            <p:spPr bwMode="auto">
              <a:xfrm>
                <a:off x="329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42" name="Line 558"/>
              <p:cNvSpPr>
                <a:spLocks noChangeShapeType="1"/>
              </p:cNvSpPr>
              <p:nvPr/>
            </p:nvSpPr>
            <p:spPr bwMode="auto">
              <a:xfrm>
                <a:off x="3300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43" name="Line 559"/>
              <p:cNvSpPr>
                <a:spLocks noChangeShapeType="1"/>
              </p:cNvSpPr>
              <p:nvPr/>
            </p:nvSpPr>
            <p:spPr bwMode="auto">
              <a:xfrm>
                <a:off x="336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44" name="Line 560"/>
              <p:cNvSpPr>
                <a:spLocks noChangeShapeType="1"/>
              </p:cNvSpPr>
              <p:nvPr/>
            </p:nvSpPr>
            <p:spPr bwMode="auto">
              <a:xfrm>
                <a:off x="339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45" name="Line 561"/>
              <p:cNvSpPr>
                <a:spLocks noChangeShapeType="1"/>
              </p:cNvSpPr>
              <p:nvPr/>
            </p:nvSpPr>
            <p:spPr bwMode="auto">
              <a:xfrm>
                <a:off x="342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46" name="Line 562"/>
              <p:cNvSpPr>
                <a:spLocks noChangeShapeType="1"/>
              </p:cNvSpPr>
              <p:nvPr/>
            </p:nvSpPr>
            <p:spPr bwMode="auto">
              <a:xfrm>
                <a:off x="344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47" name="Line 563"/>
              <p:cNvSpPr>
                <a:spLocks noChangeShapeType="1"/>
              </p:cNvSpPr>
              <p:nvPr/>
            </p:nvSpPr>
            <p:spPr bwMode="auto">
              <a:xfrm>
                <a:off x="346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48" name="Line 564"/>
              <p:cNvSpPr>
                <a:spLocks noChangeShapeType="1"/>
              </p:cNvSpPr>
              <p:nvPr/>
            </p:nvSpPr>
            <p:spPr bwMode="auto">
              <a:xfrm>
                <a:off x="346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49" name="Line 565"/>
              <p:cNvSpPr>
                <a:spLocks noChangeShapeType="1"/>
              </p:cNvSpPr>
              <p:nvPr/>
            </p:nvSpPr>
            <p:spPr bwMode="auto">
              <a:xfrm>
                <a:off x="348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0" name="Line 566"/>
              <p:cNvSpPr>
                <a:spLocks noChangeShapeType="1"/>
              </p:cNvSpPr>
              <p:nvPr/>
            </p:nvSpPr>
            <p:spPr bwMode="auto">
              <a:xfrm>
                <a:off x="349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1" name="Line 567"/>
              <p:cNvSpPr>
                <a:spLocks noChangeShapeType="1"/>
              </p:cNvSpPr>
              <p:nvPr/>
            </p:nvSpPr>
            <p:spPr bwMode="auto">
              <a:xfrm>
                <a:off x="3500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2" name="Line 568"/>
              <p:cNvSpPr>
                <a:spLocks noChangeShapeType="1"/>
              </p:cNvSpPr>
              <p:nvPr/>
            </p:nvSpPr>
            <p:spPr bwMode="auto">
              <a:xfrm>
                <a:off x="355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3" name="Line 569"/>
              <p:cNvSpPr>
                <a:spLocks noChangeShapeType="1"/>
              </p:cNvSpPr>
              <p:nvPr/>
            </p:nvSpPr>
            <p:spPr bwMode="auto">
              <a:xfrm>
                <a:off x="358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4" name="Line 570"/>
              <p:cNvSpPr>
                <a:spLocks noChangeShapeType="1"/>
              </p:cNvSpPr>
              <p:nvPr/>
            </p:nvSpPr>
            <p:spPr bwMode="auto">
              <a:xfrm>
                <a:off x="361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5" name="Line 571"/>
              <p:cNvSpPr>
                <a:spLocks noChangeShapeType="1"/>
              </p:cNvSpPr>
              <p:nvPr/>
            </p:nvSpPr>
            <p:spPr bwMode="auto">
              <a:xfrm>
                <a:off x="363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6" name="Line 572"/>
              <p:cNvSpPr>
                <a:spLocks noChangeShapeType="1"/>
              </p:cNvSpPr>
              <p:nvPr/>
            </p:nvSpPr>
            <p:spPr bwMode="auto">
              <a:xfrm>
                <a:off x="365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7" name="Line 573"/>
              <p:cNvSpPr>
                <a:spLocks noChangeShapeType="1"/>
              </p:cNvSpPr>
              <p:nvPr/>
            </p:nvSpPr>
            <p:spPr bwMode="auto">
              <a:xfrm>
                <a:off x="366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8" name="Line 574"/>
              <p:cNvSpPr>
                <a:spLocks noChangeShapeType="1"/>
              </p:cNvSpPr>
              <p:nvPr/>
            </p:nvSpPr>
            <p:spPr bwMode="auto">
              <a:xfrm>
                <a:off x="367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9" name="Line 575"/>
              <p:cNvSpPr>
                <a:spLocks noChangeShapeType="1"/>
              </p:cNvSpPr>
              <p:nvPr/>
            </p:nvSpPr>
            <p:spPr bwMode="auto">
              <a:xfrm>
                <a:off x="368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60" name="Line 576"/>
              <p:cNvSpPr>
                <a:spLocks noChangeShapeType="1"/>
              </p:cNvSpPr>
              <p:nvPr/>
            </p:nvSpPr>
            <p:spPr bwMode="auto">
              <a:xfrm>
                <a:off x="3692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61" name="Line 577"/>
              <p:cNvSpPr>
                <a:spLocks noChangeShapeType="1"/>
              </p:cNvSpPr>
              <p:nvPr/>
            </p:nvSpPr>
            <p:spPr bwMode="auto">
              <a:xfrm>
                <a:off x="374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62" name="Line 578"/>
              <p:cNvSpPr>
                <a:spLocks noChangeShapeType="1"/>
              </p:cNvSpPr>
              <p:nvPr/>
            </p:nvSpPr>
            <p:spPr bwMode="auto">
              <a:xfrm>
                <a:off x="3004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63" name="Line 579"/>
              <p:cNvSpPr>
                <a:spLocks noChangeShapeType="1"/>
              </p:cNvSpPr>
              <p:nvPr/>
            </p:nvSpPr>
            <p:spPr bwMode="auto">
              <a:xfrm>
                <a:off x="300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64" name="Line 580"/>
              <p:cNvSpPr>
                <a:spLocks noChangeShapeType="1"/>
              </p:cNvSpPr>
              <p:nvPr/>
            </p:nvSpPr>
            <p:spPr bwMode="auto">
              <a:xfrm>
                <a:off x="300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65" name="Line 581"/>
              <p:cNvSpPr>
                <a:spLocks noChangeShapeType="1"/>
              </p:cNvSpPr>
              <p:nvPr/>
            </p:nvSpPr>
            <p:spPr bwMode="auto">
              <a:xfrm>
                <a:off x="300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66" name="Line 582"/>
              <p:cNvSpPr>
                <a:spLocks noChangeShapeType="1"/>
              </p:cNvSpPr>
              <p:nvPr/>
            </p:nvSpPr>
            <p:spPr bwMode="auto">
              <a:xfrm>
                <a:off x="300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67" name="Line 583"/>
              <p:cNvSpPr>
                <a:spLocks noChangeShapeType="1"/>
              </p:cNvSpPr>
              <p:nvPr/>
            </p:nvSpPr>
            <p:spPr bwMode="auto">
              <a:xfrm>
                <a:off x="300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68" name="Line 584"/>
              <p:cNvSpPr>
                <a:spLocks noChangeShapeType="1"/>
              </p:cNvSpPr>
              <p:nvPr/>
            </p:nvSpPr>
            <p:spPr bwMode="auto">
              <a:xfrm>
                <a:off x="299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69" name="Line 585"/>
              <p:cNvSpPr>
                <a:spLocks noChangeShapeType="1"/>
              </p:cNvSpPr>
              <p:nvPr/>
            </p:nvSpPr>
            <p:spPr bwMode="auto">
              <a:xfrm>
                <a:off x="299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70" name="Line 586"/>
              <p:cNvSpPr>
                <a:spLocks noChangeShapeType="1"/>
              </p:cNvSpPr>
              <p:nvPr/>
            </p:nvSpPr>
            <p:spPr bwMode="auto">
              <a:xfrm>
                <a:off x="299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71" name="Line 587"/>
              <p:cNvSpPr>
                <a:spLocks noChangeShapeType="1"/>
              </p:cNvSpPr>
              <p:nvPr/>
            </p:nvSpPr>
            <p:spPr bwMode="auto">
              <a:xfrm>
                <a:off x="2996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72" name="Line 588"/>
              <p:cNvSpPr>
                <a:spLocks noChangeShapeType="1"/>
              </p:cNvSpPr>
              <p:nvPr/>
            </p:nvSpPr>
            <p:spPr bwMode="auto">
              <a:xfrm>
                <a:off x="298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73" name="Line 589"/>
              <p:cNvSpPr>
                <a:spLocks noChangeShapeType="1"/>
              </p:cNvSpPr>
              <p:nvPr/>
            </p:nvSpPr>
            <p:spPr bwMode="auto">
              <a:xfrm>
                <a:off x="298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74" name="Line 590"/>
              <p:cNvSpPr>
                <a:spLocks noChangeShapeType="1"/>
              </p:cNvSpPr>
              <p:nvPr/>
            </p:nvSpPr>
            <p:spPr bwMode="auto">
              <a:xfrm>
                <a:off x="297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75" name="Line 591"/>
              <p:cNvSpPr>
                <a:spLocks noChangeShapeType="1"/>
              </p:cNvSpPr>
              <p:nvPr/>
            </p:nvSpPr>
            <p:spPr bwMode="auto">
              <a:xfrm>
                <a:off x="2956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76" name="Line 592"/>
              <p:cNvSpPr>
                <a:spLocks noChangeShapeType="1"/>
              </p:cNvSpPr>
              <p:nvPr/>
            </p:nvSpPr>
            <p:spPr bwMode="auto">
              <a:xfrm>
                <a:off x="2948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77" name="Line 593"/>
              <p:cNvSpPr>
                <a:spLocks noChangeShapeType="1"/>
              </p:cNvSpPr>
              <p:nvPr/>
            </p:nvSpPr>
            <p:spPr bwMode="auto">
              <a:xfrm>
                <a:off x="2940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78" name="Line 594"/>
              <p:cNvSpPr>
                <a:spLocks noChangeShapeType="1"/>
              </p:cNvSpPr>
              <p:nvPr/>
            </p:nvSpPr>
            <p:spPr bwMode="auto">
              <a:xfrm>
                <a:off x="2932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79" name="Line 595"/>
              <p:cNvSpPr>
                <a:spLocks noChangeShapeType="1"/>
              </p:cNvSpPr>
              <p:nvPr/>
            </p:nvSpPr>
            <p:spPr bwMode="auto">
              <a:xfrm>
                <a:off x="2924" y="248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80" name="Line 596"/>
              <p:cNvSpPr>
                <a:spLocks noChangeShapeType="1"/>
              </p:cNvSpPr>
              <p:nvPr/>
            </p:nvSpPr>
            <p:spPr bwMode="auto">
              <a:xfrm>
                <a:off x="2916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764" name="Line 610"/>
            <p:cNvSpPr>
              <a:spLocks noChangeShapeType="1"/>
            </p:cNvSpPr>
            <p:nvPr/>
          </p:nvSpPr>
          <p:spPr bwMode="auto">
            <a:xfrm flipV="1">
              <a:off x="3123643" y="4498021"/>
              <a:ext cx="1354" cy="6973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765" name="Group 658"/>
            <p:cNvGrpSpPr>
              <a:grpSpLocks/>
            </p:cNvGrpSpPr>
            <p:nvPr/>
          </p:nvGrpSpPr>
          <p:grpSpPr bwMode="auto">
            <a:xfrm>
              <a:off x="3110101" y="4512916"/>
              <a:ext cx="14895" cy="675731"/>
              <a:chOff x="2892" y="1720"/>
              <a:chExt cx="17" cy="761"/>
            </a:xfrm>
          </p:grpSpPr>
          <p:sp>
            <p:nvSpPr>
              <p:cNvPr id="778" name="Line 611"/>
              <p:cNvSpPr>
                <a:spLocks noChangeShapeType="1"/>
              </p:cNvSpPr>
              <p:nvPr/>
            </p:nvSpPr>
            <p:spPr bwMode="auto">
              <a:xfrm flipH="1">
                <a:off x="2892" y="240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79" name="Line 612"/>
              <p:cNvSpPr>
                <a:spLocks noChangeShapeType="1"/>
              </p:cNvSpPr>
              <p:nvPr/>
            </p:nvSpPr>
            <p:spPr bwMode="auto">
              <a:xfrm>
                <a:off x="2908" y="23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80" name="Freeform 613"/>
              <p:cNvSpPr>
                <a:spLocks/>
              </p:cNvSpPr>
              <p:nvPr/>
            </p:nvSpPr>
            <p:spPr bwMode="auto">
              <a:xfrm>
                <a:off x="2900" y="2360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81" name="Line 614"/>
              <p:cNvSpPr>
                <a:spLocks noChangeShapeType="1"/>
              </p:cNvSpPr>
              <p:nvPr/>
            </p:nvSpPr>
            <p:spPr bwMode="auto">
              <a:xfrm>
                <a:off x="2908" y="23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82" name="Freeform 615"/>
              <p:cNvSpPr>
                <a:spLocks/>
              </p:cNvSpPr>
              <p:nvPr/>
            </p:nvSpPr>
            <p:spPr bwMode="auto">
              <a:xfrm>
                <a:off x="2908" y="233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83" name="Line 616"/>
              <p:cNvSpPr>
                <a:spLocks noChangeShapeType="1"/>
              </p:cNvSpPr>
              <p:nvPr/>
            </p:nvSpPr>
            <p:spPr bwMode="auto">
              <a:xfrm>
                <a:off x="2908" y="232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84" name="Line 617"/>
              <p:cNvSpPr>
                <a:spLocks noChangeShapeType="1"/>
              </p:cNvSpPr>
              <p:nvPr/>
            </p:nvSpPr>
            <p:spPr bwMode="auto">
              <a:xfrm flipH="1">
                <a:off x="2892" y="232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85" name="Line 618"/>
              <p:cNvSpPr>
                <a:spLocks noChangeShapeType="1"/>
              </p:cNvSpPr>
              <p:nvPr/>
            </p:nvSpPr>
            <p:spPr bwMode="auto">
              <a:xfrm>
                <a:off x="2908" y="22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86" name="Line 619"/>
              <p:cNvSpPr>
                <a:spLocks noChangeShapeType="1"/>
              </p:cNvSpPr>
              <p:nvPr/>
            </p:nvSpPr>
            <p:spPr bwMode="auto">
              <a:xfrm>
                <a:off x="2908" y="22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87" name="Line 620"/>
              <p:cNvSpPr>
                <a:spLocks noChangeShapeType="1"/>
              </p:cNvSpPr>
              <p:nvPr/>
            </p:nvSpPr>
            <p:spPr bwMode="auto">
              <a:xfrm>
                <a:off x="2908" y="22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88" name="Line 621"/>
              <p:cNvSpPr>
                <a:spLocks noChangeShapeType="1"/>
              </p:cNvSpPr>
              <p:nvPr/>
            </p:nvSpPr>
            <p:spPr bwMode="auto">
              <a:xfrm flipH="1">
                <a:off x="2900" y="218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89" name="Line 622"/>
              <p:cNvSpPr>
                <a:spLocks noChangeShapeType="1"/>
              </p:cNvSpPr>
              <p:nvPr/>
            </p:nvSpPr>
            <p:spPr bwMode="auto">
              <a:xfrm>
                <a:off x="2908" y="21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90" name="Line 623"/>
              <p:cNvSpPr>
                <a:spLocks noChangeShapeType="1"/>
              </p:cNvSpPr>
              <p:nvPr/>
            </p:nvSpPr>
            <p:spPr bwMode="auto">
              <a:xfrm>
                <a:off x="2908" y="216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91" name="Line 624"/>
              <p:cNvSpPr>
                <a:spLocks noChangeShapeType="1"/>
              </p:cNvSpPr>
              <p:nvPr/>
            </p:nvSpPr>
            <p:spPr bwMode="auto">
              <a:xfrm>
                <a:off x="2908" y="214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92" name="Line 625"/>
              <p:cNvSpPr>
                <a:spLocks noChangeShapeType="1"/>
              </p:cNvSpPr>
              <p:nvPr/>
            </p:nvSpPr>
            <p:spPr bwMode="auto">
              <a:xfrm>
                <a:off x="2908" y="213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93" name="Line 626"/>
              <p:cNvSpPr>
                <a:spLocks noChangeShapeType="1"/>
              </p:cNvSpPr>
              <p:nvPr/>
            </p:nvSpPr>
            <p:spPr bwMode="auto">
              <a:xfrm flipH="1">
                <a:off x="2892" y="2128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94" name="Line 627"/>
              <p:cNvSpPr>
                <a:spLocks noChangeShapeType="1"/>
              </p:cNvSpPr>
              <p:nvPr/>
            </p:nvSpPr>
            <p:spPr bwMode="auto">
              <a:xfrm>
                <a:off x="2908" y="20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95" name="Line 628"/>
              <p:cNvSpPr>
                <a:spLocks noChangeShapeType="1"/>
              </p:cNvSpPr>
              <p:nvPr/>
            </p:nvSpPr>
            <p:spPr bwMode="auto">
              <a:xfrm>
                <a:off x="2908" y="20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96" name="Line 629"/>
              <p:cNvSpPr>
                <a:spLocks noChangeShapeType="1"/>
              </p:cNvSpPr>
              <p:nvPr/>
            </p:nvSpPr>
            <p:spPr bwMode="auto">
              <a:xfrm>
                <a:off x="2908" y="20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97" name="Line 630"/>
              <p:cNvSpPr>
                <a:spLocks noChangeShapeType="1"/>
              </p:cNvSpPr>
              <p:nvPr/>
            </p:nvSpPr>
            <p:spPr bwMode="auto">
              <a:xfrm flipH="1">
                <a:off x="2900" y="200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98" name="Line 631"/>
              <p:cNvSpPr>
                <a:spLocks noChangeShapeType="1"/>
              </p:cNvSpPr>
              <p:nvPr/>
            </p:nvSpPr>
            <p:spPr bwMode="auto">
              <a:xfrm>
                <a:off x="2908" y="198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799" name="Line 632"/>
              <p:cNvSpPr>
                <a:spLocks noChangeShapeType="1"/>
              </p:cNvSpPr>
              <p:nvPr/>
            </p:nvSpPr>
            <p:spPr bwMode="auto">
              <a:xfrm>
                <a:off x="2908" y="197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00" name="Line 633"/>
              <p:cNvSpPr>
                <a:spLocks noChangeShapeType="1"/>
              </p:cNvSpPr>
              <p:nvPr/>
            </p:nvSpPr>
            <p:spPr bwMode="auto">
              <a:xfrm>
                <a:off x="2908" y="196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01" name="Line 634"/>
              <p:cNvSpPr>
                <a:spLocks noChangeShapeType="1"/>
              </p:cNvSpPr>
              <p:nvPr/>
            </p:nvSpPr>
            <p:spPr bwMode="auto">
              <a:xfrm>
                <a:off x="2908" y="195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02" name="Line 635"/>
              <p:cNvSpPr>
                <a:spLocks noChangeShapeType="1"/>
              </p:cNvSpPr>
              <p:nvPr/>
            </p:nvSpPr>
            <p:spPr bwMode="auto">
              <a:xfrm flipH="1">
                <a:off x="2892" y="1944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03" name="Line 636"/>
              <p:cNvSpPr>
                <a:spLocks noChangeShapeType="1"/>
              </p:cNvSpPr>
              <p:nvPr/>
            </p:nvSpPr>
            <p:spPr bwMode="auto">
              <a:xfrm>
                <a:off x="2908" y="189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04" name="Line 637"/>
              <p:cNvSpPr>
                <a:spLocks noChangeShapeType="1"/>
              </p:cNvSpPr>
              <p:nvPr/>
            </p:nvSpPr>
            <p:spPr bwMode="auto">
              <a:xfrm>
                <a:off x="2908" y="18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05" name="Line 638"/>
              <p:cNvSpPr>
                <a:spLocks noChangeShapeType="1"/>
              </p:cNvSpPr>
              <p:nvPr/>
            </p:nvSpPr>
            <p:spPr bwMode="auto">
              <a:xfrm>
                <a:off x="2908" y="184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06" name="Line 639"/>
              <p:cNvSpPr>
                <a:spLocks noChangeShapeType="1"/>
              </p:cNvSpPr>
              <p:nvPr/>
            </p:nvSpPr>
            <p:spPr bwMode="auto">
              <a:xfrm flipH="1">
                <a:off x="2900" y="1824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07" name="Line 640"/>
              <p:cNvSpPr>
                <a:spLocks noChangeShapeType="1"/>
              </p:cNvSpPr>
              <p:nvPr/>
            </p:nvSpPr>
            <p:spPr bwMode="auto">
              <a:xfrm>
                <a:off x="2908" y="180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08" name="Line 641"/>
              <p:cNvSpPr>
                <a:spLocks noChangeShapeType="1"/>
              </p:cNvSpPr>
              <p:nvPr/>
            </p:nvSpPr>
            <p:spPr bwMode="auto">
              <a:xfrm>
                <a:off x="2908" y="18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09" name="Line 642"/>
              <p:cNvSpPr>
                <a:spLocks noChangeShapeType="1"/>
              </p:cNvSpPr>
              <p:nvPr/>
            </p:nvSpPr>
            <p:spPr bwMode="auto">
              <a:xfrm>
                <a:off x="2908" y="179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10" name="Freeform 643"/>
              <p:cNvSpPr>
                <a:spLocks/>
              </p:cNvSpPr>
              <p:nvPr/>
            </p:nvSpPr>
            <p:spPr bwMode="auto">
              <a:xfrm>
                <a:off x="2892" y="1776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11" name="Line 644"/>
              <p:cNvSpPr>
                <a:spLocks noChangeShapeType="1"/>
              </p:cNvSpPr>
              <p:nvPr/>
            </p:nvSpPr>
            <p:spPr bwMode="auto">
              <a:xfrm>
                <a:off x="2908" y="172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12" name="Line 645"/>
              <p:cNvSpPr>
                <a:spLocks noChangeShapeType="1"/>
              </p:cNvSpPr>
              <p:nvPr/>
            </p:nvSpPr>
            <p:spPr bwMode="auto">
              <a:xfrm flipH="1">
                <a:off x="2892" y="240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13" name="Freeform 646"/>
              <p:cNvSpPr>
                <a:spLocks/>
              </p:cNvSpPr>
              <p:nvPr/>
            </p:nvSpPr>
            <p:spPr bwMode="auto">
              <a:xfrm>
                <a:off x="2900" y="2400"/>
                <a:ext cx="8" cy="1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14" name="Line 647"/>
              <p:cNvSpPr>
                <a:spLocks noChangeShapeType="1"/>
              </p:cNvSpPr>
              <p:nvPr/>
            </p:nvSpPr>
            <p:spPr bwMode="auto">
              <a:xfrm>
                <a:off x="2908" y="24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15" name="Freeform 648"/>
              <p:cNvSpPr>
                <a:spLocks/>
              </p:cNvSpPr>
              <p:nvPr/>
            </p:nvSpPr>
            <p:spPr bwMode="auto">
              <a:xfrm>
                <a:off x="2892" y="2408"/>
                <a:ext cx="16" cy="1"/>
              </a:xfrm>
              <a:custGeom>
                <a:avLst/>
                <a:gdLst>
                  <a:gd name="T0" fmla="*/ 16 w 16"/>
                  <a:gd name="T1" fmla="*/ 16 w 16"/>
                  <a:gd name="T2" fmla="*/ 16 w 16"/>
                  <a:gd name="T3" fmla="*/ 16 w 16"/>
                  <a:gd name="T4" fmla="*/ 0 w 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16" name="Line 649"/>
              <p:cNvSpPr>
                <a:spLocks noChangeShapeType="1"/>
              </p:cNvSpPr>
              <p:nvPr/>
            </p:nvSpPr>
            <p:spPr bwMode="auto">
              <a:xfrm>
                <a:off x="2908" y="24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17" name="Line 650"/>
              <p:cNvSpPr>
                <a:spLocks noChangeShapeType="1"/>
              </p:cNvSpPr>
              <p:nvPr/>
            </p:nvSpPr>
            <p:spPr bwMode="auto">
              <a:xfrm>
                <a:off x="2908" y="242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18" name="Line 651"/>
              <p:cNvSpPr>
                <a:spLocks noChangeShapeType="1"/>
              </p:cNvSpPr>
              <p:nvPr/>
            </p:nvSpPr>
            <p:spPr bwMode="auto">
              <a:xfrm>
                <a:off x="2908" y="243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19" name="Line 652"/>
              <p:cNvSpPr>
                <a:spLocks noChangeShapeType="1"/>
              </p:cNvSpPr>
              <p:nvPr/>
            </p:nvSpPr>
            <p:spPr bwMode="auto">
              <a:xfrm flipH="1">
                <a:off x="2900" y="2440"/>
                <a:ext cx="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20" name="Line 653"/>
              <p:cNvSpPr>
                <a:spLocks noChangeShapeType="1"/>
              </p:cNvSpPr>
              <p:nvPr/>
            </p:nvSpPr>
            <p:spPr bwMode="auto">
              <a:xfrm>
                <a:off x="2908" y="244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21" name="Line 654"/>
              <p:cNvSpPr>
                <a:spLocks noChangeShapeType="1"/>
              </p:cNvSpPr>
              <p:nvPr/>
            </p:nvSpPr>
            <p:spPr bwMode="auto">
              <a:xfrm>
                <a:off x="2908" y="245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22" name="Line 655"/>
              <p:cNvSpPr>
                <a:spLocks noChangeShapeType="1"/>
              </p:cNvSpPr>
              <p:nvPr/>
            </p:nvSpPr>
            <p:spPr bwMode="auto">
              <a:xfrm>
                <a:off x="2908" y="2464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23" name="Line 656"/>
              <p:cNvSpPr>
                <a:spLocks noChangeShapeType="1"/>
              </p:cNvSpPr>
              <p:nvPr/>
            </p:nvSpPr>
            <p:spPr bwMode="auto">
              <a:xfrm>
                <a:off x="2908" y="247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24" name="Line 657"/>
              <p:cNvSpPr>
                <a:spLocks noChangeShapeType="1"/>
              </p:cNvSpPr>
              <p:nvPr/>
            </p:nvSpPr>
            <p:spPr bwMode="auto">
              <a:xfrm flipH="1">
                <a:off x="2892" y="2480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pic>
          <p:nvPicPr>
            <p:cNvPr id="766" name="Picture 67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705" y="4502083"/>
              <a:ext cx="759689" cy="689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7" name="Rectangle 673"/>
            <p:cNvSpPr>
              <a:spLocks noChangeArrowheads="1"/>
            </p:cNvSpPr>
            <p:nvPr/>
          </p:nvSpPr>
          <p:spPr bwMode="auto">
            <a:xfrm>
              <a:off x="3401247" y="4583333"/>
              <a:ext cx="262709" cy="2491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768" name="Rectangle 675"/>
            <p:cNvSpPr>
              <a:spLocks noChangeArrowheads="1"/>
            </p:cNvSpPr>
            <p:nvPr/>
          </p:nvSpPr>
          <p:spPr bwMode="auto">
            <a:xfrm>
              <a:off x="3675898" y="4606970"/>
              <a:ext cx="2139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2.6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9" name="Rectangle 461"/>
            <p:cNvSpPr>
              <a:spLocks noChangeArrowheads="1"/>
            </p:cNvSpPr>
            <p:nvPr/>
          </p:nvSpPr>
          <p:spPr bwMode="auto">
            <a:xfrm rot="16200000">
              <a:off x="805626" y="5245765"/>
              <a:ext cx="45618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Ly49H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770" name="Rectangle 462"/>
            <p:cNvSpPr>
              <a:spLocks noChangeArrowheads="1"/>
            </p:cNvSpPr>
            <p:nvPr/>
          </p:nvSpPr>
          <p:spPr bwMode="auto">
            <a:xfrm>
              <a:off x="2303016" y="6196028"/>
              <a:ext cx="52177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CD45.1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771" name="Rectangle 471"/>
            <p:cNvSpPr>
              <a:spLocks noChangeArrowheads="1"/>
            </p:cNvSpPr>
            <p:nvPr/>
          </p:nvSpPr>
          <p:spPr bwMode="auto">
            <a:xfrm>
              <a:off x="1294533" y="4303020"/>
              <a:ext cx="61570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SPLEEN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772" name="Rectangle 472"/>
            <p:cNvSpPr>
              <a:spLocks noChangeArrowheads="1"/>
            </p:cNvSpPr>
            <p:nvPr/>
          </p:nvSpPr>
          <p:spPr bwMode="auto">
            <a:xfrm>
              <a:off x="2349058" y="4303020"/>
              <a:ext cx="4531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LIVER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773" name="Rectangle 473"/>
            <p:cNvSpPr>
              <a:spLocks noChangeArrowheads="1"/>
            </p:cNvSpPr>
            <p:nvPr/>
          </p:nvSpPr>
          <p:spPr bwMode="auto">
            <a:xfrm>
              <a:off x="3324060" y="4303020"/>
              <a:ext cx="43596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LUNG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774" name="Rectangle 474"/>
            <p:cNvSpPr>
              <a:spLocks noChangeArrowheads="1"/>
            </p:cNvSpPr>
            <p:nvPr/>
          </p:nvSpPr>
          <p:spPr bwMode="auto">
            <a:xfrm>
              <a:off x="1302658" y="5253648"/>
              <a:ext cx="57865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KIDNEY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775" name="Rectangle 475"/>
            <p:cNvSpPr>
              <a:spLocks noChangeArrowheads="1"/>
            </p:cNvSpPr>
            <p:nvPr/>
          </p:nvSpPr>
          <p:spPr bwMode="auto">
            <a:xfrm>
              <a:off x="2292183" y="5253648"/>
              <a:ext cx="59000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Mes. LN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776" name="Rectangle 476"/>
            <p:cNvSpPr>
              <a:spLocks noChangeArrowheads="1"/>
            </p:cNvSpPr>
            <p:nvPr/>
          </p:nvSpPr>
          <p:spPr bwMode="auto">
            <a:xfrm>
              <a:off x="3310518" y="5253648"/>
              <a:ext cx="49615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Ing. LN</a:t>
              </a:r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777" name="Text Box 480"/>
            <p:cNvSpPr txBox="1">
              <a:spLocks noChangeArrowheads="1"/>
            </p:cNvSpPr>
            <p:nvPr/>
          </p:nvSpPr>
          <p:spPr bwMode="auto">
            <a:xfrm>
              <a:off x="1782793" y="3960415"/>
              <a:ext cx="15714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u="sng" dirty="0">
                  <a:latin typeface="Arial"/>
                  <a:cs typeface="Arial"/>
                </a:rPr>
                <a:t>Memory (d50 PI)</a:t>
              </a:r>
            </a:p>
          </p:txBody>
        </p:sp>
      </p:grpSp>
      <p:grpSp>
        <p:nvGrpSpPr>
          <p:cNvPr id="1402" name="Group 1401"/>
          <p:cNvGrpSpPr/>
          <p:nvPr/>
        </p:nvGrpSpPr>
        <p:grpSpPr>
          <a:xfrm>
            <a:off x="526907" y="4618857"/>
            <a:ext cx="3840218" cy="1360034"/>
            <a:chOff x="161900" y="2429940"/>
            <a:chExt cx="8220100" cy="2911193"/>
          </a:xfrm>
        </p:grpSpPr>
        <p:sp>
          <p:nvSpPr>
            <p:cNvPr id="1403" name="Line 63"/>
            <p:cNvSpPr>
              <a:spLocks noChangeShapeType="1"/>
            </p:cNvSpPr>
            <p:nvPr/>
          </p:nvSpPr>
          <p:spPr bwMode="auto">
            <a:xfrm flipV="1">
              <a:off x="3981450" y="4038600"/>
              <a:ext cx="2241550" cy="31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1404" name="Line 64"/>
            <p:cNvSpPr>
              <a:spLocks noChangeShapeType="1"/>
            </p:cNvSpPr>
            <p:nvPr/>
          </p:nvSpPr>
          <p:spPr bwMode="auto">
            <a:xfrm>
              <a:off x="2532063" y="3124200"/>
              <a:ext cx="304800" cy="4572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1405" name="Text Box 65"/>
            <p:cNvSpPr txBox="1">
              <a:spLocks noChangeArrowheads="1"/>
            </p:cNvSpPr>
            <p:nvPr/>
          </p:nvSpPr>
          <p:spPr bwMode="auto">
            <a:xfrm>
              <a:off x="5961063" y="3480653"/>
              <a:ext cx="2420937" cy="988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Track NK cell response</a:t>
              </a:r>
            </a:p>
          </p:txBody>
        </p:sp>
        <p:sp>
          <p:nvSpPr>
            <p:cNvPr id="1406" name="Text Box 66"/>
            <p:cNvSpPr txBox="1">
              <a:spLocks noChangeArrowheads="1"/>
            </p:cNvSpPr>
            <p:nvPr/>
          </p:nvSpPr>
          <p:spPr bwMode="auto">
            <a:xfrm>
              <a:off x="2909668" y="2630595"/>
              <a:ext cx="1793875" cy="59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 dirty="0">
                  <a:solidFill>
                    <a:srgbClr val="ED181E"/>
                  </a:solidFill>
                  <a:latin typeface="Arial"/>
                  <a:cs typeface="Arial"/>
                </a:rPr>
                <a:t>  MCMV</a:t>
              </a:r>
            </a:p>
          </p:txBody>
        </p:sp>
        <p:grpSp>
          <p:nvGrpSpPr>
            <p:cNvPr id="1407" name="Group 68"/>
            <p:cNvGrpSpPr>
              <a:grpSpLocks/>
            </p:cNvGrpSpPr>
            <p:nvPr/>
          </p:nvGrpSpPr>
          <p:grpSpPr bwMode="auto">
            <a:xfrm>
              <a:off x="1863725" y="3733800"/>
              <a:ext cx="1976438" cy="538163"/>
              <a:chOff x="660" y="1728"/>
              <a:chExt cx="807" cy="220"/>
            </a:xfrm>
          </p:grpSpPr>
          <p:sp>
            <p:nvSpPr>
              <p:cNvPr id="1411" name="Freeform 69"/>
              <p:cNvSpPr>
                <a:spLocks/>
              </p:cNvSpPr>
              <p:nvPr/>
            </p:nvSpPr>
            <p:spPr bwMode="auto">
              <a:xfrm>
                <a:off x="1415" y="1798"/>
                <a:ext cx="6" cy="63"/>
              </a:xfrm>
              <a:custGeom>
                <a:avLst/>
                <a:gdLst>
                  <a:gd name="T0" fmla="*/ 6 w 6"/>
                  <a:gd name="T1" fmla="*/ 0 h 63"/>
                  <a:gd name="T2" fmla="*/ 0 w 6"/>
                  <a:gd name="T3" fmla="*/ 63 h 63"/>
                  <a:gd name="T4" fmla="*/ 6 w 6"/>
                  <a:gd name="T5" fmla="*/ 0 h 63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3"/>
                  <a:gd name="T11" fmla="*/ 6 w 6"/>
                  <a:gd name="T12" fmla="*/ 63 h 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3">
                    <a:moveTo>
                      <a:pt x="6" y="0"/>
                    </a:moveTo>
                    <a:lnTo>
                      <a:pt x="0" y="6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12" name="Freeform 70"/>
              <p:cNvSpPr>
                <a:spLocks/>
              </p:cNvSpPr>
              <p:nvPr/>
            </p:nvSpPr>
            <p:spPr bwMode="auto">
              <a:xfrm>
                <a:off x="1415" y="1803"/>
                <a:ext cx="52" cy="70"/>
              </a:xfrm>
              <a:custGeom>
                <a:avLst/>
                <a:gdLst>
                  <a:gd name="T0" fmla="*/ 0 w 52"/>
                  <a:gd name="T1" fmla="*/ 70 h 70"/>
                  <a:gd name="T2" fmla="*/ 52 w 52"/>
                  <a:gd name="T3" fmla="*/ 0 h 70"/>
                  <a:gd name="T4" fmla="*/ 0 w 52"/>
                  <a:gd name="T5" fmla="*/ 70 h 70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70"/>
                  <a:gd name="T11" fmla="*/ 52 w 52"/>
                  <a:gd name="T12" fmla="*/ 70 h 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70">
                    <a:moveTo>
                      <a:pt x="0" y="70"/>
                    </a:moveTo>
                    <a:lnTo>
                      <a:pt x="52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13" name="Freeform 71"/>
              <p:cNvSpPr>
                <a:spLocks/>
              </p:cNvSpPr>
              <p:nvPr/>
            </p:nvSpPr>
            <p:spPr bwMode="auto">
              <a:xfrm>
                <a:off x="1415" y="1798"/>
                <a:ext cx="6" cy="63"/>
              </a:xfrm>
              <a:custGeom>
                <a:avLst/>
                <a:gdLst>
                  <a:gd name="T0" fmla="*/ 6 w 6"/>
                  <a:gd name="T1" fmla="*/ 0 h 63"/>
                  <a:gd name="T2" fmla="*/ 0 w 6"/>
                  <a:gd name="T3" fmla="*/ 63 h 63"/>
                  <a:gd name="T4" fmla="*/ 0 w 6"/>
                  <a:gd name="T5" fmla="*/ 63 h 63"/>
                  <a:gd name="T6" fmla="*/ 6 w 6"/>
                  <a:gd name="T7" fmla="*/ 0 h 63"/>
                  <a:gd name="T8" fmla="*/ 6 w 6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3"/>
                  <a:gd name="T17" fmla="*/ 6 w 6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3">
                    <a:moveTo>
                      <a:pt x="6" y="0"/>
                    </a:moveTo>
                    <a:lnTo>
                      <a:pt x="0" y="6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14" name="Freeform 72"/>
              <p:cNvSpPr>
                <a:spLocks/>
              </p:cNvSpPr>
              <p:nvPr/>
            </p:nvSpPr>
            <p:spPr bwMode="auto">
              <a:xfrm>
                <a:off x="1415" y="1803"/>
                <a:ext cx="52" cy="70"/>
              </a:xfrm>
              <a:custGeom>
                <a:avLst/>
                <a:gdLst>
                  <a:gd name="T0" fmla="*/ 0 w 52"/>
                  <a:gd name="T1" fmla="*/ 70 h 70"/>
                  <a:gd name="T2" fmla="*/ 52 w 52"/>
                  <a:gd name="T3" fmla="*/ 0 h 70"/>
                  <a:gd name="T4" fmla="*/ 52 w 52"/>
                  <a:gd name="T5" fmla="*/ 0 h 70"/>
                  <a:gd name="T6" fmla="*/ 0 w 52"/>
                  <a:gd name="T7" fmla="*/ 70 h 70"/>
                  <a:gd name="T8" fmla="*/ 0 w 52"/>
                  <a:gd name="T9" fmla="*/ 7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70"/>
                  <a:gd name="T17" fmla="*/ 52 w 52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70">
                    <a:moveTo>
                      <a:pt x="0" y="70"/>
                    </a:moveTo>
                    <a:lnTo>
                      <a:pt x="52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15" name="Freeform 73"/>
              <p:cNvSpPr>
                <a:spLocks/>
              </p:cNvSpPr>
              <p:nvPr/>
            </p:nvSpPr>
            <p:spPr bwMode="auto">
              <a:xfrm>
                <a:off x="1334" y="1757"/>
                <a:ext cx="40" cy="93"/>
              </a:xfrm>
              <a:custGeom>
                <a:avLst/>
                <a:gdLst>
                  <a:gd name="T0" fmla="*/ 23 w 40"/>
                  <a:gd name="T1" fmla="*/ 93 h 93"/>
                  <a:gd name="T2" fmla="*/ 17 w 40"/>
                  <a:gd name="T3" fmla="*/ 93 h 93"/>
                  <a:gd name="T4" fmla="*/ 6 w 40"/>
                  <a:gd name="T5" fmla="*/ 81 h 93"/>
                  <a:gd name="T6" fmla="*/ 0 w 40"/>
                  <a:gd name="T7" fmla="*/ 70 h 93"/>
                  <a:gd name="T8" fmla="*/ 0 w 40"/>
                  <a:gd name="T9" fmla="*/ 52 h 93"/>
                  <a:gd name="T10" fmla="*/ 0 w 40"/>
                  <a:gd name="T11" fmla="*/ 29 h 93"/>
                  <a:gd name="T12" fmla="*/ 0 w 40"/>
                  <a:gd name="T13" fmla="*/ 17 h 93"/>
                  <a:gd name="T14" fmla="*/ 11 w 40"/>
                  <a:gd name="T15" fmla="*/ 6 h 93"/>
                  <a:gd name="T16" fmla="*/ 17 w 40"/>
                  <a:gd name="T17" fmla="*/ 0 h 93"/>
                  <a:gd name="T18" fmla="*/ 17 w 40"/>
                  <a:gd name="T19" fmla="*/ 0 h 93"/>
                  <a:gd name="T20" fmla="*/ 40 w 40"/>
                  <a:gd name="T21" fmla="*/ 12 h 93"/>
                  <a:gd name="T22" fmla="*/ 40 w 40"/>
                  <a:gd name="T23" fmla="*/ 29 h 93"/>
                  <a:gd name="T24" fmla="*/ 40 w 40"/>
                  <a:gd name="T25" fmla="*/ 46 h 93"/>
                  <a:gd name="T26" fmla="*/ 35 w 40"/>
                  <a:gd name="T27" fmla="*/ 52 h 93"/>
                  <a:gd name="T28" fmla="*/ 23 w 40"/>
                  <a:gd name="T29" fmla="*/ 93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0"/>
                  <a:gd name="T46" fmla="*/ 0 h 93"/>
                  <a:gd name="T47" fmla="*/ 40 w 4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0" h="93">
                    <a:moveTo>
                      <a:pt x="23" y="93"/>
                    </a:moveTo>
                    <a:lnTo>
                      <a:pt x="17" y="93"/>
                    </a:lnTo>
                    <a:lnTo>
                      <a:pt x="6" y="81"/>
                    </a:lnTo>
                    <a:lnTo>
                      <a:pt x="0" y="70"/>
                    </a:lnTo>
                    <a:lnTo>
                      <a:pt x="0" y="52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11" y="6"/>
                    </a:lnTo>
                    <a:lnTo>
                      <a:pt x="17" y="0"/>
                    </a:lnTo>
                    <a:lnTo>
                      <a:pt x="40" y="12"/>
                    </a:lnTo>
                    <a:lnTo>
                      <a:pt x="40" y="29"/>
                    </a:lnTo>
                    <a:lnTo>
                      <a:pt x="40" y="46"/>
                    </a:lnTo>
                    <a:lnTo>
                      <a:pt x="35" y="52"/>
                    </a:lnTo>
                    <a:lnTo>
                      <a:pt x="23" y="9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16" name="Freeform 74"/>
              <p:cNvSpPr>
                <a:spLocks/>
              </p:cNvSpPr>
              <p:nvPr/>
            </p:nvSpPr>
            <p:spPr bwMode="auto">
              <a:xfrm>
                <a:off x="940" y="1728"/>
                <a:ext cx="510" cy="203"/>
              </a:xfrm>
              <a:custGeom>
                <a:avLst/>
                <a:gdLst>
                  <a:gd name="T0" fmla="*/ 510 w 510"/>
                  <a:gd name="T1" fmla="*/ 151 h 203"/>
                  <a:gd name="T2" fmla="*/ 504 w 510"/>
                  <a:gd name="T3" fmla="*/ 156 h 203"/>
                  <a:gd name="T4" fmla="*/ 487 w 510"/>
                  <a:gd name="T5" fmla="*/ 162 h 203"/>
                  <a:gd name="T6" fmla="*/ 458 w 510"/>
                  <a:gd name="T7" fmla="*/ 168 h 203"/>
                  <a:gd name="T8" fmla="*/ 423 w 510"/>
                  <a:gd name="T9" fmla="*/ 180 h 203"/>
                  <a:gd name="T10" fmla="*/ 336 w 510"/>
                  <a:gd name="T11" fmla="*/ 197 h 203"/>
                  <a:gd name="T12" fmla="*/ 237 w 510"/>
                  <a:gd name="T13" fmla="*/ 203 h 203"/>
                  <a:gd name="T14" fmla="*/ 237 w 510"/>
                  <a:gd name="T15" fmla="*/ 203 h 203"/>
                  <a:gd name="T16" fmla="*/ 144 w 510"/>
                  <a:gd name="T17" fmla="*/ 203 h 203"/>
                  <a:gd name="T18" fmla="*/ 69 w 510"/>
                  <a:gd name="T19" fmla="*/ 191 h 203"/>
                  <a:gd name="T20" fmla="*/ 40 w 510"/>
                  <a:gd name="T21" fmla="*/ 185 h 203"/>
                  <a:gd name="T22" fmla="*/ 23 w 510"/>
                  <a:gd name="T23" fmla="*/ 168 h 203"/>
                  <a:gd name="T24" fmla="*/ 5 w 510"/>
                  <a:gd name="T25" fmla="*/ 151 h 203"/>
                  <a:gd name="T26" fmla="*/ 0 w 510"/>
                  <a:gd name="T27" fmla="*/ 122 h 203"/>
                  <a:gd name="T28" fmla="*/ 0 w 510"/>
                  <a:gd name="T29" fmla="*/ 122 h 203"/>
                  <a:gd name="T30" fmla="*/ 5 w 510"/>
                  <a:gd name="T31" fmla="*/ 99 h 203"/>
                  <a:gd name="T32" fmla="*/ 17 w 510"/>
                  <a:gd name="T33" fmla="*/ 75 h 203"/>
                  <a:gd name="T34" fmla="*/ 34 w 510"/>
                  <a:gd name="T35" fmla="*/ 58 h 203"/>
                  <a:gd name="T36" fmla="*/ 63 w 510"/>
                  <a:gd name="T37" fmla="*/ 41 h 203"/>
                  <a:gd name="T38" fmla="*/ 127 w 510"/>
                  <a:gd name="T39" fmla="*/ 12 h 203"/>
                  <a:gd name="T40" fmla="*/ 220 w 510"/>
                  <a:gd name="T41" fmla="*/ 0 h 203"/>
                  <a:gd name="T42" fmla="*/ 220 w 510"/>
                  <a:gd name="T43" fmla="*/ 0 h 203"/>
                  <a:gd name="T44" fmla="*/ 266 w 510"/>
                  <a:gd name="T45" fmla="*/ 6 h 203"/>
                  <a:gd name="T46" fmla="*/ 313 w 510"/>
                  <a:gd name="T47" fmla="*/ 17 h 203"/>
                  <a:gd name="T48" fmla="*/ 359 w 510"/>
                  <a:gd name="T49" fmla="*/ 41 h 203"/>
                  <a:gd name="T50" fmla="*/ 400 w 510"/>
                  <a:gd name="T51" fmla="*/ 64 h 203"/>
                  <a:gd name="T52" fmla="*/ 434 w 510"/>
                  <a:gd name="T53" fmla="*/ 87 h 203"/>
                  <a:gd name="T54" fmla="*/ 469 w 510"/>
                  <a:gd name="T55" fmla="*/ 110 h 203"/>
                  <a:gd name="T56" fmla="*/ 492 w 510"/>
                  <a:gd name="T57" fmla="*/ 133 h 203"/>
                  <a:gd name="T58" fmla="*/ 510 w 510"/>
                  <a:gd name="T59" fmla="*/ 151 h 20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10"/>
                  <a:gd name="T91" fmla="*/ 0 h 203"/>
                  <a:gd name="T92" fmla="*/ 510 w 510"/>
                  <a:gd name="T93" fmla="*/ 203 h 20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10" h="203">
                    <a:moveTo>
                      <a:pt x="510" y="151"/>
                    </a:moveTo>
                    <a:lnTo>
                      <a:pt x="504" y="156"/>
                    </a:lnTo>
                    <a:lnTo>
                      <a:pt x="487" y="162"/>
                    </a:lnTo>
                    <a:lnTo>
                      <a:pt x="458" y="168"/>
                    </a:lnTo>
                    <a:lnTo>
                      <a:pt x="423" y="180"/>
                    </a:lnTo>
                    <a:lnTo>
                      <a:pt x="336" y="197"/>
                    </a:lnTo>
                    <a:lnTo>
                      <a:pt x="237" y="203"/>
                    </a:lnTo>
                    <a:lnTo>
                      <a:pt x="144" y="203"/>
                    </a:lnTo>
                    <a:lnTo>
                      <a:pt x="69" y="191"/>
                    </a:lnTo>
                    <a:lnTo>
                      <a:pt x="40" y="185"/>
                    </a:lnTo>
                    <a:lnTo>
                      <a:pt x="23" y="168"/>
                    </a:lnTo>
                    <a:lnTo>
                      <a:pt x="5" y="151"/>
                    </a:lnTo>
                    <a:lnTo>
                      <a:pt x="0" y="122"/>
                    </a:lnTo>
                    <a:lnTo>
                      <a:pt x="5" y="99"/>
                    </a:lnTo>
                    <a:lnTo>
                      <a:pt x="17" y="75"/>
                    </a:lnTo>
                    <a:lnTo>
                      <a:pt x="34" y="58"/>
                    </a:lnTo>
                    <a:lnTo>
                      <a:pt x="63" y="41"/>
                    </a:lnTo>
                    <a:lnTo>
                      <a:pt x="127" y="12"/>
                    </a:lnTo>
                    <a:lnTo>
                      <a:pt x="220" y="0"/>
                    </a:lnTo>
                    <a:lnTo>
                      <a:pt x="266" y="6"/>
                    </a:lnTo>
                    <a:lnTo>
                      <a:pt x="313" y="17"/>
                    </a:lnTo>
                    <a:lnTo>
                      <a:pt x="359" y="41"/>
                    </a:lnTo>
                    <a:lnTo>
                      <a:pt x="400" y="64"/>
                    </a:lnTo>
                    <a:lnTo>
                      <a:pt x="434" y="87"/>
                    </a:lnTo>
                    <a:lnTo>
                      <a:pt x="469" y="110"/>
                    </a:lnTo>
                    <a:lnTo>
                      <a:pt x="492" y="133"/>
                    </a:lnTo>
                    <a:lnTo>
                      <a:pt x="510" y="151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17" name="Freeform 75"/>
              <p:cNvSpPr>
                <a:spLocks/>
              </p:cNvSpPr>
              <p:nvPr/>
            </p:nvSpPr>
            <p:spPr bwMode="auto">
              <a:xfrm>
                <a:off x="1334" y="1757"/>
                <a:ext cx="40" cy="93"/>
              </a:xfrm>
              <a:custGeom>
                <a:avLst/>
                <a:gdLst>
                  <a:gd name="T0" fmla="*/ 23 w 40"/>
                  <a:gd name="T1" fmla="*/ 93 h 93"/>
                  <a:gd name="T2" fmla="*/ 17 w 40"/>
                  <a:gd name="T3" fmla="*/ 93 h 93"/>
                  <a:gd name="T4" fmla="*/ 17 w 40"/>
                  <a:gd name="T5" fmla="*/ 93 h 93"/>
                  <a:gd name="T6" fmla="*/ 6 w 40"/>
                  <a:gd name="T7" fmla="*/ 81 h 93"/>
                  <a:gd name="T8" fmla="*/ 6 w 40"/>
                  <a:gd name="T9" fmla="*/ 81 h 93"/>
                  <a:gd name="T10" fmla="*/ 0 w 40"/>
                  <a:gd name="T11" fmla="*/ 70 h 93"/>
                  <a:gd name="T12" fmla="*/ 0 w 40"/>
                  <a:gd name="T13" fmla="*/ 70 h 93"/>
                  <a:gd name="T14" fmla="*/ 0 w 40"/>
                  <a:gd name="T15" fmla="*/ 52 h 93"/>
                  <a:gd name="T16" fmla="*/ 0 w 40"/>
                  <a:gd name="T17" fmla="*/ 52 h 93"/>
                  <a:gd name="T18" fmla="*/ 0 w 40"/>
                  <a:gd name="T19" fmla="*/ 29 h 93"/>
                  <a:gd name="T20" fmla="*/ 0 w 40"/>
                  <a:gd name="T21" fmla="*/ 29 h 93"/>
                  <a:gd name="T22" fmla="*/ 0 w 40"/>
                  <a:gd name="T23" fmla="*/ 17 h 93"/>
                  <a:gd name="T24" fmla="*/ 0 w 40"/>
                  <a:gd name="T25" fmla="*/ 17 h 93"/>
                  <a:gd name="T26" fmla="*/ 11 w 40"/>
                  <a:gd name="T27" fmla="*/ 6 h 93"/>
                  <a:gd name="T28" fmla="*/ 11 w 40"/>
                  <a:gd name="T29" fmla="*/ 6 h 93"/>
                  <a:gd name="T30" fmla="*/ 17 w 40"/>
                  <a:gd name="T31" fmla="*/ 0 h 93"/>
                  <a:gd name="T32" fmla="*/ 17 w 40"/>
                  <a:gd name="T33" fmla="*/ 0 h 93"/>
                  <a:gd name="T34" fmla="*/ 17 w 40"/>
                  <a:gd name="T35" fmla="*/ 0 h 93"/>
                  <a:gd name="T36" fmla="*/ 17 w 40"/>
                  <a:gd name="T37" fmla="*/ 0 h 93"/>
                  <a:gd name="T38" fmla="*/ 40 w 40"/>
                  <a:gd name="T39" fmla="*/ 12 h 93"/>
                  <a:gd name="T40" fmla="*/ 40 w 40"/>
                  <a:gd name="T41" fmla="*/ 12 h 93"/>
                  <a:gd name="T42" fmla="*/ 40 w 40"/>
                  <a:gd name="T43" fmla="*/ 29 h 93"/>
                  <a:gd name="T44" fmla="*/ 40 w 40"/>
                  <a:gd name="T45" fmla="*/ 29 h 93"/>
                  <a:gd name="T46" fmla="*/ 40 w 40"/>
                  <a:gd name="T47" fmla="*/ 46 h 93"/>
                  <a:gd name="T48" fmla="*/ 40 w 40"/>
                  <a:gd name="T49" fmla="*/ 46 h 93"/>
                  <a:gd name="T50" fmla="*/ 35 w 40"/>
                  <a:gd name="T51" fmla="*/ 52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0"/>
                  <a:gd name="T79" fmla="*/ 0 h 93"/>
                  <a:gd name="T80" fmla="*/ 40 w 40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0" h="93">
                    <a:moveTo>
                      <a:pt x="23" y="93"/>
                    </a:moveTo>
                    <a:lnTo>
                      <a:pt x="17" y="93"/>
                    </a:lnTo>
                    <a:lnTo>
                      <a:pt x="6" y="81"/>
                    </a:lnTo>
                    <a:lnTo>
                      <a:pt x="0" y="70"/>
                    </a:lnTo>
                    <a:lnTo>
                      <a:pt x="0" y="52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11" y="6"/>
                    </a:lnTo>
                    <a:lnTo>
                      <a:pt x="17" y="0"/>
                    </a:lnTo>
                    <a:lnTo>
                      <a:pt x="40" y="12"/>
                    </a:lnTo>
                    <a:lnTo>
                      <a:pt x="40" y="29"/>
                    </a:lnTo>
                    <a:lnTo>
                      <a:pt x="40" y="46"/>
                    </a:lnTo>
                    <a:lnTo>
                      <a:pt x="35" y="52"/>
                    </a:lnTo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18" name="Freeform 76"/>
              <p:cNvSpPr>
                <a:spLocks/>
              </p:cNvSpPr>
              <p:nvPr/>
            </p:nvSpPr>
            <p:spPr bwMode="auto">
              <a:xfrm>
                <a:off x="940" y="1728"/>
                <a:ext cx="510" cy="203"/>
              </a:xfrm>
              <a:custGeom>
                <a:avLst/>
                <a:gdLst>
                  <a:gd name="T0" fmla="*/ 510 w 510"/>
                  <a:gd name="T1" fmla="*/ 151 h 203"/>
                  <a:gd name="T2" fmla="*/ 504 w 510"/>
                  <a:gd name="T3" fmla="*/ 156 h 203"/>
                  <a:gd name="T4" fmla="*/ 504 w 510"/>
                  <a:gd name="T5" fmla="*/ 156 h 203"/>
                  <a:gd name="T6" fmla="*/ 487 w 510"/>
                  <a:gd name="T7" fmla="*/ 162 h 203"/>
                  <a:gd name="T8" fmla="*/ 487 w 510"/>
                  <a:gd name="T9" fmla="*/ 162 h 203"/>
                  <a:gd name="T10" fmla="*/ 458 w 510"/>
                  <a:gd name="T11" fmla="*/ 168 h 203"/>
                  <a:gd name="T12" fmla="*/ 458 w 510"/>
                  <a:gd name="T13" fmla="*/ 168 h 203"/>
                  <a:gd name="T14" fmla="*/ 423 w 510"/>
                  <a:gd name="T15" fmla="*/ 180 h 203"/>
                  <a:gd name="T16" fmla="*/ 423 w 510"/>
                  <a:gd name="T17" fmla="*/ 180 h 203"/>
                  <a:gd name="T18" fmla="*/ 336 w 510"/>
                  <a:gd name="T19" fmla="*/ 197 h 203"/>
                  <a:gd name="T20" fmla="*/ 336 w 510"/>
                  <a:gd name="T21" fmla="*/ 197 h 203"/>
                  <a:gd name="T22" fmla="*/ 237 w 510"/>
                  <a:gd name="T23" fmla="*/ 203 h 203"/>
                  <a:gd name="T24" fmla="*/ 237 w 510"/>
                  <a:gd name="T25" fmla="*/ 203 h 203"/>
                  <a:gd name="T26" fmla="*/ 237 w 510"/>
                  <a:gd name="T27" fmla="*/ 203 h 203"/>
                  <a:gd name="T28" fmla="*/ 237 w 510"/>
                  <a:gd name="T29" fmla="*/ 203 h 203"/>
                  <a:gd name="T30" fmla="*/ 144 w 510"/>
                  <a:gd name="T31" fmla="*/ 203 h 203"/>
                  <a:gd name="T32" fmla="*/ 144 w 510"/>
                  <a:gd name="T33" fmla="*/ 203 h 203"/>
                  <a:gd name="T34" fmla="*/ 69 w 510"/>
                  <a:gd name="T35" fmla="*/ 191 h 203"/>
                  <a:gd name="T36" fmla="*/ 69 w 510"/>
                  <a:gd name="T37" fmla="*/ 191 h 203"/>
                  <a:gd name="T38" fmla="*/ 40 w 510"/>
                  <a:gd name="T39" fmla="*/ 185 h 203"/>
                  <a:gd name="T40" fmla="*/ 40 w 510"/>
                  <a:gd name="T41" fmla="*/ 185 h 203"/>
                  <a:gd name="T42" fmla="*/ 23 w 510"/>
                  <a:gd name="T43" fmla="*/ 168 h 203"/>
                  <a:gd name="T44" fmla="*/ 23 w 510"/>
                  <a:gd name="T45" fmla="*/ 168 h 203"/>
                  <a:gd name="T46" fmla="*/ 5 w 510"/>
                  <a:gd name="T47" fmla="*/ 151 h 203"/>
                  <a:gd name="T48" fmla="*/ 5 w 510"/>
                  <a:gd name="T49" fmla="*/ 151 h 203"/>
                  <a:gd name="T50" fmla="*/ 0 w 510"/>
                  <a:gd name="T51" fmla="*/ 122 h 203"/>
                  <a:gd name="T52" fmla="*/ 0 w 510"/>
                  <a:gd name="T53" fmla="*/ 122 h 203"/>
                  <a:gd name="T54" fmla="*/ 0 w 510"/>
                  <a:gd name="T55" fmla="*/ 122 h 203"/>
                  <a:gd name="T56" fmla="*/ 0 w 510"/>
                  <a:gd name="T57" fmla="*/ 122 h 203"/>
                  <a:gd name="T58" fmla="*/ 5 w 510"/>
                  <a:gd name="T59" fmla="*/ 99 h 203"/>
                  <a:gd name="T60" fmla="*/ 5 w 510"/>
                  <a:gd name="T61" fmla="*/ 99 h 203"/>
                  <a:gd name="T62" fmla="*/ 17 w 510"/>
                  <a:gd name="T63" fmla="*/ 75 h 203"/>
                  <a:gd name="T64" fmla="*/ 17 w 510"/>
                  <a:gd name="T65" fmla="*/ 75 h 203"/>
                  <a:gd name="T66" fmla="*/ 34 w 510"/>
                  <a:gd name="T67" fmla="*/ 58 h 203"/>
                  <a:gd name="T68" fmla="*/ 34 w 510"/>
                  <a:gd name="T69" fmla="*/ 58 h 203"/>
                  <a:gd name="T70" fmla="*/ 63 w 510"/>
                  <a:gd name="T71" fmla="*/ 41 h 203"/>
                  <a:gd name="T72" fmla="*/ 63 w 510"/>
                  <a:gd name="T73" fmla="*/ 41 h 203"/>
                  <a:gd name="T74" fmla="*/ 127 w 510"/>
                  <a:gd name="T75" fmla="*/ 12 h 203"/>
                  <a:gd name="T76" fmla="*/ 127 w 510"/>
                  <a:gd name="T77" fmla="*/ 12 h 203"/>
                  <a:gd name="T78" fmla="*/ 220 w 510"/>
                  <a:gd name="T79" fmla="*/ 0 h 203"/>
                  <a:gd name="T80" fmla="*/ 220 w 510"/>
                  <a:gd name="T81" fmla="*/ 0 h 203"/>
                  <a:gd name="T82" fmla="*/ 220 w 510"/>
                  <a:gd name="T83" fmla="*/ 0 h 203"/>
                  <a:gd name="T84" fmla="*/ 220 w 510"/>
                  <a:gd name="T85" fmla="*/ 0 h 203"/>
                  <a:gd name="T86" fmla="*/ 266 w 510"/>
                  <a:gd name="T87" fmla="*/ 6 h 203"/>
                  <a:gd name="T88" fmla="*/ 266 w 510"/>
                  <a:gd name="T89" fmla="*/ 6 h 203"/>
                  <a:gd name="T90" fmla="*/ 313 w 510"/>
                  <a:gd name="T91" fmla="*/ 17 h 203"/>
                  <a:gd name="T92" fmla="*/ 313 w 510"/>
                  <a:gd name="T93" fmla="*/ 17 h 203"/>
                  <a:gd name="T94" fmla="*/ 359 w 510"/>
                  <a:gd name="T95" fmla="*/ 41 h 203"/>
                  <a:gd name="T96" fmla="*/ 359 w 510"/>
                  <a:gd name="T97" fmla="*/ 41 h 203"/>
                  <a:gd name="T98" fmla="*/ 400 w 510"/>
                  <a:gd name="T99" fmla="*/ 64 h 203"/>
                  <a:gd name="T100" fmla="*/ 400 w 510"/>
                  <a:gd name="T101" fmla="*/ 64 h 203"/>
                  <a:gd name="T102" fmla="*/ 434 w 510"/>
                  <a:gd name="T103" fmla="*/ 87 h 203"/>
                  <a:gd name="T104" fmla="*/ 434 w 510"/>
                  <a:gd name="T105" fmla="*/ 87 h 203"/>
                  <a:gd name="T106" fmla="*/ 469 w 510"/>
                  <a:gd name="T107" fmla="*/ 110 h 203"/>
                  <a:gd name="T108" fmla="*/ 469 w 510"/>
                  <a:gd name="T109" fmla="*/ 110 h 203"/>
                  <a:gd name="T110" fmla="*/ 492 w 510"/>
                  <a:gd name="T111" fmla="*/ 133 h 203"/>
                  <a:gd name="T112" fmla="*/ 492 w 510"/>
                  <a:gd name="T113" fmla="*/ 133 h 203"/>
                  <a:gd name="T114" fmla="*/ 510 w 510"/>
                  <a:gd name="T115" fmla="*/ 151 h 203"/>
                  <a:gd name="T116" fmla="*/ 510 w 510"/>
                  <a:gd name="T117" fmla="*/ 151 h 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0"/>
                  <a:gd name="T178" fmla="*/ 0 h 203"/>
                  <a:gd name="T179" fmla="*/ 510 w 510"/>
                  <a:gd name="T180" fmla="*/ 203 h 20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0" h="203">
                    <a:moveTo>
                      <a:pt x="510" y="151"/>
                    </a:moveTo>
                    <a:lnTo>
                      <a:pt x="504" y="156"/>
                    </a:lnTo>
                    <a:lnTo>
                      <a:pt x="487" y="162"/>
                    </a:lnTo>
                    <a:lnTo>
                      <a:pt x="458" y="168"/>
                    </a:lnTo>
                    <a:lnTo>
                      <a:pt x="423" y="180"/>
                    </a:lnTo>
                    <a:lnTo>
                      <a:pt x="336" y="197"/>
                    </a:lnTo>
                    <a:lnTo>
                      <a:pt x="237" y="203"/>
                    </a:lnTo>
                    <a:lnTo>
                      <a:pt x="144" y="203"/>
                    </a:lnTo>
                    <a:lnTo>
                      <a:pt x="69" y="191"/>
                    </a:lnTo>
                    <a:lnTo>
                      <a:pt x="40" y="185"/>
                    </a:lnTo>
                    <a:lnTo>
                      <a:pt x="23" y="168"/>
                    </a:lnTo>
                    <a:lnTo>
                      <a:pt x="5" y="151"/>
                    </a:lnTo>
                    <a:lnTo>
                      <a:pt x="0" y="122"/>
                    </a:lnTo>
                    <a:lnTo>
                      <a:pt x="5" y="99"/>
                    </a:lnTo>
                    <a:lnTo>
                      <a:pt x="17" y="75"/>
                    </a:lnTo>
                    <a:lnTo>
                      <a:pt x="34" y="58"/>
                    </a:lnTo>
                    <a:lnTo>
                      <a:pt x="63" y="41"/>
                    </a:lnTo>
                    <a:lnTo>
                      <a:pt x="127" y="12"/>
                    </a:lnTo>
                    <a:lnTo>
                      <a:pt x="220" y="0"/>
                    </a:lnTo>
                    <a:lnTo>
                      <a:pt x="266" y="6"/>
                    </a:lnTo>
                    <a:lnTo>
                      <a:pt x="313" y="17"/>
                    </a:lnTo>
                    <a:lnTo>
                      <a:pt x="359" y="41"/>
                    </a:lnTo>
                    <a:lnTo>
                      <a:pt x="400" y="64"/>
                    </a:lnTo>
                    <a:lnTo>
                      <a:pt x="434" y="87"/>
                    </a:lnTo>
                    <a:lnTo>
                      <a:pt x="469" y="110"/>
                    </a:lnTo>
                    <a:lnTo>
                      <a:pt x="492" y="133"/>
                    </a:lnTo>
                    <a:lnTo>
                      <a:pt x="510" y="151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19" name="Freeform 77"/>
              <p:cNvSpPr>
                <a:spLocks/>
              </p:cNvSpPr>
              <p:nvPr/>
            </p:nvSpPr>
            <p:spPr bwMode="auto">
              <a:xfrm>
                <a:off x="1340" y="1879"/>
                <a:ext cx="69" cy="69"/>
              </a:xfrm>
              <a:custGeom>
                <a:avLst/>
                <a:gdLst>
                  <a:gd name="T0" fmla="*/ 69 w 69"/>
                  <a:gd name="T1" fmla="*/ 0 h 69"/>
                  <a:gd name="T2" fmla="*/ 0 w 69"/>
                  <a:gd name="T3" fmla="*/ 69 h 69"/>
                  <a:gd name="T4" fmla="*/ 69 w 69"/>
                  <a:gd name="T5" fmla="*/ 0 h 69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69"/>
                  <a:gd name="T11" fmla="*/ 69 w 69"/>
                  <a:gd name="T12" fmla="*/ 69 h 6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69">
                    <a:moveTo>
                      <a:pt x="69" y="0"/>
                    </a:moveTo>
                    <a:lnTo>
                      <a:pt x="0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20" name="Freeform 78"/>
              <p:cNvSpPr>
                <a:spLocks/>
              </p:cNvSpPr>
              <p:nvPr/>
            </p:nvSpPr>
            <p:spPr bwMode="auto">
              <a:xfrm>
                <a:off x="1340" y="1879"/>
                <a:ext cx="69" cy="69"/>
              </a:xfrm>
              <a:custGeom>
                <a:avLst/>
                <a:gdLst>
                  <a:gd name="T0" fmla="*/ 69 w 69"/>
                  <a:gd name="T1" fmla="*/ 0 h 69"/>
                  <a:gd name="T2" fmla="*/ 0 w 69"/>
                  <a:gd name="T3" fmla="*/ 69 h 69"/>
                  <a:gd name="T4" fmla="*/ 0 w 69"/>
                  <a:gd name="T5" fmla="*/ 69 h 69"/>
                  <a:gd name="T6" fmla="*/ 69 w 69"/>
                  <a:gd name="T7" fmla="*/ 0 h 69"/>
                  <a:gd name="T8" fmla="*/ 69 w 69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69"/>
                  <a:gd name="T17" fmla="*/ 69 w 69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69">
                    <a:moveTo>
                      <a:pt x="69" y="0"/>
                    </a:moveTo>
                    <a:lnTo>
                      <a:pt x="0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21" name="Freeform 79"/>
              <p:cNvSpPr>
                <a:spLocks/>
              </p:cNvSpPr>
              <p:nvPr/>
            </p:nvSpPr>
            <p:spPr bwMode="auto">
              <a:xfrm>
                <a:off x="1409" y="1879"/>
                <a:ext cx="18" cy="69"/>
              </a:xfrm>
              <a:custGeom>
                <a:avLst/>
                <a:gdLst>
                  <a:gd name="T0" fmla="*/ 18 w 18"/>
                  <a:gd name="T1" fmla="*/ 69 h 69"/>
                  <a:gd name="T2" fmla="*/ 0 w 18"/>
                  <a:gd name="T3" fmla="*/ 0 h 69"/>
                  <a:gd name="T4" fmla="*/ 18 w 18"/>
                  <a:gd name="T5" fmla="*/ 69 h 69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69"/>
                  <a:gd name="T11" fmla="*/ 18 w 18"/>
                  <a:gd name="T12" fmla="*/ 69 h 6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69">
                    <a:moveTo>
                      <a:pt x="18" y="69"/>
                    </a:moveTo>
                    <a:lnTo>
                      <a:pt x="0" y="0"/>
                    </a:lnTo>
                    <a:lnTo>
                      <a:pt x="18" y="69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22" name="Freeform 80"/>
              <p:cNvSpPr>
                <a:spLocks/>
              </p:cNvSpPr>
              <p:nvPr/>
            </p:nvSpPr>
            <p:spPr bwMode="auto">
              <a:xfrm>
                <a:off x="1363" y="1838"/>
                <a:ext cx="11" cy="12"/>
              </a:xfrm>
              <a:custGeom>
                <a:avLst/>
                <a:gdLst>
                  <a:gd name="T0" fmla="*/ 11 w 11"/>
                  <a:gd name="T1" fmla="*/ 6 h 12"/>
                  <a:gd name="T2" fmla="*/ 6 w 11"/>
                  <a:gd name="T3" fmla="*/ 12 h 12"/>
                  <a:gd name="T4" fmla="*/ 6 w 11"/>
                  <a:gd name="T5" fmla="*/ 12 h 12"/>
                  <a:gd name="T6" fmla="*/ 6 w 11"/>
                  <a:gd name="T7" fmla="*/ 12 h 12"/>
                  <a:gd name="T8" fmla="*/ 0 w 11"/>
                  <a:gd name="T9" fmla="*/ 12 h 12"/>
                  <a:gd name="T10" fmla="*/ 0 w 11"/>
                  <a:gd name="T11" fmla="*/ 6 h 12"/>
                  <a:gd name="T12" fmla="*/ 0 w 11"/>
                  <a:gd name="T13" fmla="*/ 6 h 12"/>
                  <a:gd name="T14" fmla="*/ 0 w 11"/>
                  <a:gd name="T15" fmla="*/ 0 h 12"/>
                  <a:gd name="T16" fmla="*/ 6 w 11"/>
                  <a:gd name="T17" fmla="*/ 0 h 12"/>
                  <a:gd name="T18" fmla="*/ 6 w 11"/>
                  <a:gd name="T19" fmla="*/ 0 h 12"/>
                  <a:gd name="T20" fmla="*/ 6 w 11"/>
                  <a:gd name="T21" fmla="*/ 0 h 12"/>
                  <a:gd name="T22" fmla="*/ 11 w 11"/>
                  <a:gd name="T23" fmla="*/ 6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"/>
                  <a:gd name="T37" fmla="*/ 0 h 12"/>
                  <a:gd name="T38" fmla="*/ 11 w 11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" h="12">
                    <a:moveTo>
                      <a:pt x="11" y="6"/>
                    </a:move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23" name="Freeform 81"/>
              <p:cNvSpPr>
                <a:spLocks/>
              </p:cNvSpPr>
              <p:nvPr/>
            </p:nvSpPr>
            <p:spPr bwMode="auto">
              <a:xfrm>
                <a:off x="1409" y="1879"/>
                <a:ext cx="18" cy="69"/>
              </a:xfrm>
              <a:custGeom>
                <a:avLst/>
                <a:gdLst>
                  <a:gd name="T0" fmla="*/ 18 w 18"/>
                  <a:gd name="T1" fmla="*/ 69 h 69"/>
                  <a:gd name="T2" fmla="*/ 0 w 18"/>
                  <a:gd name="T3" fmla="*/ 0 h 69"/>
                  <a:gd name="T4" fmla="*/ 0 w 18"/>
                  <a:gd name="T5" fmla="*/ 0 h 69"/>
                  <a:gd name="T6" fmla="*/ 18 w 18"/>
                  <a:gd name="T7" fmla="*/ 69 h 69"/>
                  <a:gd name="T8" fmla="*/ 18 w 18"/>
                  <a:gd name="T9" fmla="*/ 69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69"/>
                  <a:gd name="T17" fmla="*/ 18 w 18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69">
                    <a:moveTo>
                      <a:pt x="18" y="69"/>
                    </a:moveTo>
                    <a:lnTo>
                      <a:pt x="0" y="0"/>
                    </a:lnTo>
                    <a:lnTo>
                      <a:pt x="18" y="69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24" name="Freeform 82"/>
              <p:cNvSpPr>
                <a:spLocks/>
              </p:cNvSpPr>
              <p:nvPr/>
            </p:nvSpPr>
            <p:spPr bwMode="auto">
              <a:xfrm>
                <a:off x="1363" y="1838"/>
                <a:ext cx="11" cy="12"/>
              </a:xfrm>
              <a:custGeom>
                <a:avLst/>
                <a:gdLst>
                  <a:gd name="T0" fmla="*/ 11 w 11"/>
                  <a:gd name="T1" fmla="*/ 6 h 12"/>
                  <a:gd name="T2" fmla="*/ 6 w 11"/>
                  <a:gd name="T3" fmla="*/ 12 h 12"/>
                  <a:gd name="T4" fmla="*/ 6 w 11"/>
                  <a:gd name="T5" fmla="*/ 12 h 12"/>
                  <a:gd name="T6" fmla="*/ 6 w 11"/>
                  <a:gd name="T7" fmla="*/ 12 h 12"/>
                  <a:gd name="T8" fmla="*/ 6 w 11"/>
                  <a:gd name="T9" fmla="*/ 12 h 12"/>
                  <a:gd name="T10" fmla="*/ 6 w 11"/>
                  <a:gd name="T11" fmla="*/ 12 h 12"/>
                  <a:gd name="T12" fmla="*/ 6 w 11"/>
                  <a:gd name="T13" fmla="*/ 12 h 12"/>
                  <a:gd name="T14" fmla="*/ 0 w 11"/>
                  <a:gd name="T15" fmla="*/ 12 h 12"/>
                  <a:gd name="T16" fmla="*/ 0 w 11"/>
                  <a:gd name="T17" fmla="*/ 12 h 12"/>
                  <a:gd name="T18" fmla="*/ 0 w 11"/>
                  <a:gd name="T19" fmla="*/ 6 h 12"/>
                  <a:gd name="T20" fmla="*/ 0 w 11"/>
                  <a:gd name="T21" fmla="*/ 6 h 12"/>
                  <a:gd name="T22" fmla="*/ 0 w 11"/>
                  <a:gd name="T23" fmla="*/ 6 h 12"/>
                  <a:gd name="T24" fmla="*/ 0 w 11"/>
                  <a:gd name="T25" fmla="*/ 6 h 12"/>
                  <a:gd name="T26" fmla="*/ 0 w 11"/>
                  <a:gd name="T27" fmla="*/ 0 h 12"/>
                  <a:gd name="T28" fmla="*/ 0 w 11"/>
                  <a:gd name="T29" fmla="*/ 0 h 12"/>
                  <a:gd name="T30" fmla="*/ 6 w 11"/>
                  <a:gd name="T31" fmla="*/ 0 h 12"/>
                  <a:gd name="T32" fmla="*/ 6 w 11"/>
                  <a:gd name="T33" fmla="*/ 0 h 12"/>
                  <a:gd name="T34" fmla="*/ 6 w 11"/>
                  <a:gd name="T35" fmla="*/ 0 h 12"/>
                  <a:gd name="T36" fmla="*/ 6 w 11"/>
                  <a:gd name="T37" fmla="*/ 0 h 12"/>
                  <a:gd name="T38" fmla="*/ 6 w 11"/>
                  <a:gd name="T39" fmla="*/ 0 h 12"/>
                  <a:gd name="T40" fmla="*/ 6 w 11"/>
                  <a:gd name="T41" fmla="*/ 0 h 12"/>
                  <a:gd name="T42" fmla="*/ 11 w 11"/>
                  <a:gd name="T43" fmla="*/ 6 h 12"/>
                  <a:gd name="T44" fmla="*/ 11 w 11"/>
                  <a:gd name="T45" fmla="*/ 6 h 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1"/>
                  <a:gd name="T70" fmla="*/ 0 h 12"/>
                  <a:gd name="T71" fmla="*/ 11 w 11"/>
                  <a:gd name="T72" fmla="*/ 12 h 1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1" h="12">
                    <a:moveTo>
                      <a:pt x="11" y="6"/>
                    </a:move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25" name="Freeform 83"/>
              <p:cNvSpPr>
                <a:spLocks/>
              </p:cNvSpPr>
              <p:nvPr/>
            </p:nvSpPr>
            <p:spPr bwMode="auto">
              <a:xfrm>
                <a:off x="1305" y="1757"/>
                <a:ext cx="46" cy="81"/>
              </a:xfrm>
              <a:custGeom>
                <a:avLst/>
                <a:gdLst>
                  <a:gd name="T0" fmla="*/ 40 w 46"/>
                  <a:gd name="T1" fmla="*/ 81 h 81"/>
                  <a:gd name="T2" fmla="*/ 29 w 46"/>
                  <a:gd name="T3" fmla="*/ 81 h 81"/>
                  <a:gd name="T4" fmla="*/ 23 w 46"/>
                  <a:gd name="T5" fmla="*/ 75 h 81"/>
                  <a:gd name="T6" fmla="*/ 11 w 46"/>
                  <a:gd name="T7" fmla="*/ 64 h 81"/>
                  <a:gd name="T8" fmla="*/ 6 w 46"/>
                  <a:gd name="T9" fmla="*/ 46 h 81"/>
                  <a:gd name="T10" fmla="*/ 0 w 46"/>
                  <a:gd name="T11" fmla="*/ 29 h 81"/>
                  <a:gd name="T12" fmla="*/ 0 w 46"/>
                  <a:gd name="T13" fmla="*/ 17 h 81"/>
                  <a:gd name="T14" fmla="*/ 6 w 46"/>
                  <a:gd name="T15" fmla="*/ 6 h 81"/>
                  <a:gd name="T16" fmla="*/ 17 w 46"/>
                  <a:gd name="T17" fmla="*/ 0 h 81"/>
                  <a:gd name="T18" fmla="*/ 17 w 46"/>
                  <a:gd name="T19" fmla="*/ 0 h 81"/>
                  <a:gd name="T20" fmla="*/ 40 w 46"/>
                  <a:gd name="T21" fmla="*/ 12 h 81"/>
                  <a:gd name="T22" fmla="*/ 46 w 46"/>
                  <a:gd name="T23" fmla="*/ 29 h 81"/>
                  <a:gd name="T24" fmla="*/ 46 w 46"/>
                  <a:gd name="T25" fmla="*/ 46 h 81"/>
                  <a:gd name="T26" fmla="*/ 46 w 46"/>
                  <a:gd name="T27" fmla="*/ 58 h 81"/>
                  <a:gd name="T28" fmla="*/ 40 w 46"/>
                  <a:gd name="T29" fmla="*/ 81 h 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81"/>
                  <a:gd name="T47" fmla="*/ 46 w 46"/>
                  <a:gd name="T48" fmla="*/ 81 h 8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81">
                    <a:moveTo>
                      <a:pt x="40" y="81"/>
                    </a:moveTo>
                    <a:lnTo>
                      <a:pt x="29" y="81"/>
                    </a:lnTo>
                    <a:lnTo>
                      <a:pt x="23" y="75"/>
                    </a:lnTo>
                    <a:lnTo>
                      <a:pt x="11" y="64"/>
                    </a:lnTo>
                    <a:lnTo>
                      <a:pt x="6" y="46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6" y="6"/>
                    </a:lnTo>
                    <a:lnTo>
                      <a:pt x="17" y="0"/>
                    </a:lnTo>
                    <a:lnTo>
                      <a:pt x="40" y="12"/>
                    </a:lnTo>
                    <a:lnTo>
                      <a:pt x="46" y="29"/>
                    </a:lnTo>
                    <a:lnTo>
                      <a:pt x="46" y="46"/>
                    </a:lnTo>
                    <a:lnTo>
                      <a:pt x="46" y="58"/>
                    </a:lnTo>
                    <a:lnTo>
                      <a:pt x="40" y="81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26" name="Line 84"/>
              <p:cNvSpPr>
                <a:spLocks noChangeShapeType="1"/>
              </p:cNvSpPr>
              <p:nvPr/>
            </p:nvSpPr>
            <p:spPr bwMode="auto">
              <a:xfrm>
                <a:off x="1357" y="1774"/>
                <a:ext cx="1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27" name="Freeform 85"/>
              <p:cNvSpPr>
                <a:spLocks/>
              </p:cNvSpPr>
              <p:nvPr/>
            </p:nvSpPr>
            <p:spPr bwMode="auto">
              <a:xfrm>
                <a:off x="1305" y="1757"/>
                <a:ext cx="46" cy="81"/>
              </a:xfrm>
              <a:custGeom>
                <a:avLst/>
                <a:gdLst>
                  <a:gd name="T0" fmla="*/ 40 w 46"/>
                  <a:gd name="T1" fmla="*/ 81 h 81"/>
                  <a:gd name="T2" fmla="*/ 29 w 46"/>
                  <a:gd name="T3" fmla="*/ 81 h 81"/>
                  <a:gd name="T4" fmla="*/ 29 w 46"/>
                  <a:gd name="T5" fmla="*/ 81 h 81"/>
                  <a:gd name="T6" fmla="*/ 23 w 46"/>
                  <a:gd name="T7" fmla="*/ 75 h 81"/>
                  <a:gd name="T8" fmla="*/ 23 w 46"/>
                  <a:gd name="T9" fmla="*/ 75 h 81"/>
                  <a:gd name="T10" fmla="*/ 11 w 46"/>
                  <a:gd name="T11" fmla="*/ 64 h 81"/>
                  <a:gd name="T12" fmla="*/ 11 w 46"/>
                  <a:gd name="T13" fmla="*/ 64 h 81"/>
                  <a:gd name="T14" fmla="*/ 6 w 46"/>
                  <a:gd name="T15" fmla="*/ 46 h 81"/>
                  <a:gd name="T16" fmla="*/ 6 w 46"/>
                  <a:gd name="T17" fmla="*/ 46 h 81"/>
                  <a:gd name="T18" fmla="*/ 0 w 46"/>
                  <a:gd name="T19" fmla="*/ 29 h 81"/>
                  <a:gd name="T20" fmla="*/ 0 w 46"/>
                  <a:gd name="T21" fmla="*/ 29 h 81"/>
                  <a:gd name="T22" fmla="*/ 0 w 46"/>
                  <a:gd name="T23" fmla="*/ 17 h 81"/>
                  <a:gd name="T24" fmla="*/ 0 w 46"/>
                  <a:gd name="T25" fmla="*/ 17 h 81"/>
                  <a:gd name="T26" fmla="*/ 6 w 46"/>
                  <a:gd name="T27" fmla="*/ 6 h 81"/>
                  <a:gd name="T28" fmla="*/ 6 w 46"/>
                  <a:gd name="T29" fmla="*/ 6 h 81"/>
                  <a:gd name="T30" fmla="*/ 17 w 46"/>
                  <a:gd name="T31" fmla="*/ 0 h 81"/>
                  <a:gd name="T32" fmla="*/ 17 w 46"/>
                  <a:gd name="T33" fmla="*/ 0 h 81"/>
                  <a:gd name="T34" fmla="*/ 17 w 46"/>
                  <a:gd name="T35" fmla="*/ 0 h 81"/>
                  <a:gd name="T36" fmla="*/ 17 w 46"/>
                  <a:gd name="T37" fmla="*/ 0 h 81"/>
                  <a:gd name="T38" fmla="*/ 40 w 46"/>
                  <a:gd name="T39" fmla="*/ 12 h 81"/>
                  <a:gd name="T40" fmla="*/ 40 w 46"/>
                  <a:gd name="T41" fmla="*/ 12 h 81"/>
                  <a:gd name="T42" fmla="*/ 46 w 46"/>
                  <a:gd name="T43" fmla="*/ 29 h 81"/>
                  <a:gd name="T44" fmla="*/ 46 w 46"/>
                  <a:gd name="T45" fmla="*/ 29 h 81"/>
                  <a:gd name="T46" fmla="*/ 46 w 46"/>
                  <a:gd name="T47" fmla="*/ 46 h 81"/>
                  <a:gd name="T48" fmla="*/ 46 w 46"/>
                  <a:gd name="T49" fmla="*/ 46 h 81"/>
                  <a:gd name="T50" fmla="*/ 46 w 46"/>
                  <a:gd name="T51" fmla="*/ 58 h 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6"/>
                  <a:gd name="T79" fmla="*/ 0 h 81"/>
                  <a:gd name="T80" fmla="*/ 46 w 46"/>
                  <a:gd name="T81" fmla="*/ 81 h 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6" h="81">
                    <a:moveTo>
                      <a:pt x="40" y="81"/>
                    </a:moveTo>
                    <a:lnTo>
                      <a:pt x="29" y="81"/>
                    </a:lnTo>
                    <a:lnTo>
                      <a:pt x="23" y="75"/>
                    </a:lnTo>
                    <a:lnTo>
                      <a:pt x="11" y="64"/>
                    </a:lnTo>
                    <a:lnTo>
                      <a:pt x="6" y="46"/>
                    </a:lnTo>
                    <a:lnTo>
                      <a:pt x="0" y="29"/>
                    </a:lnTo>
                    <a:lnTo>
                      <a:pt x="0" y="17"/>
                    </a:lnTo>
                    <a:lnTo>
                      <a:pt x="6" y="6"/>
                    </a:lnTo>
                    <a:lnTo>
                      <a:pt x="17" y="0"/>
                    </a:lnTo>
                    <a:lnTo>
                      <a:pt x="40" y="12"/>
                    </a:lnTo>
                    <a:lnTo>
                      <a:pt x="46" y="29"/>
                    </a:lnTo>
                    <a:lnTo>
                      <a:pt x="46" y="46"/>
                    </a:lnTo>
                    <a:lnTo>
                      <a:pt x="46" y="58"/>
                    </a:lnTo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28" name="Freeform 86"/>
              <p:cNvSpPr>
                <a:spLocks/>
              </p:cNvSpPr>
              <p:nvPr/>
            </p:nvSpPr>
            <p:spPr bwMode="auto">
              <a:xfrm>
                <a:off x="1357" y="17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29" name="Freeform 87"/>
              <p:cNvSpPr>
                <a:spLocks/>
              </p:cNvSpPr>
              <p:nvPr/>
            </p:nvSpPr>
            <p:spPr bwMode="auto">
              <a:xfrm>
                <a:off x="1444" y="1879"/>
                <a:ext cx="6" cy="5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5 h 5"/>
                  <a:gd name="T4" fmla="*/ 6 w 6"/>
                  <a:gd name="T5" fmla="*/ 5 h 5"/>
                  <a:gd name="T6" fmla="*/ 6 w 6"/>
                  <a:gd name="T7" fmla="*/ 5 h 5"/>
                  <a:gd name="T8" fmla="*/ 0 w 6"/>
                  <a:gd name="T9" fmla="*/ 5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0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5"/>
                  <a:gd name="T38" fmla="*/ 6 w 6"/>
                  <a:gd name="T39" fmla="*/ 5 h 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5">
                    <a:moveTo>
                      <a:pt x="6" y="0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30" name="Freeform 88"/>
              <p:cNvSpPr>
                <a:spLocks/>
              </p:cNvSpPr>
              <p:nvPr/>
            </p:nvSpPr>
            <p:spPr bwMode="auto">
              <a:xfrm>
                <a:off x="1444" y="1879"/>
                <a:ext cx="6" cy="5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5 h 5"/>
                  <a:gd name="T4" fmla="*/ 6 w 6"/>
                  <a:gd name="T5" fmla="*/ 5 h 5"/>
                  <a:gd name="T6" fmla="*/ 6 w 6"/>
                  <a:gd name="T7" fmla="*/ 5 h 5"/>
                  <a:gd name="T8" fmla="*/ 6 w 6"/>
                  <a:gd name="T9" fmla="*/ 5 h 5"/>
                  <a:gd name="T10" fmla="*/ 6 w 6"/>
                  <a:gd name="T11" fmla="*/ 5 h 5"/>
                  <a:gd name="T12" fmla="*/ 6 w 6"/>
                  <a:gd name="T13" fmla="*/ 5 h 5"/>
                  <a:gd name="T14" fmla="*/ 0 w 6"/>
                  <a:gd name="T15" fmla="*/ 5 h 5"/>
                  <a:gd name="T16" fmla="*/ 0 w 6"/>
                  <a:gd name="T17" fmla="*/ 5 h 5"/>
                  <a:gd name="T18" fmla="*/ 0 w 6"/>
                  <a:gd name="T19" fmla="*/ 0 h 5"/>
                  <a:gd name="T20" fmla="*/ 0 w 6"/>
                  <a:gd name="T21" fmla="*/ 0 h 5"/>
                  <a:gd name="T22" fmla="*/ 0 w 6"/>
                  <a:gd name="T23" fmla="*/ 0 h 5"/>
                  <a:gd name="T24" fmla="*/ 0 w 6"/>
                  <a:gd name="T25" fmla="*/ 0 h 5"/>
                  <a:gd name="T26" fmla="*/ 0 w 6"/>
                  <a:gd name="T27" fmla="*/ 0 h 5"/>
                  <a:gd name="T28" fmla="*/ 0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6 w 6"/>
                  <a:gd name="T35" fmla="*/ 0 h 5"/>
                  <a:gd name="T36" fmla="*/ 6 w 6"/>
                  <a:gd name="T37" fmla="*/ 0 h 5"/>
                  <a:gd name="T38" fmla="*/ 6 w 6"/>
                  <a:gd name="T39" fmla="*/ 0 h 5"/>
                  <a:gd name="T40" fmla="*/ 6 w 6"/>
                  <a:gd name="T41" fmla="*/ 0 h 5"/>
                  <a:gd name="T42" fmla="*/ 6 w 6"/>
                  <a:gd name="T43" fmla="*/ 0 h 5"/>
                  <a:gd name="T44" fmla="*/ 6 w 6"/>
                  <a:gd name="T45" fmla="*/ 0 h 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"/>
                  <a:gd name="T70" fmla="*/ 0 h 5"/>
                  <a:gd name="T71" fmla="*/ 6 w 6"/>
                  <a:gd name="T72" fmla="*/ 5 h 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" h="5">
                    <a:moveTo>
                      <a:pt x="6" y="0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  <p:sp>
            <p:nvSpPr>
              <p:cNvPr id="1431" name="Freeform 89"/>
              <p:cNvSpPr>
                <a:spLocks/>
              </p:cNvSpPr>
              <p:nvPr/>
            </p:nvSpPr>
            <p:spPr bwMode="auto">
              <a:xfrm>
                <a:off x="660" y="1832"/>
                <a:ext cx="280" cy="64"/>
              </a:xfrm>
              <a:custGeom>
                <a:avLst/>
                <a:gdLst>
                  <a:gd name="T0" fmla="*/ 0 w 336"/>
                  <a:gd name="T1" fmla="*/ 113 h 48"/>
                  <a:gd name="T2" fmla="*/ 56 w 336"/>
                  <a:gd name="T3" fmla="*/ 0 h 48"/>
                  <a:gd name="T4" fmla="*/ 139 w 336"/>
                  <a:gd name="T5" fmla="*/ 113 h 48"/>
                  <a:gd name="T6" fmla="*/ 194 w 336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48"/>
                  <a:gd name="T14" fmla="*/ 336 w 336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48">
                    <a:moveTo>
                      <a:pt x="0" y="48"/>
                    </a:moveTo>
                    <a:cubicBezTo>
                      <a:pt x="28" y="24"/>
                      <a:pt x="56" y="0"/>
                      <a:pt x="96" y="0"/>
                    </a:cubicBezTo>
                    <a:cubicBezTo>
                      <a:pt x="136" y="0"/>
                      <a:pt x="200" y="48"/>
                      <a:pt x="240" y="48"/>
                    </a:cubicBezTo>
                    <a:cubicBezTo>
                      <a:pt x="280" y="48"/>
                      <a:pt x="320" y="8"/>
                      <a:pt x="336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Arial"/>
                  <a:cs typeface="Arial"/>
                </a:endParaRPr>
              </a:p>
            </p:txBody>
          </p:sp>
        </p:grpSp>
        <p:sp>
          <p:nvSpPr>
            <p:cNvPr id="1408" name="Text Box 90"/>
            <p:cNvSpPr txBox="1">
              <a:spLocks noChangeArrowheads="1"/>
            </p:cNvSpPr>
            <p:nvPr/>
          </p:nvSpPr>
          <p:spPr bwMode="auto">
            <a:xfrm>
              <a:off x="2011825" y="4352925"/>
              <a:ext cx="1909301" cy="988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i="1" dirty="0">
                  <a:solidFill>
                    <a:srgbClr val="000000"/>
                  </a:solidFill>
                  <a:latin typeface="Arial"/>
                  <a:cs typeface="Arial"/>
                </a:rPr>
                <a:t>Ly49h</a:t>
              </a:r>
              <a:r>
                <a:rPr lang="en-US" i="1" baseline="30000" dirty="0">
                  <a:solidFill>
                    <a:srgbClr val="000000"/>
                  </a:solidFill>
                  <a:latin typeface="Arial"/>
                  <a:cs typeface="Arial"/>
                </a:rPr>
                <a:t>-/-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(CD45.2)</a:t>
              </a:r>
            </a:p>
          </p:txBody>
        </p:sp>
        <p:sp>
          <p:nvSpPr>
            <p:cNvPr id="1409" name="Line 91"/>
            <p:cNvSpPr>
              <a:spLocks noChangeShapeType="1"/>
            </p:cNvSpPr>
            <p:nvPr/>
          </p:nvSpPr>
          <p:spPr bwMode="auto">
            <a:xfrm flipH="1">
              <a:off x="3294063" y="3124200"/>
              <a:ext cx="228600" cy="457200"/>
            </a:xfrm>
            <a:prstGeom prst="line">
              <a:avLst/>
            </a:prstGeom>
            <a:noFill/>
            <a:ln w="19050">
              <a:solidFill>
                <a:srgbClr val="ED181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1410" name="Text Box 92"/>
            <p:cNvSpPr txBox="1">
              <a:spLocks noChangeArrowheads="1"/>
            </p:cNvSpPr>
            <p:nvPr/>
          </p:nvSpPr>
          <p:spPr bwMode="auto">
            <a:xfrm>
              <a:off x="161900" y="2429940"/>
              <a:ext cx="3124537" cy="988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 Purified NK cells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(CD45.1)</a:t>
              </a:r>
            </a:p>
          </p:txBody>
        </p:sp>
      </p:grpSp>
      <p:sp>
        <p:nvSpPr>
          <p:cNvPr id="1432" name="Rectangle 67"/>
          <p:cNvSpPr>
            <a:spLocks noChangeArrowheads="1"/>
          </p:cNvSpPr>
          <p:nvPr/>
        </p:nvSpPr>
        <p:spPr bwMode="auto">
          <a:xfrm>
            <a:off x="1294630" y="4211244"/>
            <a:ext cx="20638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</a:rPr>
              <a:t> Experimental design</a:t>
            </a:r>
          </a:p>
        </p:txBody>
      </p:sp>
      <p:grpSp>
        <p:nvGrpSpPr>
          <p:cNvPr id="1448" name="Group 1447"/>
          <p:cNvGrpSpPr/>
          <p:nvPr/>
        </p:nvGrpSpPr>
        <p:grpSpPr>
          <a:xfrm>
            <a:off x="210424" y="3832439"/>
            <a:ext cx="4201681" cy="2870573"/>
            <a:chOff x="210424" y="3832439"/>
            <a:chExt cx="4201681" cy="2870573"/>
          </a:xfrm>
        </p:grpSpPr>
        <p:sp>
          <p:nvSpPr>
            <p:cNvPr id="1449" name="Rectangle 1448"/>
            <p:cNvSpPr/>
            <p:nvPr/>
          </p:nvSpPr>
          <p:spPr>
            <a:xfrm>
              <a:off x="210424" y="3832439"/>
              <a:ext cx="4201681" cy="28705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50" name="Group 1449"/>
            <p:cNvGrpSpPr/>
            <p:nvPr/>
          </p:nvGrpSpPr>
          <p:grpSpPr>
            <a:xfrm>
              <a:off x="536879" y="4028504"/>
              <a:ext cx="3800930" cy="2409218"/>
              <a:chOff x="536879" y="4028504"/>
              <a:chExt cx="3800930" cy="2409218"/>
            </a:xfrm>
          </p:grpSpPr>
          <p:grpSp>
            <p:nvGrpSpPr>
              <p:cNvPr id="1451" name="Group 1450"/>
              <p:cNvGrpSpPr/>
              <p:nvPr/>
            </p:nvGrpSpPr>
            <p:grpSpPr>
              <a:xfrm>
                <a:off x="536879" y="4028504"/>
                <a:ext cx="3654971" cy="2061253"/>
                <a:chOff x="4884774" y="4289989"/>
                <a:chExt cx="3654971" cy="2061253"/>
              </a:xfrm>
            </p:grpSpPr>
            <p:pic>
              <p:nvPicPr>
                <p:cNvPr id="1455" name="Picture 12"/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5203396" y="4568280"/>
                  <a:ext cx="1515224" cy="14478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5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203396" y="5851791"/>
                  <a:ext cx="184666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12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1457" name="Line 15"/>
                <p:cNvSpPr>
                  <a:spLocks noChangeShapeType="1"/>
                </p:cNvSpPr>
                <p:nvPr/>
              </p:nvSpPr>
              <p:spPr bwMode="auto">
                <a:xfrm>
                  <a:off x="5160991" y="4595540"/>
                  <a:ext cx="0" cy="12729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1458" name="Text Box 16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661599" y="5012472"/>
                  <a:ext cx="72335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b="1" dirty="0">
                      <a:latin typeface="Arial"/>
                      <a:cs typeface="Arial"/>
                    </a:rPr>
                    <a:t>NKG2C</a:t>
                  </a:r>
                </a:p>
              </p:txBody>
            </p:sp>
            <p:pic>
              <p:nvPicPr>
                <p:cNvPr id="1459" name="Picture 18"/>
                <p:cNvPicPr>
                  <a:picLocks noChangeAspect="1" noChangeArrowheads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6886393" y="4568280"/>
                  <a:ext cx="1502351" cy="14478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6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682273" y="6074243"/>
                  <a:ext cx="578103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b="1" dirty="0">
                      <a:latin typeface="Arial"/>
                      <a:cs typeface="Arial"/>
                    </a:rPr>
                    <a:t>CD57</a:t>
                  </a:r>
                </a:p>
              </p:txBody>
            </p:sp>
            <p:sp>
              <p:nvSpPr>
                <p:cNvPr id="1461" name="Line 20"/>
                <p:cNvSpPr>
                  <a:spLocks noChangeShapeType="1"/>
                </p:cNvSpPr>
                <p:nvPr/>
              </p:nvSpPr>
              <p:spPr bwMode="auto">
                <a:xfrm>
                  <a:off x="5394370" y="6064573"/>
                  <a:ext cx="30289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Arial"/>
                    <a:cs typeface="Arial"/>
                  </a:endParaRPr>
                </a:p>
              </p:txBody>
            </p:sp>
            <p:sp>
              <p:nvSpPr>
                <p:cNvPr id="146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8232331" y="5874508"/>
                  <a:ext cx="184666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1200" b="1">
                    <a:latin typeface="Arial"/>
                    <a:cs typeface="Arial"/>
                  </a:endParaRPr>
                </a:p>
              </p:txBody>
            </p:sp>
            <p:sp>
              <p:nvSpPr>
                <p:cNvPr id="146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217227" y="4289989"/>
                  <a:ext cx="1629923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/>
                      <a:cs typeface="Arial"/>
                    </a:rPr>
                    <a:t>HCMV-</a:t>
                  </a:r>
                  <a:r>
                    <a:rPr lang="en-US" sz="1200" b="1" dirty="0" err="1">
                      <a:latin typeface="Arial"/>
                      <a:cs typeface="Arial"/>
                    </a:rPr>
                    <a:t>seronegative</a:t>
                  </a:r>
                  <a:endParaRPr lang="en-US" sz="12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46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6952652" y="4289989"/>
                  <a:ext cx="1587093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b="1" dirty="0">
                      <a:latin typeface="Arial"/>
                      <a:cs typeface="Arial"/>
                    </a:rPr>
                    <a:t>HCMV-seropositive</a:t>
                  </a:r>
                </a:p>
              </p:txBody>
            </p:sp>
          </p:grpSp>
          <p:sp>
            <p:nvSpPr>
              <p:cNvPr id="1452" name="TextBox 1451"/>
              <p:cNvSpPr txBox="1"/>
              <p:nvPr/>
            </p:nvSpPr>
            <p:spPr>
              <a:xfrm>
                <a:off x="1876006" y="4377740"/>
                <a:ext cx="5973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3C1FFF"/>
                    </a:solidFill>
                  </a:rPr>
                  <a:t>0.62</a:t>
                </a:r>
              </a:p>
            </p:txBody>
          </p:sp>
          <p:sp>
            <p:nvSpPr>
              <p:cNvPr id="1453" name="TextBox 1452"/>
              <p:cNvSpPr txBox="1"/>
              <p:nvPr/>
            </p:nvSpPr>
            <p:spPr>
              <a:xfrm>
                <a:off x="3743889" y="4305503"/>
                <a:ext cx="593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3C1FFF"/>
                    </a:solidFill>
                  </a:rPr>
                  <a:t>43.1</a:t>
                </a:r>
              </a:p>
            </p:txBody>
          </p:sp>
          <p:sp>
            <p:nvSpPr>
              <p:cNvPr id="1454" name="Rectangle 183"/>
              <p:cNvSpPr>
                <a:spLocks noChangeArrowheads="1"/>
              </p:cNvSpPr>
              <p:nvPr/>
            </p:nvSpPr>
            <p:spPr bwMode="auto">
              <a:xfrm>
                <a:off x="1401992" y="6160723"/>
                <a:ext cx="240552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FF"/>
                    </a:solidFill>
                  </a:rPr>
                  <a:t>Lopez-Verges et al, </a:t>
                </a:r>
                <a:r>
                  <a:rPr lang="en-US" sz="1200" i="1" dirty="0">
                    <a:solidFill>
                      <a:srgbClr val="0000FF"/>
                    </a:solidFill>
                  </a:rPr>
                  <a:t>PNAS </a:t>
                </a:r>
                <a:r>
                  <a:rPr lang="en-US" sz="1200" dirty="0">
                    <a:solidFill>
                      <a:srgbClr val="0000FF"/>
                    </a:solidFill>
                  </a:rPr>
                  <a:t>2011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47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C85BA-C879-A240-6995-39B87C176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D16E287-70B5-72D4-6433-C220B0D8B15C}"/>
              </a:ext>
            </a:extLst>
          </p:cNvPr>
          <p:cNvSpPr/>
          <p:nvPr/>
        </p:nvSpPr>
        <p:spPr>
          <a:xfrm>
            <a:off x="164353" y="218839"/>
            <a:ext cx="8792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/>
                <a:ea typeface="Comic Sans MS" pitchFamily="28" charset="0"/>
                <a:cs typeface="Arial"/>
              </a:rPr>
              <a:t>Real clonal expansion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1B72DDB-2330-D5AF-FF16-4DAF198D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402" y="1068899"/>
            <a:ext cx="4191000" cy="1763713"/>
          </a:xfrm>
          <a:prstGeom prst="rect">
            <a:avLst/>
          </a:prstGeom>
        </p:spPr>
      </p:pic>
      <p:pic>
        <p:nvPicPr>
          <p:cNvPr id="7" name="Picture 6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11AE95FE-7380-2F80-655F-F74081897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98" y="1146821"/>
            <a:ext cx="4191000" cy="1607868"/>
          </a:xfrm>
          <a:prstGeom prst="rect">
            <a:avLst/>
          </a:prstGeom>
        </p:spPr>
      </p:pic>
      <p:pic>
        <p:nvPicPr>
          <p:cNvPr id="9" name="Picture 8" descr="A close-up of several dots&#10;&#10;AI-generated content may be incorrect.">
            <a:extLst>
              <a:ext uri="{FF2B5EF4-FFF2-40B4-BE49-F238E27FC236}">
                <a16:creationId xmlns:a16="http://schemas.microsoft.com/office/drawing/2014/main" id="{D01B6A62-2537-40B9-930A-12A20853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502" y="3494640"/>
            <a:ext cx="4400548" cy="2633904"/>
          </a:xfrm>
          <a:prstGeom prst="rect">
            <a:avLst/>
          </a:prstGeom>
        </p:spPr>
      </p:pic>
      <p:pic>
        <p:nvPicPr>
          <p:cNvPr id="10" name="Picture 9" descr="A comparison of cells with numbers and a number of cells&#10;&#10;AI-generated content may be incorrect.">
            <a:extLst>
              <a:ext uri="{FF2B5EF4-FFF2-40B4-BE49-F238E27FC236}">
                <a16:creationId xmlns:a16="http://schemas.microsoft.com/office/drawing/2014/main" id="{1A8E34BF-DFAE-4ECF-6DA1-3A5D381A9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249977"/>
            <a:ext cx="3260339" cy="28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E3609-CE76-C02A-DB79-CABBF2DF9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rison of cells with numbers and a number of cells&#10;&#10;AI-generated content may be incorrect.">
            <a:extLst>
              <a:ext uri="{FF2B5EF4-FFF2-40B4-BE49-F238E27FC236}">
                <a16:creationId xmlns:a16="http://schemas.microsoft.com/office/drawing/2014/main" id="{5123FEE3-35E8-B69F-2E8F-CE62B98B1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715" y="1750266"/>
            <a:ext cx="3802755" cy="335746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EB20EEAD-15B5-D1AF-0FD8-369CC784B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211" y="154311"/>
            <a:ext cx="7772400" cy="110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Adaptive potential matches CD8</a:t>
            </a: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E20D9AC2-F796-9BA4-D89A-30AAE421C8A1}"/>
              </a:ext>
            </a:extLst>
          </p:cNvPr>
          <p:cNvSpPr/>
          <p:nvPr/>
        </p:nvSpPr>
        <p:spPr>
          <a:xfrm>
            <a:off x="206454" y="6415340"/>
            <a:ext cx="4355992" cy="393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Grassmann et al., 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Immunity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2019</a:t>
            </a:r>
          </a:p>
        </p:txBody>
      </p:sp>
      <p:sp>
        <p:nvSpPr>
          <p:cNvPr id="2" name="Text 4">
            <a:extLst>
              <a:ext uri="{FF2B5EF4-FFF2-40B4-BE49-F238E27FC236}">
                <a16:creationId xmlns:a16="http://schemas.microsoft.com/office/drawing/2014/main" id="{AF71FE54-1EC1-381A-8866-9C56DC897D55}"/>
              </a:ext>
            </a:extLst>
          </p:cNvPr>
          <p:cNvSpPr/>
          <p:nvPr/>
        </p:nvSpPr>
        <p:spPr>
          <a:xfrm>
            <a:off x="-149811" y="5242419"/>
            <a:ext cx="4518109" cy="565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Only some really do it</a:t>
            </a:r>
            <a:endParaRPr lang="en-US" sz="2800" dirty="0"/>
          </a:p>
        </p:txBody>
      </p:sp>
      <p:pic>
        <p:nvPicPr>
          <p:cNvPr id="14" name="Picture 13" descr="A diagram of a clone&#10;&#10;AI-generated content may be incorrect.">
            <a:extLst>
              <a:ext uri="{FF2B5EF4-FFF2-40B4-BE49-F238E27FC236}">
                <a16:creationId xmlns:a16="http://schemas.microsoft.com/office/drawing/2014/main" id="{5FAFEEC0-B37E-387C-78A5-2F9684379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362200"/>
            <a:ext cx="2838849" cy="2650768"/>
          </a:xfrm>
          <a:prstGeom prst="rect">
            <a:avLst/>
          </a:prstGeom>
        </p:spPr>
      </p:pic>
      <p:sp>
        <p:nvSpPr>
          <p:cNvPr id="15" name="Text 4">
            <a:extLst>
              <a:ext uri="{FF2B5EF4-FFF2-40B4-BE49-F238E27FC236}">
                <a16:creationId xmlns:a16="http://schemas.microsoft.com/office/drawing/2014/main" id="{CBF963A9-EE99-A70E-7CF9-367D38F90622}"/>
              </a:ext>
            </a:extLst>
          </p:cNvPr>
          <p:cNvSpPr/>
          <p:nvPr/>
        </p:nvSpPr>
        <p:spPr>
          <a:xfrm>
            <a:off x="609600" y="1376072"/>
            <a:ext cx="3234774" cy="84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Ly49H</a:t>
            </a:r>
            <a:r>
              <a:rPr lang="en-US" sz="2500" baseline="30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+</a:t>
            </a: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NK cell clones (Day 8 MCMV)</a:t>
            </a:r>
            <a:endParaRPr lang="en-US" sz="2500" dirty="0"/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359D5531-9B0F-15B5-8DA2-E7DE9868AB23}"/>
              </a:ext>
            </a:extLst>
          </p:cNvPr>
          <p:cNvSpPr/>
          <p:nvPr/>
        </p:nvSpPr>
        <p:spPr>
          <a:xfrm>
            <a:off x="1972316" y="3649506"/>
            <a:ext cx="1263238" cy="313272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Clone 1</a:t>
            </a:r>
            <a:endParaRPr lang="en-US" sz="2500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50D18C77-C559-978D-5898-8A1414930603}"/>
              </a:ext>
            </a:extLst>
          </p:cNvPr>
          <p:cNvSpPr/>
          <p:nvPr/>
        </p:nvSpPr>
        <p:spPr>
          <a:xfrm>
            <a:off x="1425120" y="2506725"/>
            <a:ext cx="1332879" cy="326309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Clone 2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1000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04048-450B-451F-3463-230445B9B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diagram of a clone&#10;&#10;AI-generated content may be incorrect.">
            <a:extLst>
              <a:ext uri="{FF2B5EF4-FFF2-40B4-BE49-F238E27FC236}">
                <a16:creationId xmlns:a16="http://schemas.microsoft.com/office/drawing/2014/main" id="{F3A1FE23-E621-964B-A2A8-5B9CF456331D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362200"/>
            <a:ext cx="2838849" cy="2650768"/>
          </a:xfrm>
          <a:prstGeom prst="rect">
            <a:avLst/>
          </a:prstGeom>
        </p:spPr>
      </p:pic>
      <p:sp>
        <p:nvSpPr>
          <p:cNvPr id="44" name="Text 4">
            <a:extLst>
              <a:ext uri="{FF2B5EF4-FFF2-40B4-BE49-F238E27FC236}">
                <a16:creationId xmlns:a16="http://schemas.microsoft.com/office/drawing/2014/main" id="{11AB409F-5B4C-7BC8-8350-8494DF51A856}"/>
              </a:ext>
            </a:extLst>
          </p:cNvPr>
          <p:cNvSpPr/>
          <p:nvPr/>
        </p:nvSpPr>
        <p:spPr>
          <a:xfrm>
            <a:off x="609600" y="1376072"/>
            <a:ext cx="3234774" cy="84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Ly49H</a:t>
            </a:r>
            <a:r>
              <a:rPr lang="en-US" sz="2500" baseline="30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+</a:t>
            </a: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NK cell clones (Day 8 MCMV)</a:t>
            </a:r>
            <a:endParaRPr lang="en-US" sz="25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E2527B-1092-BCC7-D8B6-57A8A71CBAA0}"/>
              </a:ext>
            </a:extLst>
          </p:cNvPr>
          <p:cNvGrpSpPr/>
          <p:nvPr/>
        </p:nvGrpSpPr>
        <p:grpSpPr>
          <a:xfrm>
            <a:off x="4520433" y="3270828"/>
            <a:ext cx="1702420" cy="3254908"/>
            <a:chOff x="8274337" y="2807157"/>
            <a:chExt cx="2137198" cy="4086173"/>
          </a:xfrm>
        </p:grpSpPr>
        <p:pic>
          <p:nvPicPr>
            <p:cNvPr id="47" name="Image 4" descr="preencoded.png">
              <a:extLst>
                <a:ext uri="{FF2B5EF4-FFF2-40B4-BE49-F238E27FC236}">
                  <a16:creationId xmlns:a16="http://schemas.microsoft.com/office/drawing/2014/main" id="{9BE28738-9352-D6DF-76FA-3924203E6D1F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9248" y="4866950"/>
              <a:ext cx="566928" cy="585216"/>
            </a:xfrm>
            <a:prstGeom prst="rect">
              <a:avLst/>
            </a:prstGeom>
          </p:spPr>
        </p:pic>
        <p:pic>
          <p:nvPicPr>
            <p:cNvPr id="48" name="Image 5" descr="preencoded.png">
              <a:extLst>
                <a:ext uri="{FF2B5EF4-FFF2-40B4-BE49-F238E27FC236}">
                  <a16:creationId xmlns:a16="http://schemas.microsoft.com/office/drawing/2014/main" id="{C7D0B448-B41C-F5D0-5200-20A6E3A0DD5E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7964" y="5205050"/>
              <a:ext cx="691896" cy="710184"/>
            </a:xfrm>
            <a:prstGeom prst="rect">
              <a:avLst/>
            </a:prstGeom>
          </p:spPr>
        </p:pic>
        <p:pic>
          <p:nvPicPr>
            <p:cNvPr id="49" name="Image 6" descr="preencoded.png">
              <a:extLst>
                <a:ext uri="{FF2B5EF4-FFF2-40B4-BE49-F238E27FC236}">
                  <a16:creationId xmlns:a16="http://schemas.microsoft.com/office/drawing/2014/main" id="{4CE493F6-8977-4CA3-00CB-91F6AB25EAEF}"/>
                </a:ext>
              </a:extLst>
            </p:cNvPr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6196" y="5289649"/>
              <a:ext cx="691896" cy="710184"/>
            </a:xfrm>
            <a:prstGeom prst="rect">
              <a:avLst/>
            </a:prstGeom>
          </p:spPr>
        </p:pic>
        <p:pic>
          <p:nvPicPr>
            <p:cNvPr id="50" name="Image 7" descr="preencoded.png">
              <a:extLst>
                <a:ext uri="{FF2B5EF4-FFF2-40B4-BE49-F238E27FC236}">
                  <a16:creationId xmlns:a16="http://schemas.microsoft.com/office/drawing/2014/main" id="{E27D6582-5CAC-E753-ECCB-D04FE4F75521}"/>
                </a:ext>
              </a:extLst>
            </p:cNvPr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2971" y="5010129"/>
              <a:ext cx="566928" cy="585216"/>
            </a:xfrm>
            <a:prstGeom prst="rect">
              <a:avLst/>
            </a:prstGeom>
          </p:spPr>
        </p:pic>
        <p:pic>
          <p:nvPicPr>
            <p:cNvPr id="51" name="Image 8" descr="preencoded.png">
              <a:extLst>
                <a:ext uri="{FF2B5EF4-FFF2-40B4-BE49-F238E27FC236}">
                  <a16:creationId xmlns:a16="http://schemas.microsoft.com/office/drawing/2014/main" id="{49D09547-78DF-B791-C45C-3477A2B7290A}"/>
                </a:ext>
              </a:extLst>
            </p:cNvPr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0967" y="5702343"/>
              <a:ext cx="691896" cy="710184"/>
            </a:xfrm>
            <a:prstGeom prst="rect">
              <a:avLst/>
            </a:prstGeom>
          </p:spPr>
        </p:pic>
        <p:pic>
          <p:nvPicPr>
            <p:cNvPr id="52" name="Image 9" descr="preencoded.png">
              <a:extLst>
                <a:ext uri="{FF2B5EF4-FFF2-40B4-BE49-F238E27FC236}">
                  <a16:creationId xmlns:a16="http://schemas.microsoft.com/office/drawing/2014/main" id="{13C7B03D-7986-547A-E441-EEF8C9C8CB6C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466" y="5702342"/>
              <a:ext cx="691896" cy="710184"/>
            </a:xfrm>
            <a:prstGeom prst="rect">
              <a:avLst/>
            </a:prstGeom>
          </p:spPr>
        </p:pic>
        <p:pic>
          <p:nvPicPr>
            <p:cNvPr id="53" name="Image 10" descr="preencoded.png">
              <a:extLst>
                <a:ext uri="{FF2B5EF4-FFF2-40B4-BE49-F238E27FC236}">
                  <a16:creationId xmlns:a16="http://schemas.microsoft.com/office/drawing/2014/main" id="{A6231C64-EC2E-3AAA-ADA6-3B14C4835A1F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5492" y="6183146"/>
              <a:ext cx="691896" cy="710184"/>
            </a:xfrm>
            <a:prstGeom prst="rect">
              <a:avLst/>
            </a:prstGeom>
          </p:spPr>
        </p:pic>
        <p:pic>
          <p:nvPicPr>
            <p:cNvPr id="54" name="Image 11" descr="preencoded.png">
              <a:extLst>
                <a:ext uri="{FF2B5EF4-FFF2-40B4-BE49-F238E27FC236}">
                  <a16:creationId xmlns:a16="http://schemas.microsoft.com/office/drawing/2014/main" id="{F4E45CE6-C878-1AD7-D157-FE9C4F3DC4C6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6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695" y="6088669"/>
              <a:ext cx="691896" cy="710184"/>
            </a:xfrm>
            <a:prstGeom prst="rect">
              <a:avLst/>
            </a:prstGeom>
          </p:spPr>
        </p:pic>
        <p:pic>
          <p:nvPicPr>
            <p:cNvPr id="55" name="Image 12" descr="preencoded.png">
              <a:extLst>
                <a:ext uri="{FF2B5EF4-FFF2-40B4-BE49-F238E27FC236}">
                  <a16:creationId xmlns:a16="http://schemas.microsoft.com/office/drawing/2014/main" id="{61751198-4D49-52EC-BDE8-F988AE8D1E4D}"/>
                </a:ext>
              </a:extLst>
            </p:cNvPr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6188" y="6088668"/>
              <a:ext cx="691896" cy="710184"/>
            </a:xfrm>
            <a:prstGeom prst="rect">
              <a:avLst/>
            </a:prstGeom>
          </p:spPr>
        </p:pic>
        <p:pic>
          <p:nvPicPr>
            <p:cNvPr id="56" name="Image 13" descr="preencoded.png">
              <a:extLst>
                <a:ext uri="{FF2B5EF4-FFF2-40B4-BE49-F238E27FC236}">
                  <a16:creationId xmlns:a16="http://schemas.microsoft.com/office/drawing/2014/main" id="{360639D3-E2B8-EF04-61A1-6AE8AA72D1F9}"/>
                </a:ext>
              </a:extLst>
            </p:cNvPr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8029" y="5516897"/>
              <a:ext cx="691896" cy="710184"/>
            </a:xfrm>
            <a:prstGeom prst="rect">
              <a:avLst/>
            </a:prstGeom>
          </p:spPr>
        </p:pic>
        <p:pic>
          <p:nvPicPr>
            <p:cNvPr id="57" name="Image 14" descr="preencoded.png">
              <a:extLst>
                <a:ext uri="{FF2B5EF4-FFF2-40B4-BE49-F238E27FC236}">
                  <a16:creationId xmlns:a16="http://schemas.microsoft.com/office/drawing/2014/main" id="{F85473C9-E6B5-379D-5C8D-4E424868A838}"/>
                </a:ext>
              </a:extLst>
            </p:cNvPr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6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2079" y="3798833"/>
              <a:ext cx="219456" cy="219456"/>
            </a:xfrm>
            <a:prstGeom prst="rect">
              <a:avLst/>
            </a:prstGeom>
          </p:spPr>
        </p:pic>
        <p:pic>
          <p:nvPicPr>
            <p:cNvPr id="58" name="Image 15" descr="preencoded.png">
              <a:extLst>
                <a:ext uri="{FF2B5EF4-FFF2-40B4-BE49-F238E27FC236}">
                  <a16:creationId xmlns:a16="http://schemas.microsoft.com/office/drawing/2014/main" id="{4D3427F4-5646-C2ED-7819-FF25118B6C19}"/>
                </a:ext>
              </a:extLst>
            </p:cNvPr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6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9651" y="3987509"/>
              <a:ext cx="219456" cy="219456"/>
            </a:xfrm>
            <a:prstGeom prst="rect">
              <a:avLst/>
            </a:prstGeom>
          </p:spPr>
        </p:pic>
        <p:pic>
          <p:nvPicPr>
            <p:cNvPr id="59" name="Image 16" descr="preencoded.png">
              <a:extLst>
                <a:ext uri="{FF2B5EF4-FFF2-40B4-BE49-F238E27FC236}">
                  <a16:creationId xmlns:a16="http://schemas.microsoft.com/office/drawing/2014/main" id="{3A0BC537-7B9B-747C-0FFD-7D44C34AC349}"/>
                </a:ext>
              </a:extLst>
            </p:cNvPr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6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1201" y="4113654"/>
              <a:ext cx="219456" cy="219456"/>
            </a:xfrm>
            <a:prstGeom prst="rect">
              <a:avLst/>
            </a:prstGeom>
          </p:spPr>
        </p:pic>
        <p:pic>
          <p:nvPicPr>
            <p:cNvPr id="60" name="Image 17" descr="preencoded.png">
              <a:extLst>
                <a:ext uri="{FF2B5EF4-FFF2-40B4-BE49-F238E27FC236}">
                  <a16:creationId xmlns:a16="http://schemas.microsoft.com/office/drawing/2014/main" id="{863EED38-9020-A138-D544-5F28E45D0867}"/>
                </a:ext>
              </a:extLst>
            </p:cNvPr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6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9699" y="3472734"/>
              <a:ext cx="219456" cy="219456"/>
            </a:xfrm>
            <a:prstGeom prst="rect">
              <a:avLst/>
            </a:prstGeom>
          </p:spPr>
        </p:pic>
        <p:pic>
          <p:nvPicPr>
            <p:cNvPr id="61" name="Image 18" descr="preencoded.png">
              <a:extLst>
                <a:ext uri="{FF2B5EF4-FFF2-40B4-BE49-F238E27FC236}">
                  <a16:creationId xmlns:a16="http://schemas.microsoft.com/office/drawing/2014/main" id="{85F8E0D6-8934-2013-FC8A-8A589B75EA76}"/>
                </a:ext>
              </a:extLst>
            </p:cNvPr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6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7312" y="3740031"/>
              <a:ext cx="219456" cy="219456"/>
            </a:xfrm>
            <a:prstGeom prst="rect">
              <a:avLst/>
            </a:prstGeom>
          </p:spPr>
        </p:pic>
        <p:pic>
          <p:nvPicPr>
            <p:cNvPr id="62" name="Image 21" descr="preencoded.png">
              <a:extLst>
                <a:ext uri="{FF2B5EF4-FFF2-40B4-BE49-F238E27FC236}">
                  <a16:creationId xmlns:a16="http://schemas.microsoft.com/office/drawing/2014/main" id="{B5D641A5-DFB5-4621-55B3-F454ED068CE7}"/>
                </a:ext>
              </a:extLst>
            </p:cNvPr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6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7206" y="3289713"/>
              <a:ext cx="981456" cy="981456"/>
            </a:xfrm>
            <a:prstGeom prst="rect">
              <a:avLst/>
            </a:prstGeom>
          </p:spPr>
        </p:pic>
        <p:pic>
          <p:nvPicPr>
            <p:cNvPr id="63" name="Image 22" descr="preencoded.png">
              <a:extLst>
                <a:ext uri="{FF2B5EF4-FFF2-40B4-BE49-F238E27FC236}">
                  <a16:creationId xmlns:a16="http://schemas.microsoft.com/office/drawing/2014/main" id="{10183C06-3AED-7F10-AE0A-1AA15AC4667E}"/>
                </a:ext>
              </a:extLst>
            </p:cNvPr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6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9047" y="4194399"/>
              <a:ext cx="240792" cy="749808"/>
            </a:xfrm>
            <a:prstGeom prst="rect">
              <a:avLst/>
            </a:prstGeom>
          </p:spPr>
        </p:pic>
        <p:pic>
          <p:nvPicPr>
            <p:cNvPr id="64" name="Image 23" descr="preencoded.png">
              <a:extLst>
                <a:ext uri="{FF2B5EF4-FFF2-40B4-BE49-F238E27FC236}">
                  <a16:creationId xmlns:a16="http://schemas.microsoft.com/office/drawing/2014/main" id="{29D5C65F-59A0-3636-E79E-879CE3B4C1A0}"/>
                </a:ext>
              </a:extLst>
            </p:cNvPr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6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0460" y="2807157"/>
              <a:ext cx="185928" cy="405384"/>
            </a:xfrm>
            <a:prstGeom prst="rect">
              <a:avLst/>
            </a:prstGeom>
          </p:spPr>
        </p:pic>
        <p:pic>
          <p:nvPicPr>
            <p:cNvPr id="65" name="Image 24" descr="preencoded.png">
              <a:extLst>
                <a:ext uri="{FF2B5EF4-FFF2-40B4-BE49-F238E27FC236}">
                  <a16:creationId xmlns:a16="http://schemas.microsoft.com/office/drawing/2014/main" id="{1C5D975B-5C9C-3581-A831-2CA143BEBD2A}"/>
                </a:ext>
              </a:extLst>
            </p:cNvPr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6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9056" y="3027984"/>
              <a:ext cx="185928" cy="490728"/>
            </a:xfrm>
            <a:prstGeom prst="rect">
              <a:avLst/>
            </a:prstGeom>
          </p:spPr>
        </p:pic>
        <p:pic>
          <p:nvPicPr>
            <p:cNvPr id="66" name="Image 25" descr="preencoded.png">
              <a:extLst>
                <a:ext uri="{FF2B5EF4-FFF2-40B4-BE49-F238E27FC236}">
                  <a16:creationId xmlns:a16="http://schemas.microsoft.com/office/drawing/2014/main" id="{ECBC0494-8DFD-E7FE-1B0C-620F8DA3DD03}"/>
                </a:ext>
              </a:extLst>
            </p:cNvPr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6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6728" y="3806311"/>
              <a:ext cx="219456" cy="219456"/>
            </a:xfrm>
            <a:prstGeom prst="rect">
              <a:avLst/>
            </a:prstGeom>
          </p:spPr>
        </p:pic>
        <p:pic>
          <p:nvPicPr>
            <p:cNvPr id="67" name="Image 26" descr="preencoded.png">
              <a:extLst>
                <a:ext uri="{FF2B5EF4-FFF2-40B4-BE49-F238E27FC236}">
                  <a16:creationId xmlns:a16="http://schemas.microsoft.com/office/drawing/2014/main" id="{46D8FFF2-79D7-59E5-F5DF-1BFCFC202083}"/>
                </a:ext>
              </a:extLst>
            </p:cNvPr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6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2009" y="4065179"/>
              <a:ext cx="219456" cy="219456"/>
            </a:xfrm>
            <a:prstGeom prst="rect">
              <a:avLst/>
            </a:prstGeom>
          </p:spPr>
        </p:pic>
        <p:pic>
          <p:nvPicPr>
            <p:cNvPr id="68" name="Image 27" descr="preencoded.png">
              <a:extLst>
                <a:ext uri="{FF2B5EF4-FFF2-40B4-BE49-F238E27FC236}">
                  <a16:creationId xmlns:a16="http://schemas.microsoft.com/office/drawing/2014/main" id="{D319C564-8757-C1C2-297D-323C958898B4}"/>
                </a:ext>
              </a:extLst>
            </p:cNvPr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6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4337" y="4078051"/>
              <a:ext cx="219456" cy="219456"/>
            </a:xfrm>
            <a:prstGeom prst="rect">
              <a:avLst/>
            </a:prstGeom>
          </p:spPr>
        </p:pic>
        <p:pic>
          <p:nvPicPr>
            <p:cNvPr id="69" name="Image 28" descr="preencoded.png">
              <a:extLst>
                <a:ext uri="{FF2B5EF4-FFF2-40B4-BE49-F238E27FC236}">
                  <a16:creationId xmlns:a16="http://schemas.microsoft.com/office/drawing/2014/main" id="{396A8C62-92E3-5EDA-1F44-4637F1E62F76}"/>
                </a:ext>
              </a:extLst>
            </p:cNvPr>
            <p:cNvPicPr>
              <a:picLocks noChangeAspect="1"/>
            </p:cNvPicPr>
            <p:nvPr>
              <p:custDataLst>
                <p:tags r:id="rId46"/>
              </p:custDataLst>
            </p:nvPr>
          </p:nvPicPr>
          <p:blipFill>
            <a:blip r:embed="rId6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1541" y="4257434"/>
              <a:ext cx="219456" cy="219456"/>
            </a:xfrm>
            <a:prstGeom prst="rect">
              <a:avLst/>
            </a:prstGeom>
          </p:spPr>
        </p:pic>
        <p:pic>
          <p:nvPicPr>
            <p:cNvPr id="70" name="Image 29" descr="preencoded.png">
              <a:extLst>
                <a:ext uri="{FF2B5EF4-FFF2-40B4-BE49-F238E27FC236}">
                  <a16:creationId xmlns:a16="http://schemas.microsoft.com/office/drawing/2014/main" id="{82789EB2-4AF6-912B-5DF9-CE644FD86E9A}"/>
                </a:ext>
              </a:extLst>
            </p:cNvPr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7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2947" y="4329953"/>
              <a:ext cx="219456" cy="219456"/>
            </a:xfrm>
            <a:prstGeom prst="rect">
              <a:avLst/>
            </a:prstGeom>
          </p:spPr>
        </p:pic>
        <p:pic>
          <p:nvPicPr>
            <p:cNvPr id="71" name="Image 32" descr="preencoded.png">
              <a:extLst>
                <a:ext uri="{FF2B5EF4-FFF2-40B4-BE49-F238E27FC236}">
                  <a16:creationId xmlns:a16="http://schemas.microsoft.com/office/drawing/2014/main" id="{4B922FD3-8056-6FC0-47FE-45BE16B78259}"/>
                </a:ext>
              </a:extLst>
            </p:cNvPr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7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1533" y="2981618"/>
              <a:ext cx="219456" cy="219456"/>
            </a:xfrm>
            <a:prstGeom prst="rect">
              <a:avLst/>
            </a:prstGeom>
          </p:spPr>
        </p:pic>
        <p:pic>
          <p:nvPicPr>
            <p:cNvPr id="72" name="Image 33" descr="preencoded.png">
              <a:extLst>
                <a:ext uri="{FF2B5EF4-FFF2-40B4-BE49-F238E27FC236}">
                  <a16:creationId xmlns:a16="http://schemas.microsoft.com/office/drawing/2014/main" id="{BC36DABF-4E20-1943-1105-F33591D24C3D}"/>
                </a:ext>
              </a:extLst>
            </p:cNvPr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7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7236" y="3113996"/>
              <a:ext cx="219456" cy="219456"/>
            </a:xfrm>
            <a:prstGeom prst="rect">
              <a:avLst/>
            </a:prstGeom>
          </p:spPr>
        </p:pic>
        <p:pic>
          <p:nvPicPr>
            <p:cNvPr id="73" name="Image 34" descr="preencoded.png">
              <a:extLst>
                <a:ext uri="{FF2B5EF4-FFF2-40B4-BE49-F238E27FC236}">
                  <a16:creationId xmlns:a16="http://schemas.microsoft.com/office/drawing/2014/main" id="{A8107646-66B9-709F-99A6-F5E5D0DE4167}"/>
                </a:ext>
              </a:extLst>
            </p:cNvPr>
            <p:cNvPicPr>
              <a:picLocks noChangeAspect="1"/>
            </p:cNvPicPr>
            <p:nvPr>
              <p:custDataLst>
                <p:tags r:id="rId50"/>
              </p:custDataLst>
            </p:nvPr>
          </p:nvPicPr>
          <p:blipFill>
            <a:blip r:embed="rId7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9510" y="2849239"/>
              <a:ext cx="219456" cy="219456"/>
            </a:xfrm>
            <a:prstGeom prst="rect">
              <a:avLst/>
            </a:prstGeom>
          </p:spPr>
        </p:pic>
        <p:pic>
          <p:nvPicPr>
            <p:cNvPr id="74" name="Image 35" descr="preencoded.png">
              <a:extLst>
                <a:ext uri="{FF2B5EF4-FFF2-40B4-BE49-F238E27FC236}">
                  <a16:creationId xmlns:a16="http://schemas.microsoft.com/office/drawing/2014/main" id="{45DFA553-694F-A070-35F5-CF958E4E8CD2}"/>
                </a:ext>
              </a:extLst>
            </p:cNvPr>
            <p:cNvPicPr>
              <a:picLocks noChangeAspect="1"/>
            </p:cNvPicPr>
            <p:nvPr>
              <p:custDataLst>
                <p:tags r:id="rId51"/>
              </p:custDataLst>
            </p:nvPr>
          </p:nvPicPr>
          <p:blipFill>
            <a:blip r:embed="rId7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7236" y="2849239"/>
              <a:ext cx="219456" cy="219456"/>
            </a:xfrm>
            <a:prstGeom prst="rect">
              <a:avLst/>
            </a:prstGeom>
          </p:spPr>
        </p:pic>
        <p:pic>
          <p:nvPicPr>
            <p:cNvPr id="75" name="Image 36" descr="preencoded.png">
              <a:extLst>
                <a:ext uri="{FF2B5EF4-FFF2-40B4-BE49-F238E27FC236}">
                  <a16:creationId xmlns:a16="http://schemas.microsoft.com/office/drawing/2014/main" id="{CF282754-FC58-7C08-A0E7-51C8C4ADBCC9}"/>
                </a:ext>
              </a:extLst>
            </p:cNvPr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>
            <a:blip r:embed="rId7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9512" y="3113996"/>
              <a:ext cx="219456" cy="219456"/>
            </a:xfrm>
            <a:prstGeom prst="rect">
              <a:avLst/>
            </a:prstGeom>
          </p:spPr>
        </p:pic>
        <p:pic>
          <p:nvPicPr>
            <p:cNvPr id="76" name="Image 41" descr="preencoded.png">
              <a:extLst>
                <a:ext uri="{FF2B5EF4-FFF2-40B4-BE49-F238E27FC236}">
                  <a16:creationId xmlns:a16="http://schemas.microsoft.com/office/drawing/2014/main" id="{023E9FBF-7171-3BA1-C46B-CAF18FF750A0}"/>
                </a:ext>
              </a:extLst>
            </p:cNvPr>
            <p:cNvPicPr>
              <a:picLocks noChangeAspect="1"/>
            </p:cNvPicPr>
            <p:nvPr>
              <p:custDataLst>
                <p:tags r:id="rId53"/>
              </p:custDataLst>
            </p:nvPr>
          </p:nvPicPr>
          <p:blipFill>
            <a:blip r:embed="rId7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7330" y="3009577"/>
              <a:ext cx="286512" cy="292608"/>
            </a:xfrm>
            <a:prstGeom prst="rect">
              <a:avLst/>
            </a:prstGeom>
          </p:spPr>
        </p:pic>
        <p:pic>
          <p:nvPicPr>
            <p:cNvPr id="77" name="Image 42" descr="preencoded.png">
              <a:extLst>
                <a:ext uri="{FF2B5EF4-FFF2-40B4-BE49-F238E27FC236}">
                  <a16:creationId xmlns:a16="http://schemas.microsoft.com/office/drawing/2014/main" id="{26F34FD2-7253-94B2-5540-7649A0AF3339}"/>
                </a:ext>
              </a:extLst>
            </p:cNvPr>
            <p:cNvPicPr>
              <a:picLocks noChangeAspect="1"/>
            </p:cNvPicPr>
            <p:nvPr>
              <p:custDataLst>
                <p:tags r:id="rId54"/>
              </p:custDataLst>
            </p:nvPr>
          </p:nvPicPr>
          <p:blipFill>
            <a:blip r:embed="rId7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4954" y="3202792"/>
              <a:ext cx="307848" cy="313944"/>
            </a:xfrm>
            <a:prstGeom prst="rect">
              <a:avLst/>
            </a:prstGeom>
          </p:spPr>
        </p:pic>
        <p:pic>
          <p:nvPicPr>
            <p:cNvPr id="78" name="Image 43" descr="preencoded.png">
              <a:extLst>
                <a:ext uri="{FF2B5EF4-FFF2-40B4-BE49-F238E27FC236}">
                  <a16:creationId xmlns:a16="http://schemas.microsoft.com/office/drawing/2014/main" id="{6F1C229A-032D-3FAC-CC88-DE470E78E7FA}"/>
                </a:ext>
              </a:extLst>
            </p:cNvPr>
            <p:cNvPicPr>
              <a:picLocks noChangeAspect="1"/>
            </p:cNvPicPr>
            <p:nvPr>
              <p:custDataLst>
                <p:tags r:id="rId55"/>
              </p:custDataLst>
            </p:nvPr>
          </p:nvPicPr>
          <p:blipFill>
            <a:blip r:embed="rId7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5257" y="3489026"/>
              <a:ext cx="405384" cy="201168"/>
            </a:xfrm>
            <a:prstGeom prst="rect">
              <a:avLst/>
            </a:prstGeom>
          </p:spPr>
        </p:pic>
        <p:pic>
          <p:nvPicPr>
            <p:cNvPr id="79" name="Image 44" descr="preencoded.png">
              <a:extLst>
                <a:ext uri="{FF2B5EF4-FFF2-40B4-BE49-F238E27FC236}">
                  <a16:creationId xmlns:a16="http://schemas.microsoft.com/office/drawing/2014/main" id="{28832E18-72EC-1EEC-8125-BFA1F0663E39}"/>
                </a:ext>
              </a:extLst>
            </p:cNvPr>
            <p:cNvPicPr>
              <a:picLocks noChangeAspect="1"/>
            </p:cNvPicPr>
            <p:nvPr>
              <p:custDataLst>
                <p:tags r:id="rId56"/>
              </p:custDataLst>
            </p:nvPr>
          </p:nvPicPr>
          <p:blipFill>
            <a:blip r:embed="rId7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4027" y="3526721"/>
              <a:ext cx="490728" cy="2042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248425A-EFE5-FD52-D5CD-96DC51133029}"/>
              </a:ext>
            </a:extLst>
          </p:cNvPr>
          <p:cNvGrpSpPr/>
          <p:nvPr/>
        </p:nvGrpSpPr>
        <p:grpSpPr>
          <a:xfrm>
            <a:off x="6978667" y="3446731"/>
            <a:ext cx="1241692" cy="2768001"/>
            <a:chOff x="5627244" y="3006910"/>
            <a:chExt cx="1558806" cy="3474916"/>
          </a:xfrm>
        </p:grpSpPr>
        <p:pic>
          <p:nvPicPr>
            <p:cNvPr id="81" name="Image 0" descr="preencoded.png">
              <a:extLst>
                <a:ext uri="{FF2B5EF4-FFF2-40B4-BE49-F238E27FC236}">
                  <a16:creationId xmlns:a16="http://schemas.microsoft.com/office/drawing/2014/main" id="{88D86744-0281-D6A1-5DCC-B10FBC4DAFBB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4327" y="5358950"/>
              <a:ext cx="691896" cy="710184"/>
            </a:xfrm>
            <a:prstGeom prst="rect">
              <a:avLst/>
            </a:prstGeom>
          </p:spPr>
        </p:pic>
        <p:pic>
          <p:nvPicPr>
            <p:cNvPr id="82" name="Image 1" descr="preencoded.png">
              <a:extLst>
                <a:ext uri="{FF2B5EF4-FFF2-40B4-BE49-F238E27FC236}">
                  <a16:creationId xmlns:a16="http://schemas.microsoft.com/office/drawing/2014/main" id="{98B2C119-9B69-1BB2-BFB6-0089FEFADD2E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1102" y="5079431"/>
              <a:ext cx="566928" cy="585216"/>
            </a:xfrm>
            <a:prstGeom prst="rect">
              <a:avLst/>
            </a:prstGeom>
          </p:spPr>
        </p:pic>
        <p:pic>
          <p:nvPicPr>
            <p:cNvPr id="83" name="Image 2" descr="preencoded.png">
              <a:extLst>
                <a:ext uri="{FF2B5EF4-FFF2-40B4-BE49-F238E27FC236}">
                  <a16:creationId xmlns:a16="http://schemas.microsoft.com/office/drawing/2014/main" id="{4E50B8B0-CB89-6015-249A-B6D25FFF7B51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4597" y="5771642"/>
              <a:ext cx="691896" cy="710184"/>
            </a:xfrm>
            <a:prstGeom prst="rect">
              <a:avLst/>
            </a:prstGeom>
          </p:spPr>
        </p:pic>
        <p:pic>
          <p:nvPicPr>
            <p:cNvPr id="84" name="Image 3" descr="preencoded.png">
              <a:extLst>
                <a:ext uri="{FF2B5EF4-FFF2-40B4-BE49-F238E27FC236}">
                  <a16:creationId xmlns:a16="http://schemas.microsoft.com/office/drawing/2014/main" id="{187FED6C-45A6-47AA-375A-6FAD7503EFEF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6160" y="5586198"/>
              <a:ext cx="691896" cy="710184"/>
            </a:xfrm>
            <a:prstGeom prst="rect">
              <a:avLst/>
            </a:prstGeom>
          </p:spPr>
        </p:pic>
        <p:pic>
          <p:nvPicPr>
            <p:cNvPr id="85" name="Image 19" descr="preencoded.png">
              <a:extLst>
                <a:ext uri="{FF2B5EF4-FFF2-40B4-BE49-F238E27FC236}">
                  <a16:creationId xmlns:a16="http://schemas.microsoft.com/office/drawing/2014/main" id="{6744D635-2191-E9FC-C164-1B156454E20E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6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6594" y="3616804"/>
              <a:ext cx="219456" cy="219456"/>
            </a:xfrm>
            <a:prstGeom prst="rect">
              <a:avLst/>
            </a:prstGeom>
          </p:spPr>
        </p:pic>
        <p:pic>
          <p:nvPicPr>
            <p:cNvPr id="86" name="Image 20" descr="preencoded.png">
              <a:extLst>
                <a:ext uri="{FF2B5EF4-FFF2-40B4-BE49-F238E27FC236}">
                  <a16:creationId xmlns:a16="http://schemas.microsoft.com/office/drawing/2014/main" id="{AFB073B7-505D-3A82-0227-BFC594EDFEE1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6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4207" y="3947761"/>
              <a:ext cx="219456" cy="219456"/>
            </a:xfrm>
            <a:prstGeom prst="rect">
              <a:avLst/>
            </a:prstGeom>
          </p:spPr>
        </p:pic>
        <p:pic>
          <p:nvPicPr>
            <p:cNvPr id="87" name="Image 30" descr="preencoded.png">
              <a:extLst>
                <a:ext uri="{FF2B5EF4-FFF2-40B4-BE49-F238E27FC236}">
                  <a16:creationId xmlns:a16="http://schemas.microsoft.com/office/drawing/2014/main" id="{3BEEA82E-AC9E-D670-DAE4-00CC504011A3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6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7244" y="3815377"/>
              <a:ext cx="219456" cy="219456"/>
            </a:xfrm>
            <a:prstGeom prst="rect">
              <a:avLst/>
            </a:prstGeom>
          </p:spPr>
        </p:pic>
        <p:pic>
          <p:nvPicPr>
            <p:cNvPr id="88" name="Image 31" descr="preencoded.png">
              <a:extLst>
                <a:ext uri="{FF2B5EF4-FFF2-40B4-BE49-F238E27FC236}">
                  <a16:creationId xmlns:a16="http://schemas.microsoft.com/office/drawing/2014/main" id="{FA6060A1-B312-24C9-0E27-B02200329BFB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6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4400" y="4165719"/>
              <a:ext cx="219456" cy="219456"/>
            </a:xfrm>
            <a:prstGeom prst="rect">
              <a:avLst/>
            </a:prstGeom>
          </p:spPr>
        </p:pic>
        <p:pic>
          <p:nvPicPr>
            <p:cNvPr id="89" name="Image 37" descr="preencoded.png">
              <a:extLst>
                <a:ext uri="{FF2B5EF4-FFF2-40B4-BE49-F238E27FC236}">
                  <a16:creationId xmlns:a16="http://schemas.microsoft.com/office/drawing/2014/main" id="{FF220D3B-70EB-8EDF-C833-F7095C0FE457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7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5916" y="3080480"/>
              <a:ext cx="219456" cy="219456"/>
            </a:xfrm>
            <a:prstGeom prst="rect">
              <a:avLst/>
            </a:prstGeom>
          </p:spPr>
        </p:pic>
        <p:pic>
          <p:nvPicPr>
            <p:cNvPr id="90" name="Image 38" descr="preencoded.png">
              <a:extLst>
                <a:ext uri="{FF2B5EF4-FFF2-40B4-BE49-F238E27FC236}">
                  <a16:creationId xmlns:a16="http://schemas.microsoft.com/office/drawing/2014/main" id="{2AC25966-A293-87F3-37B8-65AA376928FD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7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5799" y="3212862"/>
              <a:ext cx="219456" cy="219456"/>
            </a:xfrm>
            <a:prstGeom prst="rect">
              <a:avLst/>
            </a:prstGeom>
          </p:spPr>
        </p:pic>
        <p:pic>
          <p:nvPicPr>
            <p:cNvPr id="91" name="Image 39" descr="preencoded.png">
              <a:extLst>
                <a:ext uri="{FF2B5EF4-FFF2-40B4-BE49-F238E27FC236}">
                  <a16:creationId xmlns:a16="http://schemas.microsoft.com/office/drawing/2014/main" id="{46DC8D56-6323-F519-1C80-C06F9D458356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7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3091" y="4160884"/>
              <a:ext cx="240792" cy="749808"/>
            </a:xfrm>
            <a:prstGeom prst="rect">
              <a:avLst/>
            </a:prstGeom>
          </p:spPr>
        </p:pic>
        <p:pic>
          <p:nvPicPr>
            <p:cNvPr id="92" name="Image 40" descr="preencoded.png">
              <a:extLst>
                <a:ext uri="{FF2B5EF4-FFF2-40B4-BE49-F238E27FC236}">
                  <a16:creationId xmlns:a16="http://schemas.microsoft.com/office/drawing/2014/main" id="{4B99DA23-200C-777B-A4D8-F38CFF5E1EC2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6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7739" y="3227996"/>
              <a:ext cx="981456" cy="981456"/>
            </a:xfrm>
            <a:prstGeom prst="rect">
              <a:avLst/>
            </a:prstGeom>
          </p:spPr>
        </p:pic>
        <p:pic>
          <p:nvPicPr>
            <p:cNvPr id="93" name="Image 45" descr="preencoded.png">
              <a:extLst>
                <a:ext uri="{FF2B5EF4-FFF2-40B4-BE49-F238E27FC236}">
                  <a16:creationId xmlns:a16="http://schemas.microsoft.com/office/drawing/2014/main" id="{334BC2A6-8EFD-08F7-35F6-44C07A792F94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7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8768" y="3006910"/>
              <a:ext cx="286512" cy="292608"/>
            </a:xfrm>
            <a:prstGeom prst="rect">
              <a:avLst/>
            </a:prstGeom>
          </p:spPr>
        </p:pic>
        <p:pic>
          <p:nvPicPr>
            <p:cNvPr id="94" name="Image 46" descr="preencoded.png">
              <a:extLst>
                <a:ext uri="{FF2B5EF4-FFF2-40B4-BE49-F238E27FC236}">
                  <a16:creationId xmlns:a16="http://schemas.microsoft.com/office/drawing/2014/main" id="{CA924E24-FA12-89B8-3447-577590D2862E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7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6392" y="3200125"/>
              <a:ext cx="307848" cy="313944"/>
            </a:xfrm>
            <a:prstGeom prst="rect">
              <a:avLst/>
            </a:prstGeom>
          </p:spPr>
        </p:pic>
      </p:grpSp>
      <p:pic>
        <p:nvPicPr>
          <p:cNvPr id="95" name="Image 47" descr="preencoded.png">
            <a:extLst>
              <a:ext uri="{FF2B5EF4-FFF2-40B4-BE49-F238E27FC236}">
                <a16:creationId xmlns:a16="http://schemas.microsoft.com/office/drawing/2014/main" id="{5EE1567F-6D6A-290F-D2F3-2E28374DAE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745" y="1376077"/>
            <a:ext cx="810768" cy="1149096"/>
          </a:xfrm>
          <a:prstGeom prst="rect">
            <a:avLst/>
          </a:prstGeom>
        </p:spPr>
      </p:pic>
      <p:pic>
        <p:nvPicPr>
          <p:cNvPr id="96" name="Image 48" descr="preencoded.png">
            <a:extLst>
              <a:ext uri="{FF2B5EF4-FFF2-40B4-BE49-F238E27FC236}">
                <a16:creationId xmlns:a16="http://schemas.microsoft.com/office/drawing/2014/main" id="{722F7073-1C36-90A6-9BFA-00A45BE174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825" y="1744760"/>
            <a:ext cx="274320" cy="274320"/>
          </a:xfrm>
          <a:prstGeom prst="rect">
            <a:avLst/>
          </a:prstGeom>
        </p:spPr>
      </p:pic>
      <p:pic>
        <p:nvPicPr>
          <p:cNvPr id="97" name="Image 49" descr="preencoded.png">
            <a:extLst>
              <a:ext uri="{FF2B5EF4-FFF2-40B4-BE49-F238E27FC236}">
                <a16:creationId xmlns:a16="http://schemas.microsoft.com/office/drawing/2014/main" id="{D03E2CDF-1C68-FFBA-EE10-6E9751BAFD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810" y="1648462"/>
            <a:ext cx="274320" cy="274320"/>
          </a:xfrm>
          <a:prstGeom prst="rect">
            <a:avLst/>
          </a:prstGeom>
        </p:spPr>
      </p:pic>
      <p:pic>
        <p:nvPicPr>
          <p:cNvPr id="98" name="Image 50" descr="preencoded.png">
            <a:extLst>
              <a:ext uri="{FF2B5EF4-FFF2-40B4-BE49-F238E27FC236}">
                <a16:creationId xmlns:a16="http://schemas.microsoft.com/office/drawing/2014/main" id="{A613872A-295F-1DEE-C391-255C4091D5A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609" y="1889948"/>
            <a:ext cx="274320" cy="274320"/>
          </a:xfrm>
          <a:prstGeom prst="rect">
            <a:avLst/>
          </a:prstGeom>
        </p:spPr>
      </p:pic>
      <p:pic>
        <p:nvPicPr>
          <p:cNvPr id="99" name="Image 51" descr="preencoded.png">
            <a:extLst>
              <a:ext uri="{FF2B5EF4-FFF2-40B4-BE49-F238E27FC236}">
                <a16:creationId xmlns:a16="http://schemas.microsoft.com/office/drawing/2014/main" id="{260C40DE-E944-4767-1C63-C9980D4C430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037" y="1376076"/>
            <a:ext cx="810768" cy="1149096"/>
          </a:xfrm>
          <a:prstGeom prst="rect">
            <a:avLst/>
          </a:prstGeom>
        </p:spPr>
      </p:pic>
      <p:pic>
        <p:nvPicPr>
          <p:cNvPr id="100" name="Image 52" descr="preencoded.png">
            <a:extLst>
              <a:ext uri="{FF2B5EF4-FFF2-40B4-BE49-F238E27FC236}">
                <a16:creationId xmlns:a16="http://schemas.microsoft.com/office/drawing/2014/main" id="{4593DE71-A84A-DADD-AEFC-D3F0BDEDDC6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701" y="1376074"/>
            <a:ext cx="810768" cy="1149096"/>
          </a:xfrm>
          <a:prstGeom prst="rect">
            <a:avLst/>
          </a:prstGeom>
        </p:spPr>
      </p:pic>
      <p:pic>
        <p:nvPicPr>
          <p:cNvPr id="101" name="Image 53" descr="preencoded.png">
            <a:extLst>
              <a:ext uri="{FF2B5EF4-FFF2-40B4-BE49-F238E27FC236}">
                <a16:creationId xmlns:a16="http://schemas.microsoft.com/office/drawing/2014/main" id="{D2B02E03-A6FB-2DC3-FF1D-276BAE80FF1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231" y="1376083"/>
            <a:ext cx="810768" cy="1149096"/>
          </a:xfrm>
          <a:prstGeom prst="rect">
            <a:avLst/>
          </a:prstGeom>
        </p:spPr>
      </p:pic>
      <p:pic>
        <p:nvPicPr>
          <p:cNvPr id="102" name="Image 54" descr="preencoded.png">
            <a:extLst>
              <a:ext uri="{FF2B5EF4-FFF2-40B4-BE49-F238E27FC236}">
                <a16:creationId xmlns:a16="http://schemas.microsoft.com/office/drawing/2014/main" id="{4118D01E-8E9F-FCCB-C950-662D01A32E1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8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104" y="1376072"/>
            <a:ext cx="810768" cy="1149096"/>
          </a:xfrm>
          <a:prstGeom prst="rect">
            <a:avLst/>
          </a:prstGeom>
        </p:spPr>
      </p:pic>
      <p:pic>
        <p:nvPicPr>
          <p:cNvPr id="103" name="Image 55" descr="preencoded.png">
            <a:extLst>
              <a:ext uri="{FF2B5EF4-FFF2-40B4-BE49-F238E27FC236}">
                <a16:creationId xmlns:a16="http://schemas.microsoft.com/office/drawing/2014/main" id="{989E8A8F-F3F7-3F05-00AE-02ED3540F06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790" y="1376080"/>
            <a:ext cx="810768" cy="1149096"/>
          </a:xfrm>
          <a:prstGeom prst="rect">
            <a:avLst/>
          </a:prstGeom>
        </p:spPr>
      </p:pic>
      <p:sp>
        <p:nvSpPr>
          <p:cNvPr id="104" name="Text 4">
            <a:extLst>
              <a:ext uri="{FF2B5EF4-FFF2-40B4-BE49-F238E27FC236}">
                <a16:creationId xmlns:a16="http://schemas.microsoft.com/office/drawing/2014/main" id="{08B98CAB-7D76-09D0-6B2B-76667A562F60}"/>
              </a:ext>
            </a:extLst>
          </p:cNvPr>
          <p:cNvSpPr/>
          <p:nvPr/>
        </p:nvSpPr>
        <p:spPr>
          <a:xfrm>
            <a:off x="4775012" y="2720954"/>
            <a:ext cx="1332879" cy="326309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Clone 1</a:t>
            </a:r>
            <a:endParaRPr lang="en-US" sz="2500" dirty="0"/>
          </a:p>
        </p:txBody>
      </p:sp>
      <p:sp>
        <p:nvSpPr>
          <p:cNvPr id="105" name="Text 4">
            <a:extLst>
              <a:ext uri="{FF2B5EF4-FFF2-40B4-BE49-F238E27FC236}">
                <a16:creationId xmlns:a16="http://schemas.microsoft.com/office/drawing/2014/main" id="{CE133781-5910-53C3-C7C0-3AEFEB7F5C87}"/>
              </a:ext>
            </a:extLst>
          </p:cNvPr>
          <p:cNvSpPr/>
          <p:nvPr/>
        </p:nvSpPr>
        <p:spPr>
          <a:xfrm>
            <a:off x="6863895" y="2709757"/>
            <a:ext cx="1332879" cy="326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Clone 2</a:t>
            </a:r>
            <a:endParaRPr lang="en-US" sz="2500" dirty="0"/>
          </a:p>
        </p:txBody>
      </p:sp>
      <p:sp>
        <p:nvSpPr>
          <p:cNvPr id="107" name="Text 4">
            <a:extLst>
              <a:ext uri="{FF2B5EF4-FFF2-40B4-BE49-F238E27FC236}">
                <a16:creationId xmlns:a16="http://schemas.microsoft.com/office/drawing/2014/main" id="{3C9AEE51-B533-B4A1-3EAC-2D8E3FEABF7E}"/>
              </a:ext>
            </a:extLst>
          </p:cNvPr>
          <p:cNvSpPr/>
          <p:nvPr/>
        </p:nvSpPr>
        <p:spPr>
          <a:xfrm>
            <a:off x="6255894" y="5242419"/>
            <a:ext cx="703464" cy="754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6000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&gt;</a:t>
            </a:r>
            <a:endParaRPr lang="en-US" sz="6000" dirty="0"/>
          </a:p>
        </p:txBody>
      </p:sp>
      <p:sp>
        <p:nvSpPr>
          <p:cNvPr id="108" name="Text 4">
            <a:extLst>
              <a:ext uri="{FF2B5EF4-FFF2-40B4-BE49-F238E27FC236}">
                <a16:creationId xmlns:a16="http://schemas.microsoft.com/office/drawing/2014/main" id="{0CF1AC05-AA02-8710-AB83-E073DFA65CA0}"/>
              </a:ext>
            </a:extLst>
          </p:cNvPr>
          <p:cNvSpPr/>
          <p:nvPr/>
        </p:nvSpPr>
        <p:spPr>
          <a:xfrm>
            <a:off x="1972316" y="3649506"/>
            <a:ext cx="1263238" cy="313272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Clone 1</a:t>
            </a:r>
            <a:endParaRPr lang="en-US" sz="2500" dirty="0"/>
          </a:p>
        </p:txBody>
      </p:sp>
      <p:sp>
        <p:nvSpPr>
          <p:cNvPr id="109" name="Text 4">
            <a:extLst>
              <a:ext uri="{FF2B5EF4-FFF2-40B4-BE49-F238E27FC236}">
                <a16:creationId xmlns:a16="http://schemas.microsoft.com/office/drawing/2014/main" id="{BAA7832A-72E9-0E49-1CCA-6D3B9633CACB}"/>
              </a:ext>
            </a:extLst>
          </p:cNvPr>
          <p:cNvSpPr/>
          <p:nvPr/>
        </p:nvSpPr>
        <p:spPr>
          <a:xfrm>
            <a:off x="1425120" y="2506725"/>
            <a:ext cx="1332879" cy="326309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Clone 2</a:t>
            </a:r>
            <a:endParaRPr lang="en-US" sz="2500" dirty="0"/>
          </a:p>
        </p:txBody>
      </p:sp>
      <p:sp>
        <p:nvSpPr>
          <p:cNvPr id="110" name="Text 4">
            <a:extLst>
              <a:ext uri="{FF2B5EF4-FFF2-40B4-BE49-F238E27FC236}">
                <a16:creationId xmlns:a16="http://schemas.microsoft.com/office/drawing/2014/main" id="{0D99E5CA-51A8-19A4-9F6F-0C5EF4F63485}"/>
              </a:ext>
            </a:extLst>
          </p:cNvPr>
          <p:cNvSpPr/>
          <p:nvPr/>
        </p:nvSpPr>
        <p:spPr>
          <a:xfrm>
            <a:off x="4017714" y="245048"/>
            <a:ext cx="4518109" cy="918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What are the relevant signals during priming?</a:t>
            </a:r>
            <a:endParaRPr lang="en-US" sz="2800" dirty="0"/>
          </a:p>
        </p:txBody>
      </p:sp>
      <p:sp>
        <p:nvSpPr>
          <p:cNvPr id="111" name="Text 4">
            <a:extLst>
              <a:ext uri="{FF2B5EF4-FFF2-40B4-BE49-F238E27FC236}">
                <a16:creationId xmlns:a16="http://schemas.microsoft.com/office/drawing/2014/main" id="{421CED91-DDE8-B4A1-87A1-91C59DD6FB33}"/>
              </a:ext>
            </a:extLst>
          </p:cNvPr>
          <p:cNvSpPr/>
          <p:nvPr/>
        </p:nvSpPr>
        <p:spPr>
          <a:xfrm>
            <a:off x="-149811" y="5242419"/>
            <a:ext cx="4518109" cy="565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Only some really do it</a:t>
            </a:r>
            <a:endParaRPr lang="en-US" sz="280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52645E9-F4CC-01F0-8337-3FD34EE03149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4">
            <a:extLst>
              <a:ext uri="{FF2B5EF4-FFF2-40B4-BE49-F238E27FC236}">
                <a16:creationId xmlns:a16="http://schemas.microsoft.com/office/drawing/2014/main" id="{D31745AE-A4C2-6EA9-1087-DC87307EBC99}"/>
              </a:ext>
            </a:extLst>
          </p:cNvPr>
          <p:cNvSpPr/>
          <p:nvPr/>
        </p:nvSpPr>
        <p:spPr>
          <a:xfrm>
            <a:off x="206454" y="6415340"/>
            <a:ext cx="4355992" cy="393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Grassmann et al., 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Immunity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0587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B5F92-F342-4848-A4AC-F1D53DE14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A6405C-75E1-E34C-1ACA-6479D959AE32}"/>
              </a:ext>
            </a:extLst>
          </p:cNvPr>
          <p:cNvGrpSpPr/>
          <p:nvPr/>
        </p:nvGrpSpPr>
        <p:grpSpPr>
          <a:xfrm>
            <a:off x="4231028" y="2807935"/>
            <a:ext cx="2245296" cy="2485139"/>
            <a:chOff x="4536211" y="3015355"/>
            <a:chExt cx="2245296" cy="2485139"/>
          </a:xfrm>
        </p:grpSpPr>
        <p:pic>
          <p:nvPicPr>
            <p:cNvPr id="4" name="Image 0" descr="preencoded.png">
              <a:extLst>
                <a:ext uri="{FF2B5EF4-FFF2-40B4-BE49-F238E27FC236}">
                  <a16:creationId xmlns:a16="http://schemas.microsoft.com/office/drawing/2014/main" id="{EE3F7737-B8EE-F763-8666-AA0F24452FCB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0040" y="3015355"/>
              <a:ext cx="694944" cy="716280"/>
            </a:xfrm>
            <a:prstGeom prst="rect">
              <a:avLst/>
            </a:prstGeom>
          </p:spPr>
        </p:pic>
        <p:pic>
          <p:nvPicPr>
            <p:cNvPr id="6" name="Image 1" descr="preencoded.png">
              <a:extLst>
                <a:ext uri="{FF2B5EF4-FFF2-40B4-BE49-F238E27FC236}">
                  <a16:creationId xmlns:a16="http://schemas.microsoft.com/office/drawing/2014/main" id="{519CFCD7-AC33-A5CB-48BB-4A9BC9565B96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563" y="3429000"/>
              <a:ext cx="847344" cy="871728"/>
            </a:xfrm>
            <a:prstGeom prst="rect">
              <a:avLst/>
            </a:prstGeom>
          </p:spPr>
        </p:pic>
        <p:pic>
          <p:nvPicPr>
            <p:cNvPr id="10" name="Image 2" descr="preencoded.png">
              <a:extLst>
                <a:ext uri="{FF2B5EF4-FFF2-40B4-BE49-F238E27FC236}">
                  <a16:creationId xmlns:a16="http://schemas.microsoft.com/office/drawing/2014/main" id="{5A37E0A4-671D-B7EB-F9BF-05AEEC2E0382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5948" y="3532772"/>
              <a:ext cx="847344" cy="871728"/>
            </a:xfrm>
            <a:prstGeom prst="rect">
              <a:avLst/>
            </a:prstGeom>
          </p:spPr>
        </p:pic>
        <p:pic>
          <p:nvPicPr>
            <p:cNvPr id="11" name="Image 3" descr="preencoded.png">
              <a:extLst>
                <a:ext uri="{FF2B5EF4-FFF2-40B4-BE49-F238E27FC236}">
                  <a16:creationId xmlns:a16="http://schemas.microsoft.com/office/drawing/2014/main" id="{43510CD9-B15E-8DD4-712D-0C11065E3FD3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8089" y="3190983"/>
              <a:ext cx="694944" cy="716280"/>
            </a:xfrm>
            <a:prstGeom prst="rect">
              <a:avLst/>
            </a:prstGeom>
          </p:spPr>
        </p:pic>
        <p:pic>
          <p:nvPicPr>
            <p:cNvPr id="12" name="Image 4" descr="preencoded.png">
              <a:extLst>
                <a:ext uri="{FF2B5EF4-FFF2-40B4-BE49-F238E27FC236}">
                  <a16:creationId xmlns:a16="http://schemas.microsoft.com/office/drawing/2014/main" id="{18764F07-6E96-B8EF-F935-4406EA39756D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0187" y="4038997"/>
              <a:ext cx="847344" cy="871728"/>
            </a:xfrm>
            <a:prstGeom prst="rect">
              <a:avLst/>
            </a:prstGeom>
          </p:spPr>
        </p:pic>
        <p:pic>
          <p:nvPicPr>
            <p:cNvPr id="13" name="Image 5" descr="preencoded.png">
              <a:extLst>
                <a:ext uri="{FF2B5EF4-FFF2-40B4-BE49-F238E27FC236}">
                  <a16:creationId xmlns:a16="http://schemas.microsoft.com/office/drawing/2014/main" id="{9A33C2C3-C93E-EE04-D70A-39523381841F}"/>
                </a:ext>
              </a:extLst>
            </p:cNvPr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1349" y="4038995"/>
              <a:ext cx="847344" cy="871728"/>
            </a:xfrm>
            <a:prstGeom prst="rect">
              <a:avLst/>
            </a:prstGeom>
          </p:spPr>
        </p:pic>
        <p:pic>
          <p:nvPicPr>
            <p:cNvPr id="14" name="Image 6" descr="preencoded.png">
              <a:extLst>
                <a:ext uri="{FF2B5EF4-FFF2-40B4-BE49-F238E27FC236}">
                  <a16:creationId xmlns:a16="http://schemas.microsoft.com/office/drawing/2014/main" id="{10162552-F897-883D-5A9D-A2D21540071C}"/>
                </a:ext>
              </a:extLst>
            </p:cNvPr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1345" y="4628766"/>
              <a:ext cx="847344" cy="871728"/>
            </a:xfrm>
            <a:prstGeom prst="rect">
              <a:avLst/>
            </a:prstGeom>
          </p:spPr>
        </p:pic>
        <p:pic>
          <p:nvPicPr>
            <p:cNvPr id="15" name="Image 7" descr="preencoded.png">
              <a:extLst>
                <a:ext uri="{FF2B5EF4-FFF2-40B4-BE49-F238E27FC236}">
                  <a16:creationId xmlns:a16="http://schemas.microsoft.com/office/drawing/2014/main" id="{2D063F51-055C-A246-4DA0-5E2CB20F3661}"/>
                </a:ext>
              </a:extLst>
            </p:cNvPr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4163" y="4512877"/>
              <a:ext cx="847344" cy="871728"/>
            </a:xfrm>
            <a:prstGeom prst="rect">
              <a:avLst/>
            </a:prstGeom>
          </p:spPr>
        </p:pic>
        <p:pic>
          <p:nvPicPr>
            <p:cNvPr id="16" name="Image 8" descr="preencoded.png">
              <a:extLst>
                <a:ext uri="{FF2B5EF4-FFF2-40B4-BE49-F238E27FC236}">
                  <a16:creationId xmlns:a16="http://schemas.microsoft.com/office/drawing/2014/main" id="{323D17D5-1752-E143-BC57-00044F84E51C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2083" y="4512876"/>
              <a:ext cx="847344" cy="871728"/>
            </a:xfrm>
            <a:prstGeom prst="rect">
              <a:avLst/>
            </a:prstGeom>
          </p:spPr>
        </p:pic>
        <p:pic>
          <p:nvPicPr>
            <p:cNvPr id="17" name="Image 9" descr="preencoded.png">
              <a:extLst>
                <a:ext uri="{FF2B5EF4-FFF2-40B4-BE49-F238E27FC236}">
                  <a16:creationId xmlns:a16="http://schemas.microsoft.com/office/drawing/2014/main" id="{EA04BDC2-B554-062F-63FE-FC26BDA9B4ED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6211" y="3811522"/>
              <a:ext cx="847344" cy="871728"/>
            </a:xfrm>
            <a:prstGeom prst="rect">
              <a:avLst/>
            </a:prstGeom>
          </p:spPr>
        </p:pic>
      </p:grpSp>
      <p:pic>
        <p:nvPicPr>
          <p:cNvPr id="18" name="Image 10" descr="preencoded.png">
            <a:extLst>
              <a:ext uri="{FF2B5EF4-FFF2-40B4-BE49-F238E27FC236}">
                <a16:creationId xmlns:a16="http://schemas.microsoft.com/office/drawing/2014/main" id="{46214AA2-C587-9F20-D272-2049E6F66E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094" y="3174038"/>
            <a:ext cx="792480" cy="530352"/>
          </a:xfrm>
          <a:prstGeom prst="rect">
            <a:avLst/>
          </a:prstGeom>
        </p:spPr>
      </p:pic>
      <p:pic>
        <p:nvPicPr>
          <p:cNvPr id="19" name="Image 11" descr="preencoded.png">
            <a:extLst>
              <a:ext uri="{FF2B5EF4-FFF2-40B4-BE49-F238E27FC236}">
                <a16:creationId xmlns:a16="http://schemas.microsoft.com/office/drawing/2014/main" id="{5E08D5D7-BF21-4906-614B-CA1A02A166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91" y="3577135"/>
            <a:ext cx="981456" cy="981456"/>
          </a:xfrm>
          <a:prstGeom prst="rect">
            <a:avLst/>
          </a:prstGeom>
        </p:spPr>
      </p:pic>
      <p:pic>
        <p:nvPicPr>
          <p:cNvPr id="20" name="Image 12" descr="preencoded.png">
            <a:extLst>
              <a:ext uri="{FF2B5EF4-FFF2-40B4-BE49-F238E27FC236}">
                <a16:creationId xmlns:a16="http://schemas.microsoft.com/office/drawing/2014/main" id="{CEB9E861-995F-F049-1F2C-B7710A82752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35" y="3512456"/>
            <a:ext cx="1045464" cy="1045464"/>
          </a:xfrm>
          <a:prstGeom prst="rect">
            <a:avLst/>
          </a:prstGeom>
        </p:spPr>
      </p:pic>
      <p:pic>
        <p:nvPicPr>
          <p:cNvPr id="21" name="Image 13" descr="preencoded.png">
            <a:extLst>
              <a:ext uri="{FF2B5EF4-FFF2-40B4-BE49-F238E27FC236}">
                <a16:creationId xmlns:a16="http://schemas.microsoft.com/office/drawing/2014/main" id="{6B606DF6-661A-E6AA-5E51-789B10B9B7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947" y="3991453"/>
            <a:ext cx="749808" cy="240792"/>
          </a:xfrm>
          <a:prstGeom prst="rect">
            <a:avLst/>
          </a:prstGeom>
        </p:spPr>
      </p:pic>
      <p:pic>
        <p:nvPicPr>
          <p:cNvPr id="22" name="Image 14" descr="preencoded.png">
            <a:extLst>
              <a:ext uri="{FF2B5EF4-FFF2-40B4-BE49-F238E27FC236}">
                <a16:creationId xmlns:a16="http://schemas.microsoft.com/office/drawing/2014/main" id="{EFA29C62-B724-5442-B3A5-83277260C59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232" y="3833396"/>
            <a:ext cx="551688" cy="204216"/>
          </a:xfrm>
          <a:prstGeom prst="rect">
            <a:avLst/>
          </a:prstGeom>
        </p:spPr>
      </p:pic>
      <p:pic>
        <p:nvPicPr>
          <p:cNvPr id="23" name="Image 15" descr="preencoded.png">
            <a:extLst>
              <a:ext uri="{FF2B5EF4-FFF2-40B4-BE49-F238E27FC236}">
                <a16:creationId xmlns:a16="http://schemas.microsoft.com/office/drawing/2014/main" id="{9763238C-69DB-B74E-24E4-9DEDC229FC2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589" y="3867182"/>
            <a:ext cx="688848" cy="204216"/>
          </a:xfrm>
          <a:prstGeom prst="rect">
            <a:avLst/>
          </a:prstGeom>
        </p:spPr>
      </p:pic>
      <p:pic>
        <p:nvPicPr>
          <p:cNvPr id="24" name="Image 16" descr="preencoded.png">
            <a:extLst>
              <a:ext uri="{FF2B5EF4-FFF2-40B4-BE49-F238E27FC236}">
                <a16:creationId xmlns:a16="http://schemas.microsoft.com/office/drawing/2014/main" id="{B0FC3934-14EF-DA10-4589-7ED8CE162E9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685" y="4859882"/>
            <a:ext cx="1353312" cy="1395984"/>
          </a:xfrm>
          <a:prstGeom prst="rect">
            <a:avLst/>
          </a:prstGeom>
        </p:spPr>
      </p:pic>
      <p:pic>
        <p:nvPicPr>
          <p:cNvPr id="25" name="Image 17" descr="preencoded.png">
            <a:extLst>
              <a:ext uri="{FF2B5EF4-FFF2-40B4-BE49-F238E27FC236}">
                <a16:creationId xmlns:a16="http://schemas.microsoft.com/office/drawing/2014/main" id="{BE385BB2-1120-18EB-2787-669EBB8FBCF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463" y="1081668"/>
            <a:ext cx="810768" cy="1149096"/>
          </a:xfrm>
          <a:prstGeom prst="rect">
            <a:avLst/>
          </a:prstGeom>
        </p:spPr>
      </p:pic>
      <p:pic>
        <p:nvPicPr>
          <p:cNvPr id="26" name="Image 18" descr="preencoded.png">
            <a:extLst>
              <a:ext uri="{FF2B5EF4-FFF2-40B4-BE49-F238E27FC236}">
                <a16:creationId xmlns:a16="http://schemas.microsoft.com/office/drawing/2014/main" id="{38BE9FFF-D56F-2FD4-89E6-FC3A1ADA720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544" y="1450350"/>
            <a:ext cx="274320" cy="274320"/>
          </a:xfrm>
          <a:prstGeom prst="rect">
            <a:avLst/>
          </a:prstGeom>
        </p:spPr>
      </p:pic>
      <p:pic>
        <p:nvPicPr>
          <p:cNvPr id="27" name="Image 19" descr="preencoded.png">
            <a:extLst>
              <a:ext uri="{FF2B5EF4-FFF2-40B4-BE49-F238E27FC236}">
                <a16:creationId xmlns:a16="http://schemas.microsoft.com/office/drawing/2014/main" id="{70D4B5E7-AD8E-B0F9-A39D-001C9CA2641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528" y="1354053"/>
            <a:ext cx="274320" cy="274320"/>
          </a:xfrm>
          <a:prstGeom prst="rect">
            <a:avLst/>
          </a:prstGeom>
        </p:spPr>
      </p:pic>
      <p:pic>
        <p:nvPicPr>
          <p:cNvPr id="28" name="Image 20" descr="preencoded.png">
            <a:extLst>
              <a:ext uri="{FF2B5EF4-FFF2-40B4-BE49-F238E27FC236}">
                <a16:creationId xmlns:a16="http://schemas.microsoft.com/office/drawing/2014/main" id="{43FDD83C-2EB8-F056-547F-E86735B43B0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328" y="1595539"/>
            <a:ext cx="274320" cy="274320"/>
          </a:xfrm>
          <a:prstGeom prst="rect">
            <a:avLst/>
          </a:prstGeom>
        </p:spPr>
      </p:pic>
      <p:pic>
        <p:nvPicPr>
          <p:cNvPr id="29" name="Image 21" descr="preencoded.png">
            <a:extLst>
              <a:ext uri="{FF2B5EF4-FFF2-40B4-BE49-F238E27FC236}">
                <a16:creationId xmlns:a16="http://schemas.microsoft.com/office/drawing/2014/main" id="{D49F368E-5E0B-05AB-8771-F4DEE11CFDB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756" y="1081666"/>
            <a:ext cx="810768" cy="1149096"/>
          </a:xfrm>
          <a:prstGeom prst="rect">
            <a:avLst/>
          </a:prstGeom>
        </p:spPr>
      </p:pic>
      <p:pic>
        <p:nvPicPr>
          <p:cNvPr id="30" name="Image 22" descr="preencoded.png">
            <a:extLst>
              <a:ext uri="{FF2B5EF4-FFF2-40B4-BE49-F238E27FC236}">
                <a16:creationId xmlns:a16="http://schemas.microsoft.com/office/drawing/2014/main" id="{56E73EC2-2F57-7C5C-BE43-1C5609FCAB6F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419" y="1081665"/>
            <a:ext cx="810768" cy="1149096"/>
          </a:xfrm>
          <a:prstGeom prst="rect">
            <a:avLst/>
          </a:prstGeom>
        </p:spPr>
      </p:pic>
      <p:pic>
        <p:nvPicPr>
          <p:cNvPr id="31" name="Image 23" descr="preencoded.png">
            <a:extLst>
              <a:ext uri="{FF2B5EF4-FFF2-40B4-BE49-F238E27FC236}">
                <a16:creationId xmlns:a16="http://schemas.microsoft.com/office/drawing/2014/main" id="{0709F070-9085-5878-FD72-0B67361322A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950" y="1081674"/>
            <a:ext cx="810768" cy="1149096"/>
          </a:xfrm>
          <a:prstGeom prst="rect">
            <a:avLst/>
          </a:prstGeom>
        </p:spPr>
      </p:pic>
      <p:pic>
        <p:nvPicPr>
          <p:cNvPr id="32" name="Image 24" descr="preencoded.png">
            <a:extLst>
              <a:ext uri="{FF2B5EF4-FFF2-40B4-BE49-F238E27FC236}">
                <a16:creationId xmlns:a16="http://schemas.microsoft.com/office/drawing/2014/main" id="{6BA047B9-A391-64BC-AC9E-D1FCAB3552A2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823" y="1081663"/>
            <a:ext cx="810768" cy="1149096"/>
          </a:xfrm>
          <a:prstGeom prst="rect">
            <a:avLst/>
          </a:prstGeom>
        </p:spPr>
      </p:pic>
      <p:pic>
        <p:nvPicPr>
          <p:cNvPr id="33" name="Image 25" descr="preencoded.png">
            <a:extLst>
              <a:ext uri="{FF2B5EF4-FFF2-40B4-BE49-F238E27FC236}">
                <a16:creationId xmlns:a16="http://schemas.microsoft.com/office/drawing/2014/main" id="{75FDF863-242C-53D3-FC42-EEF089E9B35A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09" y="1081671"/>
            <a:ext cx="810768" cy="1149096"/>
          </a:xfrm>
          <a:prstGeom prst="rect">
            <a:avLst/>
          </a:prstGeom>
        </p:spPr>
      </p:pic>
      <p:pic>
        <p:nvPicPr>
          <p:cNvPr id="34" name="Image 26" descr="preencoded.png">
            <a:extLst>
              <a:ext uri="{FF2B5EF4-FFF2-40B4-BE49-F238E27FC236}">
                <a16:creationId xmlns:a16="http://schemas.microsoft.com/office/drawing/2014/main" id="{1CDCA517-B8B2-59EA-966D-A0A9E630AB35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271" y="2319935"/>
            <a:ext cx="816864" cy="1182624"/>
          </a:xfrm>
          <a:prstGeom prst="rect">
            <a:avLst/>
          </a:prstGeom>
        </p:spPr>
      </p:pic>
      <p:sp>
        <p:nvSpPr>
          <p:cNvPr id="35" name="Text 0">
            <a:extLst>
              <a:ext uri="{FF2B5EF4-FFF2-40B4-BE49-F238E27FC236}">
                <a16:creationId xmlns:a16="http://schemas.microsoft.com/office/drawing/2014/main" id="{72496E09-D90F-D97C-3D03-106ADD212CA8}"/>
              </a:ext>
            </a:extLst>
          </p:cNvPr>
          <p:cNvSpPr/>
          <p:nvPr/>
        </p:nvSpPr>
        <p:spPr>
          <a:xfrm>
            <a:off x="3146407" y="2316705"/>
            <a:ext cx="748981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type-I interferon</a:t>
            </a:r>
            <a:endParaRPr lang="en-US" sz="1400" dirty="0"/>
          </a:p>
        </p:txBody>
      </p:sp>
      <p:sp>
        <p:nvSpPr>
          <p:cNvPr id="36" name="Text 1">
            <a:extLst>
              <a:ext uri="{FF2B5EF4-FFF2-40B4-BE49-F238E27FC236}">
                <a16:creationId xmlns:a16="http://schemas.microsoft.com/office/drawing/2014/main" id="{013EBDEC-A394-F6D8-D295-1434581578BC}"/>
              </a:ext>
            </a:extLst>
          </p:cNvPr>
          <p:cNvSpPr/>
          <p:nvPr/>
        </p:nvSpPr>
        <p:spPr>
          <a:xfrm>
            <a:off x="1291763" y="3026735"/>
            <a:ext cx="748981" cy="18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IL-12</a:t>
            </a:r>
            <a:endParaRPr lang="en-US" sz="1400" dirty="0"/>
          </a:p>
        </p:txBody>
      </p:sp>
      <p:pic>
        <p:nvPicPr>
          <p:cNvPr id="37" name="Image 27" descr="preencoded.png">
            <a:extLst>
              <a:ext uri="{FF2B5EF4-FFF2-40B4-BE49-F238E27FC236}">
                <a16:creationId xmlns:a16="http://schemas.microsoft.com/office/drawing/2014/main" id="{65CDEE14-F13A-A480-C21C-055102EDA42E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059" y="4301241"/>
            <a:ext cx="691896" cy="627888"/>
          </a:xfrm>
          <a:prstGeom prst="rect">
            <a:avLst/>
          </a:prstGeom>
        </p:spPr>
      </p:pic>
      <p:pic>
        <p:nvPicPr>
          <p:cNvPr id="38" name="Image 28" descr="preencoded.png">
            <a:extLst>
              <a:ext uri="{FF2B5EF4-FFF2-40B4-BE49-F238E27FC236}">
                <a16:creationId xmlns:a16="http://schemas.microsoft.com/office/drawing/2014/main" id="{E4DF2DBD-6A3D-5328-D4A8-3FEDC685297C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696" y="4638174"/>
            <a:ext cx="740664" cy="661416"/>
          </a:xfrm>
          <a:prstGeom prst="rect">
            <a:avLst/>
          </a:prstGeom>
        </p:spPr>
      </p:pic>
      <p:sp>
        <p:nvSpPr>
          <p:cNvPr id="39" name="Text 2">
            <a:extLst>
              <a:ext uri="{FF2B5EF4-FFF2-40B4-BE49-F238E27FC236}">
                <a16:creationId xmlns:a16="http://schemas.microsoft.com/office/drawing/2014/main" id="{701CDE8E-8AF3-30E0-7940-0558E43E923A}"/>
              </a:ext>
            </a:extLst>
          </p:cNvPr>
          <p:cNvSpPr/>
          <p:nvPr/>
        </p:nvSpPr>
        <p:spPr>
          <a:xfrm>
            <a:off x="3061739" y="5108990"/>
            <a:ext cx="748981" cy="18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IL-15</a:t>
            </a:r>
            <a:endParaRPr lang="en-US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0B6A06-F289-EDC8-9540-16DF14276980}"/>
              </a:ext>
            </a:extLst>
          </p:cNvPr>
          <p:cNvSpPr txBox="1"/>
          <p:nvPr/>
        </p:nvSpPr>
        <p:spPr>
          <a:xfrm>
            <a:off x="4398264" y="5840367"/>
            <a:ext cx="4573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Type-I interferon – STAT1/STAT2 (Madera et al.)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IL-12 – STAT4 (Sun et al.)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IL-2/IL-15 – STAT5 (Wiedemann et al.)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965CF1-B4A5-C6B9-F5E9-B01CC7BE80C3}"/>
              </a:ext>
            </a:extLst>
          </p:cNvPr>
          <p:cNvGrpSpPr/>
          <p:nvPr/>
        </p:nvGrpSpPr>
        <p:grpSpPr>
          <a:xfrm>
            <a:off x="5714027" y="331944"/>
            <a:ext cx="3252748" cy="2616922"/>
            <a:chOff x="690045" y="31079"/>
            <a:chExt cx="7805928" cy="6280076"/>
          </a:xfrm>
        </p:grpSpPr>
        <p:pic>
          <p:nvPicPr>
            <p:cNvPr id="42" name="Image 0" descr="preencoded.png">
              <a:extLst>
                <a:ext uri="{FF2B5EF4-FFF2-40B4-BE49-F238E27FC236}">
                  <a16:creationId xmlns:a16="http://schemas.microsoft.com/office/drawing/2014/main" id="{CD919D44-48E5-9A79-A9FE-F55BCD70C0FE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5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045" y="955819"/>
              <a:ext cx="7805928" cy="5355336"/>
            </a:xfrm>
            <a:prstGeom prst="rect">
              <a:avLst/>
            </a:prstGeom>
          </p:spPr>
        </p:pic>
        <p:sp>
          <p:nvSpPr>
            <p:cNvPr id="43" name="Text 0">
              <a:extLst>
                <a:ext uri="{FF2B5EF4-FFF2-40B4-BE49-F238E27FC236}">
                  <a16:creationId xmlns:a16="http://schemas.microsoft.com/office/drawing/2014/main" id="{B47F63DF-3D8C-2D9A-25AB-301CFCFA0DB1}"/>
                </a:ext>
              </a:extLst>
            </p:cNvPr>
            <p:cNvSpPr/>
            <p:nvPr/>
          </p:nvSpPr>
          <p:spPr>
            <a:xfrm>
              <a:off x="6460908" y="156549"/>
              <a:ext cx="1191902" cy="39774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97750"/>
                </a:lnSpc>
                <a:buNone/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IL-15</a:t>
              </a:r>
              <a:endParaRPr lang="en-US" dirty="0"/>
            </a:p>
          </p:txBody>
        </p:sp>
        <p:sp>
          <p:nvSpPr>
            <p:cNvPr id="44" name="Text 1">
              <a:extLst>
                <a:ext uri="{FF2B5EF4-FFF2-40B4-BE49-F238E27FC236}">
                  <a16:creationId xmlns:a16="http://schemas.microsoft.com/office/drawing/2014/main" id="{FB0E9572-6171-3832-54E7-8A4D23812045}"/>
                </a:ext>
              </a:extLst>
            </p:cNvPr>
            <p:cNvSpPr/>
            <p:nvPr/>
          </p:nvSpPr>
          <p:spPr>
            <a:xfrm>
              <a:off x="4161528" y="156557"/>
              <a:ext cx="1191902" cy="39774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97750"/>
                </a:lnSpc>
                <a:buNone/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IL-12</a:t>
              </a:r>
              <a:endParaRPr lang="en-US" dirty="0"/>
            </a:p>
          </p:txBody>
        </p:sp>
        <p:sp>
          <p:nvSpPr>
            <p:cNvPr id="45" name="Text 2">
              <a:extLst>
                <a:ext uri="{FF2B5EF4-FFF2-40B4-BE49-F238E27FC236}">
                  <a16:creationId xmlns:a16="http://schemas.microsoft.com/office/drawing/2014/main" id="{3DAA813B-C0F9-699B-EEE4-078D4EC3FBAA}"/>
                </a:ext>
              </a:extLst>
            </p:cNvPr>
            <p:cNvSpPr/>
            <p:nvPr/>
          </p:nvSpPr>
          <p:spPr>
            <a:xfrm>
              <a:off x="1435515" y="31079"/>
              <a:ext cx="1584126" cy="6858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ct val="97750"/>
                </a:lnSpc>
                <a:buNone/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type-I IFN</a:t>
              </a:r>
              <a:endParaRPr lang="en-US" dirty="0"/>
            </a:p>
          </p:txBody>
        </p:sp>
      </p:grpSp>
      <p:sp>
        <p:nvSpPr>
          <p:cNvPr id="47" name="Text 4">
            <a:extLst>
              <a:ext uri="{FF2B5EF4-FFF2-40B4-BE49-F238E27FC236}">
                <a16:creationId xmlns:a16="http://schemas.microsoft.com/office/drawing/2014/main" id="{8D00FD2F-2A1C-B0DD-EBAA-B72F3058AC48}"/>
              </a:ext>
            </a:extLst>
          </p:cNvPr>
          <p:cNvSpPr/>
          <p:nvPr/>
        </p:nvSpPr>
        <p:spPr>
          <a:xfrm>
            <a:off x="6765166" y="3305555"/>
            <a:ext cx="2231039" cy="2231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Adaptive responses require antigen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AND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 cytokines</a:t>
            </a:r>
            <a:endParaRPr lang="en-US" sz="2800" dirty="0"/>
          </a:p>
        </p:txBody>
      </p:sp>
      <p:sp>
        <p:nvSpPr>
          <p:cNvPr id="48" name="Text 4">
            <a:extLst>
              <a:ext uri="{FF2B5EF4-FFF2-40B4-BE49-F238E27FC236}">
                <a16:creationId xmlns:a16="http://schemas.microsoft.com/office/drawing/2014/main" id="{F147A091-29BB-8FD2-625F-923B5815A149}"/>
              </a:ext>
            </a:extLst>
          </p:cNvPr>
          <p:cNvSpPr/>
          <p:nvPr/>
        </p:nvSpPr>
        <p:spPr>
          <a:xfrm>
            <a:off x="390677" y="85485"/>
            <a:ext cx="4518109" cy="918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How does this explain the variability? </a:t>
            </a:r>
            <a:endParaRPr lang="en-US" sz="2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0B71AB-FE8B-8236-1FBF-26E30717D967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0" grpId="0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F6AA8-383B-82BF-702C-5AE677A33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EEAE59-82B1-3EA7-C1F6-6CC07210491D}"/>
              </a:ext>
            </a:extLst>
          </p:cNvPr>
          <p:cNvGrpSpPr/>
          <p:nvPr/>
        </p:nvGrpSpPr>
        <p:grpSpPr>
          <a:xfrm>
            <a:off x="4630495" y="4979216"/>
            <a:ext cx="950495" cy="1170008"/>
            <a:chOff x="5079049" y="4913120"/>
            <a:chExt cx="1335659" cy="1644124"/>
          </a:xfrm>
        </p:grpSpPr>
        <p:pic>
          <p:nvPicPr>
            <p:cNvPr id="5" name="Image 4" descr="preencoded.png">
              <a:extLst>
                <a:ext uri="{FF2B5EF4-FFF2-40B4-BE49-F238E27FC236}">
                  <a16:creationId xmlns:a16="http://schemas.microsoft.com/office/drawing/2014/main" id="{100FE39B-AE62-770D-46E6-6268729F7F5B}"/>
                </a:ext>
              </a:extLst>
            </p:cNvPr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934" y="5723845"/>
              <a:ext cx="810087" cy="833399"/>
            </a:xfrm>
            <a:prstGeom prst="rect">
              <a:avLst/>
            </a:prstGeom>
          </p:spPr>
        </p:pic>
        <p:pic>
          <p:nvPicPr>
            <p:cNvPr id="7" name="Image 1" descr="preencoded.png">
              <a:extLst>
                <a:ext uri="{FF2B5EF4-FFF2-40B4-BE49-F238E27FC236}">
                  <a16:creationId xmlns:a16="http://schemas.microsoft.com/office/drawing/2014/main" id="{D1CFE23E-B1CC-3F86-21C9-E540EED4300C}"/>
                </a:ext>
              </a:extLst>
            </p:cNvPr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621" y="5239881"/>
              <a:ext cx="810087" cy="833399"/>
            </a:xfrm>
            <a:prstGeom prst="rect">
              <a:avLst/>
            </a:prstGeom>
          </p:spPr>
        </p:pic>
        <p:pic>
          <p:nvPicPr>
            <p:cNvPr id="8" name="Image 2" descr="preencoded.png">
              <a:extLst>
                <a:ext uri="{FF2B5EF4-FFF2-40B4-BE49-F238E27FC236}">
                  <a16:creationId xmlns:a16="http://schemas.microsoft.com/office/drawing/2014/main" id="{428481C0-4104-AE53-6C5E-1807F5DC2898}"/>
                </a:ext>
              </a:extLst>
            </p:cNvPr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2054" y="4913120"/>
              <a:ext cx="664388" cy="684786"/>
            </a:xfrm>
            <a:prstGeom prst="rect">
              <a:avLst/>
            </a:prstGeom>
          </p:spPr>
        </p:pic>
        <p:pic>
          <p:nvPicPr>
            <p:cNvPr id="9" name="Image 5" descr="preencoded.png">
              <a:extLst>
                <a:ext uri="{FF2B5EF4-FFF2-40B4-BE49-F238E27FC236}">
                  <a16:creationId xmlns:a16="http://schemas.microsoft.com/office/drawing/2014/main" id="{84A69E7C-C871-31DA-5E91-3B979ED509E7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9049" y="5506374"/>
              <a:ext cx="810087" cy="833399"/>
            </a:xfrm>
            <a:prstGeom prst="rect">
              <a:avLst/>
            </a:prstGeom>
          </p:spPr>
        </p:pic>
      </p:grpSp>
      <p:pic>
        <p:nvPicPr>
          <p:cNvPr id="46" name="Image 9" descr="preencoded.png">
            <a:extLst>
              <a:ext uri="{FF2B5EF4-FFF2-40B4-BE49-F238E27FC236}">
                <a16:creationId xmlns:a16="http://schemas.microsoft.com/office/drawing/2014/main" id="{D51EC5BE-C2EF-2E93-36E6-01473010A0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127" y="5520091"/>
            <a:ext cx="716840" cy="23020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9A955D2-754A-5098-3D54-72B78E9BD227}"/>
              </a:ext>
            </a:extLst>
          </p:cNvPr>
          <p:cNvGrpSpPr/>
          <p:nvPr/>
        </p:nvGrpSpPr>
        <p:grpSpPr>
          <a:xfrm>
            <a:off x="1178430" y="3918980"/>
            <a:ext cx="3369718" cy="2143313"/>
            <a:chOff x="1311773" y="4275583"/>
            <a:chExt cx="3369718" cy="2143313"/>
          </a:xfrm>
        </p:grpSpPr>
        <p:pic>
          <p:nvPicPr>
            <p:cNvPr id="48" name="Image 6" descr="preencoded.png">
              <a:extLst>
                <a:ext uri="{FF2B5EF4-FFF2-40B4-BE49-F238E27FC236}">
                  <a16:creationId xmlns:a16="http://schemas.microsoft.com/office/drawing/2014/main" id="{DB842289-1641-C97E-5E07-400CC14055F8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1532" y="5095220"/>
              <a:ext cx="757636" cy="507033"/>
            </a:xfrm>
            <a:prstGeom prst="rect">
              <a:avLst/>
            </a:prstGeom>
          </p:spPr>
        </p:pic>
        <p:pic>
          <p:nvPicPr>
            <p:cNvPr id="49" name="Image 7" descr="preencoded.png">
              <a:extLst>
                <a:ext uri="{FF2B5EF4-FFF2-40B4-BE49-F238E27FC236}">
                  <a16:creationId xmlns:a16="http://schemas.microsoft.com/office/drawing/2014/main" id="{9C654F31-9143-377B-A827-339327752570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5321" y="5480594"/>
              <a:ext cx="938303" cy="938302"/>
            </a:xfrm>
            <a:prstGeom prst="rect">
              <a:avLst/>
            </a:prstGeom>
          </p:spPr>
        </p:pic>
        <p:pic>
          <p:nvPicPr>
            <p:cNvPr id="50" name="Image 8" descr="preencoded.png">
              <a:extLst>
                <a:ext uri="{FF2B5EF4-FFF2-40B4-BE49-F238E27FC236}">
                  <a16:creationId xmlns:a16="http://schemas.microsoft.com/office/drawing/2014/main" id="{6411E881-0FD7-0823-42EC-E1659A09ECE5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773" y="5418758"/>
              <a:ext cx="999497" cy="999496"/>
            </a:xfrm>
            <a:prstGeom prst="rect">
              <a:avLst/>
            </a:prstGeom>
          </p:spPr>
        </p:pic>
        <p:pic>
          <p:nvPicPr>
            <p:cNvPr id="51" name="Image 10" descr="preencoded.png">
              <a:extLst>
                <a:ext uri="{FF2B5EF4-FFF2-40B4-BE49-F238E27FC236}">
                  <a16:creationId xmlns:a16="http://schemas.microsoft.com/office/drawing/2014/main" id="{2214151A-8DBA-D0D8-A886-25B9B7029F8D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8050" y="5725586"/>
              <a:ext cx="527431" cy="195237"/>
            </a:xfrm>
            <a:prstGeom prst="rect">
              <a:avLst/>
            </a:prstGeom>
          </p:spPr>
        </p:pic>
        <p:pic>
          <p:nvPicPr>
            <p:cNvPr id="52" name="Image 11" descr="preencoded.png">
              <a:extLst>
                <a:ext uri="{FF2B5EF4-FFF2-40B4-BE49-F238E27FC236}">
                  <a16:creationId xmlns:a16="http://schemas.microsoft.com/office/drawing/2014/main" id="{8B29F3F3-3D7B-5ECE-12D6-76CCA843CA06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33" y="5757887"/>
              <a:ext cx="658561" cy="195237"/>
            </a:xfrm>
            <a:prstGeom prst="rect">
              <a:avLst/>
            </a:prstGeom>
          </p:spPr>
        </p:pic>
        <p:pic>
          <p:nvPicPr>
            <p:cNvPr id="53" name="Image 12" descr="preencoded.png">
              <a:extLst>
                <a:ext uri="{FF2B5EF4-FFF2-40B4-BE49-F238E27FC236}">
                  <a16:creationId xmlns:a16="http://schemas.microsoft.com/office/drawing/2014/main" id="{257311DB-8CF2-BE09-5301-2C619FE5DAA5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4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8879" y="4278671"/>
              <a:ext cx="780948" cy="1130625"/>
            </a:xfrm>
            <a:prstGeom prst="rect">
              <a:avLst/>
            </a:prstGeom>
          </p:spPr>
        </p:pic>
        <p:sp>
          <p:nvSpPr>
            <p:cNvPr id="54" name="Text 0">
              <a:extLst>
                <a:ext uri="{FF2B5EF4-FFF2-40B4-BE49-F238E27FC236}">
                  <a16:creationId xmlns:a16="http://schemas.microsoft.com/office/drawing/2014/main" id="{B90D6060-9CFD-0D84-A1D1-046C6C124DE0}"/>
                </a:ext>
              </a:extLst>
            </p:cNvPr>
            <p:cNvSpPr/>
            <p:nvPr/>
          </p:nvSpPr>
          <p:spPr>
            <a:xfrm>
              <a:off x="3644560" y="4275583"/>
              <a:ext cx="1036931" cy="2302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97750"/>
                </a:lnSpc>
                <a:buNone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type-I interferon</a:t>
              </a:r>
              <a:endParaRPr lang="en-US" sz="1400" dirty="0"/>
            </a:p>
          </p:txBody>
        </p:sp>
        <p:sp>
          <p:nvSpPr>
            <p:cNvPr id="55" name="Text 1">
              <a:extLst>
                <a:ext uri="{FF2B5EF4-FFF2-40B4-BE49-F238E27FC236}">
                  <a16:creationId xmlns:a16="http://schemas.microsoft.com/office/drawing/2014/main" id="{21D92985-8DFD-C083-EB06-5EF0990F7ABB}"/>
                </a:ext>
              </a:extLst>
            </p:cNvPr>
            <p:cNvSpPr/>
            <p:nvPr/>
          </p:nvSpPr>
          <p:spPr>
            <a:xfrm>
              <a:off x="1871462" y="4954394"/>
              <a:ext cx="716050" cy="1762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97750"/>
                </a:lnSpc>
                <a:buNone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ea typeface="Arial" pitchFamily="34" charset="-122"/>
                  <a:cs typeface="Arial" pitchFamily="34" charset="-120"/>
                </a:rPr>
                <a:t>IL-12</a:t>
              </a:r>
              <a:endParaRPr lang="en-US" sz="1400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B86CCF6-6122-AAF6-8EF8-E974DE1A9BC4}"/>
              </a:ext>
            </a:extLst>
          </p:cNvPr>
          <p:cNvGrpSpPr/>
          <p:nvPr/>
        </p:nvGrpSpPr>
        <p:grpSpPr>
          <a:xfrm>
            <a:off x="4404522" y="1497078"/>
            <a:ext cx="1527566" cy="1690741"/>
            <a:chOff x="4548146" y="1169620"/>
            <a:chExt cx="2146573" cy="2375870"/>
          </a:xfrm>
        </p:grpSpPr>
        <p:pic>
          <p:nvPicPr>
            <p:cNvPr id="56" name="Image 13" descr="preencoded.png">
              <a:extLst>
                <a:ext uri="{FF2B5EF4-FFF2-40B4-BE49-F238E27FC236}">
                  <a16:creationId xmlns:a16="http://schemas.microsoft.com/office/drawing/2014/main" id="{793BFE18-63C4-7833-BA27-9B22C48E3BA1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7951" y="1169620"/>
              <a:ext cx="664388" cy="684786"/>
            </a:xfrm>
            <a:prstGeom prst="rect">
              <a:avLst/>
            </a:prstGeom>
          </p:spPr>
        </p:pic>
        <p:pic>
          <p:nvPicPr>
            <p:cNvPr id="57" name="Image 14" descr="preencoded.png">
              <a:extLst>
                <a:ext uri="{FF2B5EF4-FFF2-40B4-BE49-F238E27FC236}">
                  <a16:creationId xmlns:a16="http://schemas.microsoft.com/office/drawing/2014/main" id="{C95862BF-82D4-EE98-A5C5-6519FE1026E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950" y="1565077"/>
              <a:ext cx="810087" cy="833399"/>
            </a:xfrm>
            <a:prstGeom prst="rect">
              <a:avLst/>
            </a:prstGeom>
          </p:spPr>
        </p:pic>
        <p:pic>
          <p:nvPicPr>
            <p:cNvPr id="58" name="Image 15" descr="preencoded.png">
              <a:extLst>
                <a:ext uri="{FF2B5EF4-FFF2-40B4-BE49-F238E27FC236}">
                  <a16:creationId xmlns:a16="http://schemas.microsoft.com/office/drawing/2014/main" id="{6F082A10-94A7-A131-D377-51A77164A328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3712" y="1664287"/>
              <a:ext cx="810087" cy="833399"/>
            </a:xfrm>
            <a:prstGeom prst="rect">
              <a:avLst/>
            </a:prstGeom>
          </p:spPr>
        </p:pic>
        <p:pic>
          <p:nvPicPr>
            <p:cNvPr id="59" name="Image 16" descr="preencoded.png">
              <a:extLst>
                <a:ext uri="{FF2B5EF4-FFF2-40B4-BE49-F238E27FC236}">
                  <a16:creationId xmlns:a16="http://schemas.microsoft.com/office/drawing/2014/main" id="{780B4CA7-3C08-6714-DC4F-06A03D85E0A2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1148" y="1337526"/>
              <a:ext cx="664388" cy="684786"/>
            </a:xfrm>
            <a:prstGeom prst="rect">
              <a:avLst/>
            </a:prstGeom>
          </p:spPr>
        </p:pic>
        <p:pic>
          <p:nvPicPr>
            <p:cNvPr id="60" name="Image 17" descr="preencoded.png">
              <a:extLst>
                <a:ext uri="{FF2B5EF4-FFF2-40B4-BE49-F238E27FC236}">
                  <a16:creationId xmlns:a16="http://schemas.microsoft.com/office/drawing/2014/main" id="{D948115A-3138-AF97-B0DE-8CA6205E0E8F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6660" y="2148254"/>
              <a:ext cx="810087" cy="833399"/>
            </a:xfrm>
            <a:prstGeom prst="rect">
              <a:avLst/>
            </a:prstGeom>
          </p:spPr>
        </p:pic>
        <p:pic>
          <p:nvPicPr>
            <p:cNvPr id="61" name="Image 18" descr="preencoded.png">
              <a:extLst>
                <a:ext uri="{FF2B5EF4-FFF2-40B4-BE49-F238E27FC236}">
                  <a16:creationId xmlns:a16="http://schemas.microsoft.com/office/drawing/2014/main" id="{B9CCE619-A4DB-3590-BE64-14FA0E5D255D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5030" y="2148252"/>
              <a:ext cx="810087" cy="833399"/>
            </a:xfrm>
            <a:prstGeom prst="rect">
              <a:avLst/>
            </a:prstGeom>
          </p:spPr>
        </p:pic>
        <p:pic>
          <p:nvPicPr>
            <p:cNvPr id="62" name="Image 19" descr="preencoded.png">
              <a:extLst>
                <a:ext uri="{FF2B5EF4-FFF2-40B4-BE49-F238E27FC236}">
                  <a16:creationId xmlns:a16="http://schemas.microsoft.com/office/drawing/2014/main" id="{CEA22D60-0CC7-C9FF-52E4-37F3ECC14805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0518" y="2712091"/>
              <a:ext cx="810087" cy="833399"/>
            </a:xfrm>
            <a:prstGeom prst="rect">
              <a:avLst/>
            </a:prstGeom>
          </p:spPr>
        </p:pic>
        <p:pic>
          <p:nvPicPr>
            <p:cNvPr id="63" name="Image 20" descr="preencoded.png">
              <a:extLst>
                <a:ext uri="{FF2B5EF4-FFF2-40B4-BE49-F238E27FC236}">
                  <a16:creationId xmlns:a16="http://schemas.microsoft.com/office/drawing/2014/main" id="{C3076D2C-D5F2-B598-5774-731FCD4E7962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4632" y="2601297"/>
              <a:ext cx="810087" cy="833399"/>
            </a:xfrm>
            <a:prstGeom prst="rect">
              <a:avLst/>
            </a:prstGeom>
          </p:spPr>
        </p:pic>
        <p:pic>
          <p:nvPicPr>
            <p:cNvPr id="64" name="Image 21" descr="preencoded.png">
              <a:extLst>
                <a:ext uri="{FF2B5EF4-FFF2-40B4-BE49-F238E27FC236}">
                  <a16:creationId xmlns:a16="http://schemas.microsoft.com/office/drawing/2014/main" id="{66EED079-85EE-5A34-8C07-8EC565C32FB9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803" y="2601296"/>
              <a:ext cx="810087" cy="833399"/>
            </a:xfrm>
            <a:prstGeom prst="rect">
              <a:avLst/>
            </a:prstGeom>
          </p:spPr>
        </p:pic>
        <p:pic>
          <p:nvPicPr>
            <p:cNvPr id="65" name="Image 22" descr="preencoded.png">
              <a:extLst>
                <a:ext uri="{FF2B5EF4-FFF2-40B4-BE49-F238E27FC236}">
                  <a16:creationId xmlns:a16="http://schemas.microsoft.com/office/drawing/2014/main" id="{C3DD0C71-F8AC-91FB-50F5-9EC8CD7B935F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146" y="1930780"/>
              <a:ext cx="810087" cy="833399"/>
            </a:xfrm>
            <a:prstGeom prst="rect">
              <a:avLst/>
            </a:prstGeom>
          </p:spPr>
        </p:pic>
      </p:grpSp>
      <p:pic>
        <p:nvPicPr>
          <p:cNvPr id="66" name="Image 23" descr="preencoded.png">
            <a:extLst>
              <a:ext uri="{FF2B5EF4-FFF2-40B4-BE49-F238E27FC236}">
                <a16:creationId xmlns:a16="http://schemas.microsoft.com/office/drawing/2014/main" id="{4AFA4421-81C8-744D-42F9-B211A8F789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189" y="1519626"/>
            <a:ext cx="757635" cy="507033"/>
          </a:xfrm>
          <a:prstGeom prst="rect">
            <a:avLst/>
          </a:prstGeom>
        </p:spPr>
      </p:pic>
      <p:pic>
        <p:nvPicPr>
          <p:cNvPr id="67" name="Image 24" descr="preencoded.png">
            <a:extLst>
              <a:ext uri="{FF2B5EF4-FFF2-40B4-BE49-F238E27FC236}">
                <a16:creationId xmlns:a16="http://schemas.microsoft.com/office/drawing/2014/main" id="{17CB0E3E-6C75-A4BD-5213-7029C9EF35C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977" y="1905000"/>
            <a:ext cx="938302" cy="938302"/>
          </a:xfrm>
          <a:prstGeom prst="rect">
            <a:avLst/>
          </a:prstGeom>
        </p:spPr>
      </p:pic>
      <p:pic>
        <p:nvPicPr>
          <p:cNvPr id="68" name="Image 25" descr="preencoded.png">
            <a:extLst>
              <a:ext uri="{FF2B5EF4-FFF2-40B4-BE49-F238E27FC236}">
                <a16:creationId xmlns:a16="http://schemas.microsoft.com/office/drawing/2014/main" id="{5C04A752-187C-C175-F454-3235BA129D8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430" y="1843164"/>
            <a:ext cx="999496" cy="999496"/>
          </a:xfrm>
          <a:prstGeom prst="rect">
            <a:avLst/>
          </a:prstGeom>
        </p:spPr>
      </p:pic>
      <p:pic>
        <p:nvPicPr>
          <p:cNvPr id="69" name="Image 26" descr="preencoded.png">
            <a:extLst>
              <a:ext uri="{FF2B5EF4-FFF2-40B4-BE49-F238E27FC236}">
                <a16:creationId xmlns:a16="http://schemas.microsoft.com/office/drawing/2014/main" id="{4DAF54C9-3273-96D5-6FEF-9AD1C8D3E0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125" y="2301100"/>
            <a:ext cx="716840" cy="230205"/>
          </a:xfrm>
          <a:prstGeom prst="rect">
            <a:avLst/>
          </a:prstGeom>
        </p:spPr>
      </p:pic>
      <p:pic>
        <p:nvPicPr>
          <p:cNvPr id="70" name="Image 27" descr="preencoded.png">
            <a:extLst>
              <a:ext uri="{FF2B5EF4-FFF2-40B4-BE49-F238E27FC236}">
                <a16:creationId xmlns:a16="http://schemas.microsoft.com/office/drawing/2014/main" id="{9ADCBAFC-908E-CC81-8484-09365DB0DBE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706" y="2149993"/>
            <a:ext cx="527431" cy="195237"/>
          </a:xfrm>
          <a:prstGeom prst="rect">
            <a:avLst/>
          </a:prstGeom>
        </p:spPr>
      </p:pic>
      <p:pic>
        <p:nvPicPr>
          <p:cNvPr id="71" name="Image 28" descr="preencoded.png">
            <a:extLst>
              <a:ext uri="{FF2B5EF4-FFF2-40B4-BE49-F238E27FC236}">
                <a16:creationId xmlns:a16="http://schemas.microsoft.com/office/drawing/2014/main" id="{B4168C11-4D1A-56A7-314F-0853B15597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789" y="2182293"/>
            <a:ext cx="658560" cy="195237"/>
          </a:xfrm>
          <a:prstGeom prst="rect">
            <a:avLst/>
          </a:prstGeom>
        </p:spPr>
      </p:pic>
      <p:pic>
        <p:nvPicPr>
          <p:cNvPr id="72" name="Image 29" descr="preencoded.png">
            <a:extLst>
              <a:ext uri="{FF2B5EF4-FFF2-40B4-BE49-F238E27FC236}">
                <a16:creationId xmlns:a16="http://schemas.microsoft.com/office/drawing/2014/main" id="{500C4B85-242E-4BC7-1111-71AFFB06C01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534" y="703077"/>
            <a:ext cx="780947" cy="1130625"/>
          </a:xfrm>
          <a:prstGeom prst="rect">
            <a:avLst/>
          </a:prstGeom>
        </p:spPr>
      </p:pic>
      <p:sp>
        <p:nvSpPr>
          <p:cNvPr id="73" name="Text 2">
            <a:extLst>
              <a:ext uri="{FF2B5EF4-FFF2-40B4-BE49-F238E27FC236}">
                <a16:creationId xmlns:a16="http://schemas.microsoft.com/office/drawing/2014/main" id="{9FAB35E5-DF09-3900-F4A7-93D56C485CB2}"/>
              </a:ext>
            </a:extLst>
          </p:cNvPr>
          <p:cNvSpPr/>
          <p:nvPr/>
        </p:nvSpPr>
        <p:spPr>
          <a:xfrm>
            <a:off x="3511215" y="699989"/>
            <a:ext cx="1036930" cy="327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type-I interferon</a:t>
            </a:r>
            <a:endParaRPr lang="en-US" sz="1400" dirty="0"/>
          </a:p>
        </p:txBody>
      </p:sp>
      <p:sp>
        <p:nvSpPr>
          <p:cNvPr id="74" name="Text 3">
            <a:extLst>
              <a:ext uri="{FF2B5EF4-FFF2-40B4-BE49-F238E27FC236}">
                <a16:creationId xmlns:a16="http://schemas.microsoft.com/office/drawing/2014/main" id="{07DAE274-C36E-7065-F0D9-93CEC7101E00}"/>
              </a:ext>
            </a:extLst>
          </p:cNvPr>
          <p:cNvSpPr/>
          <p:nvPr/>
        </p:nvSpPr>
        <p:spPr>
          <a:xfrm>
            <a:off x="1738118" y="1378800"/>
            <a:ext cx="716049" cy="176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IL-12</a:t>
            </a:r>
            <a:endParaRPr lang="en-US" sz="1400" dirty="0"/>
          </a:p>
        </p:txBody>
      </p:sp>
      <p:pic>
        <p:nvPicPr>
          <p:cNvPr id="75" name="Image 30" descr="preencoded.png">
            <a:extLst>
              <a:ext uri="{FF2B5EF4-FFF2-40B4-BE49-F238E27FC236}">
                <a16:creationId xmlns:a16="http://schemas.microsoft.com/office/drawing/2014/main" id="{1BEED2A4-8C5E-745F-67B6-0531C12D587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348" y="2982144"/>
            <a:ext cx="708098" cy="632334"/>
          </a:xfrm>
          <a:prstGeom prst="rect">
            <a:avLst/>
          </a:prstGeom>
        </p:spPr>
      </p:pic>
      <p:sp>
        <p:nvSpPr>
          <p:cNvPr id="76" name="Text 4">
            <a:extLst>
              <a:ext uri="{FF2B5EF4-FFF2-40B4-BE49-F238E27FC236}">
                <a16:creationId xmlns:a16="http://schemas.microsoft.com/office/drawing/2014/main" id="{1AA29680-C094-71E1-3E60-24681B7181BD}"/>
              </a:ext>
            </a:extLst>
          </p:cNvPr>
          <p:cNvSpPr/>
          <p:nvPr/>
        </p:nvSpPr>
        <p:spPr>
          <a:xfrm>
            <a:off x="2964041" y="3432259"/>
            <a:ext cx="716049" cy="176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IL-15</a:t>
            </a:r>
            <a:endParaRPr lang="en-US" sz="1400" dirty="0"/>
          </a:p>
        </p:txBody>
      </p:sp>
      <p:sp>
        <p:nvSpPr>
          <p:cNvPr id="77" name="Text 4">
            <a:extLst>
              <a:ext uri="{FF2B5EF4-FFF2-40B4-BE49-F238E27FC236}">
                <a16:creationId xmlns:a16="http://schemas.microsoft.com/office/drawing/2014/main" id="{0D21ED86-E1D2-6629-F6D5-16A7E466E3FE}"/>
              </a:ext>
            </a:extLst>
          </p:cNvPr>
          <p:cNvSpPr/>
          <p:nvPr/>
        </p:nvSpPr>
        <p:spPr>
          <a:xfrm>
            <a:off x="4487677" y="413128"/>
            <a:ext cx="4748895" cy="113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“Combinatorial model”</a:t>
            </a:r>
          </a:p>
          <a:p>
            <a:pPr algn="ctr">
              <a:lnSpc>
                <a:spcPct val="97750"/>
              </a:lnSpc>
            </a:pPr>
            <a:r>
              <a:rPr lang="en-US" sz="30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presence or absence </a:t>
            </a:r>
            <a:r>
              <a:rPr lang="en-US" sz="3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signals</a:t>
            </a:r>
            <a:endParaRPr lang="en-US" sz="3000" dirty="0"/>
          </a:p>
        </p:txBody>
      </p:sp>
      <p:sp>
        <p:nvSpPr>
          <p:cNvPr id="78" name="Text 4">
            <a:extLst>
              <a:ext uri="{FF2B5EF4-FFF2-40B4-BE49-F238E27FC236}">
                <a16:creationId xmlns:a16="http://schemas.microsoft.com/office/drawing/2014/main" id="{48D38B70-3633-F25F-DF65-CB706721171D}"/>
              </a:ext>
            </a:extLst>
          </p:cNvPr>
          <p:cNvSpPr/>
          <p:nvPr/>
        </p:nvSpPr>
        <p:spPr>
          <a:xfrm>
            <a:off x="4634634" y="3731363"/>
            <a:ext cx="4601938" cy="113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Does the </a:t>
            </a:r>
            <a:r>
              <a:rPr lang="en-US" sz="3000" b="1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sequence</a:t>
            </a:r>
            <a:r>
              <a:rPr lang="en-US" sz="3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signals matter?</a:t>
            </a:r>
            <a:endParaRPr lang="en-US" sz="3000" dirty="0"/>
          </a:p>
        </p:txBody>
      </p:sp>
      <p:sp>
        <p:nvSpPr>
          <p:cNvPr id="79" name="Text 4">
            <a:extLst>
              <a:ext uri="{FF2B5EF4-FFF2-40B4-BE49-F238E27FC236}">
                <a16:creationId xmlns:a16="http://schemas.microsoft.com/office/drawing/2014/main" id="{A5ED6CA0-84BF-0861-90D3-561526E927DE}"/>
              </a:ext>
            </a:extLst>
          </p:cNvPr>
          <p:cNvSpPr/>
          <p:nvPr/>
        </p:nvSpPr>
        <p:spPr>
          <a:xfrm>
            <a:off x="37317" y="804329"/>
            <a:ext cx="2297824" cy="507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Large clone</a:t>
            </a:r>
            <a:endParaRPr lang="en-US" sz="2800" dirty="0"/>
          </a:p>
        </p:txBody>
      </p:sp>
      <p:sp>
        <p:nvSpPr>
          <p:cNvPr id="80" name="Text 4">
            <a:extLst>
              <a:ext uri="{FF2B5EF4-FFF2-40B4-BE49-F238E27FC236}">
                <a16:creationId xmlns:a16="http://schemas.microsoft.com/office/drawing/2014/main" id="{9461C59A-66B9-1D65-4283-F9B6D97005E5}"/>
              </a:ext>
            </a:extLst>
          </p:cNvPr>
          <p:cNvSpPr/>
          <p:nvPr/>
        </p:nvSpPr>
        <p:spPr>
          <a:xfrm>
            <a:off x="8965" y="3862095"/>
            <a:ext cx="2297824" cy="507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Small clone</a:t>
            </a:r>
            <a:endParaRPr lang="en-US" sz="28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54E322F-4F4E-0704-7144-F2F36E02CA51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2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976C1-DA60-87A1-B500-A278D4422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523E4E8C-1964-F728-5824-E5CAC332FF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303" y="3181222"/>
            <a:ext cx="5063698" cy="1506624"/>
          </a:xfrm>
          <a:prstGeom prst="rect">
            <a:avLst/>
          </a:prstGeom>
        </p:spPr>
      </p:pic>
      <p:sp>
        <p:nvSpPr>
          <p:cNvPr id="4" name="Text 7">
            <a:extLst>
              <a:ext uri="{FF2B5EF4-FFF2-40B4-BE49-F238E27FC236}">
                <a16:creationId xmlns:a16="http://schemas.microsoft.com/office/drawing/2014/main" id="{7C68ACAF-093A-BD98-E79E-B5FADEF11149}"/>
              </a:ext>
            </a:extLst>
          </p:cNvPr>
          <p:cNvSpPr/>
          <p:nvPr/>
        </p:nvSpPr>
        <p:spPr>
          <a:xfrm>
            <a:off x="5818782" y="5011090"/>
            <a:ext cx="1391741" cy="168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Accessible</a:t>
            </a:r>
            <a:endParaRPr lang="en-US" sz="2000" dirty="0"/>
          </a:p>
        </p:txBody>
      </p:sp>
      <p:sp>
        <p:nvSpPr>
          <p:cNvPr id="6" name="Text 7">
            <a:extLst>
              <a:ext uri="{FF2B5EF4-FFF2-40B4-BE49-F238E27FC236}">
                <a16:creationId xmlns:a16="http://schemas.microsoft.com/office/drawing/2014/main" id="{8CFCD253-373B-4FCE-7D76-6F6468F9C947}"/>
              </a:ext>
            </a:extLst>
          </p:cNvPr>
          <p:cNvSpPr/>
          <p:nvPr/>
        </p:nvSpPr>
        <p:spPr>
          <a:xfrm>
            <a:off x="3821419" y="5011090"/>
            <a:ext cx="1586998" cy="131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Inaccessible</a:t>
            </a:r>
            <a:endParaRPr lang="en-US" sz="2000" dirty="0"/>
          </a:p>
        </p:txBody>
      </p:sp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6031245-81BA-8DA7-5A7C-C93703F36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02" y="2758898"/>
            <a:ext cx="3886200" cy="20008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6554F4-075D-CCDC-D423-C4BBB3635E6B}"/>
              </a:ext>
            </a:extLst>
          </p:cNvPr>
          <p:cNvSpPr txBox="1"/>
          <p:nvPr/>
        </p:nvSpPr>
        <p:spPr>
          <a:xfrm>
            <a:off x="713520" y="5603764"/>
            <a:ext cx="567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Wiedemann,…, Lau,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Nature Immunology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06F06A-845F-E2F7-E8BA-1D2CADB8AF97}"/>
              </a:ext>
            </a:extLst>
          </p:cNvPr>
          <p:cNvSpPr/>
          <p:nvPr/>
        </p:nvSpPr>
        <p:spPr>
          <a:xfrm>
            <a:off x="185137" y="1346652"/>
            <a:ext cx="528383" cy="326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D912DE75-F6AB-BD79-7A6D-47F5DD83A47A}"/>
              </a:ext>
            </a:extLst>
          </p:cNvPr>
          <p:cNvSpPr/>
          <p:nvPr/>
        </p:nvSpPr>
        <p:spPr>
          <a:xfrm>
            <a:off x="114659" y="987104"/>
            <a:ext cx="5293758" cy="1045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Signals lead to epigenetic changes</a:t>
            </a:r>
            <a:endParaRPr lang="en-US" sz="3000" dirty="0"/>
          </a:p>
        </p:txBody>
      </p:sp>
      <p:pic>
        <p:nvPicPr>
          <p:cNvPr id="14" name="Image 10" descr="preencoded.png">
            <a:extLst>
              <a:ext uri="{FF2B5EF4-FFF2-40B4-BE49-F238E27FC236}">
                <a16:creationId xmlns:a16="http://schemas.microsoft.com/office/drawing/2014/main" id="{A59331A0-C8D5-50F4-6847-5CE42CD5CD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692" y="1941782"/>
            <a:ext cx="856342" cy="856342"/>
          </a:xfrm>
          <a:prstGeom prst="rect">
            <a:avLst/>
          </a:prstGeom>
        </p:spPr>
      </p:pic>
      <p:pic>
        <p:nvPicPr>
          <p:cNvPr id="15" name="Image 12" descr="preencoded.png">
            <a:extLst>
              <a:ext uri="{FF2B5EF4-FFF2-40B4-BE49-F238E27FC236}">
                <a16:creationId xmlns:a16="http://schemas.microsoft.com/office/drawing/2014/main" id="{B0C87424-DD95-60CF-5F69-0DA1978E9F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063" y="1394605"/>
            <a:ext cx="787197" cy="5425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ED9E19-0B53-5DFC-07EE-5E5F57A6F68A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4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F7172-87A6-D5B1-848E-2A85C3AB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CCBA8727-9270-4574-DBE3-6DFD6EA70F51}"/>
              </a:ext>
            </a:extLst>
          </p:cNvPr>
          <p:cNvSpPr/>
          <p:nvPr/>
        </p:nvSpPr>
        <p:spPr>
          <a:xfrm>
            <a:off x="2286000" y="3657600"/>
            <a:ext cx="1673086" cy="301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Signal 1</a:t>
            </a:r>
            <a:endParaRPr lang="en-US" sz="2800" dirty="0"/>
          </a:p>
        </p:txBody>
      </p:sp>
      <p:pic>
        <p:nvPicPr>
          <p:cNvPr id="5" name="Image 10" descr="preencoded.png">
            <a:extLst>
              <a:ext uri="{FF2B5EF4-FFF2-40B4-BE49-F238E27FC236}">
                <a16:creationId xmlns:a16="http://schemas.microsoft.com/office/drawing/2014/main" id="{E65A8E79-D51D-B24B-4F08-79A1226BC8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873" y="1756519"/>
            <a:ext cx="792480" cy="530352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4C1BE9CB-EB74-4536-C6B7-D98F4EEE871C}"/>
              </a:ext>
            </a:extLst>
          </p:cNvPr>
          <p:cNvSpPr/>
          <p:nvPr/>
        </p:nvSpPr>
        <p:spPr>
          <a:xfrm rot="19782007">
            <a:off x="2101331" y="4465321"/>
            <a:ext cx="153408" cy="485721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10" descr="preencoded.png">
            <a:extLst>
              <a:ext uri="{FF2B5EF4-FFF2-40B4-BE49-F238E27FC236}">
                <a16:creationId xmlns:a16="http://schemas.microsoft.com/office/drawing/2014/main" id="{74638B28-64A0-09B1-08F4-4A7ABDCB71B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79" y="3478342"/>
            <a:ext cx="981456" cy="981456"/>
          </a:xfrm>
          <a:prstGeom prst="rect">
            <a:avLst/>
          </a:prstGeom>
        </p:spPr>
      </p:pic>
      <p:pic>
        <p:nvPicPr>
          <p:cNvPr id="9" name="Image 12" descr="preencoded.png">
            <a:extLst>
              <a:ext uri="{FF2B5EF4-FFF2-40B4-BE49-F238E27FC236}">
                <a16:creationId xmlns:a16="http://schemas.microsoft.com/office/drawing/2014/main" id="{C20B9C06-93E8-4800-299F-576D933370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759" y="4162820"/>
            <a:ext cx="902208" cy="621792"/>
          </a:xfrm>
          <a:prstGeom prst="rect">
            <a:avLst/>
          </a:prstGeom>
        </p:spPr>
      </p:pic>
      <p:pic>
        <p:nvPicPr>
          <p:cNvPr id="16" name="Image 10" descr="preencoded.png">
            <a:extLst>
              <a:ext uri="{FF2B5EF4-FFF2-40B4-BE49-F238E27FC236}">
                <a16:creationId xmlns:a16="http://schemas.microsoft.com/office/drawing/2014/main" id="{F13E295C-4B58-C9D4-365A-1FD9D9F593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355" y="1965489"/>
            <a:ext cx="981456" cy="981456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32545C99-B0A0-C695-6155-B7048FD2BEAD}"/>
              </a:ext>
            </a:extLst>
          </p:cNvPr>
          <p:cNvSpPr/>
          <p:nvPr/>
        </p:nvSpPr>
        <p:spPr>
          <a:xfrm rot="1817993" flipV="1">
            <a:off x="2059834" y="2738713"/>
            <a:ext cx="153408" cy="485721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86C26E-955E-6EC9-EA66-249B21E359BA}"/>
              </a:ext>
            </a:extLst>
          </p:cNvPr>
          <p:cNvGrpSpPr/>
          <p:nvPr/>
        </p:nvGrpSpPr>
        <p:grpSpPr>
          <a:xfrm>
            <a:off x="1313835" y="5157978"/>
            <a:ext cx="3313800" cy="531659"/>
            <a:chOff x="268079" y="4556461"/>
            <a:chExt cx="3313800" cy="531659"/>
          </a:xfrm>
        </p:grpSpPr>
        <p:pic>
          <p:nvPicPr>
            <p:cNvPr id="19" name="Image 2" descr="preencoded.png">
              <a:extLst>
                <a:ext uri="{FF2B5EF4-FFF2-40B4-BE49-F238E27FC236}">
                  <a16:creationId xmlns:a16="http://schemas.microsoft.com/office/drawing/2014/main" id="{72ABC850-9A53-FB2E-D34B-54D8ED9890A7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115" y="4578722"/>
              <a:ext cx="911352" cy="509016"/>
            </a:xfrm>
            <a:prstGeom prst="rect">
              <a:avLst/>
            </a:prstGeom>
          </p:spPr>
        </p:pic>
        <p:pic>
          <p:nvPicPr>
            <p:cNvPr id="20" name="Image 3" descr="preencoded.png">
              <a:extLst>
                <a:ext uri="{FF2B5EF4-FFF2-40B4-BE49-F238E27FC236}">
                  <a16:creationId xmlns:a16="http://schemas.microsoft.com/office/drawing/2014/main" id="{E55BEAFA-BAFA-F775-8EEF-A4A0A7E95BEF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3592" y="4579104"/>
              <a:ext cx="911352" cy="509016"/>
            </a:xfrm>
            <a:prstGeom prst="rect">
              <a:avLst/>
            </a:prstGeom>
          </p:spPr>
        </p:pic>
        <p:pic>
          <p:nvPicPr>
            <p:cNvPr id="21" name="Image 10" descr="preencoded.png">
              <a:extLst>
                <a:ext uri="{FF2B5EF4-FFF2-40B4-BE49-F238E27FC236}">
                  <a16:creationId xmlns:a16="http://schemas.microsoft.com/office/drawing/2014/main" id="{E30181F8-C644-E0AA-85C4-EA99C7731391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0551" y="4568189"/>
              <a:ext cx="487680" cy="499872"/>
            </a:xfrm>
            <a:prstGeom prst="rect">
              <a:avLst/>
            </a:prstGeom>
          </p:spPr>
        </p:pic>
        <p:pic>
          <p:nvPicPr>
            <p:cNvPr id="22" name="Image 11" descr="preencoded.png">
              <a:extLst>
                <a:ext uri="{FF2B5EF4-FFF2-40B4-BE49-F238E27FC236}">
                  <a16:creationId xmlns:a16="http://schemas.microsoft.com/office/drawing/2014/main" id="{42408882-A940-C750-7635-83181F843E13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2007" y="4556461"/>
              <a:ext cx="499872" cy="512064"/>
            </a:xfrm>
            <a:prstGeom prst="rect">
              <a:avLst/>
            </a:prstGeom>
          </p:spPr>
        </p:pic>
        <p:pic>
          <p:nvPicPr>
            <p:cNvPr id="23" name="Image 12" descr="preencoded.png">
              <a:extLst>
                <a:ext uri="{FF2B5EF4-FFF2-40B4-BE49-F238E27FC236}">
                  <a16:creationId xmlns:a16="http://schemas.microsoft.com/office/drawing/2014/main" id="{6859D1A2-A71D-6EF4-9213-EEBB59772CE7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079" y="4570374"/>
              <a:ext cx="487680" cy="499872"/>
            </a:xfrm>
            <a:prstGeom prst="rect">
              <a:avLst/>
            </a:prstGeom>
          </p:spPr>
        </p:pic>
        <p:pic>
          <p:nvPicPr>
            <p:cNvPr id="24" name="Image 13" descr="preencoded.png">
              <a:extLst>
                <a:ext uri="{FF2B5EF4-FFF2-40B4-BE49-F238E27FC236}">
                  <a16:creationId xmlns:a16="http://schemas.microsoft.com/office/drawing/2014/main" id="{52164DDB-BFF6-DDFC-2C4D-EB2EFC1CCE30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015" y="4558646"/>
              <a:ext cx="499872" cy="51206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9C6673-F3C2-D425-2404-9F2EA1612131}"/>
              </a:ext>
            </a:extLst>
          </p:cNvPr>
          <p:cNvGrpSpPr/>
          <p:nvPr/>
        </p:nvGrpSpPr>
        <p:grpSpPr>
          <a:xfrm>
            <a:off x="1313835" y="2091945"/>
            <a:ext cx="3371694" cy="512069"/>
            <a:chOff x="311934" y="3478752"/>
            <a:chExt cx="3371694" cy="512069"/>
          </a:xfrm>
        </p:grpSpPr>
        <p:pic>
          <p:nvPicPr>
            <p:cNvPr id="26" name="Image 0" descr="preencoded.png">
              <a:extLst>
                <a:ext uri="{FF2B5EF4-FFF2-40B4-BE49-F238E27FC236}">
                  <a16:creationId xmlns:a16="http://schemas.microsoft.com/office/drawing/2014/main" id="{97354D4C-17C6-2001-4337-3C20E4AA0C46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934" y="3490479"/>
              <a:ext cx="487680" cy="499872"/>
            </a:xfrm>
            <a:prstGeom prst="rect">
              <a:avLst/>
            </a:prstGeom>
          </p:spPr>
        </p:pic>
        <p:pic>
          <p:nvPicPr>
            <p:cNvPr id="27" name="Image 1" descr="preencoded.png">
              <a:extLst>
                <a:ext uri="{FF2B5EF4-FFF2-40B4-BE49-F238E27FC236}">
                  <a16:creationId xmlns:a16="http://schemas.microsoft.com/office/drawing/2014/main" id="{F6EC90BF-9CDB-7FD5-C8AE-CBE30C745046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870" y="3478752"/>
              <a:ext cx="499872" cy="512064"/>
            </a:xfrm>
            <a:prstGeom prst="rect">
              <a:avLst/>
            </a:prstGeom>
          </p:spPr>
        </p:pic>
        <p:pic>
          <p:nvPicPr>
            <p:cNvPr id="28" name="Image 4" descr="preencoded.png">
              <a:extLst>
                <a:ext uri="{FF2B5EF4-FFF2-40B4-BE49-F238E27FC236}">
                  <a16:creationId xmlns:a16="http://schemas.microsoft.com/office/drawing/2014/main" id="{BA8AD646-3041-AFA3-704F-9240E6F79CBF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634" y="3490481"/>
              <a:ext cx="487680" cy="499872"/>
            </a:xfrm>
            <a:prstGeom prst="rect">
              <a:avLst/>
            </a:prstGeom>
          </p:spPr>
        </p:pic>
        <p:pic>
          <p:nvPicPr>
            <p:cNvPr id="29" name="Image 5" descr="preencoded.png">
              <a:extLst>
                <a:ext uri="{FF2B5EF4-FFF2-40B4-BE49-F238E27FC236}">
                  <a16:creationId xmlns:a16="http://schemas.microsoft.com/office/drawing/2014/main" id="{28F87A99-7928-47D5-2024-73D28966FE58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090" y="3478754"/>
              <a:ext cx="499872" cy="512064"/>
            </a:xfrm>
            <a:prstGeom prst="rect">
              <a:avLst/>
            </a:prstGeom>
          </p:spPr>
        </p:pic>
        <p:pic>
          <p:nvPicPr>
            <p:cNvPr id="30" name="Image 6" descr="preencoded.png">
              <a:extLst>
                <a:ext uri="{FF2B5EF4-FFF2-40B4-BE49-F238E27FC236}">
                  <a16:creationId xmlns:a16="http://schemas.microsoft.com/office/drawing/2014/main" id="{884EBFBC-C4DF-311F-35DF-2746A906E9B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2804" y="3490482"/>
              <a:ext cx="487680" cy="499872"/>
            </a:xfrm>
            <a:prstGeom prst="rect">
              <a:avLst/>
            </a:prstGeom>
          </p:spPr>
        </p:pic>
        <p:pic>
          <p:nvPicPr>
            <p:cNvPr id="31" name="Image 7" descr="preencoded.png">
              <a:extLst>
                <a:ext uri="{FF2B5EF4-FFF2-40B4-BE49-F238E27FC236}">
                  <a16:creationId xmlns:a16="http://schemas.microsoft.com/office/drawing/2014/main" id="{99295AF8-B4B2-77BA-DEB8-ADE9D6F7CCCC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1740" y="3478755"/>
              <a:ext cx="499872" cy="512064"/>
            </a:xfrm>
            <a:prstGeom prst="rect">
              <a:avLst/>
            </a:prstGeom>
          </p:spPr>
        </p:pic>
        <p:pic>
          <p:nvPicPr>
            <p:cNvPr id="32" name="Image 8" descr="preencoded.png">
              <a:extLst>
                <a:ext uri="{FF2B5EF4-FFF2-40B4-BE49-F238E27FC236}">
                  <a16:creationId xmlns:a16="http://schemas.microsoft.com/office/drawing/2014/main" id="{923B820E-A4B0-F8D1-199A-602808B92E51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9504" y="3490484"/>
              <a:ext cx="487680" cy="499872"/>
            </a:xfrm>
            <a:prstGeom prst="rect">
              <a:avLst/>
            </a:prstGeom>
          </p:spPr>
        </p:pic>
        <p:pic>
          <p:nvPicPr>
            <p:cNvPr id="33" name="Image 9" descr="preencoded.png">
              <a:extLst>
                <a:ext uri="{FF2B5EF4-FFF2-40B4-BE49-F238E27FC236}">
                  <a16:creationId xmlns:a16="http://schemas.microsoft.com/office/drawing/2014/main" id="{10D117E3-BEC9-83AC-B046-FE0C41FADC33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0960" y="3478757"/>
              <a:ext cx="499872" cy="512064"/>
            </a:xfrm>
            <a:prstGeom prst="rect">
              <a:avLst/>
            </a:prstGeom>
          </p:spPr>
        </p:pic>
        <p:pic>
          <p:nvPicPr>
            <p:cNvPr id="34" name="Image 14" descr="preencoded.png">
              <a:extLst>
                <a:ext uri="{FF2B5EF4-FFF2-40B4-BE49-F238E27FC236}">
                  <a16:creationId xmlns:a16="http://schemas.microsoft.com/office/drawing/2014/main" id="{B33DF403-BA77-9B2A-8344-61C0876A9772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3756" y="3478756"/>
              <a:ext cx="499872" cy="512064"/>
            </a:xfrm>
            <a:prstGeom prst="rect">
              <a:avLst/>
            </a:prstGeom>
          </p:spPr>
        </p:pic>
      </p:grpSp>
      <p:sp>
        <p:nvSpPr>
          <p:cNvPr id="35" name="Down Arrow 34">
            <a:extLst>
              <a:ext uri="{FF2B5EF4-FFF2-40B4-BE49-F238E27FC236}">
                <a16:creationId xmlns:a16="http://schemas.microsoft.com/office/drawing/2014/main" id="{98C47487-645E-8157-3D08-AF3D71060A58}"/>
              </a:ext>
            </a:extLst>
          </p:cNvPr>
          <p:cNvSpPr/>
          <p:nvPr/>
        </p:nvSpPr>
        <p:spPr>
          <a:xfrm rot="5400000" flipV="1">
            <a:off x="5026367" y="2138262"/>
            <a:ext cx="153408" cy="485721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41A48E8B-4176-CD0F-01CA-365E9B59901E}"/>
              </a:ext>
            </a:extLst>
          </p:cNvPr>
          <p:cNvSpPr/>
          <p:nvPr/>
        </p:nvSpPr>
        <p:spPr>
          <a:xfrm rot="5400000" flipV="1">
            <a:off x="5026367" y="5191887"/>
            <a:ext cx="153408" cy="485721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Image 10" descr="preencoded.png">
            <a:extLst>
              <a:ext uri="{FF2B5EF4-FFF2-40B4-BE49-F238E27FC236}">
                <a16:creationId xmlns:a16="http://schemas.microsoft.com/office/drawing/2014/main" id="{7BB350EF-99C6-D939-C790-6A03A7724D2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427" y="4956566"/>
            <a:ext cx="981456" cy="981456"/>
          </a:xfrm>
          <a:prstGeom prst="rect">
            <a:avLst/>
          </a:prstGeom>
        </p:spPr>
      </p:pic>
      <p:pic>
        <p:nvPicPr>
          <p:cNvPr id="38" name="Image 10" descr="preencoded.png">
            <a:extLst>
              <a:ext uri="{FF2B5EF4-FFF2-40B4-BE49-F238E27FC236}">
                <a16:creationId xmlns:a16="http://schemas.microsoft.com/office/drawing/2014/main" id="{CA2A23A2-5E9E-8328-D07E-65D3413EF5C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143" y="4654134"/>
            <a:ext cx="792480" cy="530352"/>
          </a:xfrm>
          <a:prstGeom prst="rect">
            <a:avLst/>
          </a:prstGeom>
        </p:spPr>
      </p:pic>
      <p:sp>
        <p:nvSpPr>
          <p:cNvPr id="39" name="Text 0">
            <a:extLst>
              <a:ext uri="{FF2B5EF4-FFF2-40B4-BE49-F238E27FC236}">
                <a16:creationId xmlns:a16="http://schemas.microsoft.com/office/drawing/2014/main" id="{F09E735D-E8DC-1315-25BB-FF1053F3CAC9}"/>
              </a:ext>
            </a:extLst>
          </p:cNvPr>
          <p:cNvSpPr/>
          <p:nvPr/>
        </p:nvSpPr>
        <p:spPr>
          <a:xfrm>
            <a:off x="6319722" y="4082554"/>
            <a:ext cx="1673086" cy="301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Signal 2</a:t>
            </a:r>
            <a:endParaRPr lang="en-US" sz="2800" dirty="0"/>
          </a:p>
        </p:txBody>
      </p:sp>
      <p:sp>
        <p:nvSpPr>
          <p:cNvPr id="40" name="Text 0">
            <a:extLst>
              <a:ext uri="{FF2B5EF4-FFF2-40B4-BE49-F238E27FC236}">
                <a16:creationId xmlns:a16="http://schemas.microsoft.com/office/drawing/2014/main" id="{D71BAD07-F750-B981-00F9-33001B9E7DCB}"/>
              </a:ext>
            </a:extLst>
          </p:cNvPr>
          <p:cNvSpPr/>
          <p:nvPr/>
        </p:nvSpPr>
        <p:spPr>
          <a:xfrm>
            <a:off x="6319722" y="1215685"/>
            <a:ext cx="1673086" cy="301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Signal 2</a:t>
            </a:r>
            <a:endParaRPr lang="en-US" sz="2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751A28-41A9-A7CC-8502-02CBD8D3B101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7" grpId="0" animBg="1"/>
      <p:bldP spid="35" grpId="0" animBg="1"/>
      <p:bldP spid="36" grpId="0" animBg="1"/>
      <p:bldP spid="39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7B13C-E0C0-5170-0357-41B1D3DE1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4">
            <a:extLst>
              <a:ext uri="{FF2B5EF4-FFF2-40B4-BE49-F238E27FC236}">
                <a16:creationId xmlns:a16="http://schemas.microsoft.com/office/drawing/2014/main" id="{1FDAF3E4-1017-DB73-2EFC-77CF4179A127}"/>
              </a:ext>
            </a:extLst>
          </p:cNvPr>
          <p:cNvSpPr/>
          <p:nvPr/>
        </p:nvSpPr>
        <p:spPr>
          <a:xfrm>
            <a:off x="31376" y="1748028"/>
            <a:ext cx="4540624" cy="1045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Combinatorial model: </a:t>
            </a:r>
            <a:r>
              <a:rPr lang="en-US" sz="2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presence or absence </a:t>
            </a: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signals</a:t>
            </a:r>
            <a:endParaRPr lang="en-US" sz="2600" dirty="0"/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09EB2E60-9A1A-9010-6758-EAAED2785F00}"/>
              </a:ext>
            </a:extLst>
          </p:cNvPr>
          <p:cNvSpPr/>
          <p:nvPr/>
        </p:nvSpPr>
        <p:spPr>
          <a:xfrm>
            <a:off x="4666575" y="1747761"/>
            <a:ext cx="4260731" cy="1045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Sequential model: </a:t>
            </a:r>
            <a:r>
              <a:rPr lang="en-US" sz="2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sequence</a:t>
            </a: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signals</a:t>
            </a:r>
            <a:endParaRPr lang="en-US" sz="2600" dirty="0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6CC32F8A-2D7A-FA7B-4A95-D68BEA8C13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505" y="3635240"/>
            <a:ext cx="792480" cy="591312"/>
          </a:xfrm>
          <a:prstGeom prst="rect">
            <a:avLst/>
          </a:prstGeom>
        </p:spPr>
      </p:pic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481A19AD-89E8-C26F-D413-F67C0019EF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564" y="4449882"/>
            <a:ext cx="981456" cy="981456"/>
          </a:xfrm>
          <a:prstGeom prst="rect">
            <a:avLst/>
          </a:prstGeom>
        </p:spPr>
      </p:pic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32A2B97D-F38F-556E-D4BF-68D468FC93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571" y="4893809"/>
            <a:ext cx="749808" cy="240792"/>
          </a:xfrm>
          <a:prstGeom prst="rect">
            <a:avLst/>
          </a:prstGeom>
        </p:spPr>
      </p:pic>
      <p:pic>
        <p:nvPicPr>
          <p:cNvPr id="12" name="Image 6" descr="preencoded.png">
            <a:extLst>
              <a:ext uri="{FF2B5EF4-FFF2-40B4-BE49-F238E27FC236}">
                <a16:creationId xmlns:a16="http://schemas.microsoft.com/office/drawing/2014/main" id="{02BE556D-DBE2-FC2D-39B9-E14071EB25C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544" y="3639661"/>
            <a:ext cx="902208" cy="621792"/>
          </a:xfrm>
          <a:prstGeom prst="rect">
            <a:avLst/>
          </a:prstGeom>
        </p:spPr>
      </p:pic>
      <p:pic>
        <p:nvPicPr>
          <p:cNvPr id="13" name="Image 8" descr="preencoded.png">
            <a:extLst>
              <a:ext uri="{FF2B5EF4-FFF2-40B4-BE49-F238E27FC236}">
                <a16:creationId xmlns:a16="http://schemas.microsoft.com/office/drawing/2014/main" id="{7EFFE6C6-6AAB-A1D8-FE0F-0D12EAB8631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930" y="4449882"/>
            <a:ext cx="981456" cy="981456"/>
          </a:xfrm>
          <a:prstGeom prst="rect">
            <a:avLst/>
          </a:prstGeom>
        </p:spPr>
      </p:pic>
      <p:pic>
        <p:nvPicPr>
          <p:cNvPr id="14" name="Image 23" descr="preencoded.png">
            <a:extLst>
              <a:ext uri="{FF2B5EF4-FFF2-40B4-BE49-F238E27FC236}">
                <a16:creationId xmlns:a16="http://schemas.microsoft.com/office/drawing/2014/main" id="{F905A29E-E25E-207A-0E32-56BC0A319F3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467" y="4064508"/>
            <a:ext cx="757635" cy="507033"/>
          </a:xfrm>
          <a:prstGeom prst="rect">
            <a:avLst/>
          </a:prstGeom>
        </p:spPr>
      </p:pic>
      <p:pic>
        <p:nvPicPr>
          <p:cNvPr id="15" name="Image 24" descr="preencoded.png">
            <a:extLst>
              <a:ext uri="{FF2B5EF4-FFF2-40B4-BE49-F238E27FC236}">
                <a16:creationId xmlns:a16="http://schemas.microsoft.com/office/drawing/2014/main" id="{69C79788-4354-5392-EEA7-51C925B56A5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255" y="4449882"/>
            <a:ext cx="938302" cy="938302"/>
          </a:xfrm>
          <a:prstGeom prst="rect">
            <a:avLst/>
          </a:prstGeom>
        </p:spPr>
      </p:pic>
      <p:pic>
        <p:nvPicPr>
          <p:cNvPr id="41" name="Image 25" descr="preencoded.png">
            <a:extLst>
              <a:ext uri="{FF2B5EF4-FFF2-40B4-BE49-F238E27FC236}">
                <a16:creationId xmlns:a16="http://schemas.microsoft.com/office/drawing/2014/main" id="{55935711-6C97-CA0F-5BAD-D3274868C2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708" y="4388046"/>
            <a:ext cx="999496" cy="999496"/>
          </a:xfrm>
          <a:prstGeom prst="rect">
            <a:avLst/>
          </a:prstGeom>
        </p:spPr>
      </p:pic>
      <p:pic>
        <p:nvPicPr>
          <p:cNvPr id="42" name="Image 27" descr="preencoded.png">
            <a:extLst>
              <a:ext uri="{FF2B5EF4-FFF2-40B4-BE49-F238E27FC236}">
                <a16:creationId xmlns:a16="http://schemas.microsoft.com/office/drawing/2014/main" id="{67C2F3FF-0E45-9E61-4A8D-A074729286D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984" y="4694875"/>
            <a:ext cx="527431" cy="195237"/>
          </a:xfrm>
          <a:prstGeom prst="rect">
            <a:avLst/>
          </a:prstGeom>
        </p:spPr>
      </p:pic>
      <p:pic>
        <p:nvPicPr>
          <p:cNvPr id="43" name="Image 28" descr="preencoded.png">
            <a:extLst>
              <a:ext uri="{FF2B5EF4-FFF2-40B4-BE49-F238E27FC236}">
                <a16:creationId xmlns:a16="http://schemas.microsoft.com/office/drawing/2014/main" id="{6FE82C72-12FD-D6D3-F8C4-EBEAF0CD419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067" y="4727175"/>
            <a:ext cx="658560" cy="195237"/>
          </a:xfrm>
          <a:prstGeom prst="rect">
            <a:avLst/>
          </a:prstGeom>
        </p:spPr>
      </p:pic>
      <p:pic>
        <p:nvPicPr>
          <p:cNvPr id="44" name="Image 29" descr="preencoded.png">
            <a:extLst>
              <a:ext uri="{FF2B5EF4-FFF2-40B4-BE49-F238E27FC236}">
                <a16:creationId xmlns:a16="http://schemas.microsoft.com/office/drawing/2014/main" id="{3ED54BF5-2473-5054-58B0-6D609E7E285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812" y="3247959"/>
            <a:ext cx="780947" cy="1130625"/>
          </a:xfrm>
          <a:prstGeom prst="rect">
            <a:avLst/>
          </a:prstGeom>
        </p:spPr>
      </p:pic>
      <p:pic>
        <p:nvPicPr>
          <p:cNvPr id="45" name="Image 30" descr="preencoded.png">
            <a:extLst>
              <a:ext uri="{FF2B5EF4-FFF2-40B4-BE49-F238E27FC236}">
                <a16:creationId xmlns:a16="http://schemas.microsoft.com/office/drawing/2014/main" id="{87EC7C53-9296-6959-17CD-6E1E9245AB0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26" y="5527026"/>
            <a:ext cx="708098" cy="632334"/>
          </a:xfrm>
          <a:prstGeom prst="rect">
            <a:avLst/>
          </a:prstGeom>
        </p:spPr>
      </p:pic>
      <p:sp>
        <p:nvSpPr>
          <p:cNvPr id="46" name="Text 4">
            <a:extLst>
              <a:ext uri="{FF2B5EF4-FFF2-40B4-BE49-F238E27FC236}">
                <a16:creationId xmlns:a16="http://schemas.microsoft.com/office/drawing/2014/main" id="{414DB908-38BD-8EE1-D025-E64606AEB58B}"/>
              </a:ext>
            </a:extLst>
          </p:cNvPr>
          <p:cNvSpPr/>
          <p:nvPr/>
        </p:nvSpPr>
        <p:spPr>
          <a:xfrm>
            <a:off x="1898736" y="446764"/>
            <a:ext cx="5293758" cy="1045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are adaptive responses so variable?</a:t>
            </a:r>
            <a:endParaRPr lang="en-US" sz="2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4CD5EC-2182-F495-F7EE-21254DED1EE1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35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14401" y="1039773"/>
            <a:ext cx="7238999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400" dirty="0"/>
          </a:p>
          <a:p>
            <a:r>
              <a:rPr lang="en-US" sz="2000" dirty="0"/>
              <a:t>Useful reviews on NK cell biology:</a:t>
            </a:r>
          </a:p>
          <a:p>
            <a:endParaRPr lang="en-US" sz="1400" dirty="0"/>
          </a:p>
          <a:p>
            <a:r>
              <a:rPr lang="en-US" sz="1400" dirty="0"/>
              <a:t>Sun JC, Lanier LL. NK cell development, homeostasis and function: parallels with CD8⁺ T cells. </a:t>
            </a:r>
            <a:r>
              <a:rPr lang="en-US" sz="1400" b="1" i="1" dirty="0"/>
              <a:t>Nat Rev Immunol</a:t>
            </a:r>
            <a:r>
              <a:rPr lang="en-US" sz="1400" i="1" dirty="0"/>
              <a:t>.</a:t>
            </a:r>
            <a:r>
              <a:rPr lang="en-US" sz="1400" dirty="0"/>
              <a:t> 2011 Aug 26;11(10):645-57.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Miller J, Lanier L. Natural Killer Cells in Cancer Immunotherapy. </a:t>
            </a:r>
            <a:r>
              <a:rPr lang="en-US" sz="1400" b="1" i="1" dirty="0"/>
              <a:t>Annual Review of Cancer Biology</a:t>
            </a:r>
            <a:r>
              <a:rPr lang="en-US" sz="1400" dirty="0"/>
              <a:t>, 2019, 3, 77-103.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err="1"/>
              <a:t>Mujal</a:t>
            </a:r>
            <a:r>
              <a:rPr lang="en-US" sz="1400" dirty="0"/>
              <a:t> AM, </a:t>
            </a:r>
            <a:r>
              <a:rPr lang="en-US" sz="1400" dirty="0" err="1"/>
              <a:t>Delconte</a:t>
            </a:r>
            <a:r>
              <a:rPr lang="en-US" sz="1400" dirty="0"/>
              <a:t> RB, Sun JC. Natural Killer Cells: From Innate to Adaptive Features. </a:t>
            </a:r>
            <a:r>
              <a:rPr lang="en-US" sz="1400" b="1" i="1" dirty="0"/>
              <a:t>Annual Review of Immunology. </a:t>
            </a:r>
            <a:r>
              <a:rPr lang="en-US" sz="1400" dirty="0"/>
              <a:t>2021 Apr 26;39:417-447.</a:t>
            </a:r>
            <a:endParaRPr lang="en-US" sz="1400" b="1" dirty="0"/>
          </a:p>
          <a:p>
            <a:endParaRPr lang="en-US" sz="1400" dirty="0"/>
          </a:p>
          <a:p>
            <a:endParaRPr lang="en-US" sz="1400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4560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74" y="990600"/>
            <a:ext cx="5440926" cy="557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7342188" y="5956300"/>
            <a:ext cx="15792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latin typeface="Arial"/>
                <a:cs typeface="Arial"/>
              </a:rPr>
              <a:t>Vivier</a:t>
            </a:r>
            <a:r>
              <a:rPr lang="en-US" sz="1800" dirty="0">
                <a:latin typeface="Arial"/>
                <a:cs typeface="Arial"/>
              </a:rPr>
              <a:t> et al.</a:t>
            </a:r>
          </a:p>
          <a:p>
            <a:pPr eaLnBrk="1" hangingPunct="1"/>
            <a:r>
              <a:rPr lang="en-US" sz="1800" i="1" dirty="0">
                <a:latin typeface="Arial"/>
                <a:cs typeface="Arial"/>
              </a:rPr>
              <a:t>Science</a:t>
            </a:r>
            <a:r>
              <a:rPr lang="en-US" sz="1800" dirty="0">
                <a:latin typeface="Arial"/>
                <a:cs typeface="Arial"/>
              </a:rPr>
              <a:t> 2011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0278" y="152400"/>
            <a:ext cx="8195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Diverse receptor usage by NK cells</a:t>
            </a:r>
            <a:endParaRPr lang="en-US" sz="4000" dirty="0">
              <a:solidFill>
                <a:schemeClr val="tx2"/>
              </a:solidFill>
              <a:latin typeface="Arial"/>
              <a:ea typeface="Comic Sans MS" charset="0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67428-8805-0792-23AA-8860426A7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893A2DB6-7A07-2588-9C22-133941D84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396" y="304800"/>
            <a:ext cx="54585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How do NK cells work?</a:t>
            </a:r>
          </a:p>
          <a:p>
            <a:pPr algn="ctr"/>
            <a:endParaRPr lang="en-US" dirty="0">
              <a:solidFill>
                <a:schemeClr val="tx2"/>
              </a:solidFill>
              <a:latin typeface="Arial"/>
              <a:ea typeface="ＭＳ Ｐゴシック" charset="-128"/>
              <a:cs typeface="Arial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“Missing self” hypothesis (</a:t>
            </a:r>
            <a:r>
              <a:rPr lang="en-US" dirty="0" err="1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Klas</a:t>
            </a:r>
            <a:r>
              <a:rPr lang="en-US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Karre</a:t>
            </a:r>
            <a:r>
              <a:rPr lang="en-US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)</a:t>
            </a:r>
            <a:endParaRPr lang="en-US" dirty="0">
              <a:solidFill>
                <a:schemeClr val="tx2"/>
              </a:solidFill>
              <a:latin typeface="Arial"/>
              <a:ea typeface="Comic Sans MS" charset="0"/>
              <a:cs typeface="Arial"/>
            </a:endParaRP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5907FB8C-C992-9353-B2EE-5F9A0F7FE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18846"/>
            <a:ext cx="8610600" cy="391160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</p:pic>
      <p:sp>
        <p:nvSpPr>
          <p:cNvPr id="29700" name="TextBox 3">
            <a:extLst>
              <a:ext uri="{FF2B5EF4-FFF2-40B4-BE49-F238E27FC236}">
                <a16:creationId xmlns:a16="http://schemas.microsoft.com/office/drawing/2014/main" id="{A6BB43E1-714E-48B3-DDDA-A36D825E8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909846"/>
            <a:ext cx="2895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Karre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et al.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Nature, </a:t>
            </a:r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1986 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41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7AF4B7-C4C1-F241-ABDD-80A889D13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76400"/>
            <a:ext cx="3963894" cy="48006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C767A6AF-C0E2-A443-A34F-B31F1BFC9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396" y="304800"/>
            <a:ext cx="54585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How do NK cells work?</a:t>
            </a:r>
          </a:p>
          <a:p>
            <a:pPr algn="ctr"/>
            <a:endParaRPr lang="en-US" dirty="0">
              <a:solidFill>
                <a:schemeClr val="tx2"/>
              </a:solidFill>
              <a:latin typeface="Arial"/>
              <a:ea typeface="ＭＳ Ｐゴシック" charset="-128"/>
              <a:cs typeface="Arial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“Missing self” hypothesis (</a:t>
            </a:r>
            <a:r>
              <a:rPr lang="en-US" dirty="0" err="1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Klas</a:t>
            </a:r>
            <a:r>
              <a:rPr lang="en-US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Karre</a:t>
            </a:r>
            <a:r>
              <a:rPr lang="en-US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)</a:t>
            </a:r>
            <a:endParaRPr lang="en-US" dirty="0">
              <a:solidFill>
                <a:schemeClr val="tx2"/>
              </a:solidFill>
              <a:latin typeface="Arial"/>
              <a:ea typeface="Comic Sans MS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C6FD7-7D29-E747-A869-19CAC4A4A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396335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Karre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et al. </a:t>
            </a:r>
            <a:r>
              <a:rPr lang="en-US" i="1" dirty="0">
                <a:solidFill>
                  <a:srgbClr val="000000"/>
                </a:solidFill>
                <a:latin typeface="Arial"/>
                <a:cs typeface="Arial"/>
              </a:rPr>
              <a:t>Nature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1986</a:t>
            </a:r>
          </a:p>
          <a:p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Ljunggren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Karre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Arial"/>
                <a:cs typeface="Arial"/>
              </a:rPr>
              <a:t>JEM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1985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BEF13-FE49-5B43-B972-6E22D79E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030" y="1730982"/>
            <a:ext cx="3136818" cy="45936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F5E0A0-289D-504D-BC45-9BB6D199D3FF}"/>
              </a:ext>
            </a:extLst>
          </p:cNvPr>
          <p:cNvSpPr txBox="1"/>
          <p:nvPr/>
        </p:nvSpPr>
        <p:spPr>
          <a:xfrm>
            <a:off x="7086600" y="1607871"/>
            <a:ext cx="10871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Parental tumor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4432D6-13A7-434D-9666-AC170290A583}"/>
              </a:ext>
            </a:extLst>
          </p:cNvPr>
          <p:cNvSpPr txBox="1"/>
          <p:nvPr/>
        </p:nvSpPr>
        <p:spPr>
          <a:xfrm>
            <a:off x="7134689" y="2590800"/>
            <a:ext cx="99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MHC I- tumor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878B57-C6C8-1548-B585-9F8D2AFF6220}"/>
              </a:ext>
            </a:extLst>
          </p:cNvPr>
          <p:cNvSpPr txBox="1"/>
          <p:nvPr/>
        </p:nvSpPr>
        <p:spPr>
          <a:xfrm rot="16200000">
            <a:off x="4114103" y="3287571"/>
            <a:ext cx="23519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% mice with tumors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0D9691-7031-5D4B-89A1-11DCE28C7F0F}"/>
              </a:ext>
            </a:extLst>
          </p:cNvPr>
          <p:cNvGrpSpPr/>
          <p:nvPr/>
        </p:nvGrpSpPr>
        <p:grpSpPr>
          <a:xfrm>
            <a:off x="4876800" y="1627491"/>
            <a:ext cx="3962400" cy="4800600"/>
            <a:chOff x="1085824" y="1676400"/>
            <a:chExt cx="3962400" cy="48006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E014AF-83B0-7E45-829E-597FBE168230}"/>
                </a:ext>
              </a:extLst>
            </p:cNvPr>
            <p:cNvSpPr/>
            <p:nvPr/>
          </p:nvSpPr>
          <p:spPr bwMode="auto">
            <a:xfrm>
              <a:off x="1085824" y="1676400"/>
              <a:ext cx="3962400" cy="480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97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ED2290-2ED2-2947-8480-119AE57B2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1042" y="1905000"/>
              <a:ext cx="3732922" cy="42672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0D5499-7356-124A-808A-F713428F02F0}"/>
                </a:ext>
              </a:extLst>
            </p:cNvPr>
            <p:cNvSpPr txBox="1"/>
            <p:nvPr/>
          </p:nvSpPr>
          <p:spPr>
            <a:xfrm>
              <a:off x="2286000" y="2133600"/>
              <a:ext cx="8659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MHC levels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01D21D-B39C-FF4D-B3BC-447166D73C53}"/>
                </a:ext>
              </a:extLst>
            </p:cNvPr>
            <p:cNvSpPr txBox="1"/>
            <p:nvPr/>
          </p:nvSpPr>
          <p:spPr>
            <a:xfrm>
              <a:off x="3733800" y="2514600"/>
              <a:ext cx="7745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NK killing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841897-CDFE-D345-847E-65B4E6FFC4AA}"/>
                </a:ext>
              </a:extLst>
            </p:cNvPr>
            <p:cNvSpPr txBox="1"/>
            <p:nvPr/>
          </p:nvSpPr>
          <p:spPr>
            <a:xfrm>
              <a:off x="4221523" y="2708655"/>
              <a:ext cx="6671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 killing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1079EFA-1C7F-A54F-BFC7-B3C9B4EA66FC}"/>
              </a:ext>
            </a:extLst>
          </p:cNvPr>
          <p:cNvGrpSpPr/>
          <p:nvPr/>
        </p:nvGrpSpPr>
        <p:grpSpPr>
          <a:xfrm>
            <a:off x="5029200" y="1447800"/>
            <a:ext cx="3962400" cy="4800600"/>
            <a:chOff x="5105400" y="1447800"/>
            <a:chExt cx="3962400" cy="48006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2E34F8-8BC8-864B-A4B4-C78BC115FFBA}"/>
                </a:ext>
              </a:extLst>
            </p:cNvPr>
            <p:cNvSpPr/>
            <p:nvPr/>
          </p:nvSpPr>
          <p:spPr bwMode="auto">
            <a:xfrm>
              <a:off x="5105400" y="1447800"/>
              <a:ext cx="3962400" cy="480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97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24362DE-ECF6-8B45-B05C-EB7DF296F4B3}"/>
                </a:ext>
              </a:extLst>
            </p:cNvPr>
            <p:cNvGrpSpPr/>
            <p:nvPr/>
          </p:nvGrpSpPr>
          <p:grpSpPr>
            <a:xfrm>
              <a:off x="5219753" y="1524000"/>
              <a:ext cx="3542133" cy="4689089"/>
              <a:chOff x="5219753" y="1524000"/>
              <a:chExt cx="3542133" cy="468908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2A54275-EA2F-5245-8C7B-0074F3A66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9753" y="1524000"/>
                <a:ext cx="3032497" cy="4689089"/>
              </a:xfrm>
              <a:prstGeom prst="rect">
                <a:avLst/>
              </a:prstGeom>
            </p:spPr>
          </p:pic>
          <p:sp>
            <p:nvSpPr>
              <p:cNvPr id="34" name="Left Arrow 33">
                <a:extLst>
                  <a:ext uri="{FF2B5EF4-FFF2-40B4-BE49-F238E27FC236}">
                    <a16:creationId xmlns:a16="http://schemas.microsoft.com/office/drawing/2014/main" id="{20895821-9F4A-E540-9409-BD8395310C41}"/>
                  </a:ext>
                </a:extLst>
              </p:cNvPr>
              <p:cNvSpPr/>
              <p:nvPr/>
            </p:nvSpPr>
            <p:spPr bwMode="auto">
              <a:xfrm>
                <a:off x="7696201" y="4669271"/>
                <a:ext cx="151242" cy="462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97" charset="0"/>
                </a:endParaRPr>
              </a:p>
            </p:txBody>
          </p:sp>
          <p:sp>
            <p:nvSpPr>
              <p:cNvPr id="35" name="Left Arrow 34">
                <a:extLst>
                  <a:ext uri="{FF2B5EF4-FFF2-40B4-BE49-F238E27FC236}">
                    <a16:creationId xmlns:a16="http://schemas.microsoft.com/office/drawing/2014/main" id="{FC2B5347-1B64-D848-9ED8-885EAC863DB1}"/>
                  </a:ext>
                </a:extLst>
              </p:cNvPr>
              <p:cNvSpPr/>
              <p:nvPr/>
            </p:nvSpPr>
            <p:spPr bwMode="auto">
              <a:xfrm>
                <a:off x="7696201" y="4996150"/>
                <a:ext cx="151242" cy="462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97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6AD7002-B4EC-8C4F-B54D-EE1953B50E30}"/>
                  </a:ext>
                </a:extLst>
              </p:cNvPr>
              <p:cNvSpPr txBox="1"/>
              <p:nvPr/>
            </p:nvSpPr>
            <p:spPr>
              <a:xfrm>
                <a:off x="7786939" y="4564556"/>
                <a:ext cx="9749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NK depletion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DFE3BB7-EFA0-5346-A5ED-06C0A01362BB}"/>
                  </a:ext>
                </a:extLst>
              </p:cNvPr>
              <p:cNvSpPr txBox="1"/>
              <p:nvPr/>
            </p:nvSpPr>
            <p:spPr>
              <a:xfrm>
                <a:off x="7786939" y="4892432"/>
                <a:ext cx="9749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NK depletion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90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EAC5DD5-1F78-3948-A804-4E0F9E43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78877"/>
            <a:ext cx="8553360" cy="458372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AB4FCAC-9459-B148-BCB5-153D3C67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50" y="2819400"/>
            <a:ext cx="188464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person, person, indoor, looking&#10;&#10;Description automatically generated">
            <a:extLst>
              <a:ext uri="{FF2B5EF4-FFF2-40B4-BE49-F238E27FC236}">
                <a16:creationId xmlns:a16="http://schemas.microsoft.com/office/drawing/2014/main" id="{785AFF5E-BFC9-C846-9313-91957258A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819400"/>
            <a:ext cx="2057400" cy="27432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9E8CDF7-A4AB-3543-B2FC-C33892A9F8FC}"/>
              </a:ext>
            </a:extLst>
          </p:cNvPr>
          <p:cNvSpPr/>
          <p:nvPr/>
        </p:nvSpPr>
        <p:spPr>
          <a:xfrm>
            <a:off x="3256652" y="5791200"/>
            <a:ext cx="26148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Essay by </a:t>
            </a:r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Klas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Karre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b="1" i="1" dirty="0">
                <a:solidFill>
                  <a:srgbClr val="FF0000"/>
                </a:solidFill>
                <a:latin typeface="Arial"/>
                <a:cs typeface="Arial"/>
              </a:rPr>
              <a:t>Nature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1118247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905F-AAA1-D703-9CC1-1E8ED00AA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>
            <a:extLst>
              <a:ext uri="{FF2B5EF4-FFF2-40B4-BE49-F238E27FC236}">
                <a16:creationId xmlns:a16="http://schemas.microsoft.com/office/drawing/2014/main" id="{5A757AF8-CDEE-C279-D9FF-B0FFCB97E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542" y="201078"/>
            <a:ext cx="648607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How NK cell receptors work</a:t>
            </a:r>
          </a:p>
          <a:p>
            <a:pPr algn="ctr"/>
            <a:endParaRPr lang="en-US" dirty="0">
              <a:solidFill>
                <a:schemeClr val="tx2"/>
              </a:solidFill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8880B02-6342-BE87-E8D7-FA5F440D95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757978" y="2057400"/>
            <a:ext cx="1813560" cy="1865376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98000DF3-D0A3-5F90-E675-DDE85FF90D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757821" y="1676401"/>
            <a:ext cx="566928" cy="737616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75780AAB-A281-6AA3-0BCA-1DC06488EE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000101" y="1978390"/>
            <a:ext cx="368808" cy="469392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DAD43DF4-6C98-AC56-0C78-2BD87F22D7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219267" y="1769969"/>
            <a:ext cx="307848" cy="341376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40ADE57E-E0BB-3560-FAE1-9ABC8EAD26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304631" y="2294152"/>
            <a:ext cx="268224" cy="268224"/>
          </a:xfrm>
          <a:prstGeom prst="rect">
            <a:avLst/>
          </a:prstGeom>
        </p:spPr>
      </p:pic>
      <p:pic>
        <p:nvPicPr>
          <p:cNvPr id="7" name="Image 5" descr="preencoded.png">
            <a:extLst>
              <a:ext uri="{FF2B5EF4-FFF2-40B4-BE49-F238E27FC236}">
                <a16:creationId xmlns:a16="http://schemas.microsoft.com/office/drawing/2014/main" id="{28170926-258A-20F3-039F-54F4A5D0D9D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773340" y="2294150"/>
            <a:ext cx="268224" cy="268224"/>
          </a:xfrm>
          <a:prstGeom prst="rect">
            <a:avLst/>
          </a:prstGeom>
        </p:spPr>
      </p:pic>
      <p:pic>
        <p:nvPicPr>
          <p:cNvPr id="8" name="Image 6" descr="preencoded.png">
            <a:extLst>
              <a:ext uri="{FF2B5EF4-FFF2-40B4-BE49-F238E27FC236}">
                <a16:creationId xmlns:a16="http://schemas.microsoft.com/office/drawing/2014/main" id="{F06F7C2A-518E-A937-24B9-C92C708F06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538653" y="4143375"/>
            <a:ext cx="1813560" cy="1865376"/>
          </a:xfrm>
          <a:prstGeom prst="rect">
            <a:avLst/>
          </a:prstGeom>
        </p:spPr>
      </p:pic>
      <p:pic>
        <p:nvPicPr>
          <p:cNvPr id="9" name="Image 7" descr="preencoded.png">
            <a:extLst>
              <a:ext uri="{FF2B5EF4-FFF2-40B4-BE49-F238E27FC236}">
                <a16:creationId xmlns:a16="http://schemas.microsoft.com/office/drawing/2014/main" id="{BA4C1FF0-E9AD-4ADB-6DD0-05C0AF098DC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538496" y="3762376"/>
            <a:ext cx="566928" cy="737616"/>
          </a:xfrm>
          <a:prstGeom prst="rect">
            <a:avLst/>
          </a:prstGeom>
        </p:spPr>
      </p:pic>
      <p:pic>
        <p:nvPicPr>
          <p:cNvPr id="10" name="Image 8" descr="preencoded.png">
            <a:extLst>
              <a:ext uri="{FF2B5EF4-FFF2-40B4-BE49-F238E27FC236}">
                <a16:creationId xmlns:a16="http://schemas.microsoft.com/office/drawing/2014/main" id="{29552FA0-7569-B891-B8C3-5849783EBB1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780776" y="4064365"/>
            <a:ext cx="368808" cy="469392"/>
          </a:xfrm>
          <a:prstGeom prst="rect">
            <a:avLst/>
          </a:prstGeom>
        </p:spPr>
      </p:pic>
      <p:pic>
        <p:nvPicPr>
          <p:cNvPr id="11" name="Image 9" descr="preencoded.png">
            <a:extLst>
              <a:ext uri="{FF2B5EF4-FFF2-40B4-BE49-F238E27FC236}">
                <a16:creationId xmlns:a16="http://schemas.microsoft.com/office/drawing/2014/main" id="{3E62FAF9-7F89-EA4B-D818-6E989814044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999942" y="3855944"/>
            <a:ext cx="307848" cy="341376"/>
          </a:xfrm>
          <a:prstGeom prst="rect">
            <a:avLst/>
          </a:prstGeom>
        </p:spPr>
      </p:pic>
      <p:pic>
        <p:nvPicPr>
          <p:cNvPr id="12" name="Image 10" descr="preencoded.png">
            <a:extLst>
              <a:ext uri="{FF2B5EF4-FFF2-40B4-BE49-F238E27FC236}">
                <a16:creationId xmlns:a16="http://schemas.microsoft.com/office/drawing/2014/main" id="{C972616A-9DC9-6BC4-2481-C6679070BCB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986856" y="4399177"/>
            <a:ext cx="344424" cy="344424"/>
          </a:xfrm>
          <a:prstGeom prst="rect">
            <a:avLst/>
          </a:prstGeom>
        </p:spPr>
      </p:pic>
      <p:pic>
        <p:nvPicPr>
          <p:cNvPr id="19" name="Image 11" descr="preencoded.png">
            <a:extLst>
              <a:ext uri="{FF2B5EF4-FFF2-40B4-BE49-F238E27FC236}">
                <a16:creationId xmlns:a16="http://schemas.microsoft.com/office/drawing/2014/main" id="{08789782-FEC4-5350-951C-DC03EE2FB0A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2554015" y="4380125"/>
            <a:ext cx="268224" cy="268224"/>
          </a:xfrm>
          <a:prstGeom prst="rect">
            <a:avLst/>
          </a:prstGeom>
        </p:spPr>
      </p:pic>
      <p:pic>
        <p:nvPicPr>
          <p:cNvPr id="20" name="Image 12" descr="preencoded.png">
            <a:extLst>
              <a:ext uri="{FF2B5EF4-FFF2-40B4-BE49-F238E27FC236}">
                <a16:creationId xmlns:a16="http://schemas.microsoft.com/office/drawing/2014/main" id="{4073FB0D-90FF-A8D4-500E-589D4FEF6C6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797195" y="3588240"/>
            <a:ext cx="411480" cy="810768"/>
          </a:xfrm>
          <a:prstGeom prst="rect">
            <a:avLst/>
          </a:prstGeom>
        </p:spPr>
      </p:pic>
      <p:pic>
        <p:nvPicPr>
          <p:cNvPr id="21" name="Image 13" descr="preencoded.png">
            <a:extLst>
              <a:ext uri="{FF2B5EF4-FFF2-40B4-BE49-F238E27FC236}">
                <a16:creationId xmlns:a16="http://schemas.microsoft.com/office/drawing/2014/main" id="{B575EB6D-C592-F735-61CD-8620C9B5F38E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213350" y="4068834"/>
            <a:ext cx="774192" cy="502920"/>
          </a:xfrm>
          <a:prstGeom prst="rect">
            <a:avLst/>
          </a:prstGeom>
        </p:spPr>
      </p:pic>
      <p:pic>
        <p:nvPicPr>
          <p:cNvPr id="22" name="Image 14" descr="preencoded.png">
            <a:extLst>
              <a:ext uri="{FF2B5EF4-FFF2-40B4-BE49-F238E27FC236}">
                <a16:creationId xmlns:a16="http://schemas.microsoft.com/office/drawing/2014/main" id="{42CE14CE-D444-3F87-625D-85070BC88F5B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186853" y="4143375"/>
            <a:ext cx="1813560" cy="1865376"/>
          </a:xfrm>
          <a:prstGeom prst="rect">
            <a:avLst/>
          </a:prstGeom>
        </p:spPr>
      </p:pic>
      <p:pic>
        <p:nvPicPr>
          <p:cNvPr id="23" name="Image 15" descr="preencoded.png">
            <a:extLst>
              <a:ext uri="{FF2B5EF4-FFF2-40B4-BE49-F238E27FC236}">
                <a16:creationId xmlns:a16="http://schemas.microsoft.com/office/drawing/2014/main" id="{D6BBB631-88EE-7455-1249-CF2D56E359E4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186696" y="3762376"/>
            <a:ext cx="566928" cy="737616"/>
          </a:xfrm>
          <a:prstGeom prst="rect">
            <a:avLst/>
          </a:prstGeom>
        </p:spPr>
      </p:pic>
      <p:pic>
        <p:nvPicPr>
          <p:cNvPr id="29" name="Image 16" descr="preencoded.png">
            <a:extLst>
              <a:ext uri="{FF2B5EF4-FFF2-40B4-BE49-F238E27FC236}">
                <a16:creationId xmlns:a16="http://schemas.microsoft.com/office/drawing/2014/main" id="{8DBF7E22-F99D-A301-9CF2-29036B69A80B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428976" y="4064365"/>
            <a:ext cx="368808" cy="469392"/>
          </a:xfrm>
          <a:prstGeom prst="rect">
            <a:avLst/>
          </a:prstGeom>
        </p:spPr>
      </p:pic>
      <p:pic>
        <p:nvPicPr>
          <p:cNvPr id="30" name="Image 17" descr="preencoded.png">
            <a:extLst>
              <a:ext uri="{FF2B5EF4-FFF2-40B4-BE49-F238E27FC236}">
                <a16:creationId xmlns:a16="http://schemas.microsoft.com/office/drawing/2014/main" id="{D251FA7D-6933-B923-8695-6C681311C581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6733506" y="4380127"/>
            <a:ext cx="268224" cy="268224"/>
          </a:xfrm>
          <a:prstGeom prst="rect">
            <a:avLst/>
          </a:prstGeom>
        </p:spPr>
      </p:pic>
      <p:pic>
        <p:nvPicPr>
          <p:cNvPr id="31" name="Image 18" descr="preencoded.png">
            <a:extLst>
              <a:ext uri="{FF2B5EF4-FFF2-40B4-BE49-F238E27FC236}">
                <a16:creationId xmlns:a16="http://schemas.microsoft.com/office/drawing/2014/main" id="{41193D70-BAFD-4FCB-F466-5B2FFEC04D5B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7246116" y="4397994"/>
            <a:ext cx="204216" cy="204216"/>
          </a:xfrm>
          <a:prstGeom prst="rect">
            <a:avLst/>
          </a:prstGeom>
        </p:spPr>
      </p:pic>
      <p:sp>
        <p:nvSpPr>
          <p:cNvPr id="32" name="Text 0">
            <a:extLst>
              <a:ext uri="{FF2B5EF4-FFF2-40B4-BE49-F238E27FC236}">
                <a16:creationId xmlns:a16="http://schemas.microsoft.com/office/drawing/2014/main" id="{ED0168C3-2EBD-9891-2BFD-B36D04026387}"/>
              </a:ext>
            </a:extLst>
          </p:cNvPr>
          <p:cNvSpPr/>
          <p:nvPr/>
        </p:nvSpPr>
        <p:spPr>
          <a:xfrm>
            <a:off x="3860460" y="1295677"/>
            <a:ext cx="160858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"balance"</a:t>
            </a:r>
            <a:endParaRPr lang="en-US" sz="3000" dirty="0"/>
          </a:p>
        </p:txBody>
      </p:sp>
      <p:sp>
        <p:nvSpPr>
          <p:cNvPr id="33" name="Text 1">
            <a:extLst>
              <a:ext uri="{FF2B5EF4-FFF2-40B4-BE49-F238E27FC236}">
                <a16:creationId xmlns:a16="http://schemas.microsoft.com/office/drawing/2014/main" id="{46980E5D-7E84-FD3C-CCF3-EF5081873849}"/>
              </a:ext>
            </a:extLst>
          </p:cNvPr>
          <p:cNvSpPr/>
          <p:nvPr/>
        </p:nvSpPr>
        <p:spPr>
          <a:xfrm>
            <a:off x="3943708" y="5703990"/>
            <a:ext cx="165163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Activation</a:t>
            </a:r>
            <a:endParaRPr lang="en-US" sz="3000" dirty="0"/>
          </a:p>
        </p:txBody>
      </p:sp>
      <p:pic>
        <p:nvPicPr>
          <p:cNvPr id="34" name="Image 19" descr="preencoded.png">
            <a:extLst>
              <a:ext uri="{FF2B5EF4-FFF2-40B4-BE49-F238E27FC236}">
                <a16:creationId xmlns:a16="http://schemas.microsoft.com/office/drawing/2014/main" id="{07DE1BA4-79FB-546D-AC32-335F4CBB426F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5579378" y="5328942"/>
            <a:ext cx="716280" cy="685800"/>
          </a:xfrm>
          <a:prstGeom prst="rect">
            <a:avLst/>
          </a:prstGeom>
        </p:spPr>
      </p:pic>
      <p:pic>
        <p:nvPicPr>
          <p:cNvPr id="35" name="Image 20" descr="preencoded.png">
            <a:extLst>
              <a:ext uri="{FF2B5EF4-FFF2-40B4-BE49-F238E27FC236}">
                <a16:creationId xmlns:a16="http://schemas.microsoft.com/office/drawing/2014/main" id="{0D5C0929-51CD-88D0-13F5-6F93E86ADD11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3243410" y="5328942"/>
            <a:ext cx="716280" cy="685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E94B579-D2A9-3B66-935F-2B3F59ADB064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6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5730875" y="1947863"/>
            <a:ext cx="2473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Comic Sans MS" charset="0"/>
                <a:cs typeface="Arial"/>
              </a:rPr>
              <a:t>Red blood cells, neurons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5765542" y="4495800"/>
            <a:ext cx="26262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/>
                <a:ea typeface="Comic Sans MS" charset="0"/>
                <a:cs typeface="Arial"/>
              </a:rPr>
              <a:t>Some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rial"/>
                <a:ea typeface="Comic Sans MS" charset="0"/>
                <a:cs typeface="Arial"/>
              </a:rPr>
              <a:t>virus-infected cells, tumors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5689342" y="5715000"/>
            <a:ext cx="26262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Comic Sans MS" charset="0"/>
                <a:cs typeface="Arial"/>
              </a:rPr>
              <a:t>Some</a:t>
            </a:r>
          </a:p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Comic Sans MS" charset="0"/>
                <a:cs typeface="Arial"/>
              </a:rPr>
              <a:t>virus-infected cells, tumors</a:t>
            </a:r>
          </a:p>
        </p:txBody>
      </p:sp>
      <p:pic>
        <p:nvPicPr>
          <p:cNvPr id="3277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225" y="1143000"/>
            <a:ext cx="45370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5769755" y="3319463"/>
            <a:ext cx="20320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Comic Sans MS" charset="0"/>
                <a:cs typeface="Arial"/>
              </a:rPr>
              <a:t>Normal healthy cells</a:t>
            </a:r>
          </a:p>
        </p:txBody>
      </p:sp>
      <p:sp>
        <p:nvSpPr>
          <p:cNvPr id="32775" name="Rectangle 1"/>
          <p:cNvSpPr>
            <a:spLocks noChangeArrowheads="1"/>
          </p:cNvSpPr>
          <p:nvPr/>
        </p:nvSpPr>
        <p:spPr bwMode="auto">
          <a:xfrm>
            <a:off x="1721401" y="76200"/>
            <a:ext cx="55937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How do NK cells work?</a:t>
            </a:r>
          </a:p>
          <a:p>
            <a:pPr algn="ctr"/>
            <a:endParaRPr lang="en-US" dirty="0">
              <a:solidFill>
                <a:schemeClr val="tx2"/>
              </a:solidFill>
              <a:latin typeface="Arial"/>
              <a:ea typeface="ＭＳ Ｐゴシック" charset="-128"/>
              <a:cs typeface="Arial"/>
            </a:endParaRPr>
          </a:p>
          <a:p>
            <a:pPr algn="ctr"/>
            <a:r>
              <a:rPr lang="en-US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“Missing self” hypothesis REVISED (Lewis Lanier)</a:t>
            </a:r>
            <a:endParaRPr lang="en-US" dirty="0">
              <a:solidFill>
                <a:schemeClr val="tx2"/>
              </a:solidFill>
              <a:latin typeface="Arial"/>
              <a:ea typeface="Comic Sans MS" charset="0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B2C3F-82C2-2A1F-B3A2-9E3B909D2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1">
            <a:extLst>
              <a:ext uri="{FF2B5EF4-FFF2-40B4-BE49-F238E27FC236}">
                <a16:creationId xmlns:a16="http://schemas.microsoft.com/office/drawing/2014/main" id="{A612C9BD-B792-6183-651A-513824FF9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726" y="76200"/>
            <a:ext cx="450315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NK cell “repertoire”</a:t>
            </a:r>
          </a:p>
          <a:p>
            <a:pPr algn="ctr"/>
            <a:endParaRPr lang="en-US" dirty="0">
              <a:solidFill>
                <a:schemeClr val="tx2"/>
              </a:solidFill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9E93AAD-AE15-5211-65BA-00C5D8B492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702994" y="2561815"/>
            <a:ext cx="1813560" cy="1865376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9291EE68-C145-16AC-487E-B4FF5AE660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885905" y="2448523"/>
            <a:ext cx="365760" cy="469392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9D91CCF3-2373-00B4-8C71-4337C03EB9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1945117" y="2482805"/>
            <a:ext cx="368808" cy="469392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1B63F236-0770-73C0-8FF1-BAF3B799AFB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2040674" y="2629077"/>
            <a:ext cx="475488" cy="356616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3ED93030-114F-11B8-F49D-266691936E9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1858621" y="2363568"/>
            <a:ext cx="289560" cy="542544"/>
          </a:xfrm>
          <a:prstGeom prst="rect">
            <a:avLst/>
          </a:prstGeom>
        </p:spPr>
      </p:pic>
      <p:pic>
        <p:nvPicPr>
          <p:cNvPr id="7" name="Image 5" descr="preencoded.png">
            <a:extLst>
              <a:ext uri="{FF2B5EF4-FFF2-40B4-BE49-F238E27FC236}">
                <a16:creationId xmlns:a16="http://schemas.microsoft.com/office/drawing/2014/main" id="{5C5F3F6A-BB82-2D32-86A1-74F2E19C44E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1042673" y="2364134"/>
            <a:ext cx="301752" cy="512064"/>
          </a:xfrm>
          <a:prstGeom prst="rect">
            <a:avLst/>
          </a:prstGeom>
        </p:spPr>
      </p:pic>
      <p:pic>
        <p:nvPicPr>
          <p:cNvPr id="8" name="Image 6" descr="preencoded.png">
            <a:extLst>
              <a:ext uri="{FF2B5EF4-FFF2-40B4-BE49-F238E27FC236}">
                <a16:creationId xmlns:a16="http://schemas.microsoft.com/office/drawing/2014/main" id="{6D033CFD-8660-6C80-09CF-E5DB1A0CD70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736455" y="2611441"/>
            <a:ext cx="481584" cy="347472"/>
          </a:xfrm>
          <a:prstGeom prst="rect">
            <a:avLst/>
          </a:prstGeom>
        </p:spPr>
      </p:pic>
      <p:pic>
        <p:nvPicPr>
          <p:cNvPr id="9" name="Image 7" descr="preencoded.png">
            <a:extLst>
              <a:ext uri="{FF2B5EF4-FFF2-40B4-BE49-F238E27FC236}">
                <a16:creationId xmlns:a16="http://schemas.microsoft.com/office/drawing/2014/main" id="{7D4A8907-DA09-F8BA-A8D2-B1A25C415F1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5"/>
          <a:stretch>
            <a:fillRect/>
          </a:stretch>
        </p:blipFill>
        <p:spPr>
          <a:xfrm>
            <a:off x="589668" y="3797016"/>
            <a:ext cx="423672" cy="420624"/>
          </a:xfrm>
          <a:prstGeom prst="rect">
            <a:avLst/>
          </a:prstGeom>
        </p:spPr>
      </p:pic>
      <p:pic>
        <p:nvPicPr>
          <p:cNvPr id="10" name="Image 8" descr="preencoded.png">
            <a:extLst>
              <a:ext uri="{FF2B5EF4-FFF2-40B4-BE49-F238E27FC236}">
                <a16:creationId xmlns:a16="http://schemas.microsoft.com/office/drawing/2014/main" id="{98396708-47F6-EA77-6B50-C45F035F713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6"/>
          <a:stretch>
            <a:fillRect/>
          </a:stretch>
        </p:blipFill>
        <p:spPr>
          <a:xfrm>
            <a:off x="703570" y="3871359"/>
            <a:ext cx="350520" cy="478536"/>
          </a:xfrm>
          <a:prstGeom prst="rect">
            <a:avLst/>
          </a:prstGeom>
        </p:spPr>
      </p:pic>
      <p:pic>
        <p:nvPicPr>
          <p:cNvPr id="11" name="Image 9" descr="preencoded.png">
            <a:extLst>
              <a:ext uri="{FF2B5EF4-FFF2-40B4-BE49-F238E27FC236}">
                <a16:creationId xmlns:a16="http://schemas.microsoft.com/office/drawing/2014/main" id="{DCC2AF8F-E6F2-695B-3C5B-E72D9DEC049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7"/>
          <a:stretch>
            <a:fillRect/>
          </a:stretch>
        </p:blipFill>
        <p:spPr>
          <a:xfrm>
            <a:off x="415599" y="3708571"/>
            <a:ext cx="597408" cy="262128"/>
          </a:xfrm>
          <a:prstGeom prst="rect">
            <a:avLst/>
          </a:prstGeom>
        </p:spPr>
      </p:pic>
      <p:pic>
        <p:nvPicPr>
          <p:cNvPr id="12" name="Image 10" descr="preencoded.png">
            <a:extLst>
              <a:ext uri="{FF2B5EF4-FFF2-40B4-BE49-F238E27FC236}">
                <a16:creationId xmlns:a16="http://schemas.microsoft.com/office/drawing/2014/main" id="{3715EB43-E007-1B07-4A11-78022C50147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8"/>
          <a:stretch>
            <a:fillRect/>
          </a:stretch>
        </p:blipFill>
        <p:spPr>
          <a:xfrm>
            <a:off x="2284770" y="3510263"/>
            <a:ext cx="600456" cy="259080"/>
          </a:xfrm>
          <a:prstGeom prst="rect">
            <a:avLst/>
          </a:prstGeom>
        </p:spPr>
      </p:pic>
      <p:pic>
        <p:nvPicPr>
          <p:cNvPr id="13" name="Image 11" descr="preencoded.png">
            <a:extLst>
              <a:ext uri="{FF2B5EF4-FFF2-40B4-BE49-F238E27FC236}">
                <a16:creationId xmlns:a16="http://schemas.microsoft.com/office/drawing/2014/main" id="{8061E0F4-C35D-8D8D-6A2E-ED5D3C3BA24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59"/>
          <a:stretch>
            <a:fillRect/>
          </a:stretch>
        </p:blipFill>
        <p:spPr>
          <a:xfrm>
            <a:off x="2297337" y="3406835"/>
            <a:ext cx="637032" cy="216408"/>
          </a:xfrm>
          <a:prstGeom prst="rect">
            <a:avLst/>
          </a:prstGeom>
        </p:spPr>
      </p:pic>
      <p:pic>
        <p:nvPicPr>
          <p:cNvPr id="14" name="Image 12" descr="preencoded.png">
            <a:extLst>
              <a:ext uri="{FF2B5EF4-FFF2-40B4-BE49-F238E27FC236}">
                <a16:creationId xmlns:a16="http://schemas.microsoft.com/office/drawing/2014/main" id="{16394069-DD0D-586B-F4BA-38D0542B72D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60"/>
          <a:stretch>
            <a:fillRect/>
          </a:stretch>
        </p:blipFill>
        <p:spPr>
          <a:xfrm>
            <a:off x="2277558" y="3658392"/>
            <a:ext cx="496824" cy="316992"/>
          </a:xfrm>
          <a:prstGeom prst="rect">
            <a:avLst/>
          </a:prstGeom>
        </p:spPr>
      </p:pic>
      <p:pic>
        <p:nvPicPr>
          <p:cNvPr id="15" name="Image 13" descr="preencoded.png">
            <a:extLst>
              <a:ext uri="{FF2B5EF4-FFF2-40B4-BE49-F238E27FC236}">
                <a16:creationId xmlns:a16="http://schemas.microsoft.com/office/drawing/2014/main" id="{5FCAD6AE-9560-D505-D814-3153DACD2F2E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2010825" y="4069329"/>
            <a:ext cx="347472" cy="478536"/>
          </a:xfrm>
          <a:prstGeom prst="rect">
            <a:avLst/>
          </a:prstGeom>
        </p:spPr>
      </p:pic>
      <p:pic>
        <p:nvPicPr>
          <p:cNvPr id="16" name="Image 14" descr="preencoded.png">
            <a:extLst>
              <a:ext uri="{FF2B5EF4-FFF2-40B4-BE49-F238E27FC236}">
                <a16:creationId xmlns:a16="http://schemas.microsoft.com/office/drawing/2014/main" id="{3BF3678C-CD07-C1E8-B6D5-26FD36EA7FB3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62"/>
          <a:stretch>
            <a:fillRect/>
          </a:stretch>
        </p:blipFill>
        <p:spPr>
          <a:xfrm>
            <a:off x="1885868" y="4135688"/>
            <a:ext cx="283464" cy="557784"/>
          </a:xfrm>
          <a:prstGeom prst="rect">
            <a:avLst/>
          </a:prstGeom>
        </p:spPr>
      </p:pic>
      <p:pic>
        <p:nvPicPr>
          <p:cNvPr id="17" name="Image 15" descr="preencoded.png">
            <a:extLst>
              <a:ext uri="{FF2B5EF4-FFF2-40B4-BE49-F238E27FC236}">
                <a16:creationId xmlns:a16="http://schemas.microsoft.com/office/drawing/2014/main" id="{424F6D48-DBA9-DB29-8DA8-DAADA16B9D97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63"/>
          <a:stretch>
            <a:fillRect/>
          </a:stretch>
        </p:blipFill>
        <p:spPr>
          <a:xfrm>
            <a:off x="1745654" y="4128078"/>
            <a:ext cx="210312" cy="640080"/>
          </a:xfrm>
          <a:prstGeom prst="rect">
            <a:avLst/>
          </a:prstGeom>
        </p:spPr>
      </p:pic>
      <p:grpSp>
        <p:nvGrpSpPr>
          <p:cNvPr id="32786" name="Group 32785">
            <a:extLst>
              <a:ext uri="{FF2B5EF4-FFF2-40B4-BE49-F238E27FC236}">
                <a16:creationId xmlns:a16="http://schemas.microsoft.com/office/drawing/2014/main" id="{04F59889-387D-C2ED-758C-2BFACD2B2D8D}"/>
              </a:ext>
            </a:extLst>
          </p:cNvPr>
          <p:cNvGrpSpPr/>
          <p:nvPr/>
        </p:nvGrpSpPr>
        <p:grpSpPr>
          <a:xfrm>
            <a:off x="4038600" y="1478153"/>
            <a:ext cx="1813560" cy="2404590"/>
            <a:chOff x="4038600" y="1478153"/>
            <a:chExt cx="1813560" cy="2404590"/>
          </a:xfrm>
        </p:grpSpPr>
        <p:pic>
          <p:nvPicPr>
            <p:cNvPr id="18" name="Image 0" descr="preencoded.png">
              <a:extLst>
                <a:ext uri="{FF2B5EF4-FFF2-40B4-BE49-F238E27FC236}">
                  <a16:creationId xmlns:a16="http://schemas.microsoft.com/office/drawing/2014/main" id="{C5E1291F-451A-FA99-FD4B-5BA7DF5A2997}"/>
                </a:ext>
              </a:extLst>
            </p:cNvPr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4038600" y="1676400"/>
              <a:ext cx="1813560" cy="1865376"/>
            </a:xfrm>
            <a:prstGeom prst="rect">
              <a:avLst/>
            </a:prstGeom>
          </p:spPr>
        </p:pic>
        <p:pic>
          <p:nvPicPr>
            <p:cNvPr id="19" name="Image 1" descr="preencoded.png">
              <a:extLst>
                <a:ext uri="{FF2B5EF4-FFF2-40B4-BE49-F238E27FC236}">
                  <a16:creationId xmlns:a16="http://schemas.microsoft.com/office/drawing/2014/main" id="{CC3DAEA9-1DDB-686C-CC60-960394A72C70}"/>
                </a:ext>
              </a:extLst>
            </p:cNvPr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49"/>
            <a:stretch>
              <a:fillRect/>
            </a:stretch>
          </p:blipFill>
          <p:spPr>
            <a:xfrm>
              <a:off x="4221511" y="1563108"/>
              <a:ext cx="365760" cy="469392"/>
            </a:xfrm>
            <a:prstGeom prst="rect">
              <a:avLst/>
            </a:prstGeom>
          </p:spPr>
        </p:pic>
        <p:pic>
          <p:nvPicPr>
            <p:cNvPr id="20" name="Image 2" descr="preencoded.png">
              <a:extLst>
                <a:ext uri="{FF2B5EF4-FFF2-40B4-BE49-F238E27FC236}">
                  <a16:creationId xmlns:a16="http://schemas.microsoft.com/office/drawing/2014/main" id="{0271EF4B-4127-0BA2-9356-96E4EC143751}"/>
                </a:ext>
              </a:extLst>
            </p:cNvPr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50"/>
            <a:stretch>
              <a:fillRect/>
            </a:stretch>
          </p:blipFill>
          <p:spPr>
            <a:xfrm>
              <a:off x="5280723" y="1597390"/>
              <a:ext cx="368808" cy="469392"/>
            </a:xfrm>
            <a:prstGeom prst="rect">
              <a:avLst/>
            </a:prstGeom>
          </p:spPr>
        </p:pic>
        <p:pic>
          <p:nvPicPr>
            <p:cNvPr id="21" name="Image 3" descr="preencoded.png">
              <a:extLst>
                <a:ext uri="{FF2B5EF4-FFF2-40B4-BE49-F238E27FC236}">
                  <a16:creationId xmlns:a16="http://schemas.microsoft.com/office/drawing/2014/main" id="{E19E6BA5-F730-F238-C633-0CFCA92D6190}"/>
                </a:ext>
              </a:extLst>
            </p:cNvPr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51"/>
            <a:stretch>
              <a:fillRect/>
            </a:stretch>
          </p:blipFill>
          <p:spPr>
            <a:xfrm>
              <a:off x="5376280" y="1743662"/>
              <a:ext cx="475488" cy="356616"/>
            </a:xfrm>
            <a:prstGeom prst="rect">
              <a:avLst/>
            </a:prstGeom>
          </p:spPr>
        </p:pic>
        <p:pic>
          <p:nvPicPr>
            <p:cNvPr id="22" name="Image 4" descr="preencoded.png">
              <a:extLst>
                <a:ext uri="{FF2B5EF4-FFF2-40B4-BE49-F238E27FC236}">
                  <a16:creationId xmlns:a16="http://schemas.microsoft.com/office/drawing/2014/main" id="{1192CE82-C0E5-3AF3-6419-F1661A4F5454}"/>
                </a:ext>
              </a:extLst>
            </p:cNvPr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2"/>
            <a:stretch>
              <a:fillRect/>
            </a:stretch>
          </p:blipFill>
          <p:spPr>
            <a:xfrm>
              <a:off x="5194227" y="1478153"/>
              <a:ext cx="289560" cy="542544"/>
            </a:xfrm>
            <a:prstGeom prst="rect">
              <a:avLst/>
            </a:prstGeom>
          </p:spPr>
        </p:pic>
        <p:pic>
          <p:nvPicPr>
            <p:cNvPr id="23" name="Image 5" descr="preencoded.png">
              <a:extLst>
                <a:ext uri="{FF2B5EF4-FFF2-40B4-BE49-F238E27FC236}">
                  <a16:creationId xmlns:a16="http://schemas.microsoft.com/office/drawing/2014/main" id="{EEDF2199-71B3-3F6E-D28D-2987B4712414}"/>
                </a:ext>
              </a:extLst>
            </p:cNvPr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53"/>
            <a:stretch>
              <a:fillRect/>
            </a:stretch>
          </p:blipFill>
          <p:spPr>
            <a:xfrm>
              <a:off x="4378279" y="1478719"/>
              <a:ext cx="301752" cy="512064"/>
            </a:xfrm>
            <a:prstGeom prst="rect">
              <a:avLst/>
            </a:prstGeom>
          </p:spPr>
        </p:pic>
        <p:pic>
          <p:nvPicPr>
            <p:cNvPr id="24" name="Image 6" descr="preencoded.png">
              <a:extLst>
                <a:ext uri="{FF2B5EF4-FFF2-40B4-BE49-F238E27FC236}">
                  <a16:creationId xmlns:a16="http://schemas.microsoft.com/office/drawing/2014/main" id="{81EE16A8-8DD4-EAB5-96D7-2E1794E4E395}"/>
                </a:ext>
              </a:extLst>
            </p:cNvPr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54"/>
            <a:stretch>
              <a:fillRect/>
            </a:stretch>
          </p:blipFill>
          <p:spPr>
            <a:xfrm>
              <a:off x="4072061" y="1726026"/>
              <a:ext cx="481584" cy="347472"/>
            </a:xfrm>
            <a:prstGeom prst="rect">
              <a:avLst/>
            </a:prstGeom>
          </p:spPr>
        </p:pic>
        <p:pic>
          <p:nvPicPr>
            <p:cNvPr id="31" name="Image 13" descr="preencoded.png">
              <a:extLst>
                <a:ext uri="{FF2B5EF4-FFF2-40B4-BE49-F238E27FC236}">
                  <a16:creationId xmlns:a16="http://schemas.microsoft.com/office/drawing/2014/main" id="{B75D1F2A-BA09-F50B-EB92-21DA6B9AD87B}"/>
                </a:ext>
              </a:extLst>
            </p:cNvPr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61"/>
            <a:stretch>
              <a:fillRect/>
            </a:stretch>
          </p:blipFill>
          <p:spPr>
            <a:xfrm>
              <a:off x="5346431" y="3183914"/>
              <a:ext cx="347472" cy="478536"/>
            </a:xfrm>
            <a:prstGeom prst="rect">
              <a:avLst/>
            </a:prstGeom>
          </p:spPr>
        </p:pic>
        <p:pic>
          <p:nvPicPr>
            <p:cNvPr id="32" name="Image 14" descr="preencoded.png">
              <a:extLst>
                <a:ext uri="{FF2B5EF4-FFF2-40B4-BE49-F238E27FC236}">
                  <a16:creationId xmlns:a16="http://schemas.microsoft.com/office/drawing/2014/main" id="{7AEA2046-42B8-7067-3EE5-2423DA7ACE4F}"/>
                </a:ext>
              </a:extLst>
            </p:cNvPr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62"/>
            <a:stretch>
              <a:fillRect/>
            </a:stretch>
          </p:blipFill>
          <p:spPr>
            <a:xfrm>
              <a:off x="5221474" y="3250273"/>
              <a:ext cx="283464" cy="557784"/>
            </a:xfrm>
            <a:prstGeom prst="rect">
              <a:avLst/>
            </a:prstGeom>
          </p:spPr>
        </p:pic>
        <p:pic>
          <p:nvPicPr>
            <p:cNvPr id="33" name="Image 15" descr="preencoded.png">
              <a:extLst>
                <a:ext uri="{FF2B5EF4-FFF2-40B4-BE49-F238E27FC236}">
                  <a16:creationId xmlns:a16="http://schemas.microsoft.com/office/drawing/2014/main" id="{D025E2C9-F53A-B26F-2C3F-A17C03499ADE}"/>
                </a:ext>
              </a:extLst>
            </p:cNvPr>
            <p:cNvPicPr>
              <a:picLocks noChangeAspect="1"/>
            </p:cNvPicPr>
            <p:nvPr>
              <p:custDataLst>
                <p:tags r:id="rId46"/>
              </p:custDataLst>
            </p:nvPr>
          </p:nvPicPr>
          <p:blipFill>
            <a:blip r:embed="rId63"/>
            <a:stretch>
              <a:fillRect/>
            </a:stretch>
          </p:blipFill>
          <p:spPr>
            <a:xfrm>
              <a:off x="5081260" y="3242663"/>
              <a:ext cx="210312" cy="640080"/>
            </a:xfrm>
            <a:prstGeom prst="rect">
              <a:avLst/>
            </a:prstGeom>
          </p:spPr>
        </p:pic>
      </p:grpSp>
      <p:grpSp>
        <p:nvGrpSpPr>
          <p:cNvPr id="32788" name="Group 32787">
            <a:extLst>
              <a:ext uri="{FF2B5EF4-FFF2-40B4-BE49-F238E27FC236}">
                <a16:creationId xmlns:a16="http://schemas.microsoft.com/office/drawing/2014/main" id="{7C0EEF5A-0A99-0BBB-EBB3-ED8ABC960652}"/>
              </a:ext>
            </a:extLst>
          </p:cNvPr>
          <p:cNvGrpSpPr/>
          <p:nvPr/>
        </p:nvGrpSpPr>
        <p:grpSpPr>
          <a:xfrm>
            <a:off x="3027336" y="4320680"/>
            <a:ext cx="2518770" cy="2206343"/>
            <a:chOff x="3027336" y="4320680"/>
            <a:chExt cx="2518770" cy="2206343"/>
          </a:xfrm>
        </p:grpSpPr>
        <p:pic>
          <p:nvPicPr>
            <p:cNvPr id="34" name="Image 0" descr="preencoded.png">
              <a:extLst>
                <a:ext uri="{FF2B5EF4-FFF2-40B4-BE49-F238E27FC236}">
                  <a16:creationId xmlns:a16="http://schemas.microsoft.com/office/drawing/2014/main" id="{F1EB48E4-266B-A242-61A9-81FFFE511F91}"/>
                </a:ext>
              </a:extLst>
            </p:cNvPr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3314731" y="4320680"/>
              <a:ext cx="1813560" cy="1865376"/>
            </a:xfrm>
            <a:prstGeom prst="rect">
              <a:avLst/>
            </a:prstGeom>
          </p:spPr>
        </p:pic>
        <p:pic>
          <p:nvPicPr>
            <p:cNvPr id="41" name="Image 7" descr="preencoded.png">
              <a:extLst>
                <a:ext uri="{FF2B5EF4-FFF2-40B4-BE49-F238E27FC236}">
                  <a16:creationId xmlns:a16="http://schemas.microsoft.com/office/drawing/2014/main" id="{87469673-DE19-1F9D-4890-C2CF30666CFE}"/>
                </a:ext>
              </a:extLst>
            </p:cNvPr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5"/>
            <a:stretch>
              <a:fillRect/>
            </a:stretch>
          </p:blipFill>
          <p:spPr>
            <a:xfrm>
              <a:off x="3201405" y="5555881"/>
              <a:ext cx="423672" cy="420624"/>
            </a:xfrm>
            <a:prstGeom prst="rect">
              <a:avLst/>
            </a:prstGeom>
          </p:spPr>
        </p:pic>
        <p:pic>
          <p:nvPicPr>
            <p:cNvPr id="42" name="Image 8" descr="preencoded.png">
              <a:extLst>
                <a:ext uri="{FF2B5EF4-FFF2-40B4-BE49-F238E27FC236}">
                  <a16:creationId xmlns:a16="http://schemas.microsoft.com/office/drawing/2014/main" id="{52C33534-5784-6BB9-D425-DC065D3F596A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56"/>
            <a:stretch>
              <a:fillRect/>
            </a:stretch>
          </p:blipFill>
          <p:spPr>
            <a:xfrm>
              <a:off x="3315307" y="5630224"/>
              <a:ext cx="350520" cy="478536"/>
            </a:xfrm>
            <a:prstGeom prst="rect">
              <a:avLst/>
            </a:prstGeom>
          </p:spPr>
        </p:pic>
        <p:pic>
          <p:nvPicPr>
            <p:cNvPr id="43" name="Image 9" descr="preencoded.png">
              <a:extLst>
                <a:ext uri="{FF2B5EF4-FFF2-40B4-BE49-F238E27FC236}">
                  <a16:creationId xmlns:a16="http://schemas.microsoft.com/office/drawing/2014/main" id="{160F1018-C4F0-32E1-3AED-D7ACF30BF99F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7"/>
            <a:stretch>
              <a:fillRect/>
            </a:stretch>
          </p:blipFill>
          <p:spPr>
            <a:xfrm>
              <a:off x="3027336" y="5467436"/>
              <a:ext cx="597408" cy="262128"/>
            </a:xfrm>
            <a:prstGeom prst="rect">
              <a:avLst/>
            </a:prstGeom>
          </p:spPr>
        </p:pic>
        <p:pic>
          <p:nvPicPr>
            <p:cNvPr id="44" name="Image 10" descr="preencoded.png">
              <a:extLst>
                <a:ext uri="{FF2B5EF4-FFF2-40B4-BE49-F238E27FC236}">
                  <a16:creationId xmlns:a16="http://schemas.microsoft.com/office/drawing/2014/main" id="{F59CFD71-DFD8-BC6C-1F8E-E1067264D015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8"/>
            <a:stretch>
              <a:fillRect/>
            </a:stretch>
          </p:blipFill>
          <p:spPr>
            <a:xfrm>
              <a:off x="4896507" y="5269128"/>
              <a:ext cx="600456" cy="259080"/>
            </a:xfrm>
            <a:prstGeom prst="rect">
              <a:avLst/>
            </a:prstGeom>
          </p:spPr>
        </p:pic>
        <p:pic>
          <p:nvPicPr>
            <p:cNvPr id="45" name="Image 11" descr="preencoded.png">
              <a:extLst>
                <a:ext uri="{FF2B5EF4-FFF2-40B4-BE49-F238E27FC236}">
                  <a16:creationId xmlns:a16="http://schemas.microsoft.com/office/drawing/2014/main" id="{15CAC61E-F8E5-BE3D-1305-54802A270934}"/>
                </a:ext>
              </a:extLst>
            </p:cNvPr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9"/>
            <a:stretch>
              <a:fillRect/>
            </a:stretch>
          </p:blipFill>
          <p:spPr>
            <a:xfrm>
              <a:off x="4909074" y="5165700"/>
              <a:ext cx="637032" cy="216408"/>
            </a:xfrm>
            <a:prstGeom prst="rect">
              <a:avLst/>
            </a:prstGeom>
          </p:spPr>
        </p:pic>
        <p:pic>
          <p:nvPicPr>
            <p:cNvPr id="46" name="Image 12" descr="preencoded.png">
              <a:extLst>
                <a:ext uri="{FF2B5EF4-FFF2-40B4-BE49-F238E27FC236}">
                  <a16:creationId xmlns:a16="http://schemas.microsoft.com/office/drawing/2014/main" id="{D354F79E-10C2-C071-6DC6-24B1A7374E37}"/>
                </a:ext>
              </a:extLst>
            </p:cNvPr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60"/>
            <a:stretch>
              <a:fillRect/>
            </a:stretch>
          </p:blipFill>
          <p:spPr>
            <a:xfrm>
              <a:off x="4889295" y="5417257"/>
              <a:ext cx="496824" cy="316992"/>
            </a:xfrm>
            <a:prstGeom prst="rect">
              <a:avLst/>
            </a:prstGeom>
          </p:spPr>
        </p:pic>
        <p:pic>
          <p:nvPicPr>
            <p:cNvPr id="47" name="Image 13" descr="preencoded.png">
              <a:extLst>
                <a:ext uri="{FF2B5EF4-FFF2-40B4-BE49-F238E27FC236}">
                  <a16:creationId xmlns:a16="http://schemas.microsoft.com/office/drawing/2014/main" id="{DEAADBC8-F942-5CEA-4DBB-A74C2B841B55}"/>
                </a:ext>
              </a:extLst>
            </p:cNvPr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61"/>
            <a:stretch>
              <a:fillRect/>
            </a:stretch>
          </p:blipFill>
          <p:spPr>
            <a:xfrm>
              <a:off x="4622562" y="5828194"/>
              <a:ext cx="347472" cy="478536"/>
            </a:xfrm>
            <a:prstGeom prst="rect">
              <a:avLst/>
            </a:prstGeom>
          </p:spPr>
        </p:pic>
        <p:pic>
          <p:nvPicPr>
            <p:cNvPr id="48" name="Image 14" descr="preencoded.png">
              <a:extLst>
                <a:ext uri="{FF2B5EF4-FFF2-40B4-BE49-F238E27FC236}">
                  <a16:creationId xmlns:a16="http://schemas.microsoft.com/office/drawing/2014/main" id="{0423855C-1DEF-1492-0E1D-1920B58712D1}"/>
                </a:ext>
              </a:extLst>
            </p:cNvPr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62"/>
            <a:stretch>
              <a:fillRect/>
            </a:stretch>
          </p:blipFill>
          <p:spPr>
            <a:xfrm>
              <a:off x="4497605" y="5894553"/>
              <a:ext cx="283464" cy="557784"/>
            </a:xfrm>
            <a:prstGeom prst="rect">
              <a:avLst/>
            </a:prstGeom>
          </p:spPr>
        </p:pic>
        <p:pic>
          <p:nvPicPr>
            <p:cNvPr id="49" name="Image 15" descr="preencoded.png">
              <a:extLst>
                <a:ext uri="{FF2B5EF4-FFF2-40B4-BE49-F238E27FC236}">
                  <a16:creationId xmlns:a16="http://schemas.microsoft.com/office/drawing/2014/main" id="{B823D965-D4B3-0F1D-22BC-A88BA72907B8}"/>
                </a:ext>
              </a:extLst>
            </p:cNvPr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63"/>
            <a:stretch>
              <a:fillRect/>
            </a:stretch>
          </p:blipFill>
          <p:spPr>
            <a:xfrm>
              <a:off x="4357391" y="5886943"/>
              <a:ext cx="210312" cy="640080"/>
            </a:xfrm>
            <a:prstGeom prst="rect">
              <a:avLst/>
            </a:prstGeom>
          </p:spPr>
        </p:pic>
      </p:grpSp>
      <p:grpSp>
        <p:nvGrpSpPr>
          <p:cNvPr id="32787" name="Group 32786">
            <a:extLst>
              <a:ext uri="{FF2B5EF4-FFF2-40B4-BE49-F238E27FC236}">
                <a16:creationId xmlns:a16="http://schemas.microsoft.com/office/drawing/2014/main" id="{5B2D1ADA-80BD-D887-D699-3B277374D8C4}"/>
              </a:ext>
            </a:extLst>
          </p:cNvPr>
          <p:cNvGrpSpPr/>
          <p:nvPr/>
        </p:nvGrpSpPr>
        <p:grpSpPr>
          <a:xfrm>
            <a:off x="5922203" y="3010266"/>
            <a:ext cx="2518770" cy="2063623"/>
            <a:chOff x="5922203" y="3010266"/>
            <a:chExt cx="2518770" cy="2063623"/>
          </a:xfrm>
        </p:grpSpPr>
        <p:pic>
          <p:nvPicPr>
            <p:cNvPr id="60" name="Image 0" descr="preencoded.png">
              <a:extLst>
                <a:ext uri="{FF2B5EF4-FFF2-40B4-BE49-F238E27FC236}">
                  <a16:creationId xmlns:a16="http://schemas.microsoft.com/office/drawing/2014/main" id="{4B7AD7D6-7DF1-EB4C-1663-CA795ED42A64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6209598" y="3208513"/>
              <a:ext cx="1813560" cy="1865376"/>
            </a:xfrm>
            <a:prstGeom prst="rect">
              <a:avLst/>
            </a:prstGeom>
          </p:spPr>
        </p:pic>
        <p:pic>
          <p:nvPicPr>
            <p:cNvPr id="62" name="Image 2" descr="preencoded.png">
              <a:extLst>
                <a:ext uri="{FF2B5EF4-FFF2-40B4-BE49-F238E27FC236}">
                  <a16:creationId xmlns:a16="http://schemas.microsoft.com/office/drawing/2014/main" id="{A67CD879-FE20-CE5C-1B1D-853EB4236197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50"/>
            <a:stretch>
              <a:fillRect/>
            </a:stretch>
          </p:blipFill>
          <p:spPr>
            <a:xfrm>
              <a:off x="7451721" y="3129503"/>
              <a:ext cx="368808" cy="469392"/>
            </a:xfrm>
            <a:prstGeom prst="rect">
              <a:avLst/>
            </a:prstGeom>
          </p:spPr>
        </p:pic>
        <p:pic>
          <p:nvPicPr>
            <p:cNvPr id="63" name="Image 3" descr="preencoded.png">
              <a:extLst>
                <a:ext uri="{FF2B5EF4-FFF2-40B4-BE49-F238E27FC236}">
                  <a16:creationId xmlns:a16="http://schemas.microsoft.com/office/drawing/2014/main" id="{B2251606-1D5C-1483-CA49-EC24B71F5792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51"/>
            <a:stretch>
              <a:fillRect/>
            </a:stretch>
          </p:blipFill>
          <p:spPr>
            <a:xfrm>
              <a:off x="7547278" y="3275775"/>
              <a:ext cx="475488" cy="356616"/>
            </a:xfrm>
            <a:prstGeom prst="rect">
              <a:avLst/>
            </a:prstGeom>
          </p:spPr>
        </p:pic>
        <p:pic>
          <p:nvPicPr>
            <p:cNvPr id="32768" name="Image 4" descr="preencoded.png">
              <a:extLst>
                <a:ext uri="{FF2B5EF4-FFF2-40B4-BE49-F238E27FC236}">
                  <a16:creationId xmlns:a16="http://schemas.microsoft.com/office/drawing/2014/main" id="{0A9B87CE-A5AF-ECB9-F69B-B56B0BAFC18D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52"/>
            <a:stretch>
              <a:fillRect/>
            </a:stretch>
          </p:blipFill>
          <p:spPr>
            <a:xfrm>
              <a:off x="7365225" y="3010266"/>
              <a:ext cx="289560" cy="542544"/>
            </a:xfrm>
            <a:prstGeom prst="rect">
              <a:avLst/>
            </a:prstGeom>
          </p:spPr>
        </p:pic>
        <p:pic>
          <p:nvPicPr>
            <p:cNvPr id="32777" name="Image 7" descr="preencoded.png">
              <a:extLst>
                <a:ext uri="{FF2B5EF4-FFF2-40B4-BE49-F238E27FC236}">
                  <a16:creationId xmlns:a16="http://schemas.microsoft.com/office/drawing/2014/main" id="{0A722ACA-5512-39A6-35D5-3BB7926D30BD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55"/>
            <a:stretch>
              <a:fillRect/>
            </a:stretch>
          </p:blipFill>
          <p:spPr>
            <a:xfrm>
              <a:off x="6096272" y="4443714"/>
              <a:ext cx="423672" cy="420624"/>
            </a:xfrm>
            <a:prstGeom prst="rect">
              <a:avLst/>
            </a:prstGeom>
          </p:spPr>
        </p:pic>
        <p:pic>
          <p:nvPicPr>
            <p:cNvPr id="32778" name="Image 8" descr="preencoded.png">
              <a:extLst>
                <a:ext uri="{FF2B5EF4-FFF2-40B4-BE49-F238E27FC236}">
                  <a16:creationId xmlns:a16="http://schemas.microsoft.com/office/drawing/2014/main" id="{6C881E8C-4B1C-9217-C976-F37F8EB24BE5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56"/>
            <a:stretch>
              <a:fillRect/>
            </a:stretch>
          </p:blipFill>
          <p:spPr>
            <a:xfrm>
              <a:off x="6210174" y="4518057"/>
              <a:ext cx="350520" cy="478536"/>
            </a:xfrm>
            <a:prstGeom prst="rect">
              <a:avLst/>
            </a:prstGeom>
          </p:spPr>
        </p:pic>
        <p:pic>
          <p:nvPicPr>
            <p:cNvPr id="32779" name="Image 9" descr="preencoded.png">
              <a:extLst>
                <a:ext uri="{FF2B5EF4-FFF2-40B4-BE49-F238E27FC236}">
                  <a16:creationId xmlns:a16="http://schemas.microsoft.com/office/drawing/2014/main" id="{431941F8-2B62-5B53-C4D6-E9E475BBB824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57"/>
            <a:stretch>
              <a:fillRect/>
            </a:stretch>
          </p:blipFill>
          <p:spPr>
            <a:xfrm>
              <a:off x="5922203" y="4355269"/>
              <a:ext cx="597408" cy="262128"/>
            </a:xfrm>
            <a:prstGeom prst="rect">
              <a:avLst/>
            </a:prstGeom>
          </p:spPr>
        </p:pic>
        <p:pic>
          <p:nvPicPr>
            <p:cNvPr id="32780" name="Image 10" descr="preencoded.png">
              <a:extLst>
                <a:ext uri="{FF2B5EF4-FFF2-40B4-BE49-F238E27FC236}">
                  <a16:creationId xmlns:a16="http://schemas.microsoft.com/office/drawing/2014/main" id="{FED11F4B-ADD4-EDC0-FA29-CFB1F415BE45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58"/>
            <a:stretch>
              <a:fillRect/>
            </a:stretch>
          </p:blipFill>
          <p:spPr>
            <a:xfrm>
              <a:off x="7791374" y="4156961"/>
              <a:ext cx="600456" cy="259080"/>
            </a:xfrm>
            <a:prstGeom prst="rect">
              <a:avLst/>
            </a:prstGeom>
          </p:spPr>
        </p:pic>
        <p:pic>
          <p:nvPicPr>
            <p:cNvPr id="32781" name="Image 11" descr="preencoded.png">
              <a:extLst>
                <a:ext uri="{FF2B5EF4-FFF2-40B4-BE49-F238E27FC236}">
                  <a16:creationId xmlns:a16="http://schemas.microsoft.com/office/drawing/2014/main" id="{94B6D72B-0E3C-F387-915B-9059E9C437D0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59"/>
            <a:stretch>
              <a:fillRect/>
            </a:stretch>
          </p:blipFill>
          <p:spPr>
            <a:xfrm>
              <a:off x="7803941" y="4053533"/>
              <a:ext cx="637032" cy="216408"/>
            </a:xfrm>
            <a:prstGeom prst="rect">
              <a:avLst/>
            </a:prstGeom>
          </p:spPr>
        </p:pic>
        <p:pic>
          <p:nvPicPr>
            <p:cNvPr id="32782" name="Image 12" descr="preencoded.png">
              <a:extLst>
                <a:ext uri="{FF2B5EF4-FFF2-40B4-BE49-F238E27FC236}">
                  <a16:creationId xmlns:a16="http://schemas.microsoft.com/office/drawing/2014/main" id="{393DA95F-F5C1-2451-0B6A-3692A2603E05}"/>
                </a:ext>
              </a:extLst>
            </p:cNvPr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60"/>
            <a:stretch>
              <a:fillRect/>
            </a:stretch>
          </p:blipFill>
          <p:spPr>
            <a:xfrm>
              <a:off x="7784162" y="4305090"/>
              <a:ext cx="496824" cy="316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5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3a9162d0-33c6-434e-bd1b-9c7a731921a2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3a9162d0-33c6-434e-bd1b-9c7a731921a2&quot;:{&quot;relativeTransform&quot;:{&quot;translate&quot;:{&quot;x&quot;:-146.92494526863638,&quot;y&quot;:-220.2068195331866},&quot;rotate&quot;:0,&quot;skewX&quot;:0,&quot;scale&quot;:{&quot;x&quot;:1,&quot;y&quot;:1}},&quot;type&quot;:&quot;FIGURE_OBJECT&quot;,&quot;id&quot;:&quot;3a9162d0-33c6-434e-bd1b-9c7a731921a2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ac19a5f6-9754-4aed-b104-a8c9368a5b94&quot;,&quot;order&quot;:&quot;97&quot;},&quot;isPremium&quot;:true},&quot;b14abbac-3010-45c9-9c84-02e4c264532d&quot;:{&quot;type&quot;:&quot;FIGURE_OBJECT&quot;,&quot;id&quot;:&quot;b14abbac-3010-45c9-9c84-02e4c264532d&quot;,&quot;name&quot;:&quot;Sphere&quot;,&quot;relativeTransform&quot;:{&quot;translate&quot;:{&quot;x&quot;:-1.4376298704756052,&quot;y&quot;:-2.63433269628241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a9162d0-33c6-434e-bd1b-9c7a731921a2&quot;,&quot;order&quot;:&quot;7&quot;}},&quot;411d6a09-1ce1-4320-9e01-1159e5778be9&quot;:{&quot;type&quot;:&quot;FIGURE_OBJECT&quot;,&quot;id&quot;:&quot;411d6a09-1ce1-4320-9e01-1159e5778be9&quot;,&quot;name&quot;:&quot;Sphere&quot;,&quot;relativeTransform&quot;:{&quot;translate&quot;:{&quot;x&quot;:19.064612138656713,&quot;y&quot;:11.263836253489302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a9162d0-33c6-434e-bd1b-9c7a731921a2&quot;,&quot;order&quot;:&quot;9&quot;}},&quot;51f9678d-3579-4c20-98f8-77679b0ee951&quot;:{&quot;type&quot;:&quot;FIGURE_OBJECT&quot;,&quot;id&quot;:&quot;51f9678d-3579-4c20-98f8-77679b0ee951&quot;,&quot;name&quot;:&quot;Sphere&quot;,&quot;relativeTransform&quot;:{&quot;translate&quot;:{&quot;x&quot;:-25.016570509745222,&quot;y&quot;:4.5339869384208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a9162d0-33c6-434e-bd1b-9c7a731921a2&quot;,&quot;order&quot;:&quot;97&quot;}},&quot;0e0cf7bd-db83-4722-a0bb-b29248d7d47b&quot;:{&quot;type&quot;:&quot;FIGURE_OBJECT&quot;,&quot;id&quot;:&quot;0e0cf7bd-db83-4722-a0bb-b29248d7d47b&quot;,&quot;name&quot;:&quot;Sphere&quot;,&quot;relativeTransform&quot;:{&quot;translate&quot;:{&quot;x&quot;:-4.514666400156209,&quot;y&quot;:18.43278602517873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a9162d0-33c6-434e-bd1b-9c7a731921a2&quot;,&quot;order&quot;:&quot;98&quot;}},&quot;6ddec803-4cd9-4822-8553-16818803dc0a&quot;:{&quot;type&quot;:&quot;FIGURE_OBJECT&quot;,&quot;id&quot;:&quot;6ddec803-4cd9-4822-8553-16818803dc0a&quot;,&quot;name&quot;:&quot;Sphere&quot;,&quot;relativeTransform&quot;:{&quot;translate&quot;:{&quot;x&quot;:-52.51857050974522,&quot;y&quot;:16.263986938420828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a9162d0-33c6-434e-bd1b-9c7a731921a2&quot;,&quot;order&quot;:&quot;99&quot;}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64bd7376-f674-41ac-a0b0-1cd9f45ad097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64bd7376-f674-41ac-a0b0-1cd9f45ad097&quot;:{&quot;type&quot;:&quot;FIGURE_OBJECT&quot;,&quot;id&quot;:&quot;64bd7376-f674-41ac-a0b0-1cd9f45ad097&quot;,&quot;name&quot;:&quot;MHC class II&quot;,&quot;relativeTransform&quot;:{&quot;translate&quot;:{&quot;x&quot;:50.69855842137696,&quot;y&quot;:-183.69339885008452},&quot;rotate&quot;:3.7971551275155724,&quot;skewX&quot;:0,&quot;scale&quot;:{&quot;x&quot;:-0.16595502663664674,&quot;y&quot;:0.17003928136492333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7b070383-4b14-4568-af37-3705b35cbf67&quot;,&quot;order&quot;:&quot;9&quot;}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1f6e23f5-4aa0-48b4-a93b-0cdba8da0b22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1f6e23f5-4aa0-48b4-a93b-0cdba8da0b22&quot;:{&quot;relativeTransform&quot;:{&quot;translate&quot;:{&quot;x&quot;:258.6338417807573,&quot;y&quot;:170.08136316308457},&quot;rotate&quot;:0,&quot;skewX&quot;:0,&quot;scale&quot;:{&quot;x&quot;:1,&quot;y&quot;:1}},&quot;type&quot;:&quot;FIGURE_OBJECT&quot;,&quot;id&quot;:&quot;1f6e23f5-4aa0-48b4-a93b-0cdba8da0b22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195b3ae-607d-41c3-bba8-b628d1f016c5&quot;,&quot;order&quot;:&quot;999997&quot;},&quot;isPremium&quot;:true},&quot;4b7e8a08-6f8c-4bff-8f17-ae5d88ab36c0&quot;:{&quot;type&quot;:&quot;FIGURE_OBJECT&quot;,&quot;id&quot;:&quot;4b7e8a08-6f8c-4bff-8f17-ae5d88ab36c0&quot;,&quot;name&quot;:&quot;Sphere&quot;,&quot;relativeTransform&quot;:{&quot;translate&quot;:{&quot;x&quot;:31.906259903374192,&quot;y&quot;:-104.54134593385317},&quot;rotate&quot;:0,&quot;skewX&quot;:0,&quot;scale&quot;:{&quot;x&quot;:0.11439390362705525,&quot;y&quot;:0.11439390362705522}},&quot;opacity&quot;:1,&quot;image&quot;:{&quot;url&quot;:&quot;https://icons.cdn.biorender.com/biorender/5f4529c2929bce0028c9f87e/5b8847989629ce1400901caa.png&quot;,&quot;fallbackUrl&quot;:&quot;sources/icons/5f4529c2929bce0028c9f87e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f6e23f5-4aa0-48b4-a93b-0cdba8da0b22&quot;,&quot;order&quot;:&quot;8&quot;}},&quot;dab24ac1-c979-4d60-ac43-5d6d19d8754c&quot;:{&quot;type&quot;:&quot;FIGURE_OBJECT&quot;,&quot;id&quot;:&quot;dab24ac1-c979-4d60-ac43-5d6d19d8754c&quot;,&quot;name&quot;:&quot;Sphere&quot;,&quot;relativeTransform&quot;:{&quot;translate&quot;:{&quot;x&quot;:31.90565447561049,&quot;y&quot;:-139.96398166601458},&quot;rotate&quot;:0,&quot;skewX&quot;:0,&quot;scale&quot;:{&quot;x&quot;:0.11439390362705525,&quot;y&quot;:0.11439390362705522}},&quot;opacity&quot;:1,&quot;image&quot;:{&quot;url&quot;:&quot;https://icons.cdn.biorender.com/biorender/5f4529c2929bce0028c9f87e/5b8847989629ce1400901caa.png&quot;,&quot;fallbackUrl&quot;:&quot;sources/icons/5f4529c2929bce0028c9f87e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f6e23f5-4aa0-48b4-a93b-0cdba8da0b22&quot;,&quot;order&quot;:&quot;99&quot;}},&quot;b5d88366-77dc-4408-8ff2-5e1a8d69803e&quot;:{&quot;type&quot;:&quot;FIGURE_OBJECT&quot;,&quot;id&quot;:&quot;b5d88366-77dc-4408-8ff2-5e1a8d69803e&quot;,&quot;name&quot;:&quot;Sphere&quot;,&quot;relativeTransform&quot;:{&quot;translate&quot;:{&quot;x&quot;:3.9687629230808703,&quot;y&quot;:-132.6592910483473},&quot;rotate&quot;:0,&quot;skewX&quot;:0,&quot;scale&quot;:{&quot;x&quot;:0.11439390362705525,&quot;y&quot;:0.11439390362705522}},&quot;opacity&quot;:1,&quot;image&quot;:{&quot;url&quot;:&quot;https://icons.cdn.biorender.com/biorender/5f4529c2929bce0028c9f87e/5b8847989629ce1400901caa.png&quot;,&quot;fallbackUrl&quot;:&quot;sources/icons/5f4529c2929bce0028c9f87e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f6e23f5-4aa0-48b4-a93b-0cdba8da0b22&quot;,&quot;order&quot;:&quot;998&quot;}},&quot;1e00cf26-d91c-44ef-81fb-4c9475fba90c&quot;:{&quot;type&quot;:&quot;FIGURE_OBJECT&quot;,&quot;id&quot;:&quot;1e00cf26-d91c-44ef-81fb-4c9475fba90c&quot;,&quot;name&quot;:&quot;Sphere&quot;,&quot;relativeTransform&quot;:{&quot;translate&quot;:{&quot;x&quot;:71.11808369935474,&quot;y&quot;:-139.96382184866297},&quot;rotate&quot;:0,&quot;skewX&quot;:0,&quot;scale&quot;:{&quot;x&quot;:0.11439390362705525,&quot;y&quot;:0.11439390362705522}},&quot;opacity&quot;:1,&quot;image&quot;:{&quot;url&quot;:&quot;https://icons.cdn.biorender.com/biorender/5f4529c2929bce0028c9f87e/5b8847989629ce1400901caa.png&quot;,&quot;fallbackUrl&quot;:&quot;sources/icons/5f4529c2929bce0028c9f87e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f6e23f5-4aa0-48b4-a93b-0cdba8da0b22&quot;,&quot;order&quot;:&quot;999&quot;}},&quot;2e88df9d-9bc8-4b00-8926-9332ed0675cb&quot;:{&quot;type&quot;:&quot;FIGURE_OBJECT&quot;,&quot;id&quot;:&quot;2e88df9d-9bc8-4b00-8926-9332ed0675cb&quot;,&quot;name&quot;:&quot;Sphere&quot;,&quot;relativeTransform&quot;:{&quot;translate&quot;:{&quot;x&quot;:53.95868643908082,&quot;y&quot;:-115.50032869797806},&quot;rotate&quot;:0,&quot;skewX&quot;:0,&quot;scale&quot;:{&quot;x&quot;:0.11439390362705525,&quot;y&quot;:0.11439390362705522}},&quot;opacity&quot;:1,&quot;image&quot;:{&quot;url&quot;:&quot;https://icons.cdn.biorender.com/biorender/5f4529c2929bce0028c9f87e/5b8847989629ce1400901caa.png&quot;,&quot;fallbackUrl&quot;:&quot;sources/icons/5f4529c2929bce0028c9f87e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f6e23f5-4aa0-48b4-a93b-0cdba8da0b22&quot;,&quot;order&quot;:&quot;999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14076c2e-c8d6-4f32-aeaa-e048cbdb2b3d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14076c2e-c8d6-4f32-aeaa-e048cbdb2b3d&quot;:{&quot;relativeTransform&quot;:{&quot;translate&quot;:{&quot;x&quot;:129.70529186807175,&quot;y&quot;:62.9229994535617},&quot;rotate&quot;:0,&quot;skewX&quot;:0,&quot;scale&quot;:{&quot;x&quot;:1,&quot;y&quot;:1}},&quot;type&quot;:&quot;FIGURE_OBJECT&quot;,&quot;id&quot;:&quot;14076c2e-c8d6-4f32-aeaa-e048cbdb2b3d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94.7262203883335,&quot;y&quot;:39.134880862847695},&quot;cornerRounding&quot;:{&quot;type&quot;:&quot;ARC_LENGTH&quot;,&quot;global&quot;:30.73646355445856}},&quot;pathStyles&quot;:[{&quot;type&quot;:&quot;FILL&quot;,&quot;fillStyle&quot;:&quot;rgba(79, 80, 140, 1)&quot;},{&quot;type&quot;:&quot;STROKE&quot;,&quot;strokeStyle&quot;:&quot;rgba(25, 21, 55, 1)&quot;,&quot;lineWidth&quot;:2.4476684548191883,&quot;lineJoin&quot;:&quot;round&quot;}],&quot;isLocked&quot;:false,&quot;parent&quot;:{&quot;type&quot;:&quot;CHILD&quot;,&quot;parentId&quot;:&quot;7195b3ae-607d-41c3-bba8-b628d1f016c5&quot;,&quot;order&quot;:&quot;999999&quot;},&quot;source&quot;:{&quot;id&quot;:&quot;5ebd510ede6f5a00aabfea0b&quot;,&quot;type&quot;:&quot;ASSETS&quot;},&quot;isPremium&quot;:false},&quot;11b6a576-1601-4cda-99be-31462acb2d45&quot;:{&quot;type&quot;:&quot;FIGURE_OBJECT&quot;,&quot;id&quot;:&quot;11b6a576-1601-4cda-99be-31462acb2d45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20.43301309733721,&quot;color&quot;:&quot;rgba(255,255,255,1)&quot;,&quot;fontWeight&quot;:&quot;bold&quot;,&quot;fontStyle&quot;:&quot;normal&quot;,&quot;decoration&quot;:&quot;none&quot;,&quot;script&quot;:&quot;none&quot;},&quot;range&quot;:[0,3]}],&quot;text&quot;:&quot;SMAD&quot;}],&quot;verticalAlign&quot;:&quot;CENTER&quot;,&quot;_lastCaretLocation&quot;:{&quot;lineIndex&quot;:0,&quot;runIndex&quot;:-1,&quot;charIndex&quot;:-1,&quot;endOfLine&quot;:true}},&quot;size&quot;:{&quot;x&quot;:82.50007917410004,&quot;y&quot;:21},&quot;targetSize&quot;:{&quot;x&quot;:82.50007917410004,&quot;y&quot;:2},&quot;format&quot;:&quot;BETTER_TEXT&quot;},&quot;parent&quot;:{&quot;type&quot;:&quot;CHILD&quot;,&quot;parentId&quot;:&quot;14076c2e-c8d6-4f32-aeaa-e048cbdb2b3d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51c369a-0abf-4496-aea0-2a67fb9ceeba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51c369a-0abf-4496-aea0-2a67fb9ceeba&quot;:{&quot;id&quot;:&quot;251c369a-0abf-4496-aea0-2a67fb9ceeba&quot;,&quot;name&quot;:&quot;Lymphocyte (T-cell)&quot;,&quot;type&quot;:&quot;FIGURE_OBJECT&quot;,&quot;relativeTransform&quot;:{&quot;translate&quot;:{&quot;x&quot;:102.17363151804723,&quot;y&quot;:53.81833985696757},&quot;rotate&quot;:0,&quot;skewX&quot;:0,&quot;scale&quot;:{&quot;x&quot;:1.0240360680473355,&quot;y&quot;:1.0240360680473355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0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b997b461-d4d9-4cb3-a23d-12fe3d5b14d5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b997b461-d4d9-4cb3-a23d-12fe3d5b14d5&quot;:{&quot;id&quot;:&quot;b997b461-d4d9-4cb3-a23d-12fe3d5b14d5&quot;,&quot;name&quot;:&quot;Natural killer cell&quot;,&quot;type&quot;:&quot;FIGURE_OBJECT&quot;,&quot;relativeTransform&quot;:{&quot;translate&quot;:{&quot;x&quot;:-269.0358707420391,&quot;y&quot;:169.41014539911572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4541a597-1fc3-4839-8fe0-349988cec46b&quot;,&quot;order&quot;:&quot;1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d77f44a8-a22a-468b-8683-bd48d223e826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d77f44a8-a22a-468b-8683-bd48d223e826&quot;:{&quot;id&quot;:&quot;d77f44a8-a22a-468b-8683-bd48d223e826&quot;,&quot;name&quot;:&quot;Dendritic cell&quot;,&quot;type&quot;:&quot;FIGURE_OBJECT&quot;,&quot;relativeTransform&quot;:{&quot;translate&quot;:{&quot;x&quot;:-71.23858808688367,&quot;y&quot;:47.49804847649882},&quot;rotate&quot;:0.1742855007148663,&quot;skewX&quot;:1.4935312931169086e-16,&quot;scale&quot;:{&quot;x&quot;:1.219306669766752,&quot;y&quot;:1.2193066697667516}},&quot;image&quot;:{&quot;url&quot;:&quot;https://icons.biorender.com/biorender/6154c9445275170029fdb7b6/20210929201618/image/dendritic-cell-1-01.png&quot;,&quot;fallbackUrl&quot;:&quot;https://res.cloudinary.com/dlcjuc3ej/image/upload/v1632946578/gvxvnkggi916cqurypsl.svg#/keystone/api/icons/6154c9445275170029fdb7b6/20210929201618/image/dendritic-cell-1-01.svg&quot;,&quot;isPremium&quot;:false,&quot;isPacked&quot;:true,&quot;size&quot;:{&quot;x&quot;:100,&quot;y&quot;:104.54545454545455}},&quot;source&quot;:{&quot;id&quot;:&quot;6154c9445275170029fdb7b6&quot;,&quot;type&quot;:&quot;ASSETS&quot;},&quot;parent&quot;:{&quot;type&quot;:&quot;CHILD&quot;,&quot;parentId&quot;:&quot;4541a597-1fc3-4839-8fe0-349988cec46b&quot;,&quot;order&quot;:&quot;2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97c4b8fa-90a6-4b93-8b25-84260a593e7d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97c4b8fa-90a6-4b93-8b25-84260a593e7d&quot;:{&quot;type&quot;:&quot;FIGURE_OBJECT&quot;,&quot;id&quot;:&quot;97c4b8fa-90a6-4b93-8b25-84260a593e7d&quot;,&quot;name&quot;:&quot;Enterocyte (epithelial–mesenchymal transition, stage 0)&quot;,&quot;relativeTransform&quot;:{&quot;translate&quot;:{&quot;x&quot;:-263.9648993983725,&quot;y&quot;:-142.2171155521031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2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db10e92a-8eba-4d60-8569-7f4f6a31c09e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db10e92a-8eba-4d60-8569-7f4f6a31c09e&quot;:{&quot;id&quot;:&quot;db10e92a-8eba-4d60-8569-7f4f6a31c09e&quot;,&quot;name&quot;:&quot;Virus&quot;,&quot;displayName&quot;:&quot;&quot;,&quot;type&quot;:&quot;FIGURE_OBJECT&quot;,&quot;relativeTransform&quot;:{&quot;translate&quot;:{&quot;x&quot;:-282.66760418671646,&quot;y&quot;:-149.43029714898466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4541a597-1fc3-4839-8fe0-349988cec46b&quot;,&quot;order&quot;:&quot;3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3bb8de90-c70a-4a43-a4c2-83c16cd1355b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3bb8de90-c70a-4a43-a4c2-83c16cd1355b&quot;:{&quot;id&quot;:&quot;3bb8de90-c70a-4a43-a4c2-83c16cd1355b&quot;,&quot;name&quot;:&quot;Virus&quot;,&quot;displayName&quot;:&quot;&quot;,&quot;type&quot;:&quot;FIGURE_OBJECT&quot;,&quot;relativeTransform&quot;:{&quot;translate&quot;:{&quot;x&quot;:-251.59312256958282,&quot;y&quot;:-159.54027519583155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4541a597-1fc3-4839-8fe0-349988cec46b&quot;,&quot;order&quot;:&quot;4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5128909e-a9b6-466b-8b5e-2b6871613831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5128909e-a9b6-466b-8b5e-2b6871613831&quot;:{&quot;id&quot;:&quot;5128909e-a9b6-466b-8b5e-2b6871613831&quot;,&quot;name&quot;:&quot;Virus&quot;,&quot;displayName&quot;:&quot;&quot;,&quot;type&quot;:&quot;FIGURE_OBJECT&quot;,&quot;relativeTransform&quot;:{&quot;translate&quot;:{&quot;x&quot;:-245.5249663210864,&quot;y&quot;:-134.18741234631767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4541a597-1fc3-4839-8fe0-349988cec46b&quot;,&quot;order&quot;:&quot;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3bff086e-0a1c-429c-b750-2f870409767d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3bff086e-0a1c-429c-b750-2f870409767d&quot;:{&quot;type&quot;:&quot;FIGURE_OBJECT&quot;,&quot;id&quot;:&quot;3bff086e-0a1c-429c-b750-2f870409767d&quot;,&quot;name&quot;:&quot;Enterocyte (epithelial–mesenchymal transition, stage 0)&quot;,&quot;relativeTransform&quot;:{&quot;translate&quot;:{&quot;x&quot;:-191.49324135954703,&quot;y&quot;:-142.21727002364787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5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90cd6a66-bb90-4a9c-ac05-c3a586ec8a4c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90cd6a66-bb90-4a9c-ac05-c3a586ec8a4c&quot;:{&quot;relativeTransform&quot;:{&quot;translate&quot;:{&quot;x&quot;:-47.406160925717444,&quot;y&quot;:-132.50111743857232},&quot;rotate&quot;:0,&quot;skewX&quot;:0,&quot;scale&quot;:{&quot;x&quot;:1,&quot;y&quot;:1}},&quot;type&quot;:&quot;FIGURE_OBJECT&quot;,&quot;id&quot;:&quot;90cd6a66-bb90-4a9c-ac05-c3a586ec8a4c&quot;,&quot;name&quot;:&quot;Plus sign (editable)&quot;,&quot;displayName&quot;:&quot;Plus sign (editable)&quot;,&quot;opacity&quot;:1,&quot;source&quot;:{&quot;id&quot;:&quot;5d4063e0cd38af0033767471&quot;,&quot;type&quot;:&quot;ASSETS&quot;},&quot;pathStyles&quot;:[{&quot;type&quot;:&quot;FILL&quot;,&quot;fillStyle&quot;:&quot;rgb(0,0,0)&quot;}],&quot;isLocked&quot;:false,&quot;parent&quot;:{&quot;type&quot;:&quot;CHILD&quot;,&quot;parentId&quot;:&quot;7b070383-4b14-4568-af37-3705b35cbf67&quot;,&quot;order&quot;:&quot;95&quot;},&quot;isPremium&quot;:true},&quot;aa4e1f19-258d-4c80-a047-60020378ca2c&quot;:{&quot;type&quot;:&quot;FIGURE_OBJECT&quot;,&quot;id&quot;:&quot;aa4e1f19-258d-4c80-a047-60020378ca2c&quot;,&quot;relativeTransform&quot;:{&quot;translate&quot;:{&quot;x&quot;:0,&quot;y&quot;:0},&quot;rotate&quot;:0},&quot;opacity&quot;:1,&quot;path&quot;:{&quot;type&quot;:&quot;ELLIPSE&quot;,&quot;size&quot;:{&quot;x&quot;:24.08497968810964,&quot;y&quot;:24.08497968810964}},&quot;pathStyles&quot;:[{&quot;type&quot;:&quot;FILL&quot;,&quot;fillStyle&quot;:&quot;#272524&quot;},{&quot;type&quot;:&quot;STROKE&quot;,&quot;strokeStyle&quot;:&quot;transparent&quot;,&quot;lineWidth&quot;:0,&quot;lineJoin&quot;:&quot;round&quot;}],&quot;isLocked&quot;:false,&quot;parent&quot;:{&quot;type&quot;:&quot;CHILD&quot;,&quot;parentId&quot;:&quot;90cd6a66-bb90-4a9c-ac05-c3a586ec8a4c&quot;,&quot;order&quot;:&quot;2&quot;},&quot;layout&quot;:{&quot;sizeRatio&quot;:{&quot;x&quot;:0.7071067811865476,&quot;y&quot;:0.7071067811865476},&quot;keepAspectRatio&quot;:true}},&quot;de1d7d3b-720f-43a4-abbd-5869d5d52a96&quot;:{&quot;type&quot;:&quot;FIGURE_OBJECT&quot;,&quot;id&quot;:&quot;de1d7d3b-720f-43a4-abbd-5869d5d52a96&quot;,&quot;name&quot;:&quot;Plus sign&quot;,&quot;relativeTransform&quot;:{&quot;translate&quot;:{&quot;x&quot;:-0.13380544271171657,&quot;y&quot;:0.1338054427117219},&quot;rotate&quot;:0,&quot;skewX&quot;:0,&quot;scale&quot;:{&quot;x&quot;:0.0919912418643077,&quot;y&quot;:0.09767797317955577}},&quot;opacity&quot;:1,&quot;image&quot;:{&quot;url&quot;:&quot;https://icons.biorender.com/biorender/5c9a3472743ac2330043c91c/plus-sign.png&quot;,&quot;fallbackUrl&quot;:&quot;https://res.cloudinary.com/dlcjuc3ej/image/upload/v1553609816/z1evgqxlulvs47je1fv1.svg#/keystone/api/icons/5c9a3472743ac2330043c91c/plus-sign.svg&quot;,&quot;size&quot;:{&quot;x&quot;:200,&quot;y&quot;:200},&quot;isPremium&quot;:false},&quot;source&quot;:{&quot;id&quot;:&quot;5c9a3417743ac2330043c8f6&quot;,&quot;type&quot;:&quot;ASSETS&quot;},&quot;pathStyles&quot;:[{&quot;type&quot;:&quot;FILL&quot;,&quot;fillStyle&quot;:&quot;rgb(0,0,0)&quot;}],&quot;isLocked&quot;:false,&quot;parent&quot;:{&quot;type&quot;:&quot;CHILD&quot;,&quot;parentId&quot;:&quot;90cd6a66-bb90-4a9c-ac05-c3a586ec8a4c&quot;,&quot;order&quot;:&quot;5&quot;}},&quot;aa5b8faf-b05f-4a1f-9383-ea356d0ce6c9&quot;:{&quot;id&quot;:&quot;aa5b8faf-b05f-4a1f-9383-ea356d0ce6c9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MSK Sans App&quot;,&quot;fontSize&quot;:5.619828593892249,&quot;color&quot;:&quot;black&quot;,&quot;fontWeight&quot;:&quot;normal&quot;,&quot;fontStyle&quot;:&quot;normal&quot;,&quot;decoration&quot;:&quot;none&quot;}}]},&quot;format&quot;:&quot;BETTER_TEXT&quot;,&quot;size&quot;:{&quot;x&quot;:17.030652462202585,&quot;y&quot;:6.623369414230152},&quot;targetSize&quot;:{&quot;x&quot;:17.030652462202585,&quot;y&quot;:2}},&quot;parent&quot;:{&quot;type&quot;:&quot;CHILD&quot;,&quot;parentId&quot;:&quot;aa4e1f19-258d-4c80-a047-60020378ca2c&quot;,&quot;order&quot;:&quot;5&quot;}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204c8ab-a36f-4c82-9051-04cdd8946460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204c8ab-a36f-4c82-9051-04cdd8946460&quot;:{&quot;type&quot;:&quot;FIGURE_OBJECT&quot;,&quot;id&quot;:&quot;2204c8ab-a36f-4c82-9051-04cdd8946460&quot;,&quot;name&quot;:&quot;Enterocyte (epithelial–mesenchymal transition, stage 0)&quot;,&quot;relativeTransform&quot;:{&quot;translate&quot;:{&quot;x&quot;:-118.35272866666503,&quot;y&quot;:-142.2174001049487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6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9e535b32-ed58-471e-a73c-d291a71f3f3e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9e535b32-ed58-471e-a73c-d291a71f3f3e&quot;:{&quot;type&quot;:&quot;FIGURE_OBJECT&quot;,&quot;id&quot;:&quot;9e535b32-ed58-471e-a73c-d291a71f3f3e&quot;,&quot;name&quot;:&quot;Enterocyte (epithelial–mesenchymal transition, stage 0)&quot;,&quot;relativeTransform&quot;:{&quot;translate&quot;:{&quot;x&quot;:-45.751102650404846,&quot;y&quot;:-142.21651392608692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6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7eff878e-6e16-4cc4-b801-43c02a1bb850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7eff878e-6e16-4cc4-b801-43c02a1bb850&quot;:{&quot;type&quot;:&quot;FIGURE_OBJECT&quot;,&quot;id&quot;:&quot;7eff878e-6e16-4cc4-b801-43c02a1bb850&quot;,&quot;name&quot;:&quot;Enterocyte (epithelial–mesenchymal transition, stage 0)&quot;,&quot;relativeTransform&quot;:{&quot;translate&quot;:{&quot;x&quot;:-336.1581026504048,&quot;y&quot;:-142.21764400738766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7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aebcd679-c1e3-41eb-9679-86206ea4618d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aebcd679-c1e3-41eb-9679-86206ea4618d&quot;:{&quot;type&quot;:&quot;FIGURE_OBJECT&quot;,&quot;id&quot;:&quot;aebcd679-c1e3-41eb-9679-86206ea4618d&quot;,&quot;name&quot;:&quot;Enterocyte (epithelial–mesenchymal transition, stage 0)&quot;,&quot;relativeTransform&quot;:{&quot;translate&quot;:{&quot;x&quot;:-409.5769156585349,&quot;y&quot;:-142.21676595860714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7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457e9d3a-1cee-4cc8-8a84-b9baa3e34502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457e9d3a-1cee-4cc8-8a84-b9baa3e34502&quot;:{&quot;relativeTransform&quot;:{&quot;translate&quot;:{&quot;x&quot;:-154.4555990231819,&quot;y&quot;:143.6124459022344},&quot;rotate&quot;:0,&quot;skewX&quot;:0,&quot;scale&quot;:{&quot;x&quot;:1,&quot;y&quot;:1}},&quot;type&quot;:&quot;FIGURE_OBJECT&quot;,&quot;id&quot;:&quot;457e9d3a-1cee-4cc8-8a84-b9baa3e34502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&quot;},&quot;isPremium&quot;:true},&quot;c9bf9a53-3983-4fdf-9da4-3e6d16170c4d&quot;:{&quot;type&quot;:&quot;FIGURE_OBJECT&quot;,&quot;id&quot;:&quot;c9bf9a53-3983-4fdf-9da4-3e6d16170c4d&quot;,&quot;name&quot;:&quot;Sphere&quot;,&quot;relativeTransform&quot;:{&quot;translate&quot;:{&quot;x&quot;:-1.4376298704756052,&quot;y&quot;:-2.634332696282414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7&quot;}},&quot;fdff9d10-3f0f-4175-99b3-e7fdffd8f6cc&quot;:{&quot;type&quot;:&quot;FIGURE_OBJECT&quot;,&quot;id&quot;:&quot;fdff9d10-3f0f-4175-99b3-e7fdffd8f6cc&quot;,&quot;name&quot;:&quot;Sphere&quot;,&quot;relativeTransform&quot;:{&quot;translate&quot;:{&quot;x&quot;:12.460986567880553,&quot;y&quot;:-27.995186577560986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8&quot;}},&quot;eabe2ddd-89cb-4442-b5e6-76294a20ec0d&quot;:{&quot;type&quot;:&quot;FIGURE_OBJECT&quot;,&quot;id&quot;:&quot;eabe2ddd-89cb-4442-b5e6-76294a20ec0d&quot;,&quot;name&quot;:&quot;Sphere&quot;,&quot;relativeTransform&quot;:{&quot;translate&quot;:{&quot;x&quot;:4.064612138656713,&quot;y&quot;:18.43283625348928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&quot;}},&quot;9cf1c9d7-d9ec-492a-9bdb-425235fac23b&quot;:{&quot;type&quot;:&quot;FIGURE_OBJECT&quot;,&quot;id&quot;:&quot;9cf1c9d7-d9ec-492a-9bdb-425235fac23b&quot;,&quot;name&quot;:&quot;Sphere&quot;,&quot;relativeTransform&quot;:{&quot;translate&quot;:{&quot;x&quot;:-11.118036263169842,&quot;y&quot;:-23.485022193999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5&quot;}},&quot;de388bb2-3bf3-4da7-af9e-b4e565ec0cac&quot;:{&quot;type&quot;:&quot;FIGURE_OBJECT&quot;,&quot;id&quot;:&quot;de388bb2-3bf3-4da7-af9e-b4e565ec0cac&quot;,&quot;name&quot;:&quot;Sphere&quot;,&quot;relativeTransform&quot;:{&quot;translate&quot;:{&quot;x&quot;:-25.016570509745222,&quot;y&quot;:-2.6336797282458804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7&quot;}},&quot;1d90004c-f69a-4b12-9aeb-4c10848b8717&quot;:{&quot;type&quot;:&quot;FIGURE_OBJECT&quot;,&quot;id&quot;:&quot;1d90004c-f69a-4b12-9aeb-4c10848b8717&quot;,&quot;name&quot;:&quot;Sphere&quot;,&quot;relativeTransform&quot;:{&quot;translate&quot;:{&quot;x&quot;:-38.91506033955013,&quot;y&quot;:40.664937540330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8&quot;}},&quot;fe21c66e-640d-4590-ba9e-da9017f9f8eb&quot;:{&quot;type&quot;:&quot;FIGURE_OBJECT&quot;,&quot;id&quot;:&quot;fe21c66e-640d-4590-ba9e-da9017f9f8eb&quot;,&quot;name&quot;:&quot;Sphere&quot;,&quot;relativeTransform&quot;:{&quot;translate&quot;:{&quot;x&quot;:19.06492596181984,&quot;y&quot;:-49.5500653654397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9&quot;}},&quot;a2317311-5287-41ce-9ebf-ba035248c2db&quot;:{&quot;type&quot;:&quot;FIGURE_OBJECT&quot;,&quot;id&quot;:&quot;a2317311-5287-41ce-9ebf-ba035248c2db&quot;,&quot;name&quot;:&quot;Sphere&quot;,&quot;relativeTransform&quot;:{&quot;translate&quot;:{&quot;x&quot;:-25.01658918969524,&quot;y&quot;:18.432389180014837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95&quot;}},&quot;8cb84d9e-6fef-4fa6-adcb-71ae47cbdc48&quot;:{&quot;type&quot;:&quot;FIGURE_OBJECT&quot;,&quot;id&quot;:&quot;8cb84d9e-6fef-4fa6-adcb-71ae47cbdc48&quot;,&quot;name&quot;:&quot;Sphere&quot;,&quot;relativeTransform&quot;:{&quot;translate&quot;:{&quot;x&quot;:34.7207744466684,&quot;y&quot;:-27.9953683957427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97&quot;}},&quot;bb25a032-0675-42c7-9dc9-b908e8060c7c&quot;:{&quot;type&quot;:&quot;FIGURE_OBJECT&quot;,&quot;id&quot;:&quot;bb25a032-0675-42c7-9dc9-b908e8060c7c&quot;,&quot;name&quot;:&quot;Sphere&quot;,&quot;relativeTransform&quot;:{&quot;translate&quot;:{&quot;x&quot;:26.359562325456338,&quot;y&quot;:-10.96821688059128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98&quot;}},&quot;cbe81114-2e9d-458d-a20d-c903e0dcfa87&quot;:{&quot;type&quot;:&quot;FIGURE_OBJECT&quot;,&quot;id&quot;:&quot;cbe81114-2e9d-458d-a20d-c903e0dcfa87&quot;,&quot;name&quot;:&quot;Sphere&quot;,&quot;relativeTransform&quot;:{&quot;translate&quot;:{&quot;x&quot;:-47.80103003651982,&quot;y&quot;:18.433058752451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802494d6-7a94-46db-895b-5a42640ad730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802494d6-7a94-46db-895b-5a42640ad730&quot;:{&quot;relativeTransform&quot;:{&quot;translate&quot;:{&quot;x&quot;:-214.9499076045896,&quot;y&quot;:86.21684791390204},&quot;rotate&quot;:0,&quot;skewX&quot;:0,&quot;scale&quot;:{&quot;x&quot;:1,&quot;y&quot;:1}},&quot;type&quot;:&quot;FIGURE_OBJECT&quot;,&quot;id&quot;:&quot;802494d6-7a94-46db-895b-5a42640ad730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5&quot;},&quot;isPremium&quot;:true},&quot;d9a04f14-c000-4dcb-a993-0689fb74c8e9&quot;:{&quot;type&quot;:&quot;FIGURE_OBJECT&quot;,&quot;id&quot;:&quot;d9a04f14-c000-4dcb-a993-0689fb74c8e9&quot;,&quot;name&quot;:&quot;Sphere&quot;,&quot;relativeTransform&quot;:{&quot;translate&quot;:{&quot;x&quot;:-6.35216430573732,&quot;y&quot;:9.21139733126578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7&quot;}},&quot;e3c74014-a309-4d2c-b003-e089a39a8fa6&quot;:{&quot;type&quot;:&quot;FIGURE_OBJECT&quot;,&quot;id&quot;:&quot;e3c74014-a309-4d2c-b003-e089a39a8fa6&quot;,&quot;name&quot;:&quot;Sphere&quot;,&quot;relativeTransform&quot;:{&quot;translate&quot;:{&quot;x&quot;:19.064653234547194,&quot;y&quot;:-14.09551991089429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8&quot;}},&quot;ebae6471-bcdb-4d47-bcf0-f60c7a62e15f&quot;:{&quot;type&quot;:&quot;FIGURE_OBJECT&quot;,&quot;id&quot;:&quot;ebae6471-bcdb-4d47-bcf0-f60c7a62e15f&quot;,&quot;name&quot;:&quot;Sphere&quot;,&quot;relativeTransform&quot;:{&quot;translate&quot;:{&quot;x&quot;:19.064612138656713,&quot;y&quot;:11.263836253489302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&quot;}},&quot;8b3be191-12f4-4c6e-ac26-552edb93dd30&quot;:{&quot;type&quot;:&quot;FIGURE_OBJECT&quot;,&quot;id&quot;:&quot;8b3be191-12f4-4c6e-ac26-552edb93dd30&quot;,&quot;name&quot;:&quot;Sphere&quot;,&quot;relativeTransform&quot;:{&quot;translate&quot;:{&quot;x&quot;:-30.03977591372268,&quot;y&quot;:0.8228017616216761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5&quot;}},&quot;13b2a463-466a-4b86-b935-9b8e48b0382a&quot;:{&quot;type&quot;:&quot;FIGURE_OBJECT&quot;,&quot;id&quot;:&quot;13b2a463-466a-4b86-b935-9b8e48b0382a&quot;,&quot;name&quot;:&quot;Sphere&quot;,&quot;relativeTransform&quot;:{&quot;translate&quot;:{&quot;x&quot;:-30.040176570351278,&quot;y&quot;:27.6744828061893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7&quot;}},&quot;60e919e2-db26-4fa3-b1e9-5ff05080c6b5&quot;:{&quot;type&quot;:&quot;FIGURE_OBJECT&quot;,&quot;id&quot;:&quot;60e919e2-db26-4fa3-b1e9-5ff05080c6b5&quot;,&quot;name&quot;:&quot;Sphere&quot;,&quot;relativeTransform&quot;:{&quot;translate&quot;:{&quot;x&quot;:-50.2744668831932,&quot;y&quot;:-18.25120944634844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&quot;}},&quot;b5abf927-1274-49c3-8455-05d5abd20754&quot;:{&quot;type&quot;:&quot;FIGURE_OBJECT&quot;,&quot;id&quot;:&quot;b5abf927-1274-49c3-8455-05d5abd20754&quot;,&quot;name&quot;:&quot;Sphere&quot;,&quot;relativeTransform&quot;:{&quot;translate&quot;:{&quot;x&quot;:-30.04009705791671,&quot;y&quot;:-26.8176738412312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5&quot;}},&quot;5cc01180-e707-4e55-917b-bdde035ef018&quot;:{&quot;type&quot;:&quot;FIGURE_OBJECT&quot;,&quot;id&quot;:&quot;5cc01180-e707-4e55-917b-bdde035ef018&quot;,&quot;name&quot;:&quot;Sphere&quot;,&quot;relativeTransform&quot;:{&quot;translate&quot;:{&quot;x&quot;:-57.83649848146405,&quot;y&quot;:-43.622340355731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7&quot;}},&quot;6647e2e3-c77e-4150-a50c-e0a39d6d3130&quot;:{&quot;type&quot;:&quot;FIGURE_OBJECT&quot;,&quot;id&quot;:&quot;6647e2e3-c77e-4150-a50c-e0a39d6d3130&quot;,&quot;name&quot;:&quot;Sphere&quot;,&quot;relativeTransform&quot;:{&quot;translate&quot;:{&quot;x&quot;:38.3616578007572,&quot;y&quot;:-2.635031326419415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8&quot;}},&quot;0a17482c-db79-49b8-bcbc-95ad42a2ba73&quot;:{&quot;type&quot;:&quot;FIGURE_OBJECT&quot;,&quot;id&quot;:&quot;0a17482c-db79-49b8-bcbc-95ad42a2ba73&quot;,&quot;name&quot;:&quot;Sphere&quot;,&quot;relativeTransform&quot;:{&quot;translate&quot;:{&quot;x&quot;:44.25206875966131,&quot;y&quot;:-27.993606668885157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9&quot;}},&quot;6b138ab9-081b-4acd-8cc6-8ae3ab42d3e9&quot;:{&quot;type&quot;:&quot;FIGURE_OBJECT&quot;,&quot;id&quot;:&quot;6b138ab9-081b-4acd-8cc6-8ae3ab42d3e9&quot;,&quot;name&quot;:&quot;Sphere&quot;,&quot;relativeTransform&quot;:{&quot;translate&quot;:{&quot;x&quot;:65.66759387381654,&quot;y&quot;:-14.09515461409062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95&quot;}},&quot;bed5bc08-d9e2-4342-8856-f69a337172d7&quot;:{&quot;type&quot;:&quot;FIGURE_OBJECT&quot;,&quot;id&quot;:&quot;bed5bc08-d9e2-4342-8856-f69a337172d7&quot;,&quot;name&quot;:&quot;Sphere&quot;,&quot;relativeTransform&quot;:{&quot;translate&quot;:{&quot;x&quot;:51.76943862267501,&quot;y&quot;:-48.38739205701298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97&quot;}},&quot;ea3de3be-e655-406b-99d0-be49a81490e4&quot;:{&quot;type&quot;:&quot;FIGURE_OBJECT&quot;,&quot;id&quot;:&quot;ea3de3be-e655-406b-99d0-be49a81490e4&quot;,&quot;parent&quot;:{&quot;type&quot;:&quot;CHILD&quot;,&quot;parentId&quot;:&quot;802494d6-7a94-46db-895b-5a42640ad730&quot;,&quot;order&quot;:&quot;98&quot;},&quot;relativeTransform&quot;:{}},&quot;6ade88c7-54cb-46ff-bb5e-171469eeb0ee&quot;:{&quot;type&quot;:&quot;FIGURE_OBJECT&quot;,&quot;id&quot;:&quot;6ade88c7-54cb-46ff-bb5e-171469eeb0ee&quot;,&quot;name&quot;:&quot;Sphere&quot;,&quot;relativeTransform&quot;:{&quot;translate&quot;:{&quot;x&quot;:-11.126236648090092,&quot;y&quot;:27.674356273112608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a3de3be-e655-406b-99d0-be49a81490e4&quot;,&quot;order&quot;:&quot;5&quot;}},&quot;2fbbb453-8fcc-491f-968e-1d154e0c4f49&quot;:{&quot;type&quot;:&quot;FIGURE_OBJECT&quot;,&quot;id&quot;:&quot;2fbbb453-8fcc-491f-968e-1d154e0c4f49&quot;,&quot;parent&quot;:{&quot;type&quot;:&quot;CROP&quot;,&quot;parentId&quot;:&quot;ea3de3be-e655-406b-99d0-be49a81490e4&quot;,&quot;order&quot;:&quot;5&quot;},&quot;relativeTransform&quot;:{&quot;translate&quot;:{&quot;x&quot;:-11.126236648090092,&quot;y&quot;:27.674356273112608},&quot;rotate&quot;:0,&quot;skewX&quot;:0,&quot;scale&quot;:{&quot;x&quot;:6.949404112973241,&quot;y&quot;:6.94940411297324}},&quot;path&quot;:{&quot;type&quot;:&quot;RECT&quot;,&quot;size&quot;:{&quot;x&quot;:2,&quot;y&quot;:2}},&quot;pathStyles&quot;:[{&quot;type&quot;:&quot;FILL&quot;,&quot;fillStyle&quot;:&quot;#fff&quot;}],&quot;isFrozen&quot;:true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c6af667b-f1da-49de-9876-b46c4af248a3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c6af667b-f1da-49de-9876-b46c4af248a3&quot;:{&quot;relativeTransform&quot;:{&quot;translate&quot;:{&quot;x&quot;:-361.9320788178182,&quot;y&quot;:107.52848335607894},&quot;rotate&quot;:0,&quot;skewX&quot;:0,&quot;scale&quot;:{&quot;x&quot;:1,&quot;y&quot;:1}},&quot;type&quot;:&quot;FIGURE_OBJECT&quot;,&quot;id&quot;:&quot;c6af667b-f1da-49de-9876-b46c4af248a3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8&quot;},&quot;isPremium&quot;:true},&quot;303fa95f-873d-4604-97be-a8109a94331d&quot;:{&quot;type&quot;:&quot;FIGURE_OBJECT&quot;,&quot;id&quot;:&quot;303fa95f-873d-4604-97be-a8109a94331d&quot;,&quot;name&quot;:&quot;Sphere&quot;,&quot;relativeTransform&quot;:{&quot;translate&quot;:{&quot;x&quot;:-1.4379632038089496,&quot;y&quot;:6.11533397038424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7&quot;}},&quot;0e4850f6-0d59-4943-b676-f85bb5abab14&quot;:{&quot;type&quot;:&quot;FIGURE_OBJECT&quot;,&quot;id&quot;:&quot;0e4850f6-0d59-4943-b676-f85bb5abab14&quot;,&quot;name&quot;:&quot;Sphere&quot;,&quot;relativeTransform&quot;:{&quot;translate&quot;:{&quot;x&quot;:19.064653234547194,&quot;y&quot;:-14.095519910894296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8&quot;}},&quot;06218b44-f31f-49e7-9bc8-e49974fa0d3e&quot;:{&quot;type&quot;:&quot;FIGURE_OBJECT&quot;,&quot;id&quot;:&quot;06218b44-f31f-49e7-9bc8-e49974fa0d3e&quot;,&quot;name&quot;:&quot;Sphere&quot;,&quot;relativeTransform&quot;:{&quot;translate&quot;:{&quot;x&quot;:19.064612138656713,&quot;y&quot;:23.04650292015597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&quot;}},&quot;553f64b4-e582-488a-b94c-2973cabbdf99&quot;:{&quot;type&quot;:&quot;FIGURE_OBJECT&quot;,&quot;id&quot;:&quot;553f64b4-e582-488a-b94c-2973cabbdf99&quot;,&quot;name&quot;:&quot;Sphere&quot;,&quot;relativeTransform&quot;:{&quot;translate&quot;:{&quot;x&quot;:-15.33670292983652,&quot;y&quot;:-16.532688860665957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5&quot;}},&quot;15d08140-c804-4d6e-900e-39c7d140e5f0&quot;:{&quot;type&quot;:&quot;FIGURE_OBJECT&quot;,&quot;id&quot;:&quot;15d08140-c804-4d6e-900e-39c7d140e5f0&quot;,&quot;name&quot;:&quot;Sphere&quot;,&quot;relativeTransform&quot;:{&quot;translate&quot;:{&quot;x&quot;:-26.266237176411877,&quot;y&quot;:6.11498693842081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7&quot;}},&quot;8e25b4c0-4be8-41cc-8bc7-2a63ab543972&quot;:{&quot;type&quot;:&quot;FIGURE_OBJECT&quot;,&quot;id&quot;:&quot;8e25b4c0-4be8-41cc-8bc7-2a63ab543972&quot;,&quot;name&quot;:&quot;Sphere&quot;,&quot;relativeTransform&quot;:{&quot;translate&quot;:{&quot;x&quot;:-1.4376664001562105,&quot;y&quot;:36.9447860251786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8&quot;}},&quot;eaaee3ca-c779-4dcc-af91-17c5223902dc&quot;:{&quot;type&quot;:&quot;FIGURE_OBJECT&quot;,&quot;id&quot;:&quot;eaaee3ca-c779-4dcc-af91-17c5223902dc&quot;,&quot;name&quot;:&quot;Sphere&quot;,&quot;relativeTransform&quot;:{&quot;translate&quot;:{&quot;x&quot;:-11.117575491065281,&quot;y&quot;:-56.1126685202758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9&quot;}},&quot;28a99b7c-258f-4244-8a7d-9619d7db7adc&quot;:{&quot;type&quot;:&quot;FIGURE_OBJECT&quot;,&quot;id&quot;:&quot;28a99b7c-258f-4244-8a7d-9619d7db7adc&quot;,&quot;name&quot;:&quot;Sphere&quot;,&quot;relativeTransform&quot;:{&quot;translate&quot;:{&quot;x&quot;:-1.4371209456107863,&quot;y&quot;:-34.297183671791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95&quot;}},&quot;9a454d1a-3cc6-4578-ad9d-2a8aaf8b6510&quot;:{&quot;type&quot;:&quot;FIGURE_OBJECT&quot;,&quot;id&quot;:&quot;9a454d1a-3cc6-4578-ad9d-2a8aaf8b6510&quot;,&quot;name&quot;:&quot;Sphere&quot;,&quot;relativeTransform&quot;:{&quot;translate&quot;:{&quot;x&quot;:-29.749545188035086,&quot;y&quot;:-37.3838503384577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97&quot;}},&quot;9fd918ee-be43-4da7-b1e9-7dc1f6c36a9e&quot;:{&quot;type&quot;:&quot;FIGURE_OBJECT&quot;,&quot;id&quot;:&quot;9fd918ee-be43-4da7-b1e9-7dc1f6c36a9e&quot;,&quot;name&quot;:&quot;Sphere&quot;,&quot;relativeTransform&quot;:{&quot;translate&quot;:{&quot;x&quot;:19.06466693317708,&quot;y&quot;:60.189119358512016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98&quot;}},&quot;efcefe8c-221f-47d0-a1ef-009136287c5b&quot;:{&quot;type&quot;:&quot;FIGURE_OBJECT&quot;,&quot;id&quot;:&quot;efcefe8c-221f-47d0-a1ef-009136287c5b&quot;,&quot;parent&quot;:{&quot;type&quot;:&quot;CHILD&quot;,&quot;parentId&quot;:&quot;c6af667b-f1da-49de-9876-b46c4af248a3&quot;,&quot;order&quot;:&quot;999&quot;},&quot;relativeTransform&quot;:{}},&quot;cad55288-8a42-48cb-b11c-e46459b7a84e&quot;:{&quot;type&quot;:&quot;FIGURE_OBJECT&quot;,&quot;id&quot;:&quot;cad55288-8a42-48cb-b11c-e46459b7a84e&quot;,&quot;name&quot;:&quot;Sphere&quot;,&quot;relativeTransform&quot;:{&quot;translate&quot;:{&quot;x&quot;:32.963333599843736,&quot;y&quot;:46.2897860251787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cefe8c-221f-47d0-a1ef-009136287c5b&quot;,&quot;order&quot;:&quot;5&quot;}},&quot;cc30417b-c03e-4691-a167-ad0e8a18b9dd&quot;:{&quot;type&quot;:&quot;FIGURE_OBJECT&quot;,&quot;id&quot;:&quot;cc30417b-c03e-4691-a167-ad0e8a18b9dd&quot;,&quot;parent&quot;:{&quot;type&quot;:&quot;CROP&quot;,&quot;parentId&quot;:&quot;efcefe8c-221f-47d0-a1ef-009136287c5b&quot;,&quot;order&quot;:&quot;5&quot;},&quot;relativeTransform&quot;:{&quot;translate&quot;:{&quot;x&quot;:32.963333599843736,&quot;y&quot;:46.2897860251787},&quot;rotate&quot;:0,&quot;skewX&quot;:0,&quot;scale&quot;:{&quot;x&quot;:6.949404112973241,&quot;y&quot;:6.94940411297324}},&quot;path&quot;:{&quot;type&quot;:&quot;RECT&quot;,&quot;size&quot;:{&quot;x&quot;:2,&quot;y&quot;:2}},&quot;pathStyles&quot;:[{&quot;type&quot;:&quot;FILL&quot;,&quot;fillStyle&quot;:&quot;#fff&quot;}],&quot;isFrozen&quot;:true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d3665c25-a701-4e8c-a11e-228464b81628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d3665c25-a701-4e8c-a11e-228464b81628&quot;:{&quot;relativeTransform&quot;:{&quot;translate&quot;:{&quot;x&quot;:12.49779461532303,&quot;y&quot;:54.21059012353247},&quot;rotate&quot;:-1.5707963267948961,&quot;skewX&quot;:0,&quot;scale&quot;:{&quot;x&quot;:0.9999999999999998,&quot;y&quot;:0.9999999999999998}},&quot;type&quot;:&quot;FIGURE_OBJECT&quot;,&quot;id&quot;:&quot;d3665c25-a701-4e8c-a11e-228464b81628&quot;,&quot;name&quot;:&quot;MHC2-TCR complex (with CD4)&quot;,&quot;opacity&quot;:1,&quot;source&quot;:{&quot;id&quot;:&quot;5d9b47d794e11e007fbdbd6b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972&quot;},&quot;isPremium&quot;:true},&quot;ef0d5d7a-d6d7-43da-b99e-06d96a0b5510&quot;:{&quot;type&quot;:&quot;FIGURE_OBJECT&quot;,&quot;id&quot;:&quot;ef0d5d7a-d6d7-43da-b99e-06d96a0b5510&quot;,&quot;name&quot;:&quot;MHC class II&quot;,&quot;relativeTransform&quot;:{&quot;translate&quot;:{&quot;x&quot;:7.9282349756361725,&quot;y&quot;:-30.048297085595166},&quot;rotate&quot;:3.141592653589793,&quot;skewX&quot;:-2.349521103480249e-32,&quot;scale&quot;:{&quot;x&quot;:-0.25607994107351967,&quot;y&quot;:0.2560799410735197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d3665c25-a701-4e8c-a11e-228464b81628&quot;,&quot;order&quot;:&quot;1&quot;}},&quot;6986dc6e-6712-4fb7-86a8-84970b780055&quot;:{&quot;type&quot;:&quot;FIGURE_OBJECT&quot;,&quot;id&quot;:&quot;6986dc6e-6712-4fb7-86a8-84970b780055&quot;,&quot;name&quot;:&quot;T cell receptor (TCR)&quot;,&quot;relativeTransform&quot;:{&quot;translate&quot;:{&quot;x&quot;:7.928234975636168,&quot;y&quot;:22.10641811309864},&quot;rotate&quot;:6.283185307179586,&quot;skewX&quot;:0,&quot;scale&quot;:{&quot;x&quot;:-0.25025994241275784,&quot;y&quot;:0.2502599424127578}},&quot;opacity&quot;:1,&quot;image&quot;:{&quot;url&quot;:&quot;https://icons.cdn.biorender.com/biorender/63c6c7caa405c500212bae79/5d9b3f39dd52690004bb5493.png&quot;,&quot;fallbackUrl&quot;:&quot;sources/icons/63c6c7caa405c500212bae79/5d9b3f39dd52690004bb5493.svg&quot;,&quot;size&quot;:{&quot;x&quot;:88,&quot;y&quot;:250},&quot;isPremium&quot;:false},&quot;source&quot;:{&quot;id&quot;:&quot;5d9b3f39dd52690004bb5493&quot;,&quot;type&quot;:&quot;ASSETS&quot;},&quot;pathStyles&quot;:[{&quot;type&quot;:&quot;FILL&quot;,&quot;fillStyle&quot;:&quot;rgb(0,0,0)&quot;}],&quot;isLocked&quot;:false,&quot;parent&quot;:{&quot;type&quot;:&quot;CHILD&quot;,&quot;parentId&quot;:&quot;d3665c25-a701-4e8c-a11e-228464b81628&quot;,&quot;order&quot;:&quot;2&quot;}},&quot;569eb2b7-5912-475a-8681-c4d3d0a247af&quot;:{&quot;type&quot;:&quot;FIGURE_OBJECT&quot;,&quot;id&quot;:&quot;569eb2b7-5912-475a-8681-c4d3d0a247af&quot;,&quot;relativeTransform&quot;:{&quot;translate&quot;:{&quot;x&quot;:8.126045235508649,&quot;y&quot;:-10.271599466094083},&quot;rotate&quot;:-2.4492935982947064e-16},&quot;opacity&quot;:1,&quot;path&quot;:{&quot;type&quot;:&quot;ELLIPSE&quot;,&quot;size&quot;:{&quot;x&quot;:-6.1131429210645,&quot;y&quot;:6.126426930871977}},&quot;pathStyles&quot;:[{&quot;type&quot;:&quot;FILL&quot;,&quot;fillStyle&quot;:&quot;rgba(189,28,99,1)&quot;},{&quot;type&quot;:&quot;STROKE&quot;,&quot;strokeStyle&quot;:&quot;rgba(104,6,8,1)&quot;,&quot;lineWidth&quot;:0.5872766648619384,&quot;lineJoin&quot;:&quot;round&quot;}],&quot;isLocked&quot;:false,&quot;parent&quot;:{&quot;type&quot;:&quot;CHILD&quot;,&quot;parentId&quot;:&quot;d3665c25-a701-4e8c-a11e-228464b81628&quot;,&quot;order&quot;:&quot;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e6c6f778-ba51-44e6-95bf-41b0f0aaf381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e6c6f778-ba51-44e6-95bf-41b0f0aaf381&quot;:{&quot;id&quot;:&quot;e6c6f778-ba51-44e6-95bf-41b0f0aaf381&quot;,&quot;name&quot;:&quot;Lymphocyte (T-cell)&quot;,&quot;type&quot;:&quot;FIGURE_OBJECT&quot;,&quot;relativeTransform&quot;:{&quot;translate&quot;:{&quot;x&quot;:345.34266232451284,&quot;y&quot;:25.645488871513297},&quot;rotate&quot;:0,&quot;skewX&quot;:0,&quot;scale&quot;:{&quot;x&quot;:0.7311382431221919,&quot;y&quot;:0.7311382431221919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f60fe6d4-5cf8-49d5-98f7-9b80f93c1646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f60fe6d4-5cf8-49d5-98f7-9b80f93c1646&quot;:{&quot;id&quot;:&quot;f60fe6d4-5cf8-49d5-98f7-9b80f93c1646&quot;,&quot;name&quot;:&quot;Lymphocyte (T-cell)&quot;,&quot;type&quot;:&quot;FIGURE_OBJECT&quot;,&quot;relativeTransform&quot;:{&quot;translate&quot;:{&quot;x&quot;:404.7362175411197,&quot;y&quot;:77.23285656028129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48afbf13-fa1a-4fd4-b1fa-f4af5ec5800c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48afbf13-fa1a-4fd4-b1fa-f4af5ec5800c&quot;:{&quot;relativeTransform&quot;:{&quot;translate&quot;:{&quot;x&quot;:1.8021425026729645,&quot;y&quot;:-132.50131318362665},&quot;rotate&quot;:0,&quot;skewX&quot;:0,&quot;scale&quot;:{&quot;x&quot;:1,&quot;y&quot;:1}},&quot;type&quot;:&quot;FIGURE_OBJECT&quot;,&quot;id&quot;:&quot;48afbf13-fa1a-4fd4-b1fa-f4af5ec5800c&quot;,&quot;name&quot;:&quot;Plus sign (editable)&quot;,&quot;displayName&quot;:&quot;Plus sign (editable)&quot;,&quot;opacity&quot;:1,&quot;source&quot;:{&quot;id&quot;:&quot;5d4063e0cd38af0033767471&quot;,&quot;type&quot;:&quot;ASSETS&quot;},&quot;pathStyles&quot;:[{&quot;type&quot;:&quot;FILL&quot;,&quot;fillStyle&quot;:&quot;rgb(0,0,0)&quot;}],&quot;isLocked&quot;:false,&quot;parent&quot;:{&quot;type&quot;:&quot;CHILD&quot;,&quot;parentId&quot;:&quot;7b070383-4b14-4568-af37-3705b35cbf67&quot;,&quot;order&quot;:&quot;97&quot;},&quot;isPremium&quot;:true},&quot;ed898e9b-f1df-44d2-a512-47b711eb6a42&quot;:{&quot;type&quot;:&quot;FIGURE_OBJECT&quot;,&quot;id&quot;:&quot;ed898e9b-f1df-44d2-a512-47b711eb6a42&quot;,&quot;relativeTransform&quot;:{&quot;translate&quot;:{&quot;x&quot;:0,&quot;y&quot;:0},&quot;rotate&quot;:0},&quot;opacity&quot;:1,&quot;path&quot;:{&quot;type&quot;:&quot;ELLIPSE&quot;,&quot;size&quot;:{&quot;x&quot;:24.08497968810964,&quot;y&quot;:24.08497968810964}},&quot;pathStyles&quot;:[{&quot;type&quot;:&quot;FILL&quot;,&quot;fillStyle&quot;:&quot;#272524&quot;},{&quot;type&quot;:&quot;STROKE&quot;,&quot;strokeStyle&quot;:&quot;transparent&quot;,&quot;lineWidth&quot;:0,&quot;lineJoin&quot;:&quot;round&quot;}],&quot;isLocked&quot;:false,&quot;parent&quot;:{&quot;type&quot;:&quot;CHILD&quot;,&quot;parentId&quot;:&quot;48afbf13-fa1a-4fd4-b1fa-f4af5ec5800c&quot;,&quot;order&quot;:&quot;2&quot;},&quot;layout&quot;:{&quot;sizeRatio&quot;:{&quot;x&quot;:0.7071067811865476,&quot;y&quot;:0.7071067811865476},&quot;keepAspectRatio&quot;:true}},&quot;a7b46748-77d7-46f1-9255-c4c5d4b3ec3a&quot;:{&quot;id&quot;:&quot;a7b46748-77d7-46f1-9255-c4c5d4b3ec3a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MSK Sans App&quot;,&quot;fontSize&quot;:5.619828593892249,&quot;color&quot;:&quot;black&quot;,&quot;fontWeight&quot;:&quot;normal&quot;,&quot;fontStyle&quot;:&quot;normal&quot;,&quot;decoration&quot;:&quot;none&quot;}}]},&quot;format&quot;:&quot;BETTER_TEXT&quot;,&quot;size&quot;:{&quot;x&quot;:17.030652462202585,&quot;y&quot;:6.623369414230152},&quot;targetSize&quot;:{&quot;x&quot;:17.030652462202585,&quot;y&quot;:2}},&quot;parent&quot;:{&quot;type&quot;:&quot;CHILD&quot;,&quot;parentId&quot;:&quot;ed898e9b-f1df-44d2-a512-47b711eb6a42&quot;,&quot;order&quot;:&quot;5&quot;}},&quot;8dc39ffe-dcf7-4491-a955-3ce90aa42837&quot;:{&quot;type&quot;:&quot;FIGURE_OBJECT&quot;,&quot;id&quot;:&quot;8dc39ffe-dcf7-4491-a955-3ce90aa42837&quot;,&quot;name&quot;:&quot;Plus sign&quot;,&quot;relativeTransform&quot;:{&quot;translate&quot;:{&quot;x&quot;:-0.13380544271171657,&quot;y&quot;:0.1338054427117219},&quot;rotate&quot;:0,&quot;skewX&quot;:0,&quot;scale&quot;:{&quot;x&quot;:0.0919912418643077,&quot;y&quot;:0.09767797317955577}},&quot;opacity&quot;:1,&quot;image&quot;:{&quot;url&quot;:&quot;https://icons.biorender.com/biorender/5c9a3472743ac2330043c91c/plus-sign.png&quot;,&quot;fallbackUrl&quot;:&quot;https://res.cloudinary.com/dlcjuc3ej/image/upload/v1553609816/z1evgqxlulvs47je1fv1.svg#/keystone/api/icons/5c9a3472743ac2330043c91c/plus-sign.svg&quot;,&quot;size&quot;:{&quot;x&quot;:200,&quot;y&quot;:200},&quot;isPremium&quot;:false},&quot;source&quot;:{&quot;id&quot;:&quot;5c9a3417743ac2330043c8f6&quot;,&quot;type&quot;:&quot;ASSETS&quot;},&quot;pathStyles&quot;:[{&quot;type&quot;:&quot;FILL&quot;,&quot;fillStyle&quot;:&quot;rgb(0,0,0)&quot;}],&quot;isLocked&quot;:false,&quot;parent&quot;:{&quot;type&quot;:&quot;CHILD&quot;,&quot;parentId&quot;:&quot;fa766c98-2b6a-405b-a8fc-3f49b36bb0ce&quot;,&quot;order&quot;:&quot;5&quot;}},&quot;fa766c98-2b6a-405b-a8fc-3f49b36bb0ce&quot;:{&quot;type&quot;:&quot;FIGURE_OBJECT&quot;,&quot;id&quot;:&quot;fa766c98-2b6a-405b-a8fc-3f49b36bb0ce&quot;,&quot;parent&quot;:{&quot;type&quot;:&quot;CHILD&quot;,&quot;parentId&quot;:&quot;48afbf13-fa1a-4fd4-b1fa-f4af5ec5800c&quot;,&quot;order&quot;:&quot;5&quot;},&quot;relativeTransform&quot;:{&quot;translate&quot;:{&quot;x&quot;:0,&quot;y&quot;:0},&quot;rotate&quot;:0}},&quot;256e85a0-ddb5-44ba-af60-28f9fb0b0545&quot;:{&quot;type&quot;:&quot;FIGURE_OBJECT&quot;,&quot;id&quot;:&quot;256e85a0-ddb5-44ba-af60-28f9fb0b0545&quot;,&quot;parent&quot;:{&quot;type&quot;:&quot;CROP&quot;,&quot;parentId&quot;:&quot;fa766c98-2b6a-405b-a8fc-3f49b36bb0ce&quot;,&quot;order&quot;:&quot;5&quot;},&quot;relativeTransform&quot;:{&quot;translate&quot;:{&quot;x&quot;:-0.13380544271171652,&quot;y&quot;:0.18740354507676552},&quot;rotate&quot;:0,&quot;skewX&quot;:0,&quot;scale&quot;:{&quot;x&quot;:9.199124186430769,&quot;y&quot;:1.5013088503001573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d034e73c-020a-46e6-ae1d-c7d7ec95d6a2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d034e73c-020a-46e6-ae1d-c7d7ec95d6a2&quot;:{&quot;id&quot;:&quot;d034e73c-020a-46e6-ae1d-c7d7ec95d6a2&quot;,&quot;name&quot;:&quot;Lymphocyte (T-cell)&quot;,&quot;type&quot;:&quot;FIGURE_OBJECT&quot;,&quot;relativeTransform&quot;:{&quot;translate&quot;:{&quot;x&quot;:329.81594778506314,&quot;y&quot;:88.1275124539746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7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e60ee7d0-ed2c-477c-a5a1-d0e3d9993905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e60ee7d0-ed2c-477c-a5a1-d0e3d9993905&quot;:{&quot;id&quot;:&quot;e60ee7d0-ed2c-477c-a5a1-d0e3d9993905&quot;,&quot;name&quot;:&quot;Lymphocyte (T-cell)&quot;,&quot;type&quot;:&quot;FIGURE_OBJECT&quot;,&quot;relativeTransform&quot;:{&quot;translate&quot;:{&quot;x&quot;:285.2953623526747,&quot;y&quot;:44.0841107540853},&quot;rotate&quot;:0,&quot;skewX&quot;:0,&quot;scale&quot;:{&quot;x&quot;:0.7311382431221919,&quot;y&quot;:0.7311382431221919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8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c5546378-b80a-440c-a02c-9427ae05af0f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c5546378-b80a-440c-a02c-9427ae05af0f&quot;:{&quot;id&quot;:&quot;c5546378-b80a-440c-a02c-9427ae05af0f&quot;,&quot;name&quot;:&quot;Lymphocyte (T-cell)&quot;,&quot;type&quot;:&quot;FIGURE_OBJECT&quot;,&quot;relativeTransform&quot;:{&quot;translate&quot;:{&quot;x&quot;:380.65470226238745,&quot;y&quot;:141.27448017076526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518846ef-6d5c-402c-ba53-578b169afd4e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518846ef-6d5c-402c-ba53-578b169afd4e&quot;:{&quot;id&quot;:&quot;518846ef-6d5c-402c-ba53-578b169afd4e&quot;,&quot;name&quot;:&quot;Lymphocyte (T-cell)&quot;,&quot;type&quot;:&quot;FIGURE_OBJECT&quot;,&quot;relativeTransform&quot;:{&quot;translate&quot;:{&quot;x&quot;:315.68478083330706,&quot;y&quot;:141.27425719377197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b2ec211-7e1c-488a-ae50-bd7602369b33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b2ec211-7e1c-488a-ae50-bd7602369b33&quot;:{&quot;id&quot;:&quot;2b2ec211-7e1c-488a-ae50-bd7602369b33&quot;,&quot;name&quot;:&quot;Lymphocyte (T-cell)&quot;,&quot;type&quot;:&quot;FIGURE_OBJECT&quot;,&quot;relativeTransform&quot;:{&quot;translate&quot;:{&quot;x&quot;:350.3300764453429,&quot;y&quot;:203.19251549225302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7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3168b822-7b4a-49f6-b719-7cdd67caf4f7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3168b822-7b4a-49f6-b719-7cdd67caf4f7&quot;:{&quot;id&quot;:&quot;3168b822-7b4a-49f6-b719-7cdd67caf4f7&quot;,&quot;name&quot;:&quot;Lymphocyte (T-cell)&quot;,&quot;type&quot;:&quot;FIGURE_OBJECT&quot;,&quot;relativeTransform&quot;:{&quot;translate&quot;:{&quot;x&quot;:418.867429088275,&quot;y&quot;:191.02568666086265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8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e08b3aac-eda9-48e4-8f5c-67dfc7b8cd0b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e08b3aac-eda9-48e4-8f5c-67dfc7b8cd0b&quot;:{&quot;id&quot;:&quot;e08b3aac-eda9-48e4-8f5c-67dfc7b8cd0b&quot;,&quot;name&quot;:&quot;Lymphocyte (T-cell)&quot;,&quot;type&quot;:&quot;FIGURE_OBJECT&quot;,&quot;relativeTransform&quot;:{&quot;translate&quot;:{&quot;x&quot;:282.16613520205675,&quot;y&quot;:191.0255509836544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021b9146-5640-42c4-9a53-3401087eb7f7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021b9146-5640-42c4-9a53-3401087eb7f7&quot;:{&quot;id&quot;:&quot;021b9146-5640-42c4-9a53-3401087eb7f7&quot;,&quot;name&quot;:&quot;Lymphocyte (T-cell)&quot;,&quot;type&quot;:&quot;FIGURE_OBJECT&quot;,&quot;relativeTransform&quot;:{&quot;translate&quot;:{&quot;x&quot;:272.10073891759635,&quot;y&quot;:117.3926407895522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9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cbf292fd-70da-4dd7-9323-205e0d142cf0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cbf292fd-70da-4dd7-9323-205e0d142cf0&quot;:{&quot;type&quot;:&quot;FIGURE_OBJECT&quot;,&quot;id&quot;:&quot;cbf292fd-70da-4dd7-9323-205e0d142cf0&quot;,&quot;relativeTransform&quot;:{&quot;translate&quot;:{&quot;x&quot;:-32.542411172247405,&quot;y&quot;:-16.778290126861606},&quot;rotate&quot;:0,&quot;skewX&quot;:0,&quot;scale&quot;:{&quot;x&quot;:1,&quot;y&quot;:1}},&quot;opacity&quot;:1,&quot;path&quot;:{&quot;type&quot;:&quot;POLY_LINE&quot;,&quot;points&quot;:[{&quot;x&quot;:191.89189189189187,&quot;y&quot;:72.97297297297303},{&quot;x&quot;:246.53403387565905,&quot;y&quot;:71.62162162162167}],&quot;closed&quot;:false},&quot;pathStyles&quot;:[{&quot;type&quot;:&quot;FILL&quot;,&quot;fillStyle&quot;:&quot;rgba(0,0,0,0)&quot;},{&quot;type&quot;:&quot;STROKE&quot;,&quot;strokeStyle&quot;:&quot;#232323&quot;,&quot;lineWidth&quot;:8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541a597-1fc3-4839-8fe0-349988cec46b&quot;,&quot;order&quot;:&quot;9999999&quot;},&quot;connectorInfo&quot;:{&quot;type&quot;:&quot;LINE&quot;,&quot;offset&quot;:{&quot;x&quot;:0,&quot;y&quot;:0},&quot;bending&quot;:0.1,&quot;customized&quot;:false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3301808-d17e-42cd-a808-49f048f6d7b7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3301808-d17e-42cd-a808-49f048f6d7b7&quot;:{&quot;type&quot;:&quot;FIGURE_OBJECT&quot;,&quot;id&quot;:&quot;23301808-d17e-42cd-a808-49f048f6d7b7&quot;,&quot;relativeTransform&quot;:{&quot;translate&quot;:{&quot;x&quot;:1.7963801652892357,&quot;y&quot;:-3.7102258953168388},&quot;rotate&quot;:0,&quot;skewX&quot;:0,&quot;scale&quot;:{&quot;x&quot;:1,&quot;y&quot;:1}},&quot;opacity&quot;:1,&quot;path&quot;:{&quot;type&quot;:&quot;POLY_LINE&quot;,&quot;points&quot;:[{&quot;x&quot;:-278.125,&quot;y&quot;:111.66666666666666},{&quot;x&quot;:-300.1524760544082,&quot;y&quot;:60.00000178813926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541a597-1fc3-4839-8fe0-349988cec46b&quot;,&quot;order&quot;:&quot;999999998&quot;},&quot;connectorInfo&quot;:{&quot;type&quot;:&quot;LINE&quot;,&quot;offset&quot;:{&quot;x&quot;:0,&quot;y&quot;:0},&quot;bending&quot;:0.1,&quot;customized&quot;:false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26286d40-26ca-489d-bd64-851a716e6784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26286d40-26ca-489d-bd64-851a716e6784&quot;:{&quot;id&quot;:&quot;26286d40-26ca-489d-bd64-851a716e6784&quot;,&quot;name&quot;:&quot;Lymphocyte (T-cell)&quot;,&quot;type&quot;:&quot;FIGURE_OBJECT&quot;,&quot;relativeTransform&quot;:{&quot;translate&quot;:{&quot;x&quot;:-256.6776128333843,&quot;y&quot;:145.48302563800019},&quot;rotate&quot;:0,&quot;skewX&quot;:0,&quot;scale&quot;:{&quot;x&quot;:1.9028341037356322,&quot;y&quot;:1.902834103735632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b070383-4b14-4568-af37-3705b35cbf67&quot;,&quot;order&quot;:&quot;972&quot;}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8f4b6759-39e2-409c-9160-01b410614ef5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8f4b6759-39e2-409c-9160-01b410614ef5&quot;:{&quot;relativeTransform&quot;:{&quot;translate&quot;:{&quot;x&quot;:-229.48894526863643,&quot;y&quot;:-48.214819533186606},&quot;rotate&quot;:0,&quot;skewX&quot;:0,&quot;scale&quot;:{&quot;x&quot;:1,&quot;y&quot;:1}},&quot;type&quot;:&quot;FIGURE_OBJECT&quot;,&quot;id&quot;:&quot;8f4b6759-39e2-409c-9160-01b410614ef5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99999999972&quot;},&quot;isPremium&quot;:true},&quot;4a04172b-0381-4476-906d-573d2805148c&quot;:{&quot;type&quot;:&quot;FIGURE_OBJECT&quot;,&quot;id&quot;:&quot;4a04172b-0381-4476-906d-573d2805148c&quot;,&quot;name&quot;:&quot;Sphere&quot;,&quot;relativeTransform&quot;:{&quot;translate&quot;:{&quot;x&quot;:-1.4376298704756052,&quot;y&quot;:-2.63433269628241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7&quot;}},&quot;c438d7fd-4e92-4ecb-b9bc-75910fdef025&quot;:{&quot;type&quot;:&quot;FIGURE_OBJECT&quot;,&quot;id&quot;:&quot;c438d7fd-4e92-4ecb-b9bc-75910fdef025&quot;,&quot;name&quot;:&quot;Sphere&quot;,&quot;relativeTransform&quot;:{&quot;translate&quot;:{&quot;x&quot;:19.064653234547194,&quot;y&quot;:-14.09551991089429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8&quot;}},&quot;4981ad3c-8612-427b-807f-c03579895ca0&quot;:{&quot;type&quot;:&quot;FIGURE_OBJECT&quot;,&quot;id&quot;:&quot;4981ad3c-8612-427b-807f-c03579895ca0&quot;,&quot;name&quot;:&quot;Sphere&quot;,&quot;relativeTransform&quot;:{&quot;translate&quot;:{&quot;x&quot;:19.064612138656713,&quot;y&quot;:11.263836253489302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&quot;}},&quot;72c11926-7f9e-4db8-bec9-3402dffdda69&quot;:{&quot;type&quot;:&quot;FIGURE_OBJECT&quot;,&quot;id&quot;:&quot;72c11926-7f9e-4db8-bec9-3402dffdda69&quot;,&quot;name&quot;:&quot;Sphere&quot;,&quot;relativeTransform&quot;:{&quot;translate&quot;:{&quot;x&quot;:-11.118036263169842,&quot;y&quot;:-23.4850221939993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5&quot;}},&quot;3742ec5f-f59d-4547-b326-4590e41d7053&quot;:{&quot;type&quot;:&quot;FIGURE_OBJECT&quot;,&quot;id&quot;:&quot;3742ec5f-f59d-4547-b326-4590e41d7053&quot;,&quot;name&quot;:&quot;Sphere&quot;,&quot;relativeTransform&quot;:{&quot;translate&quot;:{&quot;x&quot;:-25.016570509745222,&quot;y&quot;:4.5339869384208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7&quot;}},&quot;b23c1023-06c7-4565-9eb3-f7e7cf727025&quot;:{&quot;type&quot;:&quot;FIGURE_OBJECT&quot;,&quot;id&quot;:&quot;b23c1023-06c7-4565-9eb3-f7e7cf727025&quot;,&quot;name&quot;:&quot;Sphere&quot;,&quot;relativeTransform&quot;:{&quot;translate&quot;:{&quot;x&quot;:-4.514666400156209,&quot;y&quot;:18.43278602517873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8&quot;}},&quot;839e9e5c-8ff1-4b29-b426-6916efd90fcb&quot;:{&quot;type&quot;:&quot;FIGURE_OBJECT&quot;,&quot;id&quot;:&quot;839e9e5c-8ff1-4b29-b426-6916efd90fcb&quot;,&quot;name&quot;:&quot;Sphere&quot;,&quot;relativeTransform&quot;:{&quot;translate&quot;:{&quot;x&quot;:-38.915218081351725,&quot;y&quot;:-14.096204012181119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9&quot;}},&quot;5c03d0c8-d398-4c72-ab8f-bfea6fc6d0de&quot;:{&quot;type&quot;:&quot;FIGURE_OBJECT&quot;,&quot;id&quot;:&quot;5c03d0c8-d398-4c72-ab8f-bfea6fc6d0de&quot;,&quot;name&quot;:&quot;Sphere&quot;,&quot;relativeTransform&quot;:{&quot;translate&quot;:{&quot;x&quot;:-22.809361937495638,&quot;y&quot;:33.4317140697369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95&quot;}},&quot;b3b16b2c-56d0-4454-b45c-60dfb03fb17f&quot;:{&quot;type&quot;:&quot;FIGURE_OBJECT&quot;,&quot;id&quot;:&quot;b3b16b2c-56d0-4454-b45c-60dfb03fb17f&quot;,&quot;name&quot;:&quot;Sphere&quot;,&quot;relativeTransform&quot;:{&quot;translate&quot;:{&quot;x&quot;:32.96405464592101,&quot;y&quot;:32.33234144236432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97&quot;}},&quot;b862a66a-42fc-4e01-83b7-68385af7d2cd&quot;:{&quot;type&quot;:&quot;FIGURE_OBJECT&quot;,&quot;id&quot;:&quot;b862a66a-42fc-4e01-83b7-68385af7d2cd&quot;,&quot;name&quot;:&quot;Sphere&quot;,&quot;relativeTransform&quot;:{&quot;translate&quot;:{&quot;x&quot;:5.155264436130772,&quot;y&quot;:42.9347030807259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98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35a88259-ce48-48d4-844e-caf30b7d1701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35a88259-ce48-48d4-844e-caf30b7d1701&quot;:{&quot;relativeTransform&quot;:{&quot;translate&quot;:{&quot;x&quot;:-30.70878363008066,&quot;y&quot;:215.41289085110793},&quot;rotate&quot;:0,&quot;skewX&quot;:0,&quot;scale&quot;:{&quot;x&quot;:1,&quot;y&quot;:1}},&quot;type&quot;:&quot;FIGURE_OBJECT&quot;,&quot;id&quot;:&quot;35a88259-ce48-48d4-844e-caf30b7d1701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9999995&quot;},&quot;isPremium&quot;:true},&quot;8d8b9f74-ac99-44f8-b9e5-8fb26c88dbbe&quot;:{&quot;type&quot;:&quot;FIGURE_OBJECT&quot;,&quot;id&quot;:&quot;8d8b9f74-ac99-44f8-b9e5-8fb26c88dbbe&quot;,&quot;name&quot;:&quot;Sphere&quot;,&quot;relativeTransform&quot;:{&quot;translate&quot;:{&quot;x&quot;:81.68095998200667,&quot;y&quot;:-93.5543397281734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7&quot;}},&quot;46ff6a38-542a-465a-bdd5-6e5db027e158&quot;:{&quot;type&quot;:&quot;FIGURE_OBJECT&quot;,&quot;id&quot;:&quot;46ff6a38-542a-465a-bdd5-6e5db027e158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8&quot;}},&quot;bc6a2bf7-0ca9-473b-9619-64231d2f084a&quot;:{&quot;type&quot;:&quot;FIGURE_OBJECT&quot;,&quot;id&quot;:&quot;bc6a2bf7-0ca9-473b-9619-64231d2f084a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95&quot;}},&quot;0f444c42-d56a-4a3c-b13d-d1cfae04cc4f&quot;:{&quot;type&quot;:&quot;FIGURE_OBJECT&quot;,&quot;id&quot;:&quot;0f444c42-d56a-4a3c-b13d-d1cfae04cc4f&quot;,&quot;name&quot;:&quot;Sphere&quot;,&quot;relativeTransform&quot;:{&quot;translate&quot;:{&quot;x&quot;:75.70385458054089,&quot;y&quot;:-121.3507726571805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97&quot;}},&quot;4cd948f6-3b3e-47d3-97b3-0a46e45a26f9&quot;:{&quot;type&quot;:&quot;FIGURE_OBJECT&quot;,&quot;id&quot;:&quot;4cd948f6-3b3e-47d3-97b3-0a46e45a26f9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99&quot;}},&quot;aab27a8d-d4b7-4a95-ba6a-6129b1a07ca4&quot;:{&quot;type&quot;:&quot;FIGURE_OBJECT&quot;,&quot;id&quot;:&quot;aab27a8d-d4b7-4a95-ba6a-6129b1a07ca4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997&quot;}},&quot;139c5db1-e824-4e4c-9c5c-192849e05d08&quot;:{&quot;type&quot;:&quot;FIGURE_OBJECT&quot;,&quot;id&quot;:&quot;139c5db1-e824-4e4c-9c5c-192849e05d08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998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705eaa4-f8dd-45ad-9899-faddc66745df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705eaa4-f8dd-45ad-9899-faddc66745df&quot;:{&quot;id&quot;:&quot;2705eaa4-f8dd-45ad-9899-faddc66745df&quot;,&quot;name&quot;:&quot;Macrophage&quot;,&quot;type&quot;:&quot;FIGURE_OBJECT&quot;,&quot;relativeTransform&quot;:{&quot;translate&quot;:{&quot;x&quot;:-316.0999924078088,&quot;y&quot;:0.21096518142134713},&quot;rotate&quot;:0,&quot;skewX&quot;:0,&quot;scale&quot;:{&quot;x&quot;:1.0985893815962982,&quot;y&quot;:1.0985893815962982}},&quot;image&quot;:{&quot;url&quot;:&quot;https://icons.biorender.com/biorender/61548665f5ee080029be1488/20210929202022/image/macrophage-01.png&quot;,&quot;fallbackUrl&quot;:&quot;https://res.cloudinary.com/dlcjuc3ej/image/upload/v1632946822/kg1medepvd9igtkm7wa4.svg#/keystone/api/icons/61548665f5ee080029be1488/20210929202022/image/macrophage-01.svg&quot;,&quot;isPremium&quot;:false,&quot;isPacked&quot;:true,&quot;size&quot;:{&quot;x&quot;:100,&quot;y&quot;:100}},&quot;source&quot;:{&quot;id&quot;:&quot;61548665f5ee080029be1488&quot;,&quot;type&quot;:&quot;ASSETS&quot;},&quot;parent&quot;:{&quot;type&quot;:&quot;CHILD&quot;,&quot;parentId&quot;:&quot;4541a597-1fc3-4839-8fe0-349988cec46b&quot;,&quot;order&quot;:&quot;1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570dbbba-e801-49a5-b70c-10ed0db7c887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570dbbba-e801-49a5-b70c-10ed0db7c887&quot;:{&quot;id&quot;:&quot;570dbbba-e801-49a5-b70c-10ed0db7c887&quot;,&quot;name&quot;:&quot;Virus&quot;,&quot;displayName&quot;:&quot;&quot;,&quot;type&quot;:&quot;FIGURE_OBJECT&quot;,&quot;relativeTransform&quot;:{&quot;translate&quot;:{&quot;x&quot;:-328.02496632108637,&quot;y&quot;:-27.10407901298434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4541a597-1fc3-4839-8fe0-349988cec46b&quot;,&quot;order&quot;:&quot;99999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edad5ed7-cebc-4784-a051-1cdc92d56aa0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edad5ed7-cebc-4784-a051-1cdc92d56aa0&quot;:{&quot;id&quot;:&quot;edad5ed7-cebc-4784-a051-1cdc92d56aa0&quot;,&quot;name&quot;:&quot;Virus&quot;,&quot;displayName&quot;:&quot;&quot;,&quot;type&quot;:&quot;FIGURE_OBJECT&quot;,&quot;relativeTransform&quot;:{&quot;translate&quot;:{&quot;x&quot;:-341.2609663210864,&quot;y&quot;:14.145920987015666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4541a597-1fc3-4839-8fe0-349988cec46b&quot;,&quot;order&quot;:&quot;99999999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51c369a-0abf-4496-aea0-2a67fb9ceeba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51c369a-0abf-4496-aea0-2a67fb9ceeba&quot;:{&quot;id&quot;:&quot;251c369a-0abf-4496-aea0-2a67fb9ceeba&quot;,&quot;name&quot;:&quot;Lymphocyte (T-cell)&quot;,&quot;type&quot;:&quot;FIGURE_OBJECT&quot;,&quot;relativeTransform&quot;:{&quot;translate&quot;:{&quot;x&quot;:102.17363151804723,&quot;y&quot;:53.81833985696757},&quot;rotate&quot;:0,&quot;skewX&quot;:0,&quot;scale&quot;:{&quot;x&quot;:1.0240360680473355,&quot;y&quot;:1.0240360680473355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0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b997b461-d4d9-4cb3-a23d-12fe3d5b14d5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b997b461-d4d9-4cb3-a23d-12fe3d5b14d5&quot;:{&quot;id&quot;:&quot;b997b461-d4d9-4cb3-a23d-12fe3d5b14d5&quot;,&quot;name&quot;:&quot;Natural killer cell&quot;,&quot;type&quot;:&quot;FIGURE_OBJECT&quot;,&quot;relativeTransform&quot;:{&quot;translate&quot;:{&quot;x&quot;:-269.0358707420391,&quot;y&quot;:169.41014539911572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4541a597-1fc3-4839-8fe0-349988cec46b&quot;,&quot;order&quot;:&quot;1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705eaa4-f8dd-45ad-9899-faddc66745df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705eaa4-f8dd-45ad-9899-faddc66745df&quot;:{&quot;id&quot;:&quot;2705eaa4-f8dd-45ad-9899-faddc66745df&quot;,&quot;name&quot;:&quot;Macrophage&quot;,&quot;type&quot;:&quot;FIGURE_OBJECT&quot;,&quot;relativeTransform&quot;:{&quot;translate&quot;:{&quot;x&quot;:-316.0999924078088,&quot;y&quot;:0.21096518142134713},&quot;rotate&quot;:0,&quot;skewX&quot;:0,&quot;scale&quot;:{&quot;x&quot;:1.0985893815962982,&quot;y&quot;:1.0985893815962982}},&quot;image&quot;:{&quot;url&quot;:&quot;https://icons.biorender.com/biorender/61548665f5ee080029be1488/20210929202022/image/macrophage-01.png&quot;,&quot;fallbackUrl&quot;:&quot;https://res.cloudinary.com/dlcjuc3ej/image/upload/v1632946822/kg1medepvd9igtkm7wa4.svg#/keystone/api/icons/61548665f5ee080029be1488/20210929202022/image/macrophage-01.svg&quot;,&quot;isPremium&quot;:false,&quot;isPacked&quot;:true,&quot;size&quot;:{&quot;x&quot;:100,&quot;y&quot;:100}},&quot;source&quot;:{&quot;id&quot;:&quot;61548665f5ee080029be1488&quot;,&quot;type&quot;:&quot;ASSETS&quot;},&quot;parent&quot;:{&quot;type&quot;:&quot;CHILD&quot;,&quot;parentId&quot;:&quot;4541a597-1fc3-4839-8fe0-349988cec46b&quot;,&quot;order&quot;:&quot;1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d77f44a8-a22a-468b-8683-bd48d223e826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d77f44a8-a22a-468b-8683-bd48d223e826&quot;:{&quot;id&quot;:&quot;d77f44a8-a22a-468b-8683-bd48d223e826&quot;,&quot;name&quot;:&quot;Dendritic cell&quot;,&quot;type&quot;:&quot;FIGURE_OBJECT&quot;,&quot;relativeTransform&quot;:{&quot;translate&quot;:{&quot;x&quot;:-71.23858808688367,&quot;y&quot;:47.49804847649882},&quot;rotate&quot;:0.1742855007148663,&quot;skewX&quot;:1.4935312931169086e-16,&quot;scale&quot;:{&quot;x&quot;:1.219306669766752,&quot;y&quot;:1.2193066697667516}},&quot;image&quot;:{&quot;url&quot;:&quot;https://icons.biorender.com/biorender/6154c9445275170029fdb7b6/20210929201618/image/dendritic-cell-1-01.png&quot;,&quot;fallbackUrl&quot;:&quot;https://res.cloudinary.com/dlcjuc3ej/image/upload/v1632946578/gvxvnkggi916cqurypsl.svg#/keystone/api/icons/6154c9445275170029fdb7b6/20210929201618/image/dendritic-cell-1-01.svg&quot;,&quot;isPremium&quot;:false,&quot;isPacked&quot;:true,&quot;size&quot;:{&quot;x&quot;:100,&quot;y&quot;:104.54545454545455}},&quot;source&quot;:{&quot;id&quot;:&quot;6154c9445275170029fdb7b6&quot;,&quot;type&quot;:&quot;ASSETS&quot;},&quot;parent&quot;:{&quot;type&quot;:&quot;CHILD&quot;,&quot;parentId&quot;:&quot;4541a597-1fc3-4839-8fe0-349988cec46b&quot;,&quot;order&quot;:&quot;2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97c4b8fa-90a6-4b93-8b25-84260a593e7d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97c4b8fa-90a6-4b93-8b25-84260a593e7d&quot;:{&quot;type&quot;:&quot;FIGURE_OBJECT&quot;,&quot;id&quot;:&quot;97c4b8fa-90a6-4b93-8b25-84260a593e7d&quot;,&quot;name&quot;:&quot;Enterocyte (epithelial–mesenchymal transition, stage 0)&quot;,&quot;relativeTransform&quot;:{&quot;translate&quot;:{&quot;x&quot;:-263.9648993983725,&quot;y&quot;:-142.2171155521031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2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22a71399-3135-4938-be7f-6593543bb138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22a71399-3135-4938-be7f-6593543bb138&quot;:{&quot;type&quot;:&quot;FIGURE_OBJECT&quot;,&quot;id&quot;:&quot;22a71399-3135-4938-be7f-6593543bb138&quot;,&quot;parent&quot;:{&quot;type&quot;:&quot;CHILD&quot;,&quot;parentId&quot;:&quot;7b070383-4b14-4568-af37-3705b35cbf67&quot;,&quot;order&quot;:&quot;975&quot;},&quot;relativeTransform&quot;:{&quot;translate&quot;:{&quot;x&quot;:-378.62418032732694,&quot;y&quot;:-21.941443531019473},&quot;rotate&quot;:0.9471883599836335,&quot;skewX&quot;:0,&quot;scale&quot;:{&quot;x&quot;:1,&quot;y&quot;:1}}},&quot;47a853af-6e23-46de-adec-4f25d40f3c0a&quot;:{&quot;type&quot;:&quot;FIGURE_OBJECT&quot;,&quot;id&quot;:&quot;47a853af-6e23-46de-adec-4f25d40f3c0a&quot;,&quot;parent&quot;:{&quot;type&quot;:&quot;CHILD&quot;,&quot;parentId&quot;:&quot;22a71399-3135-4938-be7f-6593543bb138&quot;,&quot;order&quot;:&quot;2&quot;},&quot;relativeTransform&quot;:{&quot;translate&quot;:{&quot;x&quot;:90.2666071906441,&quot;y&quot;:1.6516593245394164},&quot;rotate&quot;:-1.570796326794896}},&quot;1baefb2b-8ac9-48c5-850c-54faa0ddddb6&quot;:{&quot;type&quot;:&quot;FIGURE_OBJECT&quot;,&quot;id&quot;:&quot;1baefb2b-8ac9-48c5-850c-54faa0ddddb6&quot;,&quot;name&quot;:&quot;MHC class II&quot;,&quot;relativeTransform&quot;:{&quot;translate&quot;:{&quot;x&quot;:5.188916328727075,&quot;y&quot;:-24.8052071888813},&quot;rotate&quot;:3.141592653589793,&quot;skewX&quot;:-3.223010610739335e-16,&quot;scale&quot;:{&quot;x&quot;:-0.16760065661263182,&quot;y&quot;:0.2113968714150629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47a853af-6e23-46de-adec-4f25d40f3c0a&quot;,&quot;order&quot;:&quot;5&quot;}},&quot;f434d711-9111-47ee-9300-64780dfe4fc8&quot;:{&quot;type&quot;:&quot;FIGURE_OBJECT&quot;,&quot;id&quot;:&quot;f434d711-9111-47ee-9300-64780dfe4fc8&quot;,&quot;parent&quot;:{&quot;type&quot;:&quot;CROP&quot;,&quot;parentId&quot;:&quot;47a853af-6e23-46de-adec-4f25d40f3c0a&quot;,&quot;order&quot;:&quot;5&quot;},&quot;relativeTransform&quot;:{&quot;translate&quot;:{&quot;x&quot;:8.828729222571308,&quot;y&quot;:-24.8052071888813},&quot;rotate&quot;:0,&quot;skewX&quot;:1.968140029660764e-15,&quot;scale&quot;:{&quot;x&quot;:3.567015340498934,&quot;y&quot;:21.35108401292136}},&quot;path&quot;:{&quot;type&quot;:&quot;RECT&quot;,&quot;size&quot;:{&quot;x&quot;:2,&quot;y&quot;:2}},&quot;pathStyles&quot;:[{&quot;type&quot;:&quot;FILL&quot;,&quot;fillStyle&quot;:&quot;#fff&quot;}],&quot;isFrozen&quot;:true},&quot;07acbab6-409f-4781-b3ab-de63aaee2e16&quot;:{&quot;type&quot;:&quot;FIGURE_OBJECT&quot;,&quot;id&quot;:&quot;07acbab6-409f-4781-b3ab-de63aaee2e16&quot;,&quot;parent&quot;:{&quot;type&quot;:&quot;CHILD&quot;,&quot;parentId&quot;:&quot;22a71399-3135-4938-be7f-6593543bb138&quot;,&quot;order&quot;:&quot;5&quot;},&quot;relativeTransform&quot;:{&quot;translate&quot;:{&quot;x&quot;:72.49541383800191,&quot;y&quot;:-13.684321779836038},&quot;rotate&quot;:1.5707963267948966}},&quot;72685e32-c3a6-40d1-99f6-23f37b3cd9b7&quot;:{&quot;type&quot;:&quot;FIGURE_OBJECT&quot;,&quot;id&quot;:&quot;72685e32-c3a6-40d1-99f6-23f37b3cd9b7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07acbab6-409f-4781-b3ab-de63aaee2e16&quot;,&quot;order&quot;:&quot;5&quot;}},&quot;a04d7921-59ed-4a29-8fde-4b31ada9272a&quot;:{&quot;type&quot;:&quot;FIGURE_OBJECT&quot;,&quot;id&quot;:&quot;a04d7921-59ed-4a29-8fde-4b31ada9272a&quot;,&quot;parent&quot;:{&quot;type&quot;:&quot;CROP&quot;,&quot;parentId&quot;:&quot;07acbab6-409f-4781-b3ab-de63aaee2e16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db10e92a-8eba-4d60-8569-7f4f6a31c09e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db10e92a-8eba-4d60-8569-7f4f6a31c09e&quot;:{&quot;id&quot;:&quot;db10e92a-8eba-4d60-8569-7f4f6a31c09e&quot;,&quot;name&quot;:&quot;Virus&quot;,&quot;displayName&quot;:&quot;&quot;,&quot;type&quot;:&quot;FIGURE_OBJECT&quot;,&quot;relativeTransform&quot;:{&quot;translate&quot;:{&quot;x&quot;:-282.66760418671646,&quot;y&quot;:-149.43029714898466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4541a597-1fc3-4839-8fe0-349988cec46b&quot;,&quot;order&quot;:&quot;3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3bb8de90-c70a-4a43-a4c2-83c16cd1355b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3bb8de90-c70a-4a43-a4c2-83c16cd1355b&quot;:{&quot;id&quot;:&quot;3bb8de90-c70a-4a43-a4c2-83c16cd1355b&quot;,&quot;name&quot;:&quot;Virus&quot;,&quot;displayName&quot;:&quot;&quot;,&quot;type&quot;:&quot;FIGURE_OBJECT&quot;,&quot;relativeTransform&quot;:{&quot;translate&quot;:{&quot;x&quot;:-251.59312256958282,&quot;y&quot;:-159.54027519583155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4541a597-1fc3-4839-8fe0-349988cec46b&quot;,&quot;order&quot;:&quot;4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5128909e-a9b6-466b-8b5e-2b6871613831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5128909e-a9b6-466b-8b5e-2b6871613831&quot;:{&quot;id&quot;:&quot;5128909e-a9b6-466b-8b5e-2b6871613831&quot;,&quot;name&quot;:&quot;Virus&quot;,&quot;displayName&quot;:&quot;&quot;,&quot;type&quot;:&quot;FIGURE_OBJECT&quot;,&quot;relativeTransform&quot;:{&quot;translate&quot;:{&quot;x&quot;:-245.5249663210864,&quot;y&quot;:-134.18741234631767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4541a597-1fc3-4839-8fe0-349988cec46b&quot;,&quot;order&quot;:&quot;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3bff086e-0a1c-429c-b750-2f870409767d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3bff086e-0a1c-429c-b750-2f870409767d&quot;:{&quot;type&quot;:&quot;FIGURE_OBJECT&quot;,&quot;id&quot;:&quot;3bff086e-0a1c-429c-b750-2f870409767d&quot;,&quot;name&quot;:&quot;Enterocyte (epithelial–mesenchymal transition, stage 0)&quot;,&quot;relativeTransform&quot;:{&quot;translate&quot;:{&quot;x&quot;:-191.49324135954703,&quot;y&quot;:-142.21727002364787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5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204c8ab-a36f-4c82-9051-04cdd8946460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204c8ab-a36f-4c82-9051-04cdd8946460&quot;:{&quot;type&quot;:&quot;FIGURE_OBJECT&quot;,&quot;id&quot;:&quot;2204c8ab-a36f-4c82-9051-04cdd8946460&quot;,&quot;name&quot;:&quot;Enterocyte (epithelial–mesenchymal transition, stage 0)&quot;,&quot;relativeTransform&quot;:{&quot;translate&quot;:{&quot;x&quot;:-118.35272866666503,&quot;y&quot;:-142.2174001049487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6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9e535b32-ed58-471e-a73c-d291a71f3f3e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9e535b32-ed58-471e-a73c-d291a71f3f3e&quot;:{&quot;type&quot;:&quot;FIGURE_OBJECT&quot;,&quot;id&quot;:&quot;9e535b32-ed58-471e-a73c-d291a71f3f3e&quot;,&quot;name&quot;:&quot;Enterocyte (epithelial–mesenchymal transition, stage 0)&quot;,&quot;relativeTransform&quot;:{&quot;translate&quot;:{&quot;x&quot;:-45.751102650404846,&quot;y&quot;:-142.21651392608692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6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7eff878e-6e16-4cc4-b801-43c02a1bb850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7eff878e-6e16-4cc4-b801-43c02a1bb850&quot;:{&quot;type&quot;:&quot;FIGURE_OBJECT&quot;,&quot;id&quot;:&quot;7eff878e-6e16-4cc4-b801-43c02a1bb850&quot;,&quot;name&quot;:&quot;Enterocyte (epithelial–mesenchymal transition, stage 0)&quot;,&quot;relativeTransform&quot;:{&quot;translate&quot;:{&quot;x&quot;:-336.1581026504048,&quot;y&quot;:-142.21764400738766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7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aebcd679-c1e3-41eb-9679-86206ea4618d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aebcd679-c1e3-41eb-9679-86206ea4618d&quot;:{&quot;type&quot;:&quot;FIGURE_OBJECT&quot;,&quot;id&quot;:&quot;aebcd679-c1e3-41eb-9679-86206ea4618d&quot;,&quot;name&quot;:&quot;Enterocyte (epithelial–mesenchymal transition, stage 0)&quot;,&quot;relativeTransform&quot;:{&quot;translate&quot;:{&quot;x&quot;:-409.5769156585349,&quot;y&quot;:-142.21676595860714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7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457e9d3a-1cee-4cc8-8a84-b9baa3e34502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457e9d3a-1cee-4cc8-8a84-b9baa3e34502&quot;:{&quot;relativeTransform&quot;:{&quot;translate&quot;:{&quot;x&quot;:-154.4555990231819,&quot;y&quot;:143.6124459022344},&quot;rotate&quot;:0,&quot;skewX&quot;:0,&quot;scale&quot;:{&quot;x&quot;:1,&quot;y&quot;:1}},&quot;type&quot;:&quot;FIGURE_OBJECT&quot;,&quot;id&quot;:&quot;457e9d3a-1cee-4cc8-8a84-b9baa3e34502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&quot;},&quot;isPremium&quot;:true},&quot;c9bf9a53-3983-4fdf-9da4-3e6d16170c4d&quot;:{&quot;type&quot;:&quot;FIGURE_OBJECT&quot;,&quot;id&quot;:&quot;c9bf9a53-3983-4fdf-9da4-3e6d16170c4d&quot;,&quot;name&quot;:&quot;Sphere&quot;,&quot;relativeTransform&quot;:{&quot;translate&quot;:{&quot;x&quot;:-1.4376298704756052,&quot;y&quot;:-2.634332696282414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7&quot;}},&quot;fdff9d10-3f0f-4175-99b3-e7fdffd8f6cc&quot;:{&quot;type&quot;:&quot;FIGURE_OBJECT&quot;,&quot;id&quot;:&quot;fdff9d10-3f0f-4175-99b3-e7fdffd8f6cc&quot;,&quot;name&quot;:&quot;Sphere&quot;,&quot;relativeTransform&quot;:{&quot;translate&quot;:{&quot;x&quot;:12.460986567880553,&quot;y&quot;:-27.995186577560986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8&quot;}},&quot;eabe2ddd-89cb-4442-b5e6-76294a20ec0d&quot;:{&quot;type&quot;:&quot;FIGURE_OBJECT&quot;,&quot;id&quot;:&quot;eabe2ddd-89cb-4442-b5e6-76294a20ec0d&quot;,&quot;name&quot;:&quot;Sphere&quot;,&quot;relativeTransform&quot;:{&quot;translate&quot;:{&quot;x&quot;:4.064612138656713,&quot;y&quot;:18.43283625348928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&quot;}},&quot;9cf1c9d7-d9ec-492a-9bdb-425235fac23b&quot;:{&quot;type&quot;:&quot;FIGURE_OBJECT&quot;,&quot;id&quot;:&quot;9cf1c9d7-d9ec-492a-9bdb-425235fac23b&quot;,&quot;name&quot;:&quot;Sphere&quot;,&quot;relativeTransform&quot;:{&quot;translate&quot;:{&quot;x&quot;:-11.118036263169842,&quot;y&quot;:-23.485022193999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5&quot;}},&quot;de388bb2-3bf3-4da7-af9e-b4e565ec0cac&quot;:{&quot;type&quot;:&quot;FIGURE_OBJECT&quot;,&quot;id&quot;:&quot;de388bb2-3bf3-4da7-af9e-b4e565ec0cac&quot;,&quot;name&quot;:&quot;Sphere&quot;,&quot;relativeTransform&quot;:{&quot;translate&quot;:{&quot;x&quot;:-25.016570509745222,&quot;y&quot;:-2.6336797282458804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7&quot;}},&quot;1d90004c-f69a-4b12-9aeb-4c10848b8717&quot;:{&quot;type&quot;:&quot;FIGURE_OBJECT&quot;,&quot;id&quot;:&quot;1d90004c-f69a-4b12-9aeb-4c10848b8717&quot;,&quot;name&quot;:&quot;Sphere&quot;,&quot;relativeTransform&quot;:{&quot;translate&quot;:{&quot;x&quot;:-38.91506033955013,&quot;y&quot;:40.664937540330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8&quot;}},&quot;fe21c66e-640d-4590-ba9e-da9017f9f8eb&quot;:{&quot;type&quot;:&quot;FIGURE_OBJECT&quot;,&quot;id&quot;:&quot;fe21c66e-640d-4590-ba9e-da9017f9f8eb&quot;,&quot;name&quot;:&quot;Sphere&quot;,&quot;relativeTransform&quot;:{&quot;translate&quot;:{&quot;x&quot;:19.06492596181984,&quot;y&quot;:-49.5500653654397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9&quot;}},&quot;a2317311-5287-41ce-9ebf-ba035248c2db&quot;:{&quot;type&quot;:&quot;FIGURE_OBJECT&quot;,&quot;id&quot;:&quot;a2317311-5287-41ce-9ebf-ba035248c2db&quot;,&quot;name&quot;:&quot;Sphere&quot;,&quot;relativeTransform&quot;:{&quot;translate&quot;:{&quot;x&quot;:-25.01658918969524,&quot;y&quot;:18.432389180014837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95&quot;}},&quot;8cb84d9e-6fef-4fa6-adcb-71ae47cbdc48&quot;:{&quot;type&quot;:&quot;FIGURE_OBJECT&quot;,&quot;id&quot;:&quot;8cb84d9e-6fef-4fa6-adcb-71ae47cbdc48&quot;,&quot;name&quot;:&quot;Sphere&quot;,&quot;relativeTransform&quot;:{&quot;translate&quot;:{&quot;x&quot;:34.7207744466684,&quot;y&quot;:-27.9953683957427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97&quot;}},&quot;bb25a032-0675-42c7-9dc9-b908e8060c7c&quot;:{&quot;type&quot;:&quot;FIGURE_OBJECT&quot;,&quot;id&quot;:&quot;bb25a032-0675-42c7-9dc9-b908e8060c7c&quot;,&quot;name&quot;:&quot;Sphere&quot;,&quot;relativeTransform&quot;:{&quot;translate&quot;:{&quot;x&quot;:26.359562325456338,&quot;y&quot;:-10.96821688059128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98&quot;}},&quot;cbe81114-2e9d-458d-a20d-c903e0dcfa87&quot;:{&quot;type&quot;:&quot;FIGURE_OBJECT&quot;,&quot;id&quot;:&quot;cbe81114-2e9d-458d-a20d-c903e0dcfa87&quot;,&quot;name&quot;:&quot;Sphere&quot;,&quot;relativeTransform&quot;:{&quot;translate&quot;:{&quot;x&quot;:-47.80103003651982,&quot;y&quot;:18.433058752451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57e9d3a-1cee-4cc8-8a84-b9baa3e34502&quot;,&quot;order&quot;:&quot;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802494d6-7a94-46db-895b-5a42640ad730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802494d6-7a94-46db-895b-5a42640ad730&quot;:{&quot;relativeTransform&quot;:{&quot;translate&quot;:{&quot;x&quot;:-214.9499076045896,&quot;y&quot;:86.21684791390204},&quot;rotate&quot;:0,&quot;skewX&quot;:0,&quot;scale&quot;:{&quot;x&quot;:1,&quot;y&quot;:1}},&quot;type&quot;:&quot;FIGURE_OBJECT&quot;,&quot;id&quot;:&quot;802494d6-7a94-46db-895b-5a42640ad730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5&quot;},&quot;isPremium&quot;:true},&quot;d9a04f14-c000-4dcb-a993-0689fb74c8e9&quot;:{&quot;type&quot;:&quot;FIGURE_OBJECT&quot;,&quot;id&quot;:&quot;d9a04f14-c000-4dcb-a993-0689fb74c8e9&quot;,&quot;name&quot;:&quot;Sphere&quot;,&quot;relativeTransform&quot;:{&quot;translate&quot;:{&quot;x&quot;:-6.35216430573732,&quot;y&quot;:9.21139733126578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7&quot;}},&quot;e3c74014-a309-4d2c-b003-e089a39a8fa6&quot;:{&quot;type&quot;:&quot;FIGURE_OBJECT&quot;,&quot;id&quot;:&quot;e3c74014-a309-4d2c-b003-e089a39a8fa6&quot;,&quot;name&quot;:&quot;Sphere&quot;,&quot;relativeTransform&quot;:{&quot;translate&quot;:{&quot;x&quot;:19.064653234547194,&quot;y&quot;:-14.09551991089429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8&quot;}},&quot;ebae6471-bcdb-4d47-bcf0-f60c7a62e15f&quot;:{&quot;type&quot;:&quot;FIGURE_OBJECT&quot;,&quot;id&quot;:&quot;ebae6471-bcdb-4d47-bcf0-f60c7a62e15f&quot;,&quot;name&quot;:&quot;Sphere&quot;,&quot;relativeTransform&quot;:{&quot;translate&quot;:{&quot;x&quot;:19.064612138656713,&quot;y&quot;:11.263836253489302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&quot;}},&quot;8b3be191-12f4-4c6e-ac26-552edb93dd30&quot;:{&quot;type&quot;:&quot;FIGURE_OBJECT&quot;,&quot;id&quot;:&quot;8b3be191-12f4-4c6e-ac26-552edb93dd30&quot;,&quot;name&quot;:&quot;Sphere&quot;,&quot;relativeTransform&quot;:{&quot;translate&quot;:{&quot;x&quot;:-30.03977591372268,&quot;y&quot;:0.8228017616216761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5&quot;}},&quot;13b2a463-466a-4b86-b935-9b8e48b0382a&quot;:{&quot;type&quot;:&quot;FIGURE_OBJECT&quot;,&quot;id&quot;:&quot;13b2a463-466a-4b86-b935-9b8e48b0382a&quot;,&quot;name&quot;:&quot;Sphere&quot;,&quot;relativeTransform&quot;:{&quot;translate&quot;:{&quot;x&quot;:-30.040176570351278,&quot;y&quot;:27.6744828061893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7&quot;}},&quot;60e919e2-db26-4fa3-b1e9-5ff05080c6b5&quot;:{&quot;type&quot;:&quot;FIGURE_OBJECT&quot;,&quot;id&quot;:&quot;60e919e2-db26-4fa3-b1e9-5ff05080c6b5&quot;,&quot;name&quot;:&quot;Sphere&quot;,&quot;relativeTransform&quot;:{&quot;translate&quot;:{&quot;x&quot;:-50.2744668831932,&quot;y&quot;:-18.25120944634844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&quot;}},&quot;b5abf927-1274-49c3-8455-05d5abd20754&quot;:{&quot;type&quot;:&quot;FIGURE_OBJECT&quot;,&quot;id&quot;:&quot;b5abf927-1274-49c3-8455-05d5abd20754&quot;,&quot;name&quot;:&quot;Sphere&quot;,&quot;relativeTransform&quot;:{&quot;translate&quot;:{&quot;x&quot;:-30.04009705791671,&quot;y&quot;:-26.8176738412312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5&quot;}},&quot;5cc01180-e707-4e55-917b-bdde035ef018&quot;:{&quot;type&quot;:&quot;FIGURE_OBJECT&quot;,&quot;id&quot;:&quot;5cc01180-e707-4e55-917b-bdde035ef018&quot;,&quot;name&quot;:&quot;Sphere&quot;,&quot;relativeTransform&quot;:{&quot;translate&quot;:{&quot;x&quot;:-57.83649848146405,&quot;y&quot;:-43.622340355731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7&quot;}},&quot;6647e2e3-c77e-4150-a50c-e0a39d6d3130&quot;:{&quot;type&quot;:&quot;FIGURE_OBJECT&quot;,&quot;id&quot;:&quot;6647e2e3-c77e-4150-a50c-e0a39d6d3130&quot;,&quot;name&quot;:&quot;Sphere&quot;,&quot;relativeTransform&quot;:{&quot;translate&quot;:{&quot;x&quot;:38.3616578007572,&quot;y&quot;:-2.635031326419415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8&quot;}},&quot;0a17482c-db79-49b8-bcbc-95ad42a2ba73&quot;:{&quot;type&quot;:&quot;FIGURE_OBJECT&quot;,&quot;id&quot;:&quot;0a17482c-db79-49b8-bcbc-95ad42a2ba73&quot;,&quot;name&quot;:&quot;Sphere&quot;,&quot;relativeTransform&quot;:{&quot;translate&quot;:{&quot;x&quot;:44.25206875966131,&quot;y&quot;:-27.993606668885157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9&quot;}},&quot;6b138ab9-081b-4acd-8cc6-8ae3ab42d3e9&quot;:{&quot;type&quot;:&quot;FIGURE_OBJECT&quot;,&quot;id&quot;:&quot;6b138ab9-081b-4acd-8cc6-8ae3ab42d3e9&quot;,&quot;name&quot;:&quot;Sphere&quot;,&quot;relativeTransform&quot;:{&quot;translate&quot;:{&quot;x&quot;:65.66759387381654,&quot;y&quot;:-14.09515461409062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95&quot;}},&quot;bed5bc08-d9e2-4342-8856-f69a337172d7&quot;:{&quot;type&quot;:&quot;FIGURE_OBJECT&quot;,&quot;id&quot;:&quot;bed5bc08-d9e2-4342-8856-f69a337172d7&quot;,&quot;name&quot;:&quot;Sphere&quot;,&quot;relativeTransform&quot;:{&quot;translate&quot;:{&quot;x&quot;:51.76943862267501,&quot;y&quot;:-48.38739205701298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02494d6-7a94-46db-895b-5a42640ad730&quot;,&quot;order&quot;:&quot;9997&quot;}},&quot;ea3de3be-e655-406b-99d0-be49a81490e4&quot;:{&quot;type&quot;:&quot;FIGURE_OBJECT&quot;,&quot;id&quot;:&quot;ea3de3be-e655-406b-99d0-be49a81490e4&quot;,&quot;parent&quot;:{&quot;type&quot;:&quot;CHILD&quot;,&quot;parentId&quot;:&quot;802494d6-7a94-46db-895b-5a42640ad730&quot;,&quot;order&quot;:&quot;98&quot;},&quot;relativeTransform&quot;:{}},&quot;6ade88c7-54cb-46ff-bb5e-171469eeb0ee&quot;:{&quot;type&quot;:&quot;FIGURE_OBJECT&quot;,&quot;id&quot;:&quot;6ade88c7-54cb-46ff-bb5e-171469eeb0ee&quot;,&quot;name&quot;:&quot;Sphere&quot;,&quot;relativeTransform&quot;:{&quot;translate&quot;:{&quot;x&quot;:-11.126236648090092,&quot;y&quot;:27.674356273112608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a3de3be-e655-406b-99d0-be49a81490e4&quot;,&quot;order&quot;:&quot;5&quot;}},&quot;2fbbb453-8fcc-491f-968e-1d154e0c4f49&quot;:{&quot;type&quot;:&quot;FIGURE_OBJECT&quot;,&quot;id&quot;:&quot;2fbbb453-8fcc-491f-968e-1d154e0c4f49&quot;,&quot;parent&quot;:{&quot;type&quot;:&quot;CROP&quot;,&quot;parentId&quot;:&quot;ea3de3be-e655-406b-99d0-be49a81490e4&quot;,&quot;order&quot;:&quot;5&quot;},&quot;relativeTransform&quot;:{&quot;translate&quot;:{&quot;x&quot;:-11.126236648090092,&quot;y&quot;:27.674356273112608},&quot;rotate&quot;:0,&quot;skewX&quot;:0,&quot;scale&quot;:{&quot;x&quot;:6.949404112973241,&quot;y&quot;:6.94940411297324}},&quot;path&quot;:{&quot;type&quot;:&quot;RECT&quot;,&quot;size&quot;:{&quot;x&quot;:2,&quot;y&quot;:2}},&quot;pathStyles&quot;:[{&quot;type&quot;:&quot;FILL&quot;,&quot;fillStyle&quot;:&quot;#fff&quot;}],&quot;isFrozen&quot;:true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052d61a6-2352-4e9a-b4ad-bd1cc3811a44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052d61a6-2352-4e9a-b4ad-bd1cc3811a44&quot;:{&quot;type&quot;:&quot;FIGURE_OBJECT&quot;,&quot;id&quot;:&quot;052d61a6-2352-4e9a-b4ad-bd1cc3811a44&quot;,&quot;parent&quot;:{&quot;type&quot;:&quot;CHILD&quot;,&quot;parentId&quot;:&quot;7b070383-4b14-4568-af37-3705b35cbf67&quot;,&quot;order&quot;:&quot;977&quot;},&quot;relativeTransform&quot;:{&quot;translate&quot;:{&quot;x&quot;:-144.18047207558743,&quot;y&quot;:-23.57723185229898},&quot;rotate&quot;:2.201975024124563,&quot;skewX&quot;:0,&quot;scale&quot;:{&quot;x&quot;:1,&quot;y&quot;:1}}},&quot;b80aff66-9bb0-4988-95af-767a13706557&quot;:{&quot;type&quot;:&quot;FIGURE_OBJECT&quot;,&quot;id&quot;:&quot;b80aff66-9bb0-4988-95af-767a13706557&quot;,&quot;parent&quot;:{&quot;type&quot;:&quot;CHILD&quot;,&quot;parentId&quot;:&quot;052d61a6-2352-4e9a-b4ad-bd1cc3811a44&quot;,&quot;order&quot;:&quot;5&quot;},&quot;relativeTransform&quot;:{&quot;translate&quot;:{&quot;x&quot;:72.49541383800188,&quot;y&quot;:-13.684321779836036},&quot;rotate&quot;:1.5707963267948968}},&quot;b0c37599-ad59-4761-bcf8-1107b217c9da&quot;:{&quot;type&quot;:&quot;FIGURE_OBJECT&quot;,&quot;id&quot;:&quot;b0c37599-ad59-4761-bcf8-1107b217c9da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80aff66-9bb0-4988-95af-767a13706557&quot;,&quot;order&quot;:&quot;5&quot;}},&quot;334abc92-36af-4d77-a31b-9051aa363ce1&quot;:{&quot;type&quot;:&quot;FIGURE_OBJECT&quot;,&quot;id&quot;:&quot;334abc92-36af-4d77-a31b-9051aa363ce1&quot;,&quot;parent&quot;:{&quot;type&quot;:&quot;CROP&quot;,&quot;parentId&quot;:&quot;b80aff66-9bb0-4988-95af-767a13706557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c6af667b-f1da-49de-9876-b46c4af248a3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c6af667b-f1da-49de-9876-b46c4af248a3&quot;:{&quot;relativeTransform&quot;:{&quot;translate&quot;:{&quot;x&quot;:-361.9320788178182,&quot;y&quot;:107.52848335607894},&quot;rotate&quot;:0,&quot;skewX&quot;:0,&quot;scale&quot;:{&quot;x&quot;:1,&quot;y&quot;:1}},&quot;type&quot;:&quot;FIGURE_OBJECT&quot;,&quot;id&quot;:&quot;c6af667b-f1da-49de-9876-b46c4af248a3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8&quot;},&quot;isPremium&quot;:true},&quot;303fa95f-873d-4604-97be-a8109a94331d&quot;:{&quot;type&quot;:&quot;FIGURE_OBJECT&quot;,&quot;id&quot;:&quot;303fa95f-873d-4604-97be-a8109a94331d&quot;,&quot;name&quot;:&quot;Sphere&quot;,&quot;relativeTransform&quot;:{&quot;translate&quot;:{&quot;x&quot;:-1.4379632038089496,&quot;y&quot;:6.11533397038424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7&quot;}},&quot;0e4850f6-0d59-4943-b676-f85bb5abab14&quot;:{&quot;type&quot;:&quot;FIGURE_OBJECT&quot;,&quot;id&quot;:&quot;0e4850f6-0d59-4943-b676-f85bb5abab14&quot;,&quot;name&quot;:&quot;Sphere&quot;,&quot;relativeTransform&quot;:{&quot;translate&quot;:{&quot;x&quot;:19.064653234547194,&quot;y&quot;:-14.095519910894296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8&quot;}},&quot;06218b44-f31f-49e7-9bc8-e49974fa0d3e&quot;:{&quot;type&quot;:&quot;FIGURE_OBJECT&quot;,&quot;id&quot;:&quot;06218b44-f31f-49e7-9bc8-e49974fa0d3e&quot;,&quot;name&quot;:&quot;Sphere&quot;,&quot;relativeTransform&quot;:{&quot;translate&quot;:{&quot;x&quot;:19.064612138656713,&quot;y&quot;:23.04650292015597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&quot;}},&quot;553f64b4-e582-488a-b94c-2973cabbdf99&quot;:{&quot;type&quot;:&quot;FIGURE_OBJECT&quot;,&quot;id&quot;:&quot;553f64b4-e582-488a-b94c-2973cabbdf99&quot;,&quot;name&quot;:&quot;Sphere&quot;,&quot;relativeTransform&quot;:{&quot;translate&quot;:{&quot;x&quot;:-15.33670292983652,&quot;y&quot;:-16.532688860665957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5&quot;}},&quot;15d08140-c804-4d6e-900e-39c7d140e5f0&quot;:{&quot;type&quot;:&quot;FIGURE_OBJECT&quot;,&quot;id&quot;:&quot;15d08140-c804-4d6e-900e-39c7d140e5f0&quot;,&quot;name&quot;:&quot;Sphere&quot;,&quot;relativeTransform&quot;:{&quot;translate&quot;:{&quot;x&quot;:-26.266237176411877,&quot;y&quot;:6.11498693842081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7&quot;}},&quot;8e25b4c0-4be8-41cc-8bc7-2a63ab543972&quot;:{&quot;type&quot;:&quot;FIGURE_OBJECT&quot;,&quot;id&quot;:&quot;8e25b4c0-4be8-41cc-8bc7-2a63ab543972&quot;,&quot;name&quot;:&quot;Sphere&quot;,&quot;relativeTransform&quot;:{&quot;translate&quot;:{&quot;x&quot;:-1.4376664001562105,&quot;y&quot;:36.9447860251786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8&quot;}},&quot;eaaee3ca-c779-4dcc-af91-17c5223902dc&quot;:{&quot;type&quot;:&quot;FIGURE_OBJECT&quot;,&quot;id&quot;:&quot;eaaee3ca-c779-4dcc-af91-17c5223902dc&quot;,&quot;name&quot;:&quot;Sphere&quot;,&quot;relativeTransform&quot;:{&quot;translate&quot;:{&quot;x&quot;:-11.117575491065281,&quot;y&quot;:-56.1126685202758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9&quot;}},&quot;28a99b7c-258f-4244-8a7d-9619d7db7adc&quot;:{&quot;type&quot;:&quot;FIGURE_OBJECT&quot;,&quot;id&quot;:&quot;28a99b7c-258f-4244-8a7d-9619d7db7adc&quot;,&quot;name&quot;:&quot;Sphere&quot;,&quot;relativeTransform&quot;:{&quot;translate&quot;:{&quot;x&quot;:-1.4371209456107863,&quot;y&quot;:-34.297183671791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95&quot;}},&quot;9a454d1a-3cc6-4578-ad9d-2a8aaf8b6510&quot;:{&quot;type&quot;:&quot;FIGURE_OBJECT&quot;,&quot;id&quot;:&quot;9a454d1a-3cc6-4578-ad9d-2a8aaf8b6510&quot;,&quot;name&quot;:&quot;Sphere&quot;,&quot;relativeTransform&quot;:{&quot;translate&quot;:{&quot;x&quot;:-29.749545188035086,&quot;y&quot;:-37.3838503384577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97&quot;}},&quot;9fd918ee-be43-4da7-b1e9-7dc1f6c36a9e&quot;:{&quot;type&quot;:&quot;FIGURE_OBJECT&quot;,&quot;id&quot;:&quot;9fd918ee-be43-4da7-b1e9-7dc1f6c36a9e&quot;,&quot;name&quot;:&quot;Sphere&quot;,&quot;relativeTransform&quot;:{&quot;translate&quot;:{&quot;x&quot;:19.06466693317708,&quot;y&quot;:60.189119358512016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af667b-f1da-49de-9876-b46c4af248a3&quot;,&quot;order&quot;:&quot;998&quot;}},&quot;efcefe8c-221f-47d0-a1ef-009136287c5b&quot;:{&quot;type&quot;:&quot;FIGURE_OBJECT&quot;,&quot;id&quot;:&quot;efcefe8c-221f-47d0-a1ef-009136287c5b&quot;,&quot;parent&quot;:{&quot;type&quot;:&quot;CHILD&quot;,&quot;parentId&quot;:&quot;c6af667b-f1da-49de-9876-b46c4af248a3&quot;,&quot;order&quot;:&quot;999&quot;},&quot;relativeTransform&quot;:{}},&quot;cad55288-8a42-48cb-b11c-e46459b7a84e&quot;:{&quot;type&quot;:&quot;FIGURE_OBJECT&quot;,&quot;id&quot;:&quot;cad55288-8a42-48cb-b11c-e46459b7a84e&quot;,&quot;name&quot;:&quot;Sphere&quot;,&quot;relativeTransform&quot;:{&quot;translate&quot;:{&quot;x&quot;:32.963333599843736,&quot;y&quot;:46.2897860251787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cefe8c-221f-47d0-a1ef-009136287c5b&quot;,&quot;order&quot;:&quot;5&quot;}},&quot;cc30417b-c03e-4691-a167-ad0e8a18b9dd&quot;:{&quot;type&quot;:&quot;FIGURE_OBJECT&quot;,&quot;id&quot;:&quot;cc30417b-c03e-4691-a167-ad0e8a18b9dd&quot;,&quot;parent&quot;:{&quot;type&quot;:&quot;CROP&quot;,&quot;parentId&quot;:&quot;efcefe8c-221f-47d0-a1ef-009136287c5b&quot;,&quot;order&quot;:&quot;5&quot;},&quot;relativeTransform&quot;:{&quot;translate&quot;:{&quot;x&quot;:32.963333599843736,&quot;y&quot;:46.2897860251787},&quot;rotate&quot;:0,&quot;skewX&quot;:0,&quot;scale&quot;:{&quot;x&quot;:6.949404112973241,&quot;y&quot;:6.94940411297324}},&quot;path&quot;:{&quot;type&quot;:&quot;RECT&quot;,&quot;size&quot;:{&quot;x&quot;:2,&quot;y&quot;:2}},&quot;pathStyles&quot;:[{&quot;type&quot;:&quot;FILL&quot;,&quot;fillStyle&quot;:&quot;#fff&quot;}],&quot;isFrozen&quot;:true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d3665c25-a701-4e8c-a11e-228464b81628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d3665c25-a701-4e8c-a11e-228464b81628&quot;:{&quot;relativeTransform&quot;:{&quot;translate&quot;:{&quot;x&quot;:12.49779461532303,&quot;y&quot;:54.21059012353247},&quot;rotate&quot;:-1.5707963267948961,&quot;skewX&quot;:0,&quot;scale&quot;:{&quot;x&quot;:0.9999999999999998,&quot;y&quot;:0.9999999999999998}},&quot;type&quot;:&quot;FIGURE_OBJECT&quot;,&quot;id&quot;:&quot;d3665c25-a701-4e8c-a11e-228464b81628&quot;,&quot;name&quot;:&quot;MHC2-TCR complex (with CD4)&quot;,&quot;opacity&quot;:1,&quot;source&quot;:{&quot;id&quot;:&quot;5d9b47d794e11e007fbdbd6b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972&quot;},&quot;isPremium&quot;:true},&quot;ef0d5d7a-d6d7-43da-b99e-06d96a0b5510&quot;:{&quot;type&quot;:&quot;FIGURE_OBJECT&quot;,&quot;id&quot;:&quot;ef0d5d7a-d6d7-43da-b99e-06d96a0b5510&quot;,&quot;name&quot;:&quot;MHC class II&quot;,&quot;relativeTransform&quot;:{&quot;translate&quot;:{&quot;x&quot;:7.9282349756361725,&quot;y&quot;:-30.048297085595166},&quot;rotate&quot;:3.141592653589793,&quot;skewX&quot;:-2.349521103480249e-32,&quot;scale&quot;:{&quot;x&quot;:-0.25607994107351967,&quot;y&quot;:0.2560799410735197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d3665c25-a701-4e8c-a11e-228464b81628&quot;,&quot;order&quot;:&quot;1&quot;}},&quot;6986dc6e-6712-4fb7-86a8-84970b780055&quot;:{&quot;type&quot;:&quot;FIGURE_OBJECT&quot;,&quot;id&quot;:&quot;6986dc6e-6712-4fb7-86a8-84970b780055&quot;,&quot;name&quot;:&quot;T cell receptor (TCR)&quot;,&quot;relativeTransform&quot;:{&quot;translate&quot;:{&quot;x&quot;:7.928234975636168,&quot;y&quot;:22.10641811309864},&quot;rotate&quot;:6.283185307179586,&quot;skewX&quot;:0,&quot;scale&quot;:{&quot;x&quot;:-0.25025994241275784,&quot;y&quot;:0.2502599424127578}},&quot;opacity&quot;:1,&quot;image&quot;:{&quot;url&quot;:&quot;https://icons.cdn.biorender.com/biorender/63c6c7caa405c500212bae79/5d9b3f39dd52690004bb5493.png&quot;,&quot;fallbackUrl&quot;:&quot;sources/icons/63c6c7caa405c500212bae79/5d9b3f39dd52690004bb5493.svg&quot;,&quot;size&quot;:{&quot;x&quot;:88,&quot;y&quot;:250},&quot;isPremium&quot;:false},&quot;source&quot;:{&quot;id&quot;:&quot;5d9b3f39dd52690004bb5493&quot;,&quot;type&quot;:&quot;ASSETS&quot;},&quot;pathStyles&quot;:[{&quot;type&quot;:&quot;FILL&quot;,&quot;fillStyle&quot;:&quot;rgb(0,0,0)&quot;}],&quot;isLocked&quot;:false,&quot;parent&quot;:{&quot;type&quot;:&quot;CHILD&quot;,&quot;parentId&quot;:&quot;d3665c25-a701-4e8c-a11e-228464b81628&quot;,&quot;order&quot;:&quot;2&quot;}},&quot;569eb2b7-5912-475a-8681-c4d3d0a247af&quot;:{&quot;type&quot;:&quot;FIGURE_OBJECT&quot;,&quot;id&quot;:&quot;569eb2b7-5912-475a-8681-c4d3d0a247af&quot;,&quot;relativeTransform&quot;:{&quot;translate&quot;:{&quot;x&quot;:8.126045235508649,&quot;y&quot;:-10.271599466094083},&quot;rotate&quot;:-2.4492935982947064e-16},&quot;opacity&quot;:1,&quot;path&quot;:{&quot;type&quot;:&quot;ELLIPSE&quot;,&quot;size&quot;:{&quot;x&quot;:-6.1131429210645,&quot;y&quot;:6.126426930871977}},&quot;pathStyles&quot;:[{&quot;type&quot;:&quot;FILL&quot;,&quot;fillStyle&quot;:&quot;rgba(189,28,99,1)&quot;},{&quot;type&quot;:&quot;STROKE&quot;,&quot;strokeStyle&quot;:&quot;rgba(104,6,8,1)&quot;,&quot;lineWidth&quot;:0.5872766648619384,&quot;lineJoin&quot;:&quot;round&quot;}],&quot;isLocked&quot;:false,&quot;parent&quot;:{&quot;type&quot;:&quot;CHILD&quot;,&quot;parentId&quot;:&quot;d3665c25-a701-4e8c-a11e-228464b81628&quot;,&quot;order&quot;:&quot;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e6c6f778-ba51-44e6-95bf-41b0f0aaf381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e6c6f778-ba51-44e6-95bf-41b0f0aaf381&quot;:{&quot;id&quot;:&quot;e6c6f778-ba51-44e6-95bf-41b0f0aaf381&quot;,&quot;name&quot;:&quot;Lymphocyte (T-cell)&quot;,&quot;type&quot;:&quot;FIGURE_OBJECT&quot;,&quot;relativeTransform&quot;:{&quot;translate&quot;:{&quot;x&quot;:345.34266232451284,&quot;y&quot;:25.645488871513297},&quot;rotate&quot;:0,&quot;skewX&quot;:0,&quot;scale&quot;:{&quot;x&quot;:0.7311382431221919,&quot;y&quot;:0.7311382431221919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f60fe6d4-5cf8-49d5-98f7-9b80f93c1646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f60fe6d4-5cf8-49d5-98f7-9b80f93c1646&quot;:{&quot;id&quot;:&quot;f60fe6d4-5cf8-49d5-98f7-9b80f93c1646&quot;,&quot;name&quot;:&quot;Lymphocyte (T-cell)&quot;,&quot;type&quot;:&quot;FIGURE_OBJECT&quot;,&quot;relativeTransform&quot;:{&quot;translate&quot;:{&quot;x&quot;:404.7362175411197,&quot;y&quot;:77.23285656028129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d034e73c-020a-46e6-ae1d-c7d7ec95d6a2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d034e73c-020a-46e6-ae1d-c7d7ec95d6a2&quot;:{&quot;id&quot;:&quot;d034e73c-020a-46e6-ae1d-c7d7ec95d6a2&quot;,&quot;name&quot;:&quot;Lymphocyte (T-cell)&quot;,&quot;type&quot;:&quot;FIGURE_OBJECT&quot;,&quot;relativeTransform&quot;:{&quot;translate&quot;:{&quot;x&quot;:329.81594778506314,&quot;y&quot;:88.1275124539746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7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e60ee7d0-ed2c-477c-a5a1-d0e3d9993905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e60ee7d0-ed2c-477c-a5a1-d0e3d9993905&quot;:{&quot;id&quot;:&quot;e60ee7d0-ed2c-477c-a5a1-d0e3d9993905&quot;,&quot;name&quot;:&quot;Lymphocyte (T-cell)&quot;,&quot;type&quot;:&quot;FIGURE_OBJECT&quot;,&quot;relativeTransform&quot;:{&quot;translate&quot;:{&quot;x&quot;:285.2953623526747,&quot;y&quot;:44.0841107540853},&quot;rotate&quot;:0,&quot;skewX&quot;:0,&quot;scale&quot;:{&quot;x&quot;:0.7311382431221919,&quot;y&quot;:0.7311382431221919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8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c5546378-b80a-440c-a02c-9427ae05af0f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c5546378-b80a-440c-a02c-9427ae05af0f&quot;:{&quot;id&quot;:&quot;c5546378-b80a-440c-a02c-9427ae05af0f&quot;,&quot;name&quot;:&quot;Lymphocyte (T-cell)&quot;,&quot;type&quot;:&quot;FIGURE_OBJECT&quot;,&quot;relativeTransform&quot;:{&quot;translate&quot;:{&quot;x&quot;:380.65470226238745,&quot;y&quot;:141.27448017076526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518846ef-6d5c-402c-ba53-578b169afd4e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518846ef-6d5c-402c-ba53-578b169afd4e&quot;:{&quot;id&quot;:&quot;518846ef-6d5c-402c-ba53-578b169afd4e&quot;,&quot;name&quot;:&quot;Lymphocyte (T-cell)&quot;,&quot;type&quot;:&quot;FIGURE_OBJECT&quot;,&quot;relativeTransform&quot;:{&quot;translate&quot;:{&quot;x&quot;:315.68478083330706,&quot;y&quot;:141.27425719377197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b2ec211-7e1c-488a-ae50-bd7602369b33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b2ec211-7e1c-488a-ae50-bd7602369b33&quot;:{&quot;id&quot;:&quot;2b2ec211-7e1c-488a-ae50-bd7602369b33&quot;,&quot;name&quot;:&quot;Lymphocyte (T-cell)&quot;,&quot;type&quot;:&quot;FIGURE_OBJECT&quot;,&quot;relativeTransform&quot;:{&quot;translate&quot;:{&quot;x&quot;:350.3300764453429,&quot;y&quot;:203.19251549225302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7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3168b822-7b4a-49f6-b719-7cdd67caf4f7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3168b822-7b4a-49f6-b719-7cdd67caf4f7&quot;:{&quot;id&quot;:&quot;3168b822-7b4a-49f6-b719-7cdd67caf4f7&quot;,&quot;name&quot;:&quot;Lymphocyte (T-cell)&quot;,&quot;type&quot;:&quot;FIGURE_OBJECT&quot;,&quot;relativeTransform&quot;:{&quot;translate&quot;:{&quot;x&quot;:418.867429088275,&quot;y&quot;:191.02568666086265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8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6bb16c7f-b675-4284-b4f3-b9acea837d0b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6bb16c7f-b675-4284-b4f3-b9acea837d0b&quot;:{&quot;type&quot;:&quot;FIGURE_OBJECT&quot;,&quot;id&quot;:&quot;6bb16c7f-b675-4284-b4f3-b9acea837d0b&quot;,&quot;name&quot;:&quot;MHC class II&quot;,&quot;relativeTransform&quot;:{&quot;translate&quot;:{&quot;x&quot;:-182.30144157862304,&quot;y&quot;:35.30660114991548},&quot;rotate&quot;:3.7971551275155724,&quot;skewX&quot;:0,&quot;scale&quot;:{&quot;x&quot;:-0.16595502663664674,&quot;y&quot;:0.17003928136492333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7b070383-4b14-4568-af37-3705b35cbf67&quot;,&quot;order&quot;:&quot;98&quot;}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e08b3aac-eda9-48e4-8f5c-67dfc7b8cd0b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e08b3aac-eda9-48e4-8f5c-67dfc7b8cd0b&quot;:{&quot;id&quot;:&quot;e08b3aac-eda9-48e4-8f5c-67dfc7b8cd0b&quot;,&quot;name&quot;:&quot;Lymphocyte (T-cell)&quot;,&quot;type&quot;:&quot;FIGURE_OBJECT&quot;,&quot;relativeTransform&quot;:{&quot;translate&quot;:{&quot;x&quot;:282.16613520205675,&quot;y&quot;:191.0255509836544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021b9146-5640-42c4-9a53-3401087eb7f7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021b9146-5640-42c4-9a53-3401087eb7f7&quot;:{&quot;id&quot;:&quot;021b9146-5640-42c4-9a53-3401087eb7f7&quot;,&quot;name&quot;:&quot;Lymphocyte (T-cell)&quot;,&quot;type&quot;:&quot;FIGURE_OBJECT&quot;,&quot;relativeTransform&quot;:{&quot;translate&quot;:{&quot;x&quot;:272.10073891759635,&quot;y&quot;:117.3926407895522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541a597-1fc3-4839-8fe0-349988cec46b&quot;,&quot;order&quot;:&quot;99999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cbf292fd-70da-4dd7-9323-205e0d142cf0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cbf292fd-70da-4dd7-9323-205e0d142cf0&quot;:{&quot;type&quot;:&quot;FIGURE_OBJECT&quot;,&quot;id&quot;:&quot;cbf292fd-70da-4dd7-9323-205e0d142cf0&quot;,&quot;relativeTransform&quot;:{&quot;translate&quot;:{&quot;x&quot;:-32.542411172247405,&quot;y&quot;:-16.778290126861606},&quot;rotate&quot;:0,&quot;skewX&quot;:0,&quot;scale&quot;:{&quot;x&quot;:1,&quot;y&quot;:1}},&quot;opacity&quot;:1,&quot;path&quot;:{&quot;type&quot;:&quot;POLY_LINE&quot;,&quot;points&quot;:[{&quot;x&quot;:191.89189189189187,&quot;y&quot;:72.97297297297303},{&quot;x&quot;:246.53403387565905,&quot;y&quot;:71.62162162162167}],&quot;closed&quot;:false},&quot;pathStyles&quot;:[{&quot;type&quot;:&quot;FILL&quot;,&quot;fillStyle&quot;:&quot;rgba(0,0,0,0)&quot;},{&quot;type&quot;:&quot;STROKE&quot;,&quot;strokeStyle&quot;:&quot;#232323&quot;,&quot;lineWidth&quot;:8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541a597-1fc3-4839-8fe0-349988cec46b&quot;,&quot;order&quot;:&quot;9999999&quot;},&quot;connectorInfo&quot;:{&quot;type&quot;:&quot;LINE&quot;,&quot;offset&quot;:{&quot;x&quot;:0,&quot;y&quot;:0},&quot;bending&quot;:0.1,&quot;customized&quot;:false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35a88259-ce48-48d4-844e-caf30b7d1701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35a88259-ce48-48d4-844e-caf30b7d1701&quot;:{&quot;relativeTransform&quot;:{&quot;translate&quot;:{&quot;x&quot;:-30.70878363008066,&quot;y&quot;:215.41289085110793},&quot;rotate&quot;:0,&quot;skewX&quot;:0,&quot;scale&quot;:{&quot;x&quot;:1,&quot;y&quot;:1}},&quot;type&quot;:&quot;FIGURE_OBJECT&quot;,&quot;id&quot;:&quot;35a88259-ce48-48d4-844e-caf30b7d1701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9999995&quot;},&quot;isPremium&quot;:true},&quot;8d8b9f74-ac99-44f8-b9e5-8fb26c88dbbe&quot;:{&quot;type&quot;:&quot;FIGURE_OBJECT&quot;,&quot;id&quot;:&quot;8d8b9f74-ac99-44f8-b9e5-8fb26c88dbbe&quot;,&quot;name&quot;:&quot;Sphere&quot;,&quot;relativeTransform&quot;:{&quot;translate&quot;:{&quot;x&quot;:81.68095998200667,&quot;y&quot;:-93.5543397281734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7&quot;}},&quot;46ff6a38-542a-465a-bdd5-6e5db027e158&quot;:{&quot;type&quot;:&quot;FIGURE_OBJECT&quot;,&quot;id&quot;:&quot;46ff6a38-542a-465a-bdd5-6e5db027e158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8&quot;}},&quot;bc6a2bf7-0ca9-473b-9619-64231d2f084a&quot;:{&quot;type&quot;:&quot;FIGURE_OBJECT&quot;,&quot;id&quot;:&quot;bc6a2bf7-0ca9-473b-9619-64231d2f084a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95&quot;}},&quot;0f444c42-d56a-4a3c-b13d-d1cfae04cc4f&quot;:{&quot;type&quot;:&quot;FIGURE_OBJECT&quot;,&quot;id&quot;:&quot;0f444c42-d56a-4a3c-b13d-d1cfae04cc4f&quot;,&quot;name&quot;:&quot;Sphere&quot;,&quot;relativeTransform&quot;:{&quot;translate&quot;:{&quot;x&quot;:75.70385458054089,&quot;y&quot;:-121.3507726571805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97&quot;}},&quot;4cd948f6-3b3e-47d3-97b3-0a46e45a26f9&quot;:{&quot;type&quot;:&quot;FIGURE_OBJECT&quot;,&quot;id&quot;:&quot;4cd948f6-3b3e-47d3-97b3-0a46e45a26f9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99&quot;}},&quot;aab27a8d-d4b7-4a95-ba6a-6129b1a07ca4&quot;:{&quot;type&quot;:&quot;FIGURE_OBJECT&quot;,&quot;id&quot;:&quot;aab27a8d-d4b7-4a95-ba6a-6129b1a07ca4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997&quot;}},&quot;139c5db1-e824-4e4c-9c5c-192849e05d08&quot;:{&quot;type&quot;:&quot;FIGURE_OBJECT&quot;,&quot;id&quot;:&quot;139c5db1-e824-4e4c-9c5c-192849e05d08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a88259-ce48-48d4-844e-caf30b7d1701&quot;,&quot;order&quot;:&quot;998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570dbbba-e801-49a5-b70c-10ed0db7c887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570dbbba-e801-49a5-b70c-10ed0db7c887&quot;:{&quot;id&quot;:&quot;570dbbba-e801-49a5-b70c-10ed0db7c887&quot;,&quot;name&quot;:&quot;Virus&quot;,&quot;displayName&quot;:&quot;&quot;,&quot;type&quot;:&quot;FIGURE_OBJECT&quot;,&quot;relativeTransform&quot;:{&quot;translate&quot;:{&quot;x&quot;:-328.02496632108637,&quot;y&quot;:-27.10407901298434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4541a597-1fc3-4839-8fe0-349988cec46b&quot;,&quot;order&quot;:&quot;99999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edad5ed7-cebc-4784-a051-1cdc92d56aa0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edad5ed7-cebc-4784-a051-1cdc92d56aa0&quot;:{&quot;id&quot;:&quot;edad5ed7-cebc-4784-a051-1cdc92d56aa0&quot;,&quot;name&quot;:&quot;Virus&quot;,&quot;displayName&quot;:&quot;&quot;,&quot;type&quot;:&quot;FIGURE_OBJECT&quot;,&quot;relativeTransform&quot;:{&quot;translate&quot;:{&quot;x&quot;:-341.2609663210864,&quot;y&quot;:14.145920987015666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4541a597-1fc3-4839-8fe0-349988cec46b&quot;,&quot;order&quot;:&quot;999999995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3301808-d17e-42cd-a808-49f048f6d7b7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3301808-d17e-42cd-a808-49f048f6d7b7&quot;:{&quot;type&quot;:&quot;FIGURE_OBJECT&quot;,&quot;id&quot;:&quot;23301808-d17e-42cd-a808-49f048f6d7b7&quot;,&quot;relativeTransform&quot;:{&quot;translate&quot;:{&quot;x&quot;:1.7963801652892357,&quot;y&quot;:-3.7102258953168388},&quot;rotate&quot;:0,&quot;skewX&quot;:0,&quot;scale&quot;:{&quot;x&quot;:1,&quot;y&quot;:1}},&quot;opacity&quot;:1,&quot;path&quot;:{&quot;type&quot;:&quot;POLY_LINE&quot;,&quot;points&quot;:[{&quot;x&quot;:-278.125,&quot;y&quot;:111.66666666666666},{&quot;x&quot;:-300.1524760544082,&quot;y&quot;:60.00000178813926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541a597-1fc3-4839-8fe0-349988cec46b&quot;,&quot;order&quot;:&quot;999999998&quot;},&quot;connectorInfo&quot;:{&quot;type&quot;:&quot;LINE&quot;,&quot;offset&quot;:{&quot;x&quot;:0,&quot;y&quot;:0},&quot;bending&quot;:0.1,&quot;customized&quot;:false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fd0da82-3161-472c-9736-fa4004519b92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fd0da82-3161-472c-9736-fa4004519b92&quot;:{&quot;id&quot;:&quot;2fd0da82-3161-472c-9736-fa4004519b92&quot;,&quot;name&quot;:&quot;Natural killer cell&quot;,&quot;type&quot;:&quot;FIGURE_OBJECT&quot;,&quot;relativeTransform&quot;:{&quot;translate&quot;:{&quot;x&quot;:102.47084354367529,&quot;y&quot;:180.90900254197294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4541a597-1fc3-4839-8fe0-349988cec46b&quot;,&quot;order&quot;:&quot;999999999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52151aa9-36d1-4226-9ba5-a53f5a6ac196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bcd60e75-a67a-4312-ad13-f747cbbd9051&quot;:{&quot;id&quot;:&quot;bcd60e75-a67a-4312-ad13-f747cbbd9051&quot;,&quot;name&quot;:&quot;Macrophage&quot;,&quot;type&quot;:&quot;FIGURE_OBJECT&quot;,&quot;relativeTransform&quot;:{&quot;translate&quot;:{&quot;x&quot;:-24.874849550665886,&quot;y&quot;:203.47896518142142},&quot;rotate&quot;:0,&quot;skewX&quot;:0,&quot;scale&quot;:{&quot;x&quot;:1.0985893815962982,&quot;y&quot;:1.0985893815962982}},&quot;image&quot;:{&quot;url&quot;:&quot;https://icons.biorender.com/biorender/61548665f5ee080029be1488/20210929202022/image/macrophage-01.png&quot;,&quot;fallbackUrl&quot;:&quot;https://res.cloudinary.com/dlcjuc3ej/image/upload/v1632946822/kg1medepvd9igtkm7wa4.svg#/keystone/api/icons/61548665f5ee080029be1488/20210929202022/image/macrophage-01.svg&quot;,&quot;isPremium&quot;:false,&quot;isPacked&quot;:true,&quot;size&quot;:{&quot;x&quot;:100,&quot;y&quot;:100}},&quot;source&quot;:{&quot;id&quot;:&quot;61548665f5ee080029be1488&quot;,&quot;type&quot;:&quot;ASSETS&quot;},&quot;parent&quot;:{&quot;type&quot;:&quot;CHILD&quot;,&quot;parentId&quot;:&quot;52151aa9-36d1-4226-9ba5-a53f5a6ac196&quot;,&quot;order&quot;:&quot;2&quot;}},&quot;8ed1f917-4547-4b76-bab0-50600e671e64&quot;:{&quot;id&quot;:&quot;8ed1f917-4547-4b76-bab0-50600e671e64&quot;,&quot;name&quot;:&quot;Virus&quot;,&quot;displayName&quot;:&quot;&quot;,&quot;type&quot;:&quot;FIGURE_OBJECT&quot;,&quot;relativeTransform&quot;:{&quot;translate&quot;:{&quot;x&quot;:-36.799823463943426,&quot;y&quot;:176.1639209870157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52151aa9-36d1-4226-9ba5-a53f5a6ac196&quot;,&quot;order&quot;:&quot;5&quot;}},&quot;1d004bbb-37cf-48d7-82d4-ed2adea93703&quot;:{&quot;id&quot;:&quot;1d004bbb-37cf-48d7-82d4-ed2adea93703&quot;,&quot;name&quot;:&quot;Virus&quot;,&quot;displayName&quot;:&quot;&quot;,&quot;type&quot;:&quot;FIGURE_OBJECT&quot;,&quot;relativeTransform&quot;:{&quot;translate&quot;:{&quot;x&quot;:-50.03582346394347,&quot;y&quot;:217.4139209870157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52151aa9-36d1-4226-9ba5-a53f5a6ac196&quot;,&quot;order&quot;:&quot;7&quot;}},&quot;52151aa9-36d1-4226-9ba5-a53f5a6ac196&quot;:{&quot;type&quot;:&quot;FIGURE_OBJECT&quot;,&quot;id&quot;:&quot;52151aa9-36d1-4226-9ba5-a53f5a6ac196&quot;,&quot;parent&quot;:{&quot;type&quot;:&quot;CHILD&quot;,&quot;parentId&quot;:&quot;4541a597-1fc3-4839-8fe0-349988cec46b&quot;,&quot;order&quot;:&quot;9999999997&quot;},&quot;relativeTransform&quot;:{&quot;translate&quot;:{&quot;x&quot;:-40.995714285714335,&quot;y&quot;:-26.000428571428543},&quot;rotate&quot;:0,&quot;skewX&quot;:0,&quot;scale&quot;:{&quot;x&quot;:1,&quot;y&quot;:1}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51c63b97-5834-4100-80a0-da9d33104db2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51c63b97-5834-4100-80a0-da9d33104db2&quot;:{&quot;type&quot;:&quot;FIGURE_OBJECT&quot;,&quot;id&quot;:&quot;51c63b97-5834-4100-80a0-da9d33104db2&quot;,&quot;relativeTransform&quot;:{&quot;translate&quot;:{&quot;x&quot;:-26.208554029390243,&quot;y&quot;:113.22956701599551},&quot;rotate&quot;:0,&quot;skewX&quot;:0,&quot;scale&quot;:{&quot;x&quot;:1,&quot;y&quot;:1}},&quot;opacity&quot;:1,&quot;path&quot;:{&quot;type&quot;:&quot;POLY_LINE&quot;,&quot;points&quot;:[{&quot;x&quot;:191.89189189189187,&quot;y&quot;:72.97297297297303},{&quot;x&quot;:246.53403387565905,&quot;y&quot;:71.62162162162167}],&quot;closed&quot;:false},&quot;pathStyles&quot;:[{&quot;type&quot;:&quot;FILL&quot;,&quot;fillStyle&quot;:&quot;rgba(0,0,0,0)&quot;},{&quot;type&quot;:&quot;STROKE&quot;,&quot;strokeStyle&quot;:&quot;#232323&quot;,&quot;lineWidth&quot;:8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541a597-1fc3-4839-8fe0-349988cec46b&quot;,&quot;order&quot;:&quot;9999999998&quot;},&quot;connectorInfo&quot;:{&quot;type&quot;:&quot;LINE&quot;,&quot;offset&quot;:{&quot;x&quot;:0,&quot;y&quot;:0},&quot;bending&quot;:0.1,&quot;customized&quot;:false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9c5f4128-f2eb-4dd6-9c2a-6ae854d34cb5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9c5f4128-f2eb-4dd6-9c2a-6ae854d34cb5&quot;:{&quot;relativeTransform&quot;:{&quot;translate&quot;:{&quot;x&quot;:-286.7421609257175,&quot;y&quot;:92.49888256142768},&quot;rotate&quot;:0,&quot;skewX&quot;:0,&quot;scale&quot;:{&quot;x&quot;:1,&quot;y&quot;:1}},&quot;type&quot;:&quot;FIGURE_OBJECT&quot;,&quot;id&quot;:&quot;9c5f4128-f2eb-4dd6-9c2a-6ae854d34cb5&quot;,&quot;name&quot;:&quot;Plus sign (editable)&quot;,&quot;displayName&quot;:&quot;Plus sign (editable)&quot;,&quot;opacity&quot;:1,&quot;source&quot;:{&quot;id&quot;:&quot;5d4063e0cd38af0033767471&quot;,&quot;type&quot;:&quot;ASSETS&quot;},&quot;pathStyles&quot;:[{&quot;type&quot;:&quot;FILL&quot;,&quot;fillStyle&quot;:&quot;rgb(0,0,0)&quot;}],&quot;isLocked&quot;:false,&quot;parent&quot;:{&quot;type&quot;:&quot;CHILD&quot;,&quot;parentId&quot;:&quot;7b070383-4b14-4568-af37-3705b35cbf67&quot;,&quot;order&quot;:&quot;985&quot;},&quot;isPremium&quot;:true},&quot;7dc0687a-d268-4181-b633-e739e6e19285&quot;:{&quot;type&quot;:&quot;FIGURE_OBJECT&quot;,&quot;id&quot;:&quot;7dc0687a-d268-4181-b633-e739e6e19285&quot;,&quot;relativeTransform&quot;:{&quot;translate&quot;:{&quot;x&quot;:0,&quot;y&quot;:0},&quot;rotate&quot;:0},&quot;opacity&quot;:1,&quot;path&quot;:{&quot;type&quot;:&quot;ELLIPSE&quot;,&quot;size&quot;:{&quot;x&quot;:36.08497968810964,&quot;y&quot;:36.08497968810964}},&quot;pathStyles&quot;:[{&quot;type&quot;:&quot;FILL&quot;,&quot;fillStyle&quot;:&quot;#272524&quot;},{&quot;type&quot;:&quot;STROKE&quot;,&quot;strokeStyle&quot;:&quot;transparent&quot;,&quot;lineWidth&quot;:0,&quot;lineJoin&quot;:&quot;round&quot;}],&quot;isLocked&quot;:false,&quot;parent&quot;:{&quot;type&quot;:&quot;CHILD&quot;,&quot;parentId&quot;:&quot;9c5f4128-f2eb-4dd6-9c2a-6ae854d34cb5&quot;,&quot;order&quot;:&quot;2&quot;},&quot;layout&quot;:{&quot;sizeRatio&quot;:{&quot;x&quot;:0.7071067811865476,&quot;y&quot;:0.7071067811865476},&quot;keepAspectRatio&quot;:true}},&quot;b1962324-6bca-48b6-8752-f30e31eb2525&quot;:{&quot;id&quot;:&quot;b1962324-6bca-48b6-8752-f30e31eb2525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MSK Sans App&quot;,&quot;fontSize&quot;:8.41982859389225,&quot;color&quot;:&quot;black&quot;,&quot;fontWeight&quot;:&quot;normal&quot;,&quot;fontStyle&quot;:&quot;normal&quot;,&quot;decoration&quot;:&quot;none&quot;}}]},&quot;format&quot;:&quot;BETTER_TEXT&quot;,&quot;size&quot;:{&quot;x&quot;:25.515933836441157,&quot;y&quot;:9.923369414230152},&quot;targetSize&quot;:{&quot;x&quot;:25.515933836441157,&quot;y&quot;:2}},&quot;parent&quot;:{&quot;type&quot;:&quot;CHILD&quot;,&quot;parentId&quot;:&quot;7dc0687a-d268-4181-b633-e739e6e19285&quot;,&quot;order&quot;:&quot;5&quot;}},&quot;f0322acf-294c-4039-a180-d371820d3fa5&quot;:{&quot;type&quot;:&quot;FIGURE_OBJECT&quot;,&quot;id&quot;:&quot;f0322acf-294c-4039-a180-d371820d3fa5&quot;,&quot;name&quot;:&quot;Plus sign&quot;,&quot;relativeTransform&quot;:{&quot;translate&quot;:{&quot;x&quot;:-0.20047210937838142,&quot;y&quot;:0.2004721093783894},&quot;rotate&quot;:0,&quot;skewX&quot;:0,&quot;scale&quot;:{&quot;x&quot;:0.13782457519764105,&quot;y&quot;:0.14634463984622245}},&quot;opacity&quot;:1,&quot;image&quot;:{&quot;url&quot;:&quot;https://icons.biorender.com/biorender/5c9a3472743ac2330043c91c/plus-sign.png&quot;,&quot;fallbackUrl&quot;:&quot;https://res.cloudinary.com/dlcjuc3ej/image/upload/v1553609816/z1evgqxlulvs47je1fv1.svg#/keystone/api/icons/5c9a3472743ac2330043c91c/plus-sign.svg&quot;,&quot;size&quot;:{&quot;x&quot;:200,&quot;y&quot;:200},&quot;isPremium&quot;:false},&quot;source&quot;:{&quot;id&quot;:&quot;5c9a3417743ac2330043c8f6&quot;,&quot;type&quot;:&quot;ASSETS&quot;},&quot;pathStyles&quot;:[{&quot;type&quot;:&quot;FILL&quot;,&quot;fillStyle&quot;:&quot;rgb(0,0,0)&quot;}],&quot;isLocked&quot;:false,&quot;parent&quot;:{&quot;type&quot;:&quot;CHILD&quot;,&quot;parentId&quot;:&quot;9c5f4128-f2eb-4dd6-9c2a-6ae854d34cb5&quot;,&quot;order&quot;:&quot;5&quot;}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ee28bf12-62fe-47ef-bc6d-1d96d97d670f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ebe19955-87d7-4a00-b75a-d7a2b225fd3d&quot;:{&quot;type&quot;:&quot;FIGURE_OBJECT&quot;,&quot;id&quot;:&quot;ebe19955-87d7-4a00-b75a-d7a2b225fd3d&quot;,&quot;name&quot;:&quot;MHC class II&quot;,&quot;relativeTransform&quot;:{&quot;translate&quot;:{&quot;x&quot;:7.928234975636171,&quot;y&quot;:-27.525066102472135},&quot;rotate&quot;:3.141592653589793,&quot;skewX&quot;:-8.082014167195266e-18,&quot;scale&quot;:{&quot;x&quot;:-0.2560799410735196,&quot;y&quot;:0.23457626518691577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ee28bf12-62fe-47ef-bc6d-1d96d97d670f&quot;,&quot;order&quot;:&quot;5&quot;}},&quot;ee28bf12-62fe-47ef-bc6d-1d96d97d670f&quot;:{&quot;type&quot;:&quot;FIGURE_OBJECT&quot;,&quot;id&quot;:&quot;ee28bf12-62fe-47ef-bc6d-1d96d97d670f&quot;,&quot;parent&quot;:{&quot;type&quot;:&quot;CHILD&quot;,&quot;parentId&quot;:&quot;4541a597-1fc3-4839-8fe0-349988cec46b&quot;,&quot;order&quot;:&quot;99999999985&quot;},&quot;relativeTransform&quot;:{&quot;translate&quot;:{&quot;x&quot;:23.177780819967072,&quot;y&quot;:180.50258717369542},&quot;rotate&quot;:-1.5707963267948961,&quot;skewX&quot;:0,&quot;scale&quot;:{&quot;x&quot;:1,&quot;y&quot;:1}}},&quot;13a107c2-4957-4d0f-a05e-451f940d0b2a&quot;:{&quot;type&quot;:&quot;FIGURE_OBJECT&quot;,&quot;id&quot;:&quot;13a107c2-4957-4d0f-a05e-451f940d0b2a&quot;,&quot;parent&quot;:{&quot;type&quot;:&quot;CROP&quot;,&quot;parentId&quot;:&quot;ee28bf12-62fe-47ef-bc6d-1d96d97d670f&quot;,&quot;order&quot;:&quot;5&quot;},&quot;relativeTransform&quot;:{&quot;translate&quot;:{&quot;x&quot;:13.489568028934116,&quot;y&quot;:-27.525066102472135},&quot;rotate&quot;:0,&quot;skewX&quot;:0,&quot;scale&quot;:{&quot;x&quot;:5.450104412863397,&quot;y&quot;:23.692202783878496}},&quot;path&quot;:{&quot;type&quot;:&quot;RECT&quot;,&quot;size&quot;:{&quot;x&quot;:2,&quot;y&quot;:2}},&quot;pathStyles&quot;:[{&quot;type&quot;:&quot;FILL&quot;,&quot;fillStyle&quot;:&quot;#fff&quot;}],&quot;isFrozen&quot;:true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2e98ce86-445a-416a-8799-eb473c965f72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2e98ce86-445a-416a-8799-eb473c965f72&quot;:{&quot;type&quot;:&quot;FIGURE_OBJECT&quot;,&quot;id&quot;:&quot;2e98ce86-445a-416a-8799-eb473c965f72&quot;,&quot;parent&quot;:{&quot;type&quot;:&quot;CHILD&quot;,&quot;parentId&quot;:&quot;4541a597-1fc3-4839-8fe0-349988cec46b&quot;,&quot;order&quot;:&quot;9999999999&quot;},&quot;relativeTransform&quot;:{&quot;translate&quot;:{&quot;x&quot;:3.457999081133295,&quot;y&quot;:157.0704764834018},&quot;rotate&quot;:1.5707963267948966,&quot;skewX&quot;:0,&quot;scale&quot;:{&quot;x&quot;:0.9999999999999999,&quot;y&quot;:0.9999999999999999}}},&quot;c11e7991-feb5-446d-a888-231a78092af7&quot;:{&quot;type&quot;:&quot;FIGURE_OBJECT&quot;,&quot;id&quot;:&quot;c11e7991-feb5-446d-a888-231a78092af7&quot;,&quot;name&quot;:&quot;MHC class II&quot;,&quot;relativeTransform&quot;:{&quot;translate&quot;:{&quot;x&quot;:8.11361274812974,&quot;y&quot;:-33.91615856766661},&quot;rotate&quot;:3.141592653589793,&quot;skewX&quot;:5.197901427584112e-17,&quot;scale&quot;:{&quot;x&quot;:-0.2560799410735196,&quot;y&quot;:0.2680050800136456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2e98ce86-445a-416a-8799-eb473c965f72&quot;,&quot;order&quot;:&quot;5&quot;}},&quot;79e52a9f-319b-440c-bb10-7a6be888d2c5&quot;:{&quot;type&quot;:&quot;FIGURE_OBJECT&quot;,&quot;id&quot;:&quot;79e52a9f-319b-440c-bb10-7a6be888d2c5&quot;,&quot;parent&quot;:{&quot;type&quot;:&quot;CROP&quot;,&quot;parentId&quot;:&quot;2e98ce86-445a-416a-8799-eb473c965f72&quot;,&quot;order&quot;:&quot;5&quot;},&quot;relativeTransform&quot;:{&quot;translate&quot;:{&quot;x&quot;:13.489568028934116,&quot;y&quot;:-35.86262509581776},&quot;rotate&quot;:0,&quot;skewX&quot;:0,&quot;scale&quot;:{&quot;x&quot;:5.450104412863397,&quot;y&quot;:30.868757334465133}},&quot;path&quot;:{&quot;type&quot;:&quot;RECT&quot;,&quot;size&quot;:{&quot;x&quot;:2,&quot;y&quot;:2}},&quot;pathStyles&quot;:[{&quot;type&quot;:&quot;FILL&quot;,&quot;fillStyle&quot;:&quot;#fff&quot;}],&quot;isFrozen&quot;:true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4541a597-1fc3-4839-8fe0-349988cec46b"/>
  <p:tag name="SELECTIONIDS" val="8f4b6759-39e2-409c-9160-01b410614ef5"/>
  <p:tag name="TRANSPARENTBACKGROUND" val="true"/>
  <p:tag name="VERSION" val="1763218044586"/>
  <p:tag name="TITLE" val="Context dependent STAT"/>
  <p:tag name="CREATORNAME" val="Simon Grassmann"/>
  <p:tag name="DATEINSERTED" val="1763218044726"/>
  <p:tag name="DPI" val="300"/>
  <p:tag name="BIOJSON" val="{&quot;id&quot;:&quot;3f87c6cb-7b19-4667-b145-59109c3d612c&quot;,&quot;objects&quot;:{&quot;8f4b6759-39e2-409c-9160-01b410614ef5&quot;:{&quot;relativeTransform&quot;:{&quot;translate&quot;:{&quot;x&quot;:-229.48894526863643,&quot;y&quot;:-48.214819533186606},&quot;rotate&quot;:0,&quot;skewX&quot;:0,&quot;scale&quot;:{&quot;x&quot;:1,&quot;y&quot;:1}},&quot;type&quot;:&quot;FIGURE_OBJECT&quot;,&quot;id&quot;:&quot;8f4b6759-39e2-409c-9160-01b410614ef5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4541a597-1fc3-4839-8fe0-349988cec46b&quot;,&quot;order&quot;:&quot;999999999972&quot;},&quot;isPremium&quot;:true},&quot;4a04172b-0381-4476-906d-573d2805148c&quot;:{&quot;type&quot;:&quot;FIGURE_OBJECT&quot;,&quot;id&quot;:&quot;4a04172b-0381-4476-906d-573d2805148c&quot;,&quot;name&quot;:&quot;Sphere&quot;,&quot;relativeTransform&quot;:{&quot;translate&quot;:{&quot;x&quot;:-1.4376298704756052,&quot;y&quot;:-2.63433269628241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7&quot;}},&quot;c438d7fd-4e92-4ecb-b9bc-75910fdef025&quot;:{&quot;type&quot;:&quot;FIGURE_OBJECT&quot;,&quot;id&quot;:&quot;c438d7fd-4e92-4ecb-b9bc-75910fdef025&quot;,&quot;name&quot;:&quot;Sphere&quot;,&quot;relativeTransform&quot;:{&quot;translate&quot;:{&quot;x&quot;:19.064653234547194,&quot;y&quot;:-14.09551991089429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8&quot;}},&quot;4981ad3c-8612-427b-807f-c03579895ca0&quot;:{&quot;type&quot;:&quot;FIGURE_OBJECT&quot;,&quot;id&quot;:&quot;4981ad3c-8612-427b-807f-c03579895ca0&quot;,&quot;name&quot;:&quot;Sphere&quot;,&quot;relativeTransform&quot;:{&quot;translate&quot;:{&quot;x&quot;:19.064612138656713,&quot;y&quot;:11.263836253489302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&quot;}},&quot;72c11926-7f9e-4db8-bec9-3402dffdda69&quot;:{&quot;type&quot;:&quot;FIGURE_OBJECT&quot;,&quot;id&quot;:&quot;72c11926-7f9e-4db8-bec9-3402dffdda69&quot;,&quot;name&quot;:&quot;Sphere&quot;,&quot;relativeTransform&quot;:{&quot;translate&quot;:{&quot;x&quot;:-11.118036263169842,&quot;y&quot;:-23.4850221939993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5&quot;}},&quot;3742ec5f-f59d-4547-b326-4590e41d7053&quot;:{&quot;type&quot;:&quot;FIGURE_OBJECT&quot;,&quot;id&quot;:&quot;3742ec5f-f59d-4547-b326-4590e41d7053&quot;,&quot;name&quot;:&quot;Sphere&quot;,&quot;relativeTransform&quot;:{&quot;translate&quot;:{&quot;x&quot;:-25.016570509745222,&quot;y&quot;:4.5339869384208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7&quot;}},&quot;b23c1023-06c7-4565-9eb3-f7e7cf727025&quot;:{&quot;type&quot;:&quot;FIGURE_OBJECT&quot;,&quot;id&quot;:&quot;b23c1023-06c7-4565-9eb3-f7e7cf727025&quot;,&quot;name&quot;:&quot;Sphere&quot;,&quot;relativeTransform&quot;:{&quot;translate&quot;:{&quot;x&quot;:-4.514666400156209,&quot;y&quot;:18.43278602517873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8&quot;}},&quot;839e9e5c-8ff1-4b29-b426-6916efd90fcb&quot;:{&quot;type&quot;:&quot;FIGURE_OBJECT&quot;,&quot;id&quot;:&quot;839e9e5c-8ff1-4b29-b426-6916efd90fcb&quot;,&quot;name&quot;:&quot;Sphere&quot;,&quot;relativeTransform&quot;:{&quot;translate&quot;:{&quot;x&quot;:-38.915218081351725,&quot;y&quot;:-14.096204012181119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9&quot;}},&quot;5c03d0c8-d398-4c72-ab8f-bfea6fc6d0de&quot;:{&quot;type&quot;:&quot;FIGURE_OBJECT&quot;,&quot;id&quot;:&quot;5c03d0c8-d398-4c72-ab8f-bfea6fc6d0de&quot;,&quot;name&quot;:&quot;Sphere&quot;,&quot;relativeTransform&quot;:{&quot;translate&quot;:{&quot;x&quot;:-22.809361937495638,&quot;y&quot;:33.4317140697369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95&quot;}},&quot;b3b16b2c-56d0-4454-b45c-60dfb03fb17f&quot;:{&quot;type&quot;:&quot;FIGURE_OBJECT&quot;,&quot;id&quot;:&quot;b3b16b2c-56d0-4454-b45c-60dfb03fb17f&quot;,&quot;name&quot;:&quot;Sphere&quot;,&quot;relativeTransform&quot;:{&quot;translate&quot;:{&quot;x&quot;:32.96405464592101,&quot;y&quot;:32.33234144236432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97&quot;}},&quot;b862a66a-42fc-4e01-83b7-68385af7d2cd&quot;:{&quot;type&quot;:&quot;FIGURE_OBJECT&quot;,&quot;id&quot;:&quot;b862a66a-42fc-4e01-83b7-68385af7d2cd&quot;,&quot;name&quot;:&quot;Sphere&quot;,&quot;relativeTransform&quot;:{&quot;translate&quot;:{&quot;x&quot;:5.155264436130772,&quot;y&quot;:42.9347030807259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4b6759-39e2-409c-9160-01b410614ef5&quot;,&quot;order&quot;:&quot;998&quot;}},&quot;4541a597-1fc3-4839-8fe0-349988cec46b&quot;:{&quot;id&quot;:&quot;4541a597-1fc3-4839-8fe0-349988cec46b&quot;,&quot;type&quot;:&quot;FIGURE_OBJECT&quot;,&quot;document&quot;:{&quot;type&quot;:&quot;FIGURE&quot;,&quot;canvasType&quot;:&quot;FIGURE&quot;,&quot;units&quot;:&quot;in&quot;,&quot;aspectRatio&quot;:0,&quot;title&quot;:&quot;Intro_2&quot;},&quot;parent&quot;:{&quot;type&quot;:&quot;DOCUMENT&quot;,&quot;parentId&quot;:&quot;3f87c6cb-7b19-4667-b145-59109c3d612c&quot;,&quot;order&quot;:&quot;5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035d0c8b-a3c8-48d4-abd2-ab53aafe3400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035d0c8b-a3c8-48d4-abd2-ab53aafe3400&quot;:{&quot;type&quot;:&quot;FIGURE_OBJECT&quot;,&quot;id&quot;:&quot;035d0c8b-a3c8-48d4-abd2-ab53aafe3400&quot;,&quot;name&quot;:&quot;Enterocyte (epithelial–mesenchymal transition, stage 0)&quot;,&quot;relativeTransform&quot;:{&quot;translate&quot;:{&quot;x&quot;:-77.41736063983396,&quot;y&quot;:-220.4390986230862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9971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523de6ab-e847-4f4b-a2be-0e92226757bf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523de6ab-e847-4f4b-a2be-0e92226757bf&quot;:{&quot;id&quot;:&quot;523de6ab-e847-4f4b-a2be-0e92226757bf&quot;,&quot;name&quot;:&quot;Virus&quot;,&quot;displayName&quot;:&quot;&quot;,&quot;type&quot;:&quot;FIGURE_OBJECT&quot;,&quot;relativeTransform&quot;:{&quot;translate&quot;:{&quot;x&quot;:-96.12006542817792,&quot;y&quot;:-227.65228021996776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845ae48f-acfd-48d4-96a2-74f1124c8333&quot;,&quot;order&quot;:&quot;9972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f931690c-ae83-4027-ba11-4bc08b692c54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f931690c-ae83-4027-ba11-4bc08b692c54&quot;:{&quot;id&quot;:&quot;f931690c-ae83-4027-ba11-4bc08b692c54&quot;,&quot;name&quot;:&quot;Virus&quot;,&quot;displayName&quot;:&quot;&quot;,&quot;type&quot;:&quot;FIGURE_OBJECT&quot;,&quot;relativeTransform&quot;:{&quot;translate&quot;:{&quot;x&quot;:-65.04558381104428,&quot;y&quot;:-237.76225826681465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845ae48f-acfd-48d4-96a2-74f1124c8333&quot;,&quot;order&quot;:&quot;997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46ab1d27-b538-4483-af78-e1ccecebe294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46ab1d27-b538-4483-af78-e1ccecebe294&quot;:{&quot;id&quot;:&quot;46ab1d27-b538-4483-af78-e1ccecebe294&quot;,&quot;name&quot;:&quot;Virus&quot;,&quot;displayName&quot;:&quot;&quot;,&quot;type&quot;:&quot;FIGURE_OBJECT&quot;,&quot;relativeTransform&quot;:{&quot;translate&quot;:{&quot;x&quot;:-58.97742756254786,&quot;y&quot;:-212.40939541730077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845ae48f-acfd-48d4-96a2-74f1124c8333&quot;,&quot;order&quot;:&quot;9977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8c7563d5-5e6c-4ff2-a362-864db2eb6d8d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8c7563d5-5e6c-4ff2-a362-864db2eb6d8d&quot;:{&quot;type&quot;:&quot;FIGURE_OBJECT&quot;,&quot;id&quot;:&quot;8c7563d5-5e6c-4ff2-a362-864db2eb6d8d&quot;,&quot;name&quot;:&quot;Enterocyte (epithelial–mesenchymal transition, stage 0)&quot;,&quot;relativeTransform&quot;:{&quot;translate&quot;:{&quot;x&quot;:-4.945702601008492,&quot;y&quot;:-220.43925309463097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998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58feffec-8817-4b8e-b7c9-fc4232b991f5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58feffec-8817-4b8e-b7c9-fc4232b991f5&quot;:{&quot;type&quot;:&quot;FIGURE_OBJECT&quot;,&quot;id&quot;:&quot;58feffec-8817-4b8e-b7c9-fc4232b991f5&quot;,&quot;name&quot;:&quot;Enterocyte (epithelial–mesenchymal transition, stage 0)&quot;,&quot;relativeTransform&quot;:{&quot;translate&quot;:{&quot;x&quot;:68.1948100918735,&quot;y&quot;:-220.4393831759318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9982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4c670412-4a21-45c8-95c6-71936b573fad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4c670412-4a21-45c8-95c6-71936b573fad&quot;:{&quot;type&quot;:&quot;FIGURE_OBJECT&quot;,&quot;id&quot;:&quot;4c670412-4a21-45c8-95c6-71936b573fad&quot;,&quot;name&quot;:&quot;Enterocyte (epithelial–mesenchymal transition, stage 0)&quot;,&quot;relativeTransform&quot;:{&quot;translate&quot;:{&quot;x&quot;:140.7964361081337,&quot;y&quot;:-220.43849699707002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998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39a29d48-c266-492d-b1b2-91dd52d83d11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39a29d48-c266-492d-b1b2-91dd52d83d11&quot;:{&quot;relativeTransform&quot;:{&quot;translate&quot;:{&quot;x&quot;:-231.19785749732705,&quot;y&quot;:86.49868681637335},&quot;rotate&quot;:0,&quot;skewX&quot;:0,&quot;scale&quot;:{&quot;x&quot;:1,&quot;y&quot;:1}},&quot;type&quot;:&quot;FIGURE_OBJECT&quot;,&quot;id&quot;:&quot;39a29d48-c266-492d-b1b2-91dd52d83d11&quot;,&quot;name&quot;:&quot;Plus sign (editable)&quot;,&quot;displayName&quot;:&quot;Plus sign (editable)&quot;,&quot;opacity&quot;:1,&quot;source&quot;:{&quot;id&quot;:&quot;5d4063e0cd38af0033767471&quot;,&quot;type&quot;:&quot;ASSETS&quot;},&quot;pathStyles&quot;:[{&quot;type&quot;:&quot;FILL&quot;,&quot;fillStyle&quot;:&quot;rgb(0,0,0)&quot;}],&quot;isLocked&quot;:false,&quot;parent&quot;:{&quot;type&quot;:&quot;CHILD&quot;,&quot;parentId&quot;:&quot;7b070383-4b14-4568-af37-3705b35cbf67&quot;,&quot;order&quot;:&quot;99&quot;},&quot;isPremium&quot;:true},&quot;5cfa0524-b6a6-4899-b539-3624bc54d7e3&quot;:{&quot;type&quot;:&quot;FIGURE_OBJECT&quot;,&quot;id&quot;:&quot;5cfa0524-b6a6-4899-b539-3624bc54d7e3&quot;,&quot;relativeTransform&quot;:{&quot;translate&quot;:{&quot;x&quot;:0,&quot;y&quot;:0},&quot;rotate&quot;:0},&quot;opacity&quot;:1,&quot;path&quot;:{&quot;type&quot;:&quot;ELLIPSE&quot;,&quot;size&quot;:{&quot;x&quot;:24.08497968810964,&quot;y&quot;:24.08497968810964}},&quot;pathStyles&quot;:[{&quot;type&quot;:&quot;FILL&quot;,&quot;fillStyle&quot;:&quot;#272524&quot;},{&quot;type&quot;:&quot;STROKE&quot;,&quot;strokeStyle&quot;:&quot;transparent&quot;,&quot;lineWidth&quot;:0,&quot;lineJoin&quot;:&quot;round&quot;}],&quot;isLocked&quot;:false,&quot;parent&quot;:{&quot;type&quot;:&quot;CHILD&quot;,&quot;parentId&quot;:&quot;39a29d48-c266-492d-b1b2-91dd52d83d11&quot;,&quot;order&quot;:&quot;2&quot;},&quot;layout&quot;:{&quot;sizeRatio&quot;:{&quot;x&quot;:0.7071067811865476,&quot;y&quot;:0.7071067811865476},&quot;keepAspectRatio&quot;:true}},&quot;a01ac77a-876e-435e-a52b-6639e974c50a&quot;:{&quot;id&quot;:&quot;a01ac77a-876e-435e-a52b-6639e974c50a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MSK Sans App&quot;,&quot;fontSize&quot;:5.619828593892249,&quot;color&quot;:&quot;black&quot;,&quot;fontWeight&quot;:&quot;normal&quot;,&quot;fontStyle&quot;:&quot;normal&quot;,&quot;decoration&quot;:&quot;none&quot;}}]},&quot;format&quot;:&quot;BETTER_TEXT&quot;,&quot;size&quot;:{&quot;x&quot;:17.030652462202585,&quot;y&quot;:6.623369414230152},&quot;targetSize&quot;:{&quot;x&quot;:17.030652462202585,&quot;y&quot;:2}},&quot;parent&quot;:{&quot;type&quot;:&quot;CHILD&quot;,&quot;parentId&quot;:&quot;5cfa0524-b6a6-4899-b539-3624bc54d7e3&quot;,&quot;order&quot;:&quot;5&quot;}},&quot;d31368b6-c7b9-4dfb-afdc-0a45be86db54&quot;:{&quot;type&quot;:&quot;FIGURE_OBJECT&quot;,&quot;id&quot;:&quot;d31368b6-c7b9-4dfb-afdc-0a45be86db54&quot;,&quot;parent&quot;:{&quot;type&quot;:&quot;CHILD&quot;,&quot;parentId&quot;:&quot;39a29d48-c266-492d-b1b2-91dd52d83d11&quot;,&quot;order&quot;:&quot;5&quot;},&quot;relativeTransform&quot;:{&quot;translate&quot;:{&quot;x&quot;:0,&quot;y&quot;:0},&quot;rotate&quot;:0}},&quot;db321138-247b-4096-8fed-c3e39c29b50b&quot;:{&quot;type&quot;:&quot;FIGURE_OBJECT&quot;,&quot;id&quot;:&quot;db321138-247b-4096-8fed-c3e39c29b50b&quot;,&quot;name&quot;:&quot;Plus sign&quot;,&quot;relativeTransform&quot;:{&quot;translate&quot;:{&quot;x&quot;:-0.13380544271171657,&quot;y&quot;:0.1338054427117219},&quot;rotate&quot;:0,&quot;skewX&quot;:0,&quot;scale&quot;:{&quot;x&quot;:0.0919912418643077,&quot;y&quot;:0.09767797317955577}},&quot;opacity&quot;:1,&quot;image&quot;:{&quot;url&quot;:&quot;https://icons.biorender.com/biorender/5c9a3472743ac2330043c91c/plus-sign.png&quot;,&quot;fallbackUrl&quot;:&quot;https://res.cloudinary.com/dlcjuc3ej/image/upload/v1553609816/z1evgqxlulvs47je1fv1.svg#/keystone/api/icons/5c9a3472743ac2330043c91c/plus-sign.svg&quot;,&quot;size&quot;:{&quot;x&quot;:200,&quot;y&quot;:200},&quot;isPremium&quot;:false},&quot;source&quot;:{&quot;id&quot;:&quot;5c9a3417743ac2330043c8f6&quot;,&quot;type&quot;:&quot;ASSETS&quot;},&quot;pathStyles&quot;:[{&quot;type&quot;:&quot;FILL&quot;,&quot;fillStyle&quot;:&quot;rgb(0,0,0)&quot;}],&quot;isLocked&quot;:false,&quot;parent&quot;:{&quot;type&quot;:&quot;CHILD&quot;,&quot;parentId&quot;:&quot;d31368b6-c7b9-4dfb-afdc-0a45be86db54&quot;,&quot;order&quot;:&quot;5&quot;}},&quot;1e1f19e3-9459-406e-bd94-de2769859e60&quot;:{&quot;type&quot;:&quot;FIGURE_OBJECT&quot;,&quot;id&quot;:&quot;1e1f19e3-9459-406e-bd94-de2769859e60&quot;,&quot;parent&quot;:{&quot;type&quot;:&quot;CROP&quot;,&quot;parentId&quot;:&quot;d31368b6-c7b9-4dfb-afdc-0a45be86db54&quot;,&quot;order&quot;:&quot;5&quot;},&quot;relativeTransform&quot;:{&quot;translate&quot;:{&quot;x&quot;:-0.13380544271171652,&quot;y&quot;:0.18740354507676552},&quot;rotate&quot;:0,&quot;skewX&quot;:0,&quot;scale&quot;:{&quot;x&quot;:9.199124186430769,&quot;y&quot;:1.5013088503001573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d9bc599a-38f0-4eca-8e2c-77e32bcb2f03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d9bc599a-38f0-4eca-8e2c-77e32bcb2f03&quot;:{&quot;type&quot;:&quot;FIGURE_OBJECT&quot;,&quot;id&quot;:&quot;d9bc599a-38f0-4eca-8e2c-77e32bcb2f03&quot;,&quot;name&quot;:&quot;Enterocyte (epithelial–mesenchymal transition, stage 0)&quot;,&quot;relativeTransform&quot;:{&quot;translate&quot;:{&quot;x&quot;:-149.6105638918663,&quot;y&quot;:-220.43962707837076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999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e00d83df-9dd3-4dcc-8e6c-4caa47554451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e00d83df-9dd3-4dcc-8e6c-4caa47554451&quot;:{&quot;type&quot;:&quot;FIGURE_OBJECT&quot;,&quot;id&quot;:&quot;e00d83df-9dd3-4dcc-8e6c-4caa47554451&quot;,&quot;name&quot;:&quot;Enterocyte (epithelial–mesenchymal transition, stage 0)&quot;,&quot;relativeTransform&quot;:{&quot;translate&quot;:{&quot;x&quot;:-223.02937689999635,&quot;y&quot;:-220.43874902959024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999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cadd528e-62d5-4840-8f3c-80272037f887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cadd528e-62d5-4840-8f3c-80272037f887&quot;:{&quot;id&quot;:&quot;cadd528e-62d5-4840-8f3c-80272037f887&quot;,&quot;name&quot;:&quot;Lymphocyte (T-cell)&quot;,&quot;type&quot;:&quot;FIGURE_OBJECT&quot;,&quot;relativeTransform&quot;:{&quot;translate&quot;:{&quot;x&quot;:-166.12973717481222,&quot;y&quot;:214.67530498788352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02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b76bb991-6d75-4fa9-93cd-f52c2677d9e1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b76bb991-6d75-4fa9-93cd-f52c2677d9e1&quot;:{&quot;id&quot;:&quot;b76bb991-6d75-4fa9-93cd-f52c2677d9e1&quot;,&quot;name&quot;:&quot;Lymphocyte (T-cell)&quot;,&quot;type&quot;:&quot;FIGURE_OBJECT&quot;,&quot;relativeTransform&quot;:{&quot;translate&quot;:{&quot;x&quot;:-202.42466192021752,&quot;y&quot;:178.7693991085282},&quot;rotate&quot;:0,&quot;skewX&quot;:0,&quot;scale&quot;:{&quot;x&quot;:0.5960525283951582,&quot;y&quot;:0.596052528395158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0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881d3be9-3c61-4620-a9f8-c15acc0ff419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881d3be9-3c61-4620-a9f8-c15acc0ff419&quot;:{&quot;id&quot;:&quot;881d3be9-3c61-4620-a9f8-c15acc0ff419&quot;,&quot;name&quot;:&quot;Lymphocyte (T-cell)&quot;,&quot;type&quot;:&quot;FIGURE_OBJECT&quot;,&quot;relativeTransform&quot;:{&quot;translate&quot;:{&quot;x&quot;:-177.65001787412265,&quot;y&quot;:258.0026126155793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1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42ed3cb2-915b-4123-b083-64db84b81bf8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42ed3cb2-915b-4123-b083-64db84b81bf8&quot;:{&quot;id&quot;:&quot;42ed3cb2-915b-4123-b083-64db84b81bf8&quot;,&quot;name&quot;:&quot;Lymphocyte (T-cell)&quot;,&quot;type&quot;:&quot;FIGURE_OBJECT&quot;,&quot;relativeTransform&quot;:{&quot;translate&quot;:{&quot;x&quot;:-213.1814356681147,&quot;y&quot;:238.5333836786388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11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61e21703-1300-4b33-aca2-e701927152b2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61e21703-1300-4b33-aca2-e701927152b2&quot;:{&quot;type&quot;:&quot;FIGURE_OBJECT&quot;,&quot;id&quot;:&quot;61e21703-1300-4b33-aca2-e701927152b2&quot;,&quot;name&quot;:&quot;Sphere&quot;,&quot;relativeTransform&quot;:{&quot;translate&quot;:{&quot;x&quot;:-142.81355727540222,&quot;y&quot;:-4.471161609683804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6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b11a43d1-fe11-4edd-a491-1188ec167c35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b11a43d1-fe11-4edd-a491-1188ec167c35&quot;:{&quot;type&quot;:&quot;FIGURE_OBJECT&quot;,&quot;id&quot;:&quot;b11a43d1-fe11-4edd-a491-1188ec167c35&quot;,&quot;name&quot;:&quot;Sphere&quot;,&quot;relativeTransform&quot;:{&quot;translate&quot;:{&quot;x&quot;:-156.7124861567607,&quot;y&quot;:30.2750529699521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66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a96958ab-9baf-4ea6-8c39-0de0dd907b19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a96958ab-9baf-4ea6-8c39-0de0dd907b19&quot;:{&quot;type&quot;:&quot;FIGURE_OBJECT&quot;,&quot;id&quot;:&quot;a96958ab-9baf-4ea6-8c39-0de0dd907b19&quot;,&quot;name&quot;:&quot;Sphere&quot;,&quot;relativeTransform&quot;:{&quot;translate&quot;:{&quot;x&quot;:-283.4276666581733,&quot;y&quot;:16.37647899234649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77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c39e1ef7-c57a-4625-bf62-878073664a6e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c39e1ef7-c57a-4625-bf62-878073664a6e&quot;:{&quot;type&quot;:&quot;FIGURE_OBJECT&quot;,&quot;id&quot;:&quot;c39e1ef7-c57a-4625-bf62-878073664a6e&quot;,&quot;name&quot;:&quot;Sphere&quot;,&quot;relativeTransform&quot;:{&quot;translate&quot;:{&quot;x&quot;:-256.4296940035262,&quot;y&quot;:53.1577224174902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772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563f787e-a507-4a62-88cb-3428bcb94407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563f787e-a507-4a62-88cb-3428bcb94407&quot;:{&quot;type&quot;:&quot;FIGURE_OBJECT&quot;,&quot;id&quot;:&quot;563f787e-a507-4a62-88cb-3428bcb94407&quot;,&quot;parent&quot;:{&quot;type&quot;:&quot;CHILD&quot;,&quot;parentId&quot;:&quot;7b070383-4b14-4568-af37-3705b35cbf67&quot;,&quot;order&quot;:&quot;995&quot;},&quot;relativeTransform&quot;:{&quot;translate&quot;:{&quot;x&quot;:-343.04918014829235,&quot;y&quot;:-47.2316596876143},&quot;rotate&quot;:1.171300341981261,&quot;skewX&quot;:5.551115123125786e-17,&quot;scale&quot;:{&quot;x&quot;:0.9999999999999997,&quot;y&quot;:0.9999999999999999}}},&quot;7e1ea1c4-2da0-48aa-ae9d-93b5265448b9&quot;:{&quot;type&quot;:&quot;FIGURE_OBJECT&quot;,&quot;id&quot;:&quot;7e1ea1c4-2da0-48aa-ae9d-93b5265448b9&quot;,&quot;parent&quot;:{&quot;type&quot;:&quot;CHILD&quot;,&quot;parentId&quot;:&quot;563f787e-a507-4a62-88cb-3428bcb94407&quot;,&quot;order&quot;:&quot;2&quot;},&quot;relativeTransform&quot;:{&quot;translate&quot;:{&quot;x&quot;:90.2666071906441,&quot;y&quot;:1.6516593245394164},&quot;rotate&quot;:-1.570796326794896}},&quot;f5c036ae-fd54-47ce-be30-4349d625e9db&quot;:{&quot;type&quot;:&quot;FIGURE_OBJECT&quot;,&quot;id&quot;:&quot;f5c036ae-fd54-47ce-be30-4349d625e9db&quot;,&quot;name&quot;:&quot;MHC class II&quot;,&quot;relativeTransform&quot;:{&quot;translate&quot;:{&quot;x&quot;:5.188916328727075,&quot;y&quot;:-24.8052071888813},&quot;rotate&quot;:3.141592653589793,&quot;skewX&quot;:-3.223010610739335e-16,&quot;scale&quot;:{&quot;x&quot;:-0.16760065661263182,&quot;y&quot;:0.2113968714150629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7e1ea1c4-2da0-48aa-ae9d-93b5265448b9&quot;,&quot;order&quot;:&quot;5&quot;}},&quot;dab767a2-b795-4d5c-a411-92017bf4a220&quot;:{&quot;type&quot;:&quot;FIGURE_OBJECT&quot;,&quot;id&quot;:&quot;dab767a2-b795-4d5c-a411-92017bf4a220&quot;,&quot;parent&quot;:{&quot;type&quot;:&quot;CROP&quot;,&quot;parentId&quot;:&quot;7e1ea1c4-2da0-48aa-ae9d-93b5265448b9&quot;,&quot;order&quot;:&quot;5&quot;},&quot;relativeTransform&quot;:{&quot;translate&quot;:{&quot;x&quot;:8.828729222571308,&quot;y&quot;:-24.8052071888813},&quot;rotate&quot;:0,&quot;skewX&quot;:1.968140029660764e-15,&quot;scale&quot;:{&quot;x&quot;:3.567015340498934,&quot;y&quot;:21.35108401292136}},&quot;path&quot;:{&quot;type&quot;:&quot;RECT&quot;,&quot;size&quot;:{&quot;x&quot;:2,&quot;y&quot;:2}},&quot;pathStyles&quot;:[{&quot;type&quot;:&quot;FILL&quot;,&quot;fillStyle&quot;:&quot;#fff&quot;}],&quot;isFrozen&quot;:true},&quot;003a446e-959b-4d24-8c1f-62ad459a6a58&quot;:{&quot;type&quot;:&quot;FIGURE_OBJECT&quot;,&quot;id&quot;:&quot;003a446e-959b-4d24-8c1f-62ad459a6a58&quot;,&quot;parent&quot;:{&quot;type&quot;:&quot;CHILD&quot;,&quot;parentId&quot;:&quot;563f787e-a507-4a62-88cb-3428bcb94407&quot;,&quot;order&quot;:&quot;5&quot;},&quot;relativeTransform&quot;:{&quot;translate&quot;:{&quot;x&quot;:72.49541383800191,&quot;y&quot;:-13.684321779836038},&quot;rotate&quot;:1.5707963267948966}},&quot;a048cd98-ce0f-414b-9f0d-ff1e48c5a899&quot;:{&quot;type&quot;:&quot;FIGURE_OBJECT&quot;,&quot;id&quot;:&quot;a048cd98-ce0f-414b-9f0d-ff1e48c5a899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003a446e-959b-4d24-8c1f-62ad459a6a58&quot;,&quot;order&quot;:&quot;5&quot;}},&quot;bfb34e3f-a389-4a69-9b21-f7609a306cf9&quot;:{&quot;type&quot;:&quot;FIGURE_OBJECT&quot;,&quot;id&quot;:&quot;bfb34e3f-a389-4a69-9b21-f7609a306cf9&quot;,&quot;parent&quot;:{&quot;type&quot;:&quot;CROP&quot;,&quot;parentId&quot;:&quot;003a446e-959b-4d24-8c1f-62ad459a6a58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d60f7913-ad8b-4cfb-9c80-9eab7678c8ec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d60f7913-ad8b-4cfb-9c80-9eab7678c8ec&quot;:{&quot;type&quot;:&quot;FIGURE_OBJECT&quot;,&quot;id&quot;:&quot;d60f7913-ad8b-4cfb-9c80-9eab7678c8ec&quot;,&quot;name&quot;:&quot;Sphere&quot;,&quot;relativeTransform&quot;:{&quot;translate&quot;:{&quot;x&quot;:-179.63012031216226,&quot;y&quot;:-60.77807420146170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9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1da06ab2-a4e6-442d-9bdb-6cd6ed874807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1da06ab2-a4e6-442d-9bdb-6cd6ed874807&quot;:{&quot;type&quot;:&quot;FIGURE_OBJECT&quot;,&quot;id&quot;:&quot;1da06ab2-a4e6-442d-9bdb-6cd6ed874807&quot;,&quot;name&quot;:&quot;Sphere&quot;,&quot;relativeTransform&quot;:{&quot;translate&quot;:{&quot;x&quot;:-152.34585037537624,&quot;y&quot;:-46.87977693448117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93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03d248df-cfff-4e50-a0c5-c294e1d0ab6c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03d248df-cfff-4e50-a0c5-c294e1d0ab6c&quot;:{&quot;type&quot;:&quot;FIGURE_OBJECT&quot;,&quot;id&quot;:&quot;03d248df-cfff-4e50-a0c5-c294e1d0ab6c&quot;,&quot;relativeTransform&quot;:{&quot;translate&quot;:{&quot;x&quot;:-274.20116860421456,&quot;y&quot;:-138.72286487448116},&quot;rotate&quot;:-1.5707963267948972,&quot;skewX&quot;:0,&quot;scale&quot;:{&quot;x&quot;:1,&quot;y&quot;:1}},&quot;opacity&quot;:1,&quot;path&quot;:{&quot;type&quot;:&quot;POLY_LINE&quot;,&quot;points&quot;:[{&quot;x&quot;:-191.89189189189182,&quot;y&quot;:72.97297297297304},{&quot;x&quot;:-246.53403387565896,&quot;y&quot;:71.62162162162168}],&quot;closed&quot;:false},&quot;pathStyles&quot;:[{&quot;type&quot;:&quot;FILL&quot;,&quot;fillStyle&quot;:&quot;rgba(0,0,0,0)&quot;},{&quot;type&quot;:&quot;STROKE&quot;,&quot;strokeStyle&quot;:&quot;#232323&quot;,&quot;lineWidth&quot;:7.999999999999997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845ae48f-acfd-48d4-96a2-74f1124c8333&quot;,&quot;order&quot;:&quot;97&quot;},&quot;connectorInfo&quot;:{&quot;type&quot;:&quot;LINE&quot;,&quot;offset&quot;:{&quot;x&quot;:0,&quot;y&quot;:0},&quot;bending&quot;:0.1,&quot;customized&quot;:false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d9fd1541-b32e-4300-9413-f10c190d282e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d9fd1541-b32e-4300-9413-f10c190d282e&quot;:{&quot;id&quot;:&quot;d9fd1541-b32e-4300-9413-f10c190d282e&quot;,&quot;name&quot;:&quot;Natural killer cell&quot;,&quot;type&quot;:&quot;FIGURE_OBJECT&quot;,&quot;relativeTransform&quot;:{&quot;translate&quot;:{&quot;x&quot;:-211.87972647168579,&quot;y&quot;:-5.290894936957876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845ae48f-acfd-48d4-96a2-74f1124c8333&quot;,&quot;order&quot;:&quot;98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e83a858c-0cbc-450b-a7f1-ea5d87d19599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e83a858c-0cbc-450b-a7f1-ea5d87d19599&quot;:{&quot;type&quot;:&quot;FIGURE_OBJECT&quot;,&quot;id&quot;:&quot;e83a858c-0cbc-450b-a7f1-ea5d87d19599&quot;,&quot;parent&quot;:{&quot;type&quot;:&quot;CHILD&quot;,&quot;parentId&quot;:&quot;845ae48f-acfd-48d4-96a2-74f1124c8333&quot;,&quot;order&quot;:&quot;996&quot;},&quot;relativeTransform&quot;:{&quot;translate&quot;:{&quot;x&quot;:-264.2747588791991,&quot;y&quot;:-46.20113856416144},&quot;rotate&quot;:-0.7711094203187815,&quot;skewX&quot;:0,&quot;scale&quot;:{&quot;x&quot;:1,&quot;y&quot;:1}}},&quot;4f5a12ad-05ec-4f37-880b-41cfe9043ad6&quot;:{&quot;type&quot;:&quot;FIGURE_OBJECT&quot;,&quot;id&quot;:&quot;4f5a12ad-05ec-4f37-880b-41cfe9043ad6&quot;,&quot;name&quot;:&quot;MHC class II&quot;,&quot;relativeTransform&quot;:{&quot;translate&quot;:{&quot;x&quot;:5.022607940023741,&quot;y&quot;:-17.437376160115853},&quot;rotate&quot;:3.141592653589793,&quot;skewX&quot;:-8.082014167195282e-18,&quot;scale&quot;:{&quot;x&quot;:-0.1622289386312577,&quot;y&quot;:0.14860616715946653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e83a858c-0cbc-450b-a7f1-ea5d87d19599&quot;,&quot;order&quot;:&quot;5&quot;}},&quot;f8189407-bab1-4a02-abd8-57465eee6354&quot;:{&quot;type&quot;:&quot;FIGURE_OBJECT&quot;,&quot;id&quot;:&quot;f8189407-bab1-4a02-abd8-57465eee6354&quot;,&quot;parent&quot;:{&quot;type&quot;:&quot;CROP&quot;,&quot;parentId&quot;:&quot;e83a858c-0cbc-450b-a7f1-ea5d87d19599&quot;,&quot;order&quot;:&quot;5&quot;},&quot;relativeTransform&quot;:{&quot;translate&quot;:{&quot;x&quot;:8.54576229108022,&quot;y&quot;:-17.437376160115853},&quot;rotate&quot;:0,&quot;skewX&quot;:0,&quot;scale&quot;:{&quot;x&quot;:3.452690010087602,&quot;y&quot;:15.009222883106121}},&quot;path&quot;:{&quot;type&quot;:&quot;RECT&quot;,&quot;size&quot;:{&quot;x&quot;:2,&quot;y&quot;:2}},&quot;pathStyles&quot;:[{&quot;type&quot;:&quot;FILL&quot;,&quot;fillStyle&quot;:&quot;#fff&quot;}],&quot;isFrozen&quot;:true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489d4417-5130-4343-8f97-85a45eb9d4b0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489d4417-5130-4343-8f97-85a45eb9d4b0&quot;:{&quot;type&quot;:&quot;FIGURE_OBJECT&quot;,&quot;id&quot;:&quot;489d4417-5130-4343-8f97-85a45eb9d4b0&quot;,&quot;parent&quot;:{&quot;type&quot;:&quot;CHILD&quot;,&quot;parentId&quot;:&quot;845ae48f-acfd-48d4-96a2-74f1124c8333&quot;,&quot;order&quot;:&quot;997&quot;},&quot;relativeTransform&quot;:{&quot;translate&quot;:{&quot;x&quot;:-262.33576371512606,&quot;y&quot;:-65.50566074009211},&quot;rotate&quot;:2.370483233271011,&quot;skewX&quot;:0,&quot;scale&quot;:{&quot;x&quot;:1,&quot;y&quot;:1}}},&quot;9733e165-55a7-4f18-a1b2-a228c3b72b9b&quot;:{&quot;type&quot;:&quot;FIGURE_OBJECT&quot;,&quot;id&quot;:&quot;9733e165-55a7-4f18-a1b2-a228c3b72b9b&quot;,&quot;name&quot;:&quot;MHC class II&quot;,&quot;relativeTransform&quot;:{&quot;translate&quot;:{&quot;x&quot;:5.140046420958193,&quot;y&quot;:-21.486190538064577},&quot;rotate&quot;:3.141592653589793,&quot;skewX&quot;:5.197901427584114e-17,&quot;scale&quot;:{&quot;x&quot;:-0.16222893863125767,&quot;y&quot;:0.16978362106822179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489d4417-5130-4343-8f97-85a45eb9d4b0&quot;,&quot;order&quot;:&quot;5&quot;}},&quot;a79e6174-82ab-4aa5-aa84-ddd406c6dc13&quot;:{&quot;type&quot;:&quot;FIGURE_OBJECT&quot;,&quot;id&quot;:&quot;a79e6174-82ab-4aa5-aa84-ddd406c6dc13&quot;,&quot;parent&quot;:{&quot;type&quot;:&quot;CROP&quot;,&quot;parentId&quot;:&quot;489d4417-5130-4343-8f97-85a45eb9d4b0&quot;,&quot;order&quot;:&quot;5&quot;},&quot;relativeTransform&quot;:{&quot;translate&quot;:{&quot;x&quot;:8.54576229108022,&quot;y&quot;:-22.719294535275246},&quot;rotate&quot;:0,&quot;skewX&quot;:0,&quot;scale&quot;:{&quot;x&quot;:3.4526900100876015,&quot;y&quot;:19.555634534445662}},&quot;path&quot;:{&quot;type&quot;:&quot;RECT&quot;,&quot;size&quot;:{&quot;x&quot;:2,&quot;y&quot;:2}},&quot;pathStyles&quot;:[{&quot;type&quot;:&quot;FILL&quot;,&quot;fillStyle&quot;:&quot;#fff&quot;}],&quot;isFrozen&quot;:true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3d82739a-d9bf-4c83-be62-d88a156cb940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3d82739a-d9bf-4c83-be62-d88a156cb940&quot;:{&quot;id&quot;:&quot;3d82739a-d9bf-4c83-be62-d88a156cb940&quot;,&quot;name&quot;:&quot;Lymphocyte (T-cell)&quot;,&quot;type&quot;:&quot;FIGURE_OBJECT&quot;,&quot;relativeTransform&quot;:{&quot;translate&quot;:{&quot;x&quot;:96.17748056783546,&quot;y&quot;:145.97784307395634},&quot;rotate&quot;:0,&quot;skewX&quot;:0,&quot;scale&quot;:{&quot;x&quot;:0.5960525283951582,&quot;y&quot;:0.596052528395158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3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04339d1d-c861-4be3-a3b4-e70c201243fc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04339d1d-c861-4be3-a3b4-e70c201243fc&quot;:{&quot;id&quot;:&quot;04339d1d-c861-4be3-a3b4-e70c201243fc&quot;,&quot;name&quot;:&quot;Lymphocyte (T-cell)&quot;,&quot;type&quot;:&quot;FIGURE_OBJECT&quot;,&quot;relativeTransform&quot;:{&quot;translate&quot;:{&quot;x&quot;:144.5974327318196,&quot;y&quot;:188.0338854618279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4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3c5ac001-3342-413c-89d0-b8257ea8cfdb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3c5ac001-3342-413c-89d0-b8257ea8cfdb&quot;:{&quot;id&quot;:&quot;3c5ac001-3342-413c-89d0-b8257ea8cfdb&quot;,&quot;name&quot;:&quot;Lymphocyte (T-cell)&quot;,&quot;type&quot;:&quot;FIGURE_OBJECT&quot;,&quot;relativeTransform&quot;:{&quot;translate&quot;:{&quot;x&quot;:83.51949482304907,&quot;y&quot;:196.91563559939502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4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30148f33-7bb5-49f5-a986-7d03e7e1859f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30148f33-7bb5-49f5-a986-7d03e7e1859f&quot;:{&quot;id&quot;:&quot;30148f33-7bb5-49f5-a986-7d03e7e1859f&quot;,&quot;name&quot;:&quot;Lymphocyte (T-cell)&quot;,&quot;type&quot;:&quot;FIGURE_OBJECT&quot;,&quot;relativeTransform&quot;:{&quot;translate&quot;:{&quot;x&quot;:47.22457007764376,&quot;y&quot;:161.00972972003973},&quot;rotate&quot;:0,&quot;skewX&quot;:0,&quot;scale&quot;:{&quot;x&quot;:0.5960525283951582,&quot;y&quot;:0.596052528395158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89f8211c-85f0-4305-959c-5ddd4921147e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89f8211c-85f0-4305-959c-5ddd4921147e&quot;:{&quot;relativeTransform&quot;:{&quot;translate&quot;:{&quot;x&quot;:-220.5607836300807,&quot;y&quot;:-146.84310914889218},&quot;rotate&quot;:0,&quot;skewX&quot;:0,&quot;scale&quot;:{&quot;x&quot;:1,&quot;y&quot;:1}},&quot;type&quot;:&quot;FIGURE_OBJECT&quot;,&quot;id&quot;:&quot;89f8211c-85f0-4305-959c-5ddd4921147e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ac19a5f6-9754-4aed-b104-a8c9368a5b94&quot;,&quot;order&quot;:&quot;99999995&quot;},&quot;isPremium&quot;:true},&quot;c685b206-c3a5-427c-8c0d-bbe6fcbdae36&quot;:{&quot;type&quot;:&quot;FIGURE_OBJECT&quot;,&quot;id&quot;:&quot;c685b206-c3a5-427c-8c0d-bbe6fcbdae36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9f8211c-85f0-4305-959c-5ddd4921147e&quot;,&quot;order&quot;:&quot;8&quot;}},&quot;a6c1f3de-650d-4f53-b23f-42ad46bf9561&quot;:{&quot;type&quot;:&quot;FIGURE_OBJECT&quot;,&quot;id&quot;:&quot;a6c1f3de-650d-4f53-b23f-42ad46bf9561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9f8211c-85f0-4305-959c-5ddd4921147e&quot;,&quot;order&quot;:&quot;99&quot;}},&quot;55a8a156-e652-4489-8d98-2f9ce3f1038a&quot;:{&quot;type&quot;:&quot;FIGURE_OBJECT&quot;,&quot;id&quot;:&quot;55a8a156-e652-4489-8d98-2f9ce3f1038a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9f8211c-85f0-4305-959c-5ddd4921147e&quot;,&quot;order&quot;:&quot;998&quot;}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ebecfeea-8e7d-49dd-bd90-8fe646d8b9a9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ebecfeea-8e7d-49dd-bd90-8fe646d8b9a9&quot;:{&quot;type&quot;:&quot;FIGURE_OBJECT&quot;,&quot;id&quot;:&quot;ebecfeea-8e7d-49dd-bd90-8fe646d8b9a9&quot;,&quot;parent&quot;:{&quot;type&quot;:&quot;CHILD&quot;,&quot;parentId&quot;:&quot;7b070383-4b14-4568-af37-3705b35cbf67&quot;,&quot;order&quot;:&quot;997&quot;},&quot;relativeTransform&quot;:{&quot;translate&quot;:{&quot;x&quot;:-424.73495684929605,&quot;y&quot;:26.76556897410292},&quot;rotate&quot;:0.5285853018315342,&quot;skewX&quot;:-2.775557561562895e-16,&quot;scale&quot;:{&quot;x&quot;:0.9999999999999993,&quot;y&quot;:1.0000000000000004}}},&quot;10d0706b-29d9-47fb-a116-985b605d68c2&quot;:{&quot;type&quot;:&quot;FIGURE_OBJECT&quot;,&quot;id&quot;:&quot;10d0706b-29d9-47fb-a116-985b605d68c2&quot;,&quot;parent&quot;:{&quot;type&quot;:&quot;CHILD&quot;,&quot;parentId&quot;:&quot;ebecfeea-8e7d-49dd-bd90-8fe646d8b9a9&quot;,&quot;order&quot;:&quot;2&quot;},&quot;relativeTransform&quot;:{&quot;translate&quot;:{&quot;x&quot;:90.2666071906441,&quot;y&quot;:1.6516593245394164},&quot;rotate&quot;:-1.570796326794896}},&quot;af660fd9-670e-4d4e-8cf3-caf9f0e1793f&quot;:{&quot;type&quot;:&quot;FIGURE_OBJECT&quot;,&quot;id&quot;:&quot;af660fd9-670e-4d4e-8cf3-caf9f0e1793f&quot;,&quot;name&quot;:&quot;MHC class II&quot;,&quot;relativeTransform&quot;:{&quot;translate&quot;:{&quot;x&quot;:5.188916328727075,&quot;y&quot;:-24.8052071888813},&quot;rotate&quot;:3.141592653589793,&quot;skewX&quot;:-3.223010610739335e-16,&quot;scale&quot;:{&quot;x&quot;:-0.16760065661263182,&quot;y&quot;:0.2113968714150629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10d0706b-29d9-47fb-a116-985b605d68c2&quot;,&quot;order&quot;:&quot;5&quot;}},&quot;049d4494-2509-48d0-a769-7833ae337937&quot;:{&quot;type&quot;:&quot;FIGURE_OBJECT&quot;,&quot;id&quot;:&quot;049d4494-2509-48d0-a769-7833ae337937&quot;,&quot;parent&quot;:{&quot;type&quot;:&quot;CROP&quot;,&quot;parentId&quot;:&quot;10d0706b-29d9-47fb-a116-985b605d68c2&quot;,&quot;order&quot;:&quot;5&quot;},&quot;relativeTransform&quot;:{&quot;translate&quot;:{&quot;x&quot;:8.828729222571308,&quot;y&quot;:-24.8052071888813},&quot;rotate&quot;:0,&quot;skewX&quot;:1.968140029660764e-15,&quot;scale&quot;:{&quot;x&quot;:3.567015340498934,&quot;y&quot;:21.35108401292136}},&quot;path&quot;:{&quot;type&quot;:&quot;RECT&quot;,&quot;size&quot;:{&quot;x&quot;:2,&quot;y&quot;:2}},&quot;pathStyles&quot;:[{&quot;type&quot;:&quot;FILL&quot;,&quot;fillStyle&quot;:&quot;#fff&quot;}],&quot;isFrozen&quot;:true},&quot;afe15333-70d8-404e-9491-5a5e70b0f985&quot;:{&quot;type&quot;:&quot;FIGURE_OBJECT&quot;,&quot;id&quot;:&quot;afe15333-70d8-404e-9491-5a5e70b0f985&quot;,&quot;parent&quot;:{&quot;type&quot;:&quot;CHILD&quot;,&quot;parentId&quot;:&quot;ebecfeea-8e7d-49dd-bd90-8fe646d8b9a9&quot;,&quot;order&quot;:&quot;5&quot;},&quot;relativeTransform&quot;:{&quot;translate&quot;:{&quot;x&quot;:72.49541383800191,&quot;y&quot;:-13.684321779836038},&quot;rotate&quot;:1.5707963267948966}},&quot;123fb120-b82d-4f33-985a-adb73a8c41ec&quot;:{&quot;type&quot;:&quot;FIGURE_OBJECT&quot;,&quot;id&quot;:&quot;123fb120-b82d-4f33-985a-adb73a8c41ec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afe15333-70d8-404e-9491-5a5e70b0f985&quot;,&quot;order&quot;:&quot;5&quot;}},&quot;54c35a06-0f88-4dde-892a-fac7d9605850&quot;:{&quot;type&quot;:&quot;FIGURE_OBJECT&quot;,&quot;id&quot;:&quot;54c35a06-0f88-4dde-892a-fac7d9605850&quot;,&quot;parent&quot;:{&quot;type&quot;:&quot;CROP&quot;,&quot;parentId&quot;:&quot;afe15333-70d8-404e-9491-5a5e70b0f985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c45edf64-6738-43fe-aea3-ce3f9a90d419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c45edf64-6738-43fe-aea3-ce3f9a90d419&quot;:{&quot;id&quot;:&quot;c45edf64-6738-43fe-aea3-ce3f9a90d419&quot;,&quot;name&quot;:&quot;Lymphocyte (T-cell)&quot;,&quot;type&quot;:&quot;FIGURE_OBJECT&quot;,&quot;relativeTransform&quot;:{&quot;translate&quot;:{&quot;x&quot;:124.96523840400067,&quot;y&quot;:240.24312500666798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51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e9ecad03-2157-4924-9f49-1716c27080f8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e9ecad03-2157-4924-9f49-1716c27080f8&quot;:{&quot;id&quot;:&quot;e9ecad03-2157-4924-9f49-1716c27080f8&quot;,&quot;name&quot;:&quot;Lymphocyte (T-cell)&quot;,&quot;type&quot;:&quot;FIGURE_OBJECT&quot;,&quot;relativeTransform&quot;:{&quot;translate&quot;:{&quot;x&quot;:71.99921412373861,&quot;y&quot;:240.2429432270909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52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5bed3691-ed68-4f7c-9582-eed18934bcef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5bed3691-ed68-4f7c-9582-eed18934bcef&quot;:{&quot;id&quot;:&quot;5bed3691-ed68-4f7c-9582-eed18934bcef&quot;,&quot;name&quot;:&quot;Lymphocyte (T-cell)&quot;,&quot;type&quot;:&quot;FIGURE_OBJECT&quot;,&quot;relativeTransform&quot;:{&quot;translate&quot;:{&quot;x&quot;:100.24341587465216,&quot;y&quot;:290.72113221503315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5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aae6609e-3eb3-44bd-8fb1-8e7d584ed71b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aae6609e-3eb3-44bd-8fb1-8e7d584ed71b&quot;:{&quot;id&quot;:&quot;aae6609e-3eb3-44bd-8fb1-8e7d584ed71b&quot;,&quot;name&quot;:&quot;Lymphocyte (T-cell)&quot;,&quot;type&quot;:&quot;FIGURE_OBJECT&quot;,&quot;relativeTransform&quot;:{&quot;translate&quot;:{&quot;x&quot;:156.1177497870459,&quot;y&quot;:280.8022568782258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57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12162c4f-d9dc-4658-8217-ab4ebfb54de1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12162c4f-d9dc-4658-8217-ab4ebfb54de1&quot;:{&quot;id&quot;:&quot;12162c4f-d9dc-4658-8217-ab4ebfb54de1&quot;,&quot;name&quot;:&quot;Lymphocyte (T-cell)&quot;,&quot;type&quot;:&quot;FIGURE_OBJECT&quot;,&quot;relativeTransform&quot;:{&quot;translate&quot;:{&quot;x&quot;:44.673501558667525,&quot;y&quot;:280.80214626885237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6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45cd5623-7c17-4a25-bb45-c4c203b410d2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45cd5623-7c17-4a25-bb45-c4c203b410d2&quot;:{&quot;id&quot;:&quot;45cd5623-7c17-4a25-bb45-c4c203b410d2&quot;,&quot;name&quot;:&quot;Lymphocyte (T-cell)&quot;,&quot;type&quot;:&quot;FIGURE_OBJECT&quot;,&quot;relativeTransform&quot;:{&quot;translate&quot;:{&quot;x&quot;:36.46779632974656,&quot;y&quot;:220.7737142901503},&quot;rotate&quot;:0,&quot;skewX&quot;:0,&quot;scale&quot;:{&quot;x&quot;:0.7259804892383743,&quot;y&quot;:0.7259804892383743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845ae48f-acfd-48d4-96a2-74f1124c8333&quot;,&quot;order&quot;:&quot;62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18d84f9e-4467-4ca5-b073-49e43e79fb4e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18d84f9e-4467-4ca5-b073-49e43e79fb4e&quot;:{&quot;type&quot;:&quot;FIGURE_OBJECT&quot;,&quot;id&quot;:&quot;18d84f9e-4467-4ca5-b073-49e43e79fb4e&quot;,&quot;name&quot;:&quot;Sphere&quot;,&quot;relativeTransform&quot;:{&quot;translate&quot;:{&quot;x&quot;:195.8200809063755,&quot;y&quot;:14.639519033311785},&quot;rotate&quot;:0,&quot;skewX&quot;:0,&quot;scale&quot;:{&quot;x&quot;:0.09265872150630985,&quot;y&quot;:0.09265872150630984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62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2d5ab404-2d0f-457c-8c46-63a7435e6cb2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2d5ab404-2d0f-457c-8c46-63a7435e6cb2&quot;:{&quot;type&quot;:&quot;FIGURE_OBJECT&quot;,&quot;id&quot;:&quot;2d5ab404-2d0f-457c-8c46-63a7435e6cb2&quot;,&quot;name&quot;:&quot;Sphere&quot;,&quot;relativeTransform&quot;:{&quot;translate&quot;:{&quot;x&quot;:150.4207762098843,&quot;y&quot;:34.4480740244179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63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376ccf67-4359-4351-aa16-03637e071b4f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376ccf67-4359-4351-aa16-03637e071b4f&quot;:{&quot;type&quot;:&quot;FIGURE_OBJECT&quot;,&quot;id&quot;:&quot;376ccf67-4359-4351-aa16-03637e071b4f&quot;,&quot;name&quot;:&quot;Sphere&quot;,&quot;relativeTransform&quot;:{&quot;translate&quot;:{&quot;x&quot;:178.92992944129023,&quot;y&quot;:47.6916530137105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63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2a4bfd48-9b50-4e52-b18b-bbe95804a92f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2a4bfd48-9b50-4e52-b18b-bbe95804a92f&quot;:{&quot;type&quot;:&quot;FIGURE_OBJECT&quot;,&quot;id&quot;:&quot;2a4bfd48-9b50-4e52-b18b-bbe95804a92f&quot;,&quot;name&quot;:&quot;Sphere&quot;,&quot;relativeTransform&quot;:{&quot;translate&quot;:{&quot;x&quot;:181.92186439379867,&quot;y&quot;:-19.5966052537200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64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bea2802d-1e49-41bf-a7d7-1355e123b5bb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bea2802d-1e49-41bf-a7d7-1355e123b5bb&quot;:{&quot;id&quot;:&quot;bea2802d-1e49-41bf-a7d7-1355e123b5bb&quot;,&quot;name&quot;:&quot;Lymphocyte (T-cell)&quot;,&quot;type&quot;:&quot;FIGURE_OBJECT&quot;,&quot;relativeTransform&quot;:{&quot;translate&quot;:{&quot;x&quot;:231.32238716661573,&quot;y&quot;:145.48302563800019},&quot;rotate&quot;:0,&quot;skewX&quot;:0,&quot;scale&quot;:{&quot;x&quot;:1.9028341037356322,&quot;y&quot;:1.902834103735632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b070383-4b14-4568-af37-3705b35cbf67&quot;,&quot;order&quot;:&quot;9972&quot;}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7173fd69-5fe8-43a7-8fed-b4b2816b289b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7173fd69-5fe8-43a7-8fed-b4b2816b289b&quot;:{&quot;type&quot;:&quot;FIGURE_OBJECT&quot;,&quot;id&quot;:&quot;7173fd69-5fe8-43a7-8fed-b4b2816b289b&quot;,&quot;name&quot;:&quot;Sphere&quot;,&quot;relativeTransform&quot;:{&quot;translate&quot;:{&quot;x&quot;:168.0229401923887,&quot;y&quot;:8.466107230134778},&quot;rotate&quot;:0,&quot;skewX&quot;:0,&quot;scale&quot;:{&quot;x&quot;:0.09265872150630985,&quot;y&quot;:0.09265872150630984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64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d30e4b02-4e92-48b5-bbb3-050d5d98e33a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d30e4b02-4e92-48b5-bbb3-050d5d98e33a&quot;:{&quot;id&quot;:&quot;d30e4b02-4e92-48b5-bbb3-050d5d98e33a&quot;,&quot;name&quot;:&quot;Natural killer cell&quot;,&quot;type&quot;:&quot;FIGURE_OBJECT&quot;,&quot;relativeTransform&quot;:{&quot;translate&quot;:{&quot;x&quot;:95.67587339767513,&quot;y&quot;:1.188604556401259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845ae48f-acfd-48d4-96a2-74f1124c8333&quot;,&quot;order&quot;:&quot;67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b573c7e4-235e-41d1-acd3-7508040ee075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b573c7e4-235e-41d1-acd3-7508040ee075&quot;:{&quot;type&quot;:&quot;FIGURE_OBJECT&quot;,&quot;id&quot;:&quot;b573c7e4-235e-41d1-acd3-7508040ee075&quot;,&quot;relativeTransform&quot;:{&quot;translate&quot;:{&quot;x&quot;:172.33105362755703,&quot;y&quot;:-135.20419177280826},&quot;rotate&quot;:1.5707963267948968,&quot;skewX&quot;:-5.5511151231257815e-17,&quot;scale&quot;:{&quot;x&quot;:0.9999999999999997,&quot;y&quot;:1.0000000000000002}},&quot;opacity&quot;:1,&quot;path&quot;:{&quot;type&quot;:&quot;POLY_LINE&quot;,&quot;points&quot;:[{&quot;x&quot;:191.89189189189187,&quot;y&quot;:72.97297297297303},{&quot;x&quot;:246.53403387565905,&quot;y&quot;:71.62162162162167}],&quot;closed&quot;:false},&quot;pathStyles&quot;:[{&quot;type&quot;:&quot;FILL&quot;,&quot;fillStyle&quot;:&quot;rgba(0,0,0,0)&quot;},{&quot;type&quot;:&quot;STROKE&quot;,&quot;strokeStyle&quot;:&quot;#232323&quot;,&quot;lineWidth&quot;:8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845ae48f-acfd-48d4-96a2-74f1124c8333&quot;,&quot;order&quot;:&quot;71&quot;},&quot;connectorInfo&quot;:{&quot;type&quot;:&quot;LINE&quot;,&quot;offset&quot;:{&quot;x&quot;:0,&quot;y&quot;:0},&quot;bending&quot;:0.1,&quot;customized&quot;:false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bbe22cf5-4db6-4e7e-a5c8-1b51a72687d2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bbe22cf5-4db6-4e7e-a5c8-1b51a72687d2&quot;:{&quot;type&quot;:&quot;FIGURE_OBJECT&quot;,&quot;id&quot;:&quot;bbe22cf5-4db6-4e7e-a5c8-1b51a72687d2&quot;,&quot;parent&quot;:{&quot;type&quot;:&quot;CHILD&quot;,&quot;parentId&quot;:&quot;845ae48f-acfd-48d4-96a2-74f1124c8333&quot;,&quot;order&quot;:&quot;72&quot;},&quot;relativeTransform&quot;:{&quot;translate&quot;:{&quot;x&quot;:85.60676515107201,&quot;y&quot;:-62.276104131401446},&quot;rotate&quot;:4.440892098500626e-16,&quot;skewX&quot;:0,&quot;scale&quot;:{&quot;x&quot;:1,&quot;y&quot;:1}}},&quot;53263c07-04aa-4ace-97cc-9380d3bd063f&quot;:{&quot;type&quot;:&quot;FIGURE_OBJECT&quot;,&quot;id&quot;:&quot;53263c07-04aa-4ace-97cc-9380d3bd063f&quot;,&quot;name&quot;:&quot;MHC class II&quot;,&quot;relativeTransform&quot;:{&quot;translate&quot;:{&quot;x&quot;:5.022607940023741,&quot;y&quot;:-17.437376160115853},&quot;rotate&quot;:3.141592653589793,&quot;skewX&quot;:-8.082014167195282e-18,&quot;scale&quot;:{&quot;x&quot;:-0.1622289386312577,&quot;y&quot;:0.14860616715946653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be22cf5-4db6-4e7e-a5c8-1b51a72687d2&quot;,&quot;order&quot;:&quot;5&quot;}},&quot;cfc2802c-96d9-4931-b9da-9cdf1e2f213a&quot;:{&quot;type&quot;:&quot;FIGURE_OBJECT&quot;,&quot;id&quot;:&quot;cfc2802c-96d9-4931-b9da-9cdf1e2f213a&quot;,&quot;parent&quot;:{&quot;type&quot;:&quot;CROP&quot;,&quot;parentId&quot;:&quot;bbe22cf5-4db6-4e7e-a5c8-1b51a72687d2&quot;,&quot;order&quot;:&quot;5&quot;},&quot;relativeTransform&quot;:{&quot;translate&quot;:{&quot;x&quot;:8.54576229108022,&quot;y&quot;:-17.437376160115853},&quot;rotate&quot;:0,&quot;skewX&quot;:0,&quot;scale&quot;:{&quot;x&quot;:3.452690010087602,&quot;y&quot;:15.009222883106121}},&quot;path&quot;:{&quot;type&quot;:&quot;RECT&quot;,&quot;size&quot;:{&quot;x&quot;:2,&quot;y&quot;:2}},&quot;pathStyles&quot;:[{&quot;type&quot;:&quot;FILL&quot;,&quot;fillStyle&quot;:&quot;#fff&quot;}],&quot;isFrozen&quot;:true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ceb49732-fae1-466f-afa8-4e2cc0428185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ceb49732-fae1-466f-afa8-4e2cc0428185&quot;:{&quot;type&quot;:&quot;FIGURE_OBJECT&quot;,&quot;id&quot;:&quot;ceb49732-fae1-466f-afa8-4e2cc0428185&quot;,&quot;parent&quot;:{&quot;type&quot;:&quot;CHILD&quot;,&quot;parentId&quot;:&quot;845ae48f-acfd-48d4-96a2-74f1124c8333&quot;,&quot;order&quot;:&quot;75&quot;},&quot;relativeTransform&quot;:{&quot;translate&quot;:{&quot;x&quot;:100.45121736095876,&quot;y&quot;:-74.7687626665446},&quot;rotate&quot;:3.141592653589793,&quot;skewX&quot;:0,&quot;scale&quot;:{&quot;x&quot;:1,&quot;y&quot;:1}}},&quot;96202491-c5cb-4d68-b6d3-ec0905242044&quot;:{&quot;type&quot;:&quot;FIGURE_OBJECT&quot;,&quot;id&quot;:&quot;96202491-c5cb-4d68-b6d3-ec0905242044&quot;,&quot;name&quot;:&quot;MHC class II&quot;,&quot;relativeTransform&quot;:{&quot;translate&quot;:{&quot;x&quot;:5.140046420958193,&quot;y&quot;:-21.486190538064577},&quot;rotate&quot;:3.141592653589793,&quot;skewX&quot;:5.197901427584114e-17,&quot;scale&quot;:{&quot;x&quot;:-0.16222893863125767,&quot;y&quot;:0.16978362106822179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ceb49732-fae1-466f-afa8-4e2cc0428185&quot;,&quot;order&quot;:&quot;5&quot;}},&quot;02be3ec6-dd8a-48a1-9e6b-8654756c84a8&quot;:{&quot;type&quot;:&quot;FIGURE_OBJECT&quot;,&quot;id&quot;:&quot;02be3ec6-dd8a-48a1-9e6b-8654756c84a8&quot;,&quot;parent&quot;:{&quot;type&quot;:&quot;CROP&quot;,&quot;parentId&quot;:&quot;ceb49732-fae1-466f-afa8-4e2cc0428185&quot;,&quot;order&quot;:&quot;5&quot;},&quot;relativeTransform&quot;:{&quot;translate&quot;:{&quot;x&quot;:8.54576229108022,&quot;y&quot;:-22.719294535275246},&quot;rotate&quot;:0,&quot;skewX&quot;:0,&quot;scale&quot;:{&quot;x&quot;:3.4526900100876015,&quot;y&quot;:19.555634534445662}},&quot;path&quot;:{&quot;type&quot;:&quot;RECT&quot;,&quot;size&quot;:{&quot;x&quot;:2,&quot;y&quot;:2}},&quot;pathStyles&quot;:[{&quot;type&quot;:&quot;FILL&quot;,&quot;fillStyle&quot;:&quot;#fff&quot;}],&quot;isFrozen&quot;:true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f7c5cbc4-afaa-41e6-8002-c136ff7659c5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f7c5cbc4-afaa-41e6-8002-c136ff7659c5&quot;:{&quot;type&quot;:&quot;FIGURE_OBJECT&quot;,&quot;id&quot;:&quot;f7c5cbc4-afaa-41e6-8002-c136ff7659c5&quot;,&quot;name&quot;:&quot;Sphere&quot;,&quot;relativeTransform&quot;:{&quot;translate&quot;:{&quot;x&quot;:8.38160420937723,&quot;y&quot;:15.42466562987157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752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c2eb6d64-2803-40ab-ba38-9afe7f974e77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c2eb6d64-2803-40ab-ba38-9afe7f974e77&quot;:{&quot;type&quot;:&quot;FIGURE_OBJECT&quot;,&quot;id&quot;:&quot;c2eb6d64-2803-40ab-ba38-9afe7f974e77&quot;,&quot;name&quot;:&quot;Sphere&quot;,&quot;relativeTransform&quot;:{&quot;translate&quot;:{&quot;x&quot;:28.883615867012438,&quot;y&quot;:42.60231393785587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75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c67df9ae-9ccd-45ba-8364-3d36d434db27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c67df9ae-9ccd-45ba-8364-3d36d434db27&quot;:{&quot;type&quot;:&quot;FIGURE_OBJECT&quot;,&quot;id&quot;:&quot;c67df9ae-9ccd-45ba-8364-3d36d434db27&quot;,&quot;name&quot;:&quot;Sphere&quot;,&quot;relativeTransform&quot;:{&quot;translate&quot;:{&quot;x&quot;:-5.517651387938727,&quot;y&quot;:43.9537424153993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757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3cffea72-78c6-4523-b732-44ce9880eff1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3cffea72-78c6-4523-b732-44ce9880eff1&quot;:{&quot;type&quot;:&quot;FIGURE_OBJECT&quot;,&quot;id&quot;:&quot;3cffea72-78c6-4523-b732-44ce9880eff1&quot;,&quot;name&quot;:&quot;Sphere&quot;,&quot;relativeTransform&quot;:{&quot;translate&quot;:{&quot;x&quot;:59.28065679097473,&quot;y&quot;:62.7865984360529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76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825a3a2b-6697-4f70-b634-0f17283dc281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825a3a2b-6697-4f70-b634-0f17283dc281&quot;:{&quot;type&quot;:&quot;FIGURE_OBJECT&quot;,&quot;id&quot;:&quot;825a3a2b-6697-4f70-b634-0f17283dc281&quot;,&quot;name&quot;:&quot;Sphere&quot;,&quot;relativeTransform&quot;:{&quot;translate&quot;:{&quot;x&quot;:26.882292992452705,&quot;y&quot;:70.4001053105097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76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1d21bd16-4ad3-4c95-b9a3-0d2c670c3422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1d21bd16-4ad3-4c95-b9a3-0d2c670c3422&quot;:{&quot;type&quot;:&quot;FIGURE_OBJECT&quot;,&quot;id&quot;:&quot;1d21bd16-4ad3-4c95-b9a3-0d2c670c3422&quot;,&quot;parent&quot;:{&quot;type&quot;:&quot;CHILD&quot;,&quot;parentId&quot;:&quot;7b070383-4b14-4568-af37-3705b35cbf67&quot;,&quot;order&quot;:&quot;9975&quot;},&quot;relativeTransform&quot;:{&quot;translate&quot;:{&quot;x&quot;:109.37581967267306,&quot;y&quot;:-21.941443531019473},&quot;rotate&quot;:0.9471883599836335,&quot;skewX&quot;:0,&quot;scale&quot;:{&quot;x&quot;:1,&quot;y&quot;:1}}},&quot;b185bc04-52f3-46e6-9b32-9a2b236220bd&quot;:{&quot;type&quot;:&quot;FIGURE_OBJECT&quot;,&quot;id&quot;:&quot;b185bc04-52f3-46e6-9b32-9a2b236220bd&quot;,&quot;parent&quot;:{&quot;type&quot;:&quot;CHILD&quot;,&quot;parentId&quot;:&quot;1d21bd16-4ad3-4c95-b9a3-0d2c670c3422&quot;,&quot;order&quot;:&quot;2&quot;},&quot;relativeTransform&quot;:{&quot;translate&quot;:{&quot;x&quot;:90.2666071906441,&quot;y&quot;:1.6516593245394164},&quot;rotate&quot;:-1.570796326794896}},&quot;21d1a397-67e5-4980-8ca5-1a799bd7a618&quot;:{&quot;type&quot;:&quot;FIGURE_OBJECT&quot;,&quot;id&quot;:&quot;21d1a397-67e5-4980-8ca5-1a799bd7a618&quot;,&quot;name&quot;:&quot;MHC class II&quot;,&quot;relativeTransform&quot;:{&quot;translate&quot;:{&quot;x&quot;:5.188916328727075,&quot;y&quot;:-24.8052071888813},&quot;rotate&quot;:3.141592653589793,&quot;skewX&quot;:-3.223010610739335e-16,&quot;scale&quot;:{&quot;x&quot;:-0.16760065661263182,&quot;y&quot;:0.2113968714150629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185bc04-52f3-46e6-9b32-9a2b236220bd&quot;,&quot;order&quot;:&quot;5&quot;}},&quot;f1c8f03d-8a52-4452-a2b9-24f797adf4c3&quot;:{&quot;type&quot;:&quot;FIGURE_OBJECT&quot;,&quot;id&quot;:&quot;f1c8f03d-8a52-4452-a2b9-24f797adf4c3&quot;,&quot;parent&quot;:{&quot;type&quot;:&quot;CROP&quot;,&quot;parentId&quot;:&quot;b185bc04-52f3-46e6-9b32-9a2b236220bd&quot;,&quot;order&quot;:&quot;5&quot;},&quot;relativeTransform&quot;:{&quot;translate&quot;:{&quot;x&quot;:8.828729222571308,&quot;y&quot;:-24.8052071888813},&quot;rotate&quot;:0,&quot;skewX&quot;:1.968140029660764e-15,&quot;scale&quot;:{&quot;x&quot;:3.567015340498934,&quot;y&quot;:21.35108401292136}},&quot;path&quot;:{&quot;type&quot;:&quot;RECT&quot;,&quot;size&quot;:{&quot;x&quot;:2,&quot;y&quot;:2}},&quot;pathStyles&quot;:[{&quot;type&quot;:&quot;FILL&quot;,&quot;fillStyle&quot;:&quot;#fff&quot;}],&quot;isFrozen&quot;:true},&quot;75bf50ec-ae86-4b51-89d6-b0ae61940fa8&quot;:{&quot;type&quot;:&quot;FIGURE_OBJECT&quot;,&quot;id&quot;:&quot;75bf50ec-ae86-4b51-89d6-b0ae61940fa8&quot;,&quot;parent&quot;:{&quot;type&quot;:&quot;CHILD&quot;,&quot;parentId&quot;:&quot;1d21bd16-4ad3-4c95-b9a3-0d2c670c3422&quot;,&quot;order&quot;:&quot;5&quot;},&quot;relativeTransform&quot;:{&quot;translate&quot;:{&quot;x&quot;:72.49541383800191,&quot;y&quot;:-13.684321779836038},&quot;rotate&quot;:1.5707963267948966}},&quot;cc02efa7-6c63-4975-8835-0c29b3f42775&quot;:{&quot;type&quot;:&quot;FIGURE_OBJECT&quot;,&quot;id&quot;:&quot;cc02efa7-6c63-4975-8835-0c29b3f42775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75bf50ec-ae86-4b51-89d6-b0ae61940fa8&quot;,&quot;order&quot;:&quot;5&quot;}},&quot;46bec1ce-278f-48db-86d3-a4fb71c96fe4&quot;:{&quot;type&quot;:&quot;FIGURE_OBJECT&quot;,&quot;id&quot;:&quot;46bec1ce-278f-48db-86d3-a4fb71c96fe4&quot;,&quot;parent&quot;:{&quot;type&quot;:&quot;CROP&quot;,&quot;parentId&quot;:&quot;75bf50ec-ae86-4b51-89d6-b0ae61940fa8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19350697-812e-4f77-9846-8a696c079dbe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19350697-812e-4f77-9846-8a696c079dbe&quot;:{&quot;type&quot;:&quot;FIGURE_OBJECT&quot;,&quot;id&quot;:&quot;19350697-812e-4f77-9846-8a696c079dbe&quot;,&quot;name&quot;:&quot;Sphere&quot;,&quot;relativeTransform&quot;:{&quot;translate&quot;:{&quot;x&quot;:157.96742744542996,&quot;y&quot;:-71.1573439819484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77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cb255b3b-05b0-4a4e-b765-e3840f1540f1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cb255b3b-05b0-4a4e-b765-e3840f1540f1&quot;:{&quot;type&quot;:&quot;FIGURE_OBJECT&quot;,&quot;id&quot;:&quot;cb255b3b-05b0-4a4e-b765-e3840f1540f1&quot;,&quot;name&quot;:&quot;Sphere&quot;,&quot;relativeTransform&quot;:{&quot;translate&quot;:{&quot;x&quot;:178.51374117066308,&quot;y&quot;:-57.25934523956941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78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d49cfa81-34e3-41be-ae15-14e635a5f18a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d49cfa81-34e3-41be-ae15-14e635a5f18a&quot;:{&quot;type&quot;:&quot;FIGURE_OBJECT&quot;,&quot;id&quot;:&quot;d49cfa81-34e3-41be-ae15-14e635a5f18a&quot;,&quot;name&quot;:&quot;Sphere&quot;,&quot;relativeTransform&quot;:{&quot;translate&quot;:{&quot;x&quot;:135.70786376291687,&quot;y&quot;:-85.055388411009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79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5bea59ec-72c8-4dc1-9403-078533a6ffe7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5bea59ec-72c8-4dc1-9403-078533a6ffe7&quot;:{&quot;type&quot;:&quot;FIGURE_OBJECT&quot;,&quot;id&quot;:&quot;5bea59ec-72c8-4dc1-9403-078533a6ffe7&quot;,&quot;name&quot;:&quot;Sphere&quot;,&quot;relativeTransform&quot;:{&quot;translate&quot;:{&quot;x&quot;:178.51371488472458,&quot;y&quot;:-85.05536015894772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8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12cfc9e3-2348-4eb8-9d4c-f6cc29903c9f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12cfc9e3-2348-4eb8-9d4c-f6cc29903c9f&quot;:{&quot;type&quot;:&quot;FIGURE_OBJECT&quot;,&quot;id&quot;:&quot;12cfc9e3-2348-4eb8-9d4c-f6cc29903c9f&quot;,&quot;name&quot;:&quot;Sphere&quot;,&quot;relativeTransform&quot;:{&quot;translate&quot;:{&quot;x&quot;:135.70799968706024,&quot;y&quot;:-57.2593742849787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45ae48f-acfd-48d4-96a2-74f1124c8333&quot;,&quot;order&quot;:&quot;85&quot;}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e0fe8c32-d479-4456-b8dd-8564dec40a2a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e0fe8c32-d479-4456-b8dd-8564dec40a2a&quot;:{&quot;type&quot;:&quot;FIGURE_OBJECT&quot;,&quot;id&quot;:&quot;e0fe8c32-d479-4456-b8dd-8564dec40a2a&quot;,&quot;parent&quot;:{&quot;type&quot;:&quot;CHILD&quot;,&quot;parentId&quot;:&quot;845ae48f-acfd-48d4-96a2-74f1124c8333&quot;,&quot;order&quot;:&quot;985&quot;},&quot;relativeTransform&quot;:{&quot;translate&quot;:{&quot;x&quot;:52.634658387004066,&quot;y&quot;:-45.92114138069799},&quot;rotate&quot;:-0.7711094203187815,&quot;skewX&quot;:0,&quot;scale&quot;:{&quot;x&quot;:1,&quot;y&quot;:1}}},&quot;e1d53760-0422-46ba-93dd-4b0050171381&quot;:{&quot;type&quot;:&quot;FIGURE_OBJECT&quot;,&quot;id&quot;:&quot;e1d53760-0422-46ba-93dd-4b0050171381&quot;,&quot;name&quot;:&quot;MHC class II&quot;,&quot;relativeTransform&quot;:{&quot;translate&quot;:{&quot;x&quot;:5.022607940023741,&quot;y&quot;:-17.437376160115853},&quot;rotate&quot;:3.141592653589793,&quot;skewX&quot;:-8.082014167195282e-18,&quot;scale&quot;:{&quot;x&quot;:-0.1622289386312577,&quot;y&quot;:0.14860616715946653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e0fe8c32-d479-4456-b8dd-8564dec40a2a&quot;,&quot;order&quot;:&quot;5&quot;}},&quot;2a345342-c0a6-4720-b479-0fdd177738ea&quot;:{&quot;type&quot;:&quot;FIGURE_OBJECT&quot;,&quot;id&quot;:&quot;2a345342-c0a6-4720-b479-0fdd177738ea&quot;,&quot;parent&quot;:{&quot;type&quot;:&quot;CROP&quot;,&quot;parentId&quot;:&quot;e0fe8c32-d479-4456-b8dd-8564dec40a2a&quot;,&quot;order&quot;:&quot;5&quot;},&quot;relativeTransform&quot;:{&quot;translate&quot;:{&quot;x&quot;:8.54576229108022,&quot;y&quot;:-17.437376160115853},&quot;rotate&quot;:0,&quot;skewX&quot;:0,&quot;scale&quot;:{&quot;x&quot;:3.452690010087602,&quot;y&quot;:15.009222883106121}},&quot;path&quot;:{&quot;type&quot;:&quot;RECT&quot;,&quot;size&quot;:{&quot;x&quot;:2,&quot;y&quot;:2}},&quot;pathStyles&quot;:[{&quot;type&quot;:&quot;FILL&quot;,&quot;fillStyle&quot;:&quot;#fff&quot;}],&quot;isFrozen&quot;:true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82612bb4-9b0d-406b-9476-fb91f6e814b0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82612bb4-9b0d-406b-9476-fb91f6e814b0&quot;:{&quot;type&quot;:&quot;FIGURE_OBJECT&quot;,&quot;id&quot;:&quot;82612bb4-9b0d-406b-9476-fb91f6e814b0&quot;,&quot;parent&quot;:{&quot;type&quot;:&quot;CHILD&quot;,&quot;parentId&quot;:&quot;845ae48f-acfd-48d4-96a2-74f1124c8333&quot;,&quot;order&quot;:&quot;99&quot;},&quot;relativeTransform&quot;:{&quot;translate&quot;:{&quot;x&quot;:54.573653551077086,&quot;y&quot;:-65.22566355662866},&quot;rotate&quot;:2.370483233271011,&quot;skewX&quot;:0,&quot;scale&quot;:{&quot;x&quot;:1,&quot;y&quot;:1}}},&quot;9ab16280-a10c-4a65-8a91-01d3f5d499d9&quot;:{&quot;type&quot;:&quot;FIGURE_OBJECT&quot;,&quot;id&quot;:&quot;9ab16280-a10c-4a65-8a91-01d3f5d499d9&quot;,&quot;name&quot;:&quot;MHC class II&quot;,&quot;relativeTransform&quot;:{&quot;translate&quot;:{&quot;x&quot;:5.140046420958193,&quot;y&quot;:-21.486190538064577},&quot;rotate&quot;:3.141592653589793,&quot;skewX&quot;:5.197901427584114e-17,&quot;scale&quot;:{&quot;x&quot;:-0.16222893863125767,&quot;y&quot;:0.16978362106822179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82612bb4-9b0d-406b-9476-fb91f6e814b0&quot;,&quot;order&quot;:&quot;5&quot;}},&quot;d12a404f-a328-42fc-b3b0-bc21da0f5e87&quot;:{&quot;type&quot;:&quot;FIGURE_OBJECT&quot;,&quot;id&quot;:&quot;d12a404f-a328-42fc-b3b0-bc21da0f5e87&quot;,&quot;parent&quot;:{&quot;type&quot;:&quot;CROP&quot;,&quot;parentId&quot;:&quot;82612bb4-9b0d-406b-9476-fb91f6e814b0&quot;,&quot;order&quot;:&quot;5&quot;},&quot;relativeTransform&quot;:{&quot;translate&quot;:{&quot;x&quot;:8.54576229108022,&quot;y&quot;:-22.719294535275246},&quot;rotate&quot;:0,&quot;skewX&quot;:0,&quot;scale&quot;:{&quot;x&quot;:3.4526900100876015,&quot;y&quot;:19.555634534445662}},&quot;path&quot;:{&quot;type&quot;:&quot;RECT&quot;,&quot;size&quot;:{&quot;x&quot;:2,&quot;y&quot;:2}},&quot;pathStyles&quot;:[{&quot;type&quot;:&quot;FILL&quot;,&quot;fillStyle&quot;:&quot;#fff&quot;}],&quot;isFrozen&quot;:true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bd7ad45b-b7b2-4983-a8e4-8bede1a5e58c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bd7ad45b-b7b2-4983-a8e4-8bede1a5e58c&quot;:{&quot;type&quot;:&quot;FIGURE_OBJECT&quot;,&quot;id&quot;:&quot;bd7ad45b-b7b2-4983-a8e4-8bede1a5e58c&quot;,&quot;parent&quot;:{&quot;type&quot;:&quot;CHILD&quot;,&quot;parentId&quot;:&quot;845ae48f-acfd-48d4-96a2-74f1124c8333&quot;,&quot;order&quot;:&quot;992&quot;},&quot;relativeTransform&quot;:{&quot;translate&quot;:{&quot;x&quot;:35.854850283041074,&quot;y&quot;:-9.137799166196608},&quot;rotate&quot;:-1.502942554041491,&quot;skewX&quot;:0,&quot;scale&quot;:{&quot;x&quot;:0.9999999999999999,&quot;y&quot;:0.9999999999999999}}},&quot;151d71c3-0b89-4001-a1b2-c86196f4ce3f&quot;:{&quot;type&quot;:&quot;FIGURE_OBJECT&quot;,&quot;id&quot;:&quot;151d71c3-0b89-4001-a1b2-c86196f4ce3f&quot;,&quot;name&quot;:&quot;MHC class II&quot;,&quot;relativeTransform&quot;:{&quot;translate&quot;:{&quot;x&quot;:5.022607940023741,&quot;y&quot;:-17.437376160115853},&quot;rotate&quot;:3.141592653589793,&quot;skewX&quot;:-8.082014167195282e-18,&quot;scale&quot;:{&quot;x&quot;:-0.1622289386312577,&quot;y&quot;:0.14860616715946653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d7ad45b-b7b2-4983-a8e4-8bede1a5e58c&quot;,&quot;order&quot;:&quot;5&quot;}},&quot;b7c5edf7-1c6b-412b-bc76-82d0bfd0b36d&quot;:{&quot;type&quot;:&quot;FIGURE_OBJECT&quot;,&quot;id&quot;:&quot;b7c5edf7-1c6b-412b-bc76-82d0bfd0b36d&quot;,&quot;parent&quot;:{&quot;type&quot;:&quot;CROP&quot;,&quot;parentId&quot;:&quot;bd7ad45b-b7b2-4983-a8e4-8bede1a5e58c&quot;,&quot;order&quot;:&quot;5&quot;},&quot;relativeTransform&quot;:{&quot;translate&quot;:{&quot;x&quot;:8.54576229108022,&quot;y&quot;:-17.437376160115853},&quot;rotate&quot;:0,&quot;skewX&quot;:0,&quot;scale&quot;:{&quot;x&quot;:3.452690010087602,&quot;y&quot;:15.009222883106121}},&quot;path&quot;:{&quot;type&quot;:&quot;RECT&quot;,&quot;size&quot;:{&quot;x&quot;:2,&quot;y&quot;:2}},&quot;pathStyles&quot;:[{&quot;type&quot;:&quot;FILL&quot;,&quot;fillStyle&quot;:&quot;#fff&quot;}],&quot;isFrozen&quot;:true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92da2312e41b03779433bcf"/>
  <p:tag name="FIGURESLIDEID" val="845ae48f-acfd-48d4-96a2-74f1124c8333"/>
  <p:tag name="SELECTIONIDS" val="b4109cb1-45ef-4778-96fb-312b1fd1d0f4"/>
  <p:tag name="TRANSPARENTBACKGROUND" val="true"/>
  <p:tag name="VERSION" val="1764598911382"/>
  <p:tag name="TITLE" val="Academic • Discovery • Lab Meeting"/>
  <p:tag name="CREATORNAME" val="Simon Grassmann"/>
  <p:tag name="DATEINSERTED" val="1764598911491"/>
  <p:tag name="DPI" val="300"/>
  <p:tag name="BIOJSON" val="{&quot;id&quot;:&quot;af808c00-5f11-4f11-938a-b01301bf226a&quot;,&quot;objects&quot;:{&quot;b4109cb1-45ef-4778-96fb-312b1fd1d0f4&quot;:{&quot;type&quot;:&quot;FIGURE_OBJECT&quot;,&quot;id&quot;:&quot;b4109cb1-45ef-4778-96fb-312b1fd1d0f4&quot;,&quot;parent&quot;:{&quot;type&quot;:&quot;CHILD&quot;,&quot;parentId&quot;:&quot;845ae48f-acfd-48d4-96a2-74f1124c8333&quot;,&quot;order&quot;:&quot;995&quot;},&quot;relativeTransform&quot;:{&quot;translate&quot;:{&quot;x&quot;:24.39741899949078,&quot;y&quot;:-24.795115253892497},&quot;rotate&quot;:1.638650099548302,&quot;skewX&quot;:-1.3877787807814466e-17,&quot;scale&quot;:{&quot;x&quot;:0.9999999999999997,&quot;y&quot;:1}}},&quot;2af71ab9-a4ab-4581-b211-a2067244b9a6&quot;:{&quot;type&quot;:&quot;FIGURE_OBJECT&quot;,&quot;id&quot;:&quot;2af71ab9-a4ab-4581-b211-a2067244b9a6&quot;,&quot;name&quot;:&quot;MHC class II&quot;,&quot;relativeTransform&quot;:{&quot;translate&quot;:{&quot;x&quot;:5.140046420958193,&quot;y&quot;:-21.486190538064577},&quot;rotate&quot;:3.141592653589793,&quot;skewX&quot;:5.197901427584114e-17,&quot;scale&quot;:{&quot;x&quot;:-0.16222893863125767,&quot;y&quot;:0.16978362106822179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4109cb1-45ef-4778-96fb-312b1fd1d0f4&quot;,&quot;order&quot;:&quot;5&quot;}},&quot;c6b857e9-4776-4c20-a8ce-c8c3e65ac67c&quot;:{&quot;type&quot;:&quot;FIGURE_OBJECT&quot;,&quot;id&quot;:&quot;c6b857e9-4776-4c20-a8ce-c8c3e65ac67c&quot;,&quot;parent&quot;:{&quot;type&quot;:&quot;CROP&quot;,&quot;parentId&quot;:&quot;b4109cb1-45ef-4778-96fb-312b1fd1d0f4&quot;,&quot;order&quot;:&quot;5&quot;},&quot;relativeTransform&quot;:{&quot;translate&quot;:{&quot;x&quot;:8.54576229108022,&quot;y&quot;:-22.719294535275246},&quot;rotate&quot;:0,&quot;skewX&quot;:0,&quot;scale&quot;:{&quot;x&quot;:3.4526900100876015,&quot;y&quot;:19.555634534445662}},&quot;path&quot;:{&quot;type&quot;:&quot;RECT&quot;,&quot;size&quot;:{&quot;x&quot;:2,&quot;y&quot;:2}},&quot;pathStyles&quot;:[{&quot;type&quot;:&quot;FILL&quot;,&quot;fillStyle&quot;:&quot;#fff&quot;}],&quot;isFrozen&quot;:true},&quot;845ae48f-acfd-48d4-96a2-74f1124c8333&quot;:{&quot;id&quot;:&quot;845ae48f-acfd-48d4-96a2-74f1124c8333&quot;,&quot;type&quot;:&quot;FIGURE_OBJECT&quot;,&quot;document&quot;:{&quot;type&quot;:&quot;FIGURE&quot;,&quot;canvasType&quot;:&quot;FIGURE&quot;,&quot;units&quot;:&quot;cm&quot;,&quot;title&quot;:&quot;Table of Contents&quot;,&quot;aspectRatio&quot;:1.7777777777777777},&quot;parent&quot;:{&quot;type&quot;:&quot;DOCUMENT&quot;,&quot;parentId&quot;:&quot;af808c00-5f11-4f11-938a-b01301bf226a&quot;,&quot;order&quot;:&quot;85&quot;},&quot;source&quot;:{&quot;id&quot;:&quot;67095bc910456cf85950fb4a&quot;,&quot;type&quot;:&quot;TEMPLATES&quot;}},&quot;af808c00-5f11-4f11-938a-b01301bf226a&quot;:{&quot;id&quot;:&quot;af808c00-5f11-4f11-938a-b01301bf226a&quot;,&quot;type&quot;:&quot;FIGURE_OBJECT&quot;,&quot;document&quot;:{&quot;type&quot;:&quot;DOCUMENT_GROUP&quot;,&quot;canvasType&quot;:&quot;SLIDE&quot;,&quot;units&quot;:&quot;in&quot;},&quot;source&quot;:{&quot;id&quot;:&quot;671026813441cb01bfa9db28&quot;,&quot;type&quot;:&quot;TEMPLATES&quot;}}}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762896b9-1848-4457-a2d7-2950804955bd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762896b9-1848-4457-a2d7-2950804955bd&quot;:{&quot;relativeTransform&quot;:{&quot;translate&quot;:{&quot;x&quot;:-169.170322091619,&quot;y&quot;:90.13816557638256},&quot;rotate&quot;:0,&quot;skewX&quot;:0,&quot;scale&quot;:{&quot;x&quot;:1,&quot;y&quot;:1}},&quot;type&quot;:&quot;FIGURE_OBJECT&quot;,&quot;id&quot;:&quot;762896b9-1848-4457-a2d7-2950804955bd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5&quot;},&quot;isPremium&quot;:true},&quot;c96f8739-9096-4b93-b13c-83c21a12b15f&quot;:{&quot;type&quot;:&quot;FIGURE_OBJECT&quot;,&quot;id&quot;:&quot;c96f8739-9096-4b93-b13c-83c21a12b15f&quot;,&quot;name&quot;:&quot;Sphere&quot;,&quot;relativeTransform&quot;:{&quot;translate&quot;:{&quot;x&quot;:81.68095998200667,&quot;y&quot;:-93.5543397281734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7&quot;}},&quot;0a0b4188-b05b-4f59-a46a-5b0bfa34feae&quot;:{&quot;type&quot;:&quot;FIGURE_OBJECT&quot;,&quot;id&quot;:&quot;0a0b4188-b05b-4f59-a46a-5b0bfa34feae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8&quot;}},&quot;ad0187f7-241a-4f3c-b104-e03c7e2d15c1&quot;:{&quot;type&quot;:&quot;FIGURE_OBJECT&quot;,&quot;id&quot;:&quot;ad0187f7-241a-4f3c-b104-e03c7e2d15c1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5&quot;}},&quot;886b2bca-c9a5-4289-934c-078289946beb&quot;:{&quot;type&quot;:&quot;FIGURE_OBJECT&quot;,&quot;id&quot;:&quot;886b2bca-c9a5-4289-934c-078289946beb&quot;,&quot;name&quot;:&quot;Sphere&quot;,&quot;relativeTransform&quot;:{&quot;translate&quot;:{&quot;x&quot;:75.70385458054089,&quot;y&quot;:-121.3507726571805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7&quot;}},&quot;faf2dfc3-bd32-4ed7-ac33-d20fe9e51d60&quot;:{&quot;type&quot;:&quot;FIGURE_OBJECT&quot;,&quot;id&quot;:&quot;faf2dfc3-bd32-4ed7-ac33-d20fe9e51d60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9&quot;}},&quot;2765dddc-ef22-4458-b982-86e88e792f78&quot;:{&quot;type&quot;:&quot;FIGURE_OBJECT&quot;,&quot;id&quot;:&quot;2765dddc-ef22-4458-b982-86e88e792f78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97&quot;}},&quot;d024b70c-8eb2-4747-b580-ee4a8b8680aa&quot;:{&quot;type&quot;:&quot;FIGURE_OBJECT&quot;,&quot;id&quot;:&quot;d024b70c-8eb2-4747-b580-ee4a8b8680aa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98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2d393dfa-eb6d-4152-a440-1476455fb005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2d393dfa-eb6d-4152-a440-1476455fb005&quot;:{&quot;type&quot;:&quot;FIGURE_OBJECT&quot;,&quot;id&quot;:&quot;2d393dfa-eb6d-4152-a440-1476455fb005&quot;,&quot;parent&quot;:{&quot;type&quot;:&quot;CHILD&quot;,&quot;parentId&quot;:&quot;7b070383-4b14-4568-af37-3705b35cbf67&quot;,&quot;order&quot;:&quot;9977&quot;},&quot;relativeTransform&quot;:{&quot;translate&quot;:{&quot;x&quot;:343.81952792441257,&quot;y&quot;:-23.57723185229898},&quot;rotate&quot;:2.201975024124563,&quot;skewX&quot;:0,&quot;scale&quot;:{&quot;x&quot;:1,&quot;y&quot;:1}}},&quot;6baffa9a-0987-4fdd-a72f-0b9a9e6b3b74&quot;:{&quot;type&quot;:&quot;FIGURE_OBJECT&quot;,&quot;id&quot;:&quot;6baffa9a-0987-4fdd-a72f-0b9a9e6b3b74&quot;,&quot;parent&quot;:{&quot;type&quot;:&quot;CHILD&quot;,&quot;parentId&quot;:&quot;2d393dfa-eb6d-4152-a440-1476455fb005&quot;,&quot;order&quot;:&quot;5&quot;},&quot;relativeTransform&quot;:{&quot;translate&quot;:{&quot;x&quot;:72.49541383800188,&quot;y&quot;:-13.684321779836036},&quot;rotate&quot;:1.5707963267948968}},&quot;38bf42a5-94ad-49c3-9143-7a36d3de59a5&quot;:{&quot;type&quot;:&quot;FIGURE_OBJECT&quot;,&quot;id&quot;:&quot;38bf42a5-94ad-49c3-9143-7a36d3de59a5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6baffa9a-0987-4fdd-a72f-0b9a9e6b3b74&quot;,&quot;order&quot;:&quot;5&quot;}},&quot;70f2ba8a-6f34-447c-bcc7-cb944a8986b7&quot;:{&quot;type&quot;:&quot;FIGURE_OBJECT&quot;,&quot;id&quot;:&quot;70f2ba8a-6f34-447c-bcc7-cb944a8986b7&quot;,&quot;parent&quot;:{&quot;type&quot;:&quot;CROP&quot;,&quot;parentId&quot;:&quot;6baffa9a-0987-4fdd-a72f-0b9a9e6b3b74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765ddc18-6a56-4f14-be8a-07462e2235eb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765ddc18-6a56-4f14-be8a-07462e2235eb&quot;:{&quot;id&quot;:&quot;765ddc18-6a56-4f14-be8a-07462e2235eb&quot;,&quot;name&quot;:&quot;Natural killer cell&quot;,&quot;type&quot;:&quot;FIGURE_OBJECT&quot;,&quot;relativeTransform&quot;:{&quot;translate&quot;:{&quot;x&quot;:-35.99069491786305,&quot;y&quot;:55.63427726724757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c75a5a71-fe41-4de2-a903-5403a8056d68&quot;,&quot;order&quot;:&quot;999999999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a3be6880-6550-4b79-a8ee-cbb8551ad254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a3be6880-6550-4b79-a8ee-cbb8551ad254&quot;:{&quot;type&quot;:&quot;FIGURE_OBJECT&quot;,&quot;id&quot;:&quot;a3be6880-6550-4b79-a8ee-cbb8551ad254&quot;,&quot;parent&quot;:{&quot;type&quot;:&quot;CHILD&quot;,&quot;parentId&quot;:&quot;c75a5a71-fe41-4de2-a903-5403a8056d68&quot;,&quot;order&quot;:&quot;9999999997&quot;},&quot;relativeTransform&quot;:{&quot;translate&quot;:{&quot;x&quot;:-179.45725274725265,&quot;y&quot;:-151.2751538461539},&quot;rotate&quot;:0,&quot;skewX&quot;:0,&quot;scale&quot;:{&quot;x&quot;:1,&quot;y&quot;:1}}},&quot;0c412e70-8c00-43e3-a5d7-16cf1548c726&quot;:{&quot;id&quot;:&quot;0c412e70-8c00-43e3-a5d7-16cf1548c726&quot;,&quot;name&quot;:&quot;Macrophage&quot;,&quot;type&quot;:&quot;FIGURE_OBJECT&quot;,&quot;relativeTransform&quot;:{&quot;translate&quot;:{&quot;x&quot;:-24.874849550665886,&quot;y&quot;:203.47896518142142},&quot;rotate&quot;:0,&quot;skewX&quot;:0,&quot;scale&quot;:{&quot;x&quot;:1.0985893815962982,&quot;y&quot;:1.0985893815962982}},&quot;image&quot;:{&quot;url&quot;:&quot;https://icons.biorender.com/biorender/61548665f5ee080029be1488/20210929202022/image/macrophage-01.png&quot;,&quot;fallbackUrl&quot;:&quot;https://res.cloudinary.com/dlcjuc3ej/image/upload/v1632946822/kg1medepvd9igtkm7wa4.svg#/keystone/api/icons/61548665f5ee080029be1488/20210929202022/image/macrophage-01.svg&quot;,&quot;isPremium&quot;:false,&quot;isPacked&quot;:true,&quot;size&quot;:{&quot;x&quot;:100,&quot;y&quot;:100}},&quot;source&quot;:{&quot;id&quot;:&quot;61548665f5ee080029be1488&quot;,&quot;type&quot;:&quot;ASSETS&quot;},&quot;parent&quot;:{&quot;type&quot;:&quot;CHILD&quot;,&quot;parentId&quot;:&quot;a3be6880-6550-4b79-a8ee-cbb8551ad254&quot;,&quot;order&quot;:&quot;2&quot;}},&quot;4e4b3c53-a1db-4eb6-b794-94d8d09062fd&quot;:{&quot;id&quot;:&quot;4e4b3c53-a1db-4eb6-b794-94d8d09062fd&quot;,&quot;name&quot;:&quot;Virus&quot;,&quot;displayName&quot;:&quot;&quot;,&quot;type&quot;:&quot;FIGURE_OBJECT&quot;,&quot;relativeTransform&quot;:{&quot;translate&quot;:{&quot;x&quot;:-36.799823463943426,&quot;y&quot;:176.1639209870157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a3be6880-6550-4b79-a8ee-cbb8551ad254&quot;,&quot;order&quot;:&quot;5&quot;}},&quot;80d3b113-965d-4ca5-9720-39abc4f01787&quot;:{&quot;id&quot;:&quot;80d3b113-965d-4ca5-9720-39abc4f01787&quot;,&quot;name&quot;:&quot;Virus&quot;,&quot;displayName&quot;:&quot;&quot;,&quot;type&quot;:&quot;FIGURE_OBJECT&quot;,&quot;relativeTransform&quot;:{&quot;translate&quot;:{&quot;x&quot;:-50.03582346394347,&quot;y&quot;:217.4139209870157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a3be6880-6550-4b79-a8ee-cbb8551ad254&quot;,&quot;order&quot;:&quot;7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024385ad-8e41-4aa7-86eb-951ce7de9e76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024385ad-8e41-4aa7-86eb-951ce7de9e76&quot;:{&quot;type&quot;:&quot;FIGURE_OBJECT&quot;,&quot;id&quot;:&quot;024385ad-8e41-4aa7-86eb-951ce7de9e76&quot;,&quot;relativeTransform&quot;:{&quot;translate&quot;:{&quot;x&quot;:-164.6700924909286,&quot;y&quot;:-12.045158258729856},&quot;rotate&quot;:0,&quot;skewX&quot;:0,&quot;scale&quot;:{&quot;x&quot;:1,&quot;y&quot;:1}},&quot;opacity&quot;:1,&quot;path&quot;:{&quot;type&quot;:&quot;POLY_LINE&quot;,&quot;points&quot;:[{&quot;x&quot;:191.89189189189187,&quot;y&quot;:72.97297297297303},{&quot;x&quot;:246.53403387565905,&quot;y&quot;:71.62162162162167}],&quot;closed&quot;:false},&quot;pathStyles&quot;:[{&quot;type&quot;:&quot;FILL&quot;,&quot;fillStyle&quot;:&quot;rgba(0,0,0,0)&quot;},{&quot;type&quot;:&quot;STROKE&quot;,&quot;strokeStyle&quot;:&quot;#232323&quot;,&quot;lineWidth&quot;:8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75a5a71-fe41-4de2-a903-5403a8056d68&quot;,&quot;order&quot;:&quot;9999999998&quot;},&quot;connectorInfo&quot;:{&quot;type&quot;:&quot;LINE&quot;,&quot;offset&quot;:{&quot;x&quot;:0,&quot;y&quot;:0},&quot;bending&quot;:0.1,&quot;customized&quot;:false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62726ed1-af87-4f90-a038-41a3441fe668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62726ed1-af87-4f90-a038-41a3441fe668&quot;:{&quot;type&quot;:&quot;FIGURE_OBJECT&quot;,&quot;id&quot;:&quot;62726ed1-af87-4f90-a038-41a3441fe668&quot;,&quot;parent&quot;:{&quot;type&quot;:&quot;CHILD&quot;,&quot;parentId&quot;:&quot;c75a5a71-fe41-4de2-a903-5403a8056d68&quot;,&quot;order&quot;:&quot;99999999985&quot;},&quot;relativeTransform&quot;:{&quot;translate&quot;:{&quot;x&quot;:-115.28375764157127,&quot;y&quot;:55.22786189897005},&quot;rotate&quot;:-1.5707963267948961,&quot;skewX&quot;:0,&quot;scale&quot;:{&quot;x&quot;:1,&quot;y&quot;:1}}},&quot;16b5e5e8-beaf-4fc5-a975-07fe3c60fce4&quot;:{&quot;type&quot;:&quot;FIGURE_OBJECT&quot;,&quot;id&quot;:&quot;16b5e5e8-beaf-4fc5-a975-07fe3c60fce4&quot;,&quot;name&quot;:&quot;MHC class II&quot;,&quot;relativeTransform&quot;:{&quot;translate&quot;:{&quot;x&quot;:7.928234975636171,&quot;y&quot;:-27.525066102472135},&quot;rotate&quot;:3.141592653589793,&quot;skewX&quot;:-8.082014167195266e-18,&quot;scale&quot;:{&quot;x&quot;:-0.2560799410735196,&quot;y&quot;:0.23457626518691577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62726ed1-af87-4f90-a038-41a3441fe668&quot;,&quot;order&quot;:&quot;5&quot;}},&quot;1f1e8004-53ca-4011-b308-49a53207c8c3&quot;:{&quot;type&quot;:&quot;FIGURE_OBJECT&quot;,&quot;id&quot;:&quot;1f1e8004-53ca-4011-b308-49a53207c8c3&quot;,&quot;parent&quot;:{&quot;type&quot;:&quot;CROP&quot;,&quot;parentId&quot;:&quot;62726ed1-af87-4f90-a038-41a3441fe668&quot;,&quot;order&quot;:&quot;5&quot;},&quot;relativeTransform&quot;:{&quot;translate&quot;:{&quot;x&quot;:13.489568028934116,&quot;y&quot;:-27.525066102472135},&quot;rotate&quot;:0,&quot;skewX&quot;:0,&quot;scale&quot;:{&quot;x&quot;:5.450104412863397,&quot;y&quot;:23.692202783878496}},&quot;path&quot;:{&quot;type&quot;:&quot;RECT&quot;,&quot;size&quot;:{&quot;x&quot;:2,&quot;y&quot;:2}},&quot;pathStyles&quot;:[{&quot;type&quot;:&quot;FILL&quot;,&quot;fillStyle&quot;:&quot;#fff&quot;}],&quot;isFrozen&quot;:true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9192cd3b-7b20-4c3b-9e6c-aab33c9cfce9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9192cd3b-7b20-4c3b-9e6c-aab33c9cfce9&quot;:{&quot;type&quot;:&quot;FIGURE_OBJECT&quot;,&quot;id&quot;:&quot;9192cd3b-7b20-4c3b-9e6c-aab33c9cfce9&quot;,&quot;parent&quot;:{&quot;type&quot;:&quot;CHILD&quot;,&quot;parentId&quot;:&quot;c75a5a71-fe41-4de2-a903-5403a8056d68&quot;,&quot;order&quot;:&quot;9999999999&quot;},&quot;relativeTransform&quot;:{&quot;translate&quot;:{&quot;x&quot;:-135.00353938040504,&quot;y&quot;:31.79575120867642},&quot;rotate&quot;:1.5707963267948966,&quot;skewX&quot;:0,&quot;scale&quot;:{&quot;x&quot;:0.9999999999999999,&quot;y&quot;:0.9999999999999999}}},&quot;6fd91721-dca8-4ba9-ba7a-7e3ee6cf40d5&quot;:{&quot;type&quot;:&quot;FIGURE_OBJECT&quot;,&quot;id&quot;:&quot;6fd91721-dca8-4ba9-ba7a-7e3ee6cf40d5&quot;,&quot;name&quot;:&quot;MHC class II&quot;,&quot;relativeTransform&quot;:{&quot;translate&quot;:{&quot;x&quot;:8.11361274812974,&quot;y&quot;:-33.91615856766661},&quot;rotate&quot;:3.141592653589793,&quot;skewX&quot;:5.197901427584112e-17,&quot;scale&quot;:{&quot;x&quot;:-0.2560799410735196,&quot;y&quot;:0.2680050800136456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9192cd3b-7b20-4c3b-9e6c-aab33c9cfce9&quot;,&quot;order&quot;:&quot;5&quot;}},&quot;af56f4cd-3473-4ace-beea-b63bdd0aa8fc&quot;:{&quot;type&quot;:&quot;FIGURE_OBJECT&quot;,&quot;id&quot;:&quot;af56f4cd-3473-4ace-beea-b63bdd0aa8fc&quot;,&quot;parent&quot;:{&quot;type&quot;:&quot;CROP&quot;,&quot;parentId&quot;:&quot;9192cd3b-7b20-4c3b-9e6c-aab33c9cfce9&quot;,&quot;order&quot;:&quot;5&quot;},&quot;relativeTransform&quot;:{&quot;translate&quot;:{&quot;x&quot;:13.489568028934116,&quot;y&quot;:-35.86262509581776},&quot;rotate&quot;:0,&quot;skewX&quot;:0,&quot;scale&quot;:{&quot;x&quot;:5.450104412863397,&quot;y&quot;:30.868757334465133}},&quot;path&quot;:{&quot;type&quot;:&quot;RECT&quot;,&quot;size&quot;:{&quot;x&quot;:2,&quot;y&quot;:2}},&quot;pathStyles&quot;:[{&quot;type&quot;:&quot;FILL&quot;,&quot;fillStyle&quot;:&quot;#fff&quot;}],&quot;isFrozen&quot;:true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9b89d7e6-deca-481a-8e4a-1ed3408f1a98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9b89d7e6-deca-481a-8e4a-1ed3408f1a98&quot;:{&quot;id&quot;:&quot;9b89d7e6-deca-481a-8e4a-1ed3408f1a98&quot;,&quot;name&quot;:&quot;Dendritic cell&quot;,&quot;type&quot;:&quot;FIGURE_OBJECT&quot;,&quot;relativeTransform&quot;:{&quot;translate&quot;:{&quot;x&quot;:-122.09863204292769,&quot;y&quot;:212.06580671825685},&quot;rotate&quot;:0.17428550071486631,&quot;skewX&quot;:5.22735952590918e-16,&quot;scale&quot;:{&quot;x&quot;:1.219306669766752,&quot;y&quot;:1.2193066697667516}},&quot;image&quot;:{&quot;url&quot;:&quot;https://icons.biorender.com/biorender/6154c9445275170029fdb7b6/20210929201618/image/dendritic-cell-1-01.png&quot;,&quot;fallbackUrl&quot;:&quot;https://res.cloudinary.com/dlcjuc3ej/image/upload/v1632946578/gvxvnkggi916cqurypsl.svg#/keystone/api/icons/6154c9445275170029fdb7b6/20210929201618/image/dendritic-cell-1-01.svg&quot;,&quot;isPremium&quot;:false,&quot;isPacked&quot;:true,&quot;size&quot;:{&quot;x&quot;:100,&quot;y&quot;:104.54545454545455}},&quot;source&quot;:{&quot;id&quot;:&quot;6154c9445275170029fdb7b6&quot;,&quot;type&quot;:&quot;ASSETS&quot;},&quot;parent&quot;:{&quot;type&quot;:&quot;CHILD&quot;,&quot;parentId&quot;:&quot;c75a5a71-fe41-4de2-a903-5403a8056d68&quot;,&quot;order&quot;:&quot;99999999998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f6f3639e-d205-4094-8721-9156d5761a07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f6f3639e-d205-4094-8721-9156d5761a07&quot;:{&quot;type&quot;:&quot;FIGURE_OBJECT&quot;,&quot;id&quot;:&quot;f6f3639e-d205-4094-8721-9156d5761a07&quot;,&quot;name&quot;:&quot;Enterocyte (epithelial–mesenchymal transition, stage 0)&quot;,&quot;relativeTransform&quot;:{&quot;translate&quot;:{&quot;x&quot;:-77.4260092884825,&quot;y&quot;:-197.55707159605913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99981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20c36801-a695-4c5f-8154-66244c33f3f3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20c36801-a695-4c5f-8154-66244c33f3f3&quot;:{&quot;id&quot;:&quot;20c36801-a695-4c5f-8154-66244c33f3f3&quot;,&quot;name&quot;:&quot;Virus&quot;,&quot;displayName&quot;:&quot;&quot;,&quot;type&quot;:&quot;FIGURE_OBJECT&quot;,&quot;relativeTransform&quot;:{&quot;translate&quot;:{&quot;x&quot;:-96.12871407682647,&quot;y&quot;:-204.7702531929407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c75a5a71-fe41-4de2-a903-5403a8056d68&quot;,&quot;order&quot;:&quot;999999999982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1d421081-d6ae-4c92-bb09-6c8fc2fb9110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1d421081-d6ae-4c92-bb09-6c8fc2fb9110&quot;:{&quot;id&quot;:&quot;1d421081-d6ae-4c92-bb09-6c8fc2fb9110&quot;,&quot;name&quot;:&quot;Virus&quot;,&quot;displayName&quot;:&quot;&quot;,&quot;type&quot;:&quot;FIGURE_OBJECT&quot;,&quot;relativeTransform&quot;:{&quot;translate&quot;:{&quot;x&quot;:-65.05423245969283,&quot;y&quot;:-214.88023123978758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c75a5a71-fe41-4de2-a903-5403a8056d68&quot;,&quot;order&quot;:&quot;999999999985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9471d2c9-1245-49e0-badf-959aed9a312c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9471d2c9-1245-49e0-badf-959aed9a312c&quot;:{&quot;id&quot;:&quot;9471d2c9-1245-49e0-badf-959aed9a312c&quot;,&quot;name&quot;:&quot;Virus&quot;,&quot;displayName&quot;:&quot;&quot;,&quot;type&quot;:&quot;FIGURE_OBJECT&quot;,&quot;relativeTransform&quot;:{&quot;translate&quot;:{&quot;x&quot;:-58.986076211196405,&quot;y&quot;:-189.5273683902737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c75a5a71-fe41-4de2-a903-5403a8056d68&quot;,&quot;order&quot;:&quot;999999999986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eaa69c65-d228-4f68-be20-28a2b61ba17a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eaa69c65-d228-4f68-be20-28a2b61ba17a&quot;:{&quot;relativeTransform&quot;:{&quot;translate&quot;:{&quot;x&quot;:207.59383907428256,&quot;y&quot;:86.49888256142768},&quot;rotate&quot;:0,&quot;skewX&quot;:0,&quot;scale&quot;:{&quot;x&quot;:1,&quot;y&quot;:1}},&quot;type&quot;:&quot;FIGURE_OBJECT&quot;,&quot;id&quot;:&quot;eaa69c65-d228-4f68-be20-28a2b61ba17a&quot;,&quot;name&quot;:&quot;Plus sign (editable)&quot;,&quot;displayName&quot;:&quot;Plus sign (editable)&quot;,&quot;opacity&quot;:1,&quot;source&quot;:{&quot;id&quot;:&quot;5d4063e0cd38af0033767471&quot;,&quot;type&quot;:&quot;ASSETS&quot;},&quot;pathStyles&quot;:[{&quot;type&quot;:&quot;FILL&quot;,&quot;fillStyle&quot;:&quot;rgb(0,0,0)&quot;}],&quot;isLocked&quot;:false,&quot;parent&quot;:{&quot;type&quot;:&quot;CHILD&quot;,&quot;parentId&quot;:&quot;7b070383-4b14-4568-af37-3705b35cbf67&quot;,&quot;order&quot;:&quot;9985&quot;},&quot;isPremium&quot;:true},&quot;674c80a6-611b-4ad4-b463-9ab5fbcab6de&quot;:{&quot;type&quot;:&quot;FIGURE_OBJECT&quot;,&quot;id&quot;:&quot;674c80a6-611b-4ad4-b463-9ab5fbcab6de&quot;,&quot;relativeTransform&quot;:{&quot;translate&quot;:{&quot;x&quot;:0,&quot;y&quot;:0},&quot;rotate&quot;:0},&quot;opacity&quot;:1,&quot;path&quot;:{&quot;type&quot;:&quot;ELLIPSE&quot;,&quot;size&quot;:{&quot;x&quot;:24.08497968810964,&quot;y&quot;:24.08497968810964}},&quot;pathStyles&quot;:[{&quot;type&quot;:&quot;FILL&quot;,&quot;fillStyle&quot;:&quot;#272524&quot;},{&quot;type&quot;:&quot;STROKE&quot;,&quot;strokeStyle&quot;:&quot;transparent&quot;,&quot;lineWidth&quot;:0,&quot;lineJoin&quot;:&quot;round&quot;}],&quot;isLocked&quot;:false,&quot;parent&quot;:{&quot;type&quot;:&quot;CHILD&quot;,&quot;parentId&quot;:&quot;eaa69c65-d228-4f68-be20-28a2b61ba17a&quot;,&quot;order&quot;:&quot;2&quot;},&quot;layout&quot;:{&quot;sizeRatio&quot;:{&quot;x&quot;:0.7071067811865476,&quot;y&quot;:0.7071067811865476},&quot;keepAspectRatio&quot;:true}},&quot;03aa9e16-1103-4267-8a05-66e5156c6192&quot;:{&quot;id&quot;:&quot;03aa9e16-1103-4267-8a05-66e5156c6192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MSK Sans App&quot;,&quot;fontSize&quot;:5.619828593892249,&quot;color&quot;:&quot;black&quot;,&quot;fontWeight&quot;:&quot;normal&quot;,&quot;fontStyle&quot;:&quot;normal&quot;,&quot;decoration&quot;:&quot;none&quot;}}]},&quot;format&quot;:&quot;BETTER_TEXT&quot;,&quot;size&quot;:{&quot;x&quot;:17.030652462202585,&quot;y&quot;:6.623369414230152},&quot;targetSize&quot;:{&quot;x&quot;:17.030652462202585,&quot;y&quot;:2}},&quot;parent&quot;:{&quot;type&quot;:&quot;CHILD&quot;,&quot;parentId&quot;:&quot;674c80a6-611b-4ad4-b463-9ab5fbcab6de&quot;,&quot;order&quot;:&quot;5&quot;}},&quot;5b41b8b2-7418-467d-8b77-b370697031fc&quot;:{&quot;type&quot;:&quot;FIGURE_OBJECT&quot;,&quot;id&quot;:&quot;5b41b8b2-7418-467d-8b77-b370697031fc&quot;,&quot;name&quot;:&quot;Plus sign&quot;,&quot;relativeTransform&quot;:{&quot;translate&quot;:{&quot;x&quot;:-0.13380544271171657,&quot;y&quot;:0.1338054427117219},&quot;rotate&quot;:0,&quot;skewX&quot;:0,&quot;scale&quot;:{&quot;x&quot;:0.0919912418643077,&quot;y&quot;:0.09767797317955577}},&quot;opacity&quot;:1,&quot;image&quot;:{&quot;url&quot;:&quot;https://icons.biorender.com/biorender/5c9a3472743ac2330043c91c/plus-sign.png&quot;,&quot;fallbackUrl&quot;:&quot;https://res.cloudinary.com/dlcjuc3ej/image/upload/v1553609816/z1evgqxlulvs47je1fv1.svg#/keystone/api/icons/5c9a3472743ac2330043c91c/plus-sign.svg&quot;,&quot;size&quot;:{&quot;x&quot;:200,&quot;y&quot;:200},&quot;isPremium&quot;:false},&quot;source&quot;:{&quot;id&quot;:&quot;5c9a3417743ac2330043c8f6&quot;,&quot;type&quot;:&quot;ASSETS&quot;},&quot;pathStyles&quot;:[{&quot;type&quot;:&quot;FILL&quot;,&quot;fillStyle&quot;:&quot;rgb(0,0,0)&quot;}],&quot;isLocked&quot;:false,&quot;parent&quot;:{&quot;type&quot;:&quot;CHILD&quot;,&quot;parentId&quot;:&quot;eaa69c65-d228-4f68-be20-28a2b61ba17a&quot;,&quot;order&quot;:&quot;5&quot;}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0941759d-3435-4c27-a870-8f7f0d651160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0941759d-3435-4c27-a870-8f7f0d651160&quot;:{&quot;type&quot;:&quot;FIGURE_OBJECT&quot;,&quot;id&quot;:&quot;0941759d-3435-4c27-a870-8f7f0d651160&quot;,&quot;name&quot;:&quot;Enterocyte (epithelial–mesenchymal transition, stage 0)&quot;,&quot;relativeTransform&quot;:{&quot;translate&quot;:{&quot;x&quot;:-4.954351249657037,&quot;y&quot;:-197.5572260676039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99987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7753c523-6fa0-4a27-8634-0205c9c2700e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7753c523-6fa0-4a27-8634-0205c9c2700e&quot;:{&quot;type&quot;:&quot;FIGURE_OBJECT&quot;,&quot;id&quot;:&quot;7753c523-6fa0-4a27-8634-0205c9c2700e&quot;,&quot;name&quot;:&quot;Enterocyte (epithelial–mesenchymal transition, stage 0)&quot;,&quot;relativeTransform&quot;:{&quot;translate&quot;:{&quot;x&quot;:68.18616144322496,&quot;y&quot;:-197.55735614890472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9999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043e991e-5da3-4bd4-a7f9-7a8d03b027b8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043e991e-5da3-4bd4-a7f9-7a8d03b027b8&quot;:{&quot;type&quot;:&quot;FIGURE_OBJECT&quot;,&quot;id&quot;:&quot;043e991e-5da3-4bd4-a7f9-7a8d03b027b8&quot;,&quot;name&quot;:&quot;Enterocyte (epithelial–mesenchymal transition, stage 0)&quot;,&quot;relativeTransform&quot;:{&quot;translate&quot;:{&quot;x&quot;:140.78778745948514,&quot;y&quot;:-197.55646997004294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99991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8e1887c0-767b-4a86-bc29-55b04bdc56f3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8e1887c0-767b-4a86-bc29-55b04bdc56f3&quot;:{&quot;type&quot;:&quot;FIGURE_OBJECT&quot;,&quot;id&quot;:&quot;8e1887c0-767b-4a86-bc29-55b04bdc56f3&quot;,&quot;name&quot;:&quot;Enterocyte (epithelial–mesenchymal transition, stage 0)&quot;,&quot;relativeTransform&quot;:{&quot;translate&quot;:{&quot;x&quot;:-149.61921254051484,&quot;y&quot;:-197.55760005134368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99992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c02eaa30-8560-4f2d-9228-0efa4b9cb7c6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c02eaa30-8560-4f2d-9228-0efa4b9cb7c6&quot;:{&quot;type&quot;:&quot;FIGURE_OBJECT&quot;,&quot;id&quot;:&quot;c02eaa30-8560-4f2d-9228-0efa4b9cb7c6&quot;,&quot;name&quot;:&quot;Enterocyte (epithelial–mesenchymal transition, stage 0)&quot;,&quot;relativeTransform&quot;:{&quot;translate&quot;:{&quot;x&quot;:-223.0380255486449,&quot;y&quot;:-197.55672200256316},&quot;rotate&quot;:0,&quot;skewX&quot;:0,&quot;scale&quot;:{&quot;x&quot;:0.31912306824213676,&quot;y&quot;:0.3191230682421369}},&quot;opacity&quot;:1,&quot;image&quot;:{&quot;url&quot;:&quot;https://icons.biorender.com/biorender/5ca759861177743300099849/20200122222158/image/enterocyte-epithelial-mesenchymal-transition-stage-0.png&quot;,&quot;fallbackUrl&quot;:&quot;https://res.cloudinary.com/dlcjuc3ej/image/upload/v1579731718/p2clv2m3cpw2hbvhz5py.svg#/keystone/api/icons/5ca759861177743300099849/20200122222158/image/enterocyte-epithelial-mesenchymal-transition-stage-0.svg&quot;,&quot;size&quot;:{&quot;x&quot;:267,&quot;y&quot;:378},&quot;isPremium&quot;:false,&quot;isPacked&quot;:true},&quot;source&quot;:{&quot;id&quot;:&quot;5ca75986117774330009984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99995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5c6467e2-e1a3-4d86-9d58-3f1137239b55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5c6467e2-e1a3-4d86-9d58-3f1137239b55&quot;:{&quot;relativeTransform&quot;:{&quot;translate&quot;:{&quot;x&quot;:-34.675647751339056,&quot;y&quot;:-97.42684965121671},&quot;rotate&quot;:0,&quot;skewX&quot;:0,&quot;scale&quot;:{&quot;x&quot;:1,&quot;y&quot;:1}},&quot;type&quot;:&quot;FIGURE_OBJECT&quot;,&quot;id&quot;:&quot;5c6467e2-e1a3-4d86-9d58-3f1137239b55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99996&quot;},&quot;isPremium&quot;:true},&quot;e516b92b-1cc7-4f12-bb55-8b9fcc5f7097&quot;:{&quot;type&quot;:&quot;FIGURE_OBJECT&quot;,&quot;id&quot;:&quot;e516b92b-1cc7-4f12-bb55-8b9fcc5f7097&quot;,&quot;name&quot;:&quot;Sphere&quot;,&quot;relativeTransform&quot;:{&quot;translate&quot;:{&quot;x&quot;:-5.9323335741792835,&quot;y&quot;:23.2085561926064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c6467e2-e1a3-4d86-9d58-3f1137239b55&quot;,&quot;order&quot;:&quot;7&quot;}},&quot;67f0ea98-d64c-456f-a9df-4dedd31cdf3b&quot;:{&quot;type&quot;:&quot;FIGURE_OBJECT&quot;,&quot;id&quot;:&quot;67f0ea98-d64c-456f-a9df-4dedd31cdf3b&quot;,&quot;name&quot;:&quot;Sphere&quot;,&quot;relativeTransform&quot;:{&quot;translate&quot;:{&quot;x&quot;:7.96654212343611,&quot;y&quot;:-0.1979643553387404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c6467e2-e1a3-4d86-9d58-3f1137239b55&quot;,&quot;order&quot;:&quot;8&quot;}},&quot;95921dba-5671-405f-94ea-5e11d7862178&quot;:{&quot;type&quot;:&quot;FIGURE_OBJECT&quot;,&quot;id&quot;:&quot;95921dba-5671-405f-94ea-5e11d7862178&quot;,&quot;name&quot;:&quot;Sphere&quot;,&quot;relativeTransform&quot;:{&quot;translate&quot;:{&quot;x&quot;:19.06505658310117,&quot;y&quot;:32.33079921645223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c6467e2-e1a3-4d86-9d58-3f1137239b55&quot;,&quot;order&quot;:&quot;9&quot;}},&quot;be7338d8-3246-4e59-ac81-a03331d6db49&quot;:{&quot;type&quot;:&quot;FIGURE_OBJECT&quot;,&quot;id&quot;:&quot;be7338d8-3246-4e59-ac81-a03331d6db49&quot;,&quot;name&quot;:&quot;Sphere&quot;,&quot;relativeTransform&quot;:{&quot;translate&quot;:{&quot;x&quot;:-11.118036263169842,&quot;y&quot;:-23.4850221939993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c6467e2-e1a3-4d86-9d58-3f1137239b55&quot;,&quot;order&quot;:&quot;95&quot;}},&quot;98f3f61f-09ef-498c-8e40-f4059eab7891&quot;:{&quot;type&quot;:&quot;FIGURE_OBJECT&quot;,&quot;id&quot;:&quot;98f3f61f-09ef-498c-8e40-f4059eab7891&quot;,&quot;name&quot;:&quot;Sphere&quot;,&quot;relativeTransform&quot;:{&quot;translate&quot;:{&quot;x&quot;:-25.016570509745222,&quot;y&quot;:4.5339869384208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c6467e2-e1a3-4d86-9d58-3f1137239b55&quot;,&quot;order&quot;:&quot;97&quot;}},&quot;d78ec177-d97b-42f5-9fa3-78d54242bece&quot;:{&quot;type&quot;:&quot;FIGURE_OBJECT&quot;,&quot;id&quot;:&quot;d78ec177-d97b-42f5-9fa3-78d54242bece&quot;,&quot;name&quot;:&quot;Sphere&quot;,&quot;relativeTransform&quot;:{&quot;translate&quot;:{&quot;x&quot;:-1.4374812149711076,&quot;y&quot;:52.5151193585120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c6467e2-e1a3-4d86-9d58-3f1137239b55&quot;,&quot;order&quot;:&quot;98&quot;}},&quot;b878a77e-d30d-4196-8f09-36e3817682a9&quot;:{&quot;type&quot;:&quot;FIGURE_OBJECT&quot;,&quot;id&quot;:&quot;b878a77e-d30d-4196-8f09-36e3817682a9&quot;,&quot;name&quot;:&quot;Sphere&quot;,&quot;relativeTransform&quot;:{&quot;translate&quot;:{&quot;x&quot;:-38.915218081351725,&quot;y&quot;:-14.096204012181119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c6467e2-e1a3-4d86-9d58-3f1137239b55&quot;,&quot;order&quot;:&quot;99&quot;}},&quot;8544681e-f6a5-4db2-a44a-e047e4a202a1&quot;:{&quot;type&quot;:&quot;FIGURE_OBJECT&quot;,&quot;id&quot;:&quot;8544681e-f6a5-4db2-a44a-e047e4a202a1&quot;,&quot;name&quot;:&quot;Sphere&quot;,&quot;relativeTransform&quot;:{&quot;translate&quot;:{&quot;x&quot;:-33.92047304860672,&quot;y&quot;:38.6168992549221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c6467e2-e1a3-4d86-9d58-3f1137239b55&quot;,&quot;order&quot;:&quot;995&quot;}},&quot;341b88d9-a5c3-48ad-ba85-78bba2c2831f&quot;:{&quot;type&quot;:&quot;FIGURE_OBJECT&quot;,&quot;id&quot;:&quot;341b88d9-a5c3-48ad-ba85-78bba2c2831f&quot;,&quot;name&quot;:&quot;Sphere&quot;,&quot;relativeTransform&quot;:{&quot;translate&quot;:{&quot;x&quot;:32.96431390518025,&quot;y&quot;:74.61078588680878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c6467e2-e1a3-4d86-9d58-3f1137239b55&quot;,&quot;order&quot;:&quot;997&quot;}},&quot;bfe56261-b682-49a4-8832-2cced41de54e&quot;:{&quot;type&quot;:&quot;FIGURE_OBJECT&quot;,&quot;id&quot;:&quot;bfe56261-b682-49a4-8832-2cced41de54e&quot;,&quot;name&quot;:&quot;Sphere&quot;,&quot;relativeTransform&quot;:{&quot;translate&quot;:{&quot;x&quot;:-1.4376985268321603,&quot;y&quot;:86.7481845622074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c6467e2-e1a3-4d86-9d58-3f1137239b55&quot;,&quot;order&quot;:&quot;998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ec433fec-496d-4851-9927-70e358581dd8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ec433fec-496d-4851-9927-70e358581dd8&quot;:{&quot;relativeTransform&quot;:{&quot;translate&quot;:{&quot;x&quot;:-176.1199374762344,&quot;y&quot;:218.81948425770116},&quot;rotate&quot;:0,&quot;skewX&quot;:0,&quot;scale&quot;:{&quot;x&quot;:1,&quot;y&quot;:1}},&quot;type&quot;:&quot;FIGURE_OBJECT&quot;,&quot;id&quot;:&quot;ec433fec-496d-4851-9927-70e358581dd8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99999&quot;},&quot;isPremium&quot;:true},&quot;bcbd56bb-378e-49a6-8fe4-ca46a68da168&quot;:{&quot;type&quot;:&quot;FIGURE_OBJECT&quot;,&quot;id&quot;:&quot;bcbd56bb-378e-49a6-8fe4-ca46a68da168&quot;,&quot;name&quot;:&quot;Sphere&quot;,&quot;relativeTransform&quot;:{&quot;translate&quot;:{&quot;x&quot;:78.2889489929957,&quot;y&quot;:-103.9922078600416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c433fec-496d-4851-9927-70e358581dd8&quot;,&quot;order&quot;:&quot;7&quot;}},&quot;0a2f957d-4c60-44d3-a37f-2b6c1df05915&quot;:{&quot;type&quot;:&quot;FIGURE_OBJECT&quot;,&quot;id&quot;:&quot;0a2f957d-4c60-44d3-a37f-2b6c1df05915&quot;,&quot;name&quot;:&quot;Sphere&quot;,&quot;relativeTransform&quot;:{&quot;translate&quot;:{&quot;x&quot;:41.36871023057037,&quot;y&quot;:-99.5999687012512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c433fec-496d-4851-9927-70e358581dd8&quot;,&quot;order&quot;:&quot;8&quot;}},&quot;77e1f712-a5a2-43ff-ab9c-4f558f0358c9&quot;:{&quot;type&quot;:&quot;FIGURE_OBJECT&quot;,&quot;id&quot;:&quot;77e1f712-a5a2-43ff-ab9c-4f558f0358c9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c433fec-496d-4851-9927-70e358581dd8&quot;,&quot;order&quot;:&quot;95&quot;}},&quot;11a463c7-a526-487d-99fb-824a03cd4c35&quot;:{&quot;type&quot;:&quot;FIGURE_OBJECT&quot;,&quot;id&quot;:&quot;11a463c7-a526-487d-99fb-824a03cd4c35&quot;,&quot;name&quot;:&quot;Sphere&quot;,&quot;relativeTransform&quot;:{&quot;translate&quot;:{&quot;x&quot;:78.28965677834312,&quot;y&quot;:-131.7903330967410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c433fec-496d-4851-9927-70e358581dd8&quot;,&quot;order&quot;:&quot;97&quot;}},&quot;54b7d575-fa13-4f5f-9a80-7b857fe00963&quot;:{&quot;type&quot;:&quot;FIGURE_OBJECT&quot;,&quot;id&quot;:&quot;54b7d575-fa13-4f5f-9a80-7b857fe00963&quot;,&quot;name&quot;:&quot;Sphere&quot;,&quot;relativeTransform&quot;:{&quot;translate&quot;:{&quot;x&quot;:24.54900369091443,&quot;y&quot;:-117.89085928415884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c433fec-496d-4851-9927-70e358581dd8&quot;,&quot;order&quot;:&quot;99&quot;}},&quot;6ee73542-44e2-424a-95f0-7565e9f12679&quot;:{&quot;type&quot;:&quot;FIGURE_OBJECT&quot;,&quot;id&quot;:&quot;6ee73542-44e2-424a-95f0-7565e9f12679&quot;,&quot;name&quot;:&quot;Sphere&quot;,&quot;relativeTransform&quot;:{&quot;translate&quot;:{&quot;x&quot;:48.618887779755084,&quot;y&quot;:-131.79030355956917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c433fec-496d-4851-9927-70e358581dd8&quot;,&quot;order&quot;:&quot;997&quot;}},&quot;3082fe7d-5951-4aca-8873-13dcdad38f83&quot;:{&quot;type&quot;:&quot;FIGURE_OBJECT&quot;,&quot;id&quot;:&quot;3082fe7d-5951-4aca-8873-13dcdad38f83&quot;,&quot;name&quot;:&quot;Sphere&quot;,&quot;relativeTransform&quot;:{&quot;translate&quot;:{&quot;x&quot;:19.604084670002848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c433fec-496d-4851-9927-70e358581dd8&quot;,&quot;order&quot;:&quot;998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2b405080-0306-45a4-b9b3-94b48bf276e1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2b405080-0306-45a4-b9b3-94b48bf276e1&quot;:{&quot;relativeTransform&quot;:{&quot;translate&quot;:{&quot;x&quot;:-73.12184956414642,&quot;y&quot;:257.6822534884704},&quot;rotate&quot;:0,&quot;skewX&quot;:0,&quot;scale&quot;:{&quot;x&quot;:1,&quot;y&quot;:1}},&quot;type&quot;:&quot;FIGURE_OBJECT&quot;,&quot;id&quot;:&quot;2b405080-0306-45a4-b9b3-94b48bf276e1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999995&quot;},&quot;isPremium&quot;:true},&quot;9f64cb9b-1676-4e38-a7c3-dde0aee52727&quot;:{&quot;type&quot;:&quot;FIGURE_OBJECT&quot;,&quot;id&quot;:&quot;9f64cb9b-1676-4e38-a7c3-dde0aee52727&quot;,&quot;name&quot;:&quot;Sphere&quot;,&quot;relativeTransform&quot;:{&quot;translate&quot;:{&quot;x&quot;:76.18645448750121,&quot;y&quot;:-115.5323617061954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b405080-0306-45a4-b9b3-94b48bf276e1&quot;,&quot;order&quot;:&quot;7&quot;}},&quot;a2493fe3-121e-4886-a8ad-3a69deb65557&quot;:{&quot;type&quot;:&quot;FIGURE_OBJECT&quot;,&quot;id&quot;:&quot;a2493fe3-121e-4886-a8ad-3a69deb65557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b405080-0306-45a4-b9b3-94b48bf276e1&quot;,&quot;order&quot;:&quot;8&quot;}},&quot;94fcbb8a-865b-4637-b1d9-c4c9c2eec554&quot;:{&quot;type&quot;:&quot;FIGURE_OBJECT&quot;,&quot;id&quot;:&quot;94fcbb8a-865b-4637-b1d9-c4c9c2eec554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b405080-0306-45a4-b9b3-94b48bf276e1&quot;,&quot;order&quot;:&quot;95&quot;}},&quot;4972c464-3b11-42e9-88d4-e6891cb1a136&quot;:{&quot;type&quot;:&quot;FIGURE_OBJECT&quot;,&quot;id&quot;:&quot;4972c464-3b11-42e9-88d4-e6891cb1a136&quot;,&quot;name&quot;:&quot;Sphere&quot;,&quot;relativeTransform&quot;:{&quot;translate&quot;:{&quot;x&quot;:55.26703040471672,&quot;y&quot;:-135.248838591246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b405080-0306-45a4-b9b3-94b48bf276e1&quot;,&quot;order&quot;:&quot;97&quot;}},&quot;b5a7701e-4ae0-4508-ab0a-e0577f396c90&quot;:{&quot;type&quot;:&quot;FIGURE_OBJECT&quot;,&quot;id&quot;:&quot;b5a7701e-4ae0-4508-ab0a-e0577f396c90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b405080-0306-45a4-b9b3-94b48bf276e1&quot;,&quot;order&quot;:&quot;99&quot;}},&quot;f5bdb01f-1e2f-4a4d-b30f-5a8bf9a8138b&quot;:{&quot;type&quot;:&quot;FIGURE_OBJECT&quot;,&quot;id&quot;:&quot;f5bdb01f-1e2f-4a4d-b30f-5a8bf9a8138b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b405080-0306-45a4-b9b3-94b48bf276e1&quot;,&quot;order&quot;:&quot;997&quot;}},&quot;fc0500f2-7b3b-405f-9981-77e11b0b06f4&quot;:{&quot;type&quot;:&quot;FIGURE_OBJECT&quot;,&quot;id&quot;:&quot;fc0500f2-7b3b-405f-9981-77e11b0b06f4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b405080-0306-45a4-b9b3-94b48bf276e1&quot;,&quot;order&quot;:&quot;998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5d793efe-ac48-4b96-8308-ddbbecb1ec8c"/>
  <p:tag name="SELECTIONIDS" val="9befb857-96b0-427d-ae1c-a98fd1d71966"/>
  <p:tag name="TRANSPARENTBACKGROUND" val="true"/>
  <p:tag name="VERSION" val="1763738639080"/>
  <p:tag name="TITLE" val="Context dependent STAT"/>
  <p:tag name="CREATORNAME" val="Simon Grassmann"/>
  <p:tag name="DATEINSERTED" val="1763738639302"/>
  <p:tag name="DPI" val="300"/>
  <p:tag name="BIOJSON" val="{&quot;id&quot;:&quot;3f87c6cb-7b19-4667-b145-59109c3d612c&quot;,&quot;objects&quot;:{&quot;9befb857-96b0-427d-ae1c-a98fd1d71966&quot;:{&quot;id&quot;:&quot;9befb857-96b0-427d-ae1c-a98fd1d71966&quot;,&quot;type&quot;:&quot;FIGURE_OBJECT&quot;,&quot;parent&quot;:{&quot;type&quot;:&quot;CHILD&quot;,&quot;parentId&quot;:&quot;5d793efe-ac48-4b96-8308-ddbbecb1ec8c&quot;,&quot;order&quot;:&quot;2&quot;},&quot;source&quot;:{&quot;id&quot;:&quot;6400bf8ccf0bd722c0e0943a&quot;,&quot;type&quot;:&quot;TEMPLATES&quot;},&quot;assetId&quot;:&quot;64400ba3675cf5f619c89589&quot;,&quot;relativeTransform&quot;:{&quot;translate&quot;:{&quot;x&quot;:-628.9712211897742,&quot;y&quot;:129.49078139412106},&quot;rotate&quot;:0,&quot;skewX&quot;:0,&quot;scale&quot;:{&quot;x&quot;:1,&quot;y&quot;:1}}},&quot;d777092b-1eeb-4511-b649-d10d221cb3e5&quot;:{&quot;type&quot;:&quot;FIGURE_OBJECT&quot;,&quot;id&quot;:&quot;d777092b-1eeb-4511-b649-d10d221cb3e5&quot;,&quot;parent&quot;:{&quot;type&quot;:&quot;CHILD&quot;,&quot;parentId&quot;:&quot;9befb857-96b0-427d-ae1c-a98fd1d71966&quot;,&quot;order&quot;:&quot;2&quot;},&quot;relativeTransform&quot;:{&quot;translate&quot;:{&quot;x&quot;:639.0261161371938,&quot;y&quot;:-46.05355423618087},&quot;rotate&quot;:0},&quot;opacity&quot;:0.6},&quot;e305d748-65d9-439e-9002-46757a38eea5&quot;:{&quot;relativeTransform&quot;:{&quot;translate&quot;:{&quot;x&quot;:23.72900919974542,&quot;y&quot;:276.6699195640497},&quot;rotate&quot;:-4.6276442574770557e-17,&quot;skewX&quot;:9.242313297606716e-17},&quot;type&quot;:&quot;FIGURE_OBJECT&quot;,&quot;id&quot;:&quot;e305d748-65d9-439e-9002-46757a38eea5&quot;,&quot;name&quot;:&quot;28. Nuclear membrane brush&quot;,&quot;displayName&quot;:&quot;Nuclear membrane brush&quot;,&quot;opacity&quot;:1,&quot;source&quot;:{&quot;id&quot;:&quot;5f46649715f3e500aa4ac2d9&quot;,&quot;type&quot;:&quot;ASSETS&quot;},&quot;path&quot;:{&quot;type&quot;:&quot;ARC&quot;,&quot;size&quot;:{&quot;x&quot;:1498.5764214288424,&quot;y&quot;:501.0026229642151},&quot;startAngle&quot;:3.141592653589793,&quot;sweepAngle&quot;:6.283185307179586,&quot;selectedObjectIds&quot;:[&quot;403faf68-ff94-4b94-b676-d778c93f4797&quot;]},&quot;pathStyles&quot;:[{&quot;type&quot;:&quot;FILL&quot;,&quot;fillStyle&quot;:{&quot;type&quot;:&quot;linear&quot;,&quot;angle&quot;:90,&quot;colorStops&quot;:{&quot;0&quot;:&quot;rgb(176, 210, 255)&quot;,&quot;0.978&quot;:&quot;rgb(234, 89, 99)&quot;,&quot;0.485&quot;:&quot;rgb(255, 255, 255)&quot;}}},{&quot;type&quot;:&quot;STROKE&quot;,&quot;strokeStyle&quot;:&quot;rgba(0,0,0,0)&quot;,&quot;lineWidth&quot;:21.03683129207718,&quot;lineJoin&quot;:&quot;round&quot;}],&quot;pathPattern&quot;:{&quot;type&quot;:&quot;ROW&quot;,&quot;patternId&quot;:&quot;18852680-7e7d-4f53-9e9a-99c25d58f3bf&quot;,&quot;patternTransform&quot;:{&quot;translate&quot;:{&quot;x&quot;:0.2837903225806455,&quot;y&quot;:-0.5},&quot;rotate&quot;:0,&quot;skewX&quot;:0,&quot;scale&quot;:{&quot;x&quot;:0.008064516129032258,&quot;y&quot;:0.008064516129032258}},&quot;xUnits&quot;:&quot;STROKE_WIDTH&quot;,&quot;yUnits&quot;:&quot;STROKE_WIDTH&quot;,&quot;bending&quot;:true,&quot;repeat&quot;:{&quot;distance&quot;:7.072709677419355,&quot;align&quot;:&quot;STRETCH&quot;},&quot;isPremium&quot;:false},&quot;isLocked&quot;:false,&quot;parent&quot;:{&quot;type&quot;:&quot;CHILD&quot;,&quot;parentId&quot;:&quot;d777092b-1eeb-4511-b649-d10d221cb3e5&quot;,&quot;order&quot;:&quot;5&quot;},&quot;isPremium&quot;:false},&quot;2e5f4689-5f6c-4538-9be4-b8ea9d7fc802&quot;:{&quot;type&quot;:&quot;FIGURE_OBJECT&quot;,&quot;id&quot;:&quot;2e5f4689-5f6c-4538-9be4-b8ea9d7fc802&quot;,&quot;parent&quot;:{&quot;type&quot;:&quot;CROP&quot;,&quot;parentId&quot;:&quot;d777092b-1eeb-4511-b649-d10d221cb3e5&quot;,&quot;order&quot;:&quot;5&quot;},&quot;relativeTransform&quot;:{&quot;translate&quot;:{&quot;x&quot;:-11.336196250525765,&quot;y&quot;:115.60214840475244},&quot;rotate&quot;:0,&quot;skewX&quot;:0,&quot;scale&quot;:{&quot;x&quot;:384.8870611559207,&quot;y&quot;:115.19439786093817}},&quot;path&quot;:{&quot;type&quot;:&quot;RECT&quot;,&quot;size&quot;:{&quot;x&quot;:2,&quot;y&quot;:2}},&quot;pathStyles&quot;:[{&quot;type&quot;:&quot;FILL&quot;,&quot;fillStyle&quot;:&quot;#fff&quot;}],&quot;isFrozen&quot;:true},&quot;09a06cd0-3e13-4d36-b113-f35a65ea0f51&quot;:{&quot;relativeTransform&quot;:{&quot;translate&quot;:{&quot;x&quot;:629.8215395043608,&quot;y&quot;:-252.38167248885435},&quot;rotate&quot;:0,&quot;skewX&quot;:0,&quot;scale&quot;:{&quot;x&quot;:1,&quot;y&quot;:1}},&quot;type&quot;:&quot;FIGURE_OBJECT&quot;,&quot;id&quot;:&quot;09a06cd0-3e13-4d36-b113-f35a65ea0f51&quot;,&quot;name&quot;:&quot;12. Membrane brush (wavy 2)&quot;,&quot;displayName&quot;:&quot;Membrane brush (wavy 2)&quot;,&quot;opacity&quot;:0.6,&quot;source&quot;:{&quot;id&quot;:&quot;5ee2c42182677700b25e5f07&quot;,&quot;type&quot;:&quot;ASSETS&quot;},&quot;path&quot;:{&quot;type&quot;:&quot;POLY_LINE&quot;,&quot;points&quot;:[{&quot;x&quot;:-385.2847366568246,&quot;y&quot;:-29.296340490881175},{&quot;x&quot;:-0.32696821623677064,&quot;y&quot;:-29.296340490881153},{&quot;x&quot;:383.58446385334753,&quot;y&quot;:-29.296340490881175}],&quot;closed&quot;:false},&quot;pathStyles&quot;:[{&quot;type&quot;:&quot;FILL&quot;,&quot;fillStyle&quot;:&quot;rgba(0,0,0,0)&quot;},{&quot;type&quot;:&quot;STROKE&quot;,&quot;strokeStyle&quot;:&quot;rgba(0,0,0,0)&quot;,&quot;lineWidth&quot;:21.03683129207718,&quot;lineJoin&quot;:&quot;round&quot;}],&quot;pathSmoothing&quot;:{&quot;type&quot;:&quot;CATMULL_SMOOTHING&quot;,&quot;smoothing&quot;:0.2},&quot;pathPattern&quot;:{&quot;type&quot;:&quot;ROW&quot;,&quot;patternId&quot;:&quot;9b9e0ec1-28f2-4647-a623-86eec4ee7477&quot;,&quot;patternTransform&quot;:{&quot;translate&quot;:{&quot;x&quot;:-0.00213178294573646,&quot;y&quot;:-0.5},&quot;rotate&quot;:0,&quot;skewX&quot;:0,&quot;scale&quot;:{&quot;x&quot;:0.007751937984496124,&quot;y&quot;:0.007751937984496124}},&quot;xUnits&quot;:&quot;STROKE_WIDTH&quot;,&quot;yUnits&quot;:&quot;STROKE_WIDTH&quot;,&quot;bending&quot;:true,&quot;repeat&quot;:{&quot;distance&quot;:0.7709302325581394,&quot;align&quot;:&quot;STRETCH&quot;},&quot;isPremium&quot;:false},&quot;isLocked&quot;:false,&quot;parent&quot;:{&quot;type&quot;:&quot;CHILD&quot;,&quot;parentId&quot;:&quot;9befb857-96b0-427d-ae1c-a98fd1d71966&quot;,&quot;order&quot;:&quot;03&quot;},&quot;isPremium&quot;:false},&quot;a2ba8ff4-2e8a-4afc-8c89-82acf132e2a5&quot;:{&quot;type&quot;:&quot;FIGURE_OBJECT&quot;,&quot;id&quot;:&quot;a2ba8ff4-2e8a-4afc-8c89-82acf132e2a5&quot;,&quot;relativeTransform&quot;:{&quot;translate&quot;:{&quot;x&quot;:701.1758404113665,&quot;y&quot;:-107.52209232346945},&quot;rotate&quot;:0},&quot;opacity&quot;:0.65,&quot;path&quot;:{&quot;type&quot;:&quot;POLY_LINE&quot;,&quot;points&quot;:[{&quot;x&quot;:-458.3735088444948,&quot;y&quot;:263.73834939130757},{&quot;x&quot;:-458.3735088444948,&quot;y&quot;:-167.87389907534018},{&quot;x&quot;:310.6502317221663,&quot;y&quot;:-167.11832974675409},{&quot;x&quot;:310.6502317221663,&quot;y&quot;:263.57595245372653}],&quot;closed&quot;:true},&quot;pathStyles&quot;:[{&quot;type&quot;:&quot;FILL&quot;,&quot;fillStyle&quot;:&quot;rgba(238,244,251,1)&quot;},{&quot;type&quot;:&quot;STROKE&quot;,&quot;strokeStyle&quot;:&quot;rgba(0,0,0,0)&quot;,&quot;lineWidth&quot;:1.5018894684996746,&quot;lineJoin&quot;:&quot;round&quot;}],&quot;isLocked&quot;:false,&quot;parent&quot;:{&quot;type&quot;:&quot;CHILD&quot;,&quot;parentId&quot;:&quot;9befb857-96b0-427d-ae1c-a98fd1d71966&quot;,&quot;order&quot;:&quot;01&quot;},&quot;connectorInfo&quot;:{&quot;connectedObjects&quot;:[],&quot;type&quot;:&quot;ELBOW&quot;,&quot;offset&quot;:{&quot;x&quot;:0,&quot;y&quot;:0},&quot;bending&quot;:-0.1,&quot;firstElementIsHead&quot;:true,&quot;customized&quot;:true}},&quot;a0f1e1ec-6733-4b78-b459-9784d55acf7f&quot;:{&quot;type&quot;:&quot;FIGURE_OBJECT&quot;,&quot;id&quot;:&quot;a0f1e1ec-6733-4b78-b459-9784d55acf7f&quot;,&quot;relativeTransform&quot;:{&quot;translate&quot;:{&quot;x&quot;:892.2445199533023,&quot;y&quot;:-335.73695785944835},&quot;rotate&quot;:0,&quot;skewX&quot;:0,&quot;scale&quot;:{&quot;x&quot;:1,&quot;y&quot;:1}},&quot;opacity&quot;:1,&quot;path&quot;:{&quot;type&quot;:&quot;ELLIPSE&quot;,&quot;size&quot;:{&quot;x&quot;:25.35388769697122,&quot;y&quot;:25.35388769697122}},&quot;isLocked&quot;:false,&quot;pathStyles&quot;:[{&quot;type&quot;:&quot;FILL&quot;,&quot;fillStyle&quot;:&quot;rgb(97, 144, 186)&quot;},{&quot;type&quot;:&quot;STROKE&quot;,&quot;strokeStyle&quot;:&quot;#272524&quot;,&quot;lineWidth&quot;:1.4939921599975439,&quot;lineJoin&quot;:&quot;round&quot;}],&quot;parent&quot;:{&quot;type&quot;:&quot;CHILD&quot;,&quot;parentId&quot;:&quot;9befb857-96b0-427d-ae1c-a98fd1d71966&quot;,&quot;order&quot;:&quot;99999999999999999999999999&quot;},&quot;layout&quot;:{&quot;sizeRatio&quot;:{&quot;x&quot;:0.7071067811865476,&quot;y&quot;:0.7071067811865476},&quot;keepAspectRatio&quot;:true}},&quot;7939fcbe-e074-4a06-a938-bc83129c8fc7&quot;:{&quot;id&quot;:&quot;7939fcbe-e074-4a06-a938-bc83129c8fc7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Roboto&quot;,&quot;fontSize&quot;:14.939921599975445,&quot;color&quot;:&quot;rgba(255,255,255,1)&quot;,&quot;fontWeight&quot;:&quot;normal&quot;,&quot;fontStyle&quot;:&quot;normal&quot;,&quot;decoration&quot;:&quot;none&quot;}}],&quot;_lastCaretLocation&quot;:{&quot;lineIndex&quot;:0,&quot;runIndex&quot;:-1,&quot;charIndex&quot;:-1,&quot;endOfLine&quot;:true}},&quot;format&quot;:&quot;BETTER_TEXT&quot;,&quot;size&quot;:{&quot;x&quot;:21.119178369389395,&quot;y&quot;:16.90259179798081},&quot;targetSize&quot;:{&quot;x&quot;:21.119178369389395,&quot;y&quot;:2}},&quot;parent&quot;:{&quot;type&quot;:&quot;CHILD&quot;,&quot;parentId&quot;:&quot;a0f1e1ec-6733-4b78-b459-9784d55acf7f&quot;,&quot;order&quot;:&quot;5&quot;}},&quot;fc760445-d4ec-4313-ba21-a36329ee25f5&quot;:{&quot;relativeTransform&quot;:{&quot;translate&quot;:{&quot;x&quot;:625.7634254136087,&quot;y&quot;:136.39645353139082},&quot;rotate&quot;:0,&quot;skewX&quot;:0,&quot;scale&quot;:{&quot;x&quot;:1,&quot;y&quot;:1}},&quot;type&quot;:&quot;FIGURE_OBJECT&quot;,&quot;id&quot;:&quot;fc760445-d4ec-4313-ba21-a36329ee25f5&quot;,&quot;name&quot;:&quot;dsDNA brush 3 (straight)&quot;,&quot;displayName&quot;:&quot;Simplified dsDNA brush (straight)&quot;,&quot;opacity&quot;:1,&quot;source&quot;:{&quot;id&quot;:&quot;5e75575f52bb9000abea6260&quot;,&quot;type&quot;:&quot;ASSETS&quot;},&quot;path&quot;:{&quot;type&quot;:&quot;POLY_LINE&quot;,&quot;points&quot;:[{&quot;x&quot;:-84.09134155258614,&quot;y&quot;:0},{&quot;x&quot;:134.0560386546251,&quot;y&quot;:0}],&quot;closed&quot;:false},&quot;pathStyles&quot;:[{&quot;type&quot;:&quot;FILL&quot;,&quot;fillStyle&quot;:&quot;rgba(0,0,0,0)&quot;},{&quot;type&quot;:&quot;STROKE&quot;,&quot;strokeStyle&quot;:&quot;rgba(0,0,0,0)&quot;,&quot;lineWidth&quot;:24.786084068447433,&quot;lineJoin&quot;:&quot;round&quot;}],&quot;pathSmoothing&quot;:{&quot;type&quot;:&quot;CATMULL_SMOOTHING&quot;,&quot;smoothing&quot;:0.2},&quot;pathPattern&quot;:{&quot;type&quot;:&quot;ROW&quot;,&quot;patternId&quot;:&quot;de8833ff-67fa-4986-bbd4-85c129fb5230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009e93a0-9d82-4b33-857f-5fff3d5d8f3c&quot;,&quot;order&quot;:&quot;1&quot;},&quot;isPremium&quot;:true},&quot;fcd86477-f00c-4ca4-8268-861273e711cb&quot;:{&quot;relativeTransform&quot;:{&quot;translate&quot;:{&quot;x&quot;:883.3496841097278,&quot;y&quot;:-289.26799469301443},&quot;rotate&quot;:0,&quot;skewX&quot;:0,&quot;scale&quot;:{&quot;x&quot;:1,&quot;y&quot;:1}},&quot;type&quot;:&quot;FIGURE_OBJECT&quot;,&quot;id&quot;:&quot;fcd86477-f00c-4ca4-8268-861273e711cb&quot;,&quot;parent&quot;:{&quot;type&quot;:&quot;CHILD&quot;,&quot;parentId&quot;:&quot;9befb857-96b0-427d-ae1c-a98fd1d71966&quot;,&quot;order&quot;:&quot;999999999999999999999999997&quot;},&quot;name&quot;:&quot;Interleukin receptor (without JAK)&quot;,&quot;displayName&quot;:&quot;Interleukin receptor (without JAK)&quot;,&quot;source&quot;:{&quot;id&quot;:&quot;6655efa0c1e2311f95921129&quot;,&quot;type&quot;:&quot;ASSETS&quot;},&quot;isPremium&quot;:true},&quot;567a26e6-7bd8-4d49-bcb0-8f7f98b9ecbb&quot;:{&quot;type&quot;:&quot;FIGURE_OBJECT&quot;,&quot;id&quot;:&quot;567a26e6-7bd8-4d49-bcb0-8f7f98b9ecbb&quot;,&quot;name&quot;:&quot;IL-2β (IL-2 subunit)&quot;,&quot;relativeTransform&quot;:{&quot;translate&quot;:{&quot;x&quot;:-10.976692802126543,&quot;y&quot;:13.18115050957637},&quot;rotate&quot;:0,&quot;skewX&quot;:0,&quot;scale&quot;:{&quot;x&quot;:0.8915500196581818,&quot;y&quot;:0.8915500196581819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fcd86477-f00c-4ca4-8268-861273e711cb&quot;,&quot;order&quot;:&quot;2&quot;}},&quot;73467915-48fe-4e5f-b5ab-5d6ee82c0d44&quot;:{&quot;type&quot;:&quot;FIGURE_OBJECT&quot;,&quot;id&quot;:&quot;73467915-48fe-4e5f-b5ab-5d6ee82c0d44&quot;,&quot;name&quot;:&quot;Gamma chain γc (IL-2 subunit)&quot;,&quot;relativeTransform&quot;:{&quot;translate&quot;:{&quot;x&quot;:30.07920060670873,&quot;y&quot;:1.7244169979879929},&quot;rotate&quot;:0,&quot;skewX&quot;:0,&quot;scale&quot;:{&quot;x&quot;:0.936158959014573,&quot;y&quot;:0.9361589590145732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fcd86477-f00c-4ca4-8268-861273e711cb&quot;,&quot;order&quot;:&quot;5&quot;}},&quot;b2d71bd9-66ba-4a63-8e1c-5a6e32b05617&quot;:{&quot;relativeTransform&quot;:{&quot;translate&quot;:{&quot;x&quot;:884.2887577834844,&quot;y&quot;:-158.40258645150107},&quot;rotate&quot;:0,&quot;skewX&quot;:0,&quot;scale&quot;:{&quot;x&quot;:1,&quot;y&quot;:1}},&quot;type&quot;:&quot;FIGURE_OBJECT&quot;,&quot;id&quot;:&quot;b2d71bd9-66ba-4a63-8e1c-5a6e32b05617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184.87824412958648,&quot;y&quot;:76.37999308409991},&quot;cornerRounding&quot;:{&quot;type&quot;:&quot;ARC_LENGTH&quot;,&quot;global&quot;:59.98870628856194}},&quot;pathStyles&quot;:[{&quot;type&quot;:&quot;FILL&quot;,&quot;fillStyle&quot;:&quot;rgba(63, 120, 193, 1)&quot;},{&quot;type&quot;:&quot;STROKE&quot;,&quot;strokeStyle&quot;:&quot;rgba(19,54,122,1)&quot;,&quot;lineWidth&quot;:4.777142424591893,&quot;lineJoin&quot;:&quot;round&quot;}],&quot;isLocked&quot;:false,&quot;parent&quot;:{&quot;type&quot;:&quot;CHILD&quot;,&quot;parentId&quot;:&quot;9befb857-96b0-427d-ae1c-a98fd1d71966&quot;,&quot;order&quot;:&quot;999999999999999999999999998&quot;},&quot;source&quot;:{&quot;id&quot;:&quot;5ebd510ede6f5a00aabfea0b&quot;,&quot;type&quot;:&quot;ASSETS&quot;},&quot;isPremium&quot;:false},&quot;9cd310b4-beea-44e1-b6ec-b36b4f845477&quot;:{&quot;type&quot;:&quot;FIGURE_OBJECT&quot;,&quot;id&quot;:&quot;9cd310b4-beea-44e1-b6ec-b36b4f845477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39.87934458089915,&quot;color&quot;:&quot;#272524&quot;,&quot;fontWeight&quot;:&quot;bold&quot;,&quot;fontStyle&quot;:&quot;normal&quot;,&quot;decoration&quot;:&quot;none&quot;,&quot;script&quot;:&quot;none&quot;},&quot;range&quot;:[0,4]}],&quot;text&quot;:&quot;STAT5&quot;}],&quot;verticalAlign&quot;:&quot;CENTER&quot;,&quot;_lastCaretLocation&quot;:{&quot;lineIndex&quot;:0,&quot;runIndex&quot;:-1,&quot;charIndex&quot;:-1,&quot;endOfLine&quot;:true}},&quot;size&quot;:{&quot;x&quot;:161.01634495424221,&quot;y&quot;:40},&quot;targetSize&quot;:{&quot;x&quot;:161.01634495424221,&quot;y&quot;:2},&quot;format&quot;:&quot;BETTER_TEXT&quot;},&quot;parent&quot;:{&quot;type&quot;:&quot;CHILD&quot;,&quot;parentId&quot;:&quot;b2d71bd9-66ba-4a63-8e1c-5a6e32b05617&quot;,&quot;order&quot;:&quot;5&quot;}},&quot;1413c910-c8ce-4f36-a588-41308822f02d&quot;:{&quot;relativeTransform&quot;:{&quot;translate&quot;:{&quot;x&quot;:951.3169195969955,&quot;y&quot;:157.9618022659745},&quot;rotate&quot;:0,&quot;skewX&quot;:0,&quot;scale&quot;:{&quot;x&quot;:1,&quot;y&quot;:1}},&quot;type&quot;:&quot;FIGURE_OBJECT&quot;,&quot;id&quot;:&quot;1413c910-c8ce-4f36-a588-41308822f02d&quot;,&quot;opacity&quot;:1,&quot;path&quot;:{&quot;type&quot;:&quot;POLY_LINE&quot;,&quot;points&quot;:[{&quot;x&quot;:-40.741147603639504,&quot;y&quot;:-37.46287692929751},{&quot;x&quot;:-40.741147603639504,&quot;y&quot;:-64.67137227668714},{&quot;x&quot;:5.322199228910848,&quot;y&quot;:-64.67137227668714}],&quot;closed&quot;:false,&quot;cornerRounding&quot;:{&quot;type&quot;:&quot;ARC_LENGTH&quot;,&quot;global&quot;:10.811851602374652}},&quot;pathStyles&quot;:[{&quot;type&quot;:&quot;FILL&quot;,&quot;fillStyle&quot;:&quot;rgba(0,0,0,0)&quot;},{&quot;type&quot;:&quot;STROKE&quot;,&quot;strokeStyle&quot;:&quot;#232323&quot;,&quot;lineWidth&quot;:1.3514814502968315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befb857-96b0-427d-ae1c-a98fd1d71966&quot;,&quot;order&quot;:&quot;99999999999999999999999999995&quot;},&quot;connectorInfo&quot;:{&quot;connectedObjects&quot;:[],&quot;type&quot;:&quot;ELBOW&quot;,&quot;offset&quot;:{&quot;x&quot;:0,&quot;y&quot;:0},&quot;bending&quot;:-0.1,&quot;firstElementIsHead&quot;:true,&quot;customized&quot;:true},&quot;name&quot;:&quot;Rounded corner arrow (editable) 1&quot;,&quot;displayName&quot;:&quot;Rounded corner arrow (editable) 1&quot;,&quot;source&quot;:{&quot;id&quot;:&quot;6269a303d13f4340dcb722f8&quot;,&quot;type&quot;:&quot;ASSETS&quot;},&quot;isPremium&quot;:false},&quot;5f0f565f-7cdb-40f8-8075-f54627c2e6b5&quot;:{&quot;type&quot;:&quot;FIGURE_OBJECT&quot;,&quot;id&quot;:&quot;5f0f565f-7cdb-40f8-8075-f54627c2e6b5&quot;,&quot;relativeTransform&quot;:{&quot;translate&quot;:{&quot;x&quot;:374.87266188936803,&quot;y&quot;:-339.31267214516265},&quot;rotate&quot;:0,&quot;skewX&quot;:0,&quot;scale&quot;:{&quot;x&quot;:1,&quot;y&quot;:1}},&quot;opacity&quot;:1,&quot;path&quot;:{&quot;type&quot;:&quot;ELLIPSE&quot;,&quot;size&quot;:{&quot;x&quot;:25.45584412271571,&quot;y&quot;:25.45584412271571}},&quot;isLocked&quot;:false,&quot;pathStyles&quot;:[{&quot;type&quot;:&quot;FILL&quot;,&quot;fillStyle&quot;:&quot;rgba(192,56,48,1)&quot;},{&quot;type&quot;:&quot;STROKE&quot;,&quot;strokeStyle&quot;:&quot;#272524&quot;,&quot;lineWidth&quot;:1.4939921599975439,&quot;lineJoin&quot;:&quot;round&quot;}],&quot;parent&quot;:{&quot;type&quot;:&quot;CHILD&quot;,&quot;parentId&quot;:&quot;9befb857-96b0-427d-ae1c-a98fd1d71966&quot;,&quot;order&quot;:&quot;999999999999999999999999999975&quot;},&quot;layout&quot;:{&quot;sizeRatio&quot;:{&quot;x&quot;:0.7071067811865476,&quot;y&quot;:0.7071067811865476},&quot;keepAspectRatio&quot;:true}},&quot;3a26dd48-904e-4337-9a60-e331ec6b2c00&quot;:{&quot;id&quot;:&quot;3a26dd48-904e-4337-9a60-e331ec6b2c00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Roboto&quot;,&quot;fontSize&quot;:14.939921599975445,&quot;color&quot;:&quot;rgba(255,255,255,1)&quot;,&quot;fontWeight&quot;:&quot;normal&quot;,&quot;fontStyle&quot;:&quot;normal&quot;,&quot;decoration&quot;:&quot;none&quot;}}],&quot;_lastCaretLocation&quot;:{&quot;lineIndex&quot;:0,&quot;runIndex&quot;:-1,&quot;charIndex&quot;:-1,&quot;endOfLine&quot;:true}},&quot;format&quot;:&quot;BETTER_TEXT&quot;,&quot;size&quot;:{&quot;x&quot;:21.119178369389395,&quot;y&quot;:18},&quot;targetSize&quot;:{&quot;x&quot;:21.119178369389395,&quot;y&quot;:2}},&quot;parent&quot;:{&quot;type&quot;:&quot;CHILD&quot;,&quot;parentId&quot;:&quot;5f0f565f-7cdb-40f8-8075-f54627c2e6b5&quot;,&quot;order&quot;:&quot;5&quot;}},&quot;5b54a926-5c89-49ab-9aaa-a457e1767961&quot;:{&quot;relativeTransform&quot;:{&quot;translate&quot;:{&quot;x&quot;:365.97782604579356,&quot;y&quot;:-292.8437089787287},&quot;rotate&quot;:0,&quot;skewX&quot;:0,&quot;scale&quot;:{&quot;x&quot;:1,&quot;y&quot;:1}},&quot;type&quot;:&quot;FIGURE_OBJECT&quot;,&quot;id&quot;:&quot;5b54a926-5c89-49ab-9aaa-a457e1767961&quot;,&quot;parent&quot;:{&quot;type&quot;:&quot;CHILD&quot;,&quot;parentId&quot;:&quot;9befb857-96b0-427d-ae1c-a98fd1d71966&quot;,&quot;order&quot;:&quot;99999999999999999999999999998&quot;},&quot;name&quot;:&quot;Interleukin receptor (without JAK)&quot;,&quot;displayName&quot;:&quot;Interleukin receptor (without JAK)&quot;,&quot;source&quot;:{&quot;id&quot;:&quot;6655efa0c1e2311f95921129&quot;,&quot;type&quot;:&quot;ASSETS&quot;},&quot;isPremium&quot;:true},&quot;0eded060-f9b6-4b98-bc6a-46cb9d39a1ef&quot;:{&quot;type&quot;:&quot;FIGURE_OBJECT&quot;,&quot;id&quot;:&quot;0eded060-f9b6-4b98-bc6a-46cb9d39a1ef&quot;,&quot;name&quot;:&quot;IL-2β (IL-2 subunit)&quot;,&quot;relativeTransform&quot;:{&quot;translate&quot;:{&quot;x&quot;:-10.976692802126543,&quot;y&quot;:13.18115050957637},&quot;rotate&quot;:0,&quot;skewX&quot;:0,&quot;scale&quot;:{&quot;x&quot;:0.8915500196581818,&quot;y&quot;:0.8915500196581819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5b54a926-5c89-49ab-9aaa-a457e1767961&quot;,&quot;order&quot;:&quot;2&quot;}},&quot;f31269da-2353-4731-9d3d-6481c5601974&quot;:{&quot;type&quot;:&quot;FIGURE_OBJECT&quot;,&quot;id&quot;:&quot;f31269da-2353-4731-9d3d-6481c5601974&quot;,&quot;name&quot;:&quot;Gamma chain γc (IL-2 subunit)&quot;,&quot;relativeTransform&quot;:{&quot;translate&quot;:{&quot;x&quot;:30.07920060670873,&quot;y&quot;:1.7244169979879929},&quot;rotate&quot;:0,&quot;skewX&quot;:0,&quot;scale&quot;:{&quot;x&quot;:0.936158959014573,&quot;y&quot;:0.9361589590145732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5b54a926-5c89-49ab-9aaa-a457e1767961&quot;,&quot;order&quot;:&quot;5&quot;}},&quot;c2968d3f-d679-431d-8fe5-b60643bec069&quot;:{&quot;type&quot;:&quot;FIGURE_OBJECT&quot;,&quot;id&quot;:&quot;c2968d3f-d679-431d-8fe5-b60643bec069&quot;,&quot;relativeTransform&quot;:{&quot;translate&quot;:{&quot;x&quot;:636.27742109993,&quot;y&quot;:-339.3127940560841},&quot;rotate&quot;:0,&quot;skewX&quot;:0,&quot;scale&quot;:{&quot;x&quot;:1,&quot;y&quot;:1}},&quot;opacity&quot;:1,&quot;path&quot;:{&quot;type&quot;:&quot;ELLIPSE&quot;,&quot;size&quot;:{&quot;x&quot;:25.45584412271571,&quot;y&quot;:25.45584412271571}},&quot;isLocked&quot;:false,&quot;pathStyles&quot;:[{&quot;type&quot;:&quot;FILL&quot;,&quot;fillStyle&quot;:&quot;rgba(216, 240, 246, 1)&quot;},{&quot;type&quot;:&quot;STROKE&quot;,&quot;strokeStyle&quot;:&quot;rgba(48, 110, 128, 1)&quot;,&quot;lineWidth&quot;:1.4939921599975439,&quot;lineJoin&quot;:&quot;round&quot;}],&quot;parent&quot;:{&quot;type&quot;:&quot;CHILD&quot;,&quot;parentId&quot;:&quot;9befb857-96b0-427d-ae1c-a98fd1d71966&quot;,&quot;order&quot;:&quot;999999999999999999999999999985&quot;},&quot;layout&quot;:{&quot;sizeRatio&quot;:{&quot;x&quot;:0.7071067811865476,&quot;y&quot;:0.7071067811865476},&quot;keepAspectRatio&quot;:true}},&quot;249f5315-111f-4e9d-8047-de222a6a8830&quot;:{&quot;id&quot;:&quot;249f5315-111f-4e9d-8047-de222a6a8830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Roboto&quot;,&quot;fontSize&quot;:14.939921599975445,&quot;color&quot;:&quot;rgba(255,255,255,1)&quot;,&quot;fontWeight&quot;:&quot;normal&quot;,&quot;fontStyle&quot;:&quot;normal&quot;,&quot;decoration&quot;:&quot;none&quot;}}],&quot;_lastCaretLocation&quot;:{&quot;lineIndex&quot;:0,&quot;runIndex&quot;:-1,&quot;charIndex&quot;:-1,&quot;endOfLine&quot;:true}},&quot;format&quot;:&quot;BETTER_TEXT&quot;,&quot;size&quot;:{&quot;x&quot;:21.119178369389395,&quot;y&quot;:18},&quot;targetSize&quot;:{&quot;x&quot;:21.119178369389395,&quot;y&quot;:2}},&quot;parent&quot;:{&quot;type&quot;:&quot;CHILD&quot;,&quot;parentId&quot;:&quot;c2968d3f-d679-431d-8fe5-b60643bec069&quot;,&quot;order&quot;:&quot;5&quot;}},&quot;8e08795b-61d8-498c-9acc-f1df173d7fa6&quot;:{&quot;relativeTransform&quot;:{&quot;translate&quot;:{&quot;x&quot;:627.3825852563556,&quot;y&quot;:-292.8438308896502},&quot;rotate&quot;:0,&quot;skewX&quot;:0,&quot;scale&quot;:{&quot;x&quot;:1,&quot;y&quot;:1}},&quot;type&quot;:&quot;FIGURE_OBJECT&quot;,&quot;id&quot;:&quot;8e08795b-61d8-498c-9acc-f1df173d7fa6&quot;,&quot;parent&quot;:{&quot;type&quot;:&quot;CHILD&quot;,&quot;parentId&quot;:&quot;9befb857-96b0-427d-ae1c-a98fd1d71966&quot;,&quot;order&quot;:&quot;99999999999999999999999999999&quot;},&quot;name&quot;:&quot;Interleukin receptor (without JAK)&quot;,&quot;displayName&quot;:&quot;Interleukin receptor (without JAK)&quot;,&quot;source&quot;:{&quot;id&quot;:&quot;6655efa0c1e2311f95921129&quot;,&quot;type&quot;:&quot;ASSETS&quot;},&quot;isPremium&quot;:true},&quot;4660dd00-1a59-4244-b43b-a5fc73b08a26&quot;:{&quot;type&quot;:&quot;FIGURE_OBJECT&quot;,&quot;id&quot;:&quot;4660dd00-1a59-4244-b43b-a5fc73b08a26&quot;,&quot;name&quot;:&quot;IL-2β (IL-2 subunit)&quot;,&quot;relativeTransform&quot;:{&quot;translate&quot;:{&quot;x&quot;:-10.976692802126543,&quot;y&quot;:13.18115050957637},&quot;rotate&quot;:0,&quot;skewX&quot;:0,&quot;scale&quot;:{&quot;x&quot;:0.8915500196581818,&quot;y&quot;:0.8915500196581819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8e08795b-61d8-498c-9acc-f1df173d7fa6&quot;,&quot;order&quot;:&quot;2&quot;}},&quot;6d4b9d8a-be5d-4d85-aa07-0d44f4d3893b&quot;:{&quot;type&quot;:&quot;FIGURE_OBJECT&quot;,&quot;id&quot;:&quot;6d4b9d8a-be5d-4d85-aa07-0d44f4d3893b&quot;,&quot;name&quot;:&quot;Gamma chain γc (IL-2 subunit)&quot;,&quot;relativeTransform&quot;:{&quot;translate&quot;:{&quot;x&quot;:30.07920060670873,&quot;y&quot;:1.7244169979879929},&quot;rotate&quot;:0,&quot;skewX&quot;:0,&quot;scale&quot;:{&quot;x&quot;:0.936158959014573,&quot;y&quot;:0.9361589590145732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8e08795b-61d8-498c-9acc-f1df173d7fa6&quot;,&quot;order&quot;:&quot;5&quot;}},&quot;0b9cbbb1-52e4-4a2e-8d29-4df6ce039acb&quot;:{&quot;relativeTransform&quot;:{&quot;translate&quot;:{&quot;x&quot;:627.3138766620009,&quot;y&quot;:-158.40242595543492},&quot;rotate&quot;:0,&quot;skewX&quot;:0,&quot;scale&quot;:{&quot;x&quot;:1,&quot;y&quot;:1}},&quot;type&quot;:&quot;FIGURE_OBJECT&quot;,&quot;id&quot;:&quot;0b9cbbb1-52e4-4a2e-8d29-4df6ce039acb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184.87824412958648,&quot;y&quot;:76.37999308409991},&quot;cornerRounding&quot;:{&quot;type&quot;:&quot;ARC_LENGTH&quot;,&quot;global&quot;:59.98870628856194}},&quot;pathStyles&quot;:[{&quot;type&quot;:&quot;FILL&quot;,&quot;fillStyle&quot;:&quot;rgba(216, 240, 246, 1)&quot;},{&quot;type&quot;:&quot;STROKE&quot;,&quot;strokeStyle&quot;:&quot;rgba(48, 110, 128, 1)&quot;,&quot;lineWidth&quot;:4.777142424591893,&quot;lineJoin&quot;:&quot;round&quot;}],&quot;isLocked&quot;:false,&quot;parent&quot;:{&quot;type&quot;:&quot;CHILD&quot;,&quot;parentId&quot;:&quot;9befb857-96b0-427d-ae1c-a98fd1d71966&quot;,&quot;order&quot;:&quot;999999999999999999999999999995&quot;},&quot;source&quot;:{&quot;id&quot;:&quot;5ebd510ede6f5a00aabfea0b&quot;,&quot;type&quot;:&quot;ASSETS&quot;},&quot;isPremium&quot;:false},&quot;f366d235-d428-4b4d-b870-74ac4d5a3762&quot;:{&quot;type&quot;:&quot;FIGURE_OBJECT&quot;,&quot;id&quot;:&quot;f366d235-d428-4b4d-b870-74ac4d5a3762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39.87934458089915,&quot;color&quot;:&quot;rgb(0,0,0)&quot;,&quot;fontWeight&quot;:&quot;bold&quot;,&quot;fontStyle&quot;:&quot;normal&quot;,&quot;decoration&quot;:&quot;none&quot;,&quot;script&quot;:&quot;none&quot;},&quot;range&quot;:[0,4]}],&quot;text&quot;:&quot;STAT4&quot;}],&quot;verticalAlign&quot;:&quot;CENTER&quot;,&quot;_lastCaretLocation&quot;:{&quot;lineIndex&quot;:0,&quot;runIndex&quot;:-1,&quot;charIndex&quot;:-1,&quot;endOfLine&quot;:true}},&quot;size&quot;:{&quot;x&quot;:161.01634495424221,&quot;y&quot;:40},&quot;targetSize&quot;:{&quot;x&quot;:161.01634495424221,&quot;y&quot;:2},&quot;format&quot;:&quot;BETTER_TEXT&quot;},&quot;parent&quot;:{&quot;type&quot;:&quot;CHILD&quot;,&quot;parentId&quot;:&quot;0b9cbbb1-52e4-4a2e-8d29-4df6ce039acb&quot;,&quot;order&quot;:&quot;5&quot;}},&quot;390dfbad-62f5-4b9f-8c0f-81cbe9c1b586&quot;:{&quot;relativeTransform&quot;:{&quot;translate&quot;:{&quot;x&quot;:370.3385757885505,&quot;y&quot;:-162.7376852113358},&quot;rotate&quot;:0,&quot;skewX&quot;:0,&quot;scale&quot;:{&quot;x&quot;:1,&quot;y&quot;:1}},&quot;type&quot;:&quot;FIGURE_OBJECT&quot;,&quot;id&quot;:&quot;390dfbad-62f5-4b9f-8c0f-81cbe9c1b586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184.87824412958648,&quot;y&quot;:76.37999308409991},&quot;cornerRounding&quot;:{&quot;type&quot;:&quot;ARC_LENGTH&quot;,&quot;global&quot;:59.98870628856194}},&quot;pathStyles&quot;:[{&quot;type&quot;:&quot;FILL&quot;,&quot;fillStyle&quot;:&quot;rgba(200, 77, 76, 1)&quot;},{&quot;type&quot;:&quot;STROKE&quot;,&quot;strokeStyle&quot;:&quot;rgba(107, 21, 25, 1)&quot;,&quot;lineWidth&quot;:4.777142424591893,&quot;lineJoin&quot;:&quot;round&quot;}],&quot;isLocked&quot;:false,&quot;parent&quot;:{&quot;type&quot;:&quot;CHILD&quot;,&quot;parentId&quot;:&quot;9befb857-96b0-427d-ae1c-a98fd1d71966&quot;,&quot;order&quot;:&quot;999999999999999999999999999997&quot;},&quot;source&quot;:{&quot;id&quot;:&quot;5ebd510ede6f5a00aabfea0b&quot;,&quot;type&quot;:&quot;ASSETS&quot;},&quot;isPremium&quot;:false},&quot;cfd97dae-e3bf-4da7-b161-842f6d11bb51&quot;:{&quot;type&quot;:&quot;FIGURE_OBJECT&quot;,&quot;id&quot;:&quot;cfd97dae-e3bf-4da7-b161-842f6d11bb51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39.87934458089915,&quot;color&quot;:&quot;#272524&quot;,&quot;fontWeight&quot;:&quot;bold&quot;,&quot;fontStyle&quot;:&quot;normal&quot;,&quot;decoration&quot;:&quot;none&quot;,&quot;script&quot;:&quot;none&quot;},&quot;range&quot;:[0,4]}],&quot;text&quot;:&quot;STAT1&quot;}],&quot;verticalAlign&quot;:&quot;CENTER&quot;,&quot;_lastCaretLocation&quot;:{&quot;lineIndex&quot;:0,&quot;runIndex&quot;:-1,&quot;charIndex&quot;:-1,&quot;endOfLine&quot;:true}},&quot;size&quot;:{&quot;x&quot;:161.01634495424221,&quot;y&quot;:40},&quot;targetSize&quot;:{&quot;x&quot;:161.01634495424221,&quot;y&quot;:2},&quot;format&quot;:&quot;BETTER_TEXT&quot;},&quot;parent&quot;:{&quot;type&quot;:&quot;CHILD&quot;,&quot;parentId&quot;:&quot;390dfbad-62f5-4b9f-8c0f-81cbe9c1b586&quot;,&quot;order&quot;:&quot;5&quot;}},&quot;a82f68ae-4ca4-4a2b-a34f-92f80d045dee&quot;:{&quot;relativeTransform&quot;:{&quot;translate&quot;:{&quot;x&quot;:370.3385912226084,&quot;y&quot;:-77.24622843576553},&quot;rotate&quot;:0,&quot;skewX&quot;:0,&quot;scale&quot;:{&quot;x&quot;:1,&quot;y&quot;:1}},&quot;type&quot;:&quot;FIGURE_OBJECT&quot;,&quot;id&quot;:&quot;a82f68ae-4ca4-4a2b-a34f-92f80d045dee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184.87824412958648,&quot;y&quot;:76.37999308409991},&quot;cornerRounding&quot;:{&quot;type&quot;:&quot;ARC_LENGTH&quot;,&quot;global&quot;:59.98870628856194}},&quot;pathStyles&quot;:[{&quot;type&quot;:&quot;FILL&quot;,&quot;fillStyle&quot;:&quot;rgba(206, 154, 40, 1)&quot;},{&quot;type&quot;:&quot;STROKE&quot;,&quot;strokeStyle&quot;:&quot;rgba(130, 73, 26, 1)&quot;,&quot;lineWidth&quot;:4.777142424591893,&quot;lineJoin&quot;:&quot;round&quot;}],&quot;isLocked&quot;:false,&quot;parent&quot;:{&quot;type&quot;:&quot;CHILD&quot;,&quot;parentId&quot;:&quot;9befb857-96b0-427d-ae1c-a98fd1d71966&quot;,&quot;order&quot;:&quot;999999999999999999999999999998&quot;},&quot;source&quot;:{&quot;id&quot;:&quot;5ebd510ede6f5a00aabfea0b&quot;,&quot;type&quot;:&quot;ASSETS&quot;},&quot;isPremium&quot;:false},&quot;b370780d-225f-4ad4-bd87-f2ec988a175d&quot;:{&quot;type&quot;:&quot;FIGURE_OBJECT&quot;,&quot;id&quot;:&quot;b370780d-225f-4ad4-bd87-f2ec988a175d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39.87934458089915,&quot;color&quot;:&quot;#272524&quot;,&quot;fontWeight&quot;:&quot;bold&quot;,&quot;fontStyle&quot;:&quot;normal&quot;,&quot;decoration&quot;:&quot;none&quot;,&quot;script&quot;:&quot;none&quot;},&quot;range&quot;:[0,4]}],&quot;text&quot;:&quot;STAT2&quot;}],&quot;verticalAlign&quot;:&quot;CENTER&quot;,&quot;_lastCaretLocation&quot;:{&quot;lineIndex&quot;:0,&quot;runIndex&quot;:-1,&quot;charIndex&quot;:-1,&quot;endOfLine&quot;:true}},&quot;size&quot;:{&quot;x&quot;:161.01634495424221,&quot;y&quot;:40},&quot;targetSize&quot;:{&quot;x&quot;:161.01634495424221,&quot;y&quot;:2},&quot;format&quot;:&quot;BETTER_TEXT&quot;},&quot;parent&quot;:{&quot;type&quot;:&quot;CHILD&quot;,&quot;parentId&quot;:&quot;a82f68ae-4ca4-4a2b-a34f-92f80d045dee&quot;,&quot;order&quot;:&quot;5&quot;}},&quot;e5c27c98-c6f3-490e-81a7-82f42e47a6e7&quot;:{&quot;relativeTransform&quot;:{&quot;translate&quot;:{&quot;x&quot;:809.1460179726171,&quot;y&quot;:135.6739041514734},&quot;rotate&quot;:0,&quot;skewX&quot;:0,&quot;scale&quot;:{&quot;x&quot;:1,&quot;y&quot;:1}},&quot;type&quot;:&quot;FIGURE_OBJECT&quot;,&quot;id&quot;:&quot;e5c27c98-c6f3-490e-81a7-82f42e47a6e7&quot;,&quot;name&quot;:&quot;dsDNA brush 3 (straight)&quot;,&quot;displayName&quot;:&quot;Simplified dsDNA brush (straight)&quot;,&quot;opacity&quot;:1,&quot;source&quot;:{&quot;id&quot;:&quot;5e75575f52bb9000abea6260&quot;,&quot;type&quot;:&quot;ASSETS&quot;},&quot;path&quot;:{&quot;type&quot;:&quot;POLY_LINE&quot;,&quot;points&quot;:[{&quot;x&quot;:-84.09134155258614,&quot;y&quot;:0},{&quot;x&quot;:134.0560386546251,&quot;y&quot;:0}],&quot;closed&quot;:false},&quot;pathStyles&quot;:[{&quot;type&quot;:&quot;FILL&quot;,&quot;fillStyle&quot;:&quot;rgba(0,0,0,0)&quot;},{&quot;type&quot;:&quot;STROKE&quot;,&quot;strokeStyle&quot;:&quot;rgba(0,0,0,0)&quot;,&quot;lineWidth&quot;:24.786084068447433,&quot;lineJoin&quot;:&quot;round&quot;}],&quot;pathSmoothing&quot;:{&quot;type&quot;:&quot;CATMULL_SMOOTHING&quot;,&quot;smoothing&quot;:0.2},&quot;pathPattern&quot;:{&quot;type&quot;:&quot;ROW&quot;,&quot;patternId&quot;:&quot;9e45eead-2a0e-48d4-8a76-788c4ce14260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009e93a0-9d82-4b33-857f-5fff3d5d8f3c&quot;,&quot;order&quot;:&quot;2&quot;},&quot;isPremium&quot;:true},&quot;76a1d2b5-2966-4b33-8d82-0bc86baaad89&quot;:{&quot;relativeTransform&quot;:{&quot;translate&quot;:{&quot;x&quot;:257.2767140667618,&quot;y&quot;:137.11832390344037},&quot;rotate&quot;:0,&quot;skewX&quot;:0,&quot;scale&quot;:{&quot;x&quot;:1,&quot;y&quot;:1}},&quot;type&quot;:&quot;FIGURE_OBJECT&quot;,&quot;id&quot;:&quot;76a1d2b5-2966-4b33-8d82-0bc86baaad89&quot;,&quot;name&quot;:&quot;dsDNA brush 3 (straight)&quot;,&quot;displayName&quot;:&quot;Simplified dsDNA brush (straight)&quot;,&quot;opacity&quot;:1,&quot;source&quot;:{&quot;id&quot;:&quot;5e75575f52bb9000abea6260&quot;,&quot;type&quot;:&quot;ASSETS&quot;},&quot;path&quot;:{&quot;type&quot;:&quot;POLY_LINE&quot;,&quot;points&quot;:[{&quot;x&quot;:-84.09134155258614,&quot;y&quot;:0},{&quot;x&quot;:134.0560386546251,&quot;y&quot;:0}],&quot;closed&quot;:false},&quot;pathStyles&quot;:[{&quot;type&quot;:&quot;FILL&quot;,&quot;fillStyle&quot;:&quot;rgba(0,0,0,0)&quot;},{&quot;type&quot;:&quot;STROKE&quot;,&quot;strokeStyle&quot;:&quot;rgba(0,0,0,0)&quot;,&quot;lineWidth&quot;:24.786084068447433,&quot;lineJoin&quot;:&quot;round&quot;}],&quot;pathSmoothing&quot;:{&quot;type&quot;:&quot;CATMULL_SMOOTHING&quot;,&quot;smoothing&quot;:0.2},&quot;pathPattern&quot;:{&quot;type&quot;:&quot;ROW&quot;,&quot;patternId&quot;:&quot;d1b18ad1-3881-4856-ad09-e012eb579355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009e93a0-9d82-4b33-857f-5fff3d5d8f3c&quot;,&quot;order&quot;:&quot;5&quot;},&quot;isPremium&quot;:true},&quot;eacc68f3-0002-46a0-94ae-3291670c4e8e&quot;:{&quot;relativeTransform&quot;:{&quot;translate&quot;:{&quot;x&quot;:440.6593066257702,&quot;y&quot;:136.395774523523},&quot;rotate&quot;:0,&quot;skewX&quot;:0,&quot;scale&quot;:{&quot;x&quot;:1,&quot;y&quot;:1}},&quot;type&quot;:&quot;FIGURE_OBJECT&quot;,&quot;id&quot;:&quot;eacc68f3-0002-46a0-94ae-3291670c4e8e&quot;,&quot;name&quot;:&quot;dsDNA brush 3 (straight)&quot;,&quot;displayName&quot;:&quot;Simplified dsDNA brush (straight)&quot;,&quot;opacity&quot;:1,&quot;source&quot;:{&quot;id&quot;:&quot;5e75575f52bb9000abea6260&quot;,&quot;type&quot;:&quot;ASSETS&quot;},&quot;path&quot;:{&quot;type&quot;:&quot;POLY_LINE&quot;,&quot;points&quot;:[{&quot;x&quot;:-84.09134155258614,&quot;y&quot;:0},{&quot;x&quot;:134.0560386546251,&quot;y&quot;:0}],&quot;closed&quot;:false},&quot;pathStyles&quot;:[{&quot;type&quot;:&quot;FILL&quot;,&quot;fillStyle&quot;:&quot;rgba(0,0,0,0)&quot;},{&quot;type&quot;:&quot;STROKE&quot;,&quot;strokeStyle&quot;:&quot;rgba(0,0,0,0)&quot;,&quot;lineWidth&quot;:24.786084068447433,&quot;lineJoin&quot;:&quot;round&quot;}],&quot;pathSmoothing&quot;:{&quot;type&quot;:&quot;CATMULL_SMOOTHING&quot;,&quot;smoothing&quot;:0.2},&quot;pathPattern&quot;:{&quot;type&quot;:&quot;ROW&quot;,&quot;patternId&quot;:&quot;9bbd76df-0269-4600-bec1-17f11b4efaf1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009e93a0-9d82-4b33-857f-5fff3d5d8f3c&quot;,&quot;order&quot;:&quot;7&quot;},&quot;isPremium&quot;:true},&quot;009e93a0-9d82-4b33-857f-5fff3d5d8f3c&quot;:{&quot;type&quot;:&quot;FIGURE_OBJECT&quot;,&quot;id&quot;:&quot;009e93a0-9d82-4b33-857f-5fff3d5d8f3c&quot;,&quot;parent&quot;:{&quot;type&quot;:&quot;CHILD&quot;,&quot;parentId&quot;:&quot;9befb857-96b0-427d-ae1c-a98fd1d71966&quot;,&quot;order&quot;:&quot;9999999999999999999999999999995&quot;},&quot;relativeTransform&quot;:{&quot;translate&quot;:{&quot;x&quot;:72.98317436858255,&quot;y&quot;:0.7224274689958747},&quot;rotate&quot;:0,&quot;skewX&quot;:0,&quot;scale&quot;:{&quot;x&quot;:1,&quot;y&quot;:1}}},&quot;be792d33-0d2e-40ee-b53b-6d5ccad5503e&quot;:{&quot;relativeTransform&quot;:{&quot;translate&quot;:{&quot;x&quot;:311.9003362610904,&quot;y&quot;:108.70729935740272},&quot;rotate&quot;:0,&quot;skewX&quot;:0,&quot;scale&quot;:{&quot;x&quot;:1,&quot;y&quot;:1}},&quot;type&quot;:&quot;FIGURE_OBJECT&quot;,&quot;id&quot;:&quot;be792d33-0d2e-40ee-b53b-6d5ccad5503e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56.79745951659224,&quot;y&quot;:23.4651166528334},&quot;cornerRounding&quot;:{&quot;type&quot;:&quot;ARC_LENGTH&quot;,&quot;global&quot;:18.429459523042258}},&quot;pathStyles&quot;:[{&quot;type&quot;:&quot;FILL&quot;,&quot;fillStyle&quot;:&quot;rgba(200, 77, 76, 1)&quot;},{&quot;type&quot;:&quot;STROKE&quot;,&quot;strokeStyle&quot;:&quot;rgba(107, 21, 25, 1)&quot;,&quot;lineWidth&quot;:1.467612128961862,&quot;lineJoin&quot;:&quot;round&quot;}],&quot;isLocked&quot;:false,&quot;parent&quot;:{&quot;type&quot;:&quot;CHILD&quot;,&quot;parentId&quot;:&quot;9befb857-96b0-427d-ae1c-a98fd1d71966&quot;,&quot;order&quot;:&quot;9999999999999999999999999999996&quot;},&quot;source&quot;:{&quot;id&quot;:&quot;5ebd510ede6f5a00aabfea0b&quot;,&quot;type&quot;:&quot;ASSETS&quot;},&quot;isPremium&quot;:false},&quot;43485703-bdd8-436d-90b9-62d2bd939596&quot;:{&quot;type&quot;:&quot;FIGURE_OBJECT&quot;,&quot;id&quot;:&quot;43485703-bdd8-436d-90b9-62d2bd939596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Arial&quot;,&quot;fontSize&quot;:12.251552204239974,&quot;color&quot;:&quot;#272524&quot;,&quot;fontWeight&quot;:&quot;bold&quot;,&quot;fontStyle&quot;:&quot;normal&quot;,&quot;decoration&quot;:&quot;none&quot;,&quot;script&quot;:&quot;none&quot;}}],&quot;verticalAlign&quot;:&quot;CENTER&quot;,&quot;_lastCaretLocation&quot;:{&quot;lineIndex&quot;:0,&quot;runIndex&quot;:-1,&quot;charIndex&quot;:-1,&quot;endOfLine&quot;:true}},&quot;size&quot;:{&quot;x&quot;:49.466714578044154,&quot;y&quot;:12.288619417389373},&quot;targetSize&quot;:{&quot;x&quot;:49.466714578044154,&quot;y&quot;:2},&quot;format&quot;:&quot;BETTER_TEXT&quot;},&quot;parent&quot;:{&quot;type&quot;:&quot;CHILD&quot;,&quot;parentId&quot;:&quot;be792d33-0d2e-40ee-b53b-6d5ccad5503e&quot;,&quot;order&quot;:&quot;5&quot;}},&quot;a584438a-0d56-4879-b2cb-d36d547c7912&quot;:{&quot;relativeTransform&quot;:{&quot;translate&quot;:{&quot;x&quot;:370.16534519481206,&quot;y&quot;:108.70719248137421},&quot;rotate&quot;:0,&quot;skewX&quot;:0,&quot;scale&quot;:{&quot;x&quot;:1,&quot;y&quot;:1}},&quot;type&quot;:&quot;FIGURE_OBJECT&quot;,&quot;id&quot;:&quot;a584438a-0d56-4879-b2cb-d36d547c7912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56.79745951659224,&quot;y&quot;:23.4651166528334},&quot;cornerRounding&quot;:{&quot;type&quot;:&quot;ARC_LENGTH&quot;,&quot;global&quot;:18.429459523042258}},&quot;pathStyles&quot;:[{&quot;type&quot;:&quot;FILL&quot;,&quot;fillStyle&quot;:&quot;rgba(206, 154, 40, 1)&quot;},{&quot;type&quot;:&quot;STROKE&quot;,&quot;strokeStyle&quot;:&quot;rgba(130, 73, 26, 1)&quot;,&quot;lineWidth&quot;:1.467612128961862,&quot;lineJoin&quot;:&quot;round&quot;}],&quot;isLocked&quot;:false,&quot;parent&quot;:{&quot;type&quot;:&quot;CHILD&quot;,&quot;parentId&quot;:&quot;9befb857-96b0-427d-ae1c-a98fd1d71966&quot;,&quot;order&quot;:&quot;9999999999999999999999999999997&quot;},&quot;source&quot;:{&quot;id&quot;:&quot;5ebd510ede6f5a00aabfea0b&quot;,&quot;type&quot;:&quot;ASSETS&quot;},&quot;isPremium&quot;:false},&quot;0a29cfac-0cca-4d96-a098-78a291b2b45f&quot;:{&quot;type&quot;:&quot;FIGURE_OBJECT&quot;,&quot;id&quot;:&quot;0a29cfac-0cca-4d96-a098-78a291b2b45f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Arial&quot;,&quot;fontSize&quot;:12.251552204239974,&quot;color&quot;:&quot;#272524&quot;,&quot;fontWeight&quot;:&quot;bold&quot;,&quot;fontStyle&quot;:&quot;normal&quot;,&quot;decoration&quot;:&quot;none&quot;,&quot;script&quot;:&quot;none&quot;}}],&quot;verticalAlign&quot;:&quot;CENTER&quot;,&quot;_lastCaretLocation&quot;:{&quot;lineIndex&quot;:0,&quot;runIndex&quot;:-1,&quot;charIndex&quot;:-1,&quot;endOfLine&quot;:true}},&quot;size&quot;:{&quot;x&quot;:49.466714578044154,&quot;y&quot;:12.288619417389373},&quot;targetSize&quot;:{&quot;x&quot;:49.466714578044154,&quot;y&quot;:2},&quot;format&quot;:&quot;BETTER_TEXT&quot;},&quot;parent&quot;:{&quot;type&quot;:&quot;CHILD&quot;,&quot;parentId&quot;:&quot;a584438a-0d56-4879-b2cb-d36d547c7912&quot;,&quot;order&quot;:&quot;5&quot;}},&quot;5020878e-1a24-453d-9b65-129faf256e6a&quot;:{&quot;relativeTransform&quot;:{&quot;translate&quot;:{&quot;x&quot;:560.3636085322751,&quot;y&quot;:108.70767580049521},&quot;rotate&quot;:0,&quot;skewX&quot;:0,&quot;scale&quot;:{&quot;x&quot;:1,&quot;y&quot;:1}},&quot;type&quot;:&quot;FIGURE_OBJECT&quot;,&quot;id&quot;:&quot;5020878e-1a24-453d-9b65-129faf256e6a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56.79745951659224,&quot;y&quot;:23.4651166528334},&quot;cornerRounding&quot;:{&quot;type&quot;:&quot;ARC_LENGTH&quot;,&quot;global&quot;:18.429459523042258}},&quot;pathStyles&quot;:[{&quot;type&quot;:&quot;FILL&quot;,&quot;fillStyle&quot;:&quot;rgba(216, 240, 246, 1)&quot;},{&quot;type&quot;:&quot;STROKE&quot;,&quot;strokeStyle&quot;:&quot;rgba(48, 110, 128, 1)&quot;,&quot;lineWidth&quot;:1.467612128961862,&quot;lineJoin&quot;:&quot;round&quot;}],&quot;isLocked&quot;:false,&quot;parent&quot;:{&quot;type&quot;:&quot;CHILD&quot;,&quot;parentId&quot;:&quot;9befb857-96b0-427d-ae1c-a98fd1d71966&quot;,&quot;order&quot;:&quot;9999999999999999999999999999998&quot;},&quot;source&quot;:{&quot;id&quot;:&quot;5ebd510ede6f5a00aabfea0b&quot;,&quot;type&quot;:&quot;ASSETS&quot;},&quot;isPremium&quot;:false},&quot;ae0b6954-d1e7-4ab2-ae38-fcdae0884abe&quot;:{&quot;type&quot;:&quot;FIGURE_OBJECT&quot;,&quot;id&quot;:&quot;ae0b6954-d1e7-4ab2-ae38-fcdae0884abe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Arial&quot;,&quot;fontSize&quot;:12.251552204239974,&quot;color&quot;:&quot;rgb(0,0,0)&quot;,&quot;fontWeight&quot;:&quot;bold&quot;,&quot;fontStyle&quot;:&quot;normal&quot;,&quot;decoration&quot;:&quot;none&quot;,&quot;script&quot;:&quot;none&quot;}}],&quot;verticalAlign&quot;:&quot;CENTER&quot;,&quot;_lastCaretLocation&quot;:{&quot;lineIndex&quot;:0,&quot;runIndex&quot;:-1,&quot;charIndex&quot;:-1,&quot;endOfLine&quot;:true}},&quot;size&quot;:{&quot;x&quot;:49.466714578044154,&quot;y&quot;:12.288619417389373},&quot;targetSize&quot;:{&quot;x&quot;:49.466714578044154,&quot;y&quot;:2},&quot;format&quot;:&quot;BETTER_TEXT&quot;},&quot;parent&quot;:{&quot;type&quot;:&quot;CHILD&quot;,&quot;parentId&quot;:&quot;5020878e-1a24-453d-9b65-129faf256e6a&quot;,&quot;order&quot;:&quot;5&quot;}},&quot;688422cf-2520-4e4b-bede-6410dae620c0&quot;:{&quot;relativeTransform&quot;:{&quot;translate&quot;:{&quot;x&quot;:808.8259945821703,&quot;y&quot;:108.70777927265561},&quot;rotate&quot;:0,&quot;skewX&quot;:0,&quot;scale&quot;:{&quot;x&quot;:1,&quot;y&quot;:1}},&quot;type&quot;:&quot;FIGURE_OBJECT&quot;,&quot;id&quot;:&quot;688422cf-2520-4e4b-bede-6410dae620c0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56.79745951659224,&quot;y&quot;:23.4651166528334},&quot;cornerRounding&quot;:{&quot;type&quot;:&quot;ARC_LENGTH&quot;,&quot;global&quot;:18.429459523042258}},&quot;pathStyles&quot;:[{&quot;type&quot;:&quot;FILL&quot;,&quot;fillStyle&quot;:&quot;rgba(63, 120, 193, 1)&quot;},{&quot;type&quot;:&quot;STROKE&quot;,&quot;strokeStyle&quot;:&quot;rgba(19,54,122,1)&quot;,&quot;lineWidth&quot;:1.467612128961862,&quot;lineJoin&quot;:&quot;round&quot;}],&quot;isLocked&quot;:false,&quot;parent&quot;:{&quot;type&quot;:&quot;CHILD&quot;,&quot;parentId&quot;:&quot;9befb857-96b0-427d-ae1c-a98fd1d71966&quot;,&quot;order&quot;:&quot;9999999999999999999999999999999&quot;},&quot;source&quot;:{&quot;id&quot;:&quot;5ebd510ede6f5a00aabfea0b&quot;,&quot;type&quot;:&quot;ASSETS&quot;},&quot;isPremium&quot;:false},&quot;8adcd013-1dc4-4301-b9bb-5c92880c2bd0&quot;:{&quot;type&quot;:&quot;FIGURE_OBJECT&quot;,&quot;id&quot;:&quot;8adcd013-1dc4-4301-b9bb-5c92880c2bd0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Arial&quot;,&quot;fontSize&quot;:12.251552204239974,&quot;color&quot;:&quot;#272524&quot;,&quot;fontWeight&quot;:&quot;bold&quot;,&quot;fontStyle&quot;:&quot;normal&quot;,&quot;decoration&quot;:&quot;none&quot;,&quot;script&quot;:&quot;none&quot;}}],&quot;verticalAlign&quot;:&quot;CENTER&quot;,&quot;_lastCaretLocation&quot;:{&quot;lineIndex&quot;:0,&quot;runIndex&quot;:-1,&quot;charIndex&quot;:-1,&quot;endOfLine&quot;:true}},&quot;size&quot;:{&quot;x&quot;:49.466714578044154,&quot;y&quot;:12.288619417389373},&quot;targetSize&quot;:{&quot;x&quot;:49.466714578044154,&quot;y&quot;:2},&quot;format&quot;:&quot;BETTER_TEXT&quot;},&quot;parent&quot;:{&quot;type&quot;:&quot;CHILD&quot;,&quot;parentId&quot;:&quot;688422cf-2520-4e4b-bede-6410dae620c0&quot;,&quot;order&quot;:&quot;5&quot;}},&quot;ef399ebe-0275-494f-8958-57891b60a3ff&quot;:{&quot;relativeTransform&quot;:{&quot;translate&quot;:{&quot;x&quot;:867.0909251289099,&quot;y&quot;:108.70736723771762},&quot;rotate&quot;:0,&quot;skewX&quot;:0,&quot;scale&quot;:{&quot;x&quot;:1,&quot;y&quot;:1}},&quot;type&quot;:&quot;FIGURE_OBJECT&quot;,&quot;id&quot;:&quot;ef399ebe-0275-494f-8958-57891b60a3ff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56.79745951659224,&quot;y&quot;:23.4651166528334},&quot;cornerRounding&quot;:{&quot;type&quot;:&quot;ARC_LENGTH&quot;,&quot;global&quot;:18.429459523042258}},&quot;pathStyles&quot;:[{&quot;type&quot;:&quot;FILL&quot;,&quot;fillStyle&quot;:&quot;rgba(63, 120, 193, 1)&quot;},{&quot;type&quot;:&quot;STROKE&quot;,&quot;strokeStyle&quot;:&quot;rgba(19,54,122,1)&quot;,&quot;lineWidth&quot;:1.467612128961862,&quot;lineJoin&quot;:&quot;round&quot;}],&quot;isLocked&quot;:false,&quot;parent&quot;:{&quot;type&quot;:&quot;CHILD&quot;,&quot;parentId&quot;:&quot;9befb857-96b0-427d-ae1c-a98fd1d71966&quot;,&quot;order&quot;:&quot;99999999999999999999999999999995&quot;},&quot;source&quot;:{&quot;id&quot;:&quot;5ebd510ede6f5a00aabfea0b&quot;,&quot;type&quot;:&quot;ASSETS&quot;},&quot;isPremium&quot;:false},&quot;026d1ff4-dedd-4fa4-8ad4-480a80a7e97d&quot;:{&quot;type&quot;:&quot;FIGURE_OBJECT&quot;,&quot;id&quot;:&quot;026d1ff4-dedd-4fa4-8ad4-480a80a7e97d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Arial&quot;,&quot;fontSize&quot;:12.251552204239974,&quot;color&quot;:&quot;#272524&quot;,&quot;fontWeight&quot;:&quot;bold&quot;,&quot;fontStyle&quot;:&quot;normal&quot;,&quot;decoration&quot;:&quot;none&quot;,&quot;script&quot;:&quot;none&quot;}}],&quot;verticalAlign&quot;:&quot;CENTER&quot;,&quot;_lastCaretLocation&quot;:{&quot;lineIndex&quot;:0,&quot;runIndex&quot;:-1,&quot;charIndex&quot;:-1,&quot;endOfLine&quot;:true}},&quot;size&quot;:{&quot;x&quot;:49.466714578044154,&quot;y&quot;:12.288619417389373},&quot;targetSize&quot;:{&quot;x&quot;:49.466714578044154,&quot;y&quot;:2},&quot;format&quot;:&quot;BETTER_TEXT&quot;},&quot;parent&quot;:{&quot;type&quot;:&quot;CHILD&quot;,&quot;parentId&quot;:&quot;ef399ebe-0275-494f-8958-57891b60a3ff&quot;,&quot;order&quot;:&quot;5&quot;}},&quot;5809063c-9b9f-4128-b22b-894474d14691&quot;:{&quot;relativeTransform&quot;:{&quot;translate&quot;:{&quot;x&quot;:699.6071758204914,&quot;y&quot;:157.96153529304476},&quot;rotate&quot;:0,&quot;skewX&quot;:0,&quot;scale&quot;:{&quot;x&quot;:1,&quot;y&quot;:1}},&quot;type&quot;:&quot;FIGURE_OBJECT&quot;,&quot;id&quot;:&quot;5809063c-9b9f-4128-b22b-894474d14691&quot;,&quot;opacity&quot;:1,&quot;path&quot;:{&quot;type&quot;:&quot;POLY_LINE&quot;,&quot;points&quot;:[{&quot;x&quot;:-40.741147603639504,&quot;y&quot;:-37.46287692929751},{&quot;x&quot;:-40.741147603639504,&quot;y&quot;:-64.67137227668714},{&quot;x&quot;:5.322199228910848,&quot;y&quot;:-64.67137227668714}],&quot;closed&quot;:false,&quot;cornerRounding&quot;:{&quot;type&quot;:&quot;ARC_LENGTH&quot;,&quot;global&quot;:10.811851602374652}},&quot;pathStyles&quot;:[{&quot;type&quot;:&quot;FILL&quot;,&quot;fillStyle&quot;:&quot;rgba(0,0,0,0)&quot;},{&quot;type&quot;:&quot;STROKE&quot;,&quot;strokeStyle&quot;:&quot;#232323&quot;,&quot;lineWidth&quot;:1.3514814502968315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befb857-96b0-427d-ae1c-a98fd1d71966&quot;,&quot;order&quot;:&quot;99999999999999999999999999999997&quot;},&quot;connectorInfo&quot;:{&quot;connectedObjects&quot;:[],&quot;type&quot;:&quot;ELBOW&quot;,&quot;offset&quot;:{&quot;x&quot;:0,&quot;y&quot;:0},&quot;bending&quot;:-0.1,&quot;firstElementIsHead&quot;:true,&quot;customized&quot;:true},&quot;name&quot;:&quot;Rounded corner arrow (editable) 1&quot;,&quot;displayName&quot;:&quot;Rounded corner arrow (editable) 1&quot;,&quot;source&quot;:{&quot;id&quot;:&quot;6269a303d13f4340dcb722f8&quot;,&quot;type&quot;:&quot;ASSETS&quot;},&quot;isPremium&quot;:false},&quot;ea54c76d-9c0c-4138-99d9-28fbbb2b50db&quot;:{&quot;relativeTransform&quot;:{&quot;translate&quot;:{&quot;x&quot;:618.6288214860024,&quot;y&quot;:108.70712642057794},&quot;rotate&quot;:0,&quot;skewX&quot;:0,&quot;scale&quot;:{&quot;x&quot;:1,&quot;y&quot;:1}},&quot;type&quot;:&quot;FIGURE_OBJECT&quot;,&quot;id&quot;:&quot;ea54c76d-9c0c-4138-99d9-28fbbb2b50db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56.79745951659224,&quot;y&quot;:23.4651166528334},&quot;cornerRounding&quot;:{&quot;type&quot;:&quot;ARC_LENGTH&quot;,&quot;global&quot;:18.429459523042258}},&quot;pathStyles&quot;:[{&quot;type&quot;:&quot;FILL&quot;,&quot;fillStyle&quot;:&quot;rgba(216, 240, 246, 1)&quot;},{&quot;type&quot;:&quot;STROKE&quot;,&quot;strokeStyle&quot;:&quot;rgba(48, 110, 128, 1)&quot;,&quot;lineWidth&quot;:1.467612128961862,&quot;lineJoin&quot;:&quot;round&quot;}],&quot;isLocked&quot;:false,&quot;parent&quot;:{&quot;type&quot;:&quot;CHILD&quot;,&quot;parentId&quot;:&quot;9befb857-96b0-427d-ae1c-a98fd1d71966&quot;,&quot;order&quot;:&quot;99999999999999999999999999999998&quot;},&quot;source&quot;:{&quot;id&quot;:&quot;5ebd510ede6f5a00aabfea0b&quot;,&quot;type&quot;:&quot;ASSETS&quot;},&quot;isPremium&quot;:false},&quot;03cae421-5563-4e87-8442-071f9cc66e8a&quot;:{&quot;type&quot;:&quot;FIGURE_OBJECT&quot;,&quot;id&quot;:&quot;03cae421-5563-4e87-8442-071f9cc66e8a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Arial&quot;,&quot;fontSize&quot;:12.251552204239974,&quot;color&quot;:&quot;rgb(0,0,0)&quot;,&quot;fontWeight&quot;:&quot;bold&quot;,&quot;fontStyle&quot;:&quot;normal&quot;,&quot;decoration&quot;:&quot;none&quot;,&quot;script&quot;:&quot;none&quot;}}],&quot;verticalAlign&quot;:&quot;CENTER&quot;,&quot;_lastCaretLocation&quot;:{&quot;lineIndex&quot;:0,&quot;runIndex&quot;:-1,&quot;charIndex&quot;:-1,&quot;endOfLine&quot;:true}},&quot;size&quot;:{&quot;x&quot;:49.466714578044154,&quot;y&quot;:12.288619417389373},&quot;targetSize&quot;:{&quot;x&quot;:49.466714578044154,&quot;y&quot;:2},&quot;format&quot;:&quot;BETTER_TEXT&quot;},&quot;parent&quot;:{&quot;type&quot;:&quot;CHILD&quot;,&quot;parentId&quot;:&quot;ea54c76d-9c0c-4138-99d9-28fbbb2b50db&quot;,&quot;order&quot;:&quot;5&quot;}},&quot;a049bdbb-28cd-4e3c-b697-b3a2d2e148b1&quot;:{&quot;relativeTransform&quot;:{&quot;translate&quot;:{&quot;x&quot;:451.2215771059956,&quot;y&quot;:157.96084085111912},&quot;rotate&quot;:0,&quot;skewX&quot;:0,&quot;scale&quot;:{&quot;x&quot;:1,&quot;y&quot;:1}},&quot;type&quot;:&quot;FIGURE_OBJECT&quot;,&quot;id&quot;:&quot;a049bdbb-28cd-4e3c-b697-b3a2d2e148b1&quot;,&quot;opacity&quot;:1,&quot;path&quot;:{&quot;type&quot;:&quot;POLY_LINE&quot;,&quot;points&quot;:[{&quot;x&quot;:-40.741147603639504,&quot;y&quot;:-37.46287692929751},{&quot;x&quot;:-40.741147603639504,&quot;y&quot;:-64.67137227668714},{&quot;x&quot;:5.322199228910848,&quot;y&quot;:-64.67137227668714}],&quot;closed&quot;:false,&quot;cornerRounding&quot;:{&quot;type&quot;:&quot;ARC_LENGTH&quot;,&quot;global&quot;:10.811851602374652}},&quot;pathStyles&quot;:[{&quot;type&quot;:&quot;FILL&quot;,&quot;fillStyle&quot;:&quot;rgba(0,0,0,0)&quot;},{&quot;type&quot;:&quot;STROKE&quot;,&quot;strokeStyle&quot;:&quot;#232323&quot;,&quot;lineWidth&quot;:1.3514814502968315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befb857-96b0-427d-ae1c-a98fd1d71966&quot;,&quot;order&quot;:&quot;99999999999999999999999999999999&quot;},&quot;connectorInfo&quot;:{&quot;connectedObjects&quot;:[],&quot;type&quot;:&quot;ELBOW&quot;,&quot;offset&quot;:{&quot;x&quot;:0,&quot;y&quot;:0},&quot;bending&quot;:-0.1,&quot;firstElementIsHead&quot;:true,&quot;customized&quot;:true},&quot;name&quot;:&quot;Rounded corner arrow (editable) 1&quot;,&quot;displayName&quot;:&quot;Rounded corner arrow (editable) 1&quot;,&quot;source&quot;:{&quot;id&quot;:&quot;6269a303d13f4340dcb722f8&quot;,&quot;type&quot;:&quot;ASSETS&quot;},&quot;isPremium&quot;:false},&quot;5d793efe-ac48-4b96-8308-ddbbecb1ec8c&quot;:{&quot;id&quot;:&quot;5d793efe-ac48-4b96-8308-ddbbecb1ec8c&quot;,&quot;type&quot;:&quot;FIGURE_OBJECT&quot;,&quot;document&quot;:{&quot;type&quot;:&quot;FIGURE&quot;,&quot;canvasType&quot;:&quot;FIGURE&quot;,&quot;units&quot;:&quot;in&quot;,&quot;aspectRatio&quot;:0,&quot;title&quot;:&quot;copy of STAT3&quot;},&quot;parent&quot;:{&quot;type&quot;:&quot;DOCUMENT&quot;,&quot;parentId&quot;:&quot;3f87c6cb-7b19-4667-b145-59109c3d612c&quot;,&quot;order&quot;:&quot;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b263e3de-fbd8-4a6c-b31f-d0ae07be765c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b263e3de-fbd8-4a6c-b31f-d0ae07be765c&quot;:{&quot;id&quot;:&quot;b263e3de-fbd8-4a6c-b31f-d0ae07be765c&quot;,&quot;name&quot;:&quot;Lymphocyte (T-cell)&quot;,&quot;type&quot;:&quot;FIGURE_OBJECT&quot;,&quot;relativeTransform&quot;:{&quot;translate&quot;:{&quot;x&quot;:228.55630904815962,&quot;y&quot;:-39.04171788469358},&quot;rotate&quot;:0,&quot;skewX&quot;:0,&quot;scale&quot;:{&quot;x&quot;:0.7311382431221919,&quot;y&quot;:0.7311382431221919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c75a5a71-fe41-4de2-a903-5403a8056d68&quot;,&quot;order&quot;:&quot;999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1f68bde0-fb1e-4a81-84d9-69b6d5ea8403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1f68bde0-fb1e-4a81-84d9-69b6d5ea8403&quot;:{&quot;relativeTransform&quot;:{&quot;translate&quot;:{&quot;x&quot;:258.051142502673,&quot;y&quot;:85.01468681637334},&quot;rotate&quot;:0,&quot;skewX&quot;:0,&quot;scale&quot;:{&quot;x&quot;:1,&quot;y&quot;:1}},&quot;type&quot;:&quot;FIGURE_OBJECT&quot;,&quot;id&quot;:&quot;1f68bde0-fb1e-4a81-84d9-69b6d5ea8403&quot;,&quot;name&quot;:&quot;Plus sign (editable)&quot;,&quot;displayName&quot;:&quot;Plus sign (editable)&quot;,&quot;opacity&quot;:1,&quot;source&quot;:{&quot;id&quot;:&quot;5d4063e0cd38af0033767471&quot;,&quot;type&quot;:&quot;ASSETS&quot;},&quot;pathStyles&quot;:[{&quot;type&quot;:&quot;FILL&quot;,&quot;fillStyle&quot;:&quot;rgb(0,0,0)&quot;}],&quot;isLocked&quot;:false,&quot;parent&quot;:{&quot;type&quot;:&quot;CHILD&quot;,&quot;parentId&quot;:&quot;7b070383-4b14-4568-af37-3705b35cbf67&quot;,&quot;order&quot;:&quot;999&quot;},&quot;isPremium&quot;:true},&quot;a5ad6afd-15e8-47e4-bc4f-ec50c04fa10e&quot;:{&quot;type&quot;:&quot;FIGURE_OBJECT&quot;,&quot;id&quot;:&quot;a5ad6afd-15e8-47e4-bc4f-ec50c04fa10e&quot;,&quot;relativeTransform&quot;:{&quot;translate&quot;:{&quot;x&quot;:0,&quot;y&quot;:0},&quot;rotate&quot;:0},&quot;opacity&quot;:1,&quot;path&quot;:{&quot;type&quot;:&quot;ELLIPSE&quot;,&quot;size&quot;:{&quot;x&quot;:11.084979688109629,&quot;y&quot;:11.084979688109629}},&quot;pathStyles&quot;:[{&quot;type&quot;:&quot;FILL&quot;,&quot;fillStyle&quot;:&quot;#272524&quot;},{&quot;type&quot;:&quot;STROKE&quot;,&quot;strokeStyle&quot;:&quot;transparent&quot;,&quot;lineWidth&quot;:0,&quot;lineJoin&quot;:&quot;round&quot;}],&quot;isLocked&quot;:false,&quot;parent&quot;:{&quot;type&quot;:&quot;CHILD&quot;,&quot;parentId&quot;:&quot;1f68bde0-fb1e-4a81-84d9-69b6d5ea8403&quot;,&quot;order&quot;:&quot;2&quot;},&quot;layout&quot;:{&quot;sizeRatio&quot;:{&quot;x&quot;:0.7071067811865476,&quot;y&quot;:0.7071067811865476},&quot;keepAspectRatio&quot;:true}},&quot;df2a645f-527f-413a-a8ba-e6560be8b9da&quot;:{&quot;id&quot;:&quot;df2a645f-527f-413a-a8ba-e6560be8b9da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MSK Sans App&quot;,&quot;fontSize&quot;:2.586495260558913,&quot;color&quot;:&quot;black&quot;,&quot;fontWeight&quot;:&quot;normal&quot;,&quot;fontStyle&quot;:&quot;normal&quot;,&quot;decoration&quot;:&quot;none&quot;}}]},&quot;format&quot;:&quot;BETTER_TEXT&quot;,&quot;size&quot;:{&quot;x&quot;:7.838264306777458,&quot;y&quot;:3.048369414230148},&quot;targetSize&quot;:{&quot;x&quot;:7.838264306777458,&quot;y&quot;:2}},&quot;parent&quot;:{&quot;type&quot;:&quot;CHILD&quot;,&quot;parentId&quot;:&quot;a5ad6afd-15e8-47e4-bc4f-ec50c04fa10e&quot;,&quot;order&quot;:&quot;5&quot;}},&quot;f3fca271-833b-4220-b84e-4047def5fcf9&quot;:{&quot;type&quot;:&quot;FIGURE_OBJECT&quot;,&quot;id&quot;:&quot;f3fca271-833b-4220-b84e-4047def5fcf9&quot;,&quot;parent&quot;:{&quot;type&quot;:&quot;CHILD&quot;,&quot;parentId&quot;:&quot;1f68bde0-fb1e-4a81-84d9-69b6d5ea8403&quot;,&quot;order&quot;:&quot;5&quot;},&quot;relativeTransform&quot;:{&quot;translate&quot;:{&quot;x&quot;:0,&quot;y&quot;:0},&quot;rotate&quot;:0}},&quot;fb053ce2-938c-4714-bc4b-1a2871b7fe04&quot;:{&quot;type&quot;:&quot;FIGURE_OBJECT&quot;,&quot;id&quot;:&quot;fb053ce2-938c-4714-bc4b-1a2871b7fe04&quot;,&quot;name&quot;:&quot;Plus sign&quot;,&quot;relativeTransform&quot;:{&quot;translate&quot;:{&quot;x&quot;:-0.06158322048949625,&quot;y&quot;:0.061583220489498706},&quot;rotate&quot;:0,&quot;skewX&quot;:0,&quot;scale&quot;:{&quot;x&quot;:0.042338464086529845,&quot;y&quot;:0.04495575095733349}},&quot;opacity&quot;:1,&quot;image&quot;:{&quot;url&quot;:&quot;https://icons.biorender.com/biorender/5c9a3472743ac2330043c91c/plus-sign.png&quot;,&quot;fallbackUrl&quot;:&quot;https://res.cloudinary.com/dlcjuc3ej/image/upload/v1553609816/z1evgqxlulvs47je1fv1.svg#/keystone/api/icons/5c9a3472743ac2330043c91c/plus-sign.svg&quot;,&quot;size&quot;:{&quot;x&quot;:200,&quot;y&quot;:200},&quot;isPremium&quot;:false},&quot;source&quot;:{&quot;id&quot;:&quot;5c9a3417743ac2330043c8f6&quot;,&quot;type&quot;:&quot;ASSETS&quot;},&quot;pathStyles&quot;:[{&quot;type&quot;:&quot;FILL&quot;,&quot;fillStyle&quot;:&quot;rgb(0,0,0)&quot;}],&quot;isLocked&quot;:false,&quot;parent&quot;:{&quot;type&quot;:&quot;CHILD&quot;,&quot;parentId&quot;:&quot;f3fca271-833b-4220-b84e-4047def5fcf9&quot;,&quot;order&quot;:&quot;5&quot;}},&quot;eefc5bf9-f670-4bf0-a404-e76613561c4c&quot;:{&quot;type&quot;:&quot;FIGURE_OBJECT&quot;,&quot;id&quot;:&quot;eefc5bf9-f670-4bf0-a404-e76613561c4c&quot;,&quot;parent&quot;:{&quot;type&quot;:&quot;CROP&quot;,&quot;parentId&quot;:&quot;f3fca271-833b-4220-b84e-4047def5fcf9&quot;,&quot;order&quot;:&quot;5&quot;},&quot;relativeTransform&quot;:{&quot;translate&quot;:{&quot;x&quot;:-0.06158322048949623,&quot;y&quot;:0.08625145287879332},&quot;rotate&quot;:0,&quot;skewX&quot;:0,&quot;scale&quot;:{&quot;x&quot;:4.233846408652984,&quot;y&quot;:0.6909691569875948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21bf2b00-a4ab-43df-9dac-450eb43a7d17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21bf2b00-a4ab-43df-9dac-450eb43a7d17&quot;:{&quot;id&quot;:&quot;21bf2b00-a4ab-43df-9dac-450eb43a7d17&quot;,&quot;name&quot;:&quot;Lymphocyte (T-cell)&quot;,&quot;type&quot;:&quot;FIGURE_OBJECT&quot;,&quot;relativeTransform&quot;:{&quot;translate&quot;:{&quot;x&quot;:287.94986426476646,&quot;y&quot;:12.545649804074415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c75a5a71-fe41-4de2-a903-5403a8056d68&quot;,&quot;order&quot;:&quot;9995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b53ed533-f094-4a53-b19d-cef84f8cf5ee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b53ed533-f094-4a53-b19d-cef84f8cf5ee&quot;:{&quot;id&quot;:&quot;b53ed533-f094-4a53-b19d-cef84f8cf5ee&quot;,&quot;name&quot;:&quot;Lymphocyte (T-cell)&quot;,&quot;type&quot;:&quot;FIGURE_OBJECT&quot;,&quot;relativeTransform&quot;:{&quot;translate&quot;:{&quot;x&quot;:213.02959450870992,&quot;y&quot;:23.440305697767727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c75a5a71-fe41-4de2-a903-5403a8056d68&quot;,&quot;order&quot;:&quot;9997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37ad31f4-ed28-4059-8a38-e3430c64f798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37ad31f4-ed28-4059-8a38-e3430c64f798&quot;:{&quot;id&quot;:&quot;37ad31f4-ed28-4059-8a38-e3430c64f798&quot;,&quot;name&quot;:&quot;Lymphocyte (T-cell)&quot;,&quot;type&quot;:&quot;FIGURE_OBJECT&quot;,&quot;relativeTransform&quot;:{&quot;translate&quot;:{&quot;x&quot;:168.5090090763215,&quot;y&quot;:-20.60309600212156},&quot;rotate&quot;:0,&quot;skewX&quot;:0,&quot;scale&quot;:{&quot;x&quot;:0.7311382431221919,&quot;y&quot;:0.7311382431221919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c75a5a71-fe41-4de2-a903-5403a8056d68&quot;,&quot;order&quot;:&quot;9998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509f617f-6da3-477d-90e7-e0560574d0a0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509f617f-6da3-477d-90e7-e0560574d0a0&quot;:{&quot;id&quot;:&quot;509f617f-6da3-477d-90e7-e0560574d0a0&quot;,&quot;name&quot;:&quot;Lymphocyte (T-cell)&quot;,&quot;type&quot;:&quot;FIGURE_OBJECT&quot;,&quot;relativeTransform&quot;:{&quot;translate&quot;:{&quot;x&quot;:263.8683489860342,&quot;y&quot;:76.58727341455838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c75a5a71-fe41-4de2-a903-5403a8056d68&quot;,&quot;order&quot;:&quot;9999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a7d94512-8758-470f-820b-ff9e69ac8cea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a7d94512-8758-470f-820b-ff9e69ac8cea&quot;:{&quot;id&quot;:&quot;a7d94512-8758-470f-820b-ff9e69ac8cea&quot;,&quot;name&quot;:&quot;Lymphocyte (T-cell)&quot;,&quot;type&quot;:&quot;FIGURE_OBJECT&quot;,&quot;relativeTransform&quot;:{&quot;translate&quot;:{&quot;x&quot;:198.89842755695383,&quot;y&quot;:76.5870504375651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c75a5a71-fe41-4de2-a903-5403a8056d68&quot;,&quot;order&quot;:&quot;99995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acfc7ca0-1c68-4a1e-a53c-ca418672a90c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acfc7ca0-1c68-4a1e-a53c-ca418672a90c&quot;:{&quot;id&quot;:&quot;acfc7ca0-1c68-4a1e-a53c-ca418672a90c&quot;,&quot;name&quot;:&quot;Lymphocyte (T-cell)&quot;,&quot;type&quot;:&quot;FIGURE_OBJECT&quot;,&quot;relativeTransform&quot;:{&quot;translate&quot;:{&quot;x&quot;:233.5437231689897,&quot;y&quot;:138.50530873604615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c75a5a71-fe41-4de2-a903-5403a8056d68&quot;,&quot;order&quot;:&quot;99997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70c4b239-b506-40ad-bc25-3f35358081ae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70c4b239-b506-40ad-bc25-3f35358081ae&quot;:{&quot;id&quot;:&quot;70c4b239-b506-40ad-bc25-3f35358081ae&quot;,&quot;name&quot;:&quot;Lymphocyte (T-cell)&quot;,&quot;type&quot;:&quot;FIGURE_OBJECT&quot;,&quot;relativeTransform&quot;:{&quot;translate&quot;:{&quot;x&quot;:302.0810758119218,&quot;y&quot;:126.33847990465577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c75a5a71-fe41-4de2-a903-5403a8056d68&quot;,&quot;order&quot;:&quot;99998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debeb937-4e50-4c57-bfd7-300272cf8589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debeb937-4e50-4c57-bfd7-300272cf8589&quot;:{&quot;id&quot;:&quot;debeb937-4e50-4c57-bfd7-300272cf8589&quot;,&quot;name&quot;:&quot;Lymphocyte (T-cell)&quot;,&quot;type&quot;:&quot;FIGURE_OBJECT&quot;,&quot;relativeTransform&quot;:{&quot;translate&quot;:{&quot;x&quot;:165.37978192570353,&quot;y&quot;:126.33834422744752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c75a5a71-fe41-4de2-a903-5403a8056d68&quot;,&quot;order&quot;:&quot;99999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5acc72fd-5463-4dbe-b85c-c431f2f5ec37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5acc72fd-5463-4dbe-b85c-c431f2f5ec37&quot;:{&quot;id&quot;:&quot;5acc72fd-5463-4dbe-b85c-c431f2f5ec37&quot;,&quot;name&quot;:&quot;Lymphocyte (T-cell)&quot;,&quot;type&quot;:&quot;FIGURE_OBJECT&quot;,&quot;relativeTransform&quot;:{&quot;translate&quot;:{&quot;x&quot;:155.31438564124312,&quot;y&quot;:52.70543403334533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c75a5a71-fe41-4de2-a903-5403a8056d68&quot;,&quot;order&quot;:&quot;999995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37ee23b4-7a4d-4cac-852f-a5d8c6703b7d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37ee23b4-7a4d-4cac-852f-a5d8c6703b7d&quot;:{&quot;type&quot;:&quot;FIGURE_OBJECT&quot;,&quot;id&quot;:&quot;37ee23b4-7a4d-4cac-852f-a5d8c6703b7d&quot;,&quot;relativeTransform&quot;:{&quot;translate&quot;:{&quot;x&quot;:-251.79338016216127,&quot;y&quot;:-171.49721305325042},&quot;rotate&quot;:0,&quot;skewX&quot;:0,&quot;scale&quot;:{&quot;x&quot;:1,&quot;y&quot;:1}},&quot;opacity&quot;:1,&quot;path&quot;:{&quot;type&quot;:&quot;POLY_LINE&quot;,&quot;points&quot;:[{&quot;x&quot;:191.89189189189187,&quot;y&quot;:72.97297297297303},{&quot;x&quot;:246.53403387565905,&quot;y&quot;:71.62162162162167}],&quot;closed&quot;:false},&quot;pathStyles&quot;:[{&quot;type&quot;:&quot;FILL&quot;,&quot;fillStyle&quot;:&quot;rgba(0,0,0,0)&quot;},{&quot;type&quot;:&quot;STROKE&quot;,&quot;strokeStyle&quot;:&quot;#232323&quot;,&quot;lineWidth&quot;:8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79e4feda-11d1-4601-a0aa-f86876fb82d5&quot;,&quot;order&quot;:&quot;9999999998&quot;},&quot;connectorInfo&quot;:{&quot;type&quot;:&quot;LINE&quot;,&quot;offset&quot;:{&quot;x&quot;:0,&quot;y&quot;:0},&quot;bending&quot;:0.1,&quot;customized&quot;:false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a28a206c-27d5-4e66-9a2e-8559febc2c12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a28a206c-27d5-4e66-9a2e-8559febc2c12&quot;:{&quot;type&quot;:&quot;FIGURE_OBJECT&quot;,&quot;id&quot;:&quot;a28a206c-27d5-4e66-9a2e-8559febc2c12&quot;,&quot;relativeTransform&quot;:{&quot;translate&quot;:{&quot;x&quot;:320.3267881101855,&quot;y&quot;:113.05328500515546},&quot;rotate&quot;:2.3989544797433844,&quot;skewX&quot;:0,&quot;scale&quot;:{&quot;x&quot;:1,&quot;y&quot;:1}},&quot;opacity&quot;:1,&quot;path&quot;:{&quot;type&quot;:&quot;POLY_LINE&quot;,&quot;points&quot;:[{&quot;x&quot;:191.89189189189187,&quot;y&quot;:72.97297297297303},{&quot;x&quot;:246.53403387565905,&quot;y&quot;:71.62162162162167}],&quot;closed&quot;:false},&quot;pathStyles&quot;:[{&quot;type&quot;:&quot;FILL&quot;,&quot;fillStyle&quot;:&quot;rgba(0,0,0,0)&quot;},{&quot;type&quot;:&quot;STROKE&quot;,&quot;strokeStyle&quot;:&quot;#232323&quot;,&quot;lineWidth&quot;:8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7b070383-4b14-4568-af37-3705b35cbf67&quot;,&quot;order&quot;:&quot;9998&quot;},&quot;connectorInfo&quot;:{&quot;type&quot;:&quot;LINE&quot;,&quot;offset&quot;:{&quot;x&quot;:0,&quot;y&quot;:0},&quot;bending&quot;:0.1,&quot;customized&quot;:false}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35f99e93-9d4c-41cf-8621-0c4db96e5f40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35f99e93-9d4c-41cf-8621-0c4db96e5f40&quot;:{&quot;relativeTransform&quot;:{&quot;translate&quot;:{&quot;x&quot;:-245.42326729709845,&quot;y&quot;:213.52231626131413},&quot;rotate&quot;:0,&quot;skewX&quot;:0,&quot;scale&quot;:{&quot;x&quot;:1,&quot;y&quot;:1}},&quot;type&quot;:&quot;FIGURE_OBJECT&quot;,&quot;id&quot;:&quot;35f99e93-9d4c-41cf-8621-0c4db96e5f40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9e4feda-11d1-4601-a0aa-f86876fb82d5&quot;,&quot;order&quot;:&quot;99999999999905&quot;},&quot;isPremium&quot;:true},&quot;8ed556b5-643e-47cf-a3fe-2c9e0eb775f6&quot;:{&quot;type&quot;:&quot;FIGURE_OBJECT&quot;,&quot;id&quot;:&quot;8ed556b5-643e-47cf-a3fe-2c9e0eb775f6&quot;,&quot;name&quot;:&quot;Sphere&quot;,&quot;relativeTransform&quot;:{&quot;translate&quot;:{&quot;x&quot;:81.68095998200667,&quot;y&quot;:-93.5543397281734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7&quot;}},&quot;49bb11b5-2319-46e9-8d2a-d1bb3c2d3188&quot;:{&quot;type&quot;:&quot;FIGURE_OBJECT&quot;,&quot;id&quot;:&quot;49bb11b5-2319-46e9-8d2a-d1bb3c2d3188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8&quot;}},&quot;4463342f-493b-45f7-88a4-3633391a2afa&quot;:{&quot;type&quot;:&quot;FIGURE_OBJECT&quot;,&quot;id&quot;:&quot;4463342f-493b-45f7-88a4-3633391a2afa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95&quot;}},&quot;932946b8-8a27-484c-9209-e97cc35a6f2b&quot;:{&quot;type&quot;:&quot;FIGURE_OBJECT&quot;,&quot;id&quot;:&quot;932946b8-8a27-484c-9209-e97cc35a6f2b&quot;,&quot;name&quot;:&quot;Sphere&quot;,&quot;relativeTransform&quot;:{&quot;translate&quot;:{&quot;x&quot;:75.70385458054089,&quot;y&quot;:-121.3507726571805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97&quot;}},&quot;b30a7f6e-d0ac-4092-b0a0-446a1747042a&quot;:{&quot;type&quot;:&quot;FIGURE_OBJECT&quot;,&quot;id&quot;:&quot;b30a7f6e-d0ac-4092-b0a0-446a1747042a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99&quot;}},&quot;1793284f-5589-4c2d-b46d-284ca04c86ff&quot;:{&quot;type&quot;:&quot;FIGURE_OBJECT&quot;,&quot;id&quot;:&quot;1793284f-5589-4c2d-b46d-284ca04c86ff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997&quot;}},&quot;57312a43-bb16-4ea6-82b7-331203b562e6&quot;:{&quot;type&quot;:&quot;FIGURE_OBJECT&quot;,&quot;id&quot;:&quot;57312a43-bb16-4ea6-82b7-331203b562e6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998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08f34ca6-d185-4a90-a97e-2f1a06384860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08f34ca6-d185-4a90-a97e-2f1a06384860&quot;:{&quot;id&quot;:&quot;08f34ca6-d185-4a90-a97e-2f1a06384860&quot;,&quot;name&quot;:&quot;Natural killer cell&quot;,&quot;type&quot;:&quot;FIGURE_OBJECT&quot;,&quot;relativeTransform&quot;:{&quot;translate&quot;:{&quot;x&quot;:-112.24364012334249,&quot;y&quot;:179.01842795217914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79e4feda-11d1-4601-a0aa-f86876fb82d5&quot;,&quot;order&quot;:&quot;9999999999991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3660ee49-236d-495d-a878-fcf95df79c72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3660ee49-236d-495d-a878-fcf95df79c72&quot;:{&quot;type&quot;:&quot;FIGURE_OBJECT&quot;,&quot;id&quot;:&quot;3660ee49-236d-495d-a878-fcf95df79c72&quot;,&quot;parent&quot;:{&quot;type&quot;:&quot;CHILD&quot;,&quot;parentId&quot;:&quot;79e4feda-11d1-4601-a0aa-f86876fb82d5&quot;,&quot;order&quot;:&quot;9999999999992&quot;},&quot;relativeTransform&quot;:{&quot;translate&quot;:{&quot;x&quot;:-255.71019795273207,&quot;y&quot;:-27.89100316122233},&quot;rotate&quot;:0,&quot;skewX&quot;:0,&quot;scale&quot;:{&quot;x&quot;:1,&quot;y&quot;:1}}},&quot;62013473-4cd8-4e7d-860c-07096af0c8a8&quot;:{&quot;id&quot;:&quot;62013473-4cd8-4e7d-860c-07096af0c8a8&quot;,&quot;name&quot;:&quot;Macrophage&quot;,&quot;type&quot;:&quot;FIGURE_OBJECT&quot;,&quot;relativeTransform&quot;:{&quot;translate&quot;:{&quot;x&quot;:-24.874849550665886,&quot;y&quot;:203.47896518142142},&quot;rotate&quot;:0,&quot;skewX&quot;:0,&quot;scale&quot;:{&quot;x&quot;:1.0985893815962982,&quot;y&quot;:1.0985893815962982}},&quot;image&quot;:{&quot;url&quot;:&quot;https://icons.biorender.com/biorender/61548665f5ee080029be1488/20210929202022/image/macrophage-01.png&quot;,&quot;fallbackUrl&quot;:&quot;https://res.cloudinary.com/dlcjuc3ej/image/upload/v1632946822/kg1medepvd9igtkm7wa4.svg#/keystone/api/icons/61548665f5ee080029be1488/20210929202022/image/macrophage-01.svg&quot;,&quot;isPremium&quot;:false,&quot;isPacked&quot;:true,&quot;size&quot;:{&quot;x&quot;:100,&quot;y&quot;:100}},&quot;source&quot;:{&quot;id&quot;:&quot;61548665f5ee080029be1488&quot;,&quot;type&quot;:&quot;ASSETS&quot;},&quot;parent&quot;:{&quot;type&quot;:&quot;CHILD&quot;,&quot;parentId&quot;:&quot;3660ee49-236d-495d-a878-fcf95df79c72&quot;,&quot;order&quot;:&quot;2&quot;}},&quot;e5a555ee-5340-43cc-8341-39a43a4724fd&quot;:{&quot;id&quot;:&quot;e5a555ee-5340-43cc-8341-39a43a4724fd&quot;,&quot;name&quot;:&quot;Virus&quot;,&quot;displayName&quot;:&quot;&quot;,&quot;type&quot;:&quot;FIGURE_OBJECT&quot;,&quot;relativeTransform&quot;:{&quot;translate&quot;:{&quot;x&quot;:-36.799823463943426,&quot;y&quot;:176.1639209870157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3660ee49-236d-495d-a878-fcf95df79c72&quot;,&quot;order&quot;:&quot;5&quot;}},&quot;6c074c42-141f-4c7d-a085-ef3fbbda3b36&quot;:{&quot;id&quot;:&quot;6c074c42-141f-4c7d-a085-ef3fbbda3b36&quot;,&quot;name&quot;:&quot;Virus&quot;,&quot;displayName&quot;:&quot;&quot;,&quot;type&quot;:&quot;FIGURE_OBJECT&quot;,&quot;relativeTransform&quot;:{&quot;translate&quot;:{&quot;x&quot;:-50.03582346394347,&quot;y&quot;:217.4139209870157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3660ee49-236d-495d-a878-fcf95df79c72&quot;,&quot;order&quot;:&quot;7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d10ed66a-f553-4f28-83f5-af28c5451e8e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d10ed66a-f553-4f28-83f5-af28c5451e8e&quot;:{&quot;type&quot;:&quot;FIGURE_OBJECT&quot;,&quot;id&quot;:&quot;d10ed66a-f553-4f28-83f5-af28c5451e8e&quot;,&quot;relativeTransform&quot;:{&quot;translate&quot;:{&quot;x&quot;:-240.92303769640802,&quot;y&quot;:111.33899242620171},&quot;rotate&quot;:0,&quot;skewX&quot;:0,&quot;scale&quot;:{&quot;x&quot;:1,&quot;y&quot;:1}},&quot;opacity&quot;:1,&quot;path&quot;:{&quot;type&quot;:&quot;POLY_LINE&quot;,&quot;points&quot;:[{&quot;x&quot;:191.89189189189187,&quot;y&quot;:72.97297297297303},{&quot;x&quot;:246.53403387565905,&quot;y&quot;:71.62162162162167}],&quot;closed&quot;:false},&quot;pathStyles&quot;:[{&quot;type&quot;:&quot;FILL&quot;,&quot;fillStyle&quot;:&quot;rgba(0,0,0,0)&quot;},{&quot;type&quot;:&quot;STROKE&quot;,&quot;strokeStyle&quot;:&quot;#232323&quot;,&quot;lineWidth&quot;:8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79e4feda-11d1-4601-a0aa-f86876fb82d5&quot;,&quot;order&quot;:&quot;9999999999993&quot;},&quot;connectorInfo&quot;:{&quot;type&quot;:&quot;LINE&quot;,&quot;offset&quot;:{&quot;x&quot;:0,&quot;y&quot;:0},&quot;bending&quot;:0.1,&quot;customized&quot;:false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6683aabb-5cb0-4d06-8b46-19166ce56346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6683aabb-5cb0-4d06-8b46-19166ce56346&quot;:{&quot;type&quot;:&quot;FIGURE_OBJECT&quot;,&quot;id&quot;:&quot;6683aabb-5cb0-4d06-8b46-19166ce56346&quot;,&quot;parent&quot;:{&quot;type&quot;:&quot;CHILD&quot;,&quot;parentId&quot;:&quot;79e4feda-11d1-4601-a0aa-f86876fb82d5&quot;,&quot;order&quot;:&quot;9999999999995&quot;},&quot;relativeTransform&quot;:{&quot;translate&quot;:{&quot;x&quot;:-191.53670284705072,&quot;y&quot;:178.61201258390162},&quot;rotate&quot;:-1.5707963267948961,&quot;skewX&quot;:0,&quot;scale&quot;:{&quot;x&quot;:1,&quot;y&quot;:1}}},&quot;f74586f6-4a33-4891-ae8f-f5fd63b9c191&quot;:{&quot;type&quot;:&quot;FIGURE_OBJECT&quot;,&quot;id&quot;:&quot;f74586f6-4a33-4891-ae8f-f5fd63b9c191&quot;,&quot;name&quot;:&quot;MHC class II&quot;,&quot;relativeTransform&quot;:{&quot;translate&quot;:{&quot;x&quot;:7.928234975636171,&quot;y&quot;:-27.525066102472135},&quot;rotate&quot;:3.141592653589793,&quot;skewX&quot;:-8.082014167195266e-18,&quot;scale&quot;:{&quot;x&quot;:-0.2560799410735196,&quot;y&quot;:0.23457626518691577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6683aabb-5cb0-4d06-8b46-19166ce56346&quot;,&quot;order&quot;:&quot;5&quot;}},&quot;23224dab-f6b6-46ad-a21c-074f92672178&quot;:{&quot;type&quot;:&quot;FIGURE_OBJECT&quot;,&quot;id&quot;:&quot;23224dab-f6b6-46ad-a21c-074f92672178&quot;,&quot;parent&quot;:{&quot;type&quot;:&quot;CROP&quot;,&quot;parentId&quot;:&quot;6683aabb-5cb0-4d06-8b46-19166ce56346&quot;,&quot;order&quot;:&quot;5&quot;},&quot;relativeTransform&quot;:{&quot;translate&quot;:{&quot;x&quot;:13.489568028934116,&quot;y&quot;:-27.525066102472135},&quot;rotate&quot;:0,&quot;skewX&quot;:0,&quot;scale&quot;:{&quot;x&quot;:5.450104412863397,&quot;y&quot;:23.692202783878496}},&quot;path&quot;:{&quot;type&quot;:&quot;RECT&quot;,&quot;size&quot;:{&quot;x&quot;:2,&quot;y&quot;:2}},&quot;pathStyles&quot;:[{&quot;type&quot;:&quot;FILL&quot;,&quot;fillStyle&quot;:&quot;#fff&quot;}],&quot;isFrozen&quot;:true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79a94217-dbd3-4b57-a9be-e15765246406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79a94217-dbd3-4b57-a9be-e15765246406&quot;:{&quot;type&quot;:&quot;FIGURE_OBJECT&quot;,&quot;id&quot;:&quot;79a94217-dbd3-4b57-a9be-e15765246406&quot;,&quot;parent&quot;:{&quot;type&quot;:&quot;CHILD&quot;,&quot;parentId&quot;:&quot;79e4feda-11d1-4601-a0aa-f86876fb82d5&quot;,&quot;order&quot;:&quot;99999999999955&quot;},&quot;relativeTransform&quot;:{&quot;translate&quot;:{&quot;x&quot;:-211.2564845858845,&quot;y&quot;:155.179901893608},&quot;rotate&quot;:1.5707963267948966,&quot;skewX&quot;:0,&quot;scale&quot;:{&quot;x&quot;:0.9999999999999999,&quot;y&quot;:0.9999999999999999}}},&quot;b1a694b8-a21b-4262-bd6a-a6e18bde83ce&quot;:{&quot;type&quot;:&quot;FIGURE_OBJECT&quot;,&quot;id&quot;:&quot;b1a694b8-a21b-4262-bd6a-a6e18bde83ce&quot;,&quot;name&quot;:&quot;MHC class II&quot;,&quot;relativeTransform&quot;:{&quot;translate&quot;:{&quot;x&quot;:8.11361274812974,&quot;y&quot;:-33.91615856766661},&quot;rotate&quot;:3.141592653589793,&quot;skewX&quot;:5.197901427584112e-17,&quot;scale&quot;:{&quot;x&quot;:-0.2560799410735196,&quot;y&quot;:0.2680050800136456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79a94217-dbd3-4b57-a9be-e15765246406&quot;,&quot;order&quot;:&quot;5&quot;}},&quot;be863e04-54cd-4885-b940-31e2c8cd056b&quot;:{&quot;type&quot;:&quot;FIGURE_OBJECT&quot;,&quot;id&quot;:&quot;be863e04-54cd-4885-b940-31e2c8cd056b&quot;,&quot;parent&quot;:{&quot;type&quot;:&quot;CROP&quot;,&quot;parentId&quot;:&quot;79a94217-dbd3-4b57-a9be-e15765246406&quot;,&quot;order&quot;:&quot;5&quot;},&quot;relativeTransform&quot;:{&quot;translate&quot;:{&quot;x&quot;:13.489568028934116,&quot;y&quot;:-35.86262509581776},&quot;rotate&quot;:0,&quot;skewX&quot;:0,&quot;scale&quot;:{&quot;x&quot;:5.450104412863397,&quot;y&quot;:30.868757334465133}},&quot;path&quot;:{&quot;type&quot;:&quot;RECT&quot;,&quot;size&quot;:{&quot;x&quot;:2,&quot;y&quot;:2}},&quot;pathStyles&quot;:[{&quot;type&quot;:&quot;FILL&quot;,&quot;fillStyle&quot;:&quot;#fff&quot;}],&quot;isFrozen&quot;:true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14a77f2b-806c-4186-8c81-1a3498bf4f2f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14a77f2b-806c-4186-8c81-1a3498bf4f2f&quot;:{&quot;relativeTransform&quot;:{&quot;translate&quot;:{&quot;x&quot;:-110.92859295681849,&quot;y&quot;:25.957301033714884},&quot;rotate&quot;:0,&quot;skewX&quot;:0,&quot;scale&quot;:{&quot;x&quot;:1,&quot;y&quot;:1}},&quot;type&quot;:&quot;FIGURE_OBJECT&quot;,&quot;id&quot;:&quot;14a77f2b-806c-4186-8c81-1a3498bf4f2f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9e4feda-11d1-4601-a0aa-f86876fb82d5&quot;,&quot;order&quot;:&quot;9999999999996&quot;},&quot;isPremium&quot;:true},&quot;84b28ea6-fb56-43ee-b516-ebccbb907df4&quot;:{&quot;type&quot;:&quot;FIGURE_OBJECT&quot;,&quot;id&quot;:&quot;84b28ea6-fb56-43ee-b516-ebccbb907df4&quot;,&quot;name&quot;:&quot;Sphere&quot;,&quot;relativeTransform&quot;:{&quot;translate&quot;:{&quot;x&quot;:-5.9323335741792835,&quot;y&quot;:23.2085561926064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7&quot;}},&quot;f96231a3-770d-48dd-a65f-def6d5745cc0&quot;:{&quot;type&quot;:&quot;FIGURE_OBJECT&quot;,&quot;id&quot;:&quot;f96231a3-770d-48dd-a65f-def6d5745cc0&quot;,&quot;name&quot;:&quot;Sphere&quot;,&quot;relativeTransform&quot;:{&quot;translate&quot;:{&quot;x&quot;:7.96654212343611,&quot;y&quot;:-0.1979643553387404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8&quot;}},&quot;96eaff26-ef0e-48ea-9d12-97ec91a208b7&quot;:{&quot;type&quot;:&quot;FIGURE_OBJECT&quot;,&quot;id&quot;:&quot;96eaff26-ef0e-48ea-9d12-97ec91a208b7&quot;,&quot;name&quot;:&quot;Sphere&quot;,&quot;relativeTransform&quot;:{&quot;translate&quot;:{&quot;x&quot;:19.06505658310117,&quot;y&quot;:32.33079921645223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&quot;}},&quot;b93a862e-ec64-4048-89fb-2a0b375c2205&quot;:{&quot;type&quot;:&quot;FIGURE_OBJECT&quot;,&quot;id&quot;:&quot;b93a862e-ec64-4048-89fb-2a0b375c2205&quot;,&quot;name&quot;:&quot;Sphere&quot;,&quot;relativeTransform&quot;:{&quot;translate&quot;:{&quot;x&quot;:-11.118036263169842,&quot;y&quot;:-23.4850221939993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5&quot;}},&quot;6e229b35-5ff0-40e1-a8a7-4250f64d7bcb&quot;:{&quot;type&quot;:&quot;FIGURE_OBJECT&quot;,&quot;id&quot;:&quot;6e229b35-5ff0-40e1-a8a7-4250f64d7bcb&quot;,&quot;name&quot;:&quot;Sphere&quot;,&quot;relativeTransform&quot;:{&quot;translate&quot;:{&quot;x&quot;:-25.016570509745222,&quot;y&quot;:4.5339869384208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7&quot;}},&quot;5b6c5ead-70f3-4be9-a639-c4a876811cee&quot;:{&quot;type&quot;:&quot;FIGURE_OBJECT&quot;,&quot;id&quot;:&quot;5b6c5ead-70f3-4be9-a639-c4a876811cee&quot;,&quot;name&quot;:&quot;Sphere&quot;,&quot;relativeTransform&quot;:{&quot;translate&quot;:{&quot;x&quot;:-1.4374812149711076,&quot;y&quot;:52.5151193585120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8&quot;}},&quot;25546fed-a83c-449d-9815-6d675fb79996&quot;:{&quot;type&quot;:&quot;FIGURE_OBJECT&quot;,&quot;id&quot;:&quot;25546fed-a83c-449d-9815-6d675fb79996&quot;,&quot;name&quot;:&quot;Sphere&quot;,&quot;relativeTransform&quot;:{&quot;translate&quot;:{&quot;x&quot;:-38.915218081351725,&quot;y&quot;:-14.096204012181119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9&quot;}},&quot;e98d9787-65c3-46d4-99b2-ac6aa5304847&quot;:{&quot;type&quot;:&quot;FIGURE_OBJECT&quot;,&quot;id&quot;:&quot;e98d9787-65c3-46d4-99b2-ac6aa5304847&quot;,&quot;name&quot;:&quot;Sphere&quot;,&quot;relativeTransform&quot;:{&quot;translate&quot;:{&quot;x&quot;:-33.92047304860672,&quot;y&quot;:38.6168992549221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95&quot;}},&quot;91b7dd25-1693-43dc-822f-a11cb13a6299&quot;:{&quot;type&quot;:&quot;FIGURE_OBJECT&quot;,&quot;id&quot;:&quot;91b7dd25-1693-43dc-822f-a11cb13a6299&quot;,&quot;name&quot;:&quot;Sphere&quot;,&quot;relativeTransform&quot;:{&quot;translate&quot;:{&quot;x&quot;:32.96431390518025,&quot;y&quot;:74.61078588680878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97&quot;}},&quot;ddc963a9-b200-49bd-9624-bab6d52d0cba&quot;:{&quot;type&quot;:&quot;FIGURE_OBJECT&quot;,&quot;id&quot;:&quot;ddc963a9-b200-49bd-9624-bab6d52d0cba&quot;,&quot;name&quot;:&quot;Sphere&quot;,&quot;relativeTransform&quot;:{&quot;translate&quot;:{&quot;x&quot;:-1.4376985268321603,&quot;y&quot;:86.7481845622074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98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2d450e78-d0a6-41de-bcb0-8d1921bc0297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2d450e78-d0a6-41de-bcb0-8d1921bc0297&quot;:{&quot;relativeTransform&quot;:{&quot;translate&quot;:{&quot;x&quot;:-200.5738632627765,&quot;y&quot;:387.95826718710055},&quot;rotate&quot;:0,&quot;skewX&quot;:0,&quot;scale&quot;:{&quot;x&quot;:1,&quot;y&quot;:1}},&quot;type&quot;:&quot;FIGURE_OBJECT&quot;,&quot;id&quot;:&quot;2d450e78-d0a6-41de-bcb0-8d1921bc0297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9e4feda-11d1-4601-a0aa-f86876fb82d5&quot;,&quot;order&quot;:&quot;99999999999985&quot;},&quot;isPremium&quot;:true},&quot;6863713f-96a3-41cd-a825-b0773748c52c&quot;:{&quot;type&quot;:&quot;FIGURE_OBJECT&quot;,&quot;id&quot;:&quot;6863713f-96a3-41cd-a825-b0773748c52c&quot;,&quot;name&quot;:&quot;Sphere&quot;,&quot;relativeTransform&quot;:{&quot;translate&quot;:{&quot;x&quot;:76.18645448750121,&quot;y&quot;:-115.5323617061954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7&quot;}},&quot;2c141d16-cd99-49db-8b71-b35c4b08900e&quot;:{&quot;type&quot;:&quot;FIGURE_OBJECT&quot;,&quot;id&quot;:&quot;2c141d16-cd99-49db-8b71-b35c4b08900e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8&quot;}},&quot;5e19a453-954e-4b12-88be-e4587a512733&quot;:{&quot;type&quot;:&quot;FIGURE_OBJECT&quot;,&quot;id&quot;:&quot;5e19a453-954e-4b12-88be-e4587a512733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95&quot;}},&quot;ffe21ffa-b742-418f-b4a0-39bd699a21d9&quot;:{&quot;type&quot;:&quot;FIGURE_OBJECT&quot;,&quot;id&quot;:&quot;ffe21ffa-b742-418f-b4a0-39bd699a21d9&quot;,&quot;name&quot;:&quot;Sphere&quot;,&quot;relativeTransform&quot;:{&quot;translate&quot;:{&quot;x&quot;:55.26703040471672,&quot;y&quot;:-135.248838591246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97&quot;}},&quot;c78dc786-a929-42df-9418-2c2ef24eac32&quot;:{&quot;type&quot;:&quot;FIGURE_OBJECT&quot;,&quot;id&quot;:&quot;c78dc786-a929-42df-9418-2c2ef24eac32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99&quot;}},&quot;cc8d7581-47c0-4fd9-af3f-28bcced01e03&quot;:{&quot;type&quot;:&quot;FIGURE_OBJECT&quot;,&quot;id&quot;:&quot;cc8d7581-47c0-4fd9-af3f-28bcced01e03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997&quot;}},&quot;7ec568f2-6048-4577-a1f9-f22dff8b54de&quot;:{&quot;type&quot;:&quot;FIGURE_OBJECT&quot;,&quot;id&quot;:&quot;7ec568f2-6048-4577-a1f9-f22dff8b54de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998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39f5f234-cc95-48c4-81c9-a58ac1d55551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39f5f234-cc95-48c4-81c9-a58ac1d55551&quot;:{&quot;id&quot;:&quot;39f5f234-cc95-48c4-81c9-a58ac1d55551&quot;,&quot;name&quot;:&quot;Lymphocyte (T-cell)&quot;,&quot;type&quot;:&quot;FIGURE_OBJECT&quot;,&quot;relativeTransform&quot;:{&quot;translate&quot;:{&quot;x&quot;:152.3033638426802,&quot;y&quot;:84.34243280023799},&quot;rotate&quot;:0,&quot;skewX&quot;:0,&quot;scale&quot;:{&quot;x&quot;:0.7311382431221919,&quot;y&quot;:0.7311382431221919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999999805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1d626bbd-a02d-4fe6-b1b9-c1b7301cd332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1d626bbd-a02d-4fe6-b1b9-c1b7301cd332&quot;:{&quot;id&quot;:&quot;1d626bbd-a02d-4fe6-b1b9-c1b7301cd332&quot;,&quot;name&quot;:&quot;Lymphocyte (T-cell)&quot;,&quot;type&quot;:&quot;FIGURE_OBJECT&quot;,&quot;relativeTransform&quot;:{&quot;translate&quot;:{&quot;x&quot;:211.69691905928704,&quot;y&quot;:135.92980048900597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99999981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5531a77d-a8e8-4801-8775-c9f0651a426f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5531a77d-a8e8-4801-8775-c9f0651a426f&quot;:{&quot;type&quot;:&quot;FIGURE_OBJECT&quot;,&quot;id&quot;:&quot;5531a77d-a8e8-4801-8775-c9f0651a426f&quot;,&quot;relativeTransform&quot;:{&quot;translate&quot;:{&quot;x&quot;:-345.6816846871294,&quot;y&quot;:113.05328500515546},&quot;rotate&quot;:-2.3989544797433844,&quot;skewX&quot;:0,&quot;scale&quot;:{&quot;x&quot;:1,&quot;y&quot;:1}},&quot;opacity&quot;:1,&quot;path&quot;:{&quot;type&quot;:&quot;POLY_LINE&quot;,&quot;points&quot;:[{&quot;x&quot;:-191.89189189189185,&quot;y&quot;:72.97297297297301},{&quot;x&quot;:-246.53403387565902,&quot;y&quot;:71.62162162162166}],&quot;closed&quot;:false},&quot;pathStyles&quot;:[{&quot;type&quot;:&quot;FILL&quot;,&quot;fillStyle&quot;:&quot;rgba(0,0,0,0)&quot;},{&quot;type&quot;:&quot;STROKE&quot;,&quot;strokeStyle&quot;:&quot;#232323&quot;,&quot;lineWidth&quot;:7.999999999999999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7b070383-4b14-4568-af37-3705b35cbf67&quot;,&quot;order&quot;:&quot;9999&quot;},&quot;connectorInfo&quot;:{&quot;type&quot;:&quot;LINE&quot;,&quot;offset&quot;:{&quot;x&quot;:0,&quot;y&quot;:0},&quot;bending&quot;:0.1,&quot;customized&quot;:false}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d0b02983-fbea-49c0-b7cc-7396386a9e87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d0b02983-fbea-49c0-b7cc-7396386a9e87&quot;:{&quot;id&quot;:&quot;d0b02983-fbea-49c0-b7cc-7396386a9e87&quot;,&quot;name&quot;:&quot;Lymphocyte (T-cell)&quot;,&quot;type&quot;:&quot;FIGURE_OBJECT&quot;,&quot;relativeTransform&quot;:{&quot;translate&quot;:{&quot;x&quot;:136.7766493032305,&quot;y&quot;:146.82445638269928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99999982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87fa39ae-7b46-487c-abc2-3ba6797307ea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87fa39ae-7b46-487c-abc2-3ba6797307ea&quot;:{&quot;id&quot;:&quot;87fa39ae-7b46-487c-abc2-3ba6797307ea&quot;,&quot;name&quot;:&quot;Lymphocyte (T-cell)&quot;,&quot;type&quot;:&quot;FIGURE_OBJECT&quot;,&quot;relativeTransform&quot;:{&quot;translate&quot;:{&quot;x&quot;:92.25606387084206,&quot;y&quot;:102.78105468281001},&quot;rotate&quot;:0,&quot;skewX&quot;:0,&quot;scale&quot;:{&quot;x&quot;:0.7311382431221919,&quot;y&quot;:0.7311382431221919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99999983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476660be-c210-47d7-80e6-1b6e5540ee86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476660be-c210-47d7-80e6-1b6e5540ee86&quot;:{&quot;id&quot;:&quot;476660be-c210-47d7-80e6-1b6e5540ee86&quot;,&quot;name&quot;:&quot;Lymphocyte (T-cell)&quot;,&quot;type&quot;:&quot;FIGURE_OBJECT&quot;,&quot;relativeTransform&quot;:{&quot;translate&quot;:{&quot;x&quot;:187.6154037805548,&quot;y&quot;:199.97142409948995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99999985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509d3a96-b0f8-4907-a8a8-329dd3a4970b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509d3a96-b0f8-4907-a8a8-329dd3a4970b&quot;:{&quot;id&quot;:&quot;509d3a96-b0f8-4907-a8a8-329dd3a4970b&quot;,&quot;name&quot;:&quot;Lymphocyte (T-cell)&quot;,&quot;type&quot;:&quot;FIGURE_OBJECT&quot;,&quot;relativeTransform&quot;:{&quot;translate&quot;:{&quot;x&quot;:122.6454823514744,&quot;y&quot;:199.97120112249667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999999855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3d2e4264-3f53-465c-b0eb-94eb34d7e6cc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3d2e4264-3f53-465c-b0eb-94eb34d7e6cc&quot;:{&quot;id&quot;:&quot;3d2e4264-3f53-465c-b0eb-94eb34d7e6cc&quot;,&quot;name&quot;:&quot;Lymphocyte (T-cell)&quot;,&quot;type&quot;:&quot;FIGURE_OBJECT&quot;,&quot;relativeTransform&quot;:{&quot;translate&quot;:{&quot;x&quot;:157.29077796351027,&quot;y&quot;:261.8894594209777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99999986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ce7fbab7-5838-4e80-879a-5f5122e497ae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ce7fbab7-5838-4e80-879a-5f5122e497ae&quot;:{&quot;id&quot;:&quot;ce7fbab7-5838-4e80-879a-5f5122e497ae&quot;,&quot;name&quot;:&quot;Lymphocyte (T-cell)&quot;,&quot;type&quot;:&quot;FIGURE_OBJECT&quot;,&quot;relativeTransform&quot;:{&quot;translate&quot;:{&quot;x&quot;:225.82813060644236,&quot;y&quot;:249.72263058958734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99999987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62810737-de85-435b-a494-3c49e87efc7d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62810737-de85-435b-a494-3c49e87efc7d&quot;:{&quot;id&quot;:&quot;62810737-de85-435b-a494-3c49e87efc7d&quot;,&quot;name&quot;:&quot;Lymphocyte (T-cell)&quot;,&quot;type&quot;:&quot;FIGURE_OBJECT&quot;,&quot;relativeTransform&quot;:{&quot;translate&quot;:{&quot;x&quot;:89.12683672022409,&quot;y&quot;:249.7224949123791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99999988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d154dc49-c212-4c6e-8ccb-b8841eb21f5d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d154dc49-c212-4c6e-8ccb-b8841eb21f5d&quot;:{&quot;id&quot;:&quot;d154dc49-c212-4c6e-8ccb-b8841eb21f5d&quot;,&quot;name&quot;:&quot;Lymphocyte (T-cell)&quot;,&quot;type&quot;:&quot;FIGURE_OBJECT&quot;,&quot;relativeTransform&quot;:{&quot;translate&quot;:{&quot;x&quot;:79.06144043576369,&quot;y&quot;:176.0895847182769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9999999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7fdea1e3-9353-43fa-867c-6ad651961fe6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7fdea1e3-9353-43fa-867c-6ad651961fe6&quot;:{&quot;relativeTransform&quot;:{&quot;translate&quot;:{&quot;x&quot;:-256.2936097628517,&quot;y&quot;:-69.313889218138},&quot;rotate&quot;:0,&quot;skewX&quot;:0,&quot;scale&quot;:{&quot;x&quot;:1,&quot;y&quot;:1}},&quot;type&quot;:&quot;FIGURE_OBJECT&quot;,&quot;id&quot;:&quot;7fdea1e3-9353-43fa-867c-6ad651961fe6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9e4feda-11d1-4601-a0aa-f86876fb82d5&quot;,&quot;order&quot;:&quot;99999995&quot;},&quot;isPremium&quot;:true},&quot;e7f33dc5-e133-45f8-9035-894303ad4932&quot;:{&quot;type&quot;:&quot;FIGURE_OBJECT&quot;,&quot;id&quot;:&quot;e7f33dc5-e133-45f8-9035-894303ad4932&quot;,&quot;name&quot;:&quot;Sphere&quot;,&quot;relativeTransform&quot;:{&quot;translate&quot;:{&quot;x&quot;:81.68095998200667,&quot;y&quot;:-93.5543397281734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fdea1e3-9353-43fa-867c-6ad651961fe6&quot;,&quot;order&quot;:&quot;7&quot;}},&quot;673c572f-832d-4ee3-8ec2-fb076329498d&quot;:{&quot;type&quot;:&quot;FIGURE_OBJECT&quot;,&quot;id&quot;:&quot;673c572f-832d-4ee3-8ec2-fb076329498d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fdea1e3-9353-43fa-867c-6ad651961fe6&quot;,&quot;order&quot;:&quot;8&quot;}},&quot;fa3f3c4b-2068-45f1-828c-ad100dd79a38&quot;:{&quot;type&quot;:&quot;FIGURE_OBJECT&quot;,&quot;id&quot;:&quot;fa3f3c4b-2068-45f1-828c-ad100dd79a38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fdea1e3-9353-43fa-867c-6ad651961fe6&quot;,&quot;order&quot;:&quot;95&quot;}},&quot;9d72e4aa-8c04-4b62-b39d-2046f31dc97f&quot;:{&quot;type&quot;:&quot;FIGURE_OBJECT&quot;,&quot;id&quot;:&quot;9d72e4aa-8c04-4b62-b39d-2046f31dc97f&quot;,&quot;name&quot;:&quot;Sphere&quot;,&quot;relativeTransform&quot;:{&quot;translate&quot;:{&quot;x&quot;:75.70385458054089,&quot;y&quot;:-121.3507726571805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fdea1e3-9353-43fa-867c-6ad651961fe6&quot;,&quot;order&quot;:&quot;97&quot;}},&quot;29d41b8b-a34d-48d1-8a8a-8d8b2088d382&quot;:{&quot;type&quot;:&quot;FIGURE_OBJECT&quot;,&quot;id&quot;:&quot;29d41b8b-a34d-48d1-8a8a-8d8b2088d382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fdea1e3-9353-43fa-867c-6ad651961fe6&quot;,&quot;order&quot;:&quot;99&quot;}},&quot;51c31183-b51f-494f-94cb-0f332757b732&quot;:{&quot;type&quot;:&quot;FIGURE_OBJECT&quot;,&quot;id&quot;:&quot;51c31183-b51f-494f-94cb-0f332757b732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fdea1e3-9353-43fa-867c-6ad651961fe6&quot;,&quot;order&quot;:&quot;997&quot;}},&quot;328aa7d0-32ce-4389-9048-d9ce9064e081&quot;:{&quot;type&quot;:&quot;FIGURE_OBJECT&quot;,&quot;id&quot;:&quot;328aa7d0-32ce-4389-9048-d9ce9064e081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fdea1e3-9353-43fa-867c-6ad651961fe6&quot;,&quot;order&quot;:&quot;998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198f5523-e71e-4436-872e-4a457310e882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198f5523-e71e-4436-872e-4a457310e882&quot;:{&quot;id&quot;:&quot;198f5523-e71e-4436-872e-4a457310e882&quot;,&quot;name&quot;:&quot;Natural killer cell&quot;,&quot;type&quot;:&quot;FIGURE_OBJECT&quot;,&quot;relativeTransform&quot;:{&quot;translate&quot;:{&quot;x&quot;:-123.11398258909573,&quot;y&quot;:-103.817777527273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79e4feda-11d1-4601-a0aa-f86876fb82d5&quot;,&quot;order&quot;:&quot;999999999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a0b2ad27-c9b6-4fed-ba1d-f2fa6986d780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a0b2ad27-c9b6-4fed-ba1d-f2fa6986d780&quot;:{&quot;id&quot;:&quot;a0b2ad27-c9b6-4fed-ba1d-f2fa6986d780&quot;,&quot;name&quot;:&quot;Lymphocyte (T-cell)&quot;,&quot;type&quot;:&quot;FIGURE_OBJECT&quot;,&quot;relativeTransform&quot;:{&quot;translate&quot;:{&quot;x&quot;:-34.379612833384286,&quot;y&quot;:92.48302563800019},&quot;rotate&quot;:0,&quot;skewX&quot;:0,&quot;scale&quot;:{&quot;x&quot;:1.9028341037356322,&quot;y&quot;:1.902834103735632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3eb03aa-6156-46a7-a48e-2e6df072d888&quot;,&quot;order&quot;:&quot;5&quot;}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2106fd67-fd34-49b9-85d9-17daefe356fd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2106fd67-fd34-49b9-85d9-17daefe356fd&quot;:{&quot;type&quot;:&quot;FIGURE_OBJECT&quot;,&quot;id&quot;:&quot;2106fd67-fd34-49b9-85d9-17daefe356fd&quot;,&quot;parent&quot;:{&quot;type&quot;:&quot;CHILD&quot;,&quot;parentId&quot;:&quot;79e4feda-11d1-4601-a0aa-f86876fb82d5&quot;,&quot;order&quot;:&quot;9999999997&quot;},&quot;relativeTransform&quot;:{&quot;translate&quot;:{&quot;x&quot;:-266.5805404184853,&quot;y&quot;:-310.72720864067446},&quot;rotate&quot;:0,&quot;skewX&quot;:0,&quot;scale&quot;:{&quot;x&quot;:1,&quot;y&quot;:1}}},&quot;89bd2c62-0f6f-4433-ba11-9f3d2fea8eda&quot;:{&quot;id&quot;:&quot;89bd2c62-0f6f-4433-ba11-9f3d2fea8eda&quot;,&quot;name&quot;:&quot;Macrophage&quot;,&quot;type&quot;:&quot;FIGURE_OBJECT&quot;,&quot;relativeTransform&quot;:{&quot;translate&quot;:{&quot;x&quot;:-24.874849550665886,&quot;y&quot;:203.47896518142142},&quot;rotate&quot;:0,&quot;skewX&quot;:0,&quot;scale&quot;:{&quot;x&quot;:1.0985893815962982,&quot;y&quot;:1.0985893815962982}},&quot;image&quot;:{&quot;url&quot;:&quot;https://icons.biorender.com/biorender/61548665f5ee080029be1488/20210929202022/image/macrophage-01.png&quot;,&quot;fallbackUrl&quot;:&quot;https://res.cloudinary.com/dlcjuc3ej/image/upload/v1632946822/kg1medepvd9igtkm7wa4.svg#/keystone/api/icons/61548665f5ee080029be1488/20210929202022/image/macrophage-01.svg&quot;,&quot;isPremium&quot;:false,&quot;isPacked&quot;:true,&quot;size&quot;:{&quot;x&quot;:100,&quot;y&quot;:100}},&quot;source&quot;:{&quot;id&quot;:&quot;61548665f5ee080029be1488&quot;,&quot;type&quot;:&quot;ASSETS&quot;},&quot;parent&quot;:{&quot;type&quot;:&quot;CHILD&quot;,&quot;parentId&quot;:&quot;2106fd67-fd34-49b9-85d9-17daefe356fd&quot;,&quot;order&quot;:&quot;2&quot;}},&quot;3a01b91e-6104-4b1d-b92b-f2461bb936b3&quot;:{&quot;id&quot;:&quot;3a01b91e-6104-4b1d-b92b-f2461bb936b3&quot;,&quot;name&quot;:&quot;Virus&quot;,&quot;displayName&quot;:&quot;&quot;,&quot;type&quot;:&quot;FIGURE_OBJECT&quot;,&quot;relativeTransform&quot;:{&quot;translate&quot;:{&quot;x&quot;:-36.799823463943426,&quot;y&quot;:176.1639209870157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2106fd67-fd34-49b9-85d9-17daefe356fd&quot;,&quot;order&quot;:&quot;5&quot;}},&quot;87be5987-9434-495b-82c7-fb44120fb22b&quot;:{&quot;id&quot;:&quot;87be5987-9434-495b-82c7-fb44120fb22b&quot;,&quot;name&quot;:&quot;Virus&quot;,&quot;displayName&quot;:&quot;&quot;,&quot;type&quot;:&quot;FIGURE_OBJECT&quot;,&quot;relativeTransform&quot;:{&quot;translate&quot;:{&quot;x&quot;:-50.03582346394347,&quot;y&quot;:217.4139209870157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2106fd67-fd34-49b9-85d9-17daefe356fd&quot;,&quot;order&quot;:&quot;7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8c778bba-29fb-4a4f-af2e-ecd27e784f8d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8c778bba-29fb-4a4f-af2e-ecd27e784f8d&quot;:{&quot;type&quot;:&quot;FIGURE_OBJECT&quot;,&quot;id&quot;:&quot;8c778bba-29fb-4a4f-af2e-ecd27e784f8d&quot;,&quot;parent&quot;:{&quot;type&quot;:&quot;CHILD&quot;,&quot;parentId&quot;:&quot;79e4feda-11d1-4601-a0aa-f86876fb82d5&quot;,&quot;order&quot;:&quot;99999999985&quot;},&quot;relativeTransform&quot;:{&quot;translate&quot;:{&quot;x&quot;:-202.40704531280394,&quot;y&quot;:-104.22419289555052},&quot;rotate&quot;:-1.5707963267948961,&quot;skewX&quot;:0,&quot;scale&quot;:{&quot;x&quot;:1,&quot;y&quot;:1}}},&quot;d79f6110-7b55-4a74-bc55-dc50740b5a12&quot;:{&quot;type&quot;:&quot;FIGURE_OBJECT&quot;,&quot;id&quot;:&quot;d79f6110-7b55-4a74-bc55-dc50740b5a12&quot;,&quot;name&quot;:&quot;MHC class II&quot;,&quot;relativeTransform&quot;:{&quot;translate&quot;:{&quot;x&quot;:7.928234975636171,&quot;y&quot;:-27.525066102472135},&quot;rotate&quot;:3.141592653589793,&quot;skewX&quot;:-8.082014167195266e-18,&quot;scale&quot;:{&quot;x&quot;:-0.2560799410735196,&quot;y&quot;:0.23457626518691577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8c778bba-29fb-4a4f-af2e-ecd27e784f8d&quot;,&quot;order&quot;:&quot;5&quot;}},&quot;fc2c2f5e-7bcb-4401-8f07-b04f810c8b7f&quot;:{&quot;type&quot;:&quot;FIGURE_OBJECT&quot;,&quot;id&quot;:&quot;fc2c2f5e-7bcb-4401-8f07-b04f810c8b7f&quot;,&quot;parent&quot;:{&quot;type&quot;:&quot;CROP&quot;,&quot;parentId&quot;:&quot;8c778bba-29fb-4a4f-af2e-ecd27e784f8d&quot;,&quot;order&quot;:&quot;5&quot;},&quot;relativeTransform&quot;:{&quot;translate&quot;:{&quot;x&quot;:13.489568028934116,&quot;y&quot;:-27.525066102472135},&quot;rotate&quot;:0,&quot;skewX&quot;:0,&quot;scale&quot;:{&quot;x&quot;:5.450104412863397,&quot;y&quot;:23.692202783878496}},&quot;path&quot;:{&quot;type&quot;:&quot;RECT&quot;,&quot;size&quot;:{&quot;x&quot;:2,&quot;y&quot;:2}},&quot;pathStyles&quot;:[{&quot;type&quot;:&quot;FILL&quot;,&quot;fillStyle&quot;:&quot;#fff&quot;}],&quot;isFrozen&quot;:true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40e214bc-35cf-43d7-898e-5c3c1441dbc0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40e214bc-35cf-43d7-898e-5c3c1441dbc0&quot;:{&quot;type&quot;:&quot;FIGURE_OBJECT&quot;,&quot;id&quot;:&quot;40e214bc-35cf-43d7-898e-5c3c1441dbc0&quot;,&quot;parent&quot;:{&quot;type&quot;:&quot;CHILD&quot;,&quot;parentId&quot;:&quot;79e4feda-11d1-4601-a0aa-f86876fb82d5&quot;,&quot;order&quot;:&quot;9999999999&quot;},&quot;relativeTransform&quot;:{&quot;translate&quot;:{&quot;x&quot;:-222.12682705163772,&quot;y&quot;:-127.65630358584414},&quot;rotate&quot;:1.5707963267948966,&quot;skewX&quot;:0,&quot;scale&quot;:{&quot;x&quot;:0.9999999999999999,&quot;y&quot;:0.9999999999999999}}},&quot;828c57f4-c697-496b-b942-bdffd47fdff7&quot;:{&quot;type&quot;:&quot;FIGURE_OBJECT&quot;,&quot;id&quot;:&quot;828c57f4-c697-496b-b942-bdffd47fdff7&quot;,&quot;name&quot;:&quot;MHC class II&quot;,&quot;relativeTransform&quot;:{&quot;translate&quot;:{&quot;x&quot;:8.11361274812974,&quot;y&quot;:-33.91615856766661},&quot;rotate&quot;:3.141592653589793,&quot;skewX&quot;:5.197901427584112e-17,&quot;scale&quot;:{&quot;x&quot;:-0.2560799410735196,&quot;y&quot;:0.2680050800136456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40e214bc-35cf-43d7-898e-5c3c1441dbc0&quot;,&quot;order&quot;:&quot;5&quot;}},&quot;9e492392-c776-4435-95cd-f1c3ceaee1a6&quot;:{&quot;type&quot;:&quot;FIGURE_OBJECT&quot;,&quot;id&quot;:&quot;9e492392-c776-4435-95cd-f1c3ceaee1a6&quot;,&quot;parent&quot;:{&quot;type&quot;:&quot;CROP&quot;,&quot;parentId&quot;:&quot;40e214bc-35cf-43d7-898e-5c3c1441dbc0&quot;,&quot;order&quot;:&quot;5&quot;},&quot;relativeTransform&quot;:{&quot;translate&quot;:{&quot;x&quot;:13.489568028934116,&quot;y&quot;:-35.86262509581776},&quot;rotate&quot;:0,&quot;skewX&quot;:0,&quot;scale&quot;:{&quot;x&quot;:5.450104412863397,&quot;y&quot;:30.868757334465133}},&quot;path&quot;:{&quot;type&quot;:&quot;RECT&quot;,&quot;size&quot;:{&quot;x&quot;:2,&quot;y&quot;:2}},&quot;pathStyles&quot;:[{&quot;type&quot;:&quot;FILL&quot;,&quot;fillStyle&quot;:&quot;#fff&quot;}],&quot;isFrozen&quot;:true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fe9deaaa-3f92-49a5-9afc-e811c05e0674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fe9deaaa-3f92-49a5-9afc-e811c05e0674&quot;:{&quot;relativeTransform&quot;:{&quot;translate&quot;:{&quot;x&quot;:-121.79893542257173,&quot;y&quot;:-256.87890444573725},&quot;rotate&quot;:0,&quot;skewX&quot;:0,&quot;scale&quot;:{&quot;x&quot;:1,&quot;y&quot;:1}},&quot;type&quot;:&quot;FIGURE_OBJECT&quot;,&quot;id&quot;:&quot;fe9deaaa-3f92-49a5-9afc-e811c05e0674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9e4feda-11d1-4601-a0aa-f86876fb82d5&quot;,&quot;order&quot;:&quot;999999999996&quot;},&quot;isPremium&quot;:true},&quot;c7d55c1f-44b7-4511-8f00-6772ea70320b&quot;:{&quot;type&quot;:&quot;FIGURE_OBJECT&quot;,&quot;id&quot;:&quot;c7d55c1f-44b7-4511-8f00-6772ea70320b&quot;,&quot;name&quot;:&quot;Sphere&quot;,&quot;relativeTransform&quot;:{&quot;translate&quot;:{&quot;x&quot;:-5.9323335741792835,&quot;y&quot;:23.2085561926064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e9deaaa-3f92-49a5-9afc-e811c05e0674&quot;,&quot;order&quot;:&quot;7&quot;}},&quot;2b64d969-cf65-4112-b3e3-633c511ba1f8&quot;:{&quot;type&quot;:&quot;FIGURE_OBJECT&quot;,&quot;id&quot;:&quot;2b64d969-cf65-4112-b3e3-633c511ba1f8&quot;,&quot;name&quot;:&quot;Sphere&quot;,&quot;relativeTransform&quot;:{&quot;translate&quot;:{&quot;x&quot;:7.96654212343611,&quot;y&quot;:-0.1979643553387404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e9deaaa-3f92-49a5-9afc-e811c05e0674&quot;,&quot;order&quot;:&quot;8&quot;}},&quot;7cb7b9da-410a-46d9-bc39-b6c360a14dc2&quot;:{&quot;type&quot;:&quot;FIGURE_OBJECT&quot;,&quot;id&quot;:&quot;7cb7b9da-410a-46d9-bc39-b6c360a14dc2&quot;,&quot;name&quot;:&quot;Sphere&quot;,&quot;relativeTransform&quot;:{&quot;translate&quot;:{&quot;x&quot;:19.06505658310117,&quot;y&quot;:32.33079921645223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e9deaaa-3f92-49a5-9afc-e811c05e0674&quot;,&quot;order&quot;:&quot;9&quot;}},&quot;4e0e135e-d812-427f-9cdc-11f8aab24b4a&quot;:{&quot;type&quot;:&quot;FIGURE_OBJECT&quot;,&quot;id&quot;:&quot;4e0e135e-d812-427f-9cdc-11f8aab24b4a&quot;,&quot;name&quot;:&quot;Sphere&quot;,&quot;relativeTransform&quot;:{&quot;translate&quot;:{&quot;x&quot;:-11.118036263169842,&quot;y&quot;:-23.4850221939993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e9deaaa-3f92-49a5-9afc-e811c05e0674&quot;,&quot;order&quot;:&quot;95&quot;}},&quot;c4219189-d455-47af-b2d7-b0c468f11cd0&quot;:{&quot;type&quot;:&quot;FIGURE_OBJECT&quot;,&quot;id&quot;:&quot;c4219189-d455-47af-b2d7-b0c468f11cd0&quot;,&quot;name&quot;:&quot;Sphere&quot;,&quot;relativeTransform&quot;:{&quot;translate&quot;:{&quot;x&quot;:-25.016570509745222,&quot;y&quot;:4.5339869384208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e9deaaa-3f92-49a5-9afc-e811c05e0674&quot;,&quot;order&quot;:&quot;97&quot;}},&quot;83649920-743a-444e-969b-4738966e5685&quot;:{&quot;type&quot;:&quot;FIGURE_OBJECT&quot;,&quot;id&quot;:&quot;83649920-743a-444e-969b-4738966e5685&quot;,&quot;name&quot;:&quot;Sphere&quot;,&quot;relativeTransform&quot;:{&quot;translate&quot;:{&quot;x&quot;:-1.4374812149711076,&quot;y&quot;:52.5151193585120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e9deaaa-3f92-49a5-9afc-e811c05e0674&quot;,&quot;order&quot;:&quot;98&quot;}},&quot;b4d9d9bd-19a9-4fcd-aecb-a9fd68c6b2e9&quot;:{&quot;type&quot;:&quot;FIGURE_OBJECT&quot;,&quot;id&quot;:&quot;b4d9d9bd-19a9-4fcd-aecb-a9fd68c6b2e9&quot;,&quot;name&quot;:&quot;Sphere&quot;,&quot;relativeTransform&quot;:{&quot;translate&quot;:{&quot;x&quot;:-38.915218081351725,&quot;y&quot;:-14.096204012181119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e9deaaa-3f92-49a5-9afc-e811c05e0674&quot;,&quot;order&quot;:&quot;99&quot;}},&quot;9cdc6680-1594-463e-83f4-6bc6c8202410&quot;:{&quot;type&quot;:&quot;FIGURE_OBJECT&quot;,&quot;id&quot;:&quot;9cdc6680-1594-463e-83f4-6bc6c8202410&quot;,&quot;name&quot;:&quot;Sphere&quot;,&quot;relativeTransform&quot;:{&quot;translate&quot;:{&quot;x&quot;:-33.92047304860672,&quot;y&quot;:38.6168992549221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e9deaaa-3f92-49a5-9afc-e811c05e0674&quot;,&quot;order&quot;:&quot;995&quot;}},&quot;25754b77-f27e-40f3-b93e-844b5304e0a4&quot;:{&quot;type&quot;:&quot;FIGURE_OBJECT&quot;,&quot;id&quot;:&quot;25754b77-f27e-40f3-b93e-844b5304e0a4&quot;,&quot;name&quot;:&quot;Sphere&quot;,&quot;relativeTransform&quot;:{&quot;translate&quot;:{&quot;x&quot;:32.96431390518025,&quot;y&quot;:74.61078588680878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e9deaaa-3f92-49a5-9afc-e811c05e0674&quot;,&quot;order&quot;:&quot;997&quot;}},&quot;fa72ff7e-3e0c-4a34-a588-c4c064773362&quot;:{&quot;type&quot;:&quot;FIGURE_OBJECT&quot;,&quot;id&quot;:&quot;fa72ff7e-3e0c-4a34-a588-c4c064773362&quot;,&quot;name&quot;:&quot;Sphere&quot;,&quot;relativeTransform&quot;:{&quot;translate&quot;:{&quot;x&quot;:-1.4376985268321603,&quot;y&quot;:86.7481845622074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e9deaaa-3f92-49a5-9afc-e811c05e0674&quot;,&quot;order&quot;:&quot;998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534b4483-3d07-46e9-9710-bf5653536841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534b4483-3d07-46e9-9710-bf5653536841&quot;:{&quot;id&quot;:&quot;534b4483-3d07-46e9-9710-bf5653536841&quot;,&quot;name&quot;:&quot;Lymphocyte (T-cell)&quot;,&quot;type&quot;:&quot;FIGURE_OBJECT&quot;,&quot;relativeTransform&quot;:{&quot;translate&quot;:{&quot;x&quot;:111.77513988572116,&quot;y&quot;:-82.86500435695547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5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5e692aa4-d7d7-4a41-831e-3b1416dc0ec1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5e692aa4-d7d7-4a41-831e-3b1416dc0ec1&quot;:{&quot;id&quot;:&quot;5e692aa4-d7d7-4a41-831e-3b1416dc0ec1&quot;,&quot;name&quot;:&quot;Lymphocyte (T-cell)&quot;,&quot;type&quot;:&quot;FIGURE_OBJECT&quot;,&quot;relativeTransform&quot;:{&quot;translate&quot;:{&quot;x&quot;:125.90630683747725,&quot;y&quot;:-136.01174909675285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7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bce4becf-331b-40b0-ae95-75188f028252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bce4becf-331b-40b0-ae95-75188f028252&quot;:{&quot;id&quot;:&quot;bce4becf-331b-40b0-ae95-75188f028252&quot;,&quot;name&quot;:&quot;Lymphocyte (T-cell)&quot;,&quot;type&quot;:&quot;FIGURE_OBJECT&quot;,&quot;relativeTransform&quot;:{&quot;translate&quot;:{&quot;x&quot;:81.38572140508882,&quot;y&quot;:-180.05515079664212},&quot;rotate&quot;:0,&quot;skewX&quot;:0,&quot;scale&quot;:{&quot;x&quot;:0.7311382431221919,&quot;y&quot;:0.7311382431221919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8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986c3ee8-558a-46b6-86d0-a99b5da6a770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986c3ee8-558a-46b6-86d0-a99b5da6a770&quot;:{&quot;id&quot;:&quot;986c3ee8-558a-46b6-86d0-a99b5da6a770&quot;,&quot;name&quot;:&quot;Lymphocyte (T-cell)&quot;,&quot;type&quot;:&quot;FIGURE_OBJECT&quot;,&quot;relativeTransform&quot;:{&quot;translate&quot;:{&quot;x&quot;:68.19109797001045,&quot;y&quot;:-106.74662076117524},&quot;rotate&quot;:0,&quot;skewX&quot;:0,&quot;scale&quot;:{&quot;x&quot;:0.8905122856736564,&quot;y&quot;:0.8905122856736564}},&quot;image&quot;:{&quot;url&quot;:&quot;https://icons.cdn.biorender.com/biorender/61533259e75ac20029699c28/61532fe8e75ac20029699b8c.png&quot;,&quot;fallbackUrl&quot;:&quot;sources/icons/61533259e75ac20029699c28/61532fe8e75ac20029699b8c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9e4feda-11d1-4601-a0aa-f86876fb82d5&quot;,&quot;order&quot;:&quot;999995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ef96566e-d988-4142-8654-70589c28ef52"/>
  <p:tag name="SELECTIONIDS" val="eecba238-e3c6-4095-a0b2-09c9dd9cc250"/>
  <p:tag name="TRANSPARENTBACKGROUND" val="true"/>
  <p:tag name="VERSION" val="1763223348545"/>
  <p:tag name="TITLE" val="Context dependent STAT"/>
  <p:tag name="CREATORNAME" val="Simon Grassmann"/>
  <p:tag name="DATEINSERTED" val="1763223348642"/>
  <p:tag name="DPI" val="300"/>
  <p:tag name="BIOJSON" val="{&quot;id&quot;:&quot;3f87c6cb-7b19-4667-b145-59109c3d612c&quot;,&quot;objects&quot;:{&quot;eecba238-e3c6-4095-a0b2-09c9dd9cc250&quot;:{&quot;id&quot;:&quot;eecba238-e3c6-4095-a0b2-09c9dd9cc250&quot;,&quot;type&quot;:&quot;FIGURE_OBJECT&quot;,&quot;parent&quot;:{&quot;type&quot;:&quot;CHILD&quot;,&quot;parentId&quot;:&quot;ef96566e-d988-4142-8654-70589c28ef52&quot;,&quot;order&quot;:&quot;9999999999999&quot;},&quot;source&quot;:{&quot;id&quot;:&quot;61f98230dbf0d200a3abb4cd&quot;,&quot;type&quot;:&quot;TEMPLATES&quot;},&quot;assetId&quot;:&quot;61f98230dbf0d200a3abb4cd&quot;,&quot;relativeTransform&quot;:{&quot;translate&quot;:{&quot;x&quot;:-23.824198200183226,&quot;y&quot;:0.0002882294900246052},&quot;rotate&quot;:0,&quot;skewX&quot;:0,&quot;scale&quot;:{&quot;x&quot;:1,&quot;y&quot;:1}}},&quot;7bd8077b-1231-499c-a1aa-f209c236b4a0&quot;:{&quot;type&quot;:&quot;FIGURE_OBJECT&quot;,&quot;id&quot;:&quot;7bd8077b-1231-499c-a1aa-f209c236b4a0&quot;,&quot;relativeTransform&quot;:{&quot;translate&quot;:{&quot;x&quot;:-104.92480594748365,&quot;y&quot;:69.15311949282835},&quot;rotate&quot;:0,&quot;skewX&quot;:0,&quot;scale&quot;:{&quot;x&quot;:1,&quot;y&quot;:1}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eecba238-e3c6-4095-a0b2-09c9dd9cc250&quot;,&quot;order&quot;:&quot;956&quot;}},&quot;f6acb688-d4ee-404f-8d1d-520a8d4b5505&quot;:{&quot;type&quot;:&quot;FIGURE_OBJECT&quot;,&quot;id&quot;:&quot;f6acb688-d4ee-404f-8d1d-520a8d4b5505&quot;,&quot;name&quot;:&quot;Nucleosome (short)&quot;,&quot;relativeTransform&quot;:{&quot;translate&quot;:{&quot;x&quot;:-159.28500000000005,&quot;y&quot;:-0.6592592592591444},&quot;rotate&quot;:0,&quot;skewX&quot;:0,&quot;scale&quot;:{&quot;x&quot;:0.46,&quot;y&quot;:0.46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7bd8077b-1231-499c-a1aa-f209c236b4a0&quot;,&quot;order&quot;:&quot;1&quot;}},&quot;f2f9e21c-a025-46cb-8cbc-4af6a356f72f&quot;:{&quot;type&quot;:&quot;FIGURE_OBJECT&quot;,&quot;id&quot;:&quot;f2f9e21c-a025-46cb-8cbc-4af6a356f72f&quot;,&quot;name&quot;:&quot;Nucleosome (short)&quot;,&quot;relativeTransform&quot;:{&quot;translate&quot;:{&quot;x&quot;:-101.87000000000012,&quot;y&quot;:-1.545000000000023},&quot;rotate&quot;:0,&quot;skewX&quot;:0,&quot;scale&quot;:{&quot;x&quot;:0.47,&quot;y&quot;:0.47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7bd8077b-1231-499c-a1aa-f209c236b4a0&quot;,&quot;order&quot;:&quot;2&quot;}},&quot;718d7dc2-b7fb-4dc3-9eff-644cc41cfa65&quot;:{&quot;type&quot;:&quot;FIGURE_OBJECT&quot;,&quot;id&quot;:&quot;718d7dc2-b7fb-4dc3-9eff-644cc41cfa65&quot;,&quot;name&quot;:&quot;Nucleosome (long)&quot;,&quot;relativeTransform&quot;:{&quot;translate&quot;:{&quot;x&quot;:-12.985000000000156,&quot;y&quot;:1.6300000000001447},&quot;rotate&quot;:0,&quot;skewX&quot;:0,&quot;scale&quot;:{&quot;x&quot;:0.44,&quot;y&quot;:0.44}},&quot;opacity&quot;:1,&quot;image&quot;:{&quot;url&quot;:&quot;https://res.cloudinary.com/dlcjuc3ej/image/upload/v1533828101/sjethcwjlevjoe6zp7bi.svg&quot;,&quot;size&quot;:{&quot;x&quot;:326,&quot;y&quot;:182},&quot;isPremium&quot;:false},&quot;source&quot;:{&quot;id&quot;:&quot;5a957bc3c1f2360014638e2d&quot;,&quot;type&quot;:&quot;ASSETS&quot;},&quot;pathStyles&quot;:[{&quot;type&quot;:&quot;FILL&quot;,&quot;fillStyle&quot;:&quot;rgb(0,0,0)&quot;}],&quot;isLocked&quot;:false,&quot;parent&quot;:{&quot;type&quot;:&quot;CHILD&quot;,&quot;parentId&quot;:&quot;7bd8077b-1231-499c-a1aa-f209c236b4a0&quot;,&quot;order&quot;:&quot;5&quot;}},&quot;78ac76dd-1579-449b-89ed-2ac587020064&quot;:{&quot;type&quot;:&quot;FIGURE_OBJECT&quot;,&quot;id&quot;:&quot;78ac76dd-1579-449b-89ed-2ac587020064&quot;,&quot;name&quot;:&quot;Nucleosome (long)&quot;,&quot;relativeTransform&quot;:{&quot;translate&quot;:{&quot;x&quot;:125.97499999999988,&quot;y&quot;:1.69000000000009},&quot;rotate&quot;:0,&quot;skewX&quot;:0,&quot;scale&quot;:{&quot;x&quot;:0.44,&quot;y&quot;:0.44}},&quot;opacity&quot;:1,&quot;image&quot;:{&quot;url&quot;:&quot;https://res.cloudinary.com/dlcjuc3ej/image/upload/v1533828101/sjethcwjlevjoe6zp7bi.svg&quot;,&quot;size&quot;:{&quot;x&quot;:326,&quot;y&quot;:182},&quot;isPremium&quot;:false},&quot;source&quot;:{&quot;id&quot;:&quot;5a957bc3c1f2360014638e2d&quot;,&quot;type&quot;:&quot;ASSETS&quot;},&quot;pathStyles&quot;:[{&quot;type&quot;:&quot;FILL&quot;,&quot;fillStyle&quot;:&quot;rgb(0,0,0)&quot;}],&quot;isLocked&quot;:false,&quot;parent&quot;:{&quot;type&quot;:&quot;CHILD&quot;,&quot;parentId&quot;:&quot;7bd8077b-1231-499c-a1aa-f209c236b4a0&quot;,&quot;order&quot;:&quot;7&quot;}},&quot;740ef224-986b-4f1c-a6d3-0a2cf079a229&quot;:{&quot;type&quot;:&quot;FIGURE_OBJECT&quot;,&quot;id&quot;:&quot;740ef224-986b-4f1c-a6d3-0a2cf079a229&quot;,&quot;name&quot;:&quot;Chromatin (condensed loops)&quot;,&quot;relativeTransform&quot;:{&quot;translate&quot;:{&quot;x&quot;:243.33560288923098,&quot;y&quot;:83.5393170807001},&quot;rotate&quot;:1.5777776438028739,&quot;skewX&quot;:0,&quot;scale&quot;:{&quot;x&quot;:0.63,&quot;y&quot;:0.63}},&quot;opacity&quot;:1,&quot;image&quot;:{&quot;url&quot;:&quot;https://res.cloudinary.com/dlcjuc3ej/image/upload/v1533826703/zh8mbwvi6gjbjeszoqgb.svg&quot;,&quot;size&quot;:{&quot;x&quot;:138,&quot;y&quot;:506},&quot;isPremium&quot;:false},&quot;source&quot;:{&quot;id&quot;:&quot;5a957cd4c1f2360014638e4e&quot;,&quot;type&quot;:&quot;ASSETS&quot;},&quot;pathStyles&quot;:[{&quot;type&quot;:&quot;FILL&quot;,&quot;fillStyle&quot;:&quot;rgb(0,0,0)&quot;}],&quot;isLocked&quot;:false,&quot;parent&quot;:{&quot;type&quot;:&quot;CHILD&quot;,&quot;parentId&quot;:&quot;eecba238-e3c6-4095-a0b2-09c9dd9cc250&quot;,&quot;order&quot;:&quot;971&quot;}},&quot;976b1bcc-4c1b-4b4e-ac45-ca47f0d4da55&quot;:{&quot;type&quot;:&quot;FIGURE_OBJECT&quot;,&quot;id&quot;:&quot;976b1bcc-4c1b-4b4e-ac45-ca47f0d4da55&quot;,&quot;parent&quot;:{&quot;type&quot;:&quot;CHILD&quot;,&quot;parentId&quot;:&quot;eecba238-e3c6-4095-a0b2-09c9dd9cc250&quot;,&quot;order&quot;:&quot;994&quot;},&quot;relativeTransform&quot;:{&quot;translate&quot;:{&quot;x&quot;:75.6556960760746,&quot;y&quot;:181.5441190418954},&quot;rotate&quot;:0,&quot;skewX&quot;:0,&quot;scale&quot;:{&quot;x&quot;:1,&quot;y&quot;:1}}},&quot;5b973aaa-37a5-4630-a620-8e75c803bfa0&quot;:{&quot;type&quot;:&quot;FIGURE_OBJECT&quot;,&quot;id&quot;:&quot;5b973aaa-37a5-4630-a620-8e75c803bfa0&quot;,&quot;name&quot;:&quot;DNA (medium)&quot;,&quot;relativeTransform&quot;:{&quot;translate&quot;:{&quot;x&quot;:-271.52573712557876,&quot;y&quot;:-224.75327296916998},&quot;rotate&quot;:0,&quot;skewX&quot;:0,&quot;scale&quot;:{&quot;x&quot;:1.22,&quot;y&quot;:1.22}},&quot;opacity&quot;:1,&quot;image&quot;:{&quot;url&quot;:&quot;https://res.cloudinary.com/dlcjuc3ej/image/upload/v1533758348/njiv8edvxke0btibdzj2.svg&quot;,&quot;size&quot;:{&quot;x&quot;:175,&quot;y&quot;:44},&quot;isPremium&quot;:false},&quot;source&quot;:{&quot;id&quot;:&quot;5b6b4b7ac820301400b3384b&quot;,&quot;type&quot;:&quot;ASSETS&quot;},&quot;pathStyles&quot;:[{&quot;type&quot;:&quot;FILL&quot;,&quot;fillStyle&quot;:&quot;rgb(0,0,0)&quot;}],&quot;isLocked&quot;:false,&quot;parent&quot;:{&quot;type&quot;:&quot;CHILD&quot;,&quot;parentId&quot;:&quot;976b1bcc-4c1b-4b4e-ac45-ca47f0d4da55&quot;,&quot;order&quot;:&quot;2&quot;}},&quot;1a12c196-3451-497c-a17b-828e986bafe5&quot;:{&quot;type&quot;:&quot;FIGURE_OBJECT&quot;,&quot;id&quot;:&quot;1a12c196-3451-497c-a17b-828e986bafe5&quot;,&quot;name&quot;:&quot;Tapering DNA&quot;,&quot;relativeTransform&quot;:{&quot;translate&quot;:{&quot;x&quot;:141.00688791880623,&quot;y&quot;:-228.8482738710364},&quot;rotate&quot;:6.283185307179586,&quot;skewX&quot;:0,&quot;scale&quot;:{&quot;x&quot;:-1.251928402423368,&quot;y&quot;:1.251928402423368}},&quot;opacity&quot;:1,&quot;image&quot;:{&quot;url&quot;:&quot;https://icons.biorender.com/biorender/5cf168da48bc020400d6b39a/dna-tapered.png&quot;,&quot;fallbackUrl&quot;:&quot;https://res.cloudinary.com/dlcjuc3ej/image/upload/v1559324883/mwvbahld6zclc05jngha.svg#/keystone/api/icons/5cf168da48bc020400d6b39a/dna-tapered.svg&quot;,&quot;size&quot;:{&quot;x&quot;:233,&quot;y&quot;:74},&quot;isPremium&quot;:false,&quot;isPacked&quot;:true},&quot;source&quot;:{&quot;id&quot;:&quot;5cf1688048bc020400d6b38c&quot;,&quot;type&quot;:&quot;ASSETS&quot;},&quot;pathStyles&quot;:[{&quot;type&quot;:&quot;FILL&quot;,&quot;fillStyle&quot;:&quot;rgb(0,0,0)&quot;}],&quot;isLocked&quot;:false,&quot;parent&quot;:{&quot;type&quot;:&quot;CHILD&quot;,&quot;parentId&quot;:&quot;976b1bcc-4c1b-4b4e-ac45-ca47f0d4da55&quot;,&quot;order&quot;:&quot;5&quot;}},&quot;fca1d82e-6887-4a36-b5d0-df4ce4f6bd69&quot;:{&quot;type&quot;:&quot;FIGURE_OBJECT&quot;,&quot;id&quot;:&quot;fca1d82e-6887-4a36-b5d0-df4ce4f6bd69&quot;,&quot;name&quot;:&quot;DNA (medium)&quot;,&quot;relativeTransform&quot;:{&quot;translate&quot;:{&quot;x&quot;:-58.025945167330306,&quot;y&quot;:-224.7532460584398},&quot;rotate&quot;:0,&quot;skewX&quot;:0,&quot;scale&quot;:{&quot;x&quot;:1.22,&quot;y&quot;:1.22}},&quot;opacity&quot;:1,&quot;image&quot;:{&quot;url&quot;:&quot;https://icons.biorender.com/biorender/5b6b4b8fe0461e1400300b31/dna-medium.png&quot;,&quot;fallbackUrl&quot;:&quot;https://res.cloudinary.com/dlcjuc3ej/image/upload/v1533758348/ltltflu9lzsoqncusc7r.svg#/keystone/api/icons/5b6b4b8fe0461e1400300b31/dna-medium.svg&quot;,&quot;size&quot;:{&quot;x&quot;:175,&quot;y&quot;:44},&quot;isPremium&quot;:false,&quot;isPacked&quot;:true},&quot;source&quot;:{&quot;id&quot;:&quot;5b6b4b7ac820301400b3384b&quot;,&quot;type&quot;:&quot;ASSETS&quot;},&quot;pathStyles&quot;:[{&quot;type&quot;:&quot;FILL&quot;,&quot;fillStyle&quot;:&quot;rgb(0,0,0)&quot;}],&quot;isLocked&quot;:false,&quot;parent&quot;:{&quot;type&quot;:&quot;CHILD&quot;,&quot;parentId&quot;:&quot;976b1bcc-4c1b-4b4e-ac45-ca47f0d4da55&quot;,&quot;order&quot;:&quot;7&quot;}},&quot;808c2c91-ab72-40b4-92e2-fa5f14435af7&quot;:{&quot;type&quot;:&quot;FIGURE_OBJECT&quot;,&quot;id&quot;:&quot;808c2c91-ab72-40b4-92e2-fa5f14435af7&quot;,&quot;relativeTransform&quot;:{&quot;translate&quot;:{&quot;x&quot;:-40.00737704918026,&quot;y&quot;:0},&quot;rotate&quot;:0,&quot;skewX&quot;:0,&quot;scale&quot;:{&quot;x&quot;:0.9573677347242933,&quot;y&quot;:1}},&quot;opacity&quot;:1,&quot;path&quot;:{&quot;type&quot;:&quot;RECT&quot;,&quot;size&quot;:{&quot;x&quot;:175,&quot;y&quot;:44}},&quot;pathStyles&quot;:[{&quot;type&quot;:&quot;FILL&quot;,&quot;fillStyle&quot;:&quot;#fff&quot;}],&quot;isFrozen&quot;:true,&quot;isLocked&quot;:false,&quot;parent&quot;:{&quot;type&quot;:&quot;CROP&quot;,&quot;parentId&quot;:&quot;fca1d82e-6887-4a36-b5d0-df4ce4f6bd69&quot;,&quot;order&quot;:&quot;5&quot;}},&quot;691cbd08-e9bb-4f59-885c-53e1b92967da&quot;:{&quot;type&quot;:&quot;FIGURE_OBJECT&quot;,&quot;id&quot;:&quot;691cbd08-e9bb-4f59-885c-53e1b92967da&quot;,&quot;relativeTransform&quot;:{&quot;translate&quot;:{&quot;x&quot;:-334.84516850353447,&quot;y&quot;:28.166019041097748},&quot;rotate&quot;:-2.4492935982947064e-16,&quot;skewX&quot;:0,&quot;scale&quot;:{&quot;x&quot;:1,&quot;y&quot;:1}},&quot;opacity&quot;:1,&quot;path&quot;:{&quot;type&quot;:&quot;POLY_LINE&quot;,&quot;points&quot;:[{&quot;x&quot;:15.725837671380987,&quot;y&quot;:-68.2840281010848},{&quot;x&quot;:-16.48628706310558,&quot;y&quot;:2.678637887609771},{&quot;x&quot;:30.725837671380987,&quot;y&quot;:68.2840281010848}],&quot;closed&quot;:false},&quot;pathStyles&quot;:[{&quot;type&quot;:&quot;FILL&quot;,&quot;fillStyle&quot;:&quot;transparent&quot;},{&quot;type&quot;:&quot;STROKE&quot;,&quot;strokeStyle&quot;:{&quot;units&quot;:&quot;PATH_LENGTH&quot;,&quot;stops&quot;:{&quot;0&quot;:&quot;#23232300&quot;,&quot;1&quot;:&quot;#232323&quot;,&quot;0.45&quot;:&quot;#232323&quot;}},&quot;lineWidth&quot;:3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0.8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ecba238-e3c6-4095-a0b2-09c9dd9cc250&quot;,&quot;order&quot;:&quot;997&quot;},&quot;connectorInfo&quot;:{&quot;connectedObjects&quot;:[],&quot;type&quot;:&quot;QUADRATIC&quot;,&quot;offset&quot;:{&quot;x&quot;:0,&quot;y&quot;:0},&quot;bending&quot;:-0.1,&quot;firstElementIsHead&quot;:true,&quot;customized&quot;:true}},&quot;ef96566e-d988-4142-8654-70589c28ef52&quot;:{&quot;id&quot;:&quot;ef96566e-d988-4142-8654-70589c28ef52&quot;,&quot;type&quot;:&quot;FIGURE_OBJECT&quot;,&quot;document&quot;:{&quot;type&quot;:&quot;FIGURE&quot;,&quot;canvasType&quot;:&quot;FIGURE&quot;,&quot;units&quot;:&quot;in&quot;,&quot;aspectRatio&quot;:0,&quot;title&quot;:&quot;copy of copy of copy of Intro_2&quot;},&quot;parent&quot;:{&quot;type&quot;:&quot;DOCUMENT&quot;,&quot;parentId&quot;:&quot;3f87c6cb-7b19-4667-b145-59109c3d612c&quot;,&quot;order&quot;:&quot;579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c1ed8c97-457b-4f13-9ff9-06be5171ea93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c1ed8c97-457b-4f13-9ff9-06be5171ea93&quot;:{&quot;id&quot;:&quot;c1ed8c97-457b-4f13-9ff9-06be5171ea93&quot;,&quot;name&quot;:&quot;Natural killer cell&quot;,&quot;type&quot;:&quot;FIGURE_OBJECT&quot;,&quot;relativeTransform&quot;:{&quot;translate&quot;:{&quot;x&quot;:5.407577287467859,&quot;y&quot;:118.82880429286304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aac9fc03-db2f-4a23-a9cb-2c3585bb9518&quot;,&quot;order&quot;:&quot;99999999999982&quot;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52745c0b-e6b3-4d4f-be09-3c8d4ae4271a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52745c0b-e6b3-4d4f-be09-3c8d4ae4271a&quot;:{&quot;type&quot;:&quot;FIGURE_OBJECT&quot;,&quot;id&quot;:&quot;52745c0b-e6b3-4d4f-be09-3c8d4ae4271a&quot;,&quot;parent&quot;:{&quot;type&quot;:&quot;CHILD&quot;,&quot;parentId&quot;:&quot;43eb03aa-6156-46a7-a48e-2e6df072d888&quot;,&quot;order&quot;:&quot;6&quot;},&quot;relativeTransform&quot;:{&quot;translate&quot;:{&quot;x&quot;:-102.88257657371102,&quot;y&quot;:-24.082551408365596},&quot;rotate&quot;:2.5179846867785303,&quot;skewX&quot;:0,&quot;scale&quot;:{&quot;x&quot;:0.9999999999999999,&quot;y&quot;:1}}},&quot;5923221e-d085-4d4a-9639-fa5b5cbee4c4&quot;:{&quot;type&quot;:&quot;FIGURE_OBJECT&quot;,&quot;id&quot;:&quot;5923221e-d085-4d4a-9639-fa5b5cbee4c4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52745c0b-e6b3-4d4f-be09-3c8d4ae4271a&quot;,&quot;order&quot;:&quot;5&quot;}},&quot;4469cd9b-2b5e-4cb7-9883-db31c0b422ba&quot;:{&quot;type&quot;:&quot;FIGURE_OBJECT&quot;,&quot;id&quot;:&quot;4469cd9b-2b5e-4cb7-9883-db31c0b422ba&quot;,&quot;parent&quot;:{&quot;type&quot;:&quot;CROP&quot;,&quot;parentId&quot;:&quot;52745c0b-e6b3-4d4f-be09-3c8d4ae4271a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13cb485f-673e-463e-8fd4-f11c22323329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13cb485f-673e-463e-8fd4-f11c22323329&quot;:{&quot;relativeTransform&quot;:{&quot;translate&quot;:{&quot;x&quot;:18.81424007023844,&quot;y&quot;:-32.35885125931429},&quot;rotate&quot;:0,&quot;skewX&quot;:0,&quot;scale&quot;:{&quot;x&quot;:1,&quot;y&quot;:1}},&quot;type&quot;:&quot;FIGURE_OBJECT&quot;,&quot;id&quot;:&quot;13cb485f-673e-463e-8fd4-f11c22323329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aac9fc03-db2f-4a23-a9cb-2c3585bb9518&quot;,&quot;order&quot;:&quot;99999999999992&quot;},&quot;isPremium&quot;:true},&quot;c531033b-5154-4e43-b6e6-2cde33eb3b85&quot;:{&quot;type&quot;:&quot;FIGURE_OBJECT&quot;,&quot;id&quot;:&quot;c531033b-5154-4e43-b6e6-2cde33eb3b85&quot;,&quot;name&quot;:&quot;Sphere&quot;,&quot;relativeTransform&quot;:{&quot;translate&quot;:{&quot;x&quot;:-5.9323335741792835,&quot;y&quot;:23.2085561926064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7&quot;}},&quot;a3cba356-bba7-43e9-a113-81be1d78172f&quot;:{&quot;type&quot;:&quot;FIGURE_OBJECT&quot;,&quot;id&quot;:&quot;a3cba356-bba7-43e9-a113-81be1d78172f&quot;,&quot;name&quot;:&quot;Sphere&quot;,&quot;relativeTransform&quot;:{&quot;translate&quot;:{&quot;x&quot;:46.86275717719957,&quot;y&quot;:46.2296915586397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8&quot;}},&quot;458aea62-4895-413a-91d0-19bad431cd92&quot;:{&quot;type&quot;:&quot;FIGURE_OBJECT&quot;,&quot;id&quot;:&quot;458aea62-4895-413a-91d0-19bad431cd92&quot;,&quot;name&quot;:&quot;Sphere&quot;,&quot;relativeTransform&quot;:{&quot;translate&quot;:{&quot;x&quot;:19.06505658310117,&quot;y&quot;:32.33079921645223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9&quot;}},&quot;c543e700-dd79-4962-b5c7-39ecea5f042f&quot;:{&quot;type&quot;:&quot;FIGURE_OBJECT&quot;,&quot;id&quot;:&quot;c543e700-dd79-4962-b5c7-39ecea5f042f&quot;,&quot;name&quot;:&quot;Sphere&quot;,&quot;relativeTransform&quot;:{&quot;translate&quot;:{&quot;x&quot;:-1.4374812149711076,&quot;y&quot;:52.5151193585120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98&quot;}},&quot;b18deee8-c432-4f1c-8fa4-603cff9169c1&quot;:{&quot;type&quot;:&quot;FIGURE_OBJECT&quot;,&quot;id&quot;:&quot;b18deee8-c432-4f1c-8fa4-603cff9169c1&quot;,&quot;name&quot;:&quot;Sphere&quot;,&quot;relativeTransform&quot;:{&quot;translate&quot;:{&quot;x&quot;:-33.92047304860672,&quot;y&quot;:38.6168992549221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995&quot;}},&quot;a598d973-4a3b-4caf-a25d-9a6077f58c8c&quot;:{&quot;type&quot;:&quot;FIGURE_OBJECT&quot;,&quot;id&quot;:&quot;a598d973-4a3b-4caf-a25d-9a6077f58c8c&quot;,&quot;name&quot;:&quot;Sphere&quot;,&quot;relativeTransform&quot;:{&quot;translate&quot;:{&quot;x&quot;:32.96431390518025,&quot;y&quot;:74.61078588680878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997&quot;}},&quot;2c0f8bb3-0c09-44cc-b6b9-1639947e86b1&quot;:{&quot;type&quot;:&quot;FIGURE_OBJECT&quot;,&quot;id&quot;:&quot;2c0f8bb3-0c09-44cc-b6b9-1639947e86b1&quot;,&quot;name&quot;:&quot;Sphere&quot;,&quot;relativeTransform&quot;:{&quot;translate&quot;:{&quot;x&quot;:-10.040214655864485,&quot;y&quot;:74.61095875575587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998&quot;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762896b9-1848-4457-a2d7-2950804955bd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762896b9-1848-4457-a2d7-2950804955bd&quot;:{&quot;relativeTransform&quot;:{&quot;translate&quot;:{&quot;x&quot;:-169.170322091619,&quot;y&quot;:90.13816557638256},&quot;rotate&quot;:0,&quot;skewX&quot;:0,&quot;scale&quot;:{&quot;x&quot;:1,&quot;y&quot;:1}},&quot;type&quot;:&quot;FIGURE_OBJECT&quot;,&quot;id&quot;:&quot;762896b9-1848-4457-a2d7-2950804955bd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5&quot;},&quot;isPremium&quot;:true},&quot;c96f8739-9096-4b93-b13c-83c21a12b15f&quot;:{&quot;type&quot;:&quot;FIGURE_OBJECT&quot;,&quot;id&quot;:&quot;c96f8739-9096-4b93-b13c-83c21a12b15f&quot;,&quot;name&quot;:&quot;Sphere&quot;,&quot;relativeTransform&quot;:{&quot;translate&quot;:{&quot;x&quot;:81.68095998200667,&quot;y&quot;:-93.5543397281734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7&quot;}},&quot;0a0b4188-b05b-4f59-a46a-5b0bfa34feae&quot;:{&quot;type&quot;:&quot;FIGURE_OBJECT&quot;,&quot;id&quot;:&quot;0a0b4188-b05b-4f59-a46a-5b0bfa34feae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8&quot;}},&quot;ad0187f7-241a-4f3c-b104-e03c7e2d15c1&quot;:{&quot;type&quot;:&quot;FIGURE_OBJECT&quot;,&quot;id&quot;:&quot;ad0187f7-241a-4f3c-b104-e03c7e2d15c1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5&quot;}},&quot;886b2bca-c9a5-4289-934c-078289946beb&quot;:{&quot;type&quot;:&quot;FIGURE_OBJECT&quot;,&quot;id&quot;:&quot;886b2bca-c9a5-4289-934c-078289946beb&quot;,&quot;name&quot;:&quot;Sphere&quot;,&quot;relativeTransform&quot;:{&quot;translate&quot;:{&quot;x&quot;:75.70385458054089,&quot;y&quot;:-121.3507726571805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7&quot;}},&quot;faf2dfc3-bd32-4ed7-ac33-d20fe9e51d60&quot;:{&quot;type&quot;:&quot;FIGURE_OBJECT&quot;,&quot;id&quot;:&quot;faf2dfc3-bd32-4ed7-ac33-d20fe9e51d60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9&quot;}},&quot;2765dddc-ef22-4458-b982-86e88e792f78&quot;:{&quot;type&quot;:&quot;FIGURE_OBJECT&quot;,&quot;id&quot;:&quot;2765dddc-ef22-4458-b982-86e88e792f78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97&quot;}},&quot;d024b70c-8eb2-4747-b580-ee4a8b8680aa&quot;:{&quot;type&quot;:&quot;FIGURE_OBJECT&quot;,&quot;id&quot;:&quot;d024b70c-8eb2-4747-b580-ee4a8b8680aa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98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c1ed8c97-457b-4f13-9ff9-06be5171ea93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c1ed8c97-457b-4f13-9ff9-06be5171ea93&quot;:{&quot;id&quot;:&quot;c1ed8c97-457b-4f13-9ff9-06be5171ea93&quot;,&quot;name&quot;:&quot;Natural killer cell&quot;,&quot;type&quot;:&quot;FIGURE_OBJECT&quot;,&quot;relativeTransform&quot;:{&quot;translate&quot;:{&quot;x&quot;:5.407577287467859,&quot;y&quot;:118.82880429286304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aac9fc03-db2f-4a23-a9cb-2c3585bb9518&quot;,&quot;order&quot;:&quot;99999999999982&quot;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13cb485f-673e-463e-8fd4-f11c22323329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13cb485f-673e-463e-8fd4-f11c22323329&quot;:{&quot;relativeTransform&quot;:{&quot;translate&quot;:{&quot;x&quot;:18.81424007023844,&quot;y&quot;:-32.35885125931429},&quot;rotate&quot;:0,&quot;skewX&quot;:0,&quot;scale&quot;:{&quot;x&quot;:1,&quot;y&quot;:1}},&quot;type&quot;:&quot;FIGURE_OBJECT&quot;,&quot;id&quot;:&quot;13cb485f-673e-463e-8fd4-f11c22323329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aac9fc03-db2f-4a23-a9cb-2c3585bb9518&quot;,&quot;order&quot;:&quot;99999999999992&quot;},&quot;isPremium&quot;:true},&quot;c531033b-5154-4e43-b6e6-2cde33eb3b85&quot;:{&quot;type&quot;:&quot;FIGURE_OBJECT&quot;,&quot;id&quot;:&quot;c531033b-5154-4e43-b6e6-2cde33eb3b85&quot;,&quot;name&quot;:&quot;Sphere&quot;,&quot;relativeTransform&quot;:{&quot;translate&quot;:{&quot;x&quot;:-5.9323335741792835,&quot;y&quot;:23.2085561926064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7&quot;}},&quot;a3cba356-bba7-43e9-a113-81be1d78172f&quot;:{&quot;type&quot;:&quot;FIGURE_OBJECT&quot;,&quot;id&quot;:&quot;a3cba356-bba7-43e9-a113-81be1d78172f&quot;,&quot;name&quot;:&quot;Sphere&quot;,&quot;relativeTransform&quot;:{&quot;translate&quot;:{&quot;x&quot;:46.86275717719957,&quot;y&quot;:46.2296915586397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8&quot;}},&quot;458aea62-4895-413a-91d0-19bad431cd92&quot;:{&quot;type&quot;:&quot;FIGURE_OBJECT&quot;,&quot;id&quot;:&quot;458aea62-4895-413a-91d0-19bad431cd92&quot;,&quot;name&quot;:&quot;Sphere&quot;,&quot;relativeTransform&quot;:{&quot;translate&quot;:{&quot;x&quot;:19.06505658310117,&quot;y&quot;:32.33079921645223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9&quot;}},&quot;c543e700-dd79-4962-b5c7-39ecea5f042f&quot;:{&quot;type&quot;:&quot;FIGURE_OBJECT&quot;,&quot;id&quot;:&quot;c543e700-dd79-4962-b5c7-39ecea5f042f&quot;,&quot;name&quot;:&quot;Sphere&quot;,&quot;relativeTransform&quot;:{&quot;translate&quot;:{&quot;x&quot;:-1.4374812149711076,&quot;y&quot;:52.5151193585120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98&quot;}},&quot;b18deee8-c432-4f1c-8fa4-603cff9169c1&quot;:{&quot;type&quot;:&quot;FIGURE_OBJECT&quot;,&quot;id&quot;:&quot;b18deee8-c432-4f1c-8fa4-603cff9169c1&quot;,&quot;name&quot;:&quot;Sphere&quot;,&quot;relativeTransform&quot;:{&quot;translate&quot;:{&quot;x&quot;:-33.92047304860672,&quot;y&quot;:38.6168992549221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995&quot;}},&quot;a598d973-4a3b-4caf-a25d-9a6077f58c8c&quot;:{&quot;type&quot;:&quot;FIGURE_OBJECT&quot;,&quot;id&quot;:&quot;a598d973-4a3b-4caf-a25d-9a6077f58c8c&quot;,&quot;name&quot;:&quot;Sphere&quot;,&quot;relativeTransform&quot;:{&quot;translate&quot;:{&quot;x&quot;:32.96431390518025,&quot;y&quot;:74.61078588680878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997&quot;}},&quot;2c0f8bb3-0c09-44cc-b6b9-1639947e86b1&quot;:{&quot;type&quot;:&quot;FIGURE_OBJECT&quot;,&quot;id&quot;:&quot;2c0f8bb3-0c09-44cc-b6b9-1639947e86b1&quot;,&quot;name&quot;:&quot;Sphere&quot;,&quot;relativeTransform&quot;:{&quot;translate&quot;:{&quot;x&quot;:-10.040214655864485,&quot;y&quot;:74.61095875575587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3cb485f-673e-463e-8fd4-f11c22323329&quot;,&quot;order&quot;:&quot;998&quot;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c1ed8c97-457b-4f13-9ff9-06be5171ea93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c1ed8c97-457b-4f13-9ff9-06be5171ea93&quot;:{&quot;id&quot;:&quot;c1ed8c97-457b-4f13-9ff9-06be5171ea93&quot;,&quot;name&quot;:&quot;Natural killer cell&quot;,&quot;type&quot;:&quot;FIGURE_OBJECT&quot;,&quot;relativeTransform&quot;:{&quot;translate&quot;:{&quot;x&quot;:5.407577287467859,&quot;y&quot;:118.82880429286304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aac9fc03-db2f-4a23-a9cb-2c3585bb9518&quot;,&quot;order&quot;:&quot;99999999999982&quot;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c1ed8c97-457b-4f13-9ff9-06be5171ea93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c1ed8c97-457b-4f13-9ff9-06be5171ea93&quot;:{&quot;id&quot;:&quot;c1ed8c97-457b-4f13-9ff9-06be5171ea93&quot;,&quot;name&quot;:&quot;Natural killer cell&quot;,&quot;type&quot;:&quot;FIGURE_OBJECT&quot;,&quot;relativeTransform&quot;:{&quot;translate&quot;:{&quot;x&quot;:5.407577287467859,&quot;y&quot;:118.82880429286304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aac9fc03-db2f-4a23-a9cb-2c3585bb9518&quot;,&quot;order&quot;:&quot;99999999999982&quot;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c75a5a71-fe41-4de2-a903-5403a8056d68"/>
  <p:tag name="SELECTIONIDS" val="762896b9-1848-4457-a2d7-2950804955bd"/>
  <p:tag name="TRANSPARENTBACKGROUND" val="true"/>
  <p:tag name="VERSION" val="1763221621067"/>
  <p:tag name="TITLE" val="Context dependent STAT"/>
  <p:tag name="CREATORNAME" val="Simon Grassmann"/>
  <p:tag name="DATEINSERTED" val="1763221621618"/>
  <p:tag name="DPI" val="300"/>
  <p:tag name="BIOJSON" val="{&quot;id&quot;:&quot;3f87c6cb-7b19-4667-b145-59109c3d612c&quot;,&quot;objects&quot;:{&quot;762896b9-1848-4457-a2d7-2950804955bd&quot;:{&quot;relativeTransform&quot;:{&quot;translate&quot;:{&quot;x&quot;:-169.170322091619,&quot;y&quot;:90.13816557638256},&quot;rotate&quot;:0,&quot;skewX&quot;:0,&quot;scale&quot;:{&quot;x&quot;:1,&quot;y&quot;:1}},&quot;type&quot;:&quot;FIGURE_OBJECT&quot;,&quot;id&quot;:&quot;762896b9-1848-4457-a2d7-2950804955bd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c75a5a71-fe41-4de2-a903-5403a8056d68&quot;,&quot;order&quot;:&quot;99999995&quot;},&quot;isPremium&quot;:true},&quot;c96f8739-9096-4b93-b13c-83c21a12b15f&quot;:{&quot;type&quot;:&quot;FIGURE_OBJECT&quot;,&quot;id&quot;:&quot;c96f8739-9096-4b93-b13c-83c21a12b15f&quot;,&quot;name&quot;:&quot;Sphere&quot;,&quot;relativeTransform&quot;:{&quot;translate&quot;:{&quot;x&quot;:81.68095998200667,&quot;y&quot;:-93.5543397281734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7&quot;}},&quot;0a0b4188-b05b-4f59-a46a-5b0bfa34feae&quot;:{&quot;type&quot;:&quot;FIGURE_OBJECT&quot;,&quot;id&quot;:&quot;0a0b4188-b05b-4f59-a46a-5b0bfa34feae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8&quot;}},&quot;ad0187f7-241a-4f3c-b104-e03c7e2d15c1&quot;:{&quot;type&quot;:&quot;FIGURE_OBJECT&quot;,&quot;id&quot;:&quot;ad0187f7-241a-4f3c-b104-e03c7e2d15c1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5&quot;}},&quot;886b2bca-c9a5-4289-934c-078289946beb&quot;:{&quot;type&quot;:&quot;FIGURE_OBJECT&quot;,&quot;id&quot;:&quot;886b2bca-c9a5-4289-934c-078289946beb&quot;,&quot;name&quot;:&quot;Sphere&quot;,&quot;relativeTransform&quot;:{&quot;translate&quot;:{&quot;x&quot;:75.70385458054089,&quot;y&quot;:-121.3507726571805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7&quot;}},&quot;faf2dfc3-bd32-4ed7-ac33-d20fe9e51d60&quot;:{&quot;type&quot;:&quot;FIGURE_OBJECT&quot;,&quot;id&quot;:&quot;faf2dfc3-bd32-4ed7-ac33-d20fe9e51d60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9&quot;}},&quot;2765dddc-ef22-4458-b982-86e88e792f78&quot;:{&quot;type&quot;:&quot;FIGURE_OBJECT&quot;,&quot;id&quot;:&quot;2765dddc-ef22-4458-b982-86e88e792f78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97&quot;}},&quot;d024b70c-8eb2-4747-b580-ee4a8b8680aa&quot;:{&quot;type&quot;:&quot;FIGURE_OBJECT&quot;,&quot;id&quot;:&quot;d024b70c-8eb2-4747-b580-ee4a8b8680aa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762896b9-1848-4457-a2d7-2950804955bd&quot;,&quot;order&quot;:&quot;998&quot;}},&quot;c75a5a71-fe41-4de2-a903-5403a8056d68&quot;:{&quot;id&quot;:&quot;c75a5a71-fe41-4de2-a903-5403a8056d68&quot;,&quot;type&quot;:&quot;FIGURE_OBJECT&quot;,&quot;document&quot;:{&quot;type&quot;:&quot;FIGURE&quot;,&quot;canvasType&quot;:&quot;FIGURE&quot;,&quot;units&quot;:&quot;in&quot;,&quot;aspectRatio&quot;:0,&quot;title&quot;:&quot;copy of Intro_2&quot;},&quot;parent&quot;:{&quot;type&quot;:&quot;DOCUMENT&quot;,&quot;parentId&quot;:&quot;3f87c6cb-7b19-4667-b145-59109c3d612c&quot;,&quot;order&quot;:&quot;577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7a5b4bab-2ae3-4099-888b-87d9764e169d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7a5b4bab-2ae3-4099-888b-87d9764e169d&quot;:{&quot;type&quot;:&quot;FIGURE_OBJECT&quot;,&quot;id&quot;:&quot;7a5b4bab-2ae3-4099-888b-87d9764e169d&quot;,&quot;name&quot;:&quot;Nucleosome (short)&quot;,&quot;relativeTransform&quot;:{&quot;translate&quot;:{&quot;x&quot;:-175.31619535660437,&quot;y&quot;:-50.536660538796255},&quot;rotate&quot;:0,&quot;skewX&quot;:0,&quot;scale&quot;:{&quot;x&quot;:0.30704235534874735,&quot;y&quot;:0.30704235534874735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02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bd30064c-d16e-4229-9ee6-956d17901a06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bd30064c-d16e-4229-9ee6-956d17901a06&quot;:{&quot;type&quot;:&quot;FIGURE_OBJECT&quot;,&quot;id&quot;:&quot;bd30064c-d16e-4229-9ee6-956d17901a06&quot;,&quot;name&quot;:&quot;Nucleosome (short)&quot;,&quot;relativeTransform&quot;:{&quot;translate&quot;:{&quot;x&quot;:-136.99263702541242,&quot;y&quot;:-51.127877763286286},&quot;rotate&quot;:0,&quot;skewX&quot;:0,&quot;scale&quot;:{&quot;x&quot;:0.3137171891606766,&quot;y&quot;:0.3137171891606766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05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eb935ba1-a8d0-4014-beaf-10b77c7dfe31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eb935ba1-a8d0-4014-beaf-10b77c7dfe31&quot;:{&quot;type&quot;:&quot;FIGURE_OBJECT&quot;,&quot;id&quot;:&quot;eb935ba1-a8d0-4014-beaf-10b77c7dfe31&quot;,&quot;name&quot;:&quot;Nucleosome (short)&quot;,&quot;relativeTransform&quot;:{&quot;translate&quot;:{&quot;x&quot;:-99.02225593032799,&quot;y&quot;:-50.536464220154706},&quot;rotate&quot;:0,&quot;skewX&quot;:0,&quot;scale&quot;:{&quot;x&quot;:0.30704235534874735,&quot;y&quot;:0.30704235534874735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2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17b3dea1-752a-4d46-9112-de60b6f1bacd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17b3dea1-752a-4d46-9112-de60b6f1bacd&quot;:{&quot;id&quot;:&quot;17b3dea1-752a-4d46-9112-de60b6f1bacd&quot;,&quot;name&quot;:&quot;Lymphocyte (T-cell)&quot;,&quot;type&quot;:&quot;FIGURE_OBJECT&quot;,&quot;relativeTransform&quot;:{&quot;translate&quot;:{&quot;x&quot;:-295.59998917160794,&quot;y&quot;:-27.670660143032407},&quot;rotate&quot;:0,&quot;skewX&quot;:0,&quot;scale&quot;:{&quot;x&quot;:3.250863654254232,&quot;y&quot;:3.25086365425423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ac19a5f6-9754-4aed-b104-a8c9368a5b94&quot;,&quot;order&quot;:&quot;99999999999&quot;}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4cd7935e-d327-4ae2-9582-c1ecbed411dc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4cd7935e-d327-4ae2-9582-c1ecbed411dc&quot;:{&quot;type&quot;:&quot;FIGURE_OBJECT&quot;,&quot;id&quot;:&quot;4cd7935e-d327-4ae2-9582-c1ecbed411dc&quot;,&quot;parent&quot;:{&quot;type&quot;:&quot;CHILD&quot;,&quot;parentId&quot;:&quot;43eb03aa-6156-46a7-a48e-2e6df072d888&quot;,&quot;order&quot;:&quot;8&quot;},&quot;relativeTransform&quot;:{&quot;translate&quot;:{&quot;x&quot;:78.11752792441256,&quot;y&quot;:-76.57723185229898},&quot;rotate&quot;:2.201975024124563,&quot;skewX&quot;:0,&quot;scale&quot;:{&quot;x&quot;:1,&quot;y&quot;:1}}},&quot;9f3f1be3-53fb-4834-bf9e-f26148d0eb32&quot;:{&quot;type&quot;:&quot;FIGURE_OBJECT&quot;,&quot;id&quot;:&quot;9f3f1be3-53fb-4834-bf9e-f26148d0eb32&quot;,&quot;parent&quot;:{&quot;type&quot;:&quot;CHILD&quot;,&quot;parentId&quot;:&quot;4cd7935e-d327-4ae2-9582-c1ecbed411dc&quot;,&quot;order&quot;:&quot;5&quot;},&quot;relativeTransform&quot;:{&quot;translate&quot;:{&quot;x&quot;:72.49541383800188,&quot;y&quot;:-13.684321779836036},&quot;rotate&quot;:1.5707963267948968}},&quot;721b9cf3-f23f-4c8c-8aa5-62b5634f1780&quot;:{&quot;type&quot;:&quot;FIGURE_OBJECT&quot;,&quot;id&quot;:&quot;721b9cf3-f23f-4c8c-8aa5-62b5634f1780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9f3f1be3-53fb-4834-bf9e-f26148d0eb32&quot;,&quot;order&quot;:&quot;5&quot;}},&quot;285f60e2-1f59-49c5-a1fc-1ba213e898e4&quot;:{&quot;type&quot;:&quot;FIGURE_OBJECT&quot;,&quot;id&quot;:&quot;285f60e2-1f59-49c5-a1fc-1ba213e898e4&quot;,&quot;parent&quot;:{&quot;type&quot;:&quot;CROP&quot;,&quot;parentId&quot;:&quot;9f3f1be3-53fb-4834-bf9e-f26148d0eb32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ea2323f6-de20-456f-8283-0be0fb0db30c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ea2323f6-de20-456f-8283-0be0fb0db30c&quot;:{&quot;type&quot;:&quot;FIGURE_OBJECT&quot;,&quot;id&quot;:&quot;ea2323f6-de20-456f-8283-0be0fb0db30c&quot;,&quot;name&quot;:&quot;Nucleosome (short)&quot;,&quot;relativeTransform&quot;:{&quot;translate&quot;:{&quot;x&quot;:-61.48397216524537,&quot;y&quot;:-51.127681444644764},&quot;rotate&quot;:0,&quot;skewX&quot;:0,&quot;scale&quot;:{&quot;x&quot;:0.3137171891606766,&quot;y&quot;:0.3137171891606766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25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8b816889-b331-4e52-9614-6c6e4b160d8b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8b816889-b331-4e52-9614-6c6e4b160d8b&quot;:{&quot;type&quot;:&quot;FIGURE_OBJECT&quot;,&quot;id&quot;:&quot;8b816889-b331-4e52-9614-6c6e4b160d8b&quot;,&quot;name&quot;:&quot;Nucleosome (short)&quot;,&quot;relativeTransform&quot;:{&quot;translate&quot;:{&quot;x&quot;:-25.093609383698812,&quot;y&quot;:-50.536368820332996},&quot;rotate&quot;:0,&quot;skewX&quot;:0,&quot;scale&quot;:{&quot;x&quot;:0.30704235534874735,&quot;y&quot;:0.30704235534874735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3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c8ffc504-7a85-4fdd-84e3-de580bf1be77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c8ffc504-7a85-4fdd-84e3-de580bf1be77&quot;:{&quot;type&quot;:&quot;FIGURE_OBJECT&quot;,&quot;id&quot;:&quot;c8ffc504-7a85-4fdd-84e3-de580bf1be77&quot;,&quot;name&quot;:&quot;Nucleosome (short)&quot;,&quot;relativeTransform&quot;:{&quot;translate&quot;:{&quot;x&quot;:13.22994894749317,&quot;y&quot;:-51.12758604482303},&quot;rotate&quot;:0,&quot;skewX&quot;:0,&quot;scale&quot;:{&quot;x&quot;:0.3137171891606766,&quot;y&quot;:0.3137171891606766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35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b867f71e-b171-4103-b065-6b9b4dcee9bb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b867f71e-b171-4103-b065-6b9b4dcee9bb&quot;:{&quot;type&quot;:&quot;FIGURE_OBJECT&quot;,&quot;id&quot;:&quot;b867f71e-b171-4103-b065-6b9b4dcee9bb&quot;,&quot;name&quot;:&quot;Nucleosome (short)&quot;,&quot;relativeTransform&quot;:{&quot;translate&quot;:{&quot;x&quot;:51.200330042577576,&quot;y&quot;:-50.53617250169145},&quot;rotate&quot;:0,&quot;skewX&quot;:0,&quot;scale&quot;:{&quot;x&quot;:0.30704235534874735,&quot;y&quot;:0.30704235534874735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4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1522f1fe-c6f6-411e-a8ec-94680ed167e2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1522f1fe-c6f6-411e-a8ec-94680ed167e2&quot;:{&quot;type&quot;:&quot;FIGURE_OBJECT&quot;,&quot;id&quot;:&quot;1522f1fe-c6f6-411e-a8ec-94680ed167e2&quot;,&quot;name&quot;:&quot;Nucleosome (short)&quot;,&quot;relativeTransform&quot;:{&quot;translate&quot;:{&quot;x&quot;:88.7386138076602,&quot;y&quot;:-51.127389726181505},&quot;rotate&quot;:0,&quot;skewX&quot;:0,&quot;scale&quot;:{&quot;x&quot;:0.3137171891606766,&quot;y&quot;:0.3137171891606766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42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7574d956-cc14-4ed4-acc5-b63be4140348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7574d956-cc14-4ed4-acc5-b63be4140348&quot;:{&quot;type&quot;:&quot;FIGURE_OBJECT&quot;,&quot;id&quot;:&quot;7574d956-cc14-4ed4-acc5-b63be4140348&quot;,&quot;name&quot;:&quot;Nucleosome (short)&quot;,&quot;relativeTransform&quot;:{&quot;translate&quot;:{&quot;x&quot;:126.82737445279861,&quot;y&quot;:-51.12743794741439},&quot;rotate&quot;:0,&quot;skewX&quot;:0,&quot;scale&quot;:{&quot;x&quot;:0.3137171891606766,&quot;y&quot;:0.3137171891606766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65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db5c3af7-a46e-4911-acbd-7bb123472ba9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db5c3af7-a46e-4911-acbd-7bb123472ba9&quot;:{&quot;type&quot;:&quot;FIGURE_OBJECT&quot;,&quot;id&quot;:&quot;db5c3af7-a46e-4911-acbd-7bb123472ba9&quot;,&quot;name&quot;:&quot;Nucleosome (long)&quot;,&quot;relativeTransform&quot;:{&quot;translate&quot;:{&quot;x&quot;:-82.92603437136542,&quot;y&quot;:64.19457503854781},&quot;rotate&quot;:0,&quot;skewX&quot;:0,&quot;scale&quot;:{&quot;x&quot;:0.29369268772488877,&quot;y&quot;:0.29369268772488877}},&quot;opacity&quot;:1,&quot;image&quot;:{&quot;url&quot;:&quot;https://res.cloudinary.com/dlcjuc3ej/image/upload/v1533828101/sjethcwjlevjoe6zp7bi.svg&quot;,&quot;size&quot;:{&quot;x&quot;:326,&quot;y&quot;:182},&quot;isPremium&quot;:false},&quot;source&quot;:{&quot;id&quot;:&quot;5a957bc3c1f2360014638e2d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1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9e083ffa-ea89-4ab0-aa1e-47f51f350539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9e083ffa-ea89-4ab0-aa1e-47f51f350539&quot;:{&quot;type&quot;:&quot;FIGURE_OBJECT&quot;,&quot;id&quot;:&quot;9e083ffa-ea89-4ab0-aa1e-47f51f350539&quot;,&quot;name&quot;:&quot;Nucleosome (long)&quot;,&quot;relativeTransform&quot;:{&quot;translate&quot;:{&quot;x&quot;:9.82745627920401,&quot;y&quot;:64.23462404141935},&quot;rotate&quot;:0,&quot;skewX&quot;:0,&quot;scale&quot;:{&quot;x&quot;:0.29369268772488877,&quot;y&quot;:0.29369268772488877}},&quot;opacity&quot;:1,&quot;image&quot;:{&quot;url&quot;:&quot;https://res.cloudinary.com/dlcjuc3ej/image/upload/v1533828101/sjethcwjlevjoe6zp7bi.svg&quot;,&quot;size&quot;:{&quot;x&quot;:326,&quot;y&quot;:182},&quot;isPremium&quot;:false},&quot;source&quot;:{&quot;id&quot;:&quot;5a957bc3c1f2360014638e2d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15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d868994e-49c9-47d5-a811-48fc9b97bddd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d868994e-49c9-47d5-a811-48fc9b97bddd&quot;:{&quot;type&quot;:&quot;FIGURE_OBJECT&quot;,&quot;id&quot;:&quot;d868994e-49c9-47d5-a811-48fc9b97bddd&quot;,&quot;name&quot;:&quot;Nucleosome (short)&quot;,&quot;relativeTransform&quot;:{&quot;translate&quot;:{&quot;x&quot;:78.60682774785384,&quot;y&quot;:62.60867687219212},&quot;rotate&quot;:0,&quot;skewX&quot;:0,&quot;scale&quot;:{&quot;x&quot;:0.30704235534874735,&quot;y&quot;:0.30704235534874735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45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abc64f0a-c15f-4a38-a395-839be09c6e11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abc64f0a-c15f-4a38-a395-839be09c6e11&quot;:{&quot;type&quot;:&quot;FIGURE_OBJECT&quot;,&quot;id&quot;:&quot;abc64f0a-c15f-4a38-a395-839be09c6e11&quot;,&quot;name&quot;:&quot;Nucleosome (short)&quot;,&quot;relativeTransform&quot;:{&quot;translate&quot;:{&quot;x&quot;:116.14511151293644,&quot;y&quot;:62.01745964770208},&quot;rotate&quot;:0,&quot;skewX&quot;:0,&quot;scale&quot;:{&quot;x&quot;:0.3137171891606766,&quot;y&quot;:0.3137171891606766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5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a15853e5-5586-4ac7-bac2-a6ba1fdba58d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a15853e5-5586-4ac7-bac2-a6ba1fdba58d&quot;:{&quot;type&quot;:&quot;FIGURE_OBJECT&quot;,&quot;id&quot;:&quot;a15853e5-5586-4ac7-bac2-a6ba1fdba58d&quot;,&quot;parent&quot;:{&quot;type&quot;:&quot;CHILD&quot;,&quot;parentId&quot;:&quot;43eb03aa-6156-46a7-a48e-2e6df072d888&quot;,&quot;order&quot;:&quot;9997&quot;},&quot;relativeTransform&quot;:{&quot;translate&quot;:{&quot;x&quot;:119.43050528989065,&quot;y&quot;:-43.04912071430352},&quot;rotate&quot;:2.539158913747383,&quot;skewX&quot;:-5.551115123125785e-17,&quot;scale&quot;:{&quot;x&quot;:0.9999999999999998,&quot;y&quot;:0.9999999999999998}}},&quot;f1ddcba8-6914-48d7-9547-757f22341f56&quot;:{&quot;type&quot;:&quot;FIGURE_OBJECT&quot;,&quot;id&quot;:&quot;f1ddcba8-6914-48d7-9547-757f22341f56&quot;,&quot;parent&quot;:{&quot;type&quot;:&quot;CHILD&quot;,&quot;parentId&quot;:&quot;a15853e5-5586-4ac7-bac2-a6ba1fdba58d&quot;,&quot;order&quot;:&quot;5&quot;},&quot;relativeTransform&quot;:{&quot;translate&quot;:{&quot;x&quot;:72.49541383800188,&quot;y&quot;:-13.684321779836036},&quot;rotate&quot;:1.5707963267948968}},&quot;cf3ab7bc-faad-40f5-8342-2301beecae2d&quot;:{&quot;type&quot;:&quot;FIGURE_OBJECT&quot;,&quot;id&quot;:&quot;cf3ab7bc-faad-40f5-8342-2301beecae2d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f1ddcba8-6914-48d7-9547-757f22341f56&quot;,&quot;order&quot;:&quot;5&quot;}},&quot;f9430d54-0996-4851-a2ec-e1689bee0457&quot;:{&quot;type&quot;:&quot;FIGURE_OBJECT&quot;,&quot;id&quot;:&quot;f9430d54-0996-4851-a2ec-e1689bee0457&quot;,&quot;parent&quot;:{&quot;type&quot;:&quot;CROP&quot;,&quot;parentId&quot;:&quot;f1ddcba8-6914-48d7-9547-757f22341f56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6f4976ab-eec1-4667-b50e-52f9d6ea077b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6f4976ab-eec1-4667-b50e-52f9d6ea077b&quot;:{&quot;type&quot;:&quot;FIGURE_OBJECT&quot;,&quot;id&quot;:&quot;6f4976ab-eec1-4667-b50e-52f9d6ea077b&quot;,&quot;name&quot;:&quot;Nucleosome (short)&quot;,&quot;relativeTransform&quot;:{&quot;translate&quot;:{&quot;x&quot;:-179.92038812764665,&quot;y&quot;:62.838072965140924},&quot;rotate&quot;:0,&quot;skewX&quot;:0,&quot;scale&quot;:{&quot;x&quot;:0.30704235534874735,&quot;y&quot;:0.30704235534874735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55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b4c0af96-666e-40fc-b9dc-cdc09630e78f"/>
  <p:tag name="SELECTIONIDS" val="5c49fa80-8745-4adc-b91a-004ff3bed76d"/>
  <p:tag name="TRANSPARENTBACKGROUND" val="true"/>
  <p:tag name="VERSION" val="1763572389290"/>
  <p:tag name="TITLE" val="Context dependent STAT"/>
  <p:tag name="CREATORNAME" val="Simon Grassmann"/>
  <p:tag name="DATEINSERTED" val="1763572389444"/>
  <p:tag name="DPI" val="300"/>
  <p:tag name="BIOJSON" val="{&quot;id&quot;:&quot;3f87c6cb-7b19-4667-b145-59109c3d612c&quot;,&quot;objects&quot;:{&quot;5c49fa80-8745-4adc-b91a-004ff3bed76d&quot;:{&quot;type&quot;:&quot;FIGURE_OBJECT&quot;,&quot;id&quot;:&quot;5c49fa80-8745-4adc-b91a-004ff3bed76d&quot;,&quot;name&quot;:&quot;Nucleosome (short)&quot;,&quot;relativeTransform&quot;:{&quot;translate&quot;:{&quot;x&quot;:-141.5968297964547,&quot;y&quot;:62.2468557406509},&quot;rotate&quot;:0,&quot;skewX&quot;:0,&quot;scale&quot;:{&quot;x&quot;:0.3137171891606766,&quot;y&quot;:0.3137171891606766}},&quot;opacity&quot;:1,&quot;image&quot;:{&quot;url&quot;:&quot;https://res.cloudinary.com/dlcjuc3ej/image/upload/v1533828121/dhg2vw2zctqbbiizdnj2.svg&quot;,&quot;size&quot;:{&quot;x&quot;:167,&quot;y&quot;:171},&quot;isPremium&quot;:false},&quot;source&quot;:{&quot;id&quot;:&quot;5a957b945e506d00147f11be&quot;,&quot;type&quot;:&quot;ASSETS&quot;},&quot;pathStyles&quot;:[{&quot;type&quot;:&quot;FILL&quot;,&quot;fillStyle&quot;:&quot;rgb(0,0,0)&quot;}],&quot;isLocked&quot;:false,&quot;parent&quot;:{&quot;type&quot;:&quot;CHILD&quot;,&quot;parentId&quot;:&quot;b4c0af96-666e-40fc-b9dc-cdc09630e78f&quot;,&quot;order&quot;:&quot;6&quot;}},&quot;b4c0af96-666e-40fc-b9dc-cdc09630e78f&quot;:{&quot;id&quot;:&quot;b4c0af96-666e-40fc-b9dc-cdc09630e78f&quot;,&quot;type&quot;:&quot;FIGURE_OBJECT&quot;,&quot;document&quot;:{&quot;type&quot;:&quot;FIGURE&quot;,&quot;canvasType&quot;:&quot;FIGURE&quot;,&quot;units&quot;:&quot;in&quot;,&quot;aspectRatio&quot;:0,&quot;title&quot;:&quot;copy of copy of copy of copy of Intro_2&quot;},&quot;parent&quot;:{&quot;type&quot;:&quot;DOCUMENT&quot;,&quot;parentId&quot;:&quot;3f87c6cb-7b19-4667-b145-59109c3d612c&quot;,&quot;order&quot;:&quot;579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196a4ff8-bd79-4e48-baab-197249a43358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196a4ff8-bd79-4e48-baab-197249a43358&quot;:{&quot;relativeTransform&quot;:{&quot;translate&quot;:{&quot;x&quot;:59.77124492707362,&quot;y&quot;:-68.1965883532236},&quot;rotate&quot;:0,&quot;skewX&quot;:0,&quot;scale&quot;:{&quot;x&quot;:1,&quot;y&quot;:1}},&quot;type&quot;:&quot;FIGURE_OBJECT&quot;,&quot;id&quot;:&quot;196a4ff8-bd79-4e48-baab-197249a43358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aac9fc03-db2f-4a23-a9cb-2c3585bb9518&quot;,&quot;order&quot;:&quot;99999995&quot;},&quot;isPremium&quot;:true},&quot;b222a3ce-7c83-4991-b0cd-c9f000d1cfe1&quot;:{&quot;type&quot;:&quot;FIGURE_OBJECT&quot;,&quot;id&quot;:&quot;b222a3ce-7c83-4991-b0cd-c9f000d1cfe1&quot;,&quot;name&quot;:&quot;Sphere&quot;,&quot;relativeTransform&quot;:{&quot;translate&quot;:{&quot;x&quot;:81.68095998200667,&quot;y&quot;:-93.5543397281734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96a4ff8-bd79-4e48-baab-197249a43358&quot;,&quot;order&quot;:&quot;7&quot;}},&quot;0827171b-1469-47d5-a187-699be5822c59&quot;:{&quot;type&quot;:&quot;FIGURE_OBJECT&quot;,&quot;id&quot;:&quot;0827171b-1469-47d5-a187-699be5822c59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96a4ff8-bd79-4e48-baab-197249a43358&quot;,&quot;order&quot;:&quot;8&quot;}},&quot;24b738a2-0cf0-440e-bb3e-bf2f02187117&quot;:{&quot;type&quot;:&quot;FIGURE_OBJECT&quot;,&quot;id&quot;:&quot;24b738a2-0cf0-440e-bb3e-bf2f02187117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96a4ff8-bd79-4e48-baab-197249a43358&quot;,&quot;order&quot;:&quot;95&quot;}},&quot;ba4d1294-22fd-4a85-bb9b-cf89566bc752&quot;:{&quot;type&quot;:&quot;FIGURE_OBJECT&quot;,&quot;id&quot;:&quot;ba4d1294-22fd-4a85-bb9b-cf89566bc752&quot;,&quot;name&quot;:&quot;Sphere&quot;,&quot;relativeTransform&quot;:{&quot;translate&quot;:{&quot;x&quot;:41.36781156978819,&quot;y&quot;:-127.8023855604063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96a4ff8-bd79-4e48-baab-197249a43358&quot;,&quot;order&quot;:&quot;97&quot;}},&quot;177303e1-9804-46e4-a9f5-6fa995a952d3&quot;:{&quot;type&quot;:&quot;FIGURE_OBJECT&quot;,&quot;id&quot;:&quot;177303e1-9804-46e4-a9f5-6fa995a952d3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96a4ff8-bd79-4e48-baab-197249a43358&quot;,&quot;order&quot;:&quot;99&quot;}},&quot;3183c117-f0f3-4d83-a3fa-7dd4e0be0ddd&quot;:{&quot;type&quot;:&quot;FIGURE_OBJECT&quot;,&quot;id&quot;:&quot;3183c117-f0f3-4d83-a3fa-7dd4e0be0ddd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96a4ff8-bd79-4e48-baab-197249a43358&quot;,&quot;order&quot;:&quot;997&quot;}},&quot;afbf11fa-edc4-409b-aa56-a9805c1625a9&quot;:{&quot;type&quot;:&quot;FIGURE_OBJECT&quot;,&quot;id&quot;:&quot;afbf11fa-edc4-409b-aa56-a9805c1625a9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96a4ff8-bd79-4e48-baab-197249a43358&quot;,&quot;order&quot;:&quot;998&quot;}},&quot;94b05b28-758b-426f-b250-051101880c97&quot;:{&quot;type&quot;:&quot;FIGURE_OBJECT&quot;,&quot;id&quot;:&quot;94b05b28-758b-426f-b250-051101880c97&quot;,&quot;name&quot;:&quot;Sphere&quot;,&quot;relativeTransform&quot;:{&quot;translate&quot;:{&quot;x&quot;:74.40672767104658,&quot;y&quot;:-121.35249864405463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96a4ff8-bd79-4e48-baab-197249a43358&quot;,&quot;order&quot;:&quot;999&quot;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159c81dd-4a41-413e-9e44-c1f442960cb9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159c81dd-4a41-413e-9e44-c1f442960cb9&quot;:{&quot;id&quot;:&quot;159c81dd-4a41-413e-9e44-c1f442960cb9&quot;,&quot;name&quot;:&quot;Natural killer cell&quot;,&quot;type&quot;:&quot;FIGURE_OBJECT&quot;,&quot;relativeTransform&quot;:{&quot;translate&quot;:{&quot;x&quot;:-21.770872522837294,&quot;y&quot;:-83.12006443203376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aac9fc03-db2f-4a23-a9cb-2c3585bb9518&quot;,&quot;order&quot;:&quot;999999999&quot;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6fff970a-3366-4479-817b-e5d85f410f5f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6fff970a-3366-4479-817b-e5d85f410f5f&quot;:{&quot;type&quot;:&quot;FIGURE_OBJECT&quot;,&quot;id&quot;:&quot;6fff970a-3366-4479-817b-e5d85f410f5f&quot;,&quot;relativeTransform&quot;:{&quot;translate&quot;:{&quot;x&quot;:-150.45027009590285,&quot;y&quot;:-150.79949995801118},&quot;rotate&quot;:0,&quot;skewX&quot;:0,&quot;scale&quot;:{&quot;x&quot;:1,&quot;y&quot;:1}},&quot;opacity&quot;:1,&quot;path&quot;:{&quot;type&quot;:&quot;POLY_LINE&quot;,&quot;points&quot;:[{&quot;x&quot;:191.89189189189187,&quot;y&quot;:72.97297297297303},{&quot;x&quot;:246.53403387565905,&quot;y&quot;:71.62162162162167}],&quot;closed&quot;:false},&quot;pathStyles&quot;:[{&quot;type&quot;:&quot;FILL&quot;,&quot;fillStyle&quot;:&quot;rgba(0,0,0,0)&quot;},{&quot;type&quot;:&quot;STROKE&quot;,&quot;strokeStyle&quot;:&quot;#232323&quot;,&quot;lineWidth&quot;:8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ac9fc03-db2f-4a23-a9cb-2c3585bb9518&quot;,&quot;order&quot;:&quot;9999999998&quot;},&quot;connectorInfo&quot;:{&quot;type&quot;:&quot;LINE&quot;,&quot;offset&quot;:{&quot;x&quot;:0,&quot;y&quot;:0},&quot;bending&quot;:0.1,&quot;customized&quot;:false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8f34d475-b3cb-4a19-b6a5-3c5bf5465226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8f34d475-b3cb-4a19-b6a5-3c5bf5465226&quot;:{&quot;relativeTransform&quot;:{&quot;translate&quot;:{&quot;x&quot;:200.51621883136175,&quot;y&quot;:-235.97171998421112},&quot;rotate&quot;:0,&quot;skewX&quot;:0,&quot;scale&quot;:{&quot;x&quot;:1,&quot;y&quot;:1}},&quot;type&quot;:&quot;FIGURE_OBJECT&quot;,&quot;id&quot;:&quot;8f34d475-b3cb-4a19-b6a5-3c5bf5465226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aac9fc03-db2f-4a23-a9cb-2c3585bb9518&quot;,&quot;order&quot;:&quot;999999999996&quot;},&quot;isPremium&quot;:true},&quot;05cfd925-8ffd-43a7-a492-2208845aa780&quot;:{&quot;type&quot;:&quot;FIGURE_OBJECT&quot;,&quot;id&quot;:&quot;05cfd925-8ffd-43a7-a492-2208845aa780&quot;,&quot;name&quot;:&quot;Sphere&quot;,&quot;relativeTransform&quot;:{&quot;translate&quot;:{&quot;x&quot;:-5.9323335741792835,&quot;y&quot;:23.2085561926064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34d475-b3cb-4a19-b6a5-3c5bf5465226&quot;,&quot;order&quot;:&quot;7&quot;}},&quot;1a3ddc8f-02c8-4bc9-9e38-2323f578277d&quot;:{&quot;type&quot;:&quot;FIGURE_OBJECT&quot;,&quot;id&quot;:&quot;1a3ddc8f-02c8-4bc9-9e38-2323f578277d&quot;,&quot;name&quot;:&quot;Sphere&quot;,&quot;relativeTransform&quot;:{&quot;translate&quot;:{&quot;x&quot;:46.86275717719957,&quot;y&quot;:46.2296915586397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34d475-b3cb-4a19-b6a5-3c5bf5465226&quot;,&quot;order&quot;:&quot;8&quot;}},&quot;9077236c-56e3-440f-8bb7-7fed5bf85537&quot;:{&quot;type&quot;:&quot;FIGURE_OBJECT&quot;,&quot;id&quot;:&quot;9077236c-56e3-440f-8bb7-7fed5bf85537&quot;,&quot;name&quot;:&quot;Sphere&quot;,&quot;relativeTransform&quot;:{&quot;translate&quot;:{&quot;x&quot;:19.06505658310117,&quot;y&quot;:32.33079921645223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34d475-b3cb-4a19-b6a5-3c5bf5465226&quot;,&quot;order&quot;:&quot;9&quot;}},&quot;11a5373a-2b14-4d75-bbba-731d7004af75&quot;:{&quot;type&quot;:&quot;FIGURE_OBJECT&quot;,&quot;id&quot;:&quot;11a5373a-2b14-4d75-bbba-731d7004af75&quot;,&quot;name&quot;:&quot;Sphere&quot;,&quot;relativeTransform&quot;:{&quot;translate&quot;:{&quot;x&quot;:-1.4374812149711076,&quot;y&quot;:52.5151193585120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34d475-b3cb-4a19-b6a5-3c5bf5465226&quot;,&quot;order&quot;:&quot;98&quot;}},&quot;0fa7605f-08e0-40ba-9d3e-9f52b4012090&quot;:{&quot;type&quot;:&quot;FIGURE_OBJECT&quot;,&quot;id&quot;:&quot;0fa7605f-08e0-40ba-9d3e-9f52b4012090&quot;,&quot;name&quot;:&quot;Sphere&quot;,&quot;relativeTransform&quot;:{&quot;translate&quot;:{&quot;x&quot;:-33.92047304860672,&quot;y&quot;:38.6168992549221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34d475-b3cb-4a19-b6a5-3c5bf5465226&quot;,&quot;order&quot;:&quot;995&quot;}},&quot;12f7c038-5526-4155-b2ab-a7d338c9c86d&quot;:{&quot;type&quot;:&quot;FIGURE_OBJECT&quot;,&quot;id&quot;:&quot;12f7c038-5526-4155-b2ab-a7d338c9c86d&quot;,&quot;name&quot;:&quot;Sphere&quot;,&quot;relativeTransform&quot;:{&quot;translate&quot;:{&quot;x&quot;:32.96431390518025,&quot;y&quot;:74.61078588680878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34d475-b3cb-4a19-b6a5-3c5bf5465226&quot;,&quot;order&quot;:&quot;997&quot;}},&quot;e40232a5-c73c-4049-9a44-88b1b58c8219&quot;:{&quot;type&quot;:&quot;FIGURE_OBJECT&quot;,&quot;id&quot;:&quot;e40232a5-c73c-4049-9a44-88b1b58c8219&quot;,&quot;name&quot;:&quot;Sphere&quot;,&quot;relativeTransform&quot;:{&quot;translate&quot;:{&quot;x&quot;:-10.040214655864485,&quot;y&quot;:74.61095875575587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f34d475-b3cb-4a19-b6a5-3c5bf5465226&quot;,&quot;order&quot;:&quot;998&quot;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aac9fc03-db2f-4a23-a9cb-2c3585bb9518"/>
  <p:tag name="SELECTIONIDS" val="a0cf10f6-912b-449b-ae10-875b6b27d9b2"/>
  <p:tag name="TRANSPARENTBACKGROUND" val="true"/>
  <p:tag name="VERSION" val="1763400379199"/>
  <p:tag name="TITLE" val="Context dependent STAT"/>
  <p:tag name="CREATORNAME" val="Simon Grassmann"/>
  <p:tag name="DATEINSERTED" val="1763400379396"/>
  <p:tag name="DPI" val="300"/>
  <p:tag name="BIOJSON" val="{&quot;id&quot;:&quot;3f87c6cb-7b19-4667-b145-59109c3d612c&quot;,&quot;objects&quot;:{&quot;a0cf10f6-912b-449b-ae10-875b6b27d9b2&quot;:{&quot;id&quot;:&quot;a0cf10f6-912b-449b-ae10-875b6b27d9b2&quot;,&quot;name&quot;:&quot;Natural killer cell&quot;,&quot;type&quot;:&quot;FIGURE_OBJECT&quot;,&quot;relativeTransform&quot;:{&quot;translate&quot;:{&quot;x&quot;:188.93067384479627,&quot;y&quot;:-83.11936399604207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aac9fc03-db2f-4a23-a9cb-2c3585bb9518&quot;,&quot;order&quot;:&quot;9999999999998&quot;}},&quot;aac9fc03-db2f-4a23-a9cb-2c3585bb9518&quot;:{&quot;id&quot;:&quot;aac9fc03-db2f-4a23-a9cb-2c3585bb9518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5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35f99e93-9d4c-41cf-8621-0c4db96e5f40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35f99e93-9d4c-41cf-8621-0c4db96e5f40&quot;:{&quot;relativeTransform&quot;:{&quot;translate&quot;:{&quot;x&quot;:-245.42326729709845,&quot;y&quot;:213.52231626131413},&quot;rotate&quot;:0,&quot;skewX&quot;:0,&quot;scale&quot;:{&quot;x&quot;:1,&quot;y&quot;:1}},&quot;type&quot;:&quot;FIGURE_OBJECT&quot;,&quot;id&quot;:&quot;35f99e93-9d4c-41cf-8621-0c4db96e5f40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9e4feda-11d1-4601-a0aa-f86876fb82d5&quot;,&quot;order&quot;:&quot;99999999999905&quot;},&quot;isPremium&quot;:true},&quot;8ed556b5-643e-47cf-a3fe-2c9e0eb775f6&quot;:{&quot;type&quot;:&quot;FIGURE_OBJECT&quot;,&quot;id&quot;:&quot;8ed556b5-643e-47cf-a3fe-2c9e0eb775f6&quot;,&quot;name&quot;:&quot;Sphere&quot;,&quot;relativeTransform&quot;:{&quot;translate&quot;:{&quot;x&quot;:81.68095998200667,&quot;y&quot;:-93.55433972817345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7&quot;}},&quot;49bb11b5-2319-46e9-8d2a-d1bb3c2d3188&quot;:{&quot;type&quot;:&quot;FIGURE_OBJECT&quot;,&quot;id&quot;:&quot;49bb11b5-2319-46e9-8d2a-d1bb3c2d3188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8&quot;}},&quot;4463342f-493b-45f7-88a4-3633391a2afa&quot;:{&quot;type&quot;:&quot;FIGURE_OBJECT&quot;,&quot;id&quot;:&quot;4463342f-493b-45f7-88a4-3633391a2afa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95&quot;}},&quot;932946b8-8a27-484c-9209-e97cc35a6f2b&quot;:{&quot;type&quot;:&quot;FIGURE_OBJECT&quot;,&quot;id&quot;:&quot;932946b8-8a27-484c-9209-e97cc35a6f2b&quot;,&quot;name&quot;:&quot;Sphere&quot;,&quot;relativeTransform&quot;:{&quot;translate&quot;:{&quot;x&quot;:75.70385458054089,&quot;y&quot;:-121.3507726571805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97&quot;}},&quot;b30a7f6e-d0ac-4092-b0a0-446a1747042a&quot;:{&quot;type&quot;:&quot;FIGURE_OBJECT&quot;,&quot;id&quot;:&quot;b30a7f6e-d0ac-4092-b0a0-446a1747042a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99&quot;}},&quot;1793284f-5589-4c2d-b46d-284ca04c86ff&quot;:{&quot;type&quot;:&quot;FIGURE_OBJECT&quot;,&quot;id&quot;:&quot;1793284f-5589-4c2d-b46d-284ca04c86ff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997&quot;}},&quot;57312a43-bb16-4ea6-82b7-331203b562e6&quot;:{&quot;type&quot;:&quot;FIGURE_OBJECT&quot;,&quot;id&quot;:&quot;57312a43-bb16-4ea6-82b7-331203b562e6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5f99e93-9d4c-41cf-8621-0c4db96e5f40&quot;,&quot;order&quot;:&quot;998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08f34ca6-d185-4a90-a97e-2f1a06384860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08f34ca6-d185-4a90-a97e-2f1a06384860&quot;:{&quot;id&quot;:&quot;08f34ca6-d185-4a90-a97e-2f1a06384860&quot;,&quot;name&quot;:&quot;Natural killer cell&quot;,&quot;type&quot;:&quot;FIGURE_OBJECT&quot;,&quot;relativeTransform&quot;:{&quot;translate&quot;:{&quot;x&quot;:-112.24364012334249,&quot;y&quot;:179.01842795217914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79e4feda-11d1-4601-a0aa-f86876fb82d5&quot;,&quot;order&quot;:&quot;9999999999991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3660ee49-236d-495d-a878-fcf95df79c72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3660ee49-236d-495d-a878-fcf95df79c72&quot;:{&quot;type&quot;:&quot;FIGURE_OBJECT&quot;,&quot;id&quot;:&quot;3660ee49-236d-495d-a878-fcf95df79c72&quot;,&quot;parent&quot;:{&quot;type&quot;:&quot;CHILD&quot;,&quot;parentId&quot;:&quot;79e4feda-11d1-4601-a0aa-f86876fb82d5&quot;,&quot;order&quot;:&quot;9999999999992&quot;},&quot;relativeTransform&quot;:{&quot;translate&quot;:{&quot;x&quot;:-255.71019795273207,&quot;y&quot;:-27.89100316122233},&quot;rotate&quot;:0,&quot;skewX&quot;:0,&quot;scale&quot;:{&quot;x&quot;:1,&quot;y&quot;:1}}},&quot;62013473-4cd8-4e7d-860c-07096af0c8a8&quot;:{&quot;id&quot;:&quot;62013473-4cd8-4e7d-860c-07096af0c8a8&quot;,&quot;name&quot;:&quot;Macrophage&quot;,&quot;type&quot;:&quot;FIGURE_OBJECT&quot;,&quot;relativeTransform&quot;:{&quot;translate&quot;:{&quot;x&quot;:-24.874849550665886,&quot;y&quot;:203.47896518142142},&quot;rotate&quot;:0,&quot;skewX&quot;:0,&quot;scale&quot;:{&quot;x&quot;:1.0985893815962982,&quot;y&quot;:1.0985893815962982}},&quot;image&quot;:{&quot;url&quot;:&quot;https://icons.biorender.com/biorender/61548665f5ee080029be1488/20210929202022/image/macrophage-01.png&quot;,&quot;fallbackUrl&quot;:&quot;https://res.cloudinary.com/dlcjuc3ej/image/upload/v1632946822/kg1medepvd9igtkm7wa4.svg#/keystone/api/icons/61548665f5ee080029be1488/20210929202022/image/macrophage-01.svg&quot;,&quot;isPremium&quot;:false,&quot;isPacked&quot;:true,&quot;size&quot;:{&quot;x&quot;:100,&quot;y&quot;:100}},&quot;source&quot;:{&quot;id&quot;:&quot;61548665f5ee080029be1488&quot;,&quot;type&quot;:&quot;ASSETS&quot;},&quot;parent&quot;:{&quot;type&quot;:&quot;CHILD&quot;,&quot;parentId&quot;:&quot;3660ee49-236d-495d-a878-fcf95df79c72&quot;,&quot;order&quot;:&quot;2&quot;}},&quot;e5a555ee-5340-43cc-8341-39a43a4724fd&quot;:{&quot;id&quot;:&quot;e5a555ee-5340-43cc-8341-39a43a4724fd&quot;,&quot;name&quot;:&quot;Virus&quot;,&quot;displayName&quot;:&quot;&quot;,&quot;type&quot;:&quot;FIGURE_OBJECT&quot;,&quot;relativeTransform&quot;:{&quot;translate&quot;:{&quot;x&quot;:-36.799823463943426,&quot;y&quot;:176.1639209870157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3660ee49-236d-495d-a878-fcf95df79c72&quot;,&quot;order&quot;:&quot;5&quot;}},&quot;6c074c42-141f-4c7d-a085-ef3fbbda3b36&quot;:{&quot;id&quot;:&quot;6c074c42-141f-4c7d-a085-ef3fbbda3b36&quot;,&quot;name&quot;:&quot;Virus&quot;,&quot;displayName&quot;:&quot;&quot;,&quot;type&quot;:&quot;FIGURE_OBJECT&quot;,&quot;relativeTransform&quot;:{&quot;translate&quot;:{&quot;x&quot;:-50.03582346394347,&quot;y&quot;:217.4139209870157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3660ee49-236d-495d-a878-fcf95df79c72&quot;,&quot;order&quot;:&quot;7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29fb8a3b-3255-47cb-abad-b9f45614c8b2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29fb8a3b-3255-47cb-abad-b9f45614c8b2&quot;:{&quot;type&quot;:&quot;FIGURE_OBJECT&quot;,&quot;id&quot;:&quot;29fb8a3b-3255-47cb-abad-b9f45614c8b2&quot;,&quot;parent&quot;:{&quot;type&quot;:&quot;CHILD&quot;,&quot;parentId&quot;:&quot;43eb03aa-6156-46a7-a48e-2e6df072d888&quot;,&quot;order&quot;:&quot;9998&quot;},&quot;relativeTransform&quot;:{&quot;translate&quot;:{&quot;x&quot;:42.11178203705434,&quot;y&quot;:-96.62868662929503},&quot;rotate&quot;:1.95884929002271,&quot;skewX&quot;:5.551115123125788e-17,&quot;scale&quot;:{&quot;x&quot;:0.9999999999999996,&quot;y&quot;:0.9999999999999998}}},&quot;bdad8923-a27d-4cc0-bf1d-d24f1bd7dab4&quot;:{&quot;type&quot;:&quot;FIGURE_OBJECT&quot;,&quot;id&quot;:&quot;bdad8923-a27d-4cc0-bf1d-d24f1bd7dab4&quot;,&quot;parent&quot;:{&quot;type&quot;:&quot;CHILD&quot;,&quot;parentId&quot;:&quot;29fb8a3b-3255-47cb-abad-b9f45614c8b2&quot;,&quot;order&quot;:&quot;5&quot;},&quot;relativeTransform&quot;:{&quot;translate&quot;:{&quot;x&quot;:72.49541383800188,&quot;y&quot;:-13.684321779836036},&quot;rotate&quot;:1.5707963267948968}},&quot;e121520c-25a4-47e9-9dcd-b8e391b9b388&quot;:{&quot;type&quot;:&quot;FIGURE_OBJECT&quot;,&quot;id&quot;:&quot;e121520c-25a4-47e9-9dcd-b8e391b9b388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dad8923-a27d-4cc0-bf1d-d24f1bd7dab4&quot;,&quot;order&quot;:&quot;5&quot;}},&quot;4553e4d3-25a4-434c-84c4-1b10900e1133&quot;:{&quot;type&quot;:&quot;FIGURE_OBJECT&quot;,&quot;id&quot;:&quot;4553e4d3-25a4-434c-84c4-1b10900e1133&quot;,&quot;parent&quot;:{&quot;type&quot;:&quot;CROP&quot;,&quot;parentId&quot;:&quot;bdad8923-a27d-4cc0-bf1d-d24f1bd7dab4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6683aabb-5cb0-4d06-8b46-19166ce56346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6683aabb-5cb0-4d06-8b46-19166ce56346&quot;:{&quot;type&quot;:&quot;FIGURE_OBJECT&quot;,&quot;id&quot;:&quot;6683aabb-5cb0-4d06-8b46-19166ce56346&quot;,&quot;parent&quot;:{&quot;type&quot;:&quot;CHILD&quot;,&quot;parentId&quot;:&quot;79e4feda-11d1-4601-a0aa-f86876fb82d5&quot;,&quot;order&quot;:&quot;9999999999995&quot;},&quot;relativeTransform&quot;:{&quot;translate&quot;:{&quot;x&quot;:-191.53670284705072,&quot;y&quot;:178.61201258390162},&quot;rotate&quot;:-1.5707963267948961,&quot;skewX&quot;:0,&quot;scale&quot;:{&quot;x&quot;:1,&quot;y&quot;:1}}},&quot;f74586f6-4a33-4891-ae8f-f5fd63b9c191&quot;:{&quot;type&quot;:&quot;FIGURE_OBJECT&quot;,&quot;id&quot;:&quot;f74586f6-4a33-4891-ae8f-f5fd63b9c191&quot;,&quot;name&quot;:&quot;MHC class II&quot;,&quot;relativeTransform&quot;:{&quot;translate&quot;:{&quot;x&quot;:7.928234975636171,&quot;y&quot;:-27.525066102472135},&quot;rotate&quot;:3.141592653589793,&quot;skewX&quot;:-8.082014167195266e-18,&quot;scale&quot;:{&quot;x&quot;:-0.2560799410735196,&quot;y&quot;:0.23457626518691577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6683aabb-5cb0-4d06-8b46-19166ce56346&quot;,&quot;order&quot;:&quot;5&quot;}},&quot;23224dab-f6b6-46ad-a21c-074f92672178&quot;:{&quot;type&quot;:&quot;FIGURE_OBJECT&quot;,&quot;id&quot;:&quot;23224dab-f6b6-46ad-a21c-074f92672178&quot;,&quot;parent&quot;:{&quot;type&quot;:&quot;CROP&quot;,&quot;parentId&quot;:&quot;6683aabb-5cb0-4d06-8b46-19166ce56346&quot;,&quot;order&quot;:&quot;5&quot;},&quot;relativeTransform&quot;:{&quot;translate&quot;:{&quot;x&quot;:13.489568028934116,&quot;y&quot;:-27.525066102472135},&quot;rotate&quot;:0,&quot;skewX&quot;:0,&quot;scale&quot;:{&quot;x&quot;:5.450104412863397,&quot;y&quot;:23.692202783878496}},&quot;path&quot;:{&quot;type&quot;:&quot;RECT&quot;,&quot;size&quot;:{&quot;x&quot;:2,&quot;y&quot;:2}},&quot;pathStyles&quot;:[{&quot;type&quot;:&quot;FILL&quot;,&quot;fillStyle&quot;:&quot;#fff&quot;}],&quot;isFrozen&quot;:true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79a94217-dbd3-4b57-a9be-e15765246406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79a94217-dbd3-4b57-a9be-e15765246406&quot;:{&quot;type&quot;:&quot;FIGURE_OBJECT&quot;,&quot;id&quot;:&quot;79a94217-dbd3-4b57-a9be-e15765246406&quot;,&quot;parent&quot;:{&quot;type&quot;:&quot;CHILD&quot;,&quot;parentId&quot;:&quot;79e4feda-11d1-4601-a0aa-f86876fb82d5&quot;,&quot;order&quot;:&quot;99999999999955&quot;},&quot;relativeTransform&quot;:{&quot;translate&quot;:{&quot;x&quot;:-211.2564845858845,&quot;y&quot;:155.179901893608},&quot;rotate&quot;:1.5707963267948966,&quot;skewX&quot;:0,&quot;scale&quot;:{&quot;x&quot;:0.9999999999999999,&quot;y&quot;:0.9999999999999999}}},&quot;b1a694b8-a21b-4262-bd6a-a6e18bde83ce&quot;:{&quot;type&quot;:&quot;FIGURE_OBJECT&quot;,&quot;id&quot;:&quot;b1a694b8-a21b-4262-bd6a-a6e18bde83ce&quot;,&quot;name&quot;:&quot;MHC class II&quot;,&quot;relativeTransform&quot;:{&quot;translate&quot;:{&quot;x&quot;:8.11361274812974,&quot;y&quot;:-33.91615856766661},&quot;rotate&quot;:3.141592653589793,&quot;skewX&quot;:5.197901427584112e-17,&quot;scale&quot;:{&quot;x&quot;:-0.2560799410735196,&quot;y&quot;:0.2680050800136456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79a94217-dbd3-4b57-a9be-e15765246406&quot;,&quot;order&quot;:&quot;5&quot;}},&quot;be863e04-54cd-4885-b940-31e2c8cd056b&quot;:{&quot;type&quot;:&quot;FIGURE_OBJECT&quot;,&quot;id&quot;:&quot;be863e04-54cd-4885-b940-31e2c8cd056b&quot;,&quot;parent&quot;:{&quot;type&quot;:&quot;CROP&quot;,&quot;parentId&quot;:&quot;79a94217-dbd3-4b57-a9be-e15765246406&quot;,&quot;order&quot;:&quot;5&quot;},&quot;relativeTransform&quot;:{&quot;translate&quot;:{&quot;x&quot;:13.489568028934116,&quot;y&quot;:-35.86262509581776},&quot;rotate&quot;:0,&quot;skewX&quot;:0,&quot;scale&quot;:{&quot;x&quot;:5.450104412863397,&quot;y&quot;:30.868757334465133}},&quot;path&quot;:{&quot;type&quot;:&quot;RECT&quot;,&quot;size&quot;:{&quot;x&quot;:2,&quot;y&quot;:2}},&quot;pathStyles&quot;:[{&quot;type&quot;:&quot;FILL&quot;,&quot;fillStyle&quot;:&quot;#fff&quot;}],&quot;isFrozen&quot;:true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14a77f2b-806c-4186-8c81-1a3498bf4f2f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14a77f2b-806c-4186-8c81-1a3498bf4f2f&quot;:{&quot;relativeTransform&quot;:{&quot;translate&quot;:{&quot;x&quot;:-110.92859295681849,&quot;y&quot;:25.957301033714884},&quot;rotate&quot;:0,&quot;skewX&quot;:0,&quot;scale&quot;:{&quot;x&quot;:1,&quot;y&quot;:1}},&quot;type&quot;:&quot;FIGURE_OBJECT&quot;,&quot;id&quot;:&quot;14a77f2b-806c-4186-8c81-1a3498bf4f2f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9e4feda-11d1-4601-a0aa-f86876fb82d5&quot;,&quot;order&quot;:&quot;9999999999996&quot;},&quot;isPremium&quot;:true},&quot;84b28ea6-fb56-43ee-b516-ebccbb907df4&quot;:{&quot;type&quot;:&quot;FIGURE_OBJECT&quot;,&quot;id&quot;:&quot;84b28ea6-fb56-43ee-b516-ebccbb907df4&quot;,&quot;name&quot;:&quot;Sphere&quot;,&quot;relativeTransform&quot;:{&quot;translate&quot;:{&quot;x&quot;:-5.9323335741792835,&quot;y&quot;:23.2085561926064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7&quot;}},&quot;f96231a3-770d-48dd-a65f-def6d5745cc0&quot;:{&quot;type&quot;:&quot;FIGURE_OBJECT&quot;,&quot;id&quot;:&quot;f96231a3-770d-48dd-a65f-def6d5745cc0&quot;,&quot;name&quot;:&quot;Sphere&quot;,&quot;relativeTransform&quot;:{&quot;translate&quot;:{&quot;x&quot;:7.96654212343611,&quot;y&quot;:-0.1979643553387404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8&quot;}},&quot;96eaff26-ef0e-48ea-9d12-97ec91a208b7&quot;:{&quot;type&quot;:&quot;FIGURE_OBJECT&quot;,&quot;id&quot;:&quot;96eaff26-ef0e-48ea-9d12-97ec91a208b7&quot;,&quot;name&quot;:&quot;Sphere&quot;,&quot;relativeTransform&quot;:{&quot;translate&quot;:{&quot;x&quot;:19.06505658310117,&quot;y&quot;:32.330799216452235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&quot;}},&quot;b93a862e-ec64-4048-89fb-2a0b375c2205&quot;:{&quot;type&quot;:&quot;FIGURE_OBJECT&quot;,&quot;id&quot;:&quot;b93a862e-ec64-4048-89fb-2a0b375c2205&quot;,&quot;name&quot;:&quot;Sphere&quot;,&quot;relativeTransform&quot;:{&quot;translate&quot;:{&quot;x&quot;:-11.118036263169842,&quot;y&quot;:-23.4850221939993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5&quot;}},&quot;6e229b35-5ff0-40e1-a8a7-4250f64d7bcb&quot;:{&quot;type&quot;:&quot;FIGURE_OBJECT&quot;,&quot;id&quot;:&quot;6e229b35-5ff0-40e1-a8a7-4250f64d7bcb&quot;,&quot;name&quot;:&quot;Sphere&quot;,&quot;relativeTransform&quot;:{&quot;translate&quot;:{&quot;x&quot;:-25.016570509745222,&quot;y&quot;:4.5339869384208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7&quot;}},&quot;5b6c5ead-70f3-4be9-a639-c4a876811cee&quot;:{&quot;type&quot;:&quot;FIGURE_OBJECT&quot;,&quot;id&quot;:&quot;5b6c5ead-70f3-4be9-a639-c4a876811cee&quot;,&quot;name&quot;:&quot;Sphere&quot;,&quot;relativeTransform&quot;:{&quot;translate&quot;:{&quot;x&quot;:-1.4374812149711076,&quot;y&quot;:52.5151193585120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8&quot;}},&quot;25546fed-a83c-449d-9815-6d675fb79996&quot;:{&quot;type&quot;:&quot;FIGURE_OBJECT&quot;,&quot;id&quot;:&quot;25546fed-a83c-449d-9815-6d675fb79996&quot;,&quot;name&quot;:&quot;Sphere&quot;,&quot;relativeTransform&quot;:{&quot;translate&quot;:{&quot;x&quot;:-38.915218081351725,&quot;y&quot;:-14.096204012181119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9&quot;}},&quot;e98d9787-65c3-46d4-99b2-ac6aa5304847&quot;:{&quot;type&quot;:&quot;FIGURE_OBJECT&quot;,&quot;id&quot;:&quot;e98d9787-65c3-46d4-99b2-ac6aa5304847&quot;,&quot;name&quot;:&quot;Sphere&quot;,&quot;relativeTransform&quot;:{&quot;translate&quot;:{&quot;x&quot;:-33.92047304860672,&quot;y&quot;:38.6168992549221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95&quot;}},&quot;91b7dd25-1693-43dc-822f-a11cb13a6299&quot;:{&quot;type&quot;:&quot;FIGURE_OBJECT&quot;,&quot;id&quot;:&quot;91b7dd25-1693-43dc-822f-a11cb13a6299&quot;,&quot;name&quot;:&quot;Sphere&quot;,&quot;relativeTransform&quot;:{&quot;translate&quot;:{&quot;x&quot;:32.96431390518025,&quot;y&quot;:74.61078588680878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97&quot;}},&quot;ddc963a9-b200-49bd-9624-bab6d52d0cba&quot;:{&quot;type&quot;:&quot;FIGURE_OBJECT&quot;,&quot;id&quot;:&quot;ddc963a9-b200-49bd-9624-bab6d52d0cba&quot;,&quot;name&quot;:&quot;Sphere&quot;,&quot;relativeTransform&quot;:{&quot;translate&quot;:{&quot;x&quot;:-1.4376985268321603,&quot;y&quot;:86.74818456220746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14a77f2b-806c-4186-8c81-1a3498bf4f2f&quot;,&quot;order&quot;:&quot;998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1f2bb8b1556a900a5e47e36"/>
  <p:tag name="FIGURESLIDEID" val="79e4feda-11d1-4601-a0aa-f86876fb82d5"/>
  <p:tag name="SELECTIONIDS" val="2d450e78-d0a6-41de-bcb0-8d1921bc0297"/>
  <p:tag name="TRANSPARENTBACKGROUND" val="true"/>
  <p:tag name="VERSION" val="1764427185949"/>
  <p:tag name="TITLE" val="Context dependent STAT"/>
  <p:tag name="CREATORNAME" val="Simon Grassmann"/>
  <p:tag name="DATEINSERTED" val="1764427186202"/>
  <p:tag name="DPI" val="300"/>
  <p:tag name="BIOJSON" val="{&quot;id&quot;:&quot;3f87c6cb-7b19-4667-b145-59109c3d612c&quot;,&quot;objects&quot;:{&quot;2d450e78-d0a6-41de-bcb0-8d1921bc0297&quot;:{&quot;relativeTransform&quot;:{&quot;translate&quot;:{&quot;x&quot;:-200.5738632627765,&quot;y&quot;:387.95826718710055},&quot;rotate&quot;:0,&quot;skewX&quot;:0,&quot;scale&quot;:{&quot;x&quot;:1,&quot;y&quot;:1}},&quot;type&quot;:&quot;FIGURE_OBJECT&quot;,&quot;id&quot;:&quot;2d450e78-d0a6-41de-bcb0-8d1921bc0297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9e4feda-11d1-4601-a0aa-f86876fb82d5&quot;,&quot;order&quot;:&quot;99999999999985&quot;},&quot;isPremium&quot;:true},&quot;6863713f-96a3-41cd-a825-b0773748c52c&quot;:{&quot;type&quot;:&quot;FIGURE_OBJECT&quot;,&quot;id&quot;:&quot;6863713f-96a3-41cd-a825-b0773748c52c&quot;,&quot;name&quot;:&quot;Sphere&quot;,&quot;relativeTransform&quot;:{&quot;translate&quot;:{&quot;x&quot;:76.18645448750121,&quot;y&quot;:-115.5323617061954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7&quot;}},&quot;2c141d16-cd99-49db-8b71-b35c4b08900e&quot;:{&quot;type&quot;:&quot;FIGURE_OBJECT&quot;,&quot;id&quot;:&quot;2c141d16-cd99-49db-8b71-b35c4b08900e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8&quot;}},&quot;5e19a453-954e-4b12-88be-e4587a512733&quot;:{&quot;type&quot;:&quot;FIGURE_OBJECT&quot;,&quot;id&quot;:&quot;5e19a453-954e-4b12-88be-e4587a512733&quot;,&quot;name&quot;:&quot;Sphere&quot;,&quot;relativeTransform&quot;:{&quot;translate&quot;:{&quot;x&quot;:55.26696901074854,&quot;y&quot;:-79.65686006876231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95&quot;}},&quot;ffe21ffa-b742-418f-b4a0-39bd699a21d9&quot;:{&quot;type&quot;:&quot;FIGURE_OBJECT&quot;,&quot;id&quot;:&quot;ffe21ffa-b742-418f-b4a0-39bd699a21d9&quot;,&quot;name&quot;:&quot;Sphere&quot;,&quot;relativeTransform&quot;:{&quot;translate&quot;:{&quot;x&quot;:55.26703040471672,&quot;y&quot;:-135.248838591246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97&quot;}},&quot;c78dc786-a929-42df-9418-2c2ef24eac32&quot;:{&quot;type&quot;:&quot;FIGURE_OBJECT&quot;,&quot;id&quot;:&quot;c78dc786-a929-42df-9418-2c2ef24eac32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99&quot;}},&quot;cc8d7581-47c0-4fd9-af3f-28bcced01e03&quot;:{&quot;type&quot;:&quot;FIGURE_OBJECT&quot;,&quot;id&quot;:&quot;cc8d7581-47c0-4fd9-af3f-28bcced01e03&quot;,&quot;name&quot;:&quot;Sphere&quot;,&quot;relativeTransform&quot;:{&quot;translate&quot;:{&quot;x&quot;:55.266942724810036,&quot;y&quot;:-107.45287498814062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997&quot;}},&quot;7ec568f2-6048-4577-a1f9-f22dff8b54de&quot;:{&quot;type&quot;:&quot;FIGURE_OBJECT&quot;,&quot;id&quot;:&quot;7ec568f2-6048-4577-a1f9-f22dff8b54de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450e78-d0a6-41de-bcb0-8d1921bc0297&quot;,&quot;order&quot;:&quot;998&quot;}},&quot;79e4feda-11d1-4601-a0aa-f86876fb82d5&quot;:{&quot;id&quot;:&quot;79e4feda-11d1-4601-a0aa-f86876fb82d5&quot;,&quot;type&quot;:&quot;FIGURE_OBJECT&quot;,&quot;document&quot;:{&quot;type&quot;:&quot;FIGURE&quot;,&quot;canvasType&quot;:&quot;FIGURE&quot;,&quot;units&quot;:&quot;in&quot;,&quot;aspectRatio&quot;:0,&quot;title&quot;:&quot;copy of copy of Intro_2&quot;},&quot;parent&quot;:{&quot;type&quot;:&quot;DOCUMENT&quot;,&quot;parentId&quot;:&quot;3f87c6cb-7b19-4667-b145-59109c3d612c&quot;,&quot;order&quot;:&quot;5772&quot;}},&quot;3f87c6cb-7b19-4667-b145-59109c3d612c&quot;:{&quot;id&quot;:&quot;3f87c6cb-7b19-4667-b145-59109c3d612c&quot;,&quot;type&quot;:&quot;FIGURE_OBJECT&quot;,&quot;document&quot;:{&quot;type&quot;:&quot;DOCUMENT_GROUP&quot;,&quot;canvasType&quot;:&quot;SLIDE&quot;,&quot;units&quot;:&quot;in&quot;}}}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4c47b54b-6d33-41dc-83ba-120119dda4c6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4c47b54b-6d33-41dc-83ba-120119dda4c6&quot;:{&quot;type&quot;:&quot;FIGURE_OBJECT&quot;,&quot;id&quot;:&quot;4c47b54b-6d33-41dc-83ba-120119dda4c6&quot;,&quot;parent&quot;:{&quot;type&quot;:&quot;CHILD&quot;,&quot;parentId&quot;:&quot;43eb03aa-6156-46a7-a48e-2e6df072d888&quot;,&quot;order&quot;:&quot;9999&quot;},&quot;relativeTransform&quot;:{&quot;translate&quot;:{&quot;x&quot;:-84.3638241057557,&quot;y&quot;:-32.21894126998247},&quot;rotate&quot;:2.686178068748009,&quot;skewX&quot;:-5.551115123125786e-17,&quot;scale&quot;:{&quot;x&quot;:0.9999999999999997,&quot;y&quot;:1.0000000000000004}}},&quot;cb5395b0-984e-4d0a-9c08-038d4978cbd4&quot;:{&quot;type&quot;:&quot;FIGURE_OBJECT&quot;,&quot;id&quot;:&quot;cb5395b0-984e-4d0a-9c08-038d4978cbd4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4c47b54b-6d33-41dc-83ba-120119dda4c6&quot;,&quot;order&quot;:&quot;5&quot;}},&quot;ef118fdb-4c0e-4aa0-a2d3-33b8f49e7424&quot;:{&quot;type&quot;:&quot;FIGURE_OBJECT&quot;,&quot;id&quot;:&quot;ef118fdb-4c0e-4aa0-a2d3-33b8f49e7424&quot;,&quot;parent&quot;:{&quot;type&quot;:&quot;CROP&quot;,&quot;parentId&quot;:&quot;4c47b54b-6d33-41dc-83ba-120119dda4c6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04379b00-2dd9-4c31-a685-8cb31372150f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04379b00-2dd9-4c31-a685-8cb31372150f&quot;:{&quot;type&quot;:&quot;FIGURE_OBJECT&quot;,&quot;id&quot;:&quot;04379b00-2dd9-4c31-a685-8cb31372150f&quot;,&quot;parent&quot;:{&quot;type&quot;:&quot;CHILD&quot;,&quot;parentId&quot;:&quot;43eb03aa-6156-46a7-a48e-2e6df072d888&quot;,&quot;order&quot;:&quot;99995&quot;},&quot;relativeTransform&quot;:{&quot;translate&quot;:{&quot;x&quot;:-122.93675605282795,&quot;y&quot;:-7.123185366330368},&quot;rotate&quot;:2.1525937396376125,&quot;skewX&quot;:-1.665334536937736e-16,&quot;scale&quot;:{&quot;x&quot;:0.9999999999999996,&quot;y&quot;:1.0000000000000004}}},&quot;448d24ea-8436-4307-98f2-78e9ea6060c6&quot;:{&quot;type&quot;:&quot;FIGURE_OBJECT&quot;,&quot;id&quot;:&quot;448d24ea-8436-4307-98f2-78e9ea6060c6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04379b00-2dd9-4c31-a685-8cb31372150f&quot;,&quot;order&quot;:&quot;5&quot;}},&quot;ee1908ea-0bdc-4c0a-a72c-b1aac36cb80e&quot;:{&quot;type&quot;:&quot;FIGURE_OBJECT&quot;,&quot;id&quot;:&quot;ee1908ea-0bdc-4c0a-a72c-b1aac36cb80e&quot;,&quot;parent&quot;:{&quot;type&quot;:&quot;CROP&quot;,&quot;parentId&quot;:&quot;04379b00-2dd9-4c31-a685-8cb31372150f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3c6dbcc6-3c81-44cd-b11b-55477b7def1f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3c6dbcc6-3c81-44cd-b11b-55477b7def1f&quot;:{&quot;type&quot;:&quot;FIGURE_OBJECT&quot;,&quot;id&quot;:&quot;3c6dbcc6-3c81-44cd-b11b-55477b7def1f&quot;,&quot;parent&quot;:{&quot;type&quot;:&quot;CHILD&quot;,&quot;parentId&quot;:&quot;43eb03aa-6156-46a7-a48e-2e6df072d888&quot;,&quot;order&quot;:&quot;99997&quot;},&quot;relativeTransform&quot;:{&quot;translate&quot;:{&quot;x&quot;:-148.44283455918608,&quot;y&quot;:162.73943791142247},&quot;rotate&quot;:0.7920388521602562,&quot;skewX&quot;:-1.6653345369377368e-16,&quot;scale&quot;:{&quot;x&quot;:0.9999999999999993,&quot;y&quot;:1.0000000000000007}}},&quot;813b1efd-89fc-4b96-8e7e-a72b5f68ac3d&quot;:{&quot;type&quot;:&quot;FIGURE_OBJECT&quot;,&quot;id&quot;:&quot;813b1efd-89fc-4b96-8e7e-a72b5f68ac3d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5/5d9b3e67dd52690004bb547d.png&quot;,&quot;fallbackUrl&quot;:&quot;sources/icons/63c6c48da405c500212bae75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3c6dbcc6-3c81-44cd-b11b-55477b7def1f&quot;,&quot;order&quot;:&quot;5&quot;}},&quot;002fc46f-1d61-49fd-8d9d-89d6f9a5e1e0&quot;:{&quot;type&quot;:&quot;FIGURE_OBJECT&quot;,&quot;id&quot;:&quot;002fc46f-1d61-49fd-8d9d-89d6f9a5e1e0&quot;,&quot;parent&quot;:{&quot;type&quot;:&quot;CROP&quot;,&quot;parentId&quot;:&quot;3c6dbcc6-3c81-44cd-b11b-55477b7def1f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0f6359ef-0ef6-4b95-a397-0dab227dac4e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0f6359ef-0ef6-4b95-a397-0dab227dac4e&quot;:{&quot;type&quot;:&quot;FIGURE_OBJECT&quot;,&quot;id&quot;:&quot;0f6359ef-0ef6-4b95-a397-0dab227dac4e&quot;,&quot;parent&quot;:{&quot;type&quot;:&quot;CHILD&quot;,&quot;parentId&quot;:&quot;43eb03aa-6156-46a7-a48e-2e6df072d888&quot;,&quot;order&quot;:&quot;99998&quot;},&quot;relativeTransform&quot;:{&quot;translate&quot;:{&quot;x&quot;:-136.39539874826298,&quot;y&quot;:179.15825278724168},&quot;rotate&quot;:0.588138297143368,&quot;skewX&quot;:-1.1102230246251575e-16,&quot;scale&quot;:{&quot;x&quot;:0.9999999999999996,&quot;y&quot;:1.0000000000000009}}},&quot;9dee5582-3884-495e-80e1-cfeff1cf54e0&quot;:{&quot;type&quot;:&quot;FIGURE_OBJECT&quot;,&quot;id&quot;:&quot;9dee5582-3884-495e-80e1-cfeff1cf54e0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5/5d9b3e67dd52690004bb547d.png&quot;,&quot;fallbackUrl&quot;:&quot;sources/icons/63c6c48da405c500212bae75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0f6359ef-0ef6-4b95-a397-0dab227dac4e&quot;,&quot;order&quot;:&quot;5&quot;}},&quot;2f0308e2-cef1-48a4-8a6f-ff75e9824da4&quot;:{&quot;type&quot;:&quot;FIGURE_OBJECT&quot;,&quot;id&quot;:&quot;2f0308e2-cef1-48a4-8a6f-ff75e9824da4&quot;,&quot;parent&quot;:{&quot;type&quot;:&quot;CROP&quot;,&quot;parentId&quot;:&quot;0f6359ef-0ef6-4b95-a397-0dab227dac4e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aa78cb71-2490-4b6d-98de-c53588cfb007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aa78cb71-2490-4b6d-98de-c53588cfb007&quot;:{&quot;type&quot;:&quot;FIGURE_OBJECT&quot;,&quot;id&quot;:&quot;aa78cb71-2490-4b6d-98de-c53588cfb007&quot;,&quot;parent&quot;:{&quot;type&quot;:&quot;CHILD&quot;,&quot;parentId&quot;:&quot;43eb03aa-6156-46a7-a48e-2e6df072d888&quot;,&quot;order&quot;:&quot;99999&quot;},&quot;relativeTransform&quot;:{&quot;translate&quot;:{&quot;x&quot;:-161.88908932181684,&quot;y&quot;:128.0651711326443},&quot;rotate&quot;:1.3235939376397237,&quot;skewX&quot;:-1.3877787807814472e-16,&quot;scale&quot;:{&quot;x&quot;:0.9999999999999994,&quot;y&quot;:1.0000000000000009}}},&quot;63014d3f-1eca-4dfe-9cb5-d2baaab5cee7&quot;:{&quot;type&quot;:&quot;FIGURE_OBJECT&quot;,&quot;id&quot;:&quot;63014d3f-1eca-4dfe-9cb5-d2baaab5cee7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5/5d9b3e67dd52690004bb547d.png&quot;,&quot;fallbackUrl&quot;:&quot;sources/icons/63c6c48da405c500212bae75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aa78cb71-2490-4b6d-98de-c53588cfb007&quot;,&quot;order&quot;:&quot;5&quot;}},&quot;ad774901-9700-4847-bfff-5b0f83d949fe&quot;:{&quot;type&quot;:&quot;FIGURE_OBJECT&quot;,&quot;id&quot;:&quot;ad774901-9700-4847-bfff-5b0f83d949fe&quot;,&quot;parent&quot;:{&quot;type&quot;:&quot;CROP&quot;,&quot;parentId&quot;:&quot;aa78cb71-2490-4b6d-98de-c53588cfb007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2c459473-2691-4ff8-a6d9-94e1a89f7fa0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2c459473-2691-4ff8-a6d9-94e1a89f7fa0&quot;:{&quot;type&quot;:&quot;FIGURE_OBJECT&quot;,&quot;id&quot;:&quot;2c459473-2691-4ff8-a6d9-94e1a89f7fa0&quot;,&quot;parent&quot;:{&quot;type&quot;:&quot;CHILD&quot;,&quot;parentId&quot;:&quot;43eb03aa-6156-46a7-a48e-2e6df072d888&quot;,&quot;order&quot;:&quot;999995&quot;},&quot;relativeTransform&quot;:{&quot;translate&quot;:{&quot;x&quot;:97.37574486725794,&quot;y&quot;:123.85841887063553},&quot;rotate&quot;:-1.3354737799722136,&quot;skewX&quot;:-1.9428902930940262e-16,&quot;scale&quot;:{&quot;x&quot;:0.9999999999999994,&quot;y&quot;:1.0000000000000016}}},&quot;049ff420-274a-4cfa-b5a6-24d74c9f41ac&quot;:{&quot;type&quot;:&quot;FIGURE_OBJECT&quot;,&quot;id&quot;:&quot;049ff420-274a-4cfa-b5a6-24d74c9f41ac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3/5d9b3e67dd52690004bb547d.png&quot;,&quot;fallbackUrl&quot;:&quot;sources/icons/63c6c48da405c500212bae73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2c459473-2691-4ff8-a6d9-94e1a89f7fa0&quot;,&quot;order&quot;:&quot;5&quot;}},&quot;3c0b3cea-cc3d-4e75-b4b1-d5810163a999&quot;:{&quot;type&quot;:&quot;FIGURE_OBJECT&quot;,&quot;id&quot;:&quot;3c0b3cea-cc3d-4e75-b4b1-d5810163a999&quot;,&quot;parent&quot;:{&quot;type&quot;:&quot;CROP&quot;,&quot;parentId&quot;:&quot;2c459473-2691-4ff8-a6d9-94e1a89f7fa0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b8d0f601-4b26-4df5-b28a-c7ffeba46632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b8d0f601-4b26-4df5-b28a-c7ffeba46632&quot;:{&quot;type&quot;:&quot;FIGURE_OBJECT&quot;,&quot;id&quot;:&quot;b8d0f601-4b26-4df5-b28a-c7ffeba46632&quot;,&quot;parent&quot;:{&quot;type&quot;:&quot;CHILD&quot;,&quot;parentId&quot;:&quot;43eb03aa-6156-46a7-a48e-2e6df072d888&quot;,&quot;order&quot;:&quot;999997&quot;},&quot;relativeTransform&quot;:{&quot;translate&quot;:{&quot;x&quot;:102.66585366940825,&quot;y&quot;:106.26741730545542},&quot;rotate&quot;:-1.4830064381918737,&quot;skewX&quot;:-1.1102230246251575e-16,&quot;scale&quot;:{&quot;x&quot;:0.9999999999999996,&quot;y&quot;:1.0000000000000029}}},&quot;275f699e-9adb-4ee4-ba35-bc85782e94f9&quot;:{&quot;type&quot;:&quot;FIGURE_OBJECT&quot;,&quot;id&quot;:&quot;275f699e-9adb-4ee4-ba35-bc85782e94f9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3/5d9b3e67dd52690004bb547d.png&quot;,&quot;fallbackUrl&quot;:&quot;sources/icons/63c6c48da405c500212bae73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8d0f601-4b26-4df5-b28a-c7ffeba46632&quot;,&quot;order&quot;:&quot;5&quot;}},&quot;e3f93b2b-5f64-4658-b3fb-d60c926bef4b&quot;:{&quot;type&quot;:&quot;FIGURE_OBJECT&quot;,&quot;id&quot;:&quot;e3f93b2b-5f64-4658-b3fb-d60c926bef4b&quot;,&quot;parent&quot;:{&quot;type&quot;:&quot;CROP&quot;,&quot;parentId&quot;:&quot;b8d0f601-4b26-4df5-b28a-c7ffeba46632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62f74fc2-79b1-440b-9ac9-e68e0f15a8d0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62f74fc2-79b1-440b-9ac9-e68e0f15a8d0&quot;:{&quot;relativeTransform&quot;:{&quot;translate&quot;:{&quot;x&quot;:-403.7105624453579,&quot;y&quot;:-192.32663574829073},&quot;rotate&quot;:-0.5304945943458826,&quot;skewX&quot;:0,&quot;scale&quot;:{&quot;x&quot;:0.9999999999999999,&quot;y&quot;:1}},&quot;type&quot;:&quot;FIGURE_OBJECT&quot;,&quot;id&quot;:&quot;62f74fc2-79b1-440b-9ac9-e68e0f15a8d0&quot;,&quot;name&quot;:&quot;MHC2-TCR complex (with CD4)&quot;,&quot;opacity&quot;:1,&quot;source&quot;:{&quot;id&quot;:&quot;5d9b47d794e11e007fbdbd6b&quot;,&quot;type&quot;:&quot;ASSETS&quot;},&quot;pathStyles&quot;:[{&quot;type&quot;:&quot;FILL&quot;,&quot;fillStyle&quot;:&quot;rgb(0,0,0)&quot;}],&quot;isLocked&quot;:false,&quot;parent&quot;:{&quot;type&quot;:&quot;CHILD&quot;,&quot;parentId&quot;:&quot;ac19a5f6-9754-4aed-b104-a8c9368a5b94&quot;,&quot;order&quot;:&quot;999999999995&quot;},&quot;isPremium&quot;:true},&quot;5f288960-cc95-4ced-966f-46cd75859ce4&quot;:{&quot;type&quot;:&quot;FIGURE_OBJECT&quot;,&quot;id&quot;:&quot;5f288960-cc95-4ced-966f-46cd75859ce4&quot;,&quot;name&quot;:&quot;MHC class II&quot;,&quot;relativeTransform&quot;:{&quot;translate&quot;:{&quot;x&quot;:8.777870953114444,&quot;y&quot;:-34.087205007049505},&quot;rotate&quot;:3.141592653589793,&quot;skewX&quot;:6.102036058642434e-18,&quot;scale&quot;:{&quot;x&quot;:-0.2835229636018876,&quot;y&quot;:0.2905006371808949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62f74fc2-79b1-440b-9ac9-e68e0f15a8d0&quot;,&quot;order&quot;:&quot;1&quot;}},&quot;e15bb7b6-2ab3-4c96-9710-858e814acca2&quot;:{&quot;type&quot;:&quot;FIGURE_OBJECT&quot;,&quot;id&quot;:&quot;e15bb7b6-2ab3-4c96-9710-858e814acca2&quot;,&quot;relativeTransform&quot;:{&quot;translate&quot;:{&quot;x&quot;:8.996879716060866,&quot;y&quot;:-11.652244909376178},&quot;rotate&quot;:-2.5095722121005716e-16,&quot;skewX&quot;:-1.220407211728473e-17},&quot;opacity&quot;:1,&quot;path&quot;:{&quot;type&quot;:&quot;ELLIPSE&quot;,&quot;size&quot;:{&quot;x&quot;:-6.768263030037589,&quot;y&quot;:6.949903688667083}},&quot;pathStyles&quot;:[{&quot;type&quot;:&quot;FILL&quot;,&quot;fillStyle&quot;:&quot;rgba(189,28,99,1)&quot;},{&quot;type&quot;:&quot;STROKE&quot;,&quot;strokeStyle&quot;:&quot;rgba(104,6,8,1)&quot;,&quot;lineWidth&quot;:0.6502126631936624,&quot;lineJoin&quot;:&quot;round&quot;}],&quot;isLocked&quot;:false,&quot;parent&quot;:{&quot;type&quot;:&quot;CHILD&quot;,&quot;parentId&quot;:&quot;62f74fc2-79b1-440b-9ac9-e68e0f15a8d0&quot;,&quot;order&quot;:&quot;5&quot;}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b3dee855-4137-4d88-a544-087151ea177d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b3dee855-4137-4d88-a544-087151ea177d&quot;:{&quot;type&quot;:&quot;FIGURE_OBJECT&quot;,&quot;id&quot;:&quot;b3dee855-4137-4d88-a544-087151ea177d&quot;,&quot;parent&quot;:{&quot;type&quot;:&quot;CHILD&quot;,&quot;parentId&quot;:&quot;43eb03aa-6156-46a7-a48e-2e6df072d888&quot;,&quot;order&quot;:&quot;999998&quot;},&quot;relativeTransform&quot;:{&quot;translate&quot;:{&quot;x&quot;:85.80514832994294,&quot;y&quot;:149.7094594467926},&quot;rotate&quot;:-1.0650690737053272,&quot;skewX&quot;:-1.1102230246251575e-16,&quot;scale&quot;:{&quot;x&quot;:0.9999999999999996,&quot;y&quot;:1.0000000000000033}}},&quot;0c04da10-d05b-45ec-a4f9-50b361d526f7&quot;:{&quot;type&quot;:&quot;FIGURE_OBJECT&quot;,&quot;id&quot;:&quot;0c04da10-d05b-45ec-a4f9-50b361d526f7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3/5d9b3e67dd52690004bb547d.png&quot;,&quot;fallbackUrl&quot;:&quot;sources/icons/63c6c48da405c500212bae73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3dee855-4137-4d88-a544-087151ea177d&quot;,&quot;order&quot;:&quot;5&quot;}},&quot;401a3f53-7750-4ad7-bf31-b2ab98050335&quot;:{&quot;type&quot;:&quot;FIGURE_OBJECT&quot;,&quot;id&quot;:&quot;401a3f53-7750-4ad7-bf31-b2ab98050335&quot;,&quot;parent&quot;:{&quot;type&quot;:&quot;CROP&quot;,&quot;parentId&quot;:&quot;b3dee855-4137-4d88-a544-087151ea177d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127365dc-a4c0-4829-8418-019f4f9a4d38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127365dc-a4c0-4829-8418-019f4f9a4d38&quot;:{&quot;type&quot;:&quot;FIGURE_OBJECT&quot;,&quot;id&quot;:&quot;127365dc-a4c0-4829-8418-019f4f9a4d38&quot;,&quot;parent&quot;:{&quot;type&quot;:&quot;CHILD&quot;,&quot;parentId&quot;:&quot;43eb03aa-6156-46a7-a48e-2e6df072d888&quot;,&quot;order&quot;:&quot;999999&quot;},&quot;relativeTransform&quot;:{&quot;translate&quot;:{&quot;x&quot;:36.37430114100449,&quot;y&quot;:209.7974198599127},&quot;rotate&quot;:-0.5825808157312998,&quot;skewX&quot;:-2.2204460492503146e-16,&quot;scale&quot;:{&quot;x&quot;:0.9999999999999997,&quot;y&quot;:1.0000000000000036}}},&quot;0f58cc3f-a6c3-4156-9fa2-3230a7e21b74&quot;:{&quot;type&quot;:&quot;FIGURE_OBJECT&quot;,&quot;id&quot;:&quot;0f58cc3f-a6c3-4156-9fa2-3230a7e21b74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6d/5d9b3e67dd52690004bb547d.png&quot;,&quot;fallbackUrl&quot;:&quot;sources/icons/63c6c48da405c500212bae6d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127365dc-a4c0-4829-8418-019f4f9a4d38&quot;,&quot;order&quot;:&quot;5&quot;}},&quot;b59926e8-fa0f-46ab-8419-ff2a1b492bd6&quot;:{&quot;type&quot;:&quot;FIGURE_OBJECT&quot;,&quot;id&quot;:&quot;b59926e8-fa0f-46ab-8419-ff2a1b492bd6&quot;,&quot;parent&quot;:{&quot;type&quot;:&quot;CROP&quot;,&quot;parentId&quot;:&quot;127365dc-a4c0-4829-8418-019f4f9a4d38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575985cf-54a1-4fd9-b4ed-07c97c0aabb7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575985cf-54a1-4fd9-b4ed-07c97c0aabb7&quot;:{&quot;type&quot;:&quot;FIGURE_OBJECT&quot;,&quot;id&quot;:&quot;575985cf-54a1-4fd9-b4ed-07c97c0aabb7&quot;,&quot;parent&quot;:{&quot;type&quot;:&quot;CHILD&quot;,&quot;parentId&quot;:&quot;43eb03aa-6156-46a7-a48e-2e6df072d888&quot;,&quot;order&quot;:&quot;9999995&quot;},&quot;relativeTransform&quot;:{&quot;translate&quot;:{&quot;x&quot;:12.475540043727069,&quot;y&quot;:222.4485349497357},&quot;rotate&quot;:-0.35600237808515345,&quot;skewX&quot;:-1.665334536937736e-16,&quot;scale&quot;:{&quot;x&quot;:0.9999999999999997,&quot;y&quot;:1.000000000000004}}},&quot;8dd6ef03-36ff-44fa-9cf6-2c25d1700399&quot;:{&quot;type&quot;:&quot;FIGURE_OBJECT&quot;,&quot;id&quot;:&quot;8dd6ef03-36ff-44fa-9cf6-2c25d1700399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6d/5d9b3e67dd52690004bb547d.png&quot;,&quot;fallbackUrl&quot;:&quot;sources/icons/63c6c48da405c500212bae6d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575985cf-54a1-4fd9-b4ed-07c97c0aabb7&quot;,&quot;order&quot;:&quot;5&quot;}},&quot;0c047cf8-9b38-4d4b-b4db-fbf4c3ce02ba&quot;:{&quot;type&quot;:&quot;FIGURE_OBJECT&quot;,&quot;id&quot;:&quot;0c047cf8-9b38-4d4b-b4db-fbf4c3ce02ba&quot;,&quot;parent&quot;:{&quot;type&quot;:&quot;CROP&quot;,&quot;parentId&quot;:&quot;575985cf-54a1-4fd9-b4ed-07c97c0aabb7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97245801-49c2-4e79-bbcd-4c4754dda7a3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97245801-49c2-4e79-bbcd-4c4754dda7a3&quot;:{&quot;type&quot;:&quot;FIGURE_OBJECT&quot;,&quot;id&quot;:&quot;97245801-49c2-4e79-bbcd-4c4754dda7a3&quot;,&quot;parent&quot;:{&quot;type&quot;:&quot;CHILD&quot;,&quot;parentId&quot;:&quot;43eb03aa-6156-46a7-a48e-2e6df072d888&quot;,&quot;order&quot;:&quot;9999997&quot;},&quot;relativeTransform&quot;:{&quot;translate&quot;:{&quot;x&quot;:-15.598700715695644,&quot;y&quot;:225.46178716047808},&quot;rotate&quot;:-0.07066910275524749,&quot;skewX&quot;:-3.8857805861880513e-16,&quot;scale&quot;:{&quot;x&quot;:0.9999999999999996,&quot;y&quot;:1.0000000000000047}}},&quot;ce3d43e2-6cc7-4c71-bbe6-a801bab7d522&quot;:{&quot;type&quot;:&quot;FIGURE_OBJECT&quot;,&quot;id&quot;:&quot;ce3d43e2-6cc7-4c71-bbe6-a801bab7d522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6d/5d9b3e67dd52690004bb547d.png&quot;,&quot;fallbackUrl&quot;:&quot;sources/icons/63c6c48da405c500212bae6d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97245801-49c2-4e79-bbcd-4c4754dda7a3&quot;,&quot;order&quot;:&quot;5&quot;}},&quot;ee7ed228-def5-44c5-8385-d970c13506ba&quot;:{&quot;type&quot;:&quot;FIGURE_OBJECT&quot;,&quot;id&quot;:&quot;ee7ed228-def5-44c5-8385-d970c13506ba&quot;,&quot;parent&quot;:{&quot;type&quot;:&quot;CROP&quot;,&quot;parentId&quot;:&quot;97245801-49c2-4e79-bbcd-4c4754dda7a3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a0b2ad27-c9b6-4fed-ba1d-f2fa6986d780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a0b2ad27-c9b6-4fed-ba1d-f2fa6986d780&quot;:{&quot;id&quot;:&quot;a0b2ad27-c9b6-4fed-ba1d-f2fa6986d780&quot;,&quot;name&quot;:&quot;Lymphocyte (T-cell)&quot;,&quot;type&quot;:&quot;FIGURE_OBJECT&quot;,&quot;relativeTransform&quot;:{&quot;translate&quot;:{&quot;x&quot;:-34.379612833384286,&quot;y&quot;:92.48302563800019},&quot;rotate&quot;:0,&quot;skewX&quot;:0,&quot;scale&quot;:{&quot;x&quot;:1.9028341037356322,&quot;y&quot;:1.902834103735632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3eb03aa-6156-46a7-a48e-2e6df072d888&quot;,&quot;order&quot;:&quot;5&quot;}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4cd7935e-d327-4ae2-9582-c1ecbed411dc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4cd7935e-d327-4ae2-9582-c1ecbed411dc&quot;:{&quot;type&quot;:&quot;FIGURE_OBJECT&quot;,&quot;id&quot;:&quot;4cd7935e-d327-4ae2-9582-c1ecbed411dc&quot;,&quot;parent&quot;:{&quot;type&quot;:&quot;CHILD&quot;,&quot;parentId&quot;:&quot;43eb03aa-6156-46a7-a48e-2e6df072d888&quot;,&quot;order&quot;:&quot;8&quot;},&quot;relativeTransform&quot;:{&quot;translate&quot;:{&quot;x&quot;:78.11752792441256,&quot;y&quot;:-76.57723185229898},&quot;rotate&quot;:2.201975024124563,&quot;skewX&quot;:0,&quot;scale&quot;:{&quot;x&quot;:1,&quot;y&quot;:1}}},&quot;9f3f1be3-53fb-4834-bf9e-f26148d0eb32&quot;:{&quot;type&quot;:&quot;FIGURE_OBJECT&quot;,&quot;id&quot;:&quot;9f3f1be3-53fb-4834-bf9e-f26148d0eb32&quot;,&quot;parent&quot;:{&quot;type&quot;:&quot;CHILD&quot;,&quot;parentId&quot;:&quot;4cd7935e-d327-4ae2-9582-c1ecbed411dc&quot;,&quot;order&quot;:&quot;5&quot;},&quot;relativeTransform&quot;:{&quot;translate&quot;:{&quot;x&quot;:72.49541383800188,&quot;y&quot;:-13.684321779836036},&quot;rotate&quot;:1.5707963267948968}},&quot;721b9cf3-f23f-4c8c-8aa5-62b5634f1780&quot;:{&quot;type&quot;:&quot;FIGURE_OBJECT&quot;,&quot;id&quot;:&quot;721b9cf3-f23f-4c8c-8aa5-62b5634f1780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9f3f1be3-53fb-4834-bf9e-f26148d0eb32&quot;,&quot;order&quot;:&quot;5&quot;}},&quot;285f60e2-1f59-49c5-a1fc-1ba213e898e4&quot;:{&quot;type&quot;:&quot;FIGURE_OBJECT&quot;,&quot;id&quot;:&quot;285f60e2-1f59-49c5-a1fc-1ba213e898e4&quot;,&quot;parent&quot;:{&quot;type&quot;:&quot;CROP&quot;,&quot;parentId&quot;:&quot;9f3f1be3-53fb-4834-bf9e-f26148d0eb32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a15853e5-5586-4ac7-bac2-a6ba1fdba58d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a15853e5-5586-4ac7-bac2-a6ba1fdba58d&quot;:{&quot;type&quot;:&quot;FIGURE_OBJECT&quot;,&quot;id&quot;:&quot;a15853e5-5586-4ac7-bac2-a6ba1fdba58d&quot;,&quot;parent&quot;:{&quot;type&quot;:&quot;CHILD&quot;,&quot;parentId&quot;:&quot;43eb03aa-6156-46a7-a48e-2e6df072d888&quot;,&quot;order&quot;:&quot;9997&quot;},&quot;relativeTransform&quot;:{&quot;translate&quot;:{&quot;x&quot;:119.43050528989065,&quot;y&quot;:-43.04912071430352},&quot;rotate&quot;:2.539158913747383,&quot;skewX&quot;:-5.551115123125785e-17,&quot;scale&quot;:{&quot;x&quot;:0.9999999999999998,&quot;y&quot;:0.9999999999999998}}},&quot;f1ddcba8-6914-48d7-9547-757f22341f56&quot;:{&quot;type&quot;:&quot;FIGURE_OBJECT&quot;,&quot;id&quot;:&quot;f1ddcba8-6914-48d7-9547-757f22341f56&quot;,&quot;parent&quot;:{&quot;type&quot;:&quot;CHILD&quot;,&quot;parentId&quot;:&quot;a15853e5-5586-4ac7-bac2-a6ba1fdba58d&quot;,&quot;order&quot;:&quot;5&quot;},&quot;relativeTransform&quot;:{&quot;translate&quot;:{&quot;x&quot;:72.49541383800188,&quot;y&quot;:-13.684321779836036},&quot;rotate&quot;:1.5707963267948968}},&quot;cf3ab7bc-faad-40f5-8342-2301beecae2d&quot;:{&quot;type&quot;:&quot;FIGURE_OBJECT&quot;,&quot;id&quot;:&quot;cf3ab7bc-faad-40f5-8342-2301beecae2d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f1ddcba8-6914-48d7-9547-757f22341f56&quot;,&quot;order&quot;:&quot;5&quot;}},&quot;f9430d54-0996-4851-a2ec-e1689bee0457&quot;:{&quot;type&quot;:&quot;FIGURE_OBJECT&quot;,&quot;id&quot;:&quot;f9430d54-0996-4851-a2ec-e1689bee0457&quot;,&quot;parent&quot;:{&quot;type&quot;:&quot;CROP&quot;,&quot;parentId&quot;:&quot;f1ddcba8-6914-48d7-9547-757f22341f56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29fb8a3b-3255-47cb-abad-b9f45614c8b2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29fb8a3b-3255-47cb-abad-b9f45614c8b2&quot;:{&quot;type&quot;:&quot;FIGURE_OBJECT&quot;,&quot;id&quot;:&quot;29fb8a3b-3255-47cb-abad-b9f45614c8b2&quot;,&quot;parent&quot;:{&quot;type&quot;:&quot;CHILD&quot;,&quot;parentId&quot;:&quot;43eb03aa-6156-46a7-a48e-2e6df072d888&quot;,&quot;order&quot;:&quot;9998&quot;},&quot;relativeTransform&quot;:{&quot;translate&quot;:{&quot;x&quot;:42.11178203705434,&quot;y&quot;:-96.62868662929503},&quot;rotate&quot;:1.95884929002271,&quot;skewX&quot;:5.551115123125788e-17,&quot;scale&quot;:{&quot;x&quot;:0.9999999999999996,&quot;y&quot;:0.9999999999999998}}},&quot;bdad8923-a27d-4cc0-bf1d-d24f1bd7dab4&quot;:{&quot;type&quot;:&quot;FIGURE_OBJECT&quot;,&quot;id&quot;:&quot;bdad8923-a27d-4cc0-bf1d-d24f1bd7dab4&quot;,&quot;parent&quot;:{&quot;type&quot;:&quot;CHILD&quot;,&quot;parentId&quot;:&quot;29fb8a3b-3255-47cb-abad-b9f45614c8b2&quot;,&quot;order&quot;:&quot;5&quot;},&quot;relativeTransform&quot;:{&quot;translate&quot;:{&quot;x&quot;:72.49541383800188,&quot;y&quot;:-13.684321779836036},&quot;rotate&quot;:1.5707963267948968}},&quot;e121520c-25a4-47e9-9dcd-b8e391b9b388&quot;:{&quot;type&quot;:&quot;FIGURE_OBJECT&quot;,&quot;id&quot;:&quot;e121520c-25a4-47e9-9dcd-b8e391b9b388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dad8923-a27d-4cc0-bf1d-d24f1bd7dab4&quot;,&quot;order&quot;:&quot;5&quot;}},&quot;4553e4d3-25a4-434c-84c4-1b10900e1133&quot;:{&quot;type&quot;:&quot;FIGURE_OBJECT&quot;,&quot;id&quot;:&quot;4553e4d3-25a4-434c-84c4-1b10900e1133&quot;,&quot;parent&quot;:{&quot;type&quot;:&quot;CROP&quot;,&quot;parentId&quot;:&quot;bdad8923-a27d-4cc0-bf1d-d24f1bd7dab4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3c6dbcc6-3c81-44cd-b11b-55477b7def1f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3c6dbcc6-3c81-44cd-b11b-55477b7def1f&quot;:{&quot;type&quot;:&quot;FIGURE_OBJECT&quot;,&quot;id&quot;:&quot;3c6dbcc6-3c81-44cd-b11b-55477b7def1f&quot;,&quot;parent&quot;:{&quot;type&quot;:&quot;CHILD&quot;,&quot;parentId&quot;:&quot;43eb03aa-6156-46a7-a48e-2e6df072d888&quot;,&quot;order&quot;:&quot;99997&quot;},&quot;relativeTransform&quot;:{&quot;translate&quot;:{&quot;x&quot;:-148.44283455918608,&quot;y&quot;:162.73943791142247},&quot;rotate&quot;:0.7920388521602562,&quot;skewX&quot;:-1.6653345369377368e-16,&quot;scale&quot;:{&quot;x&quot;:0.9999999999999993,&quot;y&quot;:1.0000000000000007}}},&quot;813b1efd-89fc-4b96-8e7e-a72b5f68ac3d&quot;:{&quot;type&quot;:&quot;FIGURE_OBJECT&quot;,&quot;id&quot;:&quot;813b1efd-89fc-4b96-8e7e-a72b5f68ac3d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5/5d9b3e67dd52690004bb547d.png&quot;,&quot;fallbackUrl&quot;:&quot;sources/icons/63c6c48da405c500212bae75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3c6dbcc6-3c81-44cd-b11b-55477b7def1f&quot;,&quot;order&quot;:&quot;5&quot;}},&quot;002fc46f-1d61-49fd-8d9d-89d6f9a5e1e0&quot;:{&quot;type&quot;:&quot;FIGURE_OBJECT&quot;,&quot;id&quot;:&quot;002fc46f-1d61-49fd-8d9d-89d6f9a5e1e0&quot;,&quot;parent&quot;:{&quot;type&quot;:&quot;CROP&quot;,&quot;parentId&quot;:&quot;3c6dbcc6-3c81-44cd-b11b-55477b7def1f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0f6359ef-0ef6-4b95-a397-0dab227dac4e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0f6359ef-0ef6-4b95-a397-0dab227dac4e&quot;:{&quot;type&quot;:&quot;FIGURE_OBJECT&quot;,&quot;id&quot;:&quot;0f6359ef-0ef6-4b95-a397-0dab227dac4e&quot;,&quot;parent&quot;:{&quot;type&quot;:&quot;CHILD&quot;,&quot;parentId&quot;:&quot;43eb03aa-6156-46a7-a48e-2e6df072d888&quot;,&quot;order&quot;:&quot;99998&quot;},&quot;relativeTransform&quot;:{&quot;translate&quot;:{&quot;x&quot;:-136.39539874826298,&quot;y&quot;:179.15825278724168},&quot;rotate&quot;:0.588138297143368,&quot;skewX&quot;:-1.1102230246251575e-16,&quot;scale&quot;:{&quot;x&quot;:0.9999999999999996,&quot;y&quot;:1.0000000000000009}}},&quot;9dee5582-3884-495e-80e1-cfeff1cf54e0&quot;:{&quot;type&quot;:&quot;FIGURE_OBJECT&quot;,&quot;id&quot;:&quot;9dee5582-3884-495e-80e1-cfeff1cf54e0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5/5d9b3e67dd52690004bb547d.png&quot;,&quot;fallbackUrl&quot;:&quot;sources/icons/63c6c48da405c500212bae75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0f6359ef-0ef6-4b95-a397-0dab227dac4e&quot;,&quot;order&quot;:&quot;5&quot;}},&quot;2f0308e2-cef1-48a4-8a6f-ff75e9824da4&quot;:{&quot;type&quot;:&quot;FIGURE_OBJECT&quot;,&quot;id&quot;:&quot;2f0308e2-cef1-48a4-8a6f-ff75e9824da4&quot;,&quot;parent&quot;:{&quot;type&quot;:&quot;CROP&quot;,&quot;parentId&quot;:&quot;0f6359ef-0ef6-4b95-a397-0dab227dac4e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619092df-1803-45c1-9818-0c60eae7175c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619092df-1803-45c1-9818-0c60eae7175c&quot;:{&quot;type&quot;:&quot;FIGURE_OBJECT&quot;,&quot;id&quot;:&quot;619092df-1803-45c1-9818-0c60eae7175c&quot;,&quot;parent&quot;:{&quot;type&quot;:&quot;CHILD&quot;,&quot;parentId&quot;:&quot;ac19a5f6-9754-4aed-b104-a8c9368a5b94&quot;,&quot;order&quot;:&quot;999999999997&quot;},&quot;relativeTransform&quot;:{&quot;translate&quot;:{&quot;x&quot;:-491.890375886273,&quot;y&quot;:-250.9573364652063},&quot;rotate&quot;:0.9471883599836335,&quot;skewX&quot;:0,&quot;scale&quot;:{&quot;x&quot;:1,&quot;y&quot;:1}}},&quot;1b462c90-03f8-46b4-87db-fd17175d6311&quot;:{&quot;type&quot;:&quot;FIGURE_OBJECT&quot;,&quot;id&quot;:&quot;1b462c90-03f8-46b4-87db-fd17175d6311&quot;,&quot;parent&quot;:{&quot;type&quot;:&quot;CHILD&quot;,&quot;parentId&quot;:&quot;619092df-1803-45c1-9818-0c60eae7175c&quot;,&quot;order&quot;:&quot;2&quot;},&quot;relativeTransform&quot;:{&quot;translate&quot;:{&quot;x&quot;:111.998089363941,&quot;y&quot;:2.821748494424328},&quot;rotate&quot;:-1.5707963267948961}},&quot;c2f1e45a-8085-42aa-8661-fadc674d87c9&quot;:{&quot;type&quot;:&quot;FIGURE_OBJECT&quot;,&quot;id&quot;:&quot;c2f1e45a-8085-42aa-8661-fadc674d87c9&quot;,&quot;name&quot;:&quot;MHC class II&quot;,&quot;relativeTransform&quot;:{&quot;translate&quot;:{&quot;x&quot;:8.8649133757426,&quot;y&quot;:-30.777004895774418},&quot;rotate&quot;:3.141592653589793,&quot;skewX&quot;:-8.082014167195263e-18,&quot;scale&quot;:{&quot;x&quot;:-0.2863344113611949,&quot;y&quot;:0.262290191609813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1b462c90-03f8-46b4-87db-fd17175d6311&quot;,&quot;order&quot;:&quot;5&quot;}},&quot;4129ce08-3af6-40b8-a79e-d7a9da4cfba9&quot;:{&quot;type&quot;:&quot;FIGURE_OBJECT&quot;,&quot;id&quot;:&quot;4129ce08-3af6-40b8-a79e-d7a9da4cfba9&quot;,&quot;parent&quot;:{&quot;type&quot;:&quot;CROP&quot;,&quot;parentId&quot;:&quot;1b462c90-03f8-46b4-87db-fd17175d6311&quot;,&quot;order&quot;:&quot;5&quot;},&quot;relativeTransform&quot;:{&quot;translate&quot;:{&quot;x&quot;:15.083288073597014,&quot;y&quot;:-30.777004895774418},&quot;rotate&quot;:0,&quot;skewX&quot;:0,&quot;scale&quot;:{&quot;x&quot;:6.094004990676964,&quot;y&quot;:26.491309352591117}},&quot;path&quot;:{&quot;type&quot;:&quot;RECT&quot;,&quot;size&quot;:{&quot;x&quot;:2,&quot;y&quot;:2}},&quot;pathStyles&quot;:[{&quot;type&quot;:&quot;FILL&quot;,&quot;fillStyle&quot;:&quot;#fff&quot;}],&quot;isFrozen&quot;:true},&quot;d7fa1172-1585-47db-8b7d-a57d2a110b45&quot;:{&quot;type&quot;:&quot;FIGURE_OBJECT&quot;,&quot;id&quot;:&quot;d7fa1172-1585-47db-8b7d-a57d2a110b45&quot;,&quot;parent&quot;:{&quot;type&quot;:&quot;CHILD&quot;,&quot;parentId&quot;:&quot;619092df-1803-45c1-9818-0c60eae7175c&quot;,&quot;order&quot;:&quot;5&quot;},&quot;relativeTransform&quot;:{&quot;translate&quot;:{&quot;x&quot;:89.948521277157,&quot;y&quot;:-23.378740280014007},&quot;rotate&quot;:1.5707963267948966}},&quot;1acf0f18-fff9-4bb0-9140-af166f37d495&quot;:{&quot;type&quot;:&quot;FIGURE_OBJECT&quot;,&quot;id&quot;:&quot;1acf0f18-fff9-4bb0-9140-af166f37d495&quot;,&quot;name&quot;:&quot;MHC class II&quot;,&quot;relativeTransform&quot;:{&quot;translate&quot;:{&quot;x&quot;:9.072192536866572,&quot;y&quot;:-37.923170625526154},&quot;rotate&quot;:3.141592653589793,&quot;skewX&quot;:5.197901427584111e-17,&quot;scale&quot;:{&quot;x&quot;:-0.28633441136119486,&quot;y&quot;:0.29966844144768695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d7fa1172-1585-47db-8b7d-a57d2a110b45&quot;,&quot;order&quot;:&quot;5&quot;}},&quot;654c448b-90b5-4370-b41c-eb10d68e4e5b&quot;:{&quot;type&quot;:&quot;FIGURE_OBJECT&quot;,&quot;id&quot;:&quot;654c448b-90b5-4370-b41c-eb10d68e4e5b&quot;,&quot;parent&quot;:{&quot;type&quot;:&quot;CROP&quot;,&quot;parentId&quot;:&quot;d7fa1172-1585-47db-8b7d-a57d2a110b45&quot;,&quot;order&quot;:&quot;5&quot;},&quot;relativeTransform&quot;:{&quot;translate&quot;:{&quot;x&quot;:15.083288073597013,&quot;y&quot;:-40.09960172448683},&quot;rotate&quot;:0,&quot;skewX&quot;:0,&quot;scale&quot;:{&quot;x&quot;:6.094004990676964,&quot;y&quot;:34.5157352964169}},&quot;path&quot;:{&quot;type&quot;:&quot;RECT&quot;,&quot;size&quot;:{&quot;x&quot;:2,&quot;y&quot;:2}},&quot;pathStyles&quot;:[{&quot;type&quot;:&quot;FILL&quot;,&quot;fillStyle&quot;:&quot;#fff&quot;}],&quot;isFrozen&quot;:true},&quot;cdc8c1e8-b7a1-4608-9419-1227adc3f2d4&quot;:{&quot;type&quot;:&quot;FIGURE_OBJECT&quot;,&quot;id&quot;:&quot;cdc8c1e8-b7a1-4608-9419-1227adc3f2d4&quot;,&quot;parent&quot;:{&quot;type&quot;:&quot;CHILD&quot;,&quot;parentId&quot;:&quot;619092df-1803-45c1-9818-0c60eae7175c&quot;,&quot;order&quot;:&quot;7&quot;},&quot;relativeTransform&quot;:{&quot;translate&quot;:{&quot;x&quot;:82.27721098084456,&quot;y&quot;:-53.812965657665615},&quot;rotate&quot;:1.5707963267948968,&quot;skewX&quot;:0,&quot;scale&quot;:{&quot;x&quot;:0.9999999999999998,&quot;y&quot;:0.9999999999999998}}},&quot;df200fc9-5884-41cf-8b08-49ee5a435164&quot;:{&quot;type&quot;:&quot;FIGURE_OBJECT&quot;,&quot;id&quot;:&quot;df200fc9-5884-41cf-8b08-49ee5a435164&quot;,&quot;name&quot;:&quot;MHC class II&quot;,&quot;relativeTransform&quot;:{&quot;translate&quot;:{&quot;x&quot;:9.072192536866572,&quot;y&quot;:-37.923170625526154},&quot;rotate&quot;:3.141592653589793,&quot;skewX&quot;:5.197901427584111e-17,&quot;scale&quot;:{&quot;x&quot;:-0.28633441136119486,&quot;y&quot;:0.29966844144768695}},&quot;opacity&quot;:1,&quot;image&quot;:{&quot;url&quot;:&quot;https://icons.cdn.biorender.com/biorender/63c6c48da405c500212bae70/5d9b3e67dd52690004bb547d.png&quot;,&quot;fallbackUrl&quot;:&quot;sources/icons/63c6c48da405c500212bae70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cdc8c1e8-b7a1-4608-9419-1227adc3f2d4&quot;,&quot;order&quot;:&quot;5&quot;}},&quot;b944e107-3f09-4609-a06d-976e5569cdf9&quot;:{&quot;type&quot;:&quot;FIGURE_OBJECT&quot;,&quot;id&quot;:&quot;b944e107-3f09-4609-a06d-976e5569cdf9&quot;,&quot;parent&quot;:{&quot;type&quot;:&quot;CROP&quot;,&quot;parentId&quot;:&quot;cdc8c1e8-b7a1-4608-9419-1227adc3f2d4&quot;,&quot;order&quot;:&quot;5&quot;},&quot;relativeTransform&quot;:{&quot;translate&quot;:{&quot;x&quot;:15.083288073597013,&quot;y&quot;:-40.09960172448683},&quot;rotate&quot;:0,&quot;skewX&quot;:0,&quot;scale&quot;:{&quot;x&quot;:6.094004990676964,&quot;y&quot;:34.5157352964169}},&quot;path&quot;:{&quot;type&quot;:&quot;RECT&quot;,&quot;size&quot;:{&quot;x&quot;:2,&quot;y&quot;:2}},&quot;pathStyles&quot;:[{&quot;type&quot;:&quot;FILL&quot;,&quot;fillStyle&quot;:&quot;#fff&quot;}],&quot;isFrozen&quot;:true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aa78cb71-2490-4b6d-98de-c53588cfb007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aa78cb71-2490-4b6d-98de-c53588cfb007&quot;:{&quot;type&quot;:&quot;FIGURE_OBJECT&quot;,&quot;id&quot;:&quot;aa78cb71-2490-4b6d-98de-c53588cfb007&quot;,&quot;parent&quot;:{&quot;type&quot;:&quot;CHILD&quot;,&quot;parentId&quot;:&quot;43eb03aa-6156-46a7-a48e-2e6df072d888&quot;,&quot;order&quot;:&quot;99999&quot;},&quot;relativeTransform&quot;:{&quot;translate&quot;:{&quot;x&quot;:-161.88908932181684,&quot;y&quot;:128.0651711326443},&quot;rotate&quot;:1.3235939376397237,&quot;skewX&quot;:-1.3877787807814472e-16,&quot;scale&quot;:{&quot;x&quot;:0.9999999999999994,&quot;y&quot;:1.0000000000000009}}},&quot;63014d3f-1eca-4dfe-9cb5-d2baaab5cee7&quot;:{&quot;type&quot;:&quot;FIGURE_OBJECT&quot;,&quot;id&quot;:&quot;63014d3f-1eca-4dfe-9cb5-d2baaab5cee7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5/5d9b3e67dd52690004bb547d.png&quot;,&quot;fallbackUrl&quot;:&quot;sources/icons/63c6c48da405c500212bae75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aa78cb71-2490-4b6d-98de-c53588cfb007&quot;,&quot;order&quot;:&quot;5&quot;}},&quot;ad774901-9700-4847-bfff-5b0f83d949fe&quot;:{&quot;type&quot;:&quot;FIGURE_OBJECT&quot;,&quot;id&quot;:&quot;ad774901-9700-4847-bfff-5b0f83d949fe&quot;,&quot;parent&quot;:{&quot;type&quot;:&quot;CROP&quot;,&quot;parentId&quot;:&quot;aa78cb71-2490-4b6d-98de-c53588cfb007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2c459473-2691-4ff8-a6d9-94e1a89f7fa0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2c459473-2691-4ff8-a6d9-94e1a89f7fa0&quot;:{&quot;type&quot;:&quot;FIGURE_OBJECT&quot;,&quot;id&quot;:&quot;2c459473-2691-4ff8-a6d9-94e1a89f7fa0&quot;,&quot;parent&quot;:{&quot;type&quot;:&quot;CHILD&quot;,&quot;parentId&quot;:&quot;43eb03aa-6156-46a7-a48e-2e6df072d888&quot;,&quot;order&quot;:&quot;999995&quot;},&quot;relativeTransform&quot;:{&quot;translate&quot;:{&quot;x&quot;:97.37574486725794,&quot;y&quot;:123.85841887063553},&quot;rotate&quot;:-1.3354737799722136,&quot;skewX&quot;:-1.9428902930940262e-16,&quot;scale&quot;:{&quot;x&quot;:0.9999999999999994,&quot;y&quot;:1.0000000000000016}}},&quot;049ff420-274a-4cfa-b5a6-24d74c9f41ac&quot;:{&quot;type&quot;:&quot;FIGURE_OBJECT&quot;,&quot;id&quot;:&quot;049ff420-274a-4cfa-b5a6-24d74c9f41ac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3/5d9b3e67dd52690004bb547d.png&quot;,&quot;fallbackUrl&quot;:&quot;sources/icons/63c6c48da405c500212bae73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2c459473-2691-4ff8-a6d9-94e1a89f7fa0&quot;,&quot;order&quot;:&quot;5&quot;}},&quot;3c0b3cea-cc3d-4e75-b4b1-d5810163a999&quot;:{&quot;type&quot;:&quot;FIGURE_OBJECT&quot;,&quot;id&quot;:&quot;3c0b3cea-cc3d-4e75-b4b1-d5810163a999&quot;,&quot;parent&quot;:{&quot;type&quot;:&quot;CROP&quot;,&quot;parentId&quot;:&quot;2c459473-2691-4ff8-a6d9-94e1a89f7fa0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b8d0f601-4b26-4df5-b28a-c7ffeba46632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b8d0f601-4b26-4df5-b28a-c7ffeba46632&quot;:{&quot;type&quot;:&quot;FIGURE_OBJECT&quot;,&quot;id&quot;:&quot;b8d0f601-4b26-4df5-b28a-c7ffeba46632&quot;,&quot;parent&quot;:{&quot;type&quot;:&quot;CHILD&quot;,&quot;parentId&quot;:&quot;43eb03aa-6156-46a7-a48e-2e6df072d888&quot;,&quot;order&quot;:&quot;999997&quot;},&quot;relativeTransform&quot;:{&quot;translate&quot;:{&quot;x&quot;:102.66585366940825,&quot;y&quot;:106.26741730545542},&quot;rotate&quot;:-1.4830064381918737,&quot;skewX&quot;:-1.1102230246251575e-16,&quot;scale&quot;:{&quot;x&quot;:0.9999999999999996,&quot;y&quot;:1.0000000000000029}}},&quot;275f699e-9adb-4ee4-ba35-bc85782e94f9&quot;:{&quot;type&quot;:&quot;FIGURE_OBJECT&quot;,&quot;id&quot;:&quot;275f699e-9adb-4ee4-ba35-bc85782e94f9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3/5d9b3e67dd52690004bb547d.png&quot;,&quot;fallbackUrl&quot;:&quot;sources/icons/63c6c48da405c500212bae73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8d0f601-4b26-4df5-b28a-c7ffeba46632&quot;,&quot;order&quot;:&quot;5&quot;}},&quot;e3f93b2b-5f64-4658-b3fb-d60c926bef4b&quot;:{&quot;type&quot;:&quot;FIGURE_OBJECT&quot;,&quot;id&quot;:&quot;e3f93b2b-5f64-4658-b3fb-d60c926bef4b&quot;,&quot;parent&quot;:{&quot;type&quot;:&quot;CROP&quot;,&quot;parentId&quot;:&quot;b8d0f601-4b26-4df5-b28a-c7ffeba46632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b3dee855-4137-4d88-a544-087151ea177d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b3dee855-4137-4d88-a544-087151ea177d&quot;:{&quot;type&quot;:&quot;FIGURE_OBJECT&quot;,&quot;id&quot;:&quot;b3dee855-4137-4d88-a544-087151ea177d&quot;,&quot;parent&quot;:{&quot;type&quot;:&quot;CHILD&quot;,&quot;parentId&quot;:&quot;43eb03aa-6156-46a7-a48e-2e6df072d888&quot;,&quot;order&quot;:&quot;999998&quot;},&quot;relativeTransform&quot;:{&quot;translate&quot;:{&quot;x&quot;:85.80514832994294,&quot;y&quot;:149.7094594467926},&quot;rotate&quot;:-1.0650690737053272,&quot;skewX&quot;:-1.1102230246251575e-16,&quot;scale&quot;:{&quot;x&quot;:0.9999999999999996,&quot;y&quot;:1.0000000000000033}}},&quot;0c04da10-d05b-45ec-a4f9-50b361d526f7&quot;:{&quot;type&quot;:&quot;FIGURE_OBJECT&quot;,&quot;id&quot;:&quot;0c04da10-d05b-45ec-a4f9-50b361d526f7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3/5d9b3e67dd52690004bb547d.png&quot;,&quot;fallbackUrl&quot;:&quot;sources/icons/63c6c48da405c500212bae73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3dee855-4137-4d88-a544-087151ea177d&quot;,&quot;order&quot;:&quot;5&quot;}},&quot;401a3f53-7750-4ad7-bf31-b2ab98050335&quot;:{&quot;type&quot;:&quot;FIGURE_OBJECT&quot;,&quot;id&quot;:&quot;401a3f53-7750-4ad7-bf31-b2ab98050335&quot;,&quot;parent&quot;:{&quot;type&quot;:&quot;CROP&quot;,&quot;parentId&quot;:&quot;b3dee855-4137-4d88-a544-087151ea177d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a0b2ad27-c9b6-4fed-ba1d-f2fa6986d780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a0b2ad27-c9b6-4fed-ba1d-f2fa6986d780&quot;:{&quot;id&quot;:&quot;a0b2ad27-c9b6-4fed-ba1d-f2fa6986d780&quot;,&quot;name&quot;:&quot;Lymphocyte (T-cell)&quot;,&quot;type&quot;:&quot;FIGURE_OBJECT&quot;,&quot;relativeTransform&quot;:{&quot;translate&quot;:{&quot;x&quot;:-34.379612833384286,&quot;y&quot;:92.48302563800019},&quot;rotate&quot;:0,&quot;skewX&quot;:0,&quot;scale&quot;:{&quot;x&quot;:1.9028341037356322,&quot;y&quot;:1.902834103735632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3eb03aa-6156-46a7-a48e-2e6df072d888&quot;,&quot;order&quot;:&quot;5&quot;}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3c6dbcc6-3c81-44cd-b11b-55477b7def1f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3c6dbcc6-3c81-44cd-b11b-55477b7def1f&quot;:{&quot;type&quot;:&quot;FIGURE_OBJECT&quot;,&quot;id&quot;:&quot;3c6dbcc6-3c81-44cd-b11b-55477b7def1f&quot;,&quot;parent&quot;:{&quot;type&quot;:&quot;CHILD&quot;,&quot;parentId&quot;:&quot;43eb03aa-6156-46a7-a48e-2e6df072d888&quot;,&quot;order&quot;:&quot;99997&quot;},&quot;relativeTransform&quot;:{&quot;translate&quot;:{&quot;x&quot;:-148.44283455918608,&quot;y&quot;:162.73943791142247},&quot;rotate&quot;:0.7920388521602562,&quot;skewX&quot;:-1.6653345369377368e-16,&quot;scale&quot;:{&quot;x&quot;:0.9999999999999993,&quot;y&quot;:1.0000000000000007}}},&quot;813b1efd-89fc-4b96-8e7e-a72b5f68ac3d&quot;:{&quot;type&quot;:&quot;FIGURE_OBJECT&quot;,&quot;id&quot;:&quot;813b1efd-89fc-4b96-8e7e-a72b5f68ac3d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5/5d9b3e67dd52690004bb547d.png&quot;,&quot;fallbackUrl&quot;:&quot;sources/icons/63c6c48da405c500212bae75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3c6dbcc6-3c81-44cd-b11b-55477b7def1f&quot;,&quot;order&quot;:&quot;5&quot;}},&quot;002fc46f-1d61-49fd-8d9d-89d6f9a5e1e0&quot;:{&quot;type&quot;:&quot;FIGURE_OBJECT&quot;,&quot;id&quot;:&quot;002fc46f-1d61-49fd-8d9d-89d6f9a5e1e0&quot;,&quot;parent&quot;:{&quot;type&quot;:&quot;CROP&quot;,&quot;parentId&quot;:&quot;3c6dbcc6-3c81-44cd-b11b-55477b7def1f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0f6359ef-0ef6-4b95-a397-0dab227dac4e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0f6359ef-0ef6-4b95-a397-0dab227dac4e&quot;:{&quot;type&quot;:&quot;FIGURE_OBJECT&quot;,&quot;id&quot;:&quot;0f6359ef-0ef6-4b95-a397-0dab227dac4e&quot;,&quot;parent&quot;:{&quot;type&quot;:&quot;CHILD&quot;,&quot;parentId&quot;:&quot;43eb03aa-6156-46a7-a48e-2e6df072d888&quot;,&quot;order&quot;:&quot;99998&quot;},&quot;relativeTransform&quot;:{&quot;translate&quot;:{&quot;x&quot;:-136.39539874826298,&quot;y&quot;:179.15825278724168},&quot;rotate&quot;:0.588138297143368,&quot;skewX&quot;:-1.1102230246251575e-16,&quot;scale&quot;:{&quot;x&quot;:0.9999999999999996,&quot;y&quot;:1.0000000000000009}}},&quot;9dee5582-3884-495e-80e1-cfeff1cf54e0&quot;:{&quot;type&quot;:&quot;FIGURE_OBJECT&quot;,&quot;id&quot;:&quot;9dee5582-3884-495e-80e1-cfeff1cf54e0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5/5d9b3e67dd52690004bb547d.png&quot;,&quot;fallbackUrl&quot;:&quot;sources/icons/63c6c48da405c500212bae75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0f6359ef-0ef6-4b95-a397-0dab227dac4e&quot;,&quot;order&quot;:&quot;5&quot;}},&quot;2f0308e2-cef1-48a4-8a6f-ff75e9824da4&quot;:{&quot;type&quot;:&quot;FIGURE_OBJECT&quot;,&quot;id&quot;:&quot;2f0308e2-cef1-48a4-8a6f-ff75e9824da4&quot;,&quot;parent&quot;:{&quot;type&quot;:&quot;CROP&quot;,&quot;parentId&quot;:&quot;0f6359ef-0ef6-4b95-a397-0dab227dac4e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aa78cb71-2490-4b6d-98de-c53588cfb007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aa78cb71-2490-4b6d-98de-c53588cfb007&quot;:{&quot;type&quot;:&quot;FIGURE_OBJECT&quot;,&quot;id&quot;:&quot;aa78cb71-2490-4b6d-98de-c53588cfb007&quot;,&quot;parent&quot;:{&quot;type&quot;:&quot;CHILD&quot;,&quot;parentId&quot;:&quot;43eb03aa-6156-46a7-a48e-2e6df072d888&quot;,&quot;order&quot;:&quot;99999&quot;},&quot;relativeTransform&quot;:{&quot;translate&quot;:{&quot;x&quot;:-161.88908932181684,&quot;y&quot;:128.0651711326443},&quot;rotate&quot;:1.3235939376397237,&quot;skewX&quot;:-1.3877787807814472e-16,&quot;scale&quot;:{&quot;x&quot;:0.9999999999999994,&quot;y&quot;:1.0000000000000009}}},&quot;63014d3f-1eca-4dfe-9cb5-d2baaab5cee7&quot;:{&quot;type&quot;:&quot;FIGURE_OBJECT&quot;,&quot;id&quot;:&quot;63014d3f-1eca-4dfe-9cb5-d2baaab5cee7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5/5d9b3e67dd52690004bb547d.png&quot;,&quot;fallbackUrl&quot;:&quot;sources/icons/63c6c48da405c500212bae75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aa78cb71-2490-4b6d-98de-c53588cfb007&quot;,&quot;order&quot;:&quot;5&quot;}},&quot;ad774901-9700-4847-bfff-5b0f83d949fe&quot;:{&quot;type&quot;:&quot;FIGURE_OBJECT&quot;,&quot;id&quot;:&quot;ad774901-9700-4847-bfff-5b0f83d949fe&quot;,&quot;parent&quot;:{&quot;type&quot;:&quot;CROP&quot;,&quot;parentId&quot;:&quot;aa78cb71-2490-4b6d-98de-c53588cfb007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2c459473-2691-4ff8-a6d9-94e1a89f7fa0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2c459473-2691-4ff8-a6d9-94e1a89f7fa0&quot;:{&quot;type&quot;:&quot;FIGURE_OBJECT&quot;,&quot;id&quot;:&quot;2c459473-2691-4ff8-a6d9-94e1a89f7fa0&quot;,&quot;parent&quot;:{&quot;type&quot;:&quot;CHILD&quot;,&quot;parentId&quot;:&quot;43eb03aa-6156-46a7-a48e-2e6df072d888&quot;,&quot;order&quot;:&quot;999995&quot;},&quot;relativeTransform&quot;:{&quot;translate&quot;:{&quot;x&quot;:97.37574486725794,&quot;y&quot;:123.85841887063553},&quot;rotate&quot;:-1.3354737799722136,&quot;skewX&quot;:-1.9428902930940262e-16,&quot;scale&quot;:{&quot;x&quot;:0.9999999999999994,&quot;y&quot;:1.0000000000000016}}},&quot;049ff420-274a-4cfa-b5a6-24d74c9f41ac&quot;:{&quot;type&quot;:&quot;FIGURE_OBJECT&quot;,&quot;id&quot;:&quot;049ff420-274a-4cfa-b5a6-24d74c9f41ac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3/5d9b3e67dd52690004bb547d.png&quot;,&quot;fallbackUrl&quot;:&quot;sources/icons/63c6c48da405c500212bae73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2c459473-2691-4ff8-a6d9-94e1a89f7fa0&quot;,&quot;order&quot;:&quot;5&quot;}},&quot;3c0b3cea-cc3d-4e75-b4b1-d5810163a999&quot;:{&quot;type&quot;:&quot;FIGURE_OBJECT&quot;,&quot;id&quot;:&quot;3c0b3cea-cc3d-4e75-b4b1-d5810163a999&quot;,&quot;parent&quot;:{&quot;type&quot;:&quot;CROP&quot;,&quot;parentId&quot;:&quot;2c459473-2691-4ff8-a6d9-94e1a89f7fa0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b8d0f601-4b26-4df5-b28a-c7ffeba46632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b8d0f601-4b26-4df5-b28a-c7ffeba46632&quot;:{&quot;type&quot;:&quot;FIGURE_OBJECT&quot;,&quot;id&quot;:&quot;b8d0f601-4b26-4df5-b28a-c7ffeba46632&quot;,&quot;parent&quot;:{&quot;type&quot;:&quot;CHILD&quot;,&quot;parentId&quot;:&quot;43eb03aa-6156-46a7-a48e-2e6df072d888&quot;,&quot;order&quot;:&quot;999997&quot;},&quot;relativeTransform&quot;:{&quot;translate&quot;:{&quot;x&quot;:102.66585366940825,&quot;y&quot;:106.26741730545542},&quot;rotate&quot;:-1.4830064381918737,&quot;skewX&quot;:-1.1102230246251575e-16,&quot;scale&quot;:{&quot;x&quot;:0.9999999999999996,&quot;y&quot;:1.0000000000000029}}},&quot;275f699e-9adb-4ee4-ba35-bc85782e94f9&quot;:{&quot;type&quot;:&quot;FIGURE_OBJECT&quot;,&quot;id&quot;:&quot;275f699e-9adb-4ee4-ba35-bc85782e94f9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3/5d9b3e67dd52690004bb547d.png&quot;,&quot;fallbackUrl&quot;:&quot;sources/icons/63c6c48da405c500212bae73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8d0f601-4b26-4df5-b28a-c7ffeba46632&quot;,&quot;order&quot;:&quot;5&quot;}},&quot;e3f93b2b-5f64-4658-b3fb-d60c926bef4b&quot;:{&quot;type&quot;:&quot;FIGURE_OBJECT&quot;,&quot;id&quot;:&quot;e3f93b2b-5f64-4658-b3fb-d60c926bef4b&quot;,&quot;parent&quot;:{&quot;type&quot;:&quot;CROP&quot;,&quot;parentId&quot;:&quot;b8d0f601-4b26-4df5-b28a-c7ffeba46632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93b77d9c-02ef-4285-965a-0487516dc542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93b77d9c-02ef-4285-965a-0487516dc542&quot;:{&quot;relativeTransform&quot;:{&quot;translate&quot;:{&quot;x&quot;:-221.79492770234344,&quot;y&quot;:-183.0789009660687},&quot;rotate&quot;:0.6443606571102736,&quot;skewX&quot;:-5.551115123125785e-17,&quot;scale&quot;:{&quot;x&quot;:0.9999999999999998,&quot;y&quot;:1}},&quot;type&quot;:&quot;FIGURE_OBJECT&quot;,&quot;id&quot;:&quot;93b77d9c-02ef-4285-965a-0487516dc542&quot;,&quot;parent&quot;:{&quot;type&quot;:&quot;CHILD&quot;,&quot;parentId&quot;:&quot;ac19a5f6-9754-4aed-b104-a8c9368a5b94&quot;,&quot;order&quot;:&quot;999999999998&quot;},&quot;name&quot;:&quot;Interleukin receptor (without JAK, cartoon)&quot;,&quot;displayName&quot;:&quot;Interleukin receptor (without JAK, cartoon)&quot;,&quot;source&quot;:{&quot;id&quot;:&quot;6655efa0c1e2311f95921129&quot;,&quot;type&quot;:&quot;ASSETS&quot;},&quot;isPremium&quot;:true},&quot;48a6f3c0-1087-4fdd-8671-5af208296ed7&quot;:{&quot;type&quot;:&quot;FIGURE_OBJECT&quot;,&quot;id&quot;:&quot;48a6f3c0-1087-4fdd-8671-5af208296ed7&quot;,&quot;name&quot;:&quot;IL-2β (IL-2 subunit)&quot;,&quot;relativeTransform&quot;:{&quot;translate&quot;:{&quot;x&quot;:-6.209662640291486,&quot;y&quot;:7.456753992379048},&quot;rotate&quot;:0,&quot;skewX&quot;:0,&quot;scale&quot;:{&quot;x&quot;:0.5043618281774275,&quot;y&quot;:0.5043618281774275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93b77d9c-02ef-4285-965a-0487516dc542&quot;,&quot;order&quot;:&quot;2&quot;}},&quot;f5b5909f-ba49-492f-886c-4e0500a9d295&quot;:{&quot;type&quot;:&quot;FIGURE_OBJECT&quot;,&quot;id&quot;:&quot;f5b5909f-ba49-492f-886c-4e0500a9d295&quot;,&quot;name&quot;:&quot;Gamma chain γc (IL-2 subunit)&quot;,&quot;relativeTransform&quot;:{&quot;translate&quot;:{&quot;x&quot;:17.016208035003636,&quot;y&quot;:0.9755258712000339},&quot;rotate&quot;:0,&quot;skewX&quot;:0,&quot;scale&quot;:{&quot;x&quot;:0.5295977046966961,&quot;y&quot;:0.5295977046966961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93b77d9c-02ef-4285-965a-0487516dc542&quot;,&quot;order&quot;:&quot;5&quot;}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b3dee855-4137-4d88-a544-087151ea177d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b3dee855-4137-4d88-a544-087151ea177d&quot;:{&quot;type&quot;:&quot;FIGURE_OBJECT&quot;,&quot;id&quot;:&quot;b3dee855-4137-4d88-a544-087151ea177d&quot;,&quot;parent&quot;:{&quot;type&quot;:&quot;CHILD&quot;,&quot;parentId&quot;:&quot;43eb03aa-6156-46a7-a48e-2e6df072d888&quot;,&quot;order&quot;:&quot;999998&quot;},&quot;relativeTransform&quot;:{&quot;translate&quot;:{&quot;x&quot;:85.80514832994294,&quot;y&quot;:149.7094594467926},&quot;rotate&quot;:-1.0650690737053272,&quot;skewX&quot;:-1.1102230246251575e-16,&quot;scale&quot;:{&quot;x&quot;:0.9999999999999996,&quot;y&quot;:1.0000000000000033}}},&quot;0c04da10-d05b-45ec-a4f9-50b361d526f7&quot;:{&quot;type&quot;:&quot;FIGURE_OBJECT&quot;,&quot;id&quot;:&quot;0c04da10-d05b-45ec-a4f9-50b361d526f7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73/5d9b3e67dd52690004bb547d.png&quot;,&quot;fallbackUrl&quot;:&quot;sources/icons/63c6c48da405c500212bae73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3dee855-4137-4d88-a544-087151ea177d&quot;,&quot;order&quot;:&quot;5&quot;}},&quot;401a3f53-7750-4ad7-bf31-b2ab98050335&quot;:{&quot;type&quot;:&quot;FIGURE_OBJECT&quot;,&quot;id&quot;:&quot;401a3f53-7750-4ad7-bf31-b2ab98050335&quot;,&quot;parent&quot;:{&quot;type&quot;:&quot;CROP&quot;,&quot;parentId&quot;:&quot;b3dee855-4137-4d88-a544-087151ea177d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127365dc-a4c0-4829-8418-019f4f9a4d38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127365dc-a4c0-4829-8418-019f4f9a4d38&quot;:{&quot;type&quot;:&quot;FIGURE_OBJECT&quot;,&quot;id&quot;:&quot;127365dc-a4c0-4829-8418-019f4f9a4d38&quot;,&quot;parent&quot;:{&quot;type&quot;:&quot;CHILD&quot;,&quot;parentId&quot;:&quot;43eb03aa-6156-46a7-a48e-2e6df072d888&quot;,&quot;order&quot;:&quot;999999&quot;},&quot;relativeTransform&quot;:{&quot;translate&quot;:{&quot;x&quot;:36.37430114100449,&quot;y&quot;:209.7974198599127},&quot;rotate&quot;:-0.5825808157312998,&quot;skewX&quot;:-2.2204460492503146e-16,&quot;scale&quot;:{&quot;x&quot;:0.9999999999999997,&quot;y&quot;:1.0000000000000036}}},&quot;0f58cc3f-a6c3-4156-9fa2-3230a7e21b74&quot;:{&quot;type&quot;:&quot;FIGURE_OBJECT&quot;,&quot;id&quot;:&quot;0f58cc3f-a6c3-4156-9fa2-3230a7e21b74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6d/5d9b3e67dd52690004bb547d.png&quot;,&quot;fallbackUrl&quot;:&quot;sources/icons/63c6c48da405c500212bae6d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127365dc-a4c0-4829-8418-019f4f9a4d38&quot;,&quot;order&quot;:&quot;5&quot;}},&quot;b59926e8-fa0f-46ab-8419-ff2a1b492bd6&quot;:{&quot;type&quot;:&quot;FIGURE_OBJECT&quot;,&quot;id&quot;:&quot;b59926e8-fa0f-46ab-8419-ff2a1b492bd6&quot;,&quot;parent&quot;:{&quot;type&quot;:&quot;CROP&quot;,&quot;parentId&quot;:&quot;127365dc-a4c0-4829-8418-019f4f9a4d38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575985cf-54a1-4fd9-b4ed-07c97c0aabb7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575985cf-54a1-4fd9-b4ed-07c97c0aabb7&quot;:{&quot;type&quot;:&quot;FIGURE_OBJECT&quot;,&quot;id&quot;:&quot;575985cf-54a1-4fd9-b4ed-07c97c0aabb7&quot;,&quot;parent&quot;:{&quot;type&quot;:&quot;CHILD&quot;,&quot;parentId&quot;:&quot;43eb03aa-6156-46a7-a48e-2e6df072d888&quot;,&quot;order&quot;:&quot;9999995&quot;},&quot;relativeTransform&quot;:{&quot;translate&quot;:{&quot;x&quot;:12.475540043727069,&quot;y&quot;:222.4485349497357},&quot;rotate&quot;:-0.35600237808515345,&quot;skewX&quot;:-1.665334536937736e-16,&quot;scale&quot;:{&quot;x&quot;:0.9999999999999997,&quot;y&quot;:1.000000000000004}}},&quot;8dd6ef03-36ff-44fa-9cf6-2c25d1700399&quot;:{&quot;type&quot;:&quot;FIGURE_OBJECT&quot;,&quot;id&quot;:&quot;8dd6ef03-36ff-44fa-9cf6-2c25d1700399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6d/5d9b3e67dd52690004bb547d.png&quot;,&quot;fallbackUrl&quot;:&quot;sources/icons/63c6c48da405c500212bae6d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575985cf-54a1-4fd9-b4ed-07c97c0aabb7&quot;,&quot;order&quot;:&quot;5&quot;}},&quot;0c047cf8-9b38-4d4b-b4db-fbf4c3ce02ba&quot;:{&quot;type&quot;:&quot;FIGURE_OBJECT&quot;,&quot;id&quot;:&quot;0c047cf8-9b38-4d4b-b4db-fbf4c3ce02ba&quot;,&quot;parent&quot;:{&quot;type&quot;:&quot;CROP&quot;,&quot;parentId&quot;:&quot;575985cf-54a1-4fd9-b4ed-07c97c0aabb7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97245801-49c2-4e79-bbcd-4c4754dda7a3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97245801-49c2-4e79-bbcd-4c4754dda7a3&quot;:{&quot;type&quot;:&quot;FIGURE_OBJECT&quot;,&quot;id&quot;:&quot;97245801-49c2-4e79-bbcd-4c4754dda7a3&quot;,&quot;parent&quot;:{&quot;type&quot;:&quot;CHILD&quot;,&quot;parentId&quot;:&quot;43eb03aa-6156-46a7-a48e-2e6df072d888&quot;,&quot;order&quot;:&quot;9999997&quot;},&quot;relativeTransform&quot;:{&quot;translate&quot;:{&quot;x&quot;:-15.598700715695644,&quot;y&quot;:225.46178716047808},&quot;rotate&quot;:-0.07066910275524749,&quot;skewX&quot;:-3.8857805861880513e-16,&quot;scale&quot;:{&quot;x&quot;:0.9999999999999996,&quot;y&quot;:1.0000000000000047}}},&quot;ce3d43e2-6cc7-4c71-bbe6-a801bab7d522&quot;:{&quot;type&quot;:&quot;FIGURE_OBJECT&quot;,&quot;id&quot;:&quot;ce3d43e2-6cc7-4c71-bbe6-a801bab7d522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6d/5d9b3e67dd52690004bb547d.png&quot;,&quot;fallbackUrl&quot;:&quot;sources/icons/63c6c48da405c500212bae6d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97245801-49c2-4e79-bbcd-4c4754dda7a3&quot;,&quot;order&quot;:&quot;5&quot;}},&quot;ee7ed228-def5-44c5-8385-d970c13506ba&quot;:{&quot;type&quot;:&quot;FIGURE_OBJECT&quot;,&quot;id&quot;:&quot;ee7ed228-def5-44c5-8385-d970c13506ba&quot;,&quot;parent&quot;:{&quot;type&quot;:&quot;CROP&quot;,&quot;parentId&quot;:&quot;97245801-49c2-4e79-bbcd-4c4754dda7a3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a0b2ad27-c9b6-4fed-ba1d-f2fa6986d780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a0b2ad27-c9b6-4fed-ba1d-f2fa6986d780&quot;:{&quot;id&quot;:&quot;a0b2ad27-c9b6-4fed-ba1d-f2fa6986d780&quot;,&quot;name&quot;:&quot;Lymphocyte (T-cell)&quot;,&quot;type&quot;:&quot;FIGURE_OBJECT&quot;,&quot;relativeTransform&quot;:{&quot;translate&quot;:{&quot;x&quot;:-34.379612833384286,&quot;y&quot;:92.48302563800019},&quot;rotate&quot;:0,&quot;skewX&quot;:0,&quot;scale&quot;:{&quot;x&quot;:1.9028341037356322,&quot;y&quot;:1.902834103735632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43eb03aa-6156-46a7-a48e-2e6df072d888&quot;,&quot;order&quot;:&quot;5&quot;}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52745c0b-e6b3-4d4f-be09-3c8d4ae4271a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52745c0b-e6b3-4d4f-be09-3c8d4ae4271a&quot;:{&quot;type&quot;:&quot;FIGURE_OBJECT&quot;,&quot;id&quot;:&quot;52745c0b-e6b3-4d4f-be09-3c8d4ae4271a&quot;,&quot;parent&quot;:{&quot;type&quot;:&quot;CHILD&quot;,&quot;parentId&quot;:&quot;43eb03aa-6156-46a7-a48e-2e6df072d888&quot;,&quot;order&quot;:&quot;6&quot;},&quot;relativeTransform&quot;:{&quot;translate&quot;:{&quot;x&quot;:-102.88257657371102,&quot;y&quot;:-24.082551408365596},&quot;rotate&quot;:2.5179846867785303,&quot;skewX&quot;:0,&quot;scale&quot;:{&quot;x&quot;:0.9999999999999999,&quot;y&quot;:1}}},&quot;5923221e-d085-4d4a-9639-fa5b5cbee4c4&quot;:{&quot;type&quot;:&quot;FIGURE_OBJECT&quot;,&quot;id&quot;:&quot;5923221e-d085-4d4a-9639-fa5b5cbee4c4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52745c0b-e6b3-4d4f-be09-3c8d4ae4271a&quot;,&quot;order&quot;:&quot;5&quot;}},&quot;4469cd9b-2b5e-4cb7-9883-db31c0b422ba&quot;:{&quot;type&quot;:&quot;FIGURE_OBJECT&quot;,&quot;id&quot;:&quot;4469cd9b-2b5e-4cb7-9883-db31c0b422ba&quot;,&quot;parent&quot;:{&quot;type&quot;:&quot;CROP&quot;,&quot;parentId&quot;:&quot;52745c0b-e6b3-4d4f-be09-3c8d4ae4271a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4cd7935e-d327-4ae2-9582-c1ecbed411dc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4cd7935e-d327-4ae2-9582-c1ecbed411dc&quot;:{&quot;type&quot;:&quot;FIGURE_OBJECT&quot;,&quot;id&quot;:&quot;4cd7935e-d327-4ae2-9582-c1ecbed411dc&quot;,&quot;parent&quot;:{&quot;type&quot;:&quot;CHILD&quot;,&quot;parentId&quot;:&quot;43eb03aa-6156-46a7-a48e-2e6df072d888&quot;,&quot;order&quot;:&quot;8&quot;},&quot;relativeTransform&quot;:{&quot;translate&quot;:{&quot;x&quot;:78.11752792441256,&quot;y&quot;:-76.57723185229898},&quot;rotate&quot;:2.201975024124563,&quot;skewX&quot;:0,&quot;scale&quot;:{&quot;x&quot;:1,&quot;y&quot;:1}}},&quot;9f3f1be3-53fb-4834-bf9e-f26148d0eb32&quot;:{&quot;type&quot;:&quot;FIGURE_OBJECT&quot;,&quot;id&quot;:&quot;9f3f1be3-53fb-4834-bf9e-f26148d0eb32&quot;,&quot;parent&quot;:{&quot;type&quot;:&quot;CHILD&quot;,&quot;parentId&quot;:&quot;4cd7935e-d327-4ae2-9582-c1ecbed411dc&quot;,&quot;order&quot;:&quot;5&quot;},&quot;relativeTransform&quot;:{&quot;translate&quot;:{&quot;x&quot;:72.49541383800188,&quot;y&quot;:-13.684321779836036},&quot;rotate&quot;:1.5707963267948968}},&quot;721b9cf3-f23f-4c8c-8aa5-62b5634f1780&quot;:{&quot;type&quot;:&quot;FIGURE_OBJECT&quot;,&quot;id&quot;:&quot;721b9cf3-f23f-4c8c-8aa5-62b5634f1780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9f3f1be3-53fb-4834-bf9e-f26148d0eb32&quot;,&quot;order&quot;:&quot;5&quot;}},&quot;285f60e2-1f59-49c5-a1fc-1ba213e898e4&quot;:{&quot;type&quot;:&quot;FIGURE_OBJECT&quot;,&quot;id&quot;:&quot;285f60e2-1f59-49c5-a1fc-1ba213e898e4&quot;,&quot;parent&quot;:{&quot;type&quot;:&quot;CROP&quot;,&quot;parentId&quot;:&quot;9f3f1be3-53fb-4834-bf9e-f26148d0eb32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a15853e5-5586-4ac7-bac2-a6ba1fdba58d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a15853e5-5586-4ac7-bac2-a6ba1fdba58d&quot;:{&quot;type&quot;:&quot;FIGURE_OBJECT&quot;,&quot;id&quot;:&quot;a15853e5-5586-4ac7-bac2-a6ba1fdba58d&quot;,&quot;parent&quot;:{&quot;type&quot;:&quot;CHILD&quot;,&quot;parentId&quot;:&quot;43eb03aa-6156-46a7-a48e-2e6df072d888&quot;,&quot;order&quot;:&quot;9997&quot;},&quot;relativeTransform&quot;:{&quot;translate&quot;:{&quot;x&quot;:119.43050528989065,&quot;y&quot;:-43.04912071430352},&quot;rotate&quot;:2.539158913747383,&quot;skewX&quot;:-5.551115123125785e-17,&quot;scale&quot;:{&quot;x&quot;:0.9999999999999998,&quot;y&quot;:0.9999999999999998}}},&quot;f1ddcba8-6914-48d7-9547-757f22341f56&quot;:{&quot;type&quot;:&quot;FIGURE_OBJECT&quot;,&quot;id&quot;:&quot;f1ddcba8-6914-48d7-9547-757f22341f56&quot;,&quot;parent&quot;:{&quot;type&quot;:&quot;CHILD&quot;,&quot;parentId&quot;:&quot;a15853e5-5586-4ac7-bac2-a6ba1fdba58d&quot;,&quot;order&quot;:&quot;5&quot;},&quot;relativeTransform&quot;:{&quot;translate&quot;:{&quot;x&quot;:72.49541383800188,&quot;y&quot;:-13.684321779836036},&quot;rotate&quot;:1.5707963267948968}},&quot;cf3ab7bc-faad-40f5-8342-2301beecae2d&quot;:{&quot;type&quot;:&quot;FIGURE_OBJECT&quot;,&quot;id&quot;:&quot;cf3ab7bc-faad-40f5-8342-2301beecae2d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f1ddcba8-6914-48d7-9547-757f22341f56&quot;,&quot;order&quot;:&quot;5&quot;}},&quot;f9430d54-0996-4851-a2ec-e1689bee0457&quot;:{&quot;type&quot;:&quot;FIGURE_OBJECT&quot;,&quot;id&quot;:&quot;f9430d54-0996-4851-a2ec-e1689bee0457&quot;,&quot;parent&quot;:{&quot;type&quot;:&quot;CROP&quot;,&quot;parentId&quot;:&quot;f1ddcba8-6914-48d7-9547-757f22341f56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29fb8a3b-3255-47cb-abad-b9f45614c8b2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29fb8a3b-3255-47cb-abad-b9f45614c8b2&quot;:{&quot;type&quot;:&quot;FIGURE_OBJECT&quot;,&quot;id&quot;:&quot;29fb8a3b-3255-47cb-abad-b9f45614c8b2&quot;,&quot;parent&quot;:{&quot;type&quot;:&quot;CHILD&quot;,&quot;parentId&quot;:&quot;43eb03aa-6156-46a7-a48e-2e6df072d888&quot;,&quot;order&quot;:&quot;9998&quot;},&quot;relativeTransform&quot;:{&quot;translate&quot;:{&quot;x&quot;:42.11178203705434,&quot;y&quot;:-96.62868662929503},&quot;rotate&quot;:1.95884929002271,&quot;skewX&quot;:5.551115123125788e-17,&quot;scale&quot;:{&quot;x&quot;:0.9999999999999996,&quot;y&quot;:0.9999999999999998}}},&quot;bdad8923-a27d-4cc0-bf1d-d24f1bd7dab4&quot;:{&quot;type&quot;:&quot;FIGURE_OBJECT&quot;,&quot;id&quot;:&quot;bdad8923-a27d-4cc0-bf1d-d24f1bd7dab4&quot;,&quot;parent&quot;:{&quot;type&quot;:&quot;CHILD&quot;,&quot;parentId&quot;:&quot;29fb8a3b-3255-47cb-abad-b9f45614c8b2&quot;,&quot;order&quot;:&quot;5&quot;},&quot;relativeTransform&quot;:{&quot;translate&quot;:{&quot;x&quot;:72.49541383800188,&quot;y&quot;:-13.684321779836036},&quot;rotate&quot;:1.5707963267948968}},&quot;e121520c-25a4-47e9-9dcd-b8e391b9b388&quot;:{&quot;type&quot;:&quot;FIGURE_OBJECT&quot;,&quot;id&quot;:&quot;e121520c-25a4-47e9-9dcd-b8e391b9b388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bdad8923-a27d-4cc0-bf1d-d24f1bd7dab4&quot;,&quot;order&quot;:&quot;5&quot;}},&quot;4553e4d3-25a4-434c-84c4-1b10900e1133&quot;:{&quot;type&quot;:&quot;FIGURE_OBJECT&quot;,&quot;id&quot;:&quot;4553e4d3-25a4-434c-84c4-1b10900e1133&quot;,&quot;parent&quot;:{&quot;type&quot;:&quot;CROP&quot;,&quot;parentId&quot;:&quot;bdad8923-a27d-4cc0-bf1d-d24f1bd7dab4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4c47b54b-6d33-41dc-83ba-120119dda4c6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4c47b54b-6d33-41dc-83ba-120119dda4c6&quot;:{&quot;type&quot;:&quot;FIGURE_OBJECT&quot;,&quot;id&quot;:&quot;4c47b54b-6d33-41dc-83ba-120119dda4c6&quot;,&quot;parent&quot;:{&quot;type&quot;:&quot;CHILD&quot;,&quot;parentId&quot;:&quot;43eb03aa-6156-46a7-a48e-2e6df072d888&quot;,&quot;order&quot;:&quot;9999&quot;},&quot;relativeTransform&quot;:{&quot;translate&quot;:{&quot;x&quot;:-84.3638241057557,&quot;y&quot;:-32.21894126998247},&quot;rotate&quot;:2.686178068748009,&quot;skewX&quot;:-5.551115123125786e-17,&quot;scale&quot;:{&quot;x&quot;:0.9999999999999997,&quot;y&quot;:1.0000000000000004}}},&quot;cb5395b0-984e-4d0a-9c08-038d4978cbd4&quot;:{&quot;type&quot;:&quot;FIGURE_OBJECT&quot;,&quot;id&quot;:&quot;cb5395b0-984e-4d0a-9c08-038d4978cbd4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4c47b54b-6d33-41dc-83ba-120119dda4c6&quot;,&quot;order&quot;:&quot;5&quot;}},&quot;ef118fdb-4c0e-4aa0-a2d3-33b8f49e7424&quot;:{&quot;type&quot;:&quot;FIGURE_OBJECT&quot;,&quot;id&quot;:&quot;ef118fdb-4c0e-4aa0-a2d3-33b8f49e7424&quot;,&quot;parent&quot;:{&quot;type&quot;:&quot;CROP&quot;,&quot;parentId&quot;:&quot;4c47b54b-6d33-41dc-83ba-120119dda4c6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aaa6b507-0d4f-418a-b1f7-a42a83793fc4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aaa6b507-0d4f-418a-b1f7-a42a83793fc4&quot;:{&quot;id&quot;:&quot;aaa6b507-0d4f-418a-b1f7-a42a83793fc4&quot;,&quot;name&quot;:&quot;Lymphocyte (T-cell)&quot;,&quot;type&quot;:&quot;FIGURE_OBJECT&quot;,&quot;relativeTransform&quot;:{&quot;translate&quot;:{&quot;x&quot;:-23.677612833384288,&quot;y&quot;:-73.51697436199981},&quot;rotate&quot;:0,&quot;skewX&quot;:0,&quot;scale&quot;:{&quot;x&quot;:1.9028341037356322,&quot;y&quot;:1.902834103735632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b070383-4b14-4568-af37-3705b35cbf67&quot;,&quot;order&quot;:&quot;5&quot;}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04379b00-2dd9-4c31-a685-8cb31372150f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04379b00-2dd9-4c31-a685-8cb31372150f&quot;:{&quot;type&quot;:&quot;FIGURE_OBJECT&quot;,&quot;id&quot;:&quot;04379b00-2dd9-4c31-a685-8cb31372150f&quot;,&quot;parent&quot;:{&quot;type&quot;:&quot;CHILD&quot;,&quot;parentId&quot;:&quot;43eb03aa-6156-46a7-a48e-2e6df072d888&quot;,&quot;order&quot;:&quot;99995&quot;},&quot;relativeTransform&quot;:{&quot;translate&quot;:{&quot;x&quot;:-122.93675605282795,&quot;y&quot;:-7.123185366330368},&quot;rotate&quot;:2.1525937396376125,&quot;skewX&quot;:-1.665334536937736e-16,&quot;scale&quot;:{&quot;x&quot;:0.9999999999999996,&quot;y&quot;:1.0000000000000004}}},&quot;448d24ea-8436-4307-98f2-78e9ea6060c6&quot;:{&quot;type&quot;:&quot;FIGURE_OBJECT&quot;,&quot;id&quot;:&quot;448d24ea-8436-4307-98f2-78e9ea6060c6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04379b00-2dd9-4c31-a685-8cb31372150f&quot;,&quot;order&quot;:&quot;5&quot;}},&quot;ee1908ea-0bdc-4c0a-a72c-b1aac36cb80e&quot;:{&quot;type&quot;:&quot;FIGURE_OBJECT&quot;,&quot;id&quot;:&quot;ee1908ea-0bdc-4c0a-a72c-b1aac36cb80e&quot;,&quot;parent&quot;:{&quot;type&quot;:&quot;CROP&quot;,&quot;parentId&quot;:&quot;04379b00-2dd9-4c31-a685-8cb31372150f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127365dc-a4c0-4829-8418-019f4f9a4d38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127365dc-a4c0-4829-8418-019f4f9a4d38&quot;:{&quot;type&quot;:&quot;FIGURE_OBJECT&quot;,&quot;id&quot;:&quot;127365dc-a4c0-4829-8418-019f4f9a4d38&quot;,&quot;parent&quot;:{&quot;type&quot;:&quot;CHILD&quot;,&quot;parentId&quot;:&quot;43eb03aa-6156-46a7-a48e-2e6df072d888&quot;,&quot;order&quot;:&quot;999999&quot;},&quot;relativeTransform&quot;:{&quot;translate&quot;:{&quot;x&quot;:36.37430114100449,&quot;y&quot;:209.7974198599127},&quot;rotate&quot;:-0.5825808157312998,&quot;skewX&quot;:-2.2204460492503146e-16,&quot;scale&quot;:{&quot;x&quot;:0.9999999999999997,&quot;y&quot;:1.0000000000000036}}},&quot;0f58cc3f-a6c3-4156-9fa2-3230a7e21b74&quot;:{&quot;type&quot;:&quot;FIGURE_OBJECT&quot;,&quot;id&quot;:&quot;0f58cc3f-a6c3-4156-9fa2-3230a7e21b74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6d/5d9b3e67dd52690004bb547d.png&quot;,&quot;fallbackUrl&quot;:&quot;sources/icons/63c6c48da405c500212bae6d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127365dc-a4c0-4829-8418-019f4f9a4d38&quot;,&quot;order&quot;:&quot;5&quot;}},&quot;b59926e8-fa0f-46ab-8419-ff2a1b492bd6&quot;:{&quot;type&quot;:&quot;FIGURE_OBJECT&quot;,&quot;id&quot;:&quot;b59926e8-fa0f-46ab-8419-ff2a1b492bd6&quot;,&quot;parent&quot;:{&quot;type&quot;:&quot;CROP&quot;,&quot;parentId&quot;:&quot;127365dc-a4c0-4829-8418-019f4f9a4d38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575985cf-54a1-4fd9-b4ed-07c97c0aabb7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575985cf-54a1-4fd9-b4ed-07c97c0aabb7&quot;:{&quot;type&quot;:&quot;FIGURE_OBJECT&quot;,&quot;id&quot;:&quot;575985cf-54a1-4fd9-b4ed-07c97c0aabb7&quot;,&quot;parent&quot;:{&quot;type&quot;:&quot;CHILD&quot;,&quot;parentId&quot;:&quot;43eb03aa-6156-46a7-a48e-2e6df072d888&quot;,&quot;order&quot;:&quot;9999995&quot;},&quot;relativeTransform&quot;:{&quot;translate&quot;:{&quot;x&quot;:12.475540043727069,&quot;y&quot;:222.4485349497357},&quot;rotate&quot;:-0.35600237808515345,&quot;skewX&quot;:-1.665334536937736e-16,&quot;scale&quot;:{&quot;x&quot;:0.9999999999999997,&quot;y&quot;:1.000000000000004}}},&quot;8dd6ef03-36ff-44fa-9cf6-2c25d1700399&quot;:{&quot;type&quot;:&quot;FIGURE_OBJECT&quot;,&quot;id&quot;:&quot;8dd6ef03-36ff-44fa-9cf6-2c25d1700399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6d/5d9b3e67dd52690004bb547d.png&quot;,&quot;fallbackUrl&quot;:&quot;sources/icons/63c6c48da405c500212bae6d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575985cf-54a1-4fd9-b4ed-07c97c0aabb7&quot;,&quot;order&quot;:&quot;5&quot;}},&quot;0c047cf8-9b38-4d4b-b4db-fbf4c3ce02ba&quot;:{&quot;type&quot;:&quot;FIGURE_OBJECT&quot;,&quot;id&quot;:&quot;0c047cf8-9b38-4d4b-b4db-fbf4c3ce02ba&quot;,&quot;parent&quot;:{&quot;type&quot;:&quot;CROP&quot;,&quot;parentId&quot;:&quot;575985cf-54a1-4fd9-b4ed-07c97c0aabb7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43eb03aa-6156-46a7-a48e-2e6df072d888"/>
  <p:tag name="SELECTIONIDS" val="97245801-49c2-4e79-bbcd-4c4754dda7a3"/>
  <p:tag name="TRANSPARENTBACKGROUND" val="true"/>
  <p:tag name="VERSION" val="1770729468714"/>
  <p:tag name="TITLE" val="STAT start new"/>
  <p:tag name="CREATORNAME" val="Simon Grassmann"/>
  <p:tag name="DATEINSERTED" val="1770729468865"/>
  <p:tag name="DPI" val="300"/>
  <p:tag name="BIOJSON" val="{&quot;id&quot;:&quot;ecd86b47-4d1d-40e6-a442-c67b26de0622&quot;,&quot;objects&quot;:{&quot;97245801-49c2-4e79-bbcd-4c4754dda7a3&quot;:{&quot;type&quot;:&quot;FIGURE_OBJECT&quot;,&quot;id&quot;:&quot;97245801-49c2-4e79-bbcd-4c4754dda7a3&quot;,&quot;parent&quot;:{&quot;type&quot;:&quot;CHILD&quot;,&quot;parentId&quot;:&quot;43eb03aa-6156-46a7-a48e-2e6df072d888&quot;,&quot;order&quot;:&quot;9999997&quot;},&quot;relativeTransform&quot;:{&quot;translate&quot;:{&quot;x&quot;:-15.598700715695644,&quot;y&quot;:225.46178716047808},&quot;rotate&quot;:-0.07066910275524749,&quot;skewX&quot;:-3.8857805861880513e-16,&quot;scale&quot;:{&quot;x&quot;:0.9999999999999996,&quot;y&quot;:1.0000000000000047}}},&quot;ce3d43e2-6cc7-4c71-bbe6-a801bab7d522&quot;:{&quot;type&quot;:&quot;FIGURE_OBJECT&quot;,&quot;id&quot;:&quot;ce3d43e2-6cc7-4c71-bbe6-a801bab7d522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6d/5d9b3e67dd52690004bb547d.png&quot;,&quot;fallbackUrl&quot;:&quot;sources/icons/63c6c48da405c500212bae6d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97245801-49c2-4e79-bbcd-4c4754dda7a3&quot;,&quot;order&quot;:&quot;5&quot;}},&quot;ee7ed228-def5-44c5-8385-d970c13506ba&quot;:{&quot;type&quot;:&quot;FIGURE_OBJECT&quot;,&quot;id&quot;:&quot;ee7ed228-def5-44c5-8385-d970c13506ba&quot;,&quot;parent&quot;:{&quot;type&quot;:&quot;CROP&quot;,&quot;parentId&quot;:&quot;97245801-49c2-4e79-bbcd-4c4754dda7a3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43eb03aa-6156-46a7-a48e-2e6df072d888&quot;:{&quot;id&quot;:&quot;43eb03aa-6156-46a7-a48e-2e6df072d888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6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3a9162d0-33c6-434e-bd1b-9c7a731921a2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3a9162d0-33c6-434e-bd1b-9c7a731921a2&quot;:{&quot;relativeTransform&quot;:{&quot;translate&quot;:{&quot;x&quot;:-146.92494526863638,&quot;y&quot;:-220.2068195331866},&quot;rotate&quot;:0,&quot;skewX&quot;:0,&quot;scale&quot;:{&quot;x&quot;:1,&quot;y&quot;:1}},&quot;type&quot;:&quot;FIGURE_OBJECT&quot;,&quot;id&quot;:&quot;3a9162d0-33c6-434e-bd1b-9c7a731921a2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ac19a5f6-9754-4aed-b104-a8c9368a5b94&quot;,&quot;order&quot;:&quot;97&quot;},&quot;isPremium&quot;:true},&quot;b14abbac-3010-45c9-9c84-02e4c264532d&quot;:{&quot;type&quot;:&quot;FIGURE_OBJECT&quot;,&quot;id&quot;:&quot;b14abbac-3010-45c9-9c84-02e4c264532d&quot;,&quot;name&quot;:&quot;Sphere&quot;,&quot;relativeTransform&quot;:{&quot;translate&quot;:{&quot;x&quot;:-1.4376298704756052,&quot;y&quot;:-2.634332696282414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a9162d0-33c6-434e-bd1b-9c7a731921a2&quot;,&quot;order&quot;:&quot;7&quot;}},&quot;411d6a09-1ce1-4320-9e01-1159e5778be9&quot;:{&quot;type&quot;:&quot;FIGURE_OBJECT&quot;,&quot;id&quot;:&quot;411d6a09-1ce1-4320-9e01-1159e5778be9&quot;,&quot;name&quot;:&quot;Sphere&quot;,&quot;relativeTransform&quot;:{&quot;translate&quot;:{&quot;x&quot;:19.064612138656713,&quot;y&quot;:11.263836253489302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a9162d0-33c6-434e-bd1b-9c7a731921a2&quot;,&quot;order&quot;:&quot;9&quot;}},&quot;51f9678d-3579-4c20-98f8-77679b0ee951&quot;:{&quot;type&quot;:&quot;FIGURE_OBJECT&quot;,&quot;id&quot;:&quot;51f9678d-3579-4c20-98f8-77679b0ee951&quot;,&quot;name&quot;:&quot;Sphere&quot;,&quot;relativeTransform&quot;:{&quot;translate&quot;:{&quot;x&quot;:-25.016570509745222,&quot;y&quot;:4.53398693842081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a9162d0-33c6-434e-bd1b-9c7a731921a2&quot;,&quot;order&quot;:&quot;97&quot;}},&quot;0e0cf7bd-db83-4722-a0bb-b29248d7d47b&quot;:{&quot;type&quot;:&quot;FIGURE_OBJECT&quot;,&quot;id&quot;:&quot;0e0cf7bd-db83-4722-a0bb-b29248d7d47b&quot;,&quot;name&quot;:&quot;Sphere&quot;,&quot;relativeTransform&quot;:{&quot;translate&quot;:{&quot;x&quot;:-4.514666400156209,&quot;y&quot;:18.43278602517873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a9162d0-33c6-434e-bd1b-9c7a731921a2&quot;,&quot;order&quot;:&quot;98&quot;}},&quot;6ddec803-4cd9-4822-8553-16818803dc0a&quot;:{&quot;type&quot;:&quot;FIGURE_OBJECT&quot;,&quot;id&quot;:&quot;6ddec803-4cd9-4822-8553-16818803dc0a&quot;,&quot;name&quot;:&quot;Sphere&quot;,&quot;relativeTransform&quot;:{&quot;translate&quot;:{&quot;x&quot;:-52.51857050974522,&quot;y&quot;:16.263986938420828},&quot;rotate&quot;:0,&quot;skewX&quot;:0,&quot;scale&quot;:{&quot;x&quot;:0.09265872150630987,&quot;y&quot;:0.09265872150630987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a9162d0-33c6-434e-bd1b-9c7a731921a2&quot;,&quot;order&quot;:&quot;99&quot;}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89f8211c-85f0-4305-959c-5ddd4921147e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89f8211c-85f0-4305-959c-5ddd4921147e&quot;:{&quot;relativeTransform&quot;:{&quot;translate&quot;:{&quot;x&quot;:-220.5607836300807,&quot;y&quot;:-146.84310914889218},&quot;rotate&quot;:0,&quot;skewX&quot;:0,&quot;scale&quot;:{&quot;x&quot;:1,&quot;y&quot;:1}},&quot;type&quot;:&quot;FIGURE_OBJECT&quot;,&quot;id&quot;:&quot;89f8211c-85f0-4305-959c-5ddd4921147e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ac19a5f6-9754-4aed-b104-a8c9368a5b94&quot;,&quot;order&quot;:&quot;99999995&quot;},&quot;isPremium&quot;:true},&quot;c685b206-c3a5-427c-8c0d-bbe6fcbdae36&quot;:{&quot;type&quot;:&quot;FIGURE_OBJECT&quot;,&quot;id&quot;:&quot;c685b206-c3a5-427c-8c0d-bbe6fcbdae36&quot;,&quot;name&quot;:&quot;Sphere&quot;,&quot;relativeTransform&quot;:{&quot;translate&quot;:{&quot;x&quot;:34.720655285515434,&quot;y&quot;:-93.5548588111413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9f8211c-85f0-4305-959c-5ddd4921147e&quot;,&quot;order&quot;:&quot;8&quot;}},&quot;a6c1f3de-650d-4f53-b23f-42ad46bf9561&quot;:{&quot;type&quot;:&quot;FIGURE_OBJECT&quot;,&quot;id&quot;:&quot;a6c1f3de-650d-4f53-b23f-42ad46bf9561&quot;,&quot;name&quot;:&quot;Sphere&quot;,&quot;relativeTransform&quot;:{&quot;translate&quot;:{&quot;x&quot;:12.461091603002341,&quot;y&quot;:-107.4529032402028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9f8211c-85f0-4305-959c-5ddd4921147e&quot;,&quot;order&quot;:&quot;99&quot;}},&quot;55a8a156-e652-4489-8d98-2f9ce3f1038a&quot;:{&quot;type&quot;:&quot;FIGURE_OBJECT&quot;,&quot;id&quot;:&quot;55a8a156-e652-4489-8d98-2f9ce3f1038a&quot;,&quot;name&quot;:&quot;Sphere&quot;,&quot;relativeTransform&quot;:{&quot;translate&quot;:{&quot;x&quot;:12.46122752714571,&quot;y&quot;:-79.65688911417169},&quot;rotate&quot;:0,&quot;skewX&quot;:0,&quot;scale&quot;:{&quot;x&quot;:0.09265872150630987,&quot;y&quot;:0.09265872150630987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9f8211c-85f0-4305-959c-5ddd4921147e&quot;,&quot;order&quot;:&quot;998&quot;}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17b3dea1-752a-4d46-9112-de60b6f1bacd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17b3dea1-752a-4d46-9112-de60b6f1bacd&quot;:{&quot;id&quot;:&quot;17b3dea1-752a-4d46-9112-de60b6f1bacd&quot;,&quot;name&quot;:&quot;Lymphocyte (T-cell)&quot;,&quot;type&quot;:&quot;FIGURE_OBJECT&quot;,&quot;relativeTransform&quot;:{&quot;translate&quot;:{&quot;x&quot;:-295.59998917160794,&quot;y&quot;:-27.670660143032407},&quot;rotate&quot;:0,&quot;skewX&quot;:0,&quot;scale&quot;:{&quot;x&quot;:3.250863654254232,&quot;y&quot;:3.250863654254232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ac19a5f6-9754-4aed-b104-a8c9368a5b94&quot;,&quot;order&quot;:&quot;99999999999&quot;}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62f74fc2-79b1-440b-9ac9-e68e0f15a8d0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62f74fc2-79b1-440b-9ac9-e68e0f15a8d0&quot;:{&quot;relativeTransform&quot;:{&quot;translate&quot;:{&quot;x&quot;:-403.7105624453579,&quot;y&quot;:-192.32663574829073},&quot;rotate&quot;:-0.5304945943458826,&quot;skewX&quot;:0,&quot;scale&quot;:{&quot;x&quot;:0.9999999999999999,&quot;y&quot;:1}},&quot;type&quot;:&quot;FIGURE_OBJECT&quot;,&quot;id&quot;:&quot;62f74fc2-79b1-440b-9ac9-e68e0f15a8d0&quot;,&quot;name&quot;:&quot;MHC2-TCR complex (with CD4)&quot;,&quot;opacity&quot;:1,&quot;source&quot;:{&quot;id&quot;:&quot;5d9b47d794e11e007fbdbd6b&quot;,&quot;type&quot;:&quot;ASSETS&quot;},&quot;pathStyles&quot;:[{&quot;type&quot;:&quot;FILL&quot;,&quot;fillStyle&quot;:&quot;rgb(0,0,0)&quot;}],&quot;isLocked&quot;:false,&quot;parent&quot;:{&quot;type&quot;:&quot;CHILD&quot;,&quot;parentId&quot;:&quot;ac19a5f6-9754-4aed-b104-a8c9368a5b94&quot;,&quot;order&quot;:&quot;999999999995&quot;},&quot;isPremium&quot;:true},&quot;5f288960-cc95-4ced-966f-46cd75859ce4&quot;:{&quot;type&quot;:&quot;FIGURE_OBJECT&quot;,&quot;id&quot;:&quot;5f288960-cc95-4ced-966f-46cd75859ce4&quot;,&quot;name&quot;:&quot;MHC class II&quot;,&quot;relativeTransform&quot;:{&quot;translate&quot;:{&quot;x&quot;:8.777870953114444,&quot;y&quot;:-34.087205007049505},&quot;rotate&quot;:3.141592653589793,&quot;skewX&quot;:6.102036058642434e-18,&quot;scale&quot;:{&quot;x&quot;:-0.2835229636018876,&quot;y&quot;:0.2905006371808949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62f74fc2-79b1-440b-9ac9-e68e0f15a8d0&quot;,&quot;order&quot;:&quot;1&quot;}},&quot;e15bb7b6-2ab3-4c96-9710-858e814acca2&quot;:{&quot;type&quot;:&quot;FIGURE_OBJECT&quot;,&quot;id&quot;:&quot;e15bb7b6-2ab3-4c96-9710-858e814acca2&quot;,&quot;relativeTransform&quot;:{&quot;translate&quot;:{&quot;x&quot;:8.996879716060866,&quot;y&quot;:-11.652244909376178},&quot;rotate&quot;:-2.5095722121005716e-16,&quot;skewX&quot;:-1.220407211728473e-17},&quot;opacity&quot;:1,&quot;path&quot;:{&quot;type&quot;:&quot;ELLIPSE&quot;,&quot;size&quot;:{&quot;x&quot;:-6.768263030037589,&quot;y&quot;:6.949903688667083}},&quot;pathStyles&quot;:[{&quot;type&quot;:&quot;FILL&quot;,&quot;fillStyle&quot;:&quot;rgba(189,28,99,1)&quot;},{&quot;type&quot;:&quot;STROKE&quot;,&quot;strokeStyle&quot;:&quot;rgba(104,6,8,1)&quot;,&quot;lineWidth&quot;:0.6502126631936624,&quot;lineJoin&quot;:&quot;round&quot;}],&quot;isLocked&quot;:false,&quot;parent&quot;:{&quot;type&quot;:&quot;CHILD&quot;,&quot;parentId&quot;:&quot;62f74fc2-79b1-440b-9ac9-e68e0f15a8d0&quot;,&quot;order&quot;:&quot;5&quot;}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619092df-1803-45c1-9818-0c60eae7175c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619092df-1803-45c1-9818-0c60eae7175c&quot;:{&quot;type&quot;:&quot;FIGURE_OBJECT&quot;,&quot;id&quot;:&quot;619092df-1803-45c1-9818-0c60eae7175c&quot;,&quot;parent&quot;:{&quot;type&quot;:&quot;CHILD&quot;,&quot;parentId&quot;:&quot;ac19a5f6-9754-4aed-b104-a8c9368a5b94&quot;,&quot;order&quot;:&quot;999999999997&quot;},&quot;relativeTransform&quot;:{&quot;translate&quot;:{&quot;x&quot;:-491.890375886273,&quot;y&quot;:-250.9573364652063},&quot;rotate&quot;:0.9471883599836335,&quot;skewX&quot;:0,&quot;scale&quot;:{&quot;x&quot;:1,&quot;y&quot;:1}}},&quot;1b462c90-03f8-46b4-87db-fd17175d6311&quot;:{&quot;type&quot;:&quot;FIGURE_OBJECT&quot;,&quot;id&quot;:&quot;1b462c90-03f8-46b4-87db-fd17175d6311&quot;,&quot;parent&quot;:{&quot;type&quot;:&quot;CHILD&quot;,&quot;parentId&quot;:&quot;619092df-1803-45c1-9818-0c60eae7175c&quot;,&quot;order&quot;:&quot;2&quot;},&quot;relativeTransform&quot;:{&quot;translate&quot;:{&quot;x&quot;:111.998089363941,&quot;y&quot;:2.821748494424328},&quot;rotate&quot;:-1.5707963267948961}},&quot;c2f1e45a-8085-42aa-8661-fadc674d87c9&quot;:{&quot;type&quot;:&quot;FIGURE_OBJECT&quot;,&quot;id&quot;:&quot;c2f1e45a-8085-42aa-8661-fadc674d87c9&quot;,&quot;name&quot;:&quot;MHC class II&quot;,&quot;relativeTransform&quot;:{&quot;translate&quot;:{&quot;x&quot;:8.8649133757426,&quot;y&quot;:-30.777004895774418},&quot;rotate&quot;:3.141592653589793,&quot;skewX&quot;:-8.082014167195263e-18,&quot;scale&quot;:{&quot;x&quot;:-0.2863344113611949,&quot;y&quot;:0.262290191609813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1b462c90-03f8-46b4-87db-fd17175d6311&quot;,&quot;order&quot;:&quot;5&quot;}},&quot;4129ce08-3af6-40b8-a79e-d7a9da4cfba9&quot;:{&quot;type&quot;:&quot;FIGURE_OBJECT&quot;,&quot;id&quot;:&quot;4129ce08-3af6-40b8-a79e-d7a9da4cfba9&quot;,&quot;parent&quot;:{&quot;type&quot;:&quot;CROP&quot;,&quot;parentId&quot;:&quot;1b462c90-03f8-46b4-87db-fd17175d6311&quot;,&quot;order&quot;:&quot;5&quot;},&quot;relativeTransform&quot;:{&quot;translate&quot;:{&quot;x&quot;:15.083288073597014,&quot;y&quot;:-30.777004895774418},&quot;rotate&quot;:0,&quot;skewX&quot;:0,&quot;scale&quot;:{&quot;x&quot;:6.094004990676964,&quot;y&quot;:26.491309352591117}},&quot;path&quot;:{&quot;type&quot;:&quot;RECT&quot;,&quot;size&quot;:{&quot;x&quot;:2,&quot;y&quot;:2}},&quot;pathStyles&quot;:[{&quot;type&quot;:&quot;FILL&quot;,&quot;fillStyle&quot;:&quot;#fff&quot;}],&quot;isFrozen&quot;:true},&quot;d7fa1172-1585-47db-8b7d-a57d2a110b45&quot;:{&quot;type&quot;:&quot;FIGURE_OBJECT&quot;,&quot;id&quot;:&quot;d7fa1172-1585-47db-8b7d-a57d2a110b45&quot;,&quot;parent&quot;:{&quot;type&quot;:&quot;CHILD&quot;,&quot;parentId&quot;:&quot;619092df-1803-45c1-9818-0c60eae7175c&quot;,&quot;order&quot;:&quot;5&quot;},&quot;relativeTransform&quot;:{&quot;translate&quot;:{&quot;x&quot;:89.948521277157,&quot;y&quot;:-23.378740280014007},&quot;rotate&quot;:1.5707963267948966}},&quot;1acf0f18-fff9-4bb0-9140-af166f37d495&quot;:{&quot;type&quot;:&quot;FIGURE_OBJECT&quot;,&quot;id&quot;:&quot;1acf0f18-fff9-4bb0-9140-af166f37d495&quot;,&quot;name&quot;:&quot;MHC class II&quot;,&quot;relativeTransform&quot;:{&quot;translate&quot;:{&quot;x&quot;:9.072192536866572,&quot;y&quot;:-37.923170625526154},&quot;rotate&quot;:3.141592653589793,&quot;skewX&quot;:5.197901427584111e-17,&quot;scale&quot;:{&quot;x&quot;:-0.28633441136119486,&quot;y&quot;:0.29966844144768695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d7fa1172-1585-47db-8b7d-a57d2a110b45&quot;,&quot;order&quot;:&quot;5&quot;}},&quot;654c448b-90b5-4370-b41c-eb10d68e4e5b&quot;:{&quot;type&quot;:&quot;FIGURE_OBJECT&quot;,&quot;id&quot;:&quot;654c448b-90b5-4370-b41c-eb10d68e4e5b&quot;,&quot;parent&quot;:{&quot;type&quot;:&quot;CROP&quot;,&quot;parentId&quot;:&quot;d7fa1172-1585-47db-8b7d-a57d2a110b45&quot;,&quot;order&quot;:&quot;5&quot;},&quot;relativeTransform&quot;:{&quot;translate&quot;:{&quot;x&quot;:15.083288073597013,&quot;y&quot;:-40.09960172448683},&quot;rotate&quot;:0,&quot;skewX&quot;:0,&quot;scale&quot;:{&quot;x&quot;:6.094004990676964,&quot;y&quot;:34.5157352964169}},&quot;path&quot;:{&quot;type&quot;:&quot;RECT&quot;,&quot;size&quot;:{&quot;x&quot;:2,&quot;y&quot;:2}},&quot;pathStyles&quot;:[{&quot;type&quot;:&quot;FILL&quot;,&quot;fillStyle&quot;:&quot;#fff&quot;}],&quot;isFrozen&quot;:true},&quot;cdc8c1e8-b7a1-4608-9419-1227adc3f2d4&quot;:{&quot;type&quot;:&quot;FIGURE_OBJECT&quot;,&quot;id&quot;:&quot;cdc8c1e8-b7a1-4608-9419-1227adc3f2d4&quot;,&quot;parent&quot;:{&quot;type&quot;:&quot;CHILD&quot;,&quot;parentId&quot;:&quot;619092df-1803-45c1-9818-0c60eae7175c&quot;,&quot;order&quot;:&quot;7&quot;},&quot;relativeTransform&quot;:{&quot;translate&quot;:{&quot;x&quot;:82.27721098084456,&quot;y&quot;:-53.812965657665615},&quot;rotate&quot;:1.5707963267948968,&quot;skewX&quot;:0,&quot;scale&quot;:{&quot;x&quot;:0.9999999999999998,&quot;y&quot;:0.9999999999999998}}},&quot;df200fc9-5884-41cf-8b08-49ee5a435164&quot;:{&quot;type&quot;:&quot;FIGURE_OBJECT&quot;,&quot;id&quot;:&quot;df200fc9-5884-41cf-8b08-49ee5a435164&quot;,&quot;name&quot;:&quot;MHC class II&quot;,&quot;relativeTransform&quot;:{&quot;translate&quot;:{&quot;x&quot;:9.072192536866572,&quot;y&quot;:-37.923170625526154},&quot;rotate&quot;:3.141592653589793,&quot;skewX&quot;:5.197901427584111e-17,&quot;scale&quot;:{&quot;x&quot;:-0.28633441136119486,&quot;y&quot;:0.29966844144768695}},&quot;opacity&quot;:1,&quot;image&quot;:{&quot;url&quot;:&quot;https://icons.cdn.biorender.com/biorender/63c6c48da405c500212bae70/5d9b3e67dd52690004bb547d.png&quot;,&quot;fallbackUrl&quot;:&quot;sources/icons/63c6c48da405c500212bae70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cdc8c1e8-b7a1-4608-9419-1227adc3f2d4&quot;,&quot;order&quot;:&quot;5&quot;}},&quot;b944e107-3f09-4609-a06d-976e5569cdf9&quot;:{&quot;type&quot;:&quot;FIGURE_OBJECT&quot;,&quot;id&quot;:&quot;b944e107-3f09-4609-a06d-976e5569cdf9&quot;,&quot;parent&quot;:{&quot;type&quot;:&quot;CROP&quot;,&quot;parentId&quot;:&quot;cdc8c1e8-b7a1-4608-9419-1227adc3f2d4&quot;,&quot;order&quot;:&quot;5&quot;},&quot;relativeTransform&quot;:{&quot;translate&quot;:{&quot;x&quot;:15.083288073597013,&quot;y&quot;:-40.09960172448683},&quot;rotate&quot;:0,&quot;skewX&quot;:0,&quot;scale&quot;:{&quot;x&quot;:6.094004990676964,&quot;y&quot;:34.5157352964169}},&quot;path&quot;:{&quot;type&quot;:&quot;RECT&quot;,&quot;size&quot;:{&quot;x&quot;:2,&quot;y&quot;:2}},&quot;pathStyles&quot;:[{&quot;type&quot;:&quot;FILL&quot;,&quot;fillStyle&quot;:&quot;#fff&quot;}],&quot;isFrozen&quot;:true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ac19a5f6-9754-4aed-b104-a8c9368a5b94"/>
  <p:tag name="SELECTIONIDS" val="93b77d9c-02ef-4285-965a-0487516dc542"/>
  <p:tag name="TRANSPARENTBACKGROUND" val="true"/>
  <p:tag name="VERSION" val="1770490710221"/>
  <p:tag name="TITLE" val="STAT start new"/>
  <p:tag name="CREATORNAME" val="Simon Grassmann"/>
  <p:tag name="DATEINSERTED" val="1770490710439"/>
  <p:tag name="DPI" val="300"/>
  <p:tag name="BIOJSON" val="{&quot;id&quot;:&quot;ecd86b47-4d1d-40e6-a442-c67b26de0622&quot;,&quot;objects&quot;:{&quot;93b77d9c-02ef-4285-965a-0487516dc542&quot;:{&quot;relativeTransform&quot;:{&quot;translate&quot;:{&quot;x&quot;:-221.79492770234344,&quot;y&quot;:-183.0789009660687},&quot;rotate&quot;:0.6443606571102736,&quot;skewX&quot;:-5.551115123125785e-17,&quot;scale&quot;:{&quot;x&quot;:0.9999999999999998,&quot;y&quot;:1}},&quot;type&quot;:&quot;FIGURE_OBJECT&quot;,&quot;id&quot;:&quot;93b77d9c-02ef-4285-965a-0487516dc542&quot;,&quot;parent&quot;:{&quot;type&quot;:&quot;CHILD&quot;,&quot;parentId&quot;:&quot;ac19a5f6-9754-4aed-b104-a8c9368a5b94&quot;,&quot;order&quot;:&quot;999999999998&quot;},&quot;name&quot;:&quot;Interleukin receptor (without JAK, cartoon)&quot;,&quot;displayName&quot;:&quot;Interleukin receptor (without JAK, cartoon)&quot;,&quot;source&quot;:{&quot;id&quot;:&quot;6655efa0c1e2311f95921129&quot;,&quot;type&quot;:&quot;ASSETS&quot;},&quot;isPremium&quot;:true},&quot;48a6f3c0-1087-4fdd-8671-5af208296ed7&quot;:{&quot;type&quot;:&quot;FIGURE_OBJECT&quot;,&quot;id&quot;:&quot;48a6f3c0-1087-4fdd-8671-5af208296ed7&quot;,&quot;name&quot;:&quot;IL-2β (IL-2 subunit)&quot;,&quot;relativeTransform&quot;:{&quot;translate&quot;:{&quot;x&quot;:-6.209662640291486,&quot;y&quot;:7.456753992379048},&quot;rotate&quot;:0,&quot;skewX&quot;:0,&quot;scale&quot;:{&quot;x&quot;:0.5043618281774275,&quot;y&quot;:0.5043618281774275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93b77d9c-02ef-4285-965a-0487516dc542&quot;,&quot;order&quot;:&quot;2&quot;}},&quot;f5b5909f-ba49-492f-886c-4e0500a9d295&quot;:{&quot;type&quot;:&quot;FIGURE_OBJECT&quot;,&quot;id&quot;:&quot;f5b5909f-ba49-492f-886c-4e0500a9d295&quot;,&quot;name&quot;:&quot;Gamma chain γc (IL-2 subunit)&quot;,&quot;relativeTransform&quot;:{&quot;translate&quot;:{&quot;x&quot;:17.016208035003636,&quot;y&quot;:0.9755258712000339},&quot;rotate&quot;:0,&quot;skewX&quot;:0,&quot;scale&quot;:{&quot;x&quot;:0.5295977046966961,&quot;y&quot;:0.5295977046966961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93b77d9c-02ef-4285-965a-0487516dc542&quot;,&quot;order&quot;:&quot;5&quot;}},&quot;ac19a5f6-9754-4aed-b104-a8c9368a5b94&quot;:{&quot;id&quot;:&quot;ac19a5f6-9754-4aed-b104-a8c9368a5b94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80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53bf0f1f-6be9-485a-a0b6-913b9105985d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53bf0f1f-6be9-485a-a0b6-913b9105985d&quot;:{&quot;type&quot;:&quot;FIGURE_OBJECT&quot;,&quot;id&quot;:&quot;53bf0f1f-6be9-485a-a0b6-913b9105985d&quot;,&quot;parent&quot;:{&quot;type&quot;:&quot;CHILD&quot;,&quot;parentId&quot;:&quot;7b070383-4b14-4568-af37-3705b35cbf67&quot;,&quot;order&quot;:&quot;7&quot;},&quot;relativeTransform&quot;:{&quot;translate&quot;:{&quot;x&quot;:-145.62418032732694,&quot;y&quot;:-240.94144353101947},&quot;rotate&quot;:0.9471883599836335,&quot;skewX&quot;:0,&quot;scale&quot;:{&quot;x&quot;:1,&quot;y&quot;:1}}},&quot;878bed4c-3a58-4885-8b5a-1ec3a14fe739&quot;:{&quot;type&quot;:&quot;FIGURE_OBJECT&quot;,&quot;id&quot;:&quot;878bed4c-3a58-4885-8b5a-1ec3a14fe739&quot;,&quot;parent&quot;:{&quot;type&quot;:&quot;CHILD&quot;,&quot;parentId&quot;:&quot;53bf0f1f-6be9-485a-a0b6-913b9105985d&quot;,&quot;order&quot;:&quot;2&quot;},&quot;relativeTransform&quot;:{&quot;translate&quot;:{&quot;x&quot;:90.2666071906441,&quot;y&quot;:1.6516593245394164},&quot;rotate&quot;:-1.570796326794896}},&quot;c3c251dc-d101-4518-9a75-4f74b4e2c17a&quot;:{&quot;type&quot;:&quot;FIGURE_OBJECT&quot;,&quot;id&quot;:&quot;c3c251dc-d101-4518-9a75-4f74b4e2c17a&quot;,&quot;name&quot;:&quot;MHC class II&quot;,&quot;relativeTransform&quot;:{&quot;translate&quot;:{&quot;x&quot;:5.188916328727075,&quot;y&quot;:-24.8052071888813},&quot;rotate&quot;:3.141592653589793,&quot;skewX&quot;:-3.223010610739335e-16,&quot;scale&quot;:{&quot;x&quot;:-0.16760065661263182,&quot;y&quot;:0.2113968714150629}},&quot;opacity&quot;:1,&quot;image&quot;:{&quot;url&quot;:&quot;https://icons.biorender.com/biorender/5d9b3e95dd52690004bb5490/mhc-class-ii.png&quot;,&quot;fallbackUrl&quot;:&quot;https://res.cloudinary.com/dlcjuc3ej/image/upload/v1570455184/lvwc337gyjtx6yzp4i2d.svg#/keystone/api/icons/5d9b3e95dd52690004bb5490/mhc-class-ii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878bed4c-3a58-4885-8b5a-1ec3a14fe739&quot;,&quot;order&quot;:&quot;5&quot;}},&quot;6021c901-5185-490c-83c5-4ccbcf7648c2&quot;:{&quot;type&quot;:&quot;FIGURE_OBJECT&quot;,&quot;id&quot;:&quot;6021c901-5185-490c-83c5-4ccbcf7648c2&quot;,&quot;parent&quot;:{&quot;type&quot;:&quot;CROP&quot;,&quot;parentId&quot;:&quot;878bed4c-3a58-4885-8b5a-1ec3a14fe739&quot;,&quot;order&quot;:&quot;5&quot;},&quot;relativeTransform&quot;:{&quot;translate&quot;:{&quot;x&quot;:8.828729222571308,&quot;y&quot;:-24.8052071888813},&quot;rotate&quot;:0,&quot;skewX&quot;:1.968140029660764e-15,&quot;scale&quot;:{&quot;x&quot;:3.567015340498934,&quot;y&quot;:21.35108401292136}},&quot;path&quot;:{&quot;type&quot;:&quot;RECT&quot;,&quot;size&quot;:{&quot;x&quot;:2,&quot;y&quot;:2}},&quot;pathStyles&quot;:[{&quot;type&quot;:&quot;FILL&quot;,&quot;fillStyle&quot;:&quot;#fff&quot;}],&quot;isFrozen&quot;:true},&quot;aea050ba-4bf3-4c27-89ba-6d326d68df47&quot;:{&quot;type&quot;:&quot;FIGURE_OBJECT&quot;,&quot;id&quot;:&quot;aea050ba-4bf3-4c27-89ba-6d326d68df47&quot;,&quot;parent&quot;:{&quot;type&quot;:&quot;CHILD&quot;,&quot;parentId&quot;:&quot;53bf0f1f-6be9-485a-a0b6-913b9105985d&quot;,&quot;order&quot;:&quot;5&quot;},&quot;relativeTransform&quot;:{&quot;translate&quot;:{&quot;x&quot;:72.49541383800191,&quot;y&quot;:-13.684321779836038},&quot;rotate&quot;:1.5707963267948966}},&quot;72126202-ae12-4040-b518-e9ef539f984b&quot;:{&quot;type&quot;:&quot;FIGURE_OBJECT&quot;,&quot;id&quot;:&quot;72126202-ae12-4040-b518-e9ef539f984b&quot;,&quot;name&quot;:&quot;MHC class II&quot;,&quot;relativeTransform&quot;:{&quot;translate&quot;:{&quot;x&quot;:5.310243427839425,&quot;y&quot;:-30.56477093242518},&quot;rotate&quot;:3.141592653589793,&quot;skewX&quot;:2.2422818199048157e-16,&quot;scale&quot;:{&quot;x&quot;:-0.16760065661263177,&quot;y&quot;:0.24152245493841384}},&quot;opacity&quot;:1,&quot;image&quot;:{&quot;url&quot;:&quot;https://icons.cdn.biorender.com/biorender/63c6c48da405c500212bae54/5d9b3e67dd52690004bb547d.png&quot;,&quot;fallbackUrl&quot;:&quot;sources/icons/63c6c48da405c500212bae54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aea050ba-4bf3-4c27-89ba-6d326d68df47&quot;,&quot;order&quot;:&quot;5&quot;}},&quot;f3a2bc72-627b-4bc9-9c60-b89ce55afcf4&quot;:{&quot;type&quot;:&quot;FIGURE_OBJECT&quot;,&quot;id&quot;:&quot;f3a2bc72-627b-4bc9-9c60-b89ce55afcf4&quot;,&quot;parent&quot;:{&quot;type&quot;:&quot;CROP&quot;,&quot;parentId&quot;:&quot;aea050ba-4bf3-4c27-89ba-6d326d68df47&quot;,&quot;order&quot;:&quot;5&quot;},&quot;relativeTransform&quot;:{&quot;translate&quot;:{&quot;x&quot;:8.828729222571317,&quot;y&quot;:-32.318899526967414},&quot;rotate&quot;:0,&quot;skewX&quot;:-3.1072967917346357e-16,&quot;scale&quot;:{&quot;x&quot;:3.567015340498934,&quot;y&quot;:27.818495276054424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fdb03321-3b70-4e83-9565-e4ab3ced4b9c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fdb03321-3b70-4e83-9565-e4ab3ced4b9c&quot;:{&quot;relativeTransform&quot;:{&quot;translate&quot;:{&quot;x&quot;:273.6774074366649,&quot;y&quot;:-118.29551692841918},&quot;rotate&quot;:0,&quot;skewX&quot;:0,&quot;scale&quot;:{&quot;x&quot;:1,&quot;y&quot;:1}},&quot;type&quot;:&quot;FIGURE_OBJECT&quot;,&quot;id&quot;:&quot;fdb03321-3b70-4e83-9565-e4ab3ced4b9c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195b3ae-607d-41c3-bba8-b628d1f016c5&quot;,&quot;order&quot;:&quot;05&quot;},&quot;isPremium&quot;:true},&quot;cc25c5c0-eea9-486a-942e-b87bd8181fcf&quot;:{&quot;type&quot;:&quot;FIGURE_OBJECT&quot;,&quot;id&quot;:&quot;cc25c5c0-eea9-486a-942e-b87bd8181fcf&quot;,&quot;name&quot;:&quot;Sphere&quot;,&quot;relativeTransform&quot;:{&quot;translate&quot;:{&quot;x&quot;:-12.277141317839478,&quot;y&quot;:2.920072495026209},&quot;rotate&quot;:0,&quot;skewX&quot;:0,&quot;scale&quot;:{&quot;x&quot;:0.11439390362705525,&quot;y&quot;:0.11439390362705522}},&quot;opacity&quot;:1,&quot;image&quot;:{&quot;url&quot;:&quot;https://icons.cdn.biorender.com/biorender/5f4529c2929bce0028c9f87f/5b8847989629ce1400901caa.png&quot;,&quot;fallbackUrl&quot;:&quot;sources/icons/5f4529c2929bce0028c9f87f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db03321-3b70-4e83-9565-e4ab3ced4b9c&quot;,&quot;order&quot;:&quot;7&quot;}},&quot;656a1b10-b62e-47f8-99d2-a5ab52ae168f&quot;:{&quot;type&quot;:&quot;FIGURE_OBJECT&quot;,&quot;id&quot;:&quot;656a1b10-b62e-47f8-99d2-a5ab52ae168f&quot;,&quot;name&quot;:&quot;Sphere&quot;,&quot;relativeTransform&quot;:{&quot;translate&quot;:{&quot;x&quot;:23.536644670066707,&quot;y&quot;:13.906021774375995},&quot;rotate&quot;:0,&quot;skewX&quot;:0,&quot;scale&quot;:{&quot;x&quot;:0.11439390362705525,&quot;y&quot;:0.11439390362705522}},&quot;opacity&quot;:1,&quot;image&quot;:{&quot;url&quot;:&quot;https://icons.cdn.biorender.com/biorender/5f4529c2929bce0028c9f87f/5b8847989629ce1400901caa.png&quot;,&quot;fallbackUrl&quot;:&quot;sources/icons/5f4529c2929bce0028c9f87f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db03321-3b70-4e83-9565-e4ab3ced4b9c&quot;,&quot;order&quot;:&quot;9&quot;}},&quot;bca29b46-75a5-4254-af7d-cf40f27d0518&quot;:{&quot;type&quot;:&quot;FIGURE_OBJECT&quot;,&quot;id&quot;:&quot;bca29b46-75a5-4254-af7d-cf40f27d0518&quot;,&quot;name&quot;:&quot;Sphere&quot;,&quot;relativeTransform&quot;:{&quot;translate&quot;:{&quot;x&quot;:-39.17094650387078,&quot;y&quot;:6.599777313401805},&quot;rotate&quot;:0,&quot;skewX&quot;:0,&quot;scale&quot;:{&quot;x&quot;:0.11439390362705525,&quot;y&quot;:0.11439390362705522}},&quot;opacity&quot;:1,&quot;image&quot;:{&quot;url&quot;:&quot;https://icons.cdn.biorender.com/biorender/5f4529c2929bce0028c9f87f/5b8847989629ce1400901caa.png&quot;,&quot;fallbackUrl&quot;:&quot;sources/icons/5f4529c2929bce0028c9f87f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db03321-3b70-4e83-9565-e4ab3ced4b9c&quot;,&quot;order&quot;:&quot;97&quot;}},&quot;ada3207a-7a12-4872-92e1-43a0d3bcd9b5&quot;:{&quot;type&quot;:&quot;FIGURE_OBJECT&quot;,&quot;id&quot;:&quot;ada3207a-7a12-4872-92e1-43a0d3bcd9b5&quot;,&quot;name&quot;:&quot;Sphere&quot;,&quot;relativeTransform&quot;:{&quot;translate&quot;:{&quot;x&quot;:-22.01203886464188,&quot;y&quot;:31.065650661227846},&quot;rotate&quot;:0,&quot;skewX&quot;:0,&quot;scale&quot;:{&quot;x&quot;:0.11439390362705525,&quot;y&quot;:0.11439390362705522}},&quot;opacity&quot;:1,&quot;image&quot;:{&quot;url&quot;:&quot;https://icons.cdn.biorender.com/biorender/5f4529c2929bce0028c9f87f/5b8847989629ce1400901caa.png&quot;,&quot;fallbackUrl&quot;:&quot;sources/icons/5f4529c2929bce0028c9f87f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db03321-3b70-4e83-9565-e4ab3ced4b9c&quot;,&quot;order&quot;:&quot;98&quot;}},&quot;b31217a8-9281-4605-b8d7-df4fb7c41dda&quot;:{&quot;type&quot;:&quot;FIGURE_OBJECT&quot;,&quot;id&quot;:&quot;b31217a8-9281-4605-b8d7-df4fb7c41dda&quot;,&quot;name&quot;:&quot;Sphere&quot;,&quot;relativeTransform&quot;:{&quot;translate&quot;:{&quot;x&quot;:-64.8379795863402,&quot;y&quot;:20.079069991254965},&quot;rotate&quot;:0,&quot;skewX&quot;:0,&quot;scale&quot;:{&quot;x&quot;:0.11439390362705525,&quot;y&quot;:0.11439390362705522}},&quot;opacity&quot;:1,&quot;image&quot;:{&quot;url&quot;:&quot;https://icons.cdn.biorender.com/biorender/5f4529c2929bce0028c9f87f/5b8847989629ce1400901caa.png&quot;,&quot;fallbackUrl&quot;:&quot;sources/icons/5f4529c2929bce0028c9f87f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db03321-3b70-4e83-9565-e4ab3ced4b9c&quot;,&quot;order&quot;:&quot;99&quot;}},&quot;3ae801da-33b8-41af-b6ec-0aefdb0515fa&quot;:{&quot;type&quot;:&quot;FIGURE_OBJECT&quot;,&quot;id&quot;:&quot;3ae801da-33b8-41af-b6ec-0aefdb0515fa&quot;,&quot;name&quot;:&quot;Sphere&quot;,&quot;relativeTransform&quot;:{&quot;translate&quot;:{&quot;x&quot;:-56.32979581893926,&quot;y&quot;:-20.38652405646124},&quot;rotate&quot;:0,&quot;skewX&quot;:0,&quot;scale&quot;:{&quot;x&quot;:0.11439390362705525,&quot;y&quot;:0.11439390362705522}},&quot;opacity&quot;:1,&quot;image&quot;:{&quot;url&quot;:&quot;https://icons.cdn.biorender.com/biorender/5f4529c2929bce0028c9f861/5b8847989629ce1400901caa.png&quot;,&quot;fallbackUrl&quot;:&quot;sources/icons/5f4529c2929bce0028c9f861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db03321-3b70-4e83-9565-e4ab3ced4b9c&quot;,&quot;order&quot;:&quot;995&quot;}},&quot;d1d83f88-c0f0-42ae-9874-cd7bdb73374f&quot;:{&quot;type&quot;:&quot;FIGURE_OBJECT&quot;,&quot;id&quot;:&quot;d1d83f88-c0f0-42ae-9874-cd7bdb73374f&quot;,&quot;name&quot;:&quot;Sphere&quot;,&quot;relativeTransform&quot;:{&quot;translate&quot;:{&quot;x&quot;:-22.01174559062875,&quot;y&quot;:-20.3866701751827},&quot;rotate&quot;:0,&quot;skewX&quot;:0,&quot;scale&quot;:{&quot;x&quot;:0.11439390362705525,&quot;y&quot;:0.11439390362705522}},&quot;opacity&quot;:1,&quot;image&quot;:{&quot;url&quot;:&quot;https://icons.cdn.biorender.com/biorender/5f4529c2929bce0028c9f861/5b8847989629ce1400901caa.png&quot;,&quot;fallbackUrl&quot;:&quot;sources/icons/5f4529c2929bce0028c9f861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db03321-3b70-4e83-9565-e4ab3ced4b9c&quot;,&quot;order&quot;:&quot;997&quot;}},&quot;f92ade23-caf9-4dee-8e3e-3f9916ee8839&quot;:{&quot;type&quot;:&quot;FIGURE_OBJECT&quot;,&quot;id&quot;:&quot;f92ade23-caf9-4dee-8e3e-3f9916ee8839&quot;,&quot;name&quot;:&quot;Sphere&quot;,&quot;relativeTransform&quot;:{&quot;translate&quot;:{&quot;x&quot;:-39.17065883263791,&quot;y&quot;:-48.28621355417812},&quot;rotate&quot;:0,&quot;skewX&quot;:0,&quot;scale&quot;:{&quot;x&quot;:0.11439390362705525,&quot;y&quot;:0.11439390362705522}},&quot;opacity&quot;:1,&quot;image&quot;:{&quot;url&quot;:&quot;https://icons.cdn.biorender.com/biorender/5f4529c2929bce0028c9f861/5b8847989629ce1400901caa.png&quot;,&quot;fallbackUrl&quot;:&quot;sources/icons/5f4529c2929bce0028c9f861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db03321-3b70-4e83-9565-e4ab3ced4b9c&quot;,&quot;order&quot;:&quot;998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e063e7cf-7ece-4807-aaec-e15d74bcf850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e063e7cf-7ece-4807-aaec-e15d74bcf850&quot;:{&quot;relativeTransform&quot;:{&quot;translate&quot;:{&quot;x&quot;:-302.16645117766615,&quot;y&quot;:26.546676789616498},&quot;rotate&quot;:0,&quot;skewX&quot;:0,&quot;scale&quot;:{&quot;x&quot;:1,&quot;y&quot;:1}},&quot;type&quot;:&quot;FIGURE_OBJECT&quot;,&quot;id&quot;:&quot;e063e7cf-7ece-4807-aaec-e15d74bcf850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195b3ae-607d-41c3-bba8-b628d1f016c5&quot;,&quot;order&quot;:&quot;1&quot;},&quot;isPremium&quot;:true},&quot;58a30bd5-5c15-4c42-bf79-ffc1dd8c5c2c&quot;:{&quot;type&quot;:&quot;FIGURE_OBJECT&quot;,&quot;id&quot;:&quot;58a30bd5-5c15-4c42-bf79-ffc1dd8c5c2c&quot;,&quot;name&quot;:&quot;Sphere&quot;,&quot;relativeTransform&quot;:{&quot;translate&quot;:{&quot;x&quot;:42.86516401296326,&quot;y&quot;:-115.50025004344224},&quot;rotate&quot;:0,&quot;skewX&quot;:0,&quot;scale&quot;:{&quot;x&quot;:0.11439390362705525,&quot;y&quot;:0.11439390362705522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063e7cf-7ece-4807-aaec-e15d74bcf850&quot;,&quot;order&quot;:&quot;8&quot;}},&quot;21202431-e41e-4e54-b9f4-7f9c7060e8c6&quot;:{&quot;type&quot;:&quot;FIGURE_OBJECT&quot;,&quot;id&quot;:&quot;21202431-e41e-4e54-b9f4-7f9c7060e8c6&quot;,&quot;name&quot;:&quot;Sphere&quot;,&quot;relativeTransform&quot;:{&quot;translate&quot;:{&quot;x&quot;:15.384120229035164,&quot;y&quot;:-132.6583926249187},&quot;rotate&quot;:0,&quot;skewX&quot;:0,&quot;scale&quot;:{&quot;x&quot;:0.11439390362705525,&quot;y&quot;:0.11439390362705522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063e7cf-7ece-4807-aaec-e15d74bcf850&quot;,&quot;order&quot;:&quot;99&quot;}},&quot;c9e2d3a3-f424-4b29-af61-f01720b0b906&quot;:{&quot;type&quot;:&quot;FIGURE_OBJECT&quot;,&quot;id&quot;:&quot;c9e2d3a3-f424-4b29-af61-f01720b0b906&quot;,&quot;name&quot;:&quot;Sphere&quot;,&quot;relativeTransform&quot;:{&quot;translate&quot;:{&quot;x&quot;:15.3842880372361,&quot;y&quot;:-98.34219972414638},&quot;rotate&quot;:0,&quot;skewX&quot;:0,&quot;scale&quot;:{&quot;x&quot;:0.11439390362705525,&quot;y&quot;:0.11439390362705522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063e7cf-7ece-4807-aaec-e15d74bcf850&quot;,&quot;order&quot;:&quot;998&quot;}},&quot;d73b8d13-fdfd-40f7-a7f4-d1fc12ab77b9&quot;:{&quot;type&quot;:&quot;FIGURE_OBJECT&quot;,&quot;id&quot;:&quot;d73b8d13-fdfd-40f7-a7f4-d1fc12ab77b9&quot;,&quot;name&quot;:&quot;Sphere&quot;,&quot;relativeTransform&quot;:{&quot;translate&quot;:{&quot;x&quot;:-11.145560136261679,&quot;y&quot;:-115.50135152902833},&quot;rotate&quot;:0,&quot;skewX&quot;:0,&quot;scale&quot;:{&quot;x&quot;:0.11439390362705525,&quot;y&quot;:0.11439390362705522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063e7cf-7ece-4807-aaec-e15d74bcf850&quot;,&quot;order&quot;:&quot;999&quot;}},&quot;efb86796-06ad-496d-801d-3fe5f0c72522&quot;:{&quot;type&quot;:&quot;FIGURE_OBJECT&quot;,&quot;id&quot;:&quot;efb86796-06ad-496d-801d-3fe5f0c72522&quot;,&quot;name&quot;:&quot;Sphere&quot;,&quot;relativeTransform&quot;:{&quot;translate&quot;:{&quot;x&quot;:42.86540333405796,&quot;y&quot;:-147.05386294455343},&quot;rotate&quot;:0,&quot;skewX&quot;:0,&quot;scale&quot;:{&quot;x&quot;:0.11439390362705525,&quot;y&quot;:0.11439390362705522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063e7cf-7ece-4807-aaec-e15d74bcf850&quot;,&quot;order&quot;:&quot;9995&quot;}},&quot;00d65db7-f57b-4438-a3ef-d3c4281e402c&quot;:{&quot;type&quot;:&quot;FIGURE_OBJECT&quot;,&quot;id&quot;:&quot;00d65db7-f57b-4438-a3ef-d3c4281e402c&quot;,&quot;name&quot;:&quot;Sphere&quot;,&quot;relativeTransform&quot;:{&quot;translate&quot;:{&quot;x&quot;:-1.7746331956224708,&quot;y&quot;:-158.05842915459914},&quot;rotate&quot;:0,&quot;skewX&quot;:0,&quot;scale&quot;:{&quot;x&quot;:0.11439390362705525,&quot;y&quot;:0.11439390362705522}},&quot;opacity&quot;:1,&quot;image&quot;:{&quot;url&quot;:&quot;https://icons.cdn.biorender.com/biorender/5f4529c2929bce0028c9f877/5b8847989629ce1400901caa.png&quot;,&quot;fallbackUrl&quot;:&quot;sources/icons/5f4529c2929bce0028c9f877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063e7cf-7ece-4807-aaec-e15d74bcf850&quot;,&quot;order&quot;:&quot;9997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1753ea3f-4f37-4828-a5df-a631d04064f5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1753ea3f-4f37-4828-a5df-a631d04064f5&quot;:{&quot;id&quot;:&quot;1753ea3f-4f37-4828-a5df-a631d04064f5&quot;,&quot;name&quot;:&quot;Lymphocyte (T-cell)&quot;,&quot;type&quot;:&quot;FIGURE_OBJECT&quot;,&quot;relativeTransform&quot;:{&quot;translate&quot;:{&quot;x&quot;:-19.6128550053713,&quot;y&quot;:75.88269759194999},&quot;rotate&quot;:0,&quot;skewX&quot;:0,&quot;scale&quot;:{&quot;x&quot;:4.762185284947385,&quot;y&quot;:4.762185284947385}},&quot;image&quot;:{&quot;url&quot;:&quot;https://icons.biorender.com/biorender/61532fe8e75ac20029699b8c/20210928151717/image/t-cell-01.png&quot;,&quot;fallbackUrl&quot;:&quot;https://res.cloudinary.com/dlcjuc3ej/image/upload/v1632842237/xb42gylcq4qephmy3yx6.svg#/keystone/api/icons/61532fe8e75ac20029699b8c/20210928151717/image/t-cell-01.svg&quot;,&quot;isPremium&quot;:false,&quot;isPacked&quot;:true,&quot;size&quot;:{&quot;x&quot;:100,&quot;y&quot;:102.83687943262412}},&quot;source&quot;:{&quot;id&quot;:&quot;61532fe8e75ac20029699b8c&quot;,&quot;type&quot;:&quot;ASSETS&quot;},&quot;parent&quot;:{&quot;type&quot;:&quot;CHILD&quot;,&quot;parentId&quot;:&quot;7195b3ae-607d-41c3-bba8-b628d1f016c5&quot;,&quot;order&quot;:&quot;2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3fe3a8a2-40d0-4ac0-91fe-140084df7e25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3fe3a8a2-40d0-4ac0-91fe-140084df7e25&quot;:{&quot;relativeTransform&quot;:{&quot;translate&quot;:{&quot;x&quot;:-237.20634725402044,&quot;y&quot;:-60.16305125525298},&quot;rotate&quot;:-0.8505528624445758,&quot;skewX&quot;:0,&quot;scale&quot;:{&quot;x&quot;:1,&quot;y&quot;:1}},&quot;type&quot;:&quot;FIGURE_OBJECT&quot;,&quot;id&quot;:&quot;3fe3a8a2-40d0-4ac0-91fe-140084df7e25&quot;,&quot;parent&quot;:{&quot;type&quot;:&quot;CHILD&quot;,&quot;parentId&quot;:&quot;7195b3ae-607d-41c3-bba8-b628d1f016c5&quot;,&quot;order&quot;:&quot;5&quot;},&quot;name&quot;:&quot;Interleukin receptor (without JAK, cartoon)&quot;,&quot;displayName&quot;:&quot;Interleukin receptor (without JAK, cartoon)&quot;,&quot;source&quot;:{&quot;id&quot;:&quot;6655efa0c1e2311f95921129&quot;,&quot;type&quot;:&quot;ASSETS&quot;},&quot;isPremium&quot;:true},&quot;1b34a66b-58c4-4589-872b-1f633b52f461&quot;:{&quot;type&quot;:&quot;FIGURE_OBJECT&quot;,&quot;id&quot;:&quot;1b34a66b-58c4-4589-872b-1f633b52f461&quot;,&quot;name&quot;:&quot;IL-2β (IL-2 subunit)&quot;,&quot;relativeTransform&quot;:{&quot;translate&quot;:{&quot;x&quot;:-7.666278339288941,&quot;y&quot;:9.205902949101027},&quot;rotate&quot;:0,&quot;skewX&quot;:1.110223024625157e-16,&quot;scale&quot;:{&quot;x&quot;:0.6226712113847271,&quot;y&quot;:0.6226712113847275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3fe3a8a2-40d0-4ac0-91fe-140084df7e25&quot;,&quot;order&quot;:&quot;2&quot;}},&quot;d601a470-0213-4cd2-9ecb-5b9d06635b65&quot;:{&quot;type&quot;:&quot;FIGURE_OBJECT&quot;,&quot;id&quot;:&quot;d601a470-0213-4cd2-9ecb-5b9d06635b65&quot;,&quot;name&quot;:&quot;Gamma chain γc (IL-2 subunit)&quot;,&quot;relativeTransform&quot;:{&quot;translate&quot;:{&quot;x&quot;:21.00774142368857,&quot;y&quot;:1.2043573522451043},&quot;rotate&quot;:0,&quot;skewX&quot;:1.110223024625157e-16,&quot;scale&quot;:{&quot;x&quot;:0.6538267289610504,&quot;y&quot;:0.6538267289610508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3fe3a8a2-40d0-4ac0-91fe-140084df7e25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b52ba91b-5c0c-4a1a-b67c-ef8f13817099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b52ba91b-5c0c-4a1a-b67c-ef8f13817099&quot;:{&quot;relativeTransform&quot;:{&quot;translate&quot;:{&quot;x&quot;:-150.39703145795676,&quot;y&quot;:4.1398071871538775},&quot;rotate&quot;:0,&quot;skewX&quot;:0,&quot;scale&quot;:{&quot;x&quot;:1,&quot;y&quot;:1}},&quot;type&quot;:&quot;FIGURE_OBJECT&quot;,&quot;id&quot;:&quot;b52ba91b-5c0c-4a1a-b67c-ef8f13817099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94.7262203883335,&quot;y&quot;:39.134880862847695},&quot;cornerRounding&quot;:{&quot;type&quot;:&quot;ARC_LENGTH&quot;,&quot;global&quot;:30.73646355445856}},&quot;pathStyles&quot;:[{&quot;type&quot;:&quot;FILL&quot;,&quot;fillStyle&quot;:&quot;rgba(128, 42, 42, 1)&quot;},{&quot;type&quot;:&quot;STROKE&quot;,&quot;strokeStyle&quot;:&quot;rgba(69, 12, 13, 1)&quot;,&quot;lineWidth&quot;:2.4476684548191883,&quot;lineJoin&quot;:&quot;round&quot;}],&quot;isLocked&quot;:false,&quot;parent&quot;:{&quot;type&quot;:&quot;CHILD&quot;,&quot;parentId&quot;:&quot;7195b3ae-607d-41c3-bba8-b628d1f016c5&quot;,&quot;order&quot;:&quot;55&quot;},&quot;source&quot;:{&quot;id&quot;:&quot;5ebd510ede6f5a00aabfea0b&quot;,&quot;type&quot;:&quot;ASSETS&quot;},&quot;isPremium&quot;:false},&quot;66b3d0b2-6ff9-464f-99a7-b311fc2692d9&quot;:{&quot;type&quot;:&quot;FIGURE_OBJECT&quot;,&quot;id&quot;:&quot;66b3d0b2-6ff9-464f-99a7-b311fc2692d9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20.43301309733721,&quot;color&quot;:&quot;rgba(255,255,255,1)&quot;,&quot;fontWeight&quot;:&quot;bold&quot;,&quot;fontStyle&quot;:&quot;normal&quot;,&quot;decoration&quot;:&quot;none&quot;,&quot;script&quot;:&quot;none&quot;},&quot;range&quot;:[0,4]}],&quot;text&quot;:&quot;STAT1&quot;}],&quot;verticalAlign&quot;:&quot;CENTER&quot;,&quot;_lastCaretLocation&quot;:{&quot;lineIndex&quot;:0,&quot;runIndex&quot;:-1,&quot;charIndex&quot;:-1,&quot;endOfLine&quot;:true}},&quot;size&quot;:{&quot;x&quot;:82.50007917410004,&quot;y&quot;:21},&quot;targetSize&quot;:{&quot;x&quot;:82.50007917410004,&quot;y&quot;:2},&quot;format&quot;:&quot;BETTER_TEXT&quot;},&quot;parent&quot;:{&quot;type&quot;:&quot;CHILD&quot;,&quot;parentId&quot;:&quot;b52ba91b-5c0c-4a1a-b67c-ef8f13817099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a7915ad6-38a5-4bba-8881-f9b5db3116bc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a7915ad6-38a5-4bba-8881-f9b5db3116bc&quot;:{&quot;relativeTransform&quot;:{&quot;translate&quot;:{&quot;x&quot;:-22.63808646173537,&quot;y&quot;:134.12499096894948},&quot;rotate&quot;:0,&quot;skewX&quot;:0,&quot;scale&quot;:{&quot;x&quot;:1,&quot;y&quot;:1}},&quot;type&quot;:&quot;FIGURE_OBJECT&quot;,&quot;id&quot;:&quot;a7915ad6-38a5-4bba-8881-f9b5db3116bc&quot;,&quot;name&quot;:&quot;dsDNA brush 3 (straight)&quot;,&quot;displayName&quot;:&quot;Simplified dsDNA brush (straight)&quot;,&quot;opacity&quot;:1,&quot;source&quot;:{&quot;id&quot;:&quot;5e75575f52bb9000abea6260&quot;,&quot;type&quot;:&quot;ASSETS&quot;},&quot;path&quot;:{&quot;type&quot;:&quot;POLY_LINE&quot;,&quot;points&quot;:[{&quot;x&quot;:-76.13812342466589,&quot;y&quot;:0},{&quot;x&quot;:121.37724322693633,&quot;y&quot;:0}],&quot;closed&quot;:false},&quot;pathStyles&quot;:[{&quot;type&quot;:&quot;FILL&quot;,&quot;fillStyle&quot;:&quot;rgba(0,0,0,0)&quot;},{&quot;type&quot;:&quot;STROKE&quot;,&quot;strokeStyle&quot;:&quot;rgba(0,0,0,0)&quot;,&quot;lineWidth&quot;:22.441857784341142,&quot;lineJoin&quot;:&quot;round&quot;}],&quot;pathSmoothing&quot;:{&quot;type&quot;:&quot;CATMULL_SMOOTHING&quot;,&quot;smoothing&quot;:0.2},&quot;pathPattern&quot;:{&quot;type&quot;:&quot;ROW&quot;,&quot;patternId&quot;:&quot;0f00d744-8291-4048-b1d1-f0b8c895ee25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7195b3ae-607d-41c3-bba8-b628d1f016c5&quot;,&quot;order&quot;:&quot;7&quot;},&quot;isPremium&quot;:true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0a83fc37-7e03-4f1a-a3b8-48fce4946d46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0a83fc37-7e03-4f1a-a3b8-48fce4946d46&quot;:{&quot;relativeTransform&quot;:{&quot;translate&quot;:{&quot;x&quot;:-170.40264790937343,&quot;y&quot;:-131.8438667200021},&quot;rotate&quot;:-0.5201604585143949,&quot;skewX&quot;:0,&quot;scale&quot;:{&quot;x&quot;:1,&quot;y&quot;:1}},&quot;type&quot;:&quot;FIGURE_OBJECT&quot;,&quot;id&quot;:&quot;0a83fc37-7e03-4f1a-a3b8-48fce4946d46&quot;,&quot;parent&quot;:{&quot;type&quot;:&quot;CHILD&quot;,&quot;parentId&quot;:&quot;7195b3ae-607d-41c3-bba8-b628d1f016c5&quot;,&quot;order&quot;:&quot;8&quot;},&quot;name&quot;:&quot;Interleukin receptor (without JAK, cartoon)&quot;,&quot;displayName&quot;:&quot;Interleukin receptor (without JAK, cartoon)&quot;,&quot;source&quot;:{&quot;id&quot;:&quot;6655efa0c1e2311f95921129&quot;,&quot;type&quot;:&quot;ASSETS&quot;},&quot;isPremium&quot;:true},&quot;9cb68bba-72c3-48c8-81d5-3bdac268943e&quot;:{&quot;type&quot;:&quot;FIGURE_OBJECT&quot;,&quot;id&quot;:&quot;9cb68bba-72c3-48c8-81d5-3bdac268943e&quot;,&quot;name&quot;:&quot;IL-2β (IL-2 subunit)&quot;,&quot;relativeTransform&quot;:{&quot;translate&quot;:{&quot;x&quot;:-7.666278339288941,&quot;y&quot;:9.205902949101027},&quot;rotate&quot;:0,&quot;skewX&quot;:1.110223024625157e-16,&quot;scale&quot;:{&quot;x&quot;:0.6226712113847271,&quot;y&quot;:0.6226712113847275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0a83fc37-7e03-4f1a-a3b8-48fce4946d46&quot;,&quot;order&quot;:&quot;2&quot;}},&quot;6e72d01a-6a1e-41ff-a74d-84873e205ceb&quot;:{&quot;type&quot;:&quot;FIGURE_OBJECT&quot;,&quot;id&quot;:&quot;6e72d01a-6a1e-41ff-a74d-84873e205ceb&quot;,&quot;name&quot;:&quot;Gamma chain γc (IL-2 subunit)&quot;,&quot;relativeTransform&quot;:{&quot;translate&quot;:{&quot;x&quot;:21.00774142368857,&quot;y&quot;:1.2043573522451043},&quot;rotate&quot;:0,&quot;skewX&quot;:1.110223024625157e-16,&quot;scale&quot;:{&quot;x&quot;:0.6538267289610504,&quot;y&quot;:0.6538267289610508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0a83fc37-7e03-4f1a-a3b8-48fce4946d46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6273e17a-8eb5-4824-a7b4-f8134f7dd00b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6273e17a-8eb5-4824-a7b4-f8134f7dd00b&quot;:{&quot;relativeTransform&quot;:{&quot;translate&quot;:{&quot;x&quot;:-35.50288420639601,&quot;y&quot;:-184.4921117623548},&quot;rotate&quot;:-6.661338147750939e-16,&quot;skewX&quot;:0,&quot;scale&quot;:{&quot;x&quot;:1,&quot;y&quot;:1}},&quot;type&quot;:&quot;FIGURE_OBJECT&quot;,&quot;id&quot;:&quot;6273e17a-8eb5-4824-a7b4-f8134f7dd00b&quot;,&quot;parent&quot;:{&quot;type&quot;:&quot;CHILD&quot;,&quot;parentId&quot;:&quot;7195b3ae-607d-41c3-bba8-b628d1f016c5&quot;,&quot;order&quot;:&quot;9&quot;},&quot;name&quot;:&quot;Interleukin receptor (without JAK, cartoon)&quot;,&quot;displayName&quot;:&quot;Interleukin receptor (without JAK, cartoon)&quot;,&quot;source&quot;:{&quot;id&quot;:&quot;6655efa0c1e2311f95921129&quot;,&quot;type&quot;:&quot;ASSETS&quot;},&quot;isPremium&quot;:true},&quot;7a4803b9-7077-4f8b-822a-7a1395aba1fb&quot;:{&quot;type&quot;:&quot;FIGURE_OBJECT&quot;,&quot;id&quot;:&quot;7a4803b9-7077-4f8b-822a-7a1395aba1fb&quot;,&quot;name&quot;:&quot;IL-2β (IL-2 subunit)&quot;,&quot;relativeTransform&quot;:{&quot;translate&quot;:{&quot;x&quot;:-7.666278339288941,&quot;y&quot;:9.205902949101027},&quot;rotate&quot;:0,&quot;skewX&quot;:1.110223024625157e-16,&quot;scale&quot;:{&quot;x&quot;:0.6226712113847271,&quot;y&quot;:0.6226712113847275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6273e17a-8eb5-4824-a7b4-f8134f7dd00b&quot;,&quot;order&quot;:&quot;2&quot;}},&quot;2362df5a-3be3-4a8a-8c8f-e1a70f819b47&quot;:{&quot;type&quot;:&quot;FIGURE_OBJECT&quot;,&quot;id&quot;:&quot;2362df5a-3be3-4a8a-8c8f-e1a70f819b47&quot;,&quot;name&quot;:&quot;Gamma chain γc (IL-2 subunit)&quot;,&quot;relativeTransform&quot;:{&quot;translate&quot;:{&quot;x&quot;:21.00774142368857,&quot;y&quot;:1.2043573522451043},&quot;rotate&quot;:0,&quot;skewX&quot;:1.110223024625157e-16,&quot;scale&quot;:{&quot;x&quot;:0.6538267289610504,&quot;y&quot;:0.6538267289610508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6273e17a-8eb5-4824-a7b4-f8134f7dd00b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f2b1a7dc-bef4-400a-8011-f684ccf40999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f2b1a7dc-bef4-400a-8011-f684ccf40999&quot;:{&quot;relativeTransform&quot;:{&quot;translate&quot;:{&quot;x&quot;:93.46018503934732,&quot;y&quot;:-156.4985862479134},&quot;rotate&quot;:0.5493863516477686,&quot;skewX&quot;:0,&quot;scale&quot;:{&quot;x&quot;:1,&quot;y&quot;:1}},&quot;type&quot;:&quot;FIGURE_OBJECT&quot;,&quot;id&quot;:&quot;f2b1a7dc-bef4-400a-8011-f684ccf40999&quot;,&quot;parent&quot;:{&quot;type&quot;:&quot;CHILD&quot;,&quot;parentId&quot;:&quot;7195b3ae-607d-41c3-bba8-b628d1f016c5&quot;,&quot;order&quot;:&quot;95&quot;},&quot;name&quot;:&quot;Interleukin receptor (without JAK, cartoon)&quot;,&quot;displayName&quot;:&quot;Interleukin receptor (without JAK, cartoon)&quot;,&quot;source&quot;:{&quot;id&quot;:&quot;6655efa0c1e2311f95921129&quot;,&quot;type&quot;:&quot;ASSETS&quot;},&quot;isPremium&quot;:true},&quot;15914dce-6f0e-43b0-87aa-63768a975638&quot;:{&quot;type&quot;:&quot;FIGURE_OBJECT&quot;,&quot;id&quot;:&quot;15914dce-6f0e-43b0-87aa-63768a975638&quot;,&quot;name&quot;:&quot;IL-2β (IL-2 subunit)&quot;,&quot;relativeTransform&quot;:{&quot;translate&quot;:{&quot;x&quot;:-7.666278339288941,&quot;y&quot;:9.205902949101027},&quot;rotate&quot;:0,&quot;skewX&quot;:1.110223024625157e-16,&quot;scale&quot;:{&quot;x&quot;:0.6226712113847271,&quot;y&quot;:0.6226712113847275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f2b1a7dc-bef4-400a-8011-f684ccf40999&quot;,&quot;order&quot;:&quot;2&quot;}},&quot;5c219a43-0eeb-4693-9031-1445aae4dfe2&quot;:{&quot;type&quot;:&quot;FIGURE_OBJECT&quot;,&quot;id&quot;:&quot;5c219a43-0eeb-4693-9031-1445aae4dfe2&quot;,&quot;name&quot;:&quot;Gamma chain γc (IL-2 subunit)&quot;,&quot;relativeTransform&quot;:{&quot;translate&quot;:{&quot;x&quot;:21.00774142368857,&quot;y&quot;:1.2043573522451043},&quot;rotate&quot;:0,&quot;skewX&quot;:1.110223024625157e-16,&quot;scale&quot;:{&quot;x&quot;:0.6538267289610504,&quot;y&quot;:0.6538267289610508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f2b1a7dc-bef4-400a-8011-f684ccf40999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2cf29aa6-3493-43fe-a51d-36307f1dd51b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2cf29aa6-3493-43fe-a51d-36307f1dd51b&quot;:{&quot;relativeTransform&quot;:{&quot;translate&quot;:{&quot;x&quot;:179.2796745404647,&quot;y&quot;:-81.46291900558826},&quot;rotate&quot;:0.8841676545134594,&quot;skewX&quot;:0,&quot;scale&quot;:{&quot;x&quot;:1,&quot;y&quot;:1}},&quot;type&quot;:&quot;FIGURE_OBJECT&quot;,&quot;id&quot;:&quot;2cf29aa6-3493-43fe-a51d-36307f1dd51b&quot;,&quot;parent&quot;:{&quot;type&quot;:&quot;CHILD&quot;,&quot;parentId&quot;:&quot;7195b3ae-607d-41c3-bba8-b628d1f016c5&quot;,&quot;order&quot;:&quot;97&quot;},&quot;name&quot;:&quot;Interleukin receptor (without JAK, cartoon)&quot;,&quot;displayName&quot;:&quot;Interleukin receptor (without JAK, cartoon)&quot;,&quot;source&quot;:{&quot;id&quot;:&quot;6655efa0c1e2311f95921129&quot;,&quot;type&quot;:&quot;ASSETS&quot;},&quot;isPremium&quot;:true},&quot;e1cb7a4d-1f19-4f1f-a114-5758533e887a&quot;:{&quot;type&quot;:&quot;FIGURE_OBJECT&quot;,&quot;id&quot;:&quot;e1cb7a4d-1f19-4f1f-a114-5758533e887a&quot;,&quot;name&quot;:&quot;IL-2β (IL-2 subunit)&quot;,&quot;relativeTransform&quot;:{&quot;translate&quot;:{&quot;x&quot;:-7.666278339288941,&quot;y&quot;:9.205902949101027},&quot;rotate&quot;:0,&quot;skewX&quot;:1.110223024625157e-16,&quot;scale&quot;:{&quot;x&quot;:0.6226712113847271,&quot;y&quot;:0.6226712113847275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2cf29aa6-3493-43fe-a51d-36307f1dd51b&quot;,&quot;order&quot;:&quot;2&quot;}},&quot;378153e9-0aba-48cd-ad06-fabebc815ba4&quot;:{&quot;type&quot;:&quot;FIGURE_OBJECT&quot;,&quot;id&quot;:&quot;378153e9-0aba-48cd-ad06-fabebc815ba4&quot;,&quot;name&quot;:&quot;Gamma chain γc (IL-2 subunit)&quot;,&quot;relativeTransform&quot;:{&quot;translate&quot;:{&quot;x&quot;:21.00774142368857,&quot;y&quot;:1.2043573522451043},&quot;rotate&quot;:0,&quot;skewX&quot;:1.110223024625157e-16,&quot;scale&quot;:{&quot;x&quot;:0.6538267289610504,&quot;y&quot;:0.6538267289610508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2cf29aa6-3493-43fe-a51d-36307f1dd51b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b070383-4b14-4568-af37-3705b35cbf67"/>
  <p:tag name="SELECTIONIDS" val="ee064594-3663-43cb-af6c-c74231eb37ca"/>
  <p:tag name="TRANSPARENTBACKGROUND" val="true"/>
  <p:tag name="VERSION" val="1770560987908"/>
  <p:tag name="TITLE" val="STAT start new"/>
  <p:tag name="CREATORNAME" val="Simon Grassmann"/>
  <p:tag name="DATEINSERTED" val="1770560988108"/>
  <p:tag name="DPI" val="300"/>
  <p:tag name="BIOJSON" val="{&quot;id&quot;:&quot;ecd86b47-4d1d-40e6-a442-c67b26de0622&quot;,&quot;objects&quot;:{&quot;ee064594-3663-43cb-af6c-c74231eb37ca&quot;:{&quot;type&quot;:&quot;FIGURE_OBJECT&quot;,&quot;id&quot;:&quot;ee064594-3663-43cb-af6c-c74231eb37ca&quot;,&quot;parent&quot;:{&quot;type&quot;:&quot;CHILD&quot;,&quot;parentId&quot;:&quot;7b070383-4b14-4568-af37-3705b35cbf67&quot;,&quot;order&quot;:&quot;8&quot;},&quot;relativeTransform&quot;:{&quot;translate&quot;:{&quot;x&quot;:88.81952792441255,&quot;y&quot;:-242.57723185229898},&quot;rotate&quot;:2.201975024124563,&quot;skewX&quot;:0,&quot;scale&quot;:{&quot;x&quot;:1,&quot;y&quot;:1}}},&quot;df41c967-80a6-4ded-88fb-5ce7eeae78ba&quot;:{&quot;type&quot;:&quot;FIGURE_OBJECT&quot;,&quot;id&quot;:&quot;df41c967-80a6-4ded-88fb-5ce7eeae78ba&quot;,&quot;parent&quot;:{&quot;type&quot;:&quot;CHILD&quot;,&quot;parentId&quot;:&quot;ee064594-3663-43cb-af6c-c74231eb37ca&quot;,&quot;order&quot;:&quot;5&quot;},&quot;relativeTransform&quot;:{&quot;translate&quot;:{&quot;x&quot;:72.49541383800188,&quot;y&quot;:-13.684321779836036},&quot;rotate&quot;:1.5707963267948968}},&quot;fb6b6358-8675-40aa-8e29-69613245c23b&quot;:{&quot;type&quot;:&quot;FIGURE_OBJECT&quot;,&quot;id&quot;:&quot;fb6b6358-8675-40aa-8e29-69613245c23b&quot;,&quot;name&quot;:&quot;MHC class II&quot;,&quot;relativeTransform&quot;:{&quot;translate&quot;:{&quot;x&quot;:5.3102434278394215,&quot;y&quot;:-30.56477093242517},&quot;rotate&quot;:3.141592653589793,&quot;skewX&quot;:1.0748603017579208e-16,&quot;scale&quot;:{&quot;x&quot;:-0.16760065661263174,&quot;y&quot;:0.24152245493841376}},&quot;opacity&quot;:1,&quot;image&quot;:{&quot;url&quot;:&quot;https://icons.cdn.biorender.com/biorender/5d9b3e67dd52690004bb547d/20230117155335/image/5d9b3e67dd52690004bb547d.png&quot;,&quot;fallbackUrl&quot;:&quot;sources/icons/5d9b3e67dd52690004bb547d/20230117155335/image/5d9b3e67dd52690004bb547d.svg&quot;,&quot;size&quot;:{&quot;x&quot;:86,&quot;y&quot;:202},&quot;isPremium&quot;:false},&quot;source&quot;:{&quot;id&quot;:&quot;5d9b3e67dd52690004bb547d&quot;,&quot;type&quot;:&quot;ASSETS&quot;},&quot;pathStyles&quot;:[{&quot;type&quot;:&quot;FILL&quot;,&quot;fillStyle&quot;:&quot;rgb(0,0,0)&quot;}],&quot;isLocked&quot;:false,&quot;parent&quot;:{&quot;type&quot;:&quot;CHILD&quot;,&quot;parentId&quot;:&quot;df41c967-80a6-4ded-88fb-5ce7eeae78ba&quot;,&quot;order&quot;:&quot;5&quot;}},&quot;01ca96fd-8f5f-4d63-a04d-67a284ca1915&quot;:{&quot;type&quot;:&quot;FIGURE_OBJECT&quot;,&quot;id&quot;:&quot;01ca96fd-8f5f-4d63-a04d-67a284ca1915&quot;,&quot;parent&quot;:{&quot;type&quot;:&quot;CROP&quot;,&quot;parentId&quot;:&quot;df41c967-80a6-4ded-88fb-5ce7eeae78ba&quot;,&quot;order&quot;:&quot;5&quot;},&quot;relativeTransform&quot;:{&quot;translate&quot;:{&quot;x&quot;:8.828729222571313,&quot;y&quot;:-32.3188995269674},&quot;rotate&quot;:0,&quot;skewX&quot;:3.2106294764771657e-16,&quot;scale&quot;:{&quot;x&quot;:3.567015340498933,&quot;y&quot;:27.818495276054414}},&quot;path&quot;:{&quot;type&quot;:&quot;RECT&quot;,&quot;size&quot;:{&quot;x&quot;:2,&quot;y&quot;:2}},&quot;pathStyles&quot;:[{&quot;type&quot;:&quot;FILL&quot;,&quot;fillStyle&quot;:&quot;#fff&quot;}],&quot;isFrozen&quot;:true},&quot;7b070383-4b14-4568-af37-3705b35cbf67&quot;:{&quot;id&quot;:&quot;7b070383-4b14-4568-af37-3705b35cbf6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5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2d3601a4-1e8b-4340-af5f-9e2ea906c475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2d3601a4-1e8b-4340-af5f-9e2ea906c475&quot;:{&quot;relativeTransform&quot;:{&quot;translate&quot;:{&quot;x&quot;:-224.68243291282596,&quot;y&quot;:-48.62571590444739},&quot;rotate&quot;:0,&quot;skewX&quot;:0,&quot;scale&quot;:{&quot;x&quot;:1,&quot;y&quot;:1}},&quot;type&quot;:&quot;FIGURE_OBJECT&quot;,&quot;id&quot;:&quot;2d3601a4-1e8b-4340-af5f-9e2ea906c475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195b3ae-607d-41c3-bba8-b628d1f016c5&quot;,&quot;order&quot;:&quot;98&quot;},&quot;isPremium&quot;:true},&quot;1f7798d5-ee27-4ad6-9ca0-a1de76478b6f&quot;:{&quot;type&quot;:&quot;FIGURE_OBJECT&quot;,&quot;id&quot;:&quot;1f7798d5-ee27-4ad6-9ca0-a1de76478b6f&quot;,&quot;name&quot;:&quot;Sphere&quot;,&quot;relativeTransform&quot;:{&quot;translate&quot;:{&quot;x&quot;:42.86516401296326,&quot;y&quot;:-115.50025004344224},&quot;rotate&quot;:0,&quot;skewX&quot;:0,&quot;scale&quot;:{&quot;x&quot;:0.11439390362705525,&quot;y&quot;:0.11439390362705522}},&quot;opacity&quot;:1,&quot;image&quot;:{&quot;url&quot;:&quot;https://icons.cdn.biorender.com/biorender/5f4529c2929bce0028c9f879/5b8847989629ce1400901caa.png&quot;,&quot;fallbackUrl&quot;:&quot;sources/icons/5f4529c2929bce0028c9f879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3601a4-1e8b-4340-af5f-9e2ea906c475&quot;,&quot;order&quot;:&quot;8&quot;}},&quot;4aa80285-724a-448b-8a86-53b3e859b2c6&quot;:{&quot;type&quot;:&quot;FIGURE_OBJECT&quot;,&quot;id&quot;:&quot;4aa80285-724a-448b-8a86-53b3e859b2c6&quot;,&quot;name&quot;:&quot;Sphere&quot;,&quot;relativeTransform&quot;:{&quot;translate&quot;:{&quot;x&quot;:42.865074566934695,&quot;y&quot;:-139.96432869797806},&quot;rotate&quot;:0,&quot;skewX&quot;:0,&quot;scale&quot;:{&quot;x&quot;:0.11439390362705525,&quot;y&quot;:0.11439390362705522}},&quot;opacity&quot;:1,&quot;image&quot;:{&quot;url&quot;:&quot;https://icons.cdn.biorender.com/biorender/5f4529c2929bce0028c9f879/5b8847989629ce1400901caa.png&quot;,&quot;fallbackUrl&quot;:&quot;sources/icons/5f4529c2929bce0028c9f879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3601a4-1e8b-4340-af5f-9e2ea906c475&quot;,&quot;order&quot;:&quot;99&quot;}},&quot;ecb1a931-9697-4a44-b034-0df1a1e0f0bc&quot;:{&quot;type&quot;:&quot;FIGURE_OBJECT&quot;,&quot;id&quot;:&quot;ecb1a931-9697-4a44-b034-0df1a1e0f0bc&quot;,&quot;name&quot;:&quot;Sphere&quot;,&quot;relativeTransform&quot;:{&quot;translate&quot;:{&quot;x&quot;:3.9687629230808703,&quot;y&quot;:-132.6592910483473},&quot;rotate&quot;:0,&quot;skewX&quot;:0,&quot;scale&quot;:{&quot;x&quot;:0.11439390362705525,&quot;y&quot;:0.11439390362705522}},&quot;opacity&quot;:1,&quot;image&quot;:{&quot;url&quot;:&quot;https://icons.cdn.biorender.com/biorender/5f4529c2929bce0028c9f879/5b8847989629ce1400901caa.png&quot;,&quot;fallbackUrl&quot;:&quot;sources/icons/5f4529c2929bce0028c9f879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3601a4-1e8b-4340-af5f-9e2ea906c475&quot;,&quot;order&quot;:&quot;998&quot;}},&quot;1ce69952-a9ae-40b9-9f1f-944945d0c80a&quot;:{&quot;type&quot;:&quot;FIGURE_OBJECT&quot;,&quot;id&quot;:&quot;1ce69952-a9ae-40b9-9f1f-944945d0c80a&quot;,&quot;name&quot;:&quot;Sphere&quot;,&quot;relativeTransform&quot;:{&quot;translate&quot;:{&quot;x&quot;:21.127636210770305,&quot;y&quot;:-157.12317801304656},&quot;rotate&quot;:0,&quot;skewX&quot;:0,&quot;scale&quot;:{&quot;x&quot;:0.11439390362705525,&quot;y&quot;:0.11439390362705522}},&quot;opacity&quot;:1,&quot;image&quot;:{&quot;url&quot;:&quot;https://icons.cdn.biorender.com/biorender/5f4529c2929bce0028c9f879/5b8847989629ce1400901caa.png&quot;,&quot;fallbackUrl&quot;:&quot;sources/icons/5f4529c2929bce0028c9f879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3601a4-1e8b-4340-af5f-9e2ea906c475&quot;,&quot;order&quot;:&quot;999&quot;}},&quot;2862a7aa-8257-40eb-a4a4-588e47efabbd&quot;:{&quot;type&quot;:&quot;FIGURE_OBJECT&quot;,&quot;id&quot;:&quot;2862a7aa-8257-40eb-a4a4-588e47efabbd&quot;,&quot;name&quot;:&quot;Sphere&quot;,&quot;relativeTransform&quot;:{&quot;translate&quot;:{&quot;x&quot;:54.871928448213254,&quot;y&quot;:-164.42826020482738},&quot;rotate&quot;:0,&quot;skewX&quot;:0,&quot;scale&quot;:{&quot;x&quot;:0.11439390362705525,&quot;y&quot;:0.11439390362705522}},&quot;opacity&quot;:1,&quot;image&quot;:{&quot;url&quot;:&quot;https://icons.cdn.biorender.com/biorender/5f4529c2929bce0028c9f879/5b8847989629ce1400901caa.png&quot;,&quot;fallbackUrl&quot;:&quot;sources/icons/5f4529c2929bce0028c9f879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3601a4-1e8b-4340-af5f-9e2ea906c475&quot;,&quot;order&quot;:&quot;999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5d6db611-268c-4480-9a59-43add166e2b2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5d6db611-268c-4480-9a59-43add166e2b2&quot;:{&quot;relativeTransform&quot;:{&quot;translate&quot;:{&quot;x&quot;:-71.30343747903598,&quot;y&quot;:-101.63941453458435},&quot;rotate&quot;:0,&quot;skewX&quot;:0,&quot;scale&quot;:{&quot;x&quot;:1,&quot;y&quot;:1}},&quot;type&quot;:&quot;FIGURE_OBJECT&quot;,&quot;id&quot;:&quot;5d6db611-268c-4480-9a59-43add166e2b2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195b3ae-607d-41c3-bba8-b628d1f016c5&quot;,&quot;order&quot;:&quot;99&quot;},&quot;isPremium&quot;:true},&quot;091b6672-2c38-4d20-972b-3c36dfcac774&quot;:{&quot;type&quot;:&quot;FIGURE_OBJECT&quot;,&quot;id&quot;:&quot;091b6672-2c38-4d20-972b-3c36dfcac774&quot;,&quot;name&quot;:&quot;Sphere&quot;,&quot;relativeTransform&quot;:{&quot;translate&quot;:{&quot;x&quot;:42.86516401296326,&quot;y&quot;:-115.50025004344224},&quot;rotate&quot;:0,&quot;skewX&quot;:0,&quot;scale&quot;:{&quot;x&quot;:0.11439390362705525,&quot;y&quot;:0.11439390362705522}},&quot;opacity&quot;:1,&quot;image&quot;:{&quot;url&quot;:&quot;https://icons.cdn.biorender.com/biorender/5b8847989629ce1400901caa/20240913182354/image/5b8847989629ce1400901caa.png&quot;,&quot;fallbackUrl&quot;:&quot;sources/icons/5b8847989629ce1400901caa/20240913182354/image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d6db611-268c-4480-9a59-43add166e2b2&quot;,&quot;order&quot;:&quot;8&quot;}},&quot;fb7bf2b8-046f-46fc-9af4-2da2ff3f8172&quot;:{&quot;type&quot;:&quot;FIGURE_OBJECT&quot;,&quot;id&quot;:&quot;fb7bf2b8-046f-46fc-9af4-2da2ff3f8172&quot;,&quot;name&quot;:&quot;Sphere&quot;,&quot;relativeTransform&quot;:{&quot;translate&quot;:{&quot;x&quot;:42.865074566934695,&quot;y&quot;:-139.96432869797806},&quot;rotate&quot;:0,&quot;skewX&quot;:0,&quot;scale&quot;:{&quot;x&quot;:0.11439390362705525,&quot;y&quot;:0.11439390362705522}},&quot;opacity&quot;:1,&quot;image&quot;:{&quot;url&quot;:&quot;https://icons.cdn.biorender.com/biorender/5b8847989629ce1400901caa/20240913182354/image/5b8847989629ce1400901caa.png&quot;,&quot;fallbackUrl&quot;:&quot;sources/icons/5b8847989629ce1400901caa/20240913182354/image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d6db611-268c-4480-9a59-43add166e2b2&quot;,&quot;order&quot;:&quot;99&quot;}},&quot;f8198472-00b3-4d00-8988-ade62371cced&quot;:{&quot;type&quot;:&quot;FIGURE_OBJECT&quot;,&quot;id&quot;:&quot;f8198472-00b3-4d00-8988-ade62371cced&quot;,&quot;name&quot;:&quot;Sphere&quot;,&quot;relativeTransform&quot;:{&quot;translate&quot;:{&quot;x&quot;:3.9687629230808703,&quot;y&quot;:-132.6592910483473},&quot;rotate&quot;:0,&quot;skewX&quot;:0,&quot;scale&quot;:{&quot;x&quot;:0.11439390362705525,&quot;y&quot;:0.11439390362705522}},&quot;opacity&quot;:1,&quot;image&quot;:{&quot;url&quot;:&quot;https://icons.cdn.biorender.com/biorender/5b8847989629ce1400901caa/20240913182354/image/5b8847989629ce1400901caa.png&quot;,&quot;fallbackUrl&quot;:&quot;sources/icons/5b8847989629ce1400901caa/20240913182354/image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d6db611-268c-4480-9a59-43add166e2b2&quot;,&quot;order&quot;:&quot;998&quot;}},&quot;de93d64d-03ca-4ae7-a6a9-245e62ed6120&quot;:{&quot;type&quot;:&quot;FIGURE_OBJECT&quot;,&quot;id&quot;:&quot;de93d64d-03ca-4ae7-a6a9-245e62ed6120&quot;,&quot;name&quot;:&quot;Sphere&quot;,&quot;relativeTransform&quot;:{&quot;translate&quot;:{&quot;x&quot;:21.127636210770305,&quot;y&quot;:-157.12317801304656},&quot;rotate&quot;:0,&quot;skewX&quot;:0,&quot;scale&quot;:{&quot;x&quot;:0.11439390362705525,&quot;y&quot;:0.11439390362705522}},&quot;opacity&quot;:1,&quot;image&quot;:{&quot;url&quot;:&quot;https://icons.cdn.biorender.com/biorender/5b8847989629ce1400901caa/20240913182354/image/5b8847989629ce1400901caa.png&quot;,&quot;fallbackUrl&quot;:&quot;sources/icons/5b8847989629ce1400901caa/20240913182354/image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d6db611-268c-4480-9a59-43add166e2b2&quot;,&quot;order&quot;:&quot;999&quot;}},&quot;27d5b0c7-c5c2-4555-9bb2-7c2eba3fe458&quot;:{&quot;type&quot;:&quot;FIGURE_OBJECT&quot;,&quot;id&quot;:&quot;27d5b0c7-c5c2-4555-9bb2-7c2eba3fe458&quot;,&quot;name&quot;:&quot;Sphere&quot;,&quot;relativeTransform&quot;:{&quot;translate&quot;:{&quot;x&quot;:54.871928448213254,&quot;y&quot;:-164.42826020482738},&quot;rotate&quot;:0,&quot;skewX&quot;:0,&quot;scale&quot;:{&quot;x&quot;:0.11439390362705525,&quot;y&quot;:0.11439390362705522}},&quot;opacity&quot;:1,&quot;image&quot;:{&quot;url&quot;:&quot;https://icons.cdn.biorender.com/biorender/5b8847989629ce1400901caa/20240913182354/image/5b8847989629ce1400901caa.png&quot;,&quot;fallbackUrl&quot;:&quot;sources/icons/5b8847989629ce1400901caa/20240913182354/image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5d6db611-268c-4480-9a59-43add166e2b2&quot;,&quot;order&quot;:&quot;999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072c7fa8-31fa-4540-8ad0-f0497c08570c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072c7fa8-31fa-4540-8ad0-f0497c08570c&quot;:{&quot;relativeTransform&quot;:{&quot;translate&quot;:{&quot;x&quot;:85.72852599128365,&quot;y&quot;:-77.29426841586289},&quot;rotate&quot;:0,&quot;skewX&quot;:0,&quot;scale&quot;:{&quot;x&quot;:1,&quot;y&quot;:1}},&quot;type&quot;:&quot;FIGURE_OBJECT&quot;,&quot;id&quot;:&quot;072c7fa8-31fa-4540-8ad0-f0497c08570c&quot;,&quot;name&quot;:&quot;Sphere (cluster 1)&quot;,&quot;displayName&quot;:&quot;Cluster of spheres 1&quot;,&quot;opacity&quot;:1,&quot;source&quot;:{&quot;id&quot;:&quot;5f452a8db9b80500a9c8b3d9&quot;,&quot;type&quot;:&quot;ASSETS&quot;},&quot;pathStyles&quot;:[{&quot;type&quot;:&quot;FILL&quot;,&quot;fillStyle&quot;:&quot;rgb(0,0,0)&quot;}],&quot;isLocked&quot;:false,&quot;parent&quot;:{&quot;type&quot;:&quot;CHILD&quot;,&quot;parentId&quot;:&quot;7195b3ae-607d-41c3-bba8-b628d1f016c5&quot;,&quot;order&quot;:&quot;995&quot;},&quot;isPremium&quot;:true},&quot;482ac51a-209c-4ec1-9047-77becc0a3092&quot;:{&quot;type&quot;:&quot;FIGURE_OBJECT&quot;,&quot;id&quot;:&quot;482ac51a-209c-4ec1-9047-77becc0a3092&quot;,&quot;name&quot;:&quot;Sphere&quot;,&quot;relativeTransform&quot;:{&quot;translate&quot;:{&quot;x&quot;:31.906259903374192,&quot;y&quot;:-104.54134593385317},&quot;rotate&quot;:0,&quot;skewX&quot;:0,&quot;scale&quot;:{&quot;x&quot;:0.11439390362705525,&quot;y&quot;:0.11439390362705522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c7fa8-31fa-4540-8ad0-f0497c08570c&quot;,&quot;order&quot;:&quot;8&quot;}},&quot;bf09f11b-7b3a-4e43-a96d-27cbd5a9b818&quot;:{&quot;type&quot;:&quot;FIGURE_OBJECT&quot;,&quot;id&quot;:&quot;bf09f11b-7b3a-4e43-a96d-27cbd5a9b818&quot;,&quot;name&quot;:&quot;Sphere&quot;,&quot;relativeTransform&quot;:{&quot;translate&quot;:{&quot;x&quot;:31.90565447561049,&quot;y&quot;:-139.96398166601458},&quot;rotate&quot;:0,&quot;skewX&quot;:0,&quot;scale&quot;:{&quot;x&quot;:0.11439390362705525,&quot;y&quot;:0.11439390362705522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c7fa8-31fa-4540-8ad0-f0497c08570c&quot;,&quot;order&quot;:&quot;99&quot;}},&quot;f0005002-b208-43c2-b436-4df8ad77ce00&quot;:{&quot;type&quot;:&quot;FIGURE_OBJECT&quot;,&quot;id&quot;:&quot;f0005002-b208-43c2-b436-4df8ad77ce00&quot;,&quot;name&quot;:&quot;Sphere&quot;,&quot;relativeTransform&quot;:{&quot;translate&quot;:{&quot;x&quot;:3.9687629230808703,&quot;y&quot;:-132.6592910483473},&quot;rotate&quot;:0,&quot;skewX&quot;:0,&quot;scale&quot;:{&quot;x&quot;:0.11439390362705525,&quot;y&quot;:0.11439390362705522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c7fa8-31fa-4540-8ad0-f0497c08570c&quot;,&quot;order&quot;:&quot;998&quot;}},&quot;9eb201b5-2c9b-4a0e-8ff5-8b739b365707&quot;:{&quot;type&quot;:&quot;FIGURE_OBJECT&quot;,&quot;id&quot;:&quot;9eb201b5-2c9b-4a0e-8ff5-8b739b365707&quot;,&quot;name&quot;:&quot;Sphere&quot;,&quot;relativeTransform&quot;:{&quot;translate&quot;:{&quot;x&quot;:71.11808369935474,&quot;y&quot;:-139.96382184866297},&quot;rotate&quot;:0,&quot;skewX&quot;:0,&quot;scale&quot;:{&quot;x&quot;:0.11439390362705525,&quot;y&quot;:0.11439390362705522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c7fa8-31fa-4540-8ad0-f0497c08570c&quot;,&quot;order&quot;:&quot;999&quot;}},&quot;ef0fdc3e-2374-4569-ae53-f139d6947702&quot;:{&quot;type&quot;:&quot;FIGURE_OBJECT&quot;,&quot;id&quot;:&quot;ef0fdc3e-2374-4569-ae53-f139d6947702&quot;,&quot;name&quot;:&quot;Sphere&quot;,&quot;relativeTransform&quot;:{&quot;translate&quot;:{&quot;x&quot;:53.95868643908082,&quot;y&quot;:-115.50032869797806},&quot;rotate&quot;:0,&quot;skewX&quot;:0,&quot;scale&quot;:{&quot;x&quot;:0.11439390362705525,&quot;y&quot;:0.11439390362705522}},&quot;opacity&quot;:1,&quot;image&quot;:{&quot;url&quot;:&quot;https://icons.cdn.biorender.com/biorender/5f4529c2929bce0028c9f87b/5b8847989629ce1400901caa.png&quot;,&quot;fallbackUrl&quot;:&quot;sources/icons/5f4529c2929bce0028c9f87b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c7fa8-31fa-4540-8ad0-f0497c08570c&quot;,&quot;order&quot;:&quot;999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6d1d4ba0-8d70-41ad-a2fb-941d276ff048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6d1d4ba0-8d70-41ad-a2fb-941d276ff048&quot;:{&quot;relativeTransform&quot;:{&quot;translate&quot;:{&quot;x&quot;:-163.49486575797783,&quot;y&quot;:45.72278792468813},&quot;rotate&quot;:0,&quot;skewX&quot;:0,&quot;scale&quot;:{&quot;x&quot;:1,&quot;y&quot;:1}},&quot;type&quot;:&quot;FIGURE_OBJECT&quot;,&quot;id&quot;:&quot;6d1d4ba0-8d70-41ad-a2fb-941d276ff048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94.7262203883335,&quot;y&quot;:39.134880862847695},&quot;cornerRounding&quot;:{&quot;type&quot;:&quot;ARC_LENGTH&quot;,&quot;global&quot;:30.73646355445856}},&quot;pathStyles&quot;:[{&quot;type&quot;:&quot;FILL&quot;,&quot;fillStyle&quot;:&quot;rgba(243, 221, 232, 1)&quot;},{&quot;type&quot;:&quot;STROKE&quot;,&quot;strokeStyle&quot;:&quot;rgba(126, 63, 95, 1)&quot;,&quot;lineWidth&quot;:2.4476684548191883,&quot;lineJoin&quot;:&quot;round&quot;}],&quot;isLocked&quot;:false,&quot;parent&quot;:{&quot;type&quot;:&quot;CHILD&quot;,&quot;parentId&quot;:&quot;7195b3ae-607d-41c3-bba8-b628d1f016c5&quot;,&quot;order&quot;:&quot;997&quot;},&quot;source&quot;:{&quot;id&quot;:&quot;5ebd510ede6f5a00aabfea0b&quot;,&quot;type&quot;:&quot;ASSETS&quot;},&quot;isPremium&quot;:false},&quot;420989fe-423c-4d49-b724-b03b9013a78c&quot;:{&quot;type&quot;:&quot;FIGURE_OBJECT&quot;,&quot;id&quot;:&quot;420989fe-423c-4d49-b724-b03b9013a78c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20.43301309733721,&quot;color&quot;:&quot;rgb(0,0,0)&quot;,&quot;fontWeight&quot;:&quot;bold&quot;,&quot;fontStyle&quot;:&quot;normal&quot;,&quot;decoration&quot;:&quot;none&quot;,&quot;script&quot;:&quot;none&quot;},&quot;range&quot;:[0,4]}],&quot;text&quot;:&quot;STAT2&quot;}],&quot;verticalAlign&quot;:&quot;CENTER&quot;,&quot;_lastCaretLocation&quot;:{&quot;lineIndex&quot;:0,&quot;runIndex&quot;:-1,&quot;charIndex&quot;:-1,&quot;endOfLine&quot;:true}},&quot;size&quot;:{&quot;x&quot;:82.50007917410004,&quot;y&quot;:21},&quot;targetSize&quot;:{&quot;x&quot;:82.50007917410004,&quot;y&quot;:2},&quot;format&quot;:&quot;BETTER_TEXT&quot;},&quot;parent&quot;:{&quot;type&quot;:&quot;CHILD&quot;,&quot;parentId&quot;:&quot;6d1d4ba0-8d70-41ad-a2fb-941d276ff048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5612eadc-e783-436a-be3f-3bd77b949f73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5612eadc-e783-436a-be3f-3bd77b949f73&quot;:{&quot;relativeTransform&quot;:{&quot;translate&quot;:{&quot;x&quot;:-106.69970197355212,&quot;y&quot;:-56.765466425406714},&quot;rotate&quot;:0,&quot;skewX&quot;:0,&quot;scale&quot;:{&quot;x&quot;:1,&quot;y&quot;:1}},&quot;type&quot;:&quot;FIGURE_OBJECT&quot;,&quot;id&quot;:&quot;5612eadc-e783-436a-be3f-3bd77b949f73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94.7262203883335,&quot;y&quot;:39.134880862847695},&quot;cornerRounding&quot;:{&quot;type&quot;:&quot;ARC_LENGTH&quot;,&quot;global&quot;:30.73646355445856}},&quot;pathStyles&quot;:[{&quot;type&quot;:&quot;FILL&quot;,&quot;fillStyle&quot;:&quot;rgba(40, 130, 122, 1)&quot;},{&quot;type&quot;:&quot;STROKE&quot;,&quot;strokeStyle&quot;:&quot;rgba(31, 72, 68, 1)&quot;,&quot;lineWidth&quot;:2.4476684548191883,&quot;lineJoin&quot;:&quot;round&quot;}],&quot;isLocked&quot;:false,&quot;parent&quot;:{&quot;type&quot;:&quot;CHILD&quot;,&quot;parentId&quot;:&quot;7195b3ae-607d-41c3-bba8-b628d1f016c5&quot;,&quot;order&quot;:&quot;998&quot;},&quot;source&quot;:{&quot;id&quot;:&quot;5ebd510ede6f5a00aabfea0b&quot;,&quot;type&quot;:&quot;ASSETS&quot;},&quot;isPremium&quot;:false},&quot;a65df473-3eb8-4f6a-bf7d-25992cdb96ea&quot;:{&quot;type&quot;:&quot;FIGURE_OBJECT&quot;,&quot;id&quot;:&quot;a65df473-3eb8-4f6a-bf7d-25992cdb96e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20.43301309733721,&quot;color&quot;:&quot;rgba(255,255,255,1)&quot;,&quot;fontWeight&quot;:&quot;bold&quot;,&quot;fontStyle&quot;:&quot;normal&quot;,&quot;decoration&quot;:&quot;none&quot;,&quot;script&quot;:&quot;none&quot;},&quot;range&quot;:[0,4]}],&quot;text&quot;:&quot;STAT3&quot;}],&quot;verticalAlign&quot;:&quot;CENTER&quot;,&quot;_lastCaretLocation&quot;:{&quot;lineIndex&quot;:0,&quot;runIndex&quot;:-1,&quot;charIndex&quot;:-1,&quot;endOfLine&quot;:true}},&quot;size&quot;:{&quot;x&quot;:82.50007917410004,&quot;y&quot;:21},&quot;targetSize&quot;:{&quot;x&quot;:82.50007917410004,&quot;y&quot;:2},&quot;format&quot;:&quot;BETTER_TEXT&quot;},&quot;parent&quot;:{&quot;type&quot;:&quot;CHILD&quot;,&quot;parentId&quot;:&quot;5612eadc-e783-436a-be3f-3bd77b949f73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77703ac1-c0e0-494a-82c6-10c3dc4f867c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77703ac1-c0e0-494a-82c6-10c3dc4f867c&quot;:{&quot;relativeTransform&quot;:{&quot;translate&quot;:{&quot;x&quot;:-32.91188693599673,&quot;y&quot;:-106.23763020983247},&quot;rotate&quot;:0,&quot;skewX&quot;:0,&quot;scale&quot;:{&quot;x&quot;:1,&quot;y&quot;:1}},&quot;type&quot;:&quot;FIGURE_OBJECT&quot;,&quot;id&quot;:&quot;77703ac1-c0e0-494a-82c6-10c3dc4f867c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94.7262203883335,&quot;y&quot;:39.134880862847695},&quot;cornerRounding&quot;:{&quot;type&quot;:&quot;ARC_LENGTH&quot;,&quot;global&quot;:30.73646355445856}},&quot;pathStyles&quot;:[{&quot;type&quot;:&quot;FILL&quot;,&quot;fillStyle&quot;:&quot;rgba(216, 240, 246, 1)&quot;},{&quot;type&quot;:&quot;STROKE&quot;,&quot;strokeStyle&quot;:&quot;rgba(48, 110, 128, 1)&quot;,&quot;lineWidth&quot;:2.4476684548191883,&quot;lineJoin&quot;:&quot;round&quot;}],&quot;isLocked&quot;:false,&quot;parent&quot;:{&quot;type&quot;:&quot;CHILD&quot;,&quot;parentId&quot;:&quot;7195b3ae-607d-41c3-bba8-b628d1f016c5&quot;,&quot;order&quot;:&quot;999&quot;},&quot;source&quot;:{&quot;id&quot;:&quot;5ebd510ede6f5a00aabfea0b&quot;,&quot;type&quot;:&quot;ASSETS&quot;},&quot;isPremium&quot;:false},&quot;fa75697a-8645-4da8-afc3-9f30ad69c2a8&quot;:{&quot;type&quot;:&quot;FIGURE_OBJECT&quot;,&quot;id&quot;:&quot;fa75697a-8645-4da8-afc3-9f30ad69c2a8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20.43301309733721,&quot;color&quot;:&quot;rgb(0,0,0)&quot;,&quot;fontWeight&quot;:&quot;bold&quot;,&quot;fontStyle&quot;:&quot;normal&quot;,&quot;decoration&quot;:&quot;none&quot;,&quot;script&quot;:&quot;none&quot;},&quot;range&quot;:[0,4]}],&quot;text&quot;:&quot;STAT4&quot;}],&quot;verticalAlign&quot;:&quot;CENTER&quot;,&quot;_lastCaretLocation&quot;:{&quot;lineIndex&quot;:0,&quot;runIndex&quot;:-1,&quot;charIndex&quot;:-1,&quot;endOfLine&quot;:true}},&quot;size&quot;:{&quot;x&quot;:82.50007917410004,&quot;y&quot;:21},&quot;targetSize&quot;:{&quot;x&quot;:82.50007917410004,&quot;y&quot;:2},&quot;format&quot;:&quot;BETTER_TEXT&quot;},&quot;parent&quot;:{&quot;type&quot;:&quot;CHILD&quot;,&quot;parentId&quot;:&quot;77703ac1-c0e0-494a-82c6-10c3dc4f867c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f5f12550-0103-4d93-b2ee-9e70ce239ec3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f5f12550-0103-4d93-b2ee-9e70ce239ec3&quot;:{&quot;relativeTransform&quot;:{&quot;translate&quot;:{&quot;x&quot;:55.95853311407704,&quot;y&quot;:-72.41798858793575},&quot;rotate&quot;:0,&quot;skewX&quot;:0,&quot;scale&quot;:{&quot;x&quot;:1,&quot;y&quot;:1}},&quot;type&quot;:&quot;FIGURE_OBJECT&quot;,&quot;id&quot;:&quot;f5f12550-0103-4d93-b2ee-9e70ce239ec3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94.7262203883335,&quot;y&quot;:39.134880862847695},&quot;cornerRounding&quot;:{&quot;type&quot;:&quot;ARC_LENGTH&quot;,&quot;global&quot;:30.73646355445856}},&quot;pathStyles&quot;:[{&quot;type&quot;:&quot;FILL&quot;,&quot;fillStyle&quot;:&quot;rgba(35, 70, 115, 1)&quot;},{&quot;type&quot;:&quot;STROKE&quot;,&quot;strokeStyle&quot;:&quot;rgba(5, 7, 41, 1)&quot;,&quot;lineWidth&quot;:2.4476684548191883,&quot;lineJoin&quot;:&quot;round&quot;}],&quot;isLocked&quot;:false,&quot;parent&quot;:{&quot;type&quot;:&quot;CHILD&quot;,&quot;parentId&quot;:&quot;7195b3ae-607d-41c3-bba8-b628d1f016c5&quot;,&quot;order&quot;:&quot;9995&quot;},&quot;source&quot;:{&quot;id&quot;:&quot;5ebd510ede6f5a00aabfea0b&quot;,&quot;type&quot;:&quot;ASSETS&quot;},&quot;isPremium&quot;:false},&quot;b90fdf24-a80b-475a-9c62-dafb4cc1fed4&quot;:{&quot;type&quot;:&quot;FIGURE_OBJECT&quot;,&quot;id&quot;:&quot;b90fdf24-a80b-475a-9c62-dafb4cc1fed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20.43301309733721,&quot;color&quot;:&quot;rgba(255,255,255,1)&quot;,&quot;fontWeight&quot;:&quot;bold&quot;,&quot;fontStyle&quot;:&quot;normal&quot;,&quot;decoration&quot;:&quot;none&quot;,&quot;script&quot;:&quot;none&quot;},&quot;range&quot;:[0,4]}],&quot;text&quot;:&quot;STAT5&quot;}],&quot;verticalAlign&quot;:&quot;CENTER&quot;,&quot;_lastCaretLocation&quot;:{&quot;lineIndex&quot;:0,&quot;runIndex&quot;:-1,&quot;charIndex&quot;:-1,&quot;endOfLine&quot;:true}},&quot;size&quot;:{&quot;x&quot;:82.50007917410004,&quot;y&quot;:21},&quot;targetSize&quot;:{&quot;x&quot;:82.50007917410004,&quot;y&quot;:2},&quot;format&quot;:&quot;BETTER_TEXT&quot;},&quot;parent&quot;:{&quot;type&quot;:&quot;CHILD&quot;,&quot;parentId&quot;:&quot;f5f12550-0103-4d93-b2ee-9e70ce239ec3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2560cfff-684c-4acd-8220-e5ccf1e0c820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2560cfff-684c-4acd-8220-e5ccf1e0c820&quot;:{&quot;relativeTransform&quot;:{&quot;translate&quot;:{&quot;x&quot;:116.83866028912446,&quot;y&quot;:-7.560632125385695},&quot;rotate&quot;:0,&quot;skewX&quot;:0,&quot;scale&quot;:{&quot;x&quot;:1,&quot;y&quot;:1}},&quot;type&quot;:&quot;FIGURE_OBJECT&quot;,&quot;id&quot;:&quot;2560cfff-684c-4acd-8220-e5ccf1e0c820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94.7262203883335,&quot;y&quot;:39.134880862847695},&quot;cornerRounding&quot;:{&quot;type&quot;:&quot;ARC_LENGTH&quot;,&quot;global&quot;:30.73646355445856}},&quot;pathStyles&quot;:[{&quot;type&quot;:&quot;FILL&quot;,&quot;fillStyle&quot;:&quot;rgba(54, 54, 54, 1)&quot;},{&quot;type&quot;:&quot;STROKE&quot;,&quot;strokeStyle&quot;:&quot;rgba(3, 3, 3, 1)&quot;,&quot;lineWidth&quot;:2.4476684548191883,&quot;lineJoin&quot;:&quot;round&quot;}],&quot;isLocked&quot;:false,&quot;parent&quot;:{&quot;type&quot;:&quot;CHILD&quot;,&quot;parentId&quot;:&quot;7195b3ae-607d-41c3-bba8-b628d1f016c5&quot;,&quot;order&quot;:&quot;9997&quot;},&quot;source&quot;:{&quot;id&quot;:&quot;5ebd510ede6f5a00aabfea0b&quot;,&quot;type&quot;:&quot;ASSETS&quot;},&quot;isPremium&quot;:false},&quot;050ab3e7-fc82-49af-917b-cc48050acad3&quot;:{&quot;type&quot;:&quot;FIGURE_OBJECT&quot;,&quot;id&quot;:&quot;050ab3e7-fc82-49af-917b-cc48050acad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20.43301309733721,&quot;color&quot;:&quot;rgba(255,255,255,1)&quot;,&quot;fontWeight&quot;:&quot;bold&quot;,&quot;fontStyle&quot;:&quot;normal&quot;,&quot;decoration&quot;:&quot;none&quot;,&quot;script&quot;:&quot;none&quot;},&quot;range&quot;:[0,3]}],&quot;text&quot;:&quot;NFkB&quot;}],&quot;verticalAlign&quot;:&quot;CENTER&quot;,&quot;_lastCaretLocation&quot;:{&quot;lineIndex&quot;:0,&quot;runIndex&quot;:-1,&quot;charIndex&quot;:-1,&quot;endOfLine&quot;:true}},&quot;size&quot;:{&quot;x&quot;:82.50007917410004,&quot;y&quot;:21},&quot;targetSize&quot;:{&quot;x&quot;:82.50007917410004,&quot;y&quot;:2},&quot;format&quot;:&quot;BETTER_TEXT&quot;},&quot;parent&quot;:{&quot;type&quot;:&quot;CHILD&quot;,&quot;parentId&quot;:&quot;2560cfff-684c-4acd-8220-e5ccf1e0c820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d6a9904f-f769-4891-8d0f-fc4afcc911d4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d6a9904f-f769-4891-8d0f-fc4afcc911d4&quot;:{&quot;relativeTransform&quot;:{&quot;translate&quot;:{&quot;x&quot;:-41.21472904125986,&quot;y&quot;:102.11321189543074},&quot;rotate&quot;:0,&quot;skewX&quot;:0,&quot;scale&quot;:{&quot;x&quot;:1,&quot;y&quot;:1}},&quot;type&quot;:&quot;FIGURE_OBJECT&quot;,&quot;id&quot;:&quot;d6a9904f-f769-4891-8d0f-fc4afcc911d4&quot;,&quot;name&quot;:&quot;Stat1&quot;,&quot;displayName&quot;:&quot;Stat1&quot;,&quot;layout&quot;:{&quot;sizeRatio&quot;:{&quot;x&quot;:0.870931816300577,&quot;y&quot;:0.7647157190635449},&quot;keepAspectRatio&quot;:false},&quot;opacity&quot;:1,&quot;path&quot;:{&quot;type&quot;:&quot;RECT&quot;,&quot;size&quot;:{&quot;x&quot;:94.7262203883335,&quot;y&quot;:39.134880862847695},&quot;cornerRounding&quot;:{&quot;type&quot;:&quot;ARC_LENGTH&quot;,&quot;global&quot;:30.73646355445856}},&quot;pathStyles&quot;:[{&quot;type&quot;:&quot;FILL&quot;,&quot;fillStyle&quot;:&quot;rgba(216, 240, 246, 1)&quot;},{&quot;type&quot;:&quot;STROKE&quot;,&quot;strokeStyle&quot;:&quot;rgba(48, 110, 128, 1)&quot;,&quot;lineWidth&quot;:2.4476684548191883,&quot;lineJoin&quot;:&quot;round&quot;}],&quot;isLocked&quot;:false,&quot;parent&quot;:{&quot;type&quot;:&quot;CHILD&quot;,&quot;parentId&quot;:&quot;7195b3ae-607d-41c3-bba8-b628d1f016c5&quot;,&quot;order&quot;:&quot;9998&quot;},&quot;source&quot;:{&quot;id&quot;:&quot;5ebd510ede6f5a00aabfea0b&quot;,&quot;type&quot;:&quot;ASSETS&quot;},&quot;isPremium&quot;:false},&quot;7d2a0e1b-00d8-4fab-897e-6032bce78b95&quot;:{&quot;type&quot;:&quot;FIGURE_OBJECT&quot;,&quot;id&quot;:&quot;7d2a0e1b-00d8-4fab-897e-6032bce78b95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Arial&quot;,&quot;fontSize&quot;:20.43301309733721,&quot;color&quot;:&quot;rgb(0,0,0)&quot;,&quot;fontWeight&quot;:&quot;bold&quot;,&quot;fontStyle&quot;:&quot;normal&quot;,&quot;decoration&quot;:&quot;none&quot;,&quot;script&quot;:&quot;none&quot;},&quot;range&quot;:[0,4]}],&quot;text&quot;:&quot;STAT4&quot;}],&quot;verticalAlign&quot;:&quot;CENTER&quot;,&quot;_lastCaretLocation&quot;:{&quot;lineIndex&quot;:0,&quot;runIndex&quot;:-1,&quot;charIndex&quot;:-1,&quot;endOfLine&quot;:true}},&quot;size&quot;:{&quot;x&quot;:82.50007917410004,&quot;y&quot;:21},&quot;targetSize&quot;:{&quot;x&quot;:82.50007917410004,&quot;y&quot;:2},&quot;format&quot;:&quot;BETTER_TEXT&quot;},&quot;parent&quot;:{&quot;type&quot;:&quot;CHILD&quot;,&quot;parentId&quot;:&quot;d6a9904f-f769-4891-8d0f-fc4afcc911d4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7195b3ae-607d-41c3-bba8-b628d1f016c5"/>
  <p:tag name="SELECTIONIDS" val="b15ec41e-fd67-4483-87ae-74309595711a"/>
  <p:tag name="TRANSPARENTBACKGROUND" val="true"/>
  <p:tag name="VERSION" val="1770562695490"/>
  <p:tag name="TITLE" val="STAT start new"/>
  <p:tag name="CREATORNAME" val="Simon Grassmann"/>
  <p:tag name="DATEINSERTED" val="1770562695594"/>
  <p:tag name="DPI" val="300"/>
  <p:tag name="BIOJSON" val="{&quot;id&quot;:&quot;ecd86b47-4d1d-40e6-a442-c67b26de0622&quot;,&quot;objects&quot;:{&quot;b15ec41e-fd67-4483-87ae-74309595711a&quot;:{&quot;relativeTransform&quot;:{&quot;translate&quot;:{&quot;x&quot;:229.16585351372004,&quot;y&quot;:37.1418186386948},&quot;rotate&quot;:1.3872256721993041,&quot;skewX&quot;:0,&quot;scale&quot;:{&quot;x&quot;:0.9999999999999998,&quot;y&quot;:0.9999999999999998}},&quot;type&quot;:&quot;FIGURE_OBJECT&quot;,&quot;id&quot;:&quot;b15ec41e-fd67-4483-87ae-74309595711a&quot;,&quot;parent&quot;:{&quot;type&quot;:&quot;CHILD&quot;,&quot;parentId&quot;:&quot;7195b3ae-607d-41c3-bba8-b628d1f016c5&quot;,&quot;order&quot;:&quot;999995&quot;},&quot;name&quot;:&quot;Interleukin receptor (without JAK, cartoon)&quot;,&quot;displayName&quot;:&quot;Interleukin receptor (without JAK, cartoon)&quot;,&quot;source&quot;:{&quot;id&quot;:&quot;6655efa0c1e2311f95921129&quot;,&quot;type&quot;:&quot;ASSETS&quot;},&quot;isPremium&quot;:true},&quot;08b6b207-87ac-4757-89c1-61e739718c7e&quot;:{&quot;type&quot;:&quot;FIGURE_OBJECT&quot;,&quot;id&quot;:&quot;08b6b207-87ac-4757-89c1-61e739718c7e&quot;,&quot;name&quot;:&quot;IL-2β (IL-2 subunit)&quot;,&quot;relativeTransform&quot;:{&quot;translate&quot;:{&quot;x&quot;:-7.666278339288941,&quot;y&quot;:9.205902949101027},&quot;rotate&quot;:0,&quot;skewX&quot;:1.110223024625157e-16,&quot;scale&quot;:{&quot;x&quot;:0.6226712113847271,&quot;y&quot;:0.6226712113847275}},&quot;opacity&quot;:1,&quot;image&quot;:{&quot;url&quot;:&quot;https://icons.cdn.biorender.com/biorender/5fad91894d2c1900284cc3f9/5fad91104d2c1900284cc3f8.png&quot;,&quot;fallbackUrl&quot;:&quot;sources/icons/5fad91894d2c1900284cc3f9/5fad91104d2c1900284cc3f8.svg&quot;,&quot;size&quot;:{&quot;x&quot;:48,&quot;y&quot;:155},&quot;isPremium&quot;:false},&quot;source&quot;:{&quot;id&quot;:&quot;5fad91104d2c1900284cc3f8&quot;,&quot;type&quot;:&quot;ASSETS&quot;},&quot;pathStyles&quot;:[{&quot;type&quot;:&quot;FILL&quot;,&quot;fillStyle&quot;:&quot;rgb(0,0,0)&quot;}],&quot;isLocked&quot;:false,&quot;parent&quot;:{&quot;type&quot;:&quot;CHILD&quot;,&quot;parentId&quot;:&quot;b15ec41e-fd67-4483-87ae-74309595711a&quot;,&quot;order&quot;:&quot;2&quot;}},&quot;3c3163e1-1410-4250-b603-d70e22c371e4&quot;:{&quot;type&quot;:&quot;FIGURE_OBJECT&quot;,&quot;id&quot;:&quot;3c3163e1-1410-4250-b603-d70e22c371e4&quot;,&quot;name&quot;:&quot;Gamma chain γc (IL-2 subunit)&quot;,&quot;relativeTransform&quot;:{&quot;translate&quot;:{&quot;x&quot;:21.00774142368857,&quot;y&quot;:1.2043573522451043},&quot;rotate&quot;:0,&quot;skewX&quot;:1.110223024625157e-16,&quot;scale&quot;:{&quot;x&quot;:0.6538267289610504,&quot;y&quot;:0.6538267289610508}},&quot;opacity&quot;:1,&quot;image&quot;:{&quot;url&quot;:&quot;https://icons.cdn.biorender.com/biorender/5fad93ae4d2c1900284cc404/5fad93284d2c1900284cc403.png&quot;,&quot;fallbackUrl&quot;:&quot;sources/icons/5fad93ae4d2c1900284cc404/5fad93284d2c1900284cc403.svg&quot;,&quot;size&quot;:{&quot;x&quot;:48,&quot;y&quot;:124},&quot;isPremium&quot;:false},&quot;source&quot;:{&quot;id&quot;:&quot;5fad93284d2c1900284cc403&quot;,&quot;type&quot;:&quot;ASSETS&quot;},&quot;pathStyles&quot;:[{&quot;type&quot;:&quot;FILL&quot;,&quot;fillStyle&quot;:&quot;rgb(0,0,0)&quot;}],&quot;isLocked&quot;:false,&quot;parent&quot;:{&quot;type&quot;:&quot;CHILD&quot;,&quot;parentId&quot;:&quot;b15ec41e-fd67-4483-87ae-74309595711a&quot;,&quot;order&quot;:&quot;5&quot;}},&quot;7195b3ae-607d-41c3-bba8-b628d1f016c5&quot;:{&quot;id&quot;:&quot;7195b3ae-607d-41c3-bba8-b628d1f016c5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ecd86b47-4d1d-40e6-a442-c67b26de0622&quot;,&quot;order&quot;:&quot;97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33613</TotalTime>
  <Words>833</Words>
  <Application>Microsoft Macintosh PowerPoint</Application>
  <PresentationFormat>On-screen Show (4:3)</PresentationFormat>
  <Paragraphs>233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Times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Sun</dc:creator>
  <cp:lastModifiedBy>Grassmann, Simon</cp:lastModifiedBy>
  <cp:revision>273</cp:revision>
  <cp:lastPrinted>2009-03-06T23:51:42Z</cp:lastPrinted>
  <dcterms:created xsi:type="dcterms:W3CDTF">2011-03-22T23:04:14Z</dcterms:created>
  <dcterms:modified xsi:type="dcterms:W3CDTF">2026-02-12T15:28:33Z</dcterms:modified>
</cp:coreProperties>
</file>