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6"/>
  </p:notesMasterIdLst>
  <p:sldIdLst>
    <p:sldId id="11044" r:id="rId5"/>
    <p:sldId id="2147479012" r:id="rId6"/>
    <p:sldId id="2147479013" r:id="rId7"/>
    <p:sldId id="2147479014" r:id="rId8"/>
    <p:sldId id="2147479015" r:id="rId9"/>
    <p:sldId id="2147479016" r:id="rId10"/>
    <p:sldId id="2147479017" r:id="rId11"/>
    <p:sldId id="2147479018" r:id="rId12"/>
    <p:sldId id="2147479019" r:id="rId13"/>
    <p:sldId id="2147479020" r:id="rId14"/>
    <p:sldId id="2147479011" r:id="rId15"/>
  </p:sldIdLst>
  <p:sldSz cx="12192000" cy="6858000"/>
  <p:notesSz cx="6858000" cy="9144000"/>
  <p:custDataLst>
    <p:tags r:id="rId1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eysir, Jimmitti" initials="" lastIdx="3" clrIdx="0">
    <p:extLst>
      <p:ext uri="{19B8F6BF-5375-455C-9EA6-DF929625EA0E}">
        <p15:presenceInfo xmlns:p15="http://schemas.microsoft.com/office/powerpoint/2012/main" userId="S::teysirj@mskcc.org::3b49d167-cb6a-458c-8978-0d0f028340a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26"/>
    <p:restoredTop sz="75504"/>
  </p:normalViewPr>
  <p:slideViewPr>
    <p:cSldViewPr snapToGrid="0" snapToObjects="1">
      <p:cViewPr varScale="1">
        <p:scale>
          <a:sx n="78" d="100"/>
          <a:sy n="78" d="100"/>
        </p:scale>
        <p:origin x="1552" y="168"/>
      </p:cViewPr>
      <p:guideLst>
        <p:guide orient="horz" pos="2160"/>
        <p:guide pos="384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55E632-38EC-614A-AF84-BB0EC909954D}" type="datetimeFigureOut">
              <a:rPr lang="en-US" smtClean="0"/>
              <a:t>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20451F7-52E1-C340-B8D2-735D43175892}" type="slidenum">
              <a:rPr lang="en-US" smtClean="0"/>
              <a:t>‹#›</a:t>
            </a:fld>
            <a:endParaRPr lang="en-US"/>
          </a:p>
        </p:txBody>
      </p:sp>
    </p:spTree>
    <p:extLst>
      <p:ext uri="{BB962C8B-B14F-4D97-AF65-F5344CB8AC3E}">
        <p14:creationId xmlns:p14="http://schemas.microsoft.com/office/powerpoint/2010/main" val="2284516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A20451F7-52E1-C340-B8D2-735D43175892}" type="slidenum">
              <a:rPr lang="en-US" smtClean="0"/>
              <a:t>1</a:t>
            </a:fld>
            <a:endParaRPr lang="en-US"/>
          </a:p>
        </p:txBody>
      </p:sp>
    </p:spTree>
    <p:extLst>
      <p:ext uri="{BB962C8B-B14F-4D97-AF65-F5344CB8AC3E}">
        <p14:creationId xmlns:p14="http://schemas.microsoft.com/office/powerpoint/2010/main" val="4075356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0451F7-52E1-C340-B8D2-735D43175892}" type="slidenum">
              <a:rPr lang="en-US" smtClean="0"/>
              <a:t>4</a:t>
            </a:fld>
            <a:endParaRPr lang="en-US"/>
          </a:p>
        </p:txBody>
      </p:sp>
    </p:spTree>
    <p:extLst>
      <p:ext uri="{BB962C8B-B14F-4D97-AF65-F5344CB8AC3E}">
        <p14:creationId xmlns:p14="http://schemas.microsoft.com/office/powerpoint/2010/main" val="881924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0451F7-52E1-C340-B8D2-735D43175892}" type="slidenum">
              <a:rPr lang="en-US" smtClean="0"/>
              <a:t>6</a:t>
            </a:fld>
            <a:endParaRPr lang="en-US"/>
          </a:p>
        </p:txBody>
      </p:sp>
    </p:spTree>
    <p:extLst>
      <p:ext uri="{BB962C8B-B14F-4D97-AF65-F5344CB8AC3E}">
        <p14:creationId xmlns:p14="http://schemas.microsoft.com/office/powerpoint/2010/main" val="4362085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0451F7-52E1-C340-B8D2-735D43175892}" type="slidenum">
              <a:rPr lang="en-US" smtClean="0"/>
              <a:t>8</a:t>
            </a:fld>
            <a:endParaRPr lang="en-US"/>
          </a:p>
        </p:txBody>
      </p:sp>
    </p:spTree>
    <p:extLst>
      <p:ext uri="{BB962C8B-B14F-4D97-AF65-F5344CB8AC3E}">
        <p14:creationId xmlns:p14="http://schemas.microsoft.com/office/powerpoint/2010/main" val="1413947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0451F7-52E1-C340-B8D2-735D43175892}" type="slidenum">
              <a:rPr lang="en-US" smtClean="0"/>
              <a:t>9</a:t>
            </a:fld>
            <a:endParaRPr lang="en-US"/>
          </a:p>
        </p:txBody>
      </p:sp>
    </p:spTree>
    <p:extLst>
      <p:ext uri="{BB962C8B-B14F-4D97-AF65-F5344CB8AC3E}">
        <p14:creationId xmlns:p14="http://schemas.microsoft.com/office/powerpoint/2010/main" val="11249111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20451F7-52E1-C340-B8D2-735D43175892}" type="slidenum">
              <a:rPr lang="en-US" smtClean="0"/>
              <a:t>11</a:t>
            </a:fld>
            <a:endParaRPr lang="en-US"/>
          </a:p>
        </p:txBody>
      </p:sp>
    </p:spTree>
    <p:extLst>
      <p:ext uri="{BB962C8B-B14F-4D97-AF65-F5344CB8AC3E}">
        <p14:creationId xmlns:p14="http://schemas.microsoft.com/office/powerpoint/2010/main" val="23621008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5.emf"/></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6.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7.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8.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9.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10.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9.xml"/><Relationship Id="rId4" Type="http://schemas.openxmlformats.org/officeDocument/2006/relationships/image" Target="../media/image1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0.xml"/><Relationship Id="rId4" Type="http://schemas.openxmlformats.org/officeDocument/2006/relationships/image" Target="../media/image12.emf"/></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1.xml"/><Relationship Id="rId4" Type="http://schemas.openxmlformats.org/officeDocument/2006/relationships/image" Target="../media/image13.emf"/></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2.xml"/><Relationship Id="rId4" Type="http://schemas.openxmlformats.org/officeDocument/2006/relationships/image" Target="../media/image14.emf"/></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5.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6.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7.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8.emf"/></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9.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20.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21.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0.xml"/><Relationship Id="rId4" Type="http://schemas.openxmlformats.org/officeDocument/2006/relationships/image" Target="../media/image22.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1.xml"/><Relationship Id="rId4" Type="http://schemas.openxmlformats.org/officeDocument/2006/relationships/image" Target="../media/image23.emf"/></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24.emf"/></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hyperlink" Target="mailto:MarComReview@mskcc.org" TargetMode="External"/><Relationship Id="rId4" Type="http://schemas.openxmlformats.org/officeDocument/2006/relationships/image" Target="../media/image25.emf"/></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6.sv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568369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Slide Blue 1/2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5502157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5"/>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Divider layouts</a:t>
            </a:r>
          </a:p>
        </p:txBody>
      </p:sp>
    </p:spTree>
    <p:extLst>
      <p:ext uri="{BB962C8B-B14F-4D97-AF65-F5344CB8AC3E}">
        <p14:creationId xmlns:p14="http://schemas.microsoft.com/office/powerpoint/2010/main" val="30036134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6D86FA2C-F8A6-90E8-5782-DF29638FC6C0}"/>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2">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tx1"/>
                </a:solidFill>
              </a:defRPr>
            </a:lvl1pPr>
          </a:lstStyle>
          <a:p>
            <a:r>
              <a:rPr lang="en-US" dirty="0"/>
              <a:t>This slide is for a divider, statement or takeaway.</a:t>
            </a:r>
          </a:p>
        </p:txBody>
      </p:sp>
    </p:spTree>
    <p:extLst>
      <p:ext uri="{BB962C8B-B14F-4D97-AF65-F5344CB8AC3E}">
        <p14:creationId xmlns:p14="http://schemas.microsoft.com/office/powerpoint/2010/main" val="14831066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3B971B7-3CEC-8EA3-CA81-BD5372C840C3}"/>
              </a:ext>
            </a:extLst>
          </p:cNvPr>
          <p:cNvGraphicFramePr>
            <a:graphicFrameLocks noChangeAspect="1"/>
          </p:cNvGraphicFramePr>
          <p:nvPr userDrawn="1">
            <p:custDataLst>
              <p:tags r:id="rId1"/>
            </p:custDataLst>
            <p:extLst>
              <p:ext uri="{D42A27DB-BD31-4B8C-83A1-F6EECF244321}">
                <p14:modId xmlns:p14="http://schemas.microsoft.com/office/powerpoint/2010/main" val="121365504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B7FF2F19-A2BD-49C4-6AD3-576114694E6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dirty="0">
                <a:solidFill>
                  <a:schemeClr val="bg1">
                    <a:lumMod val="75000"/>
                  </a:schemeClr>
                </a:solidFill>
                <a:latin typeface="+mn-lt"/>
                <a:ea typeface="+mn-ea"/>
                <a:cs typeface="Arial" panose="020B0604020202020204" pitchFamily="34" charset="0"/>
              </a:rPr>
              <a:t>© 2023 Memorial Sloan Kettering Cancer Center, et al. All rights reserved.</a:t>
            </a:r>
          </a:p>
        </p:txBody>
      </p:sp>
      <p:sp>
        <p:nvSpPr>
          <p:cNvPr id="11" name="Freeform 10">
            <a:extLst>
              <a:ext uri="{FF2B5EF4-FFF2-40B4-BE49-F238E27FC236}">
                <a16:creationId xmlns:a16="http://schemas.microsoft.com/office/drawing/2014/main" id="{666FADEA-3B1D-38EC-A06D-527B0A9E3ADB}"/>
              </a:ext>
            </a:extLst>
          </p:cNvPr>
          <p:cNvSpPr/>
          <p:nvPr/>
        </p:nvSpPr>
        <p:spPr>
          <a:xfrm>
            <a:off x="6428802" y="483936"/>
            <a:ext cx="5763198" cy="6374064"/>
          </a:xfrm>
          <a:custGeom>
            <a:avLst/>
            <a:gdLst>
              <a:gd name="connsiteX0" fmla="*/ 3554522 w 5763198"/>
              <a:gd name="connsiteY0" fmla="*/ 1277148 h 6374064"/>
              <a:gd name="connsiteX1" fmla="*/ 4965198 w 5763198"/>
              <a:gd name="connsiteY1" fmla="*/ 2685220 h 6374064"/>
              <a:gd name="connsiteX2" fmla="*/ 4638987 w 5763198"/>
              <a:gd name="connsiteY2" fmla="*/ 3010816 h 6374064"/>
              <a:gd name="connsiteX3" fmla="*/ 3785164 w 5763198"/>
              <a:gd name="connsiteY3" fmla="*/ 2158571 h 6374064"/>
              <a:gd name="connsiteX4" fmla="*/ 3785164 w 5763198"/>
              <a:gd name="connsiteY4" fmla="*/ 3610576 h 6374064"/>
              <a:gd name="connsiteX5" fmla="*/ 4797652 w 5763198"/>
              <a:gd name="connsiteY5" fmla="*/ 3610576 h 6374064"/>
              <a:gd name="connsiteX6" fmla="*/ 4797652 w 5763198"/>
              <a:gd name="connsiteY6" fmla="*/ 4071018 h 6374064"/>
              <a:gd name="connsiteX7" fmla="*/ 3785164 w 5763198"/>
              <a:gd name="connsiteY7" fmla="*/ 4071018 h 6374064"/>
              <a:gd name="connsiteX8" fmla="*/ 3785164 w 5763198"/>
              <a:gd name="connsiteY8" fmla="*/ 4427325 h 6374064"/>
              <a:gd name="connsiteX9" fmla="*/ 4797652 w 5763198"/>
              <a:gd name="connsiteY9" fmla="*/ 4427325 h 6374064"/>
              <a:gd name="connsiteX10" fmla="*/ 4797652 w 5763198"/>
              <a:gd name="connsiteY10" fmla="*/ 4887800 h 6374064"/>
              <a:gd name="connsiteX11" fmla="*/ 3785164 w 5763198"/>
              <a:gd name="connsiteY11" fmla="*/ 4887800 h 6374064"/>
              <a:gd name="connsiteX12" fmla="*/ 3785164 w 5763198"/>
              <a:gd name="connsiteY12" fmla="*/ 5244106 h 6374064"/>
              <a:gd name="connsiteX13" fmla="*/ 4797652 w 5763198"/>
              <a:gd name="connsiteY13" fmla="*/ 5244106 h 6374064"/>
              <a:gd name="connsiteX14" fmla="*/ 4797652 w 5763198"/>
              <a:gd name="connsiteY14" fmla="*/ 5704548 h 6374064"/>
              <a:gd name="connsiteX15" fmla="*/ 3785164 w 5763198"/>
              <a:gd name="connsiteY15" fmla="*/ 5704548 h 6374064"/>
              <a:gd name="connsiteX16" fmla="*/ 3785164 w 5763198"/>
              <a:gd name="connsiteY16" fmla="*/ 6374064 h 6374064"/>
              <a:gd name="connsiteX17" fmla="*/ 3323858 w 5763198"/>
              <a:gd name="connsiteY17" fmla="*/ 6374064 h 6374064"/>
              <a:gd name="connsiteX18" fmla="*/ 3323858 w 5763198"/>
              <a:gd name="connsiteY18" fmla="*/ 5704548 h 6374064"/>
              <a:gd name="connsiteX19" fmla="*/ 2311348 w 5763198"/>
              <a:gd name="connsiteY19" fmla="*/ 5704548 h 6374064"/>
              <a:gd name="connsiteX20" fmla="*/ 2311348 w 5763198"/>
              <a:gd name="connsiteY20" fmla="*/ 5244106 h 6374064"/>
              <a:gd name="connsiteX21" fmla="*/ 3323858 w 5763198"/>
              <a:gd name="connsiteY21" fmla="*/ 5244106 h 6374064"/>
              <a:gd name="connsiteX22" fmla="*/ 3323858 w 5763198"/>
              <a:gd name="connsiteY22" fmla="*/ 4887800 h 6374064"/>
              <a:gd name="connsiteX23" fmla="*/ 2311348 w 5763198"/>
              <a:gd name="connsiteY23" fmla="*/ 4887800 h 6374064"/>
              <a:gd name="connsiteX24" fmla="*/ 2311348 w 5763198"/>
              <a:gd name="connsiteY24" fmla="*/ 4427325 h 6374064"/>
              <a:gd name="connsiteX25" fmla="*/ 3323858 w 5763198"/>
              <a:gd name="connsiteY25" fmla="*/ 4427325 h 6374064"/>
              <a:gd name="connsiteX26" fmla="*/ 3323858 w 5763198"/>
              <a:gd name="connsiteY26" fmla="*/ 4071018 h 6374064"/>
              <a:gd name="connsiteX27" fmla="*/ 2311348 w 5763198"/>
              <a:gd name="connsiteY27" fmla="*/ 4071018 h 6374064"/>
              <a:gd name="connsiteX28" fmla="*/ 2311348 w 5763198"/>
              <a:gd name="connsiteY28" fmla="*/ 3610576 h 6374064"/>
              <a:gd name="connsiteX29" fmla="*/ 3323858 w 5763198"/>
              <a:gd name="connsiteY29" fmla="*/ 3610576 h 6374064"/>
              <a:gd name="connsiteX30" fmla="*/ 3323858 w 5763198"/>
              <a:gd name="connsiteY30" fmla="*/ 2158603 h 6374064"/>
              <a:gd name="connsiteX31" fmla="*/ 2470036 w 5763198"/>
              <a:gd name="connsiteY31" fmla="*/ 3010816 h 6374064"/>
              <a:gd name="connsiteX32" fmla="*/ 2143825 w 5763198"/>
              <a:gd name="connsiteY32" fmla="*/ 2685220 h 6374064"/>
              <a:gd name="connsiteX33" fmla="*/ 3554490 w 5763198"/>
              <a:gd name="connsiteY33" fmla="*/ 0 h 6374064"/>
              <a:gd name="connsiteX34" fmla="*/ 5714575 w 5763198"/>
              <a:gd name="connsiteY34" fmla="*/ 582998 h 6374064"/>
              <a:gd name="connsiteX35" fmla="*/ 5763198 w 5763198"/>
              <a:gd name="connsiteY35" fmla="*/ 618804 h 6374064"/>
              <a:gd name="connsiteX36" fmla="*/ 5763198 w 5763198"/>
              <a:gd name="connsiteY36" fmla="*/ 1232611 h 6374064"/>
              <a:gd name="connsiteX37" fmla="*/ 5668108 w 5763198"/>
              <a:gd name="connsiteY37" fmla="*/ 1136723 h 6374064"/>
              <a:gd name="connsiteX38" fmla="*/ 3554490 w 5763198"/>
              <a:gd name="connsiteY38" fmla="*/ 460367 h 6374064"/>
              <a:gd name="connsiteX39" fmla="*/ 462581 w 5763198"/>
              <a:gd name="connsiteY39" fmla="*/ 3993976 h 6374064"/>
              <a:gd name="connsiteX40" fmla="*/ 897378 w 5763198"/>
              <a:gd name="connsiteY40" fmla="*/ 6147274 h 6374064"/>
              <a:gd name="connsiteX41" fmla="*/ 1033153 w 5763198"/>
              <a:gd name="connsiteY41" fmla="*/ 6374064 h 6374064"/>
              <a:gd name="connsiteX42" fmla="*/ 493028 w 5763198"/>
              <a:gd name="connsiteY42" fmla="*/ 6374064 h 6374064"/>
              <a:gd name="connsiteX43" fmla="*/ 348006 w 5763198"/>
              <a:gd name="connsiteY43" fmla="*/ 6063412 h 6374064"/>
              <a:gd name="connsiteX44" fmla="*/ 0 w 5763198"/>
              <a:gd name="connsiteY44" fmla="*/ 3993976 h 6374064"/>
              <a:gd name="connsiteX45" fmla="*/ 887775 w 5763198"/>
              <a:gd name="connsiteY45" fmla="*/ 1034018 h 6374064"/>
              <a:gd name="connsiteX46" fmla="*/ 3554490 w 5763198"/>
              <a:gd name="connsiteY46" fmla="*/ 0 h 637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5763198" h="6374064">
                <a:moveTo>
                  <a:pt x="3554522" y="1277148"/>
                </a:moveTo>
                <a:lnTo>
                  <a:pt x="4965198" y="2685220"/>
                </a:lnTo>
                <a:lnTo>
                  <a:pt x="4638987" y="3010816"/>
                </a:lnTo>
                <a:lnTo>
                  <a:pt x="3785164" y="2158571"/>
                </a:lnTo>
                <a:lnTo>
                  <a:pt x="3785164" y="3610576"/>
                </a:lnTo>
                <a:lnTo>
                  <a:pt x="4797652" y="3610576"/>
                </a:lnTo>
                <a:lnTo>
                  <a:pt x="4797652" y="4071018"/>
                </a:lnTo>
                <a:lnTo>
                  <a:pt x="3785164" y="4071018"/>
                </a:lnTo>
                <a:lnTo>
                  <a:pt x="3785164" y="4427325"/>
                </a:lnTo>
                <a:lnTo>
                  <a:pt x="4797652" y="4427325"/>
                </a:lnTo>
                <a:lnTo>
                  <a:pt x="4797652" y="4887800"/>
                </a:lnTo>
                <a:lnTo>
                  <a:pt x="3785164" y="4887800"/>
                </a:lnTo>
                <a:lnTo>
                  <a:pt x="3785164" y="5244106"/>
                </a:lnTo>
                <a:lnTo>
                  <a:pt x="4797652" y="5244106"/>
                </a:lnTo>
                <a:lnTo>
                  <a:pt x="4797652" y="5704548"/>
                </a:lnTo>
                <a:lnTo>
                  <a:pt x="3785164" y="5704548"/>
                </a:lnTo>
                <a:lnTo>
                  <a:pt x="3785164" y="6374064"/>
                </a:lnTo>
                <a:lnTo>
                  <a:pt x="3323858" y="6374064"/>
                </a:lnTo>
                <a:lnTo>
                  <a:pt x="3323858" y="5704548"/>
                </a:lnTo>
                <a:lnTo>
                  <a:pt x="2311348" y="5704548"/>
                </a:lnTo>
                <a:lnTo>
                  <a:pt x="2311348" y="5244106"/>
                </a:lnTo>
                <a:lnTo>
                  <a:pt x="3323858" y="5244106"/>
                </a:lnTo>
                <a:lnTo>
                  <a:pt x="3323858" y="4887800"/>
                </a:lnTo>
                <a:lnTo>
                  <a:pt x="2311348" y="4887800"/>
                </a:lnTo>
                <a:lnTo>
                  <a:pt x="2311348" y="4427325"/>
                </a:lnTo>
                <a:lnTo>
                  <a:pt x="3323858" y="4427325"/>
                </a:lnTo>
                <a:lnTo>
                  <a:pt x="3323858" y="4071018"/>
                </a:lnTo>
                <a:lnTo>
                  <a:pt x="2311348" y="4071018"/>
                </a:lnTo>
                <a:lnTo>
                  <a:pt x="2311348" y="3610576"/>
                </a:lnTo>
                <a:lnTo>
                  <a:pt x="3323858" y="3610576"/>
                </a:lnTo>
                <a:lnTo>
                  <a:pt x="3323858" y="2158603"/>
                </a:lnTo>
                <a:lnTo>
                  <a:pt x="2470036" y="3010816"/>
                </a:lnTo>
                <a:lnTo>
                  <a:pt x="2143825" y="2685220"/>
                </a:lnTo>
                <a:close/>
                <a:moveTo>
                  <a:pt x="3554490" y="0"/>
                </a:moveTo>
                <a:cubicBezTo>
                  <a:pt x="4429874" y="0"/>
                  <a:pt x="5153422" y="195695"/>
                  <a:pt x="5714575" y="582998"/>
                </a:cubicBezTo>
                <a:lnTo>
                  <a:pt x="5763198" y="618804"/>
                </a:lnTo>
                <a:lnTo>
                  <a:pt x="5763198" y="1232611"/>
                </a:lnTo>
                <a:lnTo>
                  <a:pt x="5668108" y="1136723"/>
                </a:lnTo>
                <a:cubicBezTo>
                  <a:pt x="5160837" y="685819"/>
                  <a:pt x="4456297" y="460367"/>
                  <a:pt x="3554490" y="460367"/>
                </a:cubicBezTo>
                <a:cubicBezTo>
                  <a:pt x="1493207" y="460367"/>
                  <a:pt x="462581" y="1638240"/>
                  <a:pt x="462581" y="3993976"/>
                </a:cubicBezTo>
                <a:cubicBezTo>
                  <a:pt x="462581" y="4877377"/>
                  <a:pt x="607513" y="5595144"/>
                  <a:pt x="897378" y="6147274"/>
                </a:cubicBezTo>
                <a:lnTo>
                  <a:pt x="1033153" y="6374064"/>
                </a:lnTo>
                <a:lnTo>
                  <a:pt x="493028" y="6374064"/>
                </a:lnTo>
                <a:lnTo>
                  <a:pt x="348006" y="6063412"/>
                </a:lnTo>
                <a:cubicBezTo>
                  <a:pt x="116679" y="5494171"/>
                  <a:pt x="0" y="4802111"/>
                  <a:pt x="0" y="3993976"/>
                </a:cubicBezTo>
                <a:cubicBezTo>
                  <a:pt x="0" y="2700970"/>
                  <a:pt x="298698" y="1705096"/>
                  <a:pt x="887775" y="1034018"/>
                </a:cubicBezTo>
                <a:cubicBezTo>
                  <a:pt x="1490095" y="347903"/>
                  <a:pt x="2387300" y="0"/>
                  <a:pt x="3554490" y="0"/>
                </a:cubicBezTo>
                <a:close/>
              </a:path>
            </a:pathLst>
          </a:custGeom>
          <a:solidFill>
            <a:schemeClr val="accent1">
              <a:alpha val="25000"/>
            </a:schemeClr>
          </a:solidFill>
          <a:ln w="3001" cap="flat">
            <a:noFill/>
            <a:prstDash val="solid"/>
            <a:miter/>
          </a:ln>
        </p:spPr>
        <p:txBody>
          <a:bodyPr rtlCol="0" anchor="ctr"/>
          <a:lstStyle/>
          <a:p>
            <a:endParaRPr lang="en-US"/>
          </a:p>
        </p:txBody>
      </p:sp>
      <p:sp>
        <p:nvSpPr>
          <p:cNvPr id="9" name="Slide Number Placeholder 8">
            <a:extLst>
              <a:ext uri="{FF2B5EF4-FFF2-40B4-BE49-F238E27FC236}">
                <a16:creationId xmlns:a16="http://schemas.microsoft.com/office/drawing/2014/main" id="{990CE4FF-62C5-5C44-AE4A-3D38634FF8CF}"/>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04825" y="1371600"/>
            <a:ext cx="7419975" cy="4718050"/>
          </a:xfrm>
        </p:spPr>
        <p:txBody>
          <a:bodyPr vert="horz" anchor="ctr"/>
          <a:lstStyle>
            <a:lvl1pPr>
              <a:defRPr sz="4800" b="1">
                <a:solidFill>
                  <a:schemeClr val="bg1"/>
                </a:solidFill>
              </a:defRPr>
            </a:lvl1pPr>
          </a:lstStyle>
          <a:p>
            <a:r>
              <a:rPr lang="en-US" dirty="0"/>
              <a:t>This slide is for a divider, statement or takeaway.</a:t>
            </a:r>
          </a:p>
        </p:txBody>
      </p:sp>
    </p:spTree>
    <p:extLst>
      <p:ext uri="{BB962C8B-B14F-4D97-AF65-F5344CB8AC3E}">
        <p14:creationId xmlns:p14="http://schemas.microsoft.com/office/powerpoint/2010/main" val="3205443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Only + Content layouts</a:t>
            </a:r>
          </a:p>
        </p:txBody>
      </p:sp>
    </p:spTree>
    <p:extLst>
      <p:ext uri="{BB962C8B-B14F-4D97-AF65-F5344CB8AC3E}">
        <p14:creationId xmlns:p14="http://schemas.microsoft.com/office/powerpoint/2010/main" val="15058058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Footnote Placeholder">
            <a:extLst>
              <a:ext uri="{FF2B5EF4-FFF2-40B4-BE49-F238E27FC236}">
                <a16:creationId xmlns:a16="http://schemas.microsoft.com/office/drawing/2014/main" id="{5157959E-651B-B14F-BA5B-24DA1DB08587}"/>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1399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1FA5889-D43A-D1A3-7E97-E137E50A4846}"/>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72160841"/>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D4AB2F59-4518-968D-54E9-B8FC67C78F7B}"/>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0299250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788C814-8DB0-CEDC-6590-FCC9B0E805E1}"/>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7201116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Four Charts">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324CDC2-33C2-DD72-262D-958E7E78A16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lvl1pPr>
          </a:lstStyle>
          <a:p>
            <a:pPr lvl="0"/>
            <a:r>
              <a:rPr lang="en-US" dirty="0"/>
              <a:t>Chart title</a:t>
            </a:r>
          </a:p>
        </p:txBody>
      </p:sp>
    </p:spTree>
    <p:extLst>
      <p:ext uri="{BB962C8B-B14F-4D97-AF65-F5344CB8AC3E}">
        <p14:creationId xmlns:p14="http://schemas.microsoft.com/office/powerpoint/2010/main" val="2933592023"/>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Slide 1/2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
        <p:nvSpPr>
          <p:cNvPr id="3" name="Slide Number Placeholder 2">
            <a:extLst>
              <a:ext uri="{FF2B5EF4-FFF2-40B4-BE49-F238E27FC236}">
                <a16:creationId xmlns:a16="http://schemas.microsoft.com/office/drawing/2014/main" id="{BBABEBE6-AF5D-1C31-E7C5-5FC9DD7E4577}"/>
              </a:ext>
            </a:extLst>
          </p:cNvPr>
          <p:cNvSpPr>
            <a:spLocks noGrp="1"/>
          </p:cNvSpPr>
          <p:nvPr>
            <p:ph type="sldNum" sz="quarter" idx="14"/>
          </p:nvPr>
        </p:nvSpPr>
        <p:spPr/>
        <p:txBody>
          <a:bodyPr/>
          <a:lstStyle/>
          <a:p>
            <a:fld id="{523A240F-EAFE-E84F-B44C-6D7A08E0E409}" type="slidenum">
              <a:rPr lang="en-US" smtClean="0"/>
              <a:pPr/>
              <a:t>‹#›</a:t>
            </a:fld>
            <a:endParaRPr lang="en-US"/>
          </a:p>
        </p:txBody>
      </p:sp>
    </p:spTree>
    <p:extLst>
      <p:ext uri="{BB962C8B-B14F-4D97-AF65-F5344CB8AC3E}">
        <p14:creationId xmlns:p14="http://schemas.microsoft.com/office/powerpoint/2010/main" val="2557330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45AC4156-0607-A319-23CC-FC1E9D81266C}"/>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31219349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D2DA0EED-045B-4EB9-D650-7F13335EA87A}"/>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4050152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Title and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C12F5C73-C90A-7291-A79E-3EBBCEC2C18B}"/>
              </a:ext>
            </a:extLst>
          </p:cNvPr>
          <p:cNvGraphicFramePr>
            <a:graphicFrameLocks noChangeAspect="1"/>
          </p:cNvGraphicFramePr>
          <p:nvPr userDrawn="1">
            <p:custDataLst>
              <p:tags r:id="rId1"/>
            </p:custDataLst>
            <p:extLst>
              <p:ext uri="{D42A27DB-BD31-4B8C-83A1-F6EECF244321}">
                <p14:modId xmlns:p14="http://schemas.microsoft.com/office/powerpoint/2010/main" val="204678271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8" name="Footer Placeholder 5">
            <a:extLst>
              <a:ext uri="{FF2B5EF4-FFF2-40B4-BE49-F238E27FC236}">
                <a16:creationId xmlns:a16="http://schemas.microsoft.com/office/drawing/2014/main" id="{A34C1D86-1ECE-A16E-0423-B155396C53C3}"/>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7C7A121-3942-1D5F-5E75-86407194DF7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26103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DB5F7CB-A992-0ACF-290A-904F90908C96}"/>
              </a:ext>
            </a:extLst>
          </p:cNvPr>
          <p:cNvGraphicFramePr>
            <a:graphicFrameLocks noChangeAspect="1"/>
          </p:cNvGraphicFramePr>
          <p:nvPr userDrawn="1">
            <p:custDataLst>
              <p:tags r:id="rId1"/>
            </p:custDataLst>
            <p:extLst>
              <p:ext uri="{D42A27DB-BD31-4B8C-83A1-F6EECF244321}">
                <p14:modId xmlns:p14="http://schemas.microsoft.com/office/powerpoint/2010/main" val="6359023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A526E4E5-D16E-EE55-35D4-CF8D9EE125E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A13CC12-C9C7-4B23-EB02-2FD13E3ACA69}"/>
              </a:ext>
            </a:extLst>
          </p:cNvPr>
          <p:cNvSpPr>
            <a:spLocks noGrp="1"/>
          </p:cNvSpPr>
          <p:nvPr>
            <p:ph type="body" sz="half" idx="1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006413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D20ED94-25D7-E518-767D-A0D5686DBAC0}"/>
              </a:ext>
            </a:extLst>
          </p:cNvPr>
          <p:cNvGraphicFramePr>
            <a:graphicFrameLocks noChangeAspect="1"/>
          </p:cNvGraphicFramePr>
          <p:nvPr userDrawn="1">
            <p:custDataLst>
              <p:tags r:id="rId1"/>
            </p:custDataLst>
            <p:extLst>
              <p:ext uri="{D42A27DB-BD31-4B8C-83A1-F6EECF244321}">
                <p14:modId xmlns:p14="http://schemas.microsoft.com/office/powerpoint/2010/main" val="322440752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4B4A14EA-53C8-3404-6F9B-FAB63388B4C1}"/>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4E9F0062-EB28-5CCE-3D01-7064A2F64BA4}"/>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7789813"/>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Four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187C67B-DAAC-0E21-17DD-98FC3D4307BC}"/>
              </a:ext>
            </a:extLst>
          </p:cNvPr>
          <p:cNvGraphicFramePr>
            <a:graphicFrameLocks noChangeAspect="1"/>
          </p:cNvGraphicFramePr>
          <p:nvPr userDrawn="1">
            <p:custDataLst>
              <p:tags r:id="rId1"/>
            </p:custDataLst>
            <p:extLst>
              <p:ext uri="{D42A27DB-BD31-4B8C-83A1-F6EECF244321}">
                <p14:modId xmlns:p14="http://schemas.microsoft.com/office/powerpoint/2010/main" val="2817940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9" name="Footer Placeholder 5">
            <a:extLst>
              <a:ext uri="{FF2B5EF4-FFF2-40B4-BE49-F238E27FC236}">
                <a16:creationId xmlns:a16="http://schemas.microsoft.com/office/drawing/2014/main" id="{1C5A6FEE-9E6D-95D3-73FF-2A5D5925257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689C9B5F-EA1A-CC22-C3BC-54F6059875B4}"/>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44324178"/>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Four Charts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ED863852-6795-3BAB-CE38-A5A64ABFC81A}"/>
              </a:ext>
            </a:extLst>
          </p:cNvPr>
          <p:cNvGraphicFramePr>
            <a:graphicFrameLocks noChangeAspect="1"/>
          </p:cNvGraphicFramePr>
          <p:nvPr userDrawn="1">
            <p:custDataLst>
              <p:tags r:id="rId1"/>
            </p:custDataLst>
            <p:extLst>
              <p:ext uri="{D42A27DB-BD31-4B8C-83A1-F6EECF244321}">
                <p14:modId xmlns:p14="http://schemas.microsoft.com/office/powerpoint/2010/main" val="306213837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4414358E-F2CC-A131-E501-61CF9C81034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68CBAA1-0267-B8EB-EAA5-101399312F21}"/>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1"/>
            <a:ext cx="11184423" cy="545670"/>
          </a:xfrm>
        </p:spPr>
        <p:txBody>
          <a:bodyPr vert="horz"/>
          <a:lstStyle>
            <a:lvl1pPr>
              <a:defRPr>
                <a:solidFill>
                  <a:schemeClr val="bg1"/>
                </a:solidFill>
              </a:defRPr>
            </a:lvl1pPr>
          </a:lstStyle>
          <a:p>
            <a:r>
              <a:rPr lang="en-US" dirty="0"/>
              <a:t>Slide title; Arial 32pt bold, sentence case (1 line)</a:t>
            </a:r>
          </a:p>
        </p:txBody>
      </p:sp>
      <p:cxnSp>
        <p:nvCxnSpPr>
          <p:cNvPr id="11" name="Straight Connector 10">
            <a:extLst>
              <a:ext uri="{FF2B5EF4-FFF2-40B4-BE49-F238E27FC236}">
                <a16:creationId xmlns:a16="http://schemas.microsoft.com/office/drawing/2014/main" id="{869F89A7-422D-6E43-B01B-1C31D8C92DF7}"/>
              </a:ext>
            </a:extLst>
          </p:cNvPr>
          <p:cNvCxnSpPr>
            <a:cxnSpLocks/>
          </p:cNvCxnSpPr>
          <p:nvPr/>
        </p:nvCxnSpPr>
        <p:spPr>
          <a:xfrm>
            <a:off x="6096000" y="1245991"/>
            <a:ext cx="0" cy="503722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B854DB1-6F60-374F-85D1-2078301A4756}"/>
              </a:ext>
            </a:extLst>
          </p:cNvPr>
          <p:cNvCxnSpPr>
            <a:cxnSpLocks/>
          </p:cNvCxnSpPr>
          <p:nvPr/>
        </p:nvCxnSpPr>
        <p:spPr>
          <a:xfrm>
            <a:off x="514662" y="3672114"/>
            <a:ext cx="1116267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 name="Chart Placeholder 5">
            <a:extLst>
              <a:ext uri="{FF2B5EF4-FFF2-40B4-BE49-F238E27FC236}">
                <a16:creationId xmlns:a16="http://schemas.microsoft.com/office/drawing/2014/main" id="{2EECEB55-4129-C142-B378-69A5542D932F}"/>
              </a:ext>
            </a:extLst>
          </p:cNvPr>
          <p:cNvSpPr>
            <a:spLocks noGrp="1"/>
          </p:cNvSpPr>
          <p:nvPr>
            <p:ph type="chart" sz="quarter" idx="13"/>
          </p:nvPr>
        </p:nvSpPr>
        <p:spPr>
          <a:xfrm>
            <a:off x="1965882" y="1245991"/>
            <a:ext cx="3772813" cy="2286388"/>
          </a:xfrm>
        </p:spPr>
        <p:txBody>
          <a:bodyPr/>
          <a:lstStyle>
            <a:lvl1pPr>
              <a:defRPr sz="1200">
                <a:solidFill>
                  <a:srgbClr val="FF0000"/>
                </a:solidFill>
              </a:defRPr>
            </a:lvl1pPr>
          </a:lstStyle>
          <a:p>
            <a:r>
              <a:rPr lang="en-US"/>
              <a:t>Click icon to add chart</a:t>
            </a:r>
          </a:p>
        </p:txBody>
      </p:sp>
      <p:sp>
        <p:nvSpPr>
          <p:cNvPr id="16" name="Text Placeholder 15">
            <a:extLst>
              <a:ext uri="{FF2B5EF4-FFF2-40B4-BE49-F238E27FC236}">
                <a16:creationId xmlns:a16="http://schemas.microsoft.com/office/drawing/2014/main" id="{88A2C02F-6913-2B43-A60C-B20E91E2B847}"/>
              </a:ext>
            </a:extLst>
          </p:cNvPr>
          <p:cNvSpPr>
            <a:spLocks noGrp="1"/>
          </p:cNvSpPr>
          <p:nvPr>
            <p:ph type="body" sz="quarter" idx="14" hasCustomPrompt="1"/>
          </p:nvPr>
        </p:nvSpPr>
        <p:spPr>
          <a:xfrm>
            <a:off x="512063" y="1246188"/>
            <a:ext cx="1103106" cy="1073920"/>
          </a:xfrm>
        </p:spPr>
        <p:txBody>
          <a:bodyPr/>
          <a:lstStyle>
            <a:lvl1pPr>
              <a:defRPr b="1">
                <a:solidFill>
                  <a:schemeClr val="bg1"/>
                </a:solidFill>
              </a:defRPr>
            </a:lvl1pPr>
          </a:lstStyle>
          <a:p>
            <a:pPr lvl="0"/>
            <a:r>
              <a:rPr lang="en-US" dirty="0"/>
              <a:t>Chart title</a:t>
            </a:r>
          </a:p>
        </p:txBody>
      </p:sp>
      <p:sp>
        <p:nvSpPr>
          <p:cNvPr id="19" name="Chart Placeholder 5">
            <a:extLst>
              <a:ext uri="{FF2B5EF4-FFF2-40B4-BE49-F238E27FC236}">
                <a16:creationId xmlns:a16="http://schemas.microsoft.com/office/drawing/2014/main" id="{FBED512D-1416-8241-B26E-2C62760A3337}"/>
              </a:ext>
            </a:extLst>
          </p:cNvPr>
          <p:cNvSpPr>
            <a:spLocks noGrp="1"/>
          </p:cNvSpPr>
          <p:nvPr>
            <p:ph type="chart" sz="quarter" idx="15"/>
          </p:nvPr>
        </p:nvSpPr>
        <p:spPr>
          <a:xfrm>
            <a:off x="7900534" y="1245991"/>
            <a:ext cx="3772813" cy="2286388"/>
          </a:xfrm>
        </p:spPr>
        <p:txBody>
          <a:bodyPr/>
          <a:lstStyle>
            <a:lvl1pPr>
              <a:defRPr sz="1200">
                <a:solidFill>
                  <a:srgbClr val="FF0000"/>
                </a:solidFill>
              </a:defRPr>
            </a:lvl1pPr>
          </a:lstStyle>
          <a:p>
            <a:r>
              <a:rPr lang="en-US"/>
              <a:t>Click icon to add chart</a:t>
            </a:r>
          </a:p>
        </p:txBody>
      </p:sp>
      <p:sp>
        <p:nvSpPr>
          <p:cNvPr id="20" name="Text Placeholder 15">
            <a:extLst>
              <a:ext uri="{FF2B5EF4-FFF2-40B4-BE49-F238E27FC236}">
                <a16:creationId xmlns:a16="http://schemas.microsoft.com/office/drawing/2014/main" id="{AA19A0ED-BA56-C641-9FF8-E82F9484CB2A}"/>
              </a:ext>
            </a:extLst>
          </p:cNvPr>
          <p:cNvSpPr>
            <a:spLocks noGrp="1"/>
          </p:cNvSpPr>
          <p:nvPr>
            <p:ph type="body" sz="quarter" idx="16" hasCustomPrompt="1"/>
          </p:nvPr>
        </p:nvSpPr>
        <p:spPr>
          <a:xfrm>
            <a:off x="6446715" y="1246188"/>
            <a:ext cx="1103106" cy="1073920"/>
          </a:xfrm>
        </p:spPr>
        <p:txBody>
          <a:bodyPr/>
          <a:lstStyle>
            <a:lvl1pPr>
              <a:defRPr b="1">
                <a:solidFill>
                  <a:schemeClr val="bg1"/>
                </a:solidFill>
              </a:defRPr>
            </a:lvl1pPr>
          </a:lstStyle>
          <a:p>
            <a:pPr lvl="0"/>
            <a:r>
              <a:rPr lang="en-US" dirty="0"/>
              <a:t>Chart title</a:t>
            </a:r>
          </a:p>
        </p:txBody>
      </p:sp>
      <p:sp>
        <p:nvSpPr>
          <p:cNvPr id="21" name="Chart Placeholder 5">
            <a:extLst>
              <a:ext uri="{FF2B5EF4-FFF2-40B4-BE49-F238E27FC236}">
                <a16:creationId xmlns:a16="http://schemas.microsoft.com/office/drawing/2014/main" id="{411CA850-8503-9541-BEA4-672B310F90A7}"/>
              </a:ext>
            </a:extLst>
          </p:cNvPr>
          <p:cNvSpPr>
            <a:spLocks noGrp="1"/>
          </p:cNvSpPr>
          <p:nvPr>
            <p:ph type="chart" sz="quarter" idx="17"/>
          </p:nvPr>
        </p:nvSpPr>
        <p:spPr>
          <a:xfrm>
            <a:off x="1965882" y="3996819"/>
            <a:ext cx="3772813" cy="2286388"/>
          </a:xfrm>
        </p:spPr>
        <p:txBody>
          <a:bodyPr/>
          <a:lstStyle>
            <a:lvl1pPr>
              <a:defRPr sz="1200">
                <a:solidFill>
                  <a:srgbClr val="FF0000"/>
                </a:solidFill>
              </a:defRPr>
            </a:lvl1pPr>
          </a:lstStyle>
          <a:p>
            <a:r>
              <a:rPr lang="en-US"/>
              <a:t>Click icon to add chart</a:t>
            </a:r>
          </a:p>
        </p:txBody>
      </p:sp>
      <p:sp>
        <p:nvSpPr>
          <p:cNvPr id="22" name="Text Placeholder 15">
            <a:extLst>
              <a:ext uri="{FF2B5EF4-FFF2-40B4-BE49-F238E27FC236}">
                <a16:creationId xmlns:a16="http://schemas.microsoft.com/office/drawing/2014/main" id="{9DAD6729-5DDE-B249-8CA6-D07213AF42CF}"/>
              </a:ext>
            </a:extLst>
          </p:cNvPr>
          <p:cNvSpPr>
            <a:spLocks noGrp="1"/>
          </p:cNvSpPr>
          <p:nvPr>
            <p:ph type="body" sz="quarter" idx="18" hasCustomPrompt="1"/>
          </p:nvPr>
        </p:nvSpPr>
        <p:spPr>
          <a:xfrm>
            <a:off x="512063" y="3997016"/>
            <a:ext cx="1103106" cy="1073920"/>
          </a:xfrm>
        </p:spPr>
        <p:txBody>
          <a:bodyPr/>
          <a:lstStyle>
            <a:lvl1pPr>
              <a:defRPr b="1">
                <a:solidFill>
                  <a:schemeClr val="bg1"/>
                </a:solidFill>
              </a:defRPr>
            </a:lvl1pPr>
          </a:lstStyle>
          <a:p>
            <a:pPr lvl="0"/>
            <a:r>
              <a:rPr lang="en-US" dirty="0"/>
              <a:t>Chart title</a:t>
            </a:r>
          </a:p>
        </p:txBody>
      </p:sp>
      <p:sp>
        <p:nvSpPr>
          <p:cNvPr id="23" name="Chart Placeholder 5">
            <a:extLst>
              <a:ext uri="{FF2B5EF4-FFF2-40B4-BE49-F238E27FC236}">
                <a16:creationId xmlns:a16="http://schemas.microsoft.com/office/drawing/2014/main" id="{CE4A6E97-2092-E146-9440-ACDFA4D9DC57}"/>
              </a:ext>
            </a:extLst>
          </p:cNvPr>
          <p:cNvSpPr>
            <a:spLocks noGrp="1"/>
          </p:cNvSpPr>
          <p:nvPr>
            <p:ph type="chart" sz="quarter" idx="19"/>
          </p:nvPr>
        </p:nvSpPr>
        <p:spPr>
          <a:xfrm>
            <a:off x="7900534" y="3996819"/>
            <a:ext cx="3772813" cy="2286388"/>
          </a:xfrm>
        </p:spPr>
        <p:txBody>
          <a:bodyPr/>
          <a:lstStyle>
            <a:lvl1pPr>
              <a:defRPr sz="1200">
                <a:solidFill>
                  <a:srgbClr val="FF0000"/>
                </a:solidFill>
              </a:defRPr>
            </a:lvl1pPr>
          </a:lstStyle>
          <a:p>
            <a:r>
              <a:rPr lang="en-US"/>
              <a:t>Click icon to add chart</a:t>
            </a:r>
          </a:p>
        </p:txBody>
      </p:sp>
      <p:sp>
        <p:nvSpPr>
          <p:cNvPr id="24" name="Text Placeholder 15">
            <a:extLst>
              <a:ext uri="{FF2B5EF4-FFF2-40B4-BE49-F238E27FC236}">
                <a16:creationId xmlns:a16="http://schemas.microsoft.com/office/drawing/2014/main" id="{D8573F34-F275-3047-800C-0AE4F271C6B8}"/>
              </a:ext>
            </a:extLst>
          </p:cNvPr>
          <p:cNvSpPr>
            <a:spLocks noGrp="1"/>
          </p:cNvSpPr>
          <p:nvPr>
            <p:ph type="body" sz="quarter" idx="20" hasCustomPrompt="1"/>
          </p:nvPr>
        </p:nvSpPr>
        <p:spPr>
          <a:xfrm>
            <a:off x="6446715" y="3997016"/>
            <a:ext cx="1103106" cy="1073920"/>
          </a:xfrm>
        </p:spPr>
        <p:txBody>
          <a:bodyPr/>
          <a:lstStyle>
            <a:lvl1pPr>
              <a:defRPr b="1">
                <a:solidFill>
                  <a:schemeClr val="bg1"/>
                </a:solidFill>
              </a:defRPr>
            </a:lvl1pPr>
          </a:lstStyle>
          <a:p>
            <a:pPr lvl="0"/>
            <a:r>
              <a:rPr lang="en-US" dirty="0"/>
              <a:t>Chart title</a:t>
            </a:r>
          </a:p>
        </p:txBody>
      </p:sp>
    </p:spTree>
    <p:extLst>
      <p:ext uri="{BB962C8B-B14F-4D97-AF65-F5344CB8AC3E}">
        <p14:creationId xmlns:p14="http://schemas.microsoft.com/office/powerpoint/2010/main" val="3677399104"/>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Title Only Blue">
    <p:bg>
      <p:bgPr>
        <a:solidFill>
          <a:schemeClr val="tx1"/>
        </a:solidFill>
        <a:effectLst/>
      </p:bgPr>
    </p:bg>
    <p:spTree>
      <p:nvGrpSpPr>
        <p:cNvPr id="1" name=""/>
        <p:cNvGrpSpPr/>
        <p:nvPr/>
      </p:nvGrpSpPr>
      <p:grpSpPr>
        <a:xfrm>
          <a:off x="0" y="0"/>
          <a:ext cx="0" cy="0"/>
          <a:chOff x="0" y="0"/>
          <a:chExt cx="0" cy="0"/>
        </a:xfrm>
      </p:grpSpPr>
      <p:graphicFrame>
        <p:nvGraphicFramePr>
          <p:cNvPr id="10" name="Object 9" hidden="1">
            <a:extLst>
              <a:ext uri="{FF2B5EF4-FFF2-40B4-BE49-F238E27FC236}">
                <a16:creationId xmlns:a16="http://schemas.microsoft.com/office/drawing/2014/main" id="{DEA4358D-E2B1-9030-F020-D1E035C35E9C}"/>
              </a:ext>
            </a:extLst>
          </p:cNvPr>
          <p:cNvGraphicFramePr>
            <a:graphicFrameLocks noChangeAspect="1"/>
          </p:cNvGraphicFramePr>
          <p:nvPr userDrawn="1">
            <p:custDataLst>
              <p:tags r:id="rId1"/>
            </p:custDataLst>
            <p:extLst>
              <p:ext uri="{D42A27DB-BD31-4B8C-83A1-F6EECF244321}">
                <p14:modId xmlns:p14="http://schemas.microsoft.com/office/powerpoint/2010/main" val="168657650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3560589D-A3AF-ECF4-6BF2-17E36818164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0EEA36A3-3DAA-AF2A-4DA5-BB3624E17EE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p:txBody>
          <a:bodyPr vert="horz"/>
          <a:lstStyle>
            <a:lvl1pPr>
              <a:defRPr>
                <a:solidFill>
                  <a:schemeClr val="bg1"/>
                </a:solidFill>
              </a:defRPr>
            </a:lvl1pPr>
          </a:lstStyle>
          <a:p>
            <a:r>
              <a:rPr lang="en-US" dirty="0"/>
              <a:t>Slide title; Arial 32pt bold, sentence case. This layout accommodates a title that extends downward to a 2nd line.</a:t>
            </a:r>
          </a:p>
        </p:txBody>
      </p:sp>
    </p:spTree>
    <p:extLst>
      <p:ext uri="{BB962C8B-B14F-4D97-AF65-F5344CB8AC3E}">
        <p14:creationId xmlns:p14="http://schemas.microsoft.com/office/powerpoint/2010/main" val="4587065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Blank Blue">
    <p:bg>
      <p:bgPr>
        <a:solidFill>
          <a:schemeClr val="tx1"/>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F52E6300-EF4B-5D3B-9DCC-FBF2F0789296}"/>
              </a:ext>
            </a:extLst>
          </p:cNvPr>
          <p:cNvGraphicFramePr>
            <a:graphicFrameLocks noChangeAspect="1"/>
          </p:cNvGraphicFramePr>
          <p:nvPr userDrawn="1">
            <p:custDataLst>
              <p:tags r:id="rId1"/>
            </p:custDataLst>
            <p:extLst>
              <p:ext uri="{D42A27DB-BD31-4B8C-83A1-F6EECF244321}">
                <p14:modId xmlns:p14="http://schemas.microsoft.com/office/powerpoint/2010/main" val="1212236098"/>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7" name="Footer Placeholder 5">
            <a:extLst>
              <a:ext uri="{FF2B5EF4-FFF2-40B4-BE49-F238E27FC236}">
                <a16:creationId xmlns:a16="http://schemas.microsoft.com/office/drawing/2014/main" id="{6945D07B-144A-CC91-45E2-61C44DBDAB3D}"/>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6" name="Slide Number Placeholder 5">
            <a:extLst>
              <a:ext uri="{FF2B5EF4-FFF2-40B4-BE49-F238E27FC236}">
                <a16:creationId xmlns:a16="http://schemas.microsoft.com/office/drawing/2014/main" id="{BE1BF1AE-67E6-D446-9A89-2B8C3A9901F5}"/>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655ED787-F12D-631F-1084-7D8B646E465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Tree>
    <p:extLst>
      <p:ext uri="{BB962C8B-B14F-4D97-AF65-F5344CB8AC3E}">
        <p14:creationId xmlns:p14="http://schemas.microsoft.com/office/powerpoint/2010/main" val="2234076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Subtitle-Above layouts</a:t>
            </a:r>
          </a:p>
        </p:txBody>
      </p:sp>
    </p:spTree>
    <p:extLst>
      <p:ext uri="{BB962C8B-B14F-4D97-AF65-F5344CB8AC3E}">
        <p14:creationId xmlns:p14="http://schemas.microsoft.com/office/powerpoint/2010/main" val="650116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Blue">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4221573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Subtitle-A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A85776F7-F55C-24B4-4B4E-F8397D17AEB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055317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Subtitle-A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C05F004E-42E9-8DA6-1AF6-E02E0EE5D0B2}"/>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15044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Subtitle-A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note Placeholder">
            <a:extLst>
              <a:ext uri="{FF2B5EF4-FFF2-40B4-BE49-F238E27FC236}">
                <a16:creationId xmlns:a16="http://schemas.microsoft.com/office/drawing/2014/main" id="{B79D3483-A555-06EF-FD11-8E889FBB4DD6}"/>
              </a:ext>
            </a:extLst>
          </p:cNvPr>
          <p:cNvSpPr>
            <a:spLocks noGrp="1"/>
          </p:cNvSpPr>
          <p:nvPr>
            <p:ph type="body" sz="half" idx="2" hasCustomPrompt="1"/>
          </p:nvPr>
        </p:nvSpPr>
        <p:spPr>
          <a:xfrm>
            <a:off x="512062"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pPr/>
              <a:t>‹#›</a:t>
            </a:fld>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512064" y="815787"/>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42134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13405357"/>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Subtitle-A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1E86CC5D-B612-05BA-0570-FAE141D9C51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0135100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Subtitle-A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5D8A271C-860B-943F-206E-92992AF1BAC4}"/>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42872672"/>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ubtitle-A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0FACF013-7D07-2804-9304-F34EB58F42D5}"/>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31975400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ubtitle-A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7EBCA8AB-C3F3-9305-643D-42A13CEDF88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4166484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Subtitle-A + Content on Blue Left">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98F659EC-F8BA-690B-0EB2-9610E5E14496}"/>
              </a:ext>
            </a:extLst>
          </p:cNvPr>
          <p:cNvGraphicFramePr>
            <a:graphicFrameLocks noChangeAspect="1"/>
          </p:cNvGraphicFramePr>
          <p:nvPr userDrawn="1">
            <p:custDataLst>
              <p:tags r:id="rId1"/>
            </p:custDataLst>
            <p:extLst>
              <p:ext uri="{D42A27DB-BD31-4B8C-83A1-F6EECF244321}">
                <p14:modId xmlns:p14="http://schemas.microsoft.com/office/powerpoint/2010/main" val="338742927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7" name="Rectangle 16">
            <a:extLst>
              <a:ext uri="{FF2B5EF4-FFF2-40B4-BE49-F238E27FC236}">
                <a16:creationId xmlns:a16="http://schemas.microsoft.com/office/drawing/2014/main" id="{F73B866B-F8DF-9344-BC29-1D15C9490777}"/>
              </a:ext>
            </a:extLst>
          </p:cNvPr>
          <p:cNvSpPr/>
          <p:nvPr/>
        </p:nvSpPr>
        <p:spPr>
          <a:xfrm>
            <a:off x="-8965"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Footer Placeholder 5">
            <a:extLst>
              <a:ext uri="{FF2B5EF4-FFF2-40B4-BE49-F238E27FC236}">
                <a16:creationId xmlns:a16="http://schemas.microsoft.com/office/drawing/2014/main" id="{644AB274-9DB4-886E-BE73-216874215B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FF923AD-FB06-C213-91CD-2335E2A2AD9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bg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0348469"/>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ubtitle-A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0DD5750-87E8-DF41-8C08-FBA5DFBC9181}"/>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815786"/>
            <a:ext cx="3412236" cy="1429677"/>
          </a:xfrm>
        </p:spPr>
        <p:txBody>
          <a:bodyPr vert="horz"/>
          <a:lstStyle>
            <a:lvl1pPr>
              <a:defRPr>
                <a:solidFill>
                  <a:schemeClr val="tx1"/>
                </a:solidFill>
              </a:defRPr>
            </a:lvl1pPr>
          </a:lstStyle>
          <a:p>
            <a:r>
              <a:rPr lang="en-US" dirty="0"/>
              <a:t>Short slide title; Arial 32pt bold</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42134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29557415"/>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Subtitle-A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B0157A4E-ED6E-4E6F-F238-9705FE63BD7F}"/>
              </a:ext>
            </a:extLst>
          </p:cNvPr>
          <p:cNvGraphicFramePr>
            <a:graphicFrameLocks noChangeAspect="1"/>
          </p:cNvGraphicFramePr>
          <p:nvPr userDrawn="1">
            <p:custDataLst>
              <p:tags r:id="rId1"/>
            </p:custDataLst>
            <p:extLst>
              <p:ext uri="{D42A27DB-BD31-4B8C-83A1-F6EECF244321}">
                <p14:modId xmlns:p14="http://schemas.microsoft.com/office/powerpoint/2010/main" val="340890894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9BB5D37-6C5D-8EF8-5CAC-1A4F5E6A5FA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8420604C-2EEC-7BBE-D52A-39DBF8F3EBC3}"/>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421340"/>
            <a:ext cx="11184422" cy="295276"/>
          </a:xfrm>
        </p:spPr>
        <p:txBody>
          <a:bodyPr anchor="b"/>
          <a:lstStyle>
            <a:lvl1pPr marL="0" marR="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08561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51874981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Subtitle-A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75092CA6-1630-ADAB-5677-112FF0FC5991}"/>
              </a:ext>
            </a:extLst>
          </p:cNvPr>
          <p:cNvGraphicFramePr>
            <a:graphicFrameLocks noChangeAspect="1"/>
          </p:cNvGraphicFramePr>
          <p:nvPr userDrawn="1">
            <p:custDataLst>
              <p:tags r:id="rId1"/>
            </p:custDataLst>
            <p:extLst>
              <p:ext uri="{D42A27DB-BD31-4B8C-83A1-F6EECF244321}">
                <p14:modId xmlns:p14="http://schemas.microsoft.com/office/powerpoint/2010/main" val="1366297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DF437A82-D8A7-8525-365A-C67D6592296E}"/>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3DB46B74-CEFF-4B4B-AF00-96A8306C4B63}"/>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5228239"/>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Subtitle-A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F737E613-9EDB-2609-DE8D-722E4D93CA59}"/>
              </a:ext>
            </a:extLst>
          </p:cNvPr>
          <p:cNvGraphicFramePr>
            <a:graphicFrameLocks noChangeAspect="1"/>
          </p:cNvGraphicFramePr>
          <p:nvPr userDrawn="1">
            <p:custDataLst>
              <p:tags r:id="rId1"/>
            </p:custDataLst>
            <p:extLst>
              <p:ext uri="{D42A27DB-BD31-4B8C-83A1-F6EECF244321}">
                <p14:modId xmlns:p14="http://schemas.microsoft.com/office/powerpoint/2010/main" val="51507612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95B1616F-E689-DC17-0BF1-AD40DA48C7DF}"/>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1049B398-D9AA-72DB-B21E-8F1BD2F40A48}"/>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2529138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Subtitle-A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051E74B4-BE73-CFA5-31DE-0E2A8B5920FC}"/>
              </a:ext>
            </a:extLst>
          </p:cNvPr>
          <p:cNvGraphicFramePr>
            <a:graphicFrameLocks noChangeAspect="1"/>
          </p:cNvGraphicFramePr>
          <p:nvPr userDrawn="1">
            <p:custDataLst>
              <p:tags r:id="rId1"/>
            </p:custDataLst>
            <p:extLst>
              <p:ext uri="{D42A27DB-BD31-4B8C-83A1-F6EECF244321}">
                <p14:modId xmlns:p14="http://schemas.microsoft.com/office/powerpoint/2010/main" val="4107548794"/>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16315B00-89B9-E9DD-2AAC-A406AC6DE30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29B0BD0B-0D54-206E-32B7-D56E49CE2D96}"/>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53676444"/>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Subtitle-A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1E94F00E-2294-88AB-12CF-B51D3F7C3C44}"/>
              </a:ext>
            </a:extLst>
          </p:cNvPr>
          <p:cNvGraphicFramePr>
            <a:graphicFrameLocks noChangeAspect="1"/>
          </p:cNvGraphicFramePr>
          <p:nvPr userDrawn="1">
            <p:custDataLst>
              <p:tags r:id="rId1"/>
            </p:custDataLst>
            <p:extLst>
              <p:ext uri="{D42A27DB-BD31-4B8C-83A1-F6EECF244321}">
                <p14:modId xmlns:p14="http://schemas.microsoft.com/office/powerpoint/2010/main" val="355286693"/>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2E1A0965-B45E-7688-7AAB-A589B2659B5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739B19C8-C181-3249-A9C0-F1ACEF66199F}"/>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9997904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1997839"/>
            <a:ext cx="12191999" cy="2862322"/>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Title and Subtitle-Below layouts</a:t>
            </a:r>
          </a:p>
        </p:txBody>
      </p:sp>
    </p:spTree>
    <p:extLst>
      <p:ext uri="{BB962C8B-B14F-4D97-AF65-F5344CB8AC3E}">
        <p14:creationId xmlns:p14="http://schemas.microsoft.com/office/powerpoint/2010/main" val="12463338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Subtitle-B + Content">
    <p:spTree>
      <p:nvGrpSpPr>
        <p:cNvPr id="1" name=""/>
        <p:cNvGrpSpPr/>
        <p:nvPr/>
      </p:nvGrpSpPr>
      <p:grpSpPr>
        <a:xfrm>
          <a:off x="0" y="0"/>
          <a:ext cx="0" cy="0"/>
          <a:chOff x="0" y="0"/>
          <a:chExt cx="0" cy="0"/>
        </a:xfrm>
      </p:grpSpPr>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2" name="Footnote Placeholder">
            <a:extLst>
              <a:ext uri="{FF2B5EF4-FFF2-40B4-BE49-F238E27FC236}">
                <a16:creationId xmlns:a16="http://schemas.microsoft.com/office/drawing/2014/main" id="{2EBF0FDB-36F6-F6E4-171E-1077D0A3AC9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5" name="Title 4">
            <a:extLst>
              <a:ext uri="{FF2B5EF4-FFF2-40B4-BE49-F238E27FC236}">
                <a16:creationId xmlns:a16="http://schemas.microsoft.com/office/drawing/2014/main" id="{39313C93-2B4C-9844-9284-03EC104B15BA}"/>
              </a:ext>
            </a:extLst>
          </p:cNvPr>
          <p:cNvSpPr>
            <a:spLocks noGrp="1"/>
          </p:cNvSpPr>
          <p:nvPr>
            <p:ph type="title" hasCustomPrompt="1"/>
          </p:nvPr>
        </p:nvSpPr>
        <p:spPr>
          <a:xfrm>
            <a:off x="512063" y="457201"/>
            <a:ext cx="11184423" cy="557784"/>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6C7144E-2BC5-BB49-A627-9076B48806A8}"/>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824318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Subtitle-B + Two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358A0E34-B70E-926F-149B-D9EF0C411CF5}"/>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93113007"/>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ubtitle-B + Content Half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A256062-B5BB-6048-9E24-6C230ACEACFF}"/>
              </a:ext>
            </a:extLst>
          </p:cNvPr>
          <p:cNvSpPr/>
          <p:nvPr/>
        </p:nvSpPr>
        <p:spPr>
          <a:xfrm>
            <a:off x="6096001" y="0"/>
            <a:ext cx="6096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riangle 12">
            <a:extLst>
              <a:ext uri="{FF2B5EF4-FFF2-40B4-BE49-F238E27FC236}">
                <a16:creationId xmlns:a16="http://schemas.microsoft.com/office/drawing/2014/main" id="{CD4D23E9-F985-964A-8260-25166ABD836C}"/>
              </a:ext>
            </a:extLst>
          </p:cNvPr>
          <p:cNvSpPr/>
          <p:nvPr/>
        </p:nvSpPr>
        <p:spPr>
          <a:xfrm rot="5400000">
            <a:off x="5899286" y="3271798"/>
            <a:ext cx="685800" cy="314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3A5D72E5-A386-F831-5240-CF52CB91104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0"/>
            <a:ext cx="5126736" cy="555813"/>
          </a:xfrm>
        </p:spPr>
        <p:txBody>
          <a:bodyPr vert="horz"/>
          <a:lstStyle/>
          <a:p>
            <a:r>
              <a:rPr lang="en-US" dirty="0"/>
              <a:t>Slide title; short (1 line)</a:t>
            </a:r>
          </a:p>
        </p:txBody>
      </p:sp>
      <p:sp>
        <p:nvSpPr>
          <p:cNvPr id="11" name="Text Placeholder 2">
            <a:extLst>
              <a:ext uri="{FF2B5EF4-FFF2-40B4-BE49-F238E27FC236}">
                <a16:creationId xmlns:a16="http://schemas.microsoft.com/office/drawing/2014/main" id="{D75F0135-B47D-BE40-8017-A3CF8C838B58}"/>
              </a:ext>
            </a:extLst>
          </p:cNvPr>
          <p:cNvSpPr>
            <a:spLocks noGrp="1"/>
          </p:cNvSpPr>
          <p:nvPr>
            <p:ph type="body" idx="13" hasCustomPrompt="1"/>
          </p:nvPr>
        </p:nvSpPr>
        <p:spPr>
          <a:xfrm>
            <a:off x="512064" y="1051560"/>
            <a:ext cx="51267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short (1 line)</a:t>
            </a:r>
          </a:p>
        </p:txBody>
      </p:sp>
      <p:sp>
        <p:nvSpPr>
          <p:cNvPr id="3" name="Content Placeholder 2"/>
          <p:cNvSpPr>
            <a:spLocks noGrp="1"/>
          </p:cNvSpPr>
          <p:nvPr>
            <p:ph sz="half" idx="1" hasCustomPrompt="1"/>
          </p:nvPr>
        </p:nvSpPr>
        <p:spPr>
          <a:xfrm>
            <a:off x="512064" y="1698625"/>
            <a:ext cx="5126736"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01623925"/>
      </p:ext>
    </p:extLst>
  </p:cSld>
  <p:clrMapOvr>
    <a:masterClrMapping/>
  </p:clrMapOvr>
  <p:extLst>
    <p:ext uri="{DCECCB84-F9BA-43D5-87BE-67443E8EF086}">
      <p15:sldGuideLst xmlns:p15="http://schemas.microsoft.com/office/powerpoint/2012/main">
        <p15:guide id="1" pos="3552">
          <p15:clr>
            <a:srgbClr val="FBAE40"/>
          </p15:clr>
        </p15:guide>
        <p15:guide id="2" pos="4272">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ubtitle-B + Three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D103834-4576-8AE3-0CE4-0B26E14C8483}"/>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93314292"/>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ubtitle-B + Four Conten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F9D3356F-14B5-4D45-37EC-E4152395C381}"/>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3" name="Text Placeholder 2">
            <a:extLst>
              <a:ext uri="{FF2B5EF4-FFF2-40B4-BE49-F238E27FC236}">
                <a16:creationId xmlns:a16="http://schemas.microsoft.com/office/drawing/2014/main" id="{8F05DDA7-2CBD-E44C-A62E-E1C57509DCA3}"/>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lvl1pPr>
            <a:lvl2pPr>
              <a:defRPr sz="1400"/>
            </a:lvl2pPr>
            <a:lvl3pPr>
              <a:defRPr sz="1400"/>
            </a:lvl3pPr>
            <a:lvl4pPr>
              <a:defRPr sz="1400"/>
            </a:lvl4pPr>
            <a:lvl5pPr>
              <a:defRPr sz="1400"/>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055357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Slide Blue 1/2 Image">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E176EC07-7590-9014-296C-172578C5C04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0" name="Text Placeholder 5">
            <a:extLst>
              <a:ext uri="{FF2B5EF4-FFF2-40B4-BE49-F238E27FC236}">
                <a16:creationId xmlns:a16="http://schemas.microsoft.com/office/drawing/2014/main" id="{E8ECE2AD-E262-0244-A779-32BC5B97C660}"/>
              </a:ext>
            </a:extLst>
          </p:cNvPr>
          <p:cNvSpPr>
            <a:spLocks noGrp="1"/>
          </p:cNvSpPr>
          <p:nvPr>
            <p:ph type="body" sz="quarter" idx="13" hasCustomPrompt="1"/>
          </p:nvPr>
        </p:nvSpPr>
        <p:spPr>
          <a:xfrm>
            <a:off x="504823" y="3566160"/>
            <a:ext cx="5131971"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27731149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ubtitle-B + Title Only">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36810AE4-1E5F-9683-3111-305339B1B41E}"/>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7967004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Subtitle-B + Title Only Light Blue">
    <p:bg>
      <p:bgPr>
        <a:solidFill>
          <a:srgbClr val="F0F7FF"/>
        </a:solidFill>
        <a:effectLst/>
      </p:bgPr>
    </p:bg>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FEC54663-7744-95CD-9966-2832A2B914F4}"/>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p>
            <a:r>
              <a:rPr lang="en-US" dirty="0"/>
              <a:t>Slide title; Arial 32pt bold, sentence case (1 line)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3903707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Subtitle-B + Content on Blue Lef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0" y="0"/>
            <a:ext cx="4382814"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Footer Placeholder 5">
            <a:extLst>
              <a:ext uri="{FF2B5EF4-FFF2-40B4-BE49-F238E27FC236}">
                <a16:creationId xmlns:a16="http://schemas.microsoft.com/office/drawing/2014/main" id="{A27C117B-717D-316A-17B9-C50E0267AD8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7E93ABB6-9F1A-05B9-3D74-75BD66703FBE}"/>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bg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20" name="Text Placeholder 19">
            <a:extLst>
              <a:ext uri="{FF2B5EF4-FFF2-40B4-BE49-F238E27FC236}">
                <a16:creationId xmlns:a16="http://schemas.microsoft.com/office/drawing/2014/main" id="{FA4A34C6-AA67-B74C-9387-5C2077CE6A33}"/>
              </a:ext>
            </a:extLst>
          </p:cNvPr>
          <p:cNvSpPr>
            <a:spLocks noGrp="1"/>
          </p:cNvSpPr>
          <p:nvPr>
            <p:ph type="body" sz="quarter" idx="15" hasCustomPrompt="1"/>
          </p:nvPr>
        </p:nvSpPr>
        <p:spPr>
          <a:xfrm>
            <a:off x="512064" y="2514590"/>
            <a:ext cx="3411537" cy="359093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Content Placeholder 2"/>
          <p:cNvSpPr>
            <a:spLocks noGrp="1"/>
          </p:cNvSpPr>
          <p:nvPr>
            <p:ph sz="half" idx="1" hasCustomPrompt="1"/>
          </p:nvPr>
        </p:nvSpPr>
        <p:spPr>
          <a:xfrm>
            <a:off x="4838700" y="470636"/>
            <a:ext cx="6861175" cy="5634889"/>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2467761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Subtitle-B + Content on Blue Right">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73B866B-F8DF-9344-BC29-1D15C9490777}"/>
              </a:ext>
            </a:extLst>
          </p:cNvPr>
          <p:cNvSpPr/>
          <p:nvPr/>
        </p:nvSpPr>
        <p:spPr>
          <a:xfrm>
            <a:off x="4381500" y="0"/>
            <a:ext cx="7810500" cy="6858000"/>
          </a:xfrm>
          <a:prstGeom prst="rect">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D4479E2-4ED0-4223-DB26-BC09CDCF9CA3}"/>
              </a:ext>
            </a:extLst>
          </p:cNvPr>
          <p:cNvSpPr>
            <a:spLocks noGrp="1"/>
          </p:cNvSpPr>
          <p:nvPr>
            <p:ph type="body" sz="half" idx="2" hasCustomPrompt="1"/>
          </p:nvPr>
        </p:nvSpPr>
        <p:spPr>
          <a:xfrm>
            <a:off x="4838700" y="6378130"/>
            <a:ext cx="3839134"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3412236" cy="594360"/>
          </a:xfrm>
        </p:spPr>
        <p:txBody>
          <a:bodyPr vert="horz"/>
          <a:lstStyle>
            <a:lvl1pPr>
              <a:defRPr>
                <a:solidFill>
                  <a:schemeClr val="tx1"/>
                </a:solidFill>
              </a:defRPr>
            </a:lvl1pPr>
          </a:lstStyle>
          <a:p>
            <a:r>
              <a:rPr lang="en-US" dirty="0"/>
              <a:t>Short slide title</a:t>
            </a:r>
          </a:p>
        </p:txBody>
      </p:sp>
      <p:sp>
        <p:nvSpPr>
          <p:cNvPr id="11" name="Text Placeholder 2">
            <a:extLst>
              <a:ext uri="{FF2B5EF4-FFF2-40B4-BE49-F238E27FC236}">
                <a16:creationId xmlns:a16="http://schemas.microsoft.com/office/drawing/2014/main" id="{09B89761-8DE0-C74E-8229-82DCFB7CCA0E}"/>
              </a:ext>
            </a:extLst>
          </p:cNvPr>
          <p:cNvSpPr>
            <a:spLocks noGrp="1"/>
          </p:cNvSpPr>
          <p:nvPr>
            <p:ph type="body" idx="14" hasCustomPrompt="1"/>
          </p:nvPr>
        </p:nvSpPr>
        <p:spPr>
          <a:xfrm>
            <a:off x="512064" y="1051560"/>
            <a:ext cx="3412236"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Short slide subtitle</a:t>
            </a:r>
          </a:p>
        </p:txBody>
      </p:sp>
      <p:sp>
        <p:nvSpPr>
          <p:cNvPr id="14" name="Text Placeholder 19">
            <a:extLst>
              <a:ext uri="{FF2B5EF4-FFF2-40B4-BE49-F238E27FC236}">
                <a16:creationId xmlns:a16="http://schemas.microsoft.com/office/drawing/2014/main" id="{063F2128-9DD7-7445-8E1E-1AA47BED6A54}"/>
              </a:ext>
            </a:extLst>
          </p:cNvPr>
          <p:cNvSpPr>
            <a:spLocks noGrp="1"/>
          </p:cNvSpPr>
          <p:nvPr>
            <p:ph type="body" sz="quarter" idx="15" hasCustomPrompt="1"/>
          </p:nvPr>
        </p:nvSpPr>
        <p:spPr>
          <a:xfrm>
            <a:off x="512064" y="2514590"/>
            <a:ext cx="3411537" cy="3590935"/>
          </a:xfrm>
        </p:spPr>
        <p:txBody>
          <a:bodyPr/>
          <a:lstStyle>
            <a:lvl1pPr>
              <a:defRPr>
                <a:solidFill>
                  <a:srgbClr val="272524"/>
                </a:solidFill>
              </a:defRPr>
            </a:lvl1pPr>
            <a:lvl2pPr>
              <a:defRPr>
                <a:solidFill>
                  <a:srgbClr val="272524"/>
                </a:solidFill>
              </a:defRPr>
            </a:lvl2pPr>
            <a:lvl3pPr>
              <a:defRPr>
                <a:solidFill>
                  <a:srgbClr val="272524"/>
                </a:solidFill>
              </a:defRPr>
            </a:lvl3pPr>
            <a:lvl4pPr>
              <a:defRPr>
                <a:solidFill>
                  <a:srgbClr val="272524"/>
                </a:solidFill>
              </a:defRPr>
            </a:lvl4pPr>
            <a:lvl5pPr>
              <a:defRPr>
                <a:solidFill>
                  <a:srgbClr val="272524"/>
                </a:solidFill>
              </a:defRPr>
            </a:lvl5pPr>
          </a:lstStyle>
          <a:p>
            <a:pPr lvl="0"/>
            <a:r>
              <a:rPr lang="en-US" dirty="0"/>
              <a:t>Click to type text. To activate sub-level formatting, place cursor at beginning of text/line and hit tab or shift tab.</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a:extLst>
              <a:ext uri="{FF2B5EF4-FFF2-40B4-BE49-F238E27FC236}">
                <a16:creationId xmlns:a16="http://schemas.microsoft.com/office/drawing/2014/main" id="{05BA47CF-4C75-114D-925E-3DEE36B0B108}"/>
              </a:ext>
            </a:extLst>
          </p:cNvPr>
          <p:cNvSpPr>
            <a:spLocks noGrp="1"/>
          </p:cNvSpPr>
          <p:nvPr>
            <p:ph sz="half" idx="1" hasCustomPrompt="1"/>
          </p:nvPr>
        </p:nvSpPr>
        <p:spPr>
          <a:xfrm>
            <a:off x="4838700" y="470636"/>
            <a:ext cx="6861175" cy="5634889"/>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7615404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4" pos="3048">
          <p15:clr>
            <a:srgbClr val="FBAE40"/>
          </p15:clr>
        </p15:guide>
        <p15:guide id="5" orient="horz" pos="1576">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Subtitle-B +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E87F6186-907E-2C21-6A0D-FF9D625A11D6}"/>
              </a:ext>
            </a:extLst>
          </p:cNvPr>
          <p:cNvGraphicFramePr>
            <a:graphicFrameLocks noChangeAspect="1"/>
          </p:cNvGraphicFramePr>
          <p:nvPr userDrawn="1">
            <p:custDataLst>
              <p:tags r:id="rId1"/>
            </p:custDataLst>
            <p:extLst>
              <p:ext uri="{D42A27DB-BD31-4B8C-83A1-F6EECF244321}">
                <p14:modId xmlns:p14="http://schemas.microsoft.com/office/powerpoint/2010/main" val="128264012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086259DE-CDB6-1513-F26A-84C292AD191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9" name="Slide Number Placeholder 8">
            <a:extLst>
              <a:ext uri="{FF2B5EF4-FFF2-40B4-BE49-F238E27FC236}">
                <a16:creationId xmlns:a16="http://schemas.microsoft.com/office/drawing/2014/main" id="{000755A1-263A-3047-860B-B811081C9CD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E49417BC-9D91-E410-6D03-23F24F13E9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F29F3FD6-A58A-E748-A11A-7D0F672AD0A7}"/>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idx="1" hasCustomPrompt="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35474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Subtitle-B + Two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47D557DE-76C9-8AF6-A51A-ADB006743D11}"/>
              </a:ext>
            </a:extLst>
          </p:cNvPr>
          <p:cNvGraphicFramePr>
            <a:graphicFrameLocks noChangeAspect="1"/>
          </p:cNvGraphicFramePr>
          <p:nvPr userDrawn="1">
            <p:custDataLst>
              <p:tags r:id="rId1"/>
            </p:custDataLst>
            <p:extLst>
              <p:ext uri="{D42A27DB-BD31-4B8C-83A1-F6EECF244321}">
                <p14:modId xmlns:p14="http://schemas.microsoft.com/office/powerpoint/2010/main" val="230310493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A8800910-8855-CEA9-B8CA-AB9ABBD54547}"/>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9F98469F-79F9-4B94-DA83-D6E09C9691E7}"/>
              </a:ext>
            </a:extLst>
          </p:cNvPr>
          <p:cNvSpPr>
            <a:spLocks noGrp="1"/>
          </p:cNvSpPr>
          <p:nvPr>
            <p:ph type="body" sz="half" idx="14"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4F286C39-0E82-734F-AB13-0063DC613DC8}"/>
              </a:ext>
            </a:extLst>
          </p:cNvPr>
          <p:cNvSpPr>
            <a:spLocks noGrp="1"/>
          </p:cNvSpPr>
          <p:nvPr>
            <p:ph type="body" idx="13"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6349019" y="1698625"/>
            <a:ext cx="5350855"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65440382"/>
      </p:ext>
    </p:extLst>
  </p:cSld>
  <p:clrMapOvr>
    <a:masterClrMapping/>
  </p:clrMapOvr>
  <p:extLst>
    <p:ext uri="{DCECCB84-F9BA-43D5-87BE-67443E8EF086}">
      <p15:sldGuideLst xmlns:p15="http://schemas.microsoft.com/office/powerpoint/2012/main">
        <p15:guide id="1" pos="3696">
          <p15:clr>
            <a:srgbClr val="FBAE40"/>
          </p15:clr>
        </p15:guide>
        <p15:guide id="2" pos="3994">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Subtitle-B + Three Content Blue">
    <p:bg>
      <p:bgPr>
        <a:solidFill>
          <a:schemeClr val="tx1"/>
        </a:solidFill>
        <a:effectLst/>
      </p:bgPr>
    </p:bg>
    <p:spTree>
      <p:nvGrpSpPr>
        <p:cNvPr id="1" name=""/>
        <p:cNvGrpSpPr/>
        <p:nvPr/>
      </p:nvGrpSpPr>
      <p:grpSpPr>
        <a:xfrm>
          <a:off x="0" y="0"/>
          <a:ext cx="0" cy="0"/>
          <a:chOff x="0" y="0"/>
          <a:chExt cx="0" cy="0"/>
        </a:xfrm>
      </p:grpSpPr>
      <p:graphicFrame>
        <p:nvGraphicFramePr>
          <p:cNvPr id="12" name="Object 11" hidden="1">
            <a:extLst>
              <a:ext uri="{FF2B5EF4-FFF2-40B4-BE49-F238E27FC236}">
                <a16:creationId xmlns:a16="http://schemas.microsoft.com/office/drawing/2014/main" id="{D888C4DD-6B96-DC29-D91D-1CD9CBBB6595}"/>
              </a:ext>
            </a:extLst>
          </p:cNvPr>
          <p:cNvGraphicFramePr>
            <a:graphicFrameLocks noChangeAspect="1"/>
          </p:cNvGraphicFramePr>
          <p:nvPr userDrawn="1">
            <p:custDataLst>
              <p:tags r:id="rId1"/>
            </p:custDataLst>
            <p:extLst>
              <p:ext uri="{D42A27DB-BD31-4B8C-83A1-F6EECF244321}">
                <p14:modId xmlns:p14="http://schemas.microsoft.com/office/powerpoint/2010/main" val="1337457599"/>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C6732D31-E692-10C5-9F47-3F080CCC42C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CA046092-FA74-AEBB-D765-695779FB8BCC}"/>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1" name="Text Placeholder 2">
            <a:extLst>
              <a:ext uri="{FF2B5EF4-FFF2-40B4-BE49-F238E27FC236}">
                <a16:creationId xmlns:a16="http://schemas.microsoft.com/office/drawing/2014/main" id="{6474099B-156D-7348-B7A4-5FB85DB30944}"/>
              </a:ext>
            </a:extLst>
          </p:cNvPr>
          <p:cNvSpPr>
            <a:spLocks noGrp="1"/>
          </p:cNvSpPr>
          <p:nvPr>
            <p:ph type="body" idx="14"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3411513"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4390247"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8278396" y="1698625"/>
            <a:ext cx="3421479" cy="44069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87826647"/>
      </p:ext>
    </p:extLst>
  </p:cSld>
  <p:clrMapOvr>
    <a:masterClrMapping/>
  </p:clrMapOvr>
  <p:extLst>
    <p:ext uri="{DCECCB84-F9BA-43D5-87BE-67443E8EF086}">
      <p15:sldGuideLst xmlns:p15="http://schemas.microsoft.com/office/powerpoint/2012/main">
        <p15:guide id="1" pos="2472">
          <p15:clr>
            <a:srgbClr val="FBAE40"/>
          </p15:clr>
        </p15:guide>
        <p15:guide id="2" pos="2760">
          <p15:clr>
            <a:srgbClr val="FBAE40"/>
          </p15:clr>
        </p15:guide>
        <p15:guide id="3" pos="4920">
          <p15:clr>
            <a:srgbClr val="FBAE40"/>
          </p15:clr>
        </p15:guide>
        <p15:guide id="4" pos="5208">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ubtitle-B + Four Content Blue">
    <p:bg>
      <p:bgPr>
        <a:solidFill>
          <a:schemeClr val="tx1"/>
        </a:solidFill>
        <a:effectLst/>
      </p:bgPr>
    </p:bg>
    <p:spTree>
      <p:nvGrpSpPr>
        <p:cNvPr id="1" name=""/>
        <p:cNvGrpSpPr/>
        <p:nvPr/>
      </p:nvGrpSpPr>
      <p:grpSpPr>
        <a:xfrm>
          <a:off x="0" y="0"/>
          <a:ext cx="0" cy="0"/>
          <a:chOff x="0" y="0"/>
          <a:chExt cx="0" cy="0"/>
        </a:xfrm>
      </p:grpSpPr>
      <p:graphicFrame>
        <p:nvGraphicFramePr>
          <p:cNvPr id="11" name="Object 10" hidden="1">
            <a:extLst>
              <a:ext uri="{FF2B5EF4-FFF2-40B4-BE49-F238E27FC236}">
                <a16:creationId xmlns:a16="http://schemas.microsoft.com/office/drawing/2014/main" id="{A56E7686-DD54-53EA-BB2F-39BAAD894543}"/>
              </a:ext>
            </a:extLst>
          </p:cNvPr>
          <p:cNvGraphicFramePr>
            <a:graphicFrameLocks noChangeAspect="1"/>
          </p:cNvGraphicFramePr>
          <p:nvPr userDrawn="1">
            <p:custDataLst>
              <p:tags r:id="rId1"/>
            </p:custDataLst>
            <p:extLst>
              <p:ext uri="{D42A27DB-BD31-4B8C-83A1-F6EECF244321}">
                <p14:modId xmlns:p14="http://schemas.microsoft.com/office/powerpoint/2010/main" val="1589129667"/>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5" name="Footer Placeholder 5">
            <a:extLst>
              <a:ext uri="{FF2B5EF4-FFF2-40B4-BE49-F238E27FC236}">
                <a16:creationId xmlns:a16="http://schemas.microsoft.com/office/drawing/2014/main" id="{3CA3B93E-64F5-D305-0321-E1DB92D18626}"/>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6" name="Footnote Placeholder">
            <a:extLst>
              <a:ext uri="{FF2B5EF4-FFF2-40B4-BE49-F238E27FC236}">
                <a16:creationId xmlns:a16="http://schemas.microsoft.com/office/drawing/2014/main" id="{044E26B9-C1CF-2C8B-10C7-9F0290FD17FE}"/>
              </a:ext>
            </a:extLst>
          </p:cNvPr>
          <p:cNvSpPr>
            <a:spLocks noGrp="1"/>
          </p:cNvSpPr>
          <p:nvPr>
            <p:ph type="body" sz="half" idx="16"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3" name="Text Placeholder 2">
            <a:extLst>
              <a:ext uri="{FF2B5EF4-FFF2-40B4-BE49-F238E27FC236}">
                <a16:creationId xmlns:a16="http://schemas.microsoft.com/office/drawing/2014/main" id="{804B53DC-1086-544D-9442-160B5564CE8C}"/>
              </a:ext>
            </a:extLst>
          </p:cNvPr>
          <p:cNvSpPr>
            <a:spLocks noGrp="1"/>
          </p:cNvSpPr>
          <p:nvPr>
            <p:ph type="body" idx="15"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
        <p:nvSpPr>
          <p:cNvPr id="3" name="Content Placeholder 2"/>
          <p:cNvSpPr>
            <a:spLocks noGrp="1"/>
          </p:cNvSpPr>
          <p:nvPr>
            <p:ph sz="half" idx="1" hasCustomPrompt="1"/>
          </p:nvPr>
        </p:nvSpPr>
        <p:spPr>
          <a:xfrm>
            <a:off x="512063" y="1698625"/>
            <a:ext cx="2512665"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hasCustomPrompt="1"/>
          </p:nvPr>
        </p:nvSpPr>
        <p:spPr>
          <a:xfrm>
            <a:off x="3394922" y="1698625"/>
            <a:ext cx="2522219"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3">
            <a:extLst>
              <a:ext uri="{FF2B5EF4-FFF2-40B4-BE49-F238E27FC236}">
                <a16:creationId xmlns:a16="http://schemas.microsoft.com/office/drawing/2014/main" id="{E0497FFB-B6FA-9D4E-B0A9-2B64230540B2}"/>
              </a:ext>
            </a:extLst>
          </p:cNvPr>
          <p:cNvSpPr>
            <a:spLocks noGrp="1"/>
          </p:cNvSpPr>
          <p:nvPr>
            <p:ph sz="half" idx="13" hasCustomPrompt="1"/>
          </p:nvPr>
        </p:nvSpPr>
        <p:spPr>
          <a:xfrm>
            <a:off x="6287335"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3">
            <a:extLst>
              <a:ext uri="{FF2B5EF4-FFF2-40B4-BE49-F238E27FC236}">
                <a16:creationId xmlns:a16="http://schemas.microsoft.com/office/drawing/2014/main" id="{5723D646-D659-4940-866D-282EF0E20D7A}"/>
              </a:ext>
            </a:extLst>
          </p:cNvPr>
          <p:cNvSpPr>
            <a:spLocks noGrp="1"/>
          </p:cNvSpPr>
          <p:nvPr>
            <p:ph sz="half" idx="14" hasCustomPrompt="1"/>
          </p:nvPr>
        </p:nvSpPr>
        <p:spPr>
          <a:xfrm>
            <a:off x="9173716" y="1698625"/>
            <a:ext cx="2516188" cy="4406900"/>
          </a:xfrm>
        </p:spPr>
        <p:txBody>
          <a:bodyPr/>
          <a:lstStyle>
            <a:lvl1pPr>
              <a:defRPr sz="14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40679293"/>
      </p:ext>
    </p:extLst>
  </p:cSld>
  <p:clrMapOvr>
    <a:masterClrMapping/>
  </p:clrMapOvr>
  <p:extLst>
    <p:ext uri="{DCECCB84-F9BA-43D5-87BE-67443E8EF086}">
      <p15:sldGuideLst xmlns:p15="http://schemas.microsoft.com/office/powerpoint/2012/main">
        <p15:guide id="1" pos="1896">
          <p15:clr>
            <a:srgbClr val="FBAE40"/>
          </p15:clr>
        </p15:guide>
        <p15:guide id="2" pos="2136">
          <p15:clr>
            <a:srgbClr val="FBAE40"/>
          </p15:clr>
        </p15:guide>
        <p15:guide id="3" pos="5545">
          <p15:clr>
            <a:srgbClr val="FBAE40"/>
          </p15:clr>
        </p15:guide>
        <p15:guide id="4" pos="5777">
          <p15:clr>
            <a:srgbClr val="FBAE40"/>
          </p15:clr>
        </p15:guide>
        <p15:guide id="5" pos="3720">
          <p15:clr>
            <a:srgbClr val="FBAE40"/>
          </p15:clr>
        </p15:guide>
        <p15:guide id="6" pos="396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Subtitle-B + Title Only Blue">
    <p:bg>
      <p:bgPr>
        <a:solidFill>
          <a:schemeClr val="tx1"/>
        </a:solidFill>
        <a:effectLst/>
      </p:bgPr>
    </p:bg>
    <p:spTree>
      <p:nvGrpSpPr>
        <p:cNvPr id="1" name=""/>
        <p:cNvGrpSpPr/>
        <p:nvPr/>
      </p:nvGrpSpPr>
      <p:grpSpPr>
        <a:xfrm>
          <a:off x="0" y="0"/>
          <a:ext cx="0" cy="0"/>
          <a:chOff x="0" y="0"/>
          <a:chExt cx="0" cy="0"/>
        </a:xfrm>
      </p:grpSpPr>
      <p:graphicFrame>
        <p:nvGraphicFramePr>
          <p:cNvPr id="9" name="Object 8" hidden="1">
            <a:extLst>
              <a:ext uri="{FF2B5EF4-FFF2-40B4-BE49-F238E27FC236}">
                <a16:creationId xmlns:a16="http://schemas.microsoft.com/office/drawing/2014/main" id="{8C2437D0-F8EC-861D-B296-C993E7D02912}"/>
              </a:ext>
            </a:extLst>
          </p:cNvPr>
          <p:cNvGraphicFramePr>
            <a:graphicFrameLocks noChangeAspect="1"/>
          </p:cNvGraphicFramePr>
          <p:nvPr userDrawn="1">
            <p:custDataLst>
              <p:tags r:id="rId1"/>
            </p:custDataLst>
            <p:extLst>
              <p:ext uri="{D42A27DB-BD31-4B8C-83A1-F6EECF244321}">
                <p14:modId xmlns:p14="http://schemas.microsoft.com/office/powerpoint/2010/main" val="2890029200"/>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3" name="Footer Placeholder 5">
            <a:extLst>
              <a:ext uri="{FF2B5EF4-FFF2-40B4-BE49-F238E27FC236}">
                <a16:creationId xmlns:a16="http://schemas.microsoft.com/office/drawing/2014/main" id="{CE34FEAD-2892-E78E-3EAB-42A398E4B848}"/>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4" name="Footnote Placeholder">
            <a:extLst>
              <a:ext uri="{FF2B5EF4-FFF2-40B4-BE49-F238E27FC236}">
                <a16:creationId xmlns:a16="http://schemas.microsoft.com/office/drawing/2014/main" id="{D7D6AA20-3C52-5C61-5D8E-34E7C5BC0B42}"/>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457200"/>
            <a:ext cx="11184423" cy="555813"/>
          </a:xfrm>
        </p:spPr>
        <p:txBody>
          <a:bodyPr vert="horz"/>
          <a:lstStyle>
            <a:lvl1pPr>
              <a:defRPr>
                <a:solidFill>
                  <a:schemeClr val="bg1"/>
                </a:solidFill>
              </a:defRPr>
            </a:lvl1pPr>
          </a:lstStyle>
          <a:p>
            <a:r>
              <a:rPr lang="en-US" dirty="0"/>
              <a:t>Slide title; Arial 32pt bold, sentence case (1 line)</a:t>
            </a:r>
          </a:p>
        </p:txBody>
      </p:sp>
      <p:sp>
        <p:nvSpPr>
          <p:cNvPr id="10" name="Text Placeholder 2">
            <a:extLst>
              <a:ext uri="{FF2B5EF4-FFF2-40B4-BE49-F238E27FC236}">
                <a16:creationId xmlns:a16="http://schemas.microsoft.com/office/drawing/2014/main" id="{4E3BD865-48DE-664B-B59C-69BE9486EDEB}"/>
              </a:ext>
            </a:extLst>
          </p:cNvPr>
          <p:cNvSpPr>
            <a:spLocks noGrp="1"/>
          </p:cNvSpPr>
          <p:nvPr>
            <p:ph type="body" idx="12" hasCustomPrompt="1"/>
          </p:nvPr>
        </p:nvSpPr>
        <p:spPr>
          <a:xfrm>
            <a:off x="512064" y="1051560"/>
            <a:ext cx="11184422" cy="295276"/>
          </a:xfrm>
        </p:spPr>
        <p:txBody>
          <a:bodyPr anchor="b"/>
          <a:lstStyle>
            <a:lvl1pPr marL="0" indent="0">
              <a:buNone/>
              <a:defRPr sz="20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27678524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Special layouts</a:t>
            </a:r>
          </a:p>
        </p:txBody>
      </p:sp>
    </p:spTree>
    <p:extLst>
      <p:ext uri="{BB962C8B-B14F-4D97-AF65-F5344CB8AC3E}">
        <p14:creationId xmlns:p14="http://schemas.microsoft.com/office/powerpoint/2010/main" val="19998379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Slide ODL">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C5E47407-2EC8-524C-85CD-E0BC1A1C8F1D}"/>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5" y="1920241"/>
            <a:ext cx="7419975"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5A9A0FEB-2318-1E41-A04B-A702497639C9}"/>
              </a:ext>
            </a:extLst>
          </p:cNvPr>
          <p:cNvSpPr>
            <a:spLocks noGrp="1"/>
          </p:cNvSpPr>
          <p:nvPr>
            <p:ph type="body" sz="quarter" idx="13" hasCustomPrompt="1"/>
          </p:nvPr>
        </p:nvSpPr>
        <p:spPr>
          <a:xfrm>
            <a:off x="504823" y="3566160"/>
            <a:ext cx="7419975"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85083410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Intro 2 Presenters">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5D83F8AA-3B2B-70F8-17D1-A3F1E84E8B8C}"/>
              </a:ext>
            </a:extLst>
          </p:cNvPr>
          <p:cNvGraphicFramePr>
            <a:graphicFrameLocks noChangeAspect="1"/>
          </p:cNvGraphicFramePr>
          <p:nvPr userDrawn="1">
            <p:custDataLst>
              <p:tags r:id="rId1"/>
            </p:custDataLst>
            <p:extLst>
              <p:ext uri="{D42A27DB-BD31-4B8C-83A1-F6EECF244321}">
                <p14:modId xmlns:p14="http://schemas.microsoft.com/office/powerpoint/2010/main" val="1101890291"/>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11" name="Rectangle 10">
            <a:extLst>
              <a:ext uri="{FF2B5EF4-FFF2-40B4-BE49-F238E27FC236}">
                <a16:creationId xmlns:a16="http://schemas.microsoft.com/office/drawing/2014/main" id="{FAEAF8F1-C826-6F47-BE7A-44717A37D861}"/>
              </a:ext>
            </a:extLst>
          </p:cNvPr>
          <p:cNvSpPr/>
          <p:nvPr/>
        </p:nvSpPr>
        <p:spPr>
          <a:xfrm>
            <a:off x="0" y="3666565"/>
            <a:ext cx="12192000" cy="3191436"/>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b"/>
          <a:lstStyle/>
          <a:p>
            <a:pPr algn="ctr"/>
            <a:endParaRPr lang="en-US">
              <a:latin typeface="Arial" panose="020B0604020202020204" pitchFamily="34" charset="0"/>
              <a:cs typeface="Arial" panose="020B0604020202020204" pitchFamily="34" charset="0"/>
            </a:endParaRPr>
          </a:p>
        </p:txBody>
      </p:sp>
      <p:sp>
        <p:nvSpPr>
          <p:cNvPr id="2" name="Footer Placeholder 5">
            <a:extLst>
              <a:ext uri="{FF2B5EF4-FFF2-40B4-BE49-F238E27FC236}">
                <a16:creationId xmlns:a16="http://schemas.microsoft.com/office/drawing/2014/main" id="{DD740DA9-B8C4-C272-02B5-5A6210E9C685}"/>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a:defRPr sz="800">
                <a:solidFill>
                  <a:schemeClr val="bg1">
                    <a:lumMod val="75000"/>
                  </a:schemeClr>
                </a:solidFill>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r>
              <a:rPr lang="en-US" dirty="0"/>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9979F0B5-9518-2F92-E95F-D1023F389ED6}"/>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lumMod val="7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11184422" cy="295276"/>
          </a:xfrm>
        </p:spPr>
        <p:txBody>
          <a:bodyPr anchor="b"/>
          <a:lstStyle>
            <a:lvl1pPr marL="0" indent="0">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title; Arial 20pt bold, sentence case (1 line)</a:t>
            </a:r>
          </a:p>
        </p:txBody>
      </p:sp>
      <p:sp>
        <p:nvSpPr>
          <p:cNvPr id="18" name="Picture Placeholder 17">
            <a:extLst>
              <a:ext uri="{FF2B5EF4-FFF2-40B4-BE49-F238E27FC236}">
                <a16:creationId xmlns:a16="http://schemas.microsoft.com/office/drawing/2014/main" id="{E68A2CBF-6F30-2D4C-BD65-7D6157EA8B3A}"/>
              </a:ext>
            </a:extLst>
          </p:cNvPr>
          <p:cNvSpPr>
            <a:spLocks noGrp="1"/>
          </p:cNvSpPr>
          <p:nvPr>
            <p:ph type="pic" sz="quarter" idx="13" hasCustomPrompt="1"/>
          </p:nvPr>
        </p:nvSpPr>
        <p:spPr>
          <a:xfrm>
            <a:off x="471702"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lIns="0" tIns="457200" anchor="t">
            <a:noAutofit/>
          </a:bodyPr>
          <a:lstStyle>
            <a:lvl1pPr algn="ctr">
              <a:defRPr sz="1200">
                <a:solidFill>
                  <a:srgbClr val="FF0000"/>
                </a:solidFill>
              </a:defRPr>
            </a:lvl1pPr>
          </a:lstStyle>
          <a:p>
            <a:r>
              <a:rPr lang="en-US" dirty="0"/>
              <a:t>Insert person’s photo</a:t>
            </a:r>
          </a:p>
        </p:txBody>
      </p:sp>
      <p:sp>
        <p:nvSpPr>
          <p:cNvPr id="21" name="Text Placeholder 20">
            <a:extLst>
              <a:ext uri="{FF2B5EF4-FFF2-40B4-BE49-F238E27FC236}">
                <a16:creationId xmlns:a16="http://schemas.microsoft.com/office/drawing/2014/main" id="{83520AB0-B15D-4644-8232-A1DA7A34C60E}"/>
              </a:ext>
            </a:extLst>
          </p:cNvPr>
          <p:cNvSpPr>
            <a:spLocks noGrp="1"/>
          </p:cNvSpPr>
          <p:nvPr>
            <p:ph type="body" sz="quarter" idx="15" hasCustomPrompt="1"/>
          </p:nvPr>
        </p:nvSpPr>
        <p:spPr>
          <a:xfrm>
            <a:off x="2549141"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19" name="Picture Placeholder 18">
            <a:extLst>
              <a:ext uri="{FF2B5EF4-FFF2-40B4-BE49-F238E27FC236}">
                <a16:creationId xmlns:a16="http://schemas.microsoft.com/office/drawing/2014/main" id="{1AA6058B-210D-DD48-8898-100F31B78D58}"/>
              </a:ext>
            </a:extLst>
          </p:cNvPr>
          <p:cNvSpPr>
            <a:spLocks noGrp="1"/>
          </p:cNvSpPr>
          <p:nvPr>
            <p:ph type="pic" sz="quarter" idx="14" hasCustomPrompt="1"/>
          </p:nvPr>
        </p:nvSpPr>
        <p:spPr>
          <a:xfrm>
            <a:off x="6447798" y="1255958"/>
            <a:ext cx="1793168" cy="2014784"/>
          </a:xfrm>
          <a:custGeom>
            <a:avLst/>
            <a:gdLst>
              <a:gd name="connsiteX0" fmla="*/ 896584 w 1793168"/>
              <a:gd name="connsiteY0" fmla="*/ 0 h 2014784"/>
              <a:gd name="connsiteX1" fmla="*/ 1569239 w 1793168"/>
              <a:gd name="connsiteY1" fmla="*/ 261487 h 2014784"/>
              <a:gd name="connsiteX2" fmla="*/ 1793168 w 1793168"/>
              <a:gd name="connsiteY2" fmla="*/ 1007392 h 2014784"/>
              <a:gd name="connsiteX3" fmla="*/ 1569239 w 1793168"/>
              <a:gd name="connsiteY3" fmla="*/ 1753297 h 2014784"/>
              <a:gd name="connsiteX4" fmla="*/ 896584 w 1793168"/>
              <a:gd name="connsiteY4" fmla="*/ 2014784 h 2014784"/>
              <a:gd name="connsiteX5" fmla="*/ 223928 w 1793168"/>
              <a:gd name="connsiteY5" fmla="*/ 1753297 h 2014784"/>
              <a:gd name="connsiteX6" fmla="*/ 0 w 1793168"/>
              <a:gd name="connsiteY6" fmla="*/ 1007392 h 2014784"/>
              <a:gd name="connsiteX7" fmla="*/ 223928 w 1793168"/>
              <a:gd name="connsiteY7" fmla="*/ 261487 h 2014784"/>
              <a:gd name="connsiteX8" fmla="*/ 896584 w 1793168"/>
              <a:gd name="connsiteY8" fmla="*/ 0 h 2014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3168" h="2014784">
                <a:moveTo>
                  <a:pt x="896584" y="0"/>
                </a:moveTo>
                <a:cubicBezTo>
                  <a:pt x="1190802" y="0"/>
                  <a:pt x="1417125" y="87983"/>
                  <a:pt x="1569239" y="261487"/>
                </a:cubicBezTo>
                <a:cubicBezTo>
                  <a:pt x="1717872" y="430859"/>
                  <a:pt x="1793168" y="681837"/>
                  <a:pt x="1793168" y="1007392"/>
                </a:cubicBezTo>
                <a:cubicBezTo>
                  <a:pt x="1793168" y="1332946"/>
                  <a:pt x="1717799" y="1583925"/>
                  <a:pt x="1569239" y="1753297"/>
                </a:cubicBezTo>
                <a:cubicBezTo>
                  <a:pt x="1417052" y="1926800"/>
                  <a:pt x="1191093" y="2014784"/>
                  <a:pt x="896584" y="2014784"/>
                </a:cubicBezTo>
                <a:cubicBezTo>
                  <a:pt x="602075" y="2014784"/>
                  <a:pt x="376043" y="1926800"/>
                  <a:pt x="223928" y="1753297"/>
                </a:cubicBezTo>
                <a:cubicBezTo>
                  <a:pt x="75295" y="1583852"/>
                  <a:pt x="0" y="1332946"/>
                  <a:pt x="0" y="1007392"/>
                </a:cubicBezTo>
                <a:cubicBezTo>
                  <a:pt x="0" y="681837"/>
                  <a:pt x="75368" y="430859"/>
                  <a:pt x="223928" y="261487"/>
                </a:cubicBezTo>
                <a:cubicBezTo>
                  <a:pt x="376115" y="87983"/>
                  <a:pt x="602365" y="0"/>
                  <a:pt x="896584" y="0"/>
                </a:cubicBezTo>
                <a:close/>
              </a:path>
            </a:pathLst>
          </a:custGeom>
          <a:solidFill>
            <a:schemeClr val="bg1">
              <a:lumMod val="95000"/>
            </a:schemeClr>
          </a:solidFill>
        </p:spPr>
        <p:txBody>
          <a:bodyPr wrap="square" tIns="457200" anchor="t">
            <a:noAutofit/>
          </a:bodyPr>
          <a:lstStyle>
            <a:lvl1pPr algn="ctr">
              <a:defRPr sz="1200">
                <a:solidFill>
                  <a:srgbClr val="FF0000"/>
                </a:solidFill>
              </a:defRPr>
            </a:lvl1pPr>
          </a:lstStyle>
          <a:p>
            <a:r>
              <a:rPr lang="en-US" dirty="0"/>
              <a:t>Insert person’s photo</a:t>
            </a:r>
          </a:p>
        </p:txBody>
      </p:sp>
      <p:sp>
        <p:nvSpPr>
          <p:cNvPr id="23" name="Text Placeholder 20">
            <a:extLst>
              <a:ext uri="{FF2B5EF4-FFF2-40B4-BE49-F238E27FC236}">
                <a16:creationId xmlns:a16="http://schemas.microsoft.com/office/drawing/2014/main" id="{A186D89A-9D30-6C4F-925D-4091D0F3D93A}"/>
              </a:ext>
            </a:extLst>
          </p:cNvPr>
          <p:cNvSpPr>
            <a:spLocks noGrp="1"/>
          </p:cNvSpPr>
          <p:nvPr>
            <p:ph type="body" sz="quarter" idx="17" hasCustomPrompt="1"/>
          </p:nvPr>
        </p:nvSpPr>
        <p:spPr>
          <a:xfrm>
            <a:off x="8501706" y="1909334"/>
            <a:ext cx="2740035" cy="1102154"/>
          </a:xfrm>
        </p:spPr>
        <p:txBody>
          <a:bodyPr/>
          <a:lstStyle>
            <a:lvl1pPr>
              <a:defRPr sz="2400" b="1"/>
            </a:lvl1pPr>
            <a:lvl2pPr marL="0" indent="0">
              <a:buNone/>
              <a:defRPr sz="1400">
                <a:solidFill>
                  <a:schemeClr val="accent1"/>
                </a:solidFill>
              </a:defRPr>
            </a:lvl2pPr>
          </a:lstStyle>
          <a:p>
            <a:pPr lvl="0"/>
            <a:r>
              <a:rPr lang="en-US" dirty="0"/>
              <a:t>First </a:t>
            </a:r>
            <a:r>
              <a:rPr lang="en-US" dirty="0" err="1"/>
              <a:t>Lastname</a:t>
            </a:r>
            <a:endParaRPr lang="en-US" dirty="0"/>
          </a:p>
          <a:p>
            <a:pPr lvl="1"/>
            <a:r>
              <a:rPr lang="en-US" dirty="0"/>
              <a:t>Add title</a:t>
            </a:r>
          </a:p>
        </p:txBody>
      </p:sp>
      <p:sp>
        <p:nvSpPr>
          <p:cNvPr id="25" name="Text Placeholder 24">
            <a:extLst>
              <a:ext uri="{FF2B5EF4-FFF2-40B4-BE49-F238E27FC236}">
                <a16:creationId xmlns:a16="http://schemas.microsoft.com/office/drawing/2014/main" id="{67ECDB41-474A-6442-AFDC-C46B467A134A}"/>
              </a:ext>
            </a:extLst>
          </p:cNvPr>
          <p:cNvSpPr>
            <a:spLocks noGrp="1"/>
          </p:cNvSpPr>
          <p:nvPr>
            <p:ph type="body" sz="quarter" idx="18" hasCustomPrompt="1"/>
          </p:nvPr>
        </p:nvSpPr>
        <p:spPr>
          <a:xfrm>
            <a:off x="512763" y="4016187"/>
            <a:ext cx="11187112" cy="2089337"/>
          </a:xfrm>
        </p:spPr>
        <p:txBody>
          <a:bodyPr/>
          <a:lstStyle>
            <a:lvl1pPr marL="231775" indent="-231775">
              <a:spcBef>
                <a:spcPts val="1000"/>
              </a:spcBef>
              <a:buFont typeface="Arial" panose="020B0604020202020204" pitchFamily="34" charset="0"/>
              <a:buChar char="•"/>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add bullet points</a:t>
            </a:r>
          </a:p>
        </p:txBody>
      </p:sp>
    </p:spTree>
    <p:extLst>
      <p:ext uri="{BB962C8B-B14F-4D97-AF65-F5344CB8AC3E}">
        <p14:creationId xmlns:p14="http://schemas.microsoft.com/office/powerpoint/2010/main" val="27216986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tatement with Imag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1B008058-B9DB-5E41-ADFA-69BE9568002B}"/>
              </a:ext>
            </a:extLst>
          </p:cNvPr>
          <p:cNvSpPr>
            <a:spLocks noGrp="1"/>
          </p:cNvSpPr>
          <p:nvPr>
            <p:ph type="pic" sz="quarter" idx="13"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Bring placeholder to front. Drag picture to placeholder or click icon to add. Send placeholder to back. </a:t>
            </a:r>
            <a:br>
              <a:rPr lang="en-US" dirty="0"/>
            </a:br>
            <a:r>
              <a:rPr lang="en-US" dirty="0"/>
              <a:t>Note that the overlay sits on top of the slide; it will need to be pasted onto any new slide using this layout.</a:t>
            </a:r>
          </a:p>
        </p:txBody>
      </p:sp>
      <p:sp>
        <p:nvSpPr>
          <p:cNvPr id="3" name="Footer Placeholder 5">
            <a:extLst>
              <a:ext uri="{FF2B5EF4-FFF2-40B4-BE49-F238E27FC236}">
                <a16:creationId xmlns:a16="http://schemas.microsoft.com/office/drawing/2014/main" id="{75095ACE-0391-1BD4-ACBC-49E76B2BF9A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dirty="0">
                <a:solidFill>
                  <a:schemeClr val="bg1"/>
                </a:solidFill>
                <a:latin typeface="+mn-lt"/>
                <a:ea typeface="+mn-ea"/>
                <a:cs typeface="Arial" panose="020B0604020202020204" pitchFamily="34" charset="0"/>
              </a:rPr>
              <a:t>© 2023 Memorial Sloan Kettering Cancer Center, et al. All rights reserved.</a:t>
            </a:r>
          </a:p>
        </p:txBody>
      </p:sp>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5" name="Footnote Placeholder">
            <a:extLst>
              <a:ext uri="{FF2B5EF4-FFF2-40B4-BE49-F238E27FC236}">
                <a16:creationId xmlns:a16="http://schemas.microsoft.com/office/drawing/2014/main" id="{08BDE266-9639-2973-F5F9-1F22ADC656B9}"/>
              </a:ext>
            </a:extLst>
          </p:cNvPr>
          <p:cNvSpPr>
            <a:spLocks noGrp="1"/>
          </p:cNvSpPr>
          <p:nvPr>
            <p:ph type="body" sz="half" idx="2" hasCustomPrompt="1"/>
          </p:nvPr>
        </p:nvSpPr>
        <p:spPr>
          <a:xfrm>
            <a:off x="512064" y="6126480"/>
            <a:ext cx="4434840" cy="245223"/>
          </a:xfrm>
        </p:spPr>
        <p:txBody>
          <a:bodyPr anchor="b"/>
          <a:lstStyle>
            <a:lvl1pPr marL="0" indent="0">
              <a:spcAft>
                <a:spcPts val="0"/>
              </a:spcAft>
              <a:buNone/>
              <a:defRPr sz="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3" y="815787"/>
            <a:ext cx="6961399" cy="2519084"/>
          </a:xfrm>
        </p:spPr>
        <p:txBody>
          <a:bodyPr vert="horz"/>
          <a:lstStyle>
            <a:lvl1pPr>
              <a:defRPr>
                <a:solidFill>
                  <a:schemeClr val="bg1"/>
                </a:solidFill>
              </a:defRPr>
            </a:lvl1pPr>
          </a:lstStyle>
          <a:p>
            <a:r>
              <a:rPr lang="en-US" dirty="0"/>
              <a:t>Large statement; Arial 32pt bold, sentence case</a:t>
            </a:r>
          </a:p>
        </p:txBody>
      </p:sp>
      <p:sp>
        <p:nvSpPr>
          <p:cNvPr id="10" name="Text Placeholder 2">
            <a:extLst>
              <a:ext uri="{FF2B5EF4-FFF2-40B4-BE49-F238E27FC236}">
                <a16:creationId xmlns:a16="http://schemas.microsoft.com/office/drawing/2014/main" id="{A96AF473-C2CF-6B47-84F7-6E0E41A10BCD}"/>
              </a:ext>
            </a:extLst>
          </p:cNvPr>
          <p:cNvSpPr>
            <a:spLocks noGrp="1"/>
          </p:cNvSpPr>
          <p:nvPr>
            <p:ph type="body" idx="12" hasCustomPrompt="1"/>
          </p:nvPr>
        </p:nvSpPr>
        <p:spPr>
          <a:xfrm>
            <a:off x="512064" y="421340"/>
            <a:ext cx="6961398" cy="295276"/>
          </a:xfrm>
        </p:spPr>
        <p:txBody>
          <a:bodyPr anchor="b"/>
          <a:lstStyle>
            <a:lvl1pPr marL="0" indent="0">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Slide subtitle; Arial 20pt bold, sentence case (1 line)</a:t>
            </a:r>
          </a:p>
        </p:txBody>
      </p:sp>
    </p:spTree>
    <p:extLst>
      <p:ext uri="{BB962C8B-B14F-4D97-AF65-F5344CB8AC3E}">
        <p14:creationId xmlns:p14="http://schemas.microsoft.com/office/powerpoint/2010/main" val="41326519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Quote with Ima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64D66BA-EC5A-D945-99FE-DA74D720C612}"/>
              </a:ext>
            </a:extLst>
          </p:cNvPr>
          <p:cNvSpPr>
            <a:spLocks noGrp="1"/>
          </p:cNvSpPr>
          <p:nvPr>
            <p:ph type="pic" sz="quarter" idx="12" hasCustomPrompt="1"/>
          </p:nvPr>
        </p:nvSpPr>
        <p:spPr>
          <a:xfrm>
            <a:off x="0" y="0"/>
            <a:ext cx="12192000" cy="6858000"/>
          </a:xfrm>
          <a:solidFill>
            <a:schemeClr val="bg1">
              <a:lumMod val="95000"/>
            </a:schemeClr>
          </a:solidFill>
        </p:spPr>
        <p:txBody>
          <a:bodyPr/>
          <a:lstStyle>
            <a:lvl1pPr>
              <a:defRPr sz="1200">
                <a:solidFill>
                  <a:srgbClr val="FF0000"/>
                </a:solidFill>
              </a:defRPr>
            </a:lvl1pPr>
          </a:lstStyle>
          <a:p>
            <a:r>
              <a:rPr lang="en-US" dirty="0"/>
              <a:t>Drag picture to placeholder or click icon to add. Send placeholder to back.</a:t>
            </a:r>
          </a:p>
        </p:txBody>
      </p:sp>
      <p:sp>
        <p:nvSpPr>
          <p:cNvPr id="4" name="Slide Number Placeholder 3">
            <a:extLst>
              <a:ext uri="{FF2B5EF4-FFF2-40B4-BE49-F238E27FC236}">
                <a16:creationId xmlns:a16="http://schemas.microsoft.com/office/drawing/2014/main" id="{E044F558-9BFF-B14B-8BE9-C6BBD3865858}"/>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13" name="Text Placeholder 12">
            <a:extLst>
              <a:ext uri="{FF2B5EF4-FFF2-40B4-BE49-F238E27FC236}">
                <a16:creationId xmlns:a16="http://schemas.microsoft.com/office/drawing/2014/main" id="{04CC9F91-EFE4-A54B-B9C5-6BBAE3D75CC2}"/>
              </a:ext>
            </a:extLst>
          </p:cNvPr>
          <p:cNvSpPr>
            <a:spLocks noGrp="1"/>
          </p:cNvSpPr>
          <p:nvPr>
            <p:ph type="body" sz="quarter" idx="13" hasCustomPrompt="1"/>
          </p:nvPr>
        </p:nvSpPr>
        <p:spPr>
          <a:xfrm>
            <a:off x="0" y="1039089"/>
            <a:ext cx="5029200" cy="5029200"/>
          </a:xfrm>
          <a:solidFill>
            <a:schemeClr val="bg1"/>
          </a:solidFill>
        </p:spPr>
        <p:txBody>
          <a:bodyPr lIns="457200" tIns="1097280" rIns="457200"/>
          <a:lstStyle>
            <a:lvl1pPr>
              <a:defRPr sz="2400"/>
            </a:lvl1pPr>
            <a:lvl2pPr marL="0" indent="0">
              <a:buNone/>
              <a:defRPr>
                <a:solidFill>
                  <a:schemeClr val="accent1"/>
                </a:solidFill>
              </a:defRPr>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0830400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Title and Large Quote">
    <p:spTree>
      <p:nvGrpSpPr>
        <p:cNvPr id="1" name=""/>
        <p:cNvGrpSpPr/>
        <p:nvPr/>
      </p:nvGrpSpPr>
      <p:grpSpPr>
        <a:xfrm>
          <a:off x="0" y="0"/>
          <a:ext cx="0" cy="0"/>
          <a:chOff x="0" y="0"/>
          <a:chExt cx="0" cy="0"/>
        </a:xfrm>
      </p:grpSpPr>
      <p:sp>
        <p:nvSpPr>
          <p:cNvPr id="8" name="Slide Number Placeholder 7">
            <a:extLst>
              <a:ext uri="{FF2B5EF4-FFF2-40B4-BE49-F238E27FC236}">
                <a16:creationId xmlns:a16="http://schemas.microsoft.com/office/drawing/2014/main" id="{82389133-8F79-AF42-B505-8A150931C3C6}"/>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7" name="Freeform 16">
            <a:extLst>
              <a:ext uri="{FF2B5EF4-FFF2-40B4-BE49-F238E27FC236}">
                <a16:creationId xmlns:a16="http://schemas.microsoft.com/office/drawing/2014/main" id="{2A7B38F7-2661-CE4A-817E-73C2E2DCC1FB}"/>
              </a:ext>
            </a:extLst>
          </p:cNvPr>
          <p:cNvSpPr/>
          <p:nvPr/>
        </p:nvSpPr>
        <p:spPr>
          <a:xfrm>
            <a:off x="502080" y="1067823"/>
            <a:ext cx="553045" cy="409575"/>
          </a:xfrm>
          <a:custGeom>
            <a:avLst/>
            <a:gdLst/>
            <a:ahLst/>
            <a:cxnLst/>
            <a:rect l="l" t="t" r="r" b="b"/>
            <a:pathLst>
              <a:path w="553045" h="409575">
                <a:moveTo>
                  <a:pt x="530423" y="0"/>
                </a:moveTo>
                <a:lnTo>
                  <a:pt x="544711" y="26789"/>
                </a:lnTo>
                <a:cubicBezTo>
                  <a:pt x="508992" y="51792"/>
                  <a:pt x="481607" y="73819"/>
                  <a:pt x="462557" y="92869"/>
                </a:cubicBezTo>
                <a:cubicBezTo>
                  <a:pt x="428823" y="126603"/>
                  <a:pt x="411956" y="157956"/>
                  <a:pt x="411956" y="186928"/>
                </a:cubicBezTo>
                <a:cubicBezTo>
                  <a:pt x="411956" y="195262"/>
                  <a:pt x="414139" y="202009"/>
                  <a:pt x="418504" y="207169"/>
                </a:cubicBezTo>
                <a:cubicBezTo>
                  <a:pt x="422870" y="212328"/>
                  <a:pt x="428823" y="214908"/>
                  <a:pt x="436364" y="214908"/>
                </a:cubicBezTo>
                <a:cubicBezTo>
                  <a:pt x="451445" y="212923"/>
                  <a:pt x="461367" y="211931"/>
                  <a:pt x="466129" y="211931"/>
                </a:cubicBezTo>
                <a:cubicBezTo>
                  <a:pt x="491132" y="211931"/>
                  <a:pt x="511869" y="221059"/>
                  <a:pt x="528339" y="239316"/>
                </a:cubicBezTo>
                <a:cubicBezTo>
                  <a:pt x="544810" y="257572"/>
                  <a:pt x="553045" y="279995"/>
                  <a:pt x="553045" y="306586"/>
                </a:cubicBezTo>
                <a:cubicBezTo>
                  <a:pt x="553045" y="337542"/>
                  <a:pt x="543917" y="362446"/>
                  <a:pt x="525661" y="381298"/>
                </a:cubicBezTo>
                <a:cubicBezTo>
                  <a:pt x="507404" y="400149"/>
                  <a:pt x="482600" y="409575"/>
                  <a:pt x="451247" y="409575"/>
                </a:cubicBezTo>
                <a:cubicBezTo>
                  <a:pt x="415528" y="409575"/>
                  <a:pt x="386159" y="396379"/>
                  <a:pt x="363140" y="369987"/>
                </a:cubicBezTo>
                <a:cubicBezTo>
                  <a:pt x="340122" y="343594"/>
                  <a:pt x="328612" y="308372"/>
                  <a:pt x="328612" y="264319"/>
                </a:cubicBezTo>
                <a:cubicBezTo>
                  <a:pt x="328612" y="219869"/>
                  <a:pt x="344090" y="174030"/>
                  <a:pt x="375047" y="126801"/>
                </a:cubicBezTo>
                <a:cubicBezTo>
                  <a:pt x="406003" y="79573"/>
                  <a:pt x="457795" y="37306"/>
                  <a:pt x="530423" y="0"/>
                </a:cubicBezTo>
                <a:close/>
                <a:moveTo>
                  <a:pt x="201811" y="0"/>
                </a:moveTo>
                <a:lnTo>
                  <a:pt x="216098" y="26789"/>
                </a:lnTo>
                <a:cubicBezTo>
                  <a:pt x="177998" y="53776"/>
                  <a:pt x="149820" y="76398"/>
                  <a:pt x="131564" y="94655"/>
                </a:cubicBezTo>
                <a:cubicBezTo>
                  <a:pt x="99417" y="127595"/>
                  <a:pt x="83343" y="159147"/>
                  <a:pt x="83343" y="189309"/>
                </a:cubicBezTo>
                <a:cubicBezTo>
                  <a:pt x="83343" y="199628"/>
                  <a:pt x="86320" y="206375"/>
                  <a:pt x="92273" y="209550"/>
                </a:cubicBezTo>
                <a:cubicBezTo>
                  <a:pt x="98226" y="213122"/>
                  <a:pt x="103386" y="214908"/>
                  <a:pt x="107751" y="214908"/>
                </a:cubicBezTo>
                <a:cubicBezTo>
                  <a:pt x="122832" y="212923"/>
                  <a:pt x="132754" y="211931"/>
                  <a:pt x="137517" y="211931"/>
                </a:cubicBezTo>
                <a:cubicBezTo>
                  <a:pt x="162917" y="211931"/>
                  <a:pt x="183753" y="221158"/>
                  <a:pt x="200025" y="239613"/>
                </a:cubicBezTo>
                <a:cubicBezTo>
                  <a:pt x="216297" y="258068"/>
                  <a:pt x="224433" y="280392"/>
                  <a:pt x="224433" y="306586"/>
                </a:cubicBezTo>
                <a:cubicBezTo>
                  <a:pt x="224433" y="335955"/>
                  <a:pt x="215503" y="360462"/>
                  <a:pt x="197643" y="380107"/>
                </a:cubicBezTo>
                <a:cubicBezTo>
                  <a:pt x="179784" y="399752"/>
                  <a:pt x="155178" y="409575"/>
                  <a:pt x="123825" y="409575"/>
                </a:cubicBezTo>
                <a:cubicBezTo>
                  <a:pt x="86915" y="409575"/>
                  <a:pt x="57050" y="396379"/>
                  <a:pt x="34230" y="369987"/>
                </a:cubicBezTo>
                <a:cubicBezTo>
                  <a:pt x="11410" y="343594"/>
                  <a:pt x="0" y="308372"/>
                  <a:pt x="0" y="264319"/>
                </a:cubicBezTo>
                <a:cubicBezTo>
                  <a:pt x="0" y="222250"/>
                  <a:pt x="14585" y="177502"/>
                  <a:pt x="43755" y="130076"/>
                </a:cubicBezTo>
                <a:cubicBezTo>
                  <a:pt x="72925" y="82649"/>
                  <a:pt x="125611" y="39291"/>
                  <a:pt x="201811" y="0"/>
                </a:cubicBez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600" b="1" i="0" u="none" strike="noStrike" kern="1200" cap="none" spc="0" normalizeH="0" baseline="0" noProof="0" dirty="0">
              <a:ln>
                <a:noFill/>
              </a:ln>
              <a:solidFill>
                <a:srgbClr val="2E5FF4"/>
              </a:solidFill>
              <a:effectLst/>
              <a:uLnTx/>
              <a:uFillTx/>
              <a:latin typeface="Times" pitchFamily="2" charset="0"/>
              <a:ea typeface="+mn-ea"/>
              <a:cs typeface="Arial" panose="020B0604020202020204" pitchFamily="34" charset="0"/>
            </a:endParaRPr>
          </a:p>
        </p:txBody>
      </p:sp>
      <p:sp>
        <p:nvSpPr>
          <p:cNvPr id="2" name="Title 1"/>
          <p:cNvSpPr>
            <a:spLocks noGrp="1"/>
          </p:cNvSpPr>
          <p:nvPr>
            <p:ph type="title" hasCustomPrompt="1"/>
          </p:nvPr>
        </p:nvSpPr>
        <p:spPr>
          <a:xfrm>
            <a:off x="512063" y="405743"/>
            <a:ext cx="11184423" cy="307226"/>
          </a:xfrm>
        </p:spPr>
        <p:txBody>
          <a:bodyPr vert="horz" lIns="0" tIns="0" rIns="0" bIns="0" rtlCol="0" anchor="b">
            <a:noAutofit/>
          </a:bodyPr>
          <a:lstStyle>
            <a:lvl1pPr>
              <a:defRPr lang="en-US" sz="2000" b="1" dirty="0">
                <a:solidFill>
                  <a:schemeClr val="accent1"/>
                </a:solidFill>
                <a:latin typeface="+mn-lt"/>
                <a:ea typeface="+mn-ea"/>
                <a:cs typeface="+mn-cs"/>
              </a:defRPr>
            </a:lvl1pPr>
          </a:lstStyle>
          <a:p>
            <a:pPr lvl="0"/>
            <a:r>
              <a:rPr lang="en-US" dirty="0"/>
              <a:t>Slide title; Arial 20pt bold, sentence case (1 line)</a:t>
            </a:r>
          </a:p>
        </p:txBody>
      </p:sp>
      <p:sp>
        <p:nvSpPr>
          <p:cNvPr id="19" name="Text Placeholder 18">
            <a:extLst>
              <a:ext uri="{FF2B5EF4-FFF2-40B4-BE49-F238E27FC236}">
                <a16:creationId xmlns:a16="http://schemas.microsoft.com/office/drawing/2014/main" id="{1CEC1C1C-7C15-B146-89D1-4673F3599949}"/>
              </a:ext>
            </a:extLst>
          </p:cNvPr>
          <p:cNvSpPr>
            <a:spLocks noGrp="1"/>
          </p:cNvSpPr>
          <p:nvPr>
            <p:ph type="body" sz="quarter" idx="12" hasCustomPrompt="1"/>
          </p:nvPr>
        </p:nvSpPr>
        <p:spPr>
          <a:xfrm>
            <a:off x="1312863" y="1175491"/>
            <a:ext cx="8928100" cy="3870325"/>
          </a:xfrm>
        </p:spPr>
        <p:txBody>
          <a:bodyPr/>
          <a:lstStyle>
            <a:lvl1pPr>
              <a:defRPr sz="2800" b="1"/>
            </a:lvl1pPr>
            <a:lvl2pPr marL="285750" indent="-285750">
              <a:buFont typeface="System Font Regular"/>
              <a:buChar char="–"/>
              <a:defRPr i="1"/>
            </a:lvl2pPr>
          </a:lstStyle>
          <a:p>
            <a:pPr lvl="0"/>
            <a:r>
              <a:rPr lang="en-US" dirty="0"/>
              <a:t>Use this box to include quote. To activate sub-level formatting of attribution, place cursor at beginning of text/line and hit tab or shift tab. Do not modify size or placement of textbox.</a:t>
            </a:r>
          </a:p>
          <a:p>
            <a:pPr lvl="1"/>
            <a:r>
              <a:rPr lang="en-US" dirty="0"/>
              <a:t>Attribution name</a:t>
            </a:r>
          </a:p>
        </p:txBody>
      </p:sp>
    </p:spTree>
    <p:extLst>
      <p:ext uri="{BB962C8B-B14F-4D97-AF65-F5344CB8AC3E}">
        <p14:creationId xmlns:p14="http://schemas.microsoft.com/office/powerpoint/2010/main" val="141831649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Content + 1/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8D7F26D7-CF8E-00CF-14F5-F91388C86FCB}"/>
              </a:ext>
            </a:extLst>
          </p:cNvPr>
          <p:cNvSpPr>
            <a:spLocks noGrp="1"/>
          </p:cNvSpPr>
          <p:nvPr>
            <p:ph type="body" sz="half" idx="13" hasCustomPrompt="1"/>
          </p:nvPr>
        </p:nvSpPr>
        <p:spPr>
          <a:xfrm>
            <a:off x="4846638" y="6378130"/>
            <a:ext cx="3831196"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4847761" y="457201"/>
            <a:ext cx="6848725" cy="324444"/>
          </a:xfrm>
          <a:noFill/>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4846638" y="1011250"/>
            <a:ext cx="6853236"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40119020"/>
      </p:ext>
    </p:extLst>
  </p:cSld>
  <p:clrMapOvr>
    <a:masterClrMapping/>
  </p:clrMapOvr>
  <p:extLst>
    <p:ext uri="{DCECCB84-F9BA-43D5-87BE-67443E8EF086}">
      <p15:sldGuideLst xmlns:p15="http://schemas.microsoft.com/office/powerpoint/2012/main">
        <p15:guide id="1" pos="2763">
          <p15:clr>
            <a:srgbClr val="FBAE40"/>
          </p15:clr>
        </p15:guide>
        <p15:guide id="2" pos="3053">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Content + 1/2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2" name="Title 1"/>
          <p:cNvSpPr>
            <a:spLocks noGrp="1"/>
          </p:cNvSpPr>
          <p:nvPr>
            <p:ph type="title" hasCustomPrompt="1"/>
          </p:nvPr>
        </p:nvSpPr>
        <p:spPr>
          <a:xfrm>
            <a:off x="6553200"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6553200"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4406478"/>
      </p:ext>
    </p:extLst>
  </p:cSld>
  <p:clrMapOvr>
    <a:masterClrMapping/>
  </p:clrMapOvr>
  <p:extLst>
    <p:ext uri="{DCECCB84-F9BA-43D5-87BE-67443E8EF086}">
      <p15:sldGuideLst xmlns:p15="http://schemas.microsoft.com/office/powerpoint/2012/main">
        <p15:guide id="1" pos="3840">
          <p15:clr>
            <a:srgbClr val="FBAE40"/>
          </p15:clr>
        </p15:guide>
        <p15:guide id="2" pos="4128">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 + 2/3 Image Left">
    <p:spTree>
      <p:nvGrpSpPr>
        <p:cNvPr id="1" name=""/>
        <p:cNvGrpSpPr/>
        <p:nvPr/>
      </p:nvGrpSpPr>
      <p:grpSpPr>
        <a:xfrm>
          <a:off x="0" y="0"/>
          <a:ext cx="0" cy="0"/>
          <a:chOff x="0" y="0"/>
          <a:chExt cx="0" cy="0"/>
        </a:xfrm>
      </p:grpSpPr>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lumMod val="75000"/>
                  </a:schemeClr>
                </a:solidFill>
              </a:defRPr>
            </a:lvl1pPr>
          </a:lstStyle>
          <a:p>
            <a:fld id="{523A240F-EAFE-E84F-B44C-6D7A08E0E409}" type="slidenum">
              <a:rPr lang="en-US" smtClean="0"/>
              <a:t>‹#›</a:t>
            </a:fld>
            <a:endParaRPr lang="en-US"/>
          </a:p>
        </p:txBody>
      </p:sp>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2" name="Title 1"/>
          <p:cNvSpPr>
            <a:spLocks noGrp="1"/>
          </p:cNvSpPr>
          <p:nvPr>
            <p:ph type="title" hasCustomPrompt="1"/>
          </p:nvPr>
        </p:nvSpPr>
        <p:spPr>
          <a:xfrm>
            <a:off x="8284948"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8284948"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57280657"/>
      </p:ext>
    </p:extLst>
  </p:cSld>
  <p:clrMapOvr>
    <a:masterClrMapping/>
  </p:clrMapOvr>
  <p:extLst>
    <p:ext uri="{DCECCB84-F9BA-43D5-87BE-67443E8EF086}">
      <p15:sldGuideLst xmlns:p15="http://schemas.microsoft.com/office/powerpoint/2012/main">
        <p15:guide id="1" pos="5209">
          <p15:clr>
            <a:srgbClr val="FBAE40"/>
          </p15:clr>
        </p15:guide>
        <p15:guide id="2" pos="4924">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ntent +1/3 Image Right">
    <p:spTree>
      <p:nvGrpSpPr>
        <p:cNvPr id="1" name=""/>
        <p:cNvGrpSpPr/>
        <p:nvPr/>
      </p:nvGrpSpPr>
      <p:grpSpPr>
        <a:xfrm>
          <a:off x="0" y="0"/>
          <a:ext cx="0" cy="0"/>
          <a:chOff x="0" y="0"/>
          <a:chExt cx="0" cy="0"/>
        </a:xfrm>
      </p:grpSpPr>
      <p:sp>
        <p:nvSpPr>
          <p:cNvPr id="12" name="Picture Placeholder 12">
            <a:extLst>
              <a:ext uri="{FF2B5EF4-FFF2-40B4-BE49-F238E27FC236}">
                <a16:creationId xmlns:a16="http://schemas.microsoft.com/office/drawing/2014/main" id="{D5400A53-EBCB-4C45-958D-0060F4E1C0AE}"/>
              </a:ext>
            </a:extLst>
          </p:cNvPr>
          <p:cNvSpPr>
            <a:spLocks noGrp="1"/>
          </p:cNvSpPr>
          <p:nvPr>
            <p:ph type="pic" sz="quarter" idx="14"/>
          </p:nvPr>
        </p:nvSpPr>
        <p:spPr>
          <a:xfrm>
            <a:off x="7810500" y="0"/>
            <a:ext cx="4381500" cy="6858000"/>
          </a:xfrm>
          <a:solidFill>
            <a:schemeClr val="bg1">
              <a:lumMod val="95000"/>
            </a:schemeClr>
          </a:solidFill>
        </p:spPr>
        <p:txBody>
          <a:bodyPr/>
          <a:lstStyle>
            <a:lvl1pPr>
              <a:defRPr sz="1200">
                <a:solidFill>
                  <a:srgbClr val="FF0000"/>
                </a:solidFill>
              </a:defRPr>
            </a:lvl1pPr>
          </a:lstStyle>
          <a:p>
            <a:r>
              <a:rPr lang="en-US"/>
              <a:t>Click icon to add picture</a:t>
            </a:r>
            <a:endParaRPr lang="en-US" dirty="0"/>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D18B3433-BA86-1313-9F7C-B7CAF91CBF7B}"/>
              </a:ext>
            </a:extLst>
          </p:cNvPr>
          <p:cNvSpPr>
            <a:spLocks noGrp="1"/>
          </p:cNvSpPr>
          <p:nvPr>
            <p:ph type="body" sz="half" idx="15"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6829689" cy="324444"/>
          </a:xfrm>
        </p:spPr>
        <p:txBody>
          <a:bodyPr vert="horz"/>
          <a:lstStyle>
            <a:lvl1pPr>
              <a:defRPr sz="2000" b="1">
                <a:solidFill>
                  <a:schemeClr val="accent1"/>
                </a:solidFill>
              </a:defRPr>
            </a:lvl1pPr>
          </a:lstStyle>
          <a:p>
            <a:pPr lvl="0"/>
            <a:r>
              <a:rPr lang="en-US" dirty="0"/>
              <a:t>Slide title; Arial 20pt bold, sentence case (1 line)</a:t>
            </a:r>
          </a:p>
        </p:txBody>
      </p:sp>
      <p:sp>
        <p:nvSpPr>
          <p:cNvPr id="4" name="Content Placeholder 3"/>
          <p:cNvSpPr>
            <a:spLocks noGrp="1"/>
          </p:cNvSpPr>
          <p:nvPr>
            <p:ph sz="half" idx="2" hasCustomPrompt="1"/>
          </p:nvPr>
        </p:nvSpPr>
        <p:spPr>
          <a:xfrm>
            <a:off x="512064" y="1011250"/>
            <a:ext cx="683418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527138624"/>
      </p:ext>
    </p:extLst>
  </p:cSld>
  <p:clrMapOvr>
    <a:masterClrMapping/>
  </p:clrMapOvr>
  <p:extLst>
    <p:ext uri="{DCECCB84-F9BA-43D5-87BE-67443E8EF086}">
      <p15:sldGuideLst xmlns:p15="http://schemas.microsoft.com/office/powerpoint/2012/main">
        <p15:guide id="1" pos="4914">
          <p15:clr>
            <a:srgbClr val="FBAE40"/>
          </p15:clr>
        </p15:guide>
        <p15:guide id="2" pos="4623">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 + 1/2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6096000" y="0"/>
            <a:ext cx="60960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3" name="Footnote Placeholder">
            <a:extLst>
              <a:ext uri="{FF2B5EF4-FFF2-40B4-BE49-F238E27FC236}">
                <a16:creationId xmlns:a16="http://schemas.microsoft.com/office/drawing/2014/main" id="{15CF3725-110D-AEBF-3EAD-9C8476D29F8C}"/>
              </a:ext>
            </a:extLst>
          </p:cNvPr>
          <p:cNvSpPr>
            <a:spLocks noGrp="1"/>
          </p:cNvSpPr>
          <p:nvPr>
            <p:ph type="body" sz="half" idx="13" hasCustomPrompt="1"/>
          </p:nvPr>
        </p:nvSpPr>
        <p:spPr>
          <a:xfrm>
            <a:off x="512064" y="6126480"/>
            <a:ext cx="4434840" cy="245223"/>
          </a:xfrm>
        </p:spPr>
        <p:txBody>
          <a:bodyPr anchor="b"/>
          <a:lstStyle>
            <a:lvl1pPr marL="0" indent="0">
              <a:spcAft>
                <a:spcPts val="0"/>
              </a:spcAft>
              <a:buNone/>
              <a:defRPr sz="800">
                <a:solidFill>
                  <a:schemeClr val="bg1">
                    <a:lumMod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add a footnote</a:t>
            </a:r>
          </a:p>
        </p:txBody>
      </p:sp>
      <p:sp>
        <p:nvSpPr>
          <p:cNvPr id="2" name="Title 1"/>
          <p:cNvSpPr>
            <a:spLocks noGrp="1"/>
          </p:cNvSpPr>
          <p:nvPr>
            <p:ph type="title" hasCustomPrompt="1"/>
          </p:nvPr>
        </p:nvSpPr>
        <p:spPr>
          <a:xfrm>
            <a:off x="512064" y="457201"/>
            <a:ext cx="5143286" cy="324444"/>
          </a:xfrm>
        </p:spPr>
        <p:txBody>
          <a:bodyPr vert="horz"/>
          <a:lstStyle>
            <a:lvl1pPr>
              <a:defRPr sz="2000" b="1">
                <a:solidFill>
                  <a:schemeClr val="accent1"/>
                </a:solidFill>
              </a:defRPr>
            </a:lvl1pPr>
          </a:lstStyle>
          <a:p>
            <a:pPr lvl="0"/>
            <a:r>
              <a:rPr lang="en-US" dirty="0"/>
              <a:t>Slide title; Arial 20pt bold, short (1 line)</a:t>
            </a:r>
          </a:p>
        </p:txBody>
      </p:sp>
      <p:sp>
        <p:nvSpPr>
          <p:cNvPr id="4" name="Content Placeholder 3"/>
          <p:cNvSpPr>
            <a:spLocks noGrp="1"/>
          </p:cNvSpPr>
          <p:nvPr>
            <p:ph sz="half" idx="2" hasCustomPrompt="1"/>
          </p:nvPr>
        </p:nvSpPr>
        <p:spPr>
          <a:xfrm>
            <a:off x="512064" y="1011250"/>
            <a:ext cx="5146674"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0316490"/>
      </p:ext>
    </p:extLst>
  </p:cSld>
  <p:clrMapOvr>
    <a:masterClrMapping/>
  </p:clrMapOvr>
  <p:extLst>
    <p:ext uri="{DCECCB84-F9BA-43D5-87BE-67443E8EF086}">
      <p15:sldGuideLst xmlns:p15="http://schemas.microsoft.com/office/powerpoint/2012/main">
        <p15:guide id="1" pos="3840">
          <p15:clr>
            <a:srgbClr val="FBAE40"/>
          </p15:clr>
        </p15:guide>
        <p15:guide id="2" pos="3552">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ntent + 2/3 Im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8B5636C5-BFB6-2342-91CC-8DC10C4A16DD}"/>
              </a:ext>
            </a:extLst>
          </p:cNvPr>
          <p:cNvSpPr>
            <a:spLocks noGrp="1"/>
          </p:cNvSpPr>
          <p:nvPr>
            <p:ph type="pic" sz="quarter" idx="12"/>
          </p:nvPr>
        </p:nvSpPr>
        <p:spPr>
          <a:xfrm>
            <a:off x="4381500" y="0"/>
            <a:ext cx="7810500" cy="6858000"/>
          </a:xfrm>
          <a:solidFill>
            <a:schemeClr val="bg1">
              <a:lumMod val="95000"/>
            </a:schemeClr>
          </a:solidFill>
        </p:spPr>
        <p:txBody>
          <a:bodyPr/>
          <a:lstStyle>
            <a:lvl1pPr>
              <a:defRPr sz="1200">
                <a:solidFill>
                  <a:srgbClr val="FF0000"/>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67A3A9BC-C48A-B640-9981-56B68FE2E241}"/>
              </a:ext>
            </a:extLst>
          </p:cNvPr>
          <p:cNvSpPr>
            <a:spLocks noGrp="1"/>
          </p:cNvSpPr>
          <p:nvPr>
            <p:ph type="sldNum" sz="quarter" idx="11"/>
          </p:nvPr>
        </p:nvSpPr>
        <p:spPr/>
        <p:txBody>
          <a:bodyPr/>
          <a:lstStyle>
            <a:lvl1pPr>
              <a:defRPr>
                <a:solidFill>
                  <a:schemeClr val="bg1"/>
                </a:solidFill>
              </a:defRPr>
            </a:lvl1pPr>
          </a:lstStyle>
          <a:p>
            <a:fld id="{523A240F-EAFE-E84F-B44C-6D7A08E0E409}" type="slidenum">
              <a:rPr lang="en-US" smtClean="0"/>
              <a:t>‹#›</a:t>
            </a:fld>
            <a:endParaRPr lang="en-US"/>
          </a:p>
        </p:txBody>
      </p:sp>
      <p:sp>
        <p:nvSpPr>
          <p:cNvPr id="2" name="Title 1"/>
          <p:cNvSpPr>
            <a:spLocks noGrp="1"/>
          </p:cNvSpPr>
          <p:nvPr>
            <p:ph type="title" hasCustomPrompt="1"/>
          </p:nvPr>
        </p:nvSpPr>
        <p:spPr>
          <a:xfrm>
            <a:off x="512064" y="457201"/>
            <a:ext cx="3411538" cy="324444"/>
          </a:xfrm>
        </p:spPr>
        <p:txBody>
          <a:bodyPr vert="horz"/>
          <a:lstStyle>
            <a:lvl1pPr>
              <a:defRPr sz="2000" b="1">
                <a:solidFill>
                  <a:schemeClr val="accent1"/>
                </a:solidFill>
              </a:defRPr>
            </a:lvl1pPr>
          </a:lstStyle>
          <a:p>
            <a:pPr lvl="0"/>
            <a:r>
              <a:rPr lang="en-US" dirty="0"/>
              <a:t>Slide title; short (1 line)</a:t>
            </a:r>
          </a:p>
        </p:txBody>
      </p:sp>
      <p:sp>
        <p:nvSpPr>
          <p:cNvPr id="4" name="Content Placeholder 3"/>
          <p:cNvSpPr>
            <a:spLocks noGrp="1"/>
          </p:cNvSpPr>
          <p:nvPr>
            <p:ph sz="half" idx="2" hasCustomPrompt="1"/>
          </p:nvPr>
        </p:nvSpPr>
        <p:spPr>
          <a:xfrm>
            <a:off x="512064" y="1011250"/>
            <a:ext cx="3411538" cy="5094275"/>
          </a:xfrm>
        </p:spPr>
        <p:txBody>
          <a:bodyPr/>
          <a:lstStyle/>
          <a:p>
            <a:pPr lvl="0"/>
            <a:r>
              <a:rPr lang="en-US" dirty="0"/>
              <a:t>Click to type text. To activate sub-level formatting, place cursor at beginning of text/line and hit tab or shift tab. Click icon for chart or table.</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5404549"/>
      </p:ext>
    </p:extLst>
  </p:cSld>
  <p:clrMapOvr>
    <a:masterClrMapping/>
  </p:clrMapOvr>
  <p:extLst>
    <p:ext uri="{DCECCB84-F9BA-43D5-87BE-67443E8EF086}">
      <p15:sldGuideLst xmlns:p15="http://schemas.microsoft.com/office/powerpoint/2012/main">
        <p15:guide id="1" pos="2467">
          <p15:clr>
            <a:srgbClr val="FBAE40"/>
          </p15:clr>
        </p15:guide>
        <p15:guide id="2" pos="275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Slide 1/2 Image ODL">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hasCustomPrompt="1"/>
          </p:nvPr>
        </p:nvSpPr>
        <p:spPr>
          <a:xfrm>
            <a:off x="6096000" y="0"/>
            <a:ext cx="6096000" cy="6858000"/>
          </a:xfrm>
          <a:solidFill>
            <a:schemeClr val="bg1">
              <a:lumMod val="95000"/>
            </a:schemeClr>
          </a:solidFill>
        </p:spPr>
        <p:txBody>
          <a:bodyPr/>
          <a:lstStyle>
            <a:lvl1pPr algn="l">
              <a:defRPr sz="1200">
                <a:solidFill>
                  <a:srgbClr val="FF0000"/>
                </a:solidFill>
              </a:defRPr>
            </a:lvl1pPr>
          </a:lstStyle>
          <a:p>
            <a:r>
              <a:rPr lang="en-US" dirty="0"/>
              <a:t>Drag picture to placeholder or click icon to add</a:t>
            </a:r>
          </a:p>
        </p:txBody>
      </p:sp>
      <p:pic>
        <p:nvPicPr>
          <p:cNvPr id="12" name="Graphic 11">
            <a:extLst>
              <a:ext uri="{FF2B5EF4-FFF2-40B4-BE49-F238E27FC236}">
                <a16:creationId xmlns:a16="http://schemas.microsoft.com/office/drawing/2014/main" id="{708A9BD9-B4C1-F761-F29D-1A29B1DDDC1E}"/>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504825" y="5582378"/>
            <a:ext cx="3505199" cy="738781"/>
          </a:xfrm>
          <a:prstGeom prst="rect">
            <a:avLst/>
          </a:prstGeom>
        </p:spPr>
      </p:pic>
      <p:sp>
        <p:nvSpPr>
          <p:cNvPr id="2" name="Title 1"/>
          <p:cNvSpPr>
            <a:spLocks noGrp="1"/>
          </p:cNvSpPr>
          <p:nvPr>
            <p:ph type="ctrTitle" hasCustomPrompt="1"/>
          </p:nvPr>
        </p:nvSpPr>
        <p:spPr>
          <a:xfrm>
            <a:off x="504826" y="1920240"/>
            <a:ext cx="5131970" cy="1508760"/>
          </a:xfrm>
        </p:spPr>
        <p:txBody>
          <a:bodyPr vert="horz" anchor="t"/>
          <a:lstStyle>
            <a:lvl1pPr algn="l">
              <a:defRPr sz="4800" b="1">
                <a:solidFill>
                  <a:schemeClr val="tx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6" y="1371600"/>
            <a:ext cx="5131970" cy="530693"/>
          </a:xfrm>
        </p:spPr>
        <p:txBody>
          <a:bodyPr anchor="t"/>
          <a:lstStyle>
            <a:lvl1pPr marL="0" indent="0" algn="l">
              <a:buNone/>
              <a:defRPr sz="3200" b="1">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1" name="Text Placeholder 5">
            <a:extLst>
              <a:ext uri="{FF2B5EF4-FFF2-40B4-BE49-F238E27FC236}">
                <a16:creationId xmlns:a16="http://schemas.microsoft.com/office/drawing/2014/main" id="{31B503BD-4158-2C40-9E38-005D18DF3C41}"/>
              </a:ext>
            </a:extLst>
          </p:cNvPr>
          <p:cNvSpPr>
            <a:spLocks noGrp="1"/>
          </p:cNvSpPr>
          <p:nvPr>
            <p:ph type="body" sz="quarter" idx="13" hasCustomPrompt="1"/>
          </p:nvPr>
        </p:nvSpPr>
        <p:spPr>
          <a:xfrm>
            <a:off x="504823" y="3566160"/>
            <a:ext cx="5131971" cy="549249"/>
          </a:xfrm>
        </p:spPr>
        <p:txBody>
          <a:bodyPr/>
          <a:lstStyle>
            <a:lvl1pPr>
              <a:defRPr sz="3200">
                <a:solidFill>
                  <a:schemeClr val="accent1"/>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69895475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Disclaimer</a:t>
            </a:r>
          </a:p>
        </p:txBody>
      </p:sp>
    </p:spTree>
    <p:extLst>
      <p:ext uri="{BB962C8B-B14F-4D97-AF65-F5344CB8AC3E}">
        <p14:creationId xmlns:p14="http://schemas.microsoft.com/office/powerpoint/2010/main" val="24172084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Disclaimer">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F31A0107-C577-4DC4-DA28-6A9EAA262E93}"/>
              </a:ext>
            </a:extLst>
          </p:cNvPr>
          <p:cNvGraphicFramePr>
            <a:graphicFrameLocks noChangeAspect="1"/>
          </p:cNvGraphicFramePr>
          <p:nvPr userDrawn="1">
            <p:custDataLst>
              <p:tags r:id="rId1"/>
            </p:custDataLst>
            <p:extLst>
              <p:ext uri="{D42A27DB-BD31-4B8C-83A1-F6EECF244321}">
                <p14:modId xmlns:p14="http://schemas.microsoft.com/office/powerpoint/2010/main" val="1748802285"/>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3" imgW="7772400" imgH="10058400" progId="TCLayout.ActiveDocument.1">
                  <p:embed/>
                </p:oleObj>
              </mc:Choice>
              <mc:Fallback>
                <p:oleObj name="think-cell Slide" r:id="rId3" imgW="7772400" imgH="10058400" progId="TCLayout.ActiveDocument.1">
                  <p:embed/>
                  <p:pic>
                    <p:nvPicPr>
                      <p:cNvPr id="0" name=""/>
                      <p:cNvPicPr/>
                      <p:nvPr/>
                    </p:nvPicPr>
                    <p:blipFill>
                      <a:blip r:embed="rId4"/>
                      <a:stretch>
                        <a:fillRect/>
                      </a:stretch>
                    </p:blipFill>
                    <p:spPr>
                      <a:xfrm>
                        <a:off x="1588" y="1588"/>
                        <a:ext cx="1227" cy="1588"/>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5890364F-9524-13F5-AFB9-2292E33DE461}"/>
              </a:ext>
            </a:extLst>
          </p:cNvPr>
          <p:cNvSpPr txBox="1"/>
          <p:nvPr userDrawn="1"/>
        </p:nvSpPr>
        <p:spPr>
          <a:xfrm>
            <a:off x="504826" y="1698625"/>
            <a:ext cx="11191660" cy="3385542"/>
          </a:xfrm>
          <a:prstGeom prst="rect">
            <a:avLst/>
          </a:prstGeom>
          <a:noFill/>
        </p:spPr>
        <p:txBody>
          <a:bodyPr wrap="square" lIns="0" tIns="0" rIns="0" bIns="0" rtlCol="0">
            <a:spAutoFit/>
          </a:bodyPr>
          <a:lstStyle/>
          <a:p>
            <a:r>
              <a:rPr lang="en-US" sz="1100" b="0" i="0" u="none" strike="noStrike" kern="1200" dirty="0">
                <a:solidFill>
                  <a:schemeClr val="tx1"/>
                </a:solidFill>
                <a:effectLst/>
                <a:latin typeface="+mn-lt"/>
                <a:ea typeface="+mn-ea"/>
                <a:cs typeface="+mn-cs"/>
              </a:rPr>
              <a:t>© 2023 Memorial Sloan-Kettering Cancer Center, et al. All rights reserved.</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This presentation is for informational purposes only. The content is not intended as a substitute for professional medical advice, diagnosis, or treatment. Always seek the advice of your doctor or other qualified health providers with any questions you may have regarding your personal health or medical condition.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The content and design of this presentation are protected by the U.S. and international copyright laws. This presentation or any portion thereof may not be reproduced, distributed, altered, or used in any manner, beyond your own personal and noncommercial use, without prior written consent from Memorial Sloan-Kettering Cancer Center. This presentation may contain copyrighted material, the use of which has not been specifically authorized by the copyright holders. We are making such material available in an effort to advance research and teaching related to cancer care and believe this constitutes “fair use” of any such copyrighted material as provided for in section 107 of the U.S. Copyright Act of 1976. If you wish to use copyrighted material from this presentation for purposes of your own that go beyond “fair use,” you must obtain permission from the copyright holder.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Memorial Sloan Kettering Cancer Center® and its logos are trademarks™ or registered® trademarks of Memorial Sloan-Kettering Cancer Center.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This presentation is not endorsed, sponsored, or authorized by or affiliated, associated, or in any way officially connected with any other company, government agency, or other third parties. All third-party product and company names as well as any related names, marks, emblems, or images featured or referred to within this course are trademarks™ or registered® trademarks of their respective holders. Any use of these trademarks is for identification and reference purposes only and in no way implies any connection between Memorial Sloan-Kettering Cancer Center and a respective trademark holder, nor does it signify that the trademark holder has licensed or approved any portion of this presentation. Memorial Sloan-Kettering Cancer Center makes no claim or representation regarding and accepts no responsibility for, the quality, nature, or reliability of third-party products. </a:t>
            </a:r>
          </a:p>
          <a:p>
            <a:r>
              <a:rPr lang="en-US" sz="1100" b="0" i="0" u="none" strike="noStrike" kern="1200" dirty="0">
                <a:solidFill>
                  <a:schemeClr val="tx1"/>
                </a:solidFill>
                <a:effectLst/>
                <a:latin typeface="+mn-lt"/>
                <a:ea typeface="+mn-ea"/>
                <a:cs typeface="+mn-cs"/>
              </a:rPr>
              <a:t> </a:t>
            </a:r>
          </a:p>
          <a:p>
            <a:r>
              <a:rPr lang="en-US" sz="1100" b="0" i="0" u="none" strike="noStrike" kern="1200" dirty="0">
                <a:solidFill>
                  <a:schemeClr val="tx1"/>
                </a:solidFill>
                <a:effectLst/>
                <a:latin typeface="+mn-lt"/>
                <a:ea typeface="+mn-ea"/>
                <a:cs typeface="+mn-cs"/>
              </a:rPr>
              <a:t>If you require further information on permitted use or a license to use any content, address your inquiry to </a:t>
            </a:r>
            <a:r>
              <a:rPr lang="en-US" sz="1100" b="0" i="0" u="sng" strike="noStrike" kern="1200" dirty="0">
                <a:solidFill>
                  <a:schemeClr val="tx1"/>
                </a:solidFill>
                <a:effectLst/>
                <a:latin typeface="+mn-lt"/>
                <a:ea typeface="+mn-ea"/>
                <a:cs typeface="+mn-cs"/>
                <a:hlinkClick r:id="rId5"/>
              </a:rPr>
              <a:t>MarComReview@mskcc.org</a:t>
            </a:r>
            <a:r>
              <a:rPr lang="en-US" sz="1100" b="0" i="0" u="none" strike="noStrike" kern="1200" dirty="0">
                <a:solidFill>
                  <a:schemeClr val="tx1"/>
                </a:solidFill>
                <a:effectLst/>
                <a:latin typeface="+mn-lt"/>
                <a:ea typeface="+mn-ea"/>
                <a:cs typeface="+mn-cs"/>
              </a:rPr>
              <a:t>.</a:t>
            </a:r>
          </a:p>
        </p:txBody>
      </p:sp>
    </p:spTree>
    <p:extLst>
      <p:ext uri="{BB962C8B-B14F-4D97-AF65-F5344CB8AC3E}">
        <p14:creationId xmlns:p14="http://schemas.microsoft.com/office/powerpoint/2010/main" val="258960892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ZoneTexte 2">
            <a:extLst>
              <a:ext uri="{FF2B5EF4-FFF2-40B4-BE49-F238E27FC236}">
                <a16:creationId xmlns:a16="http://schemas.microsoft.com/office/drawing/2014/main" id="{9187A733-2828-FF4D-A1DC-7E7D7BF66120}"/>
              </a:ext>
            </a:extLst>
          </p:cNvPr>
          <p:cNvSpPr txBox="1"/>
          <p:nvPr/>
        </p:nvSpPr>
        <p:spPr>
          <a:xfrm>
            <a:off x="2" y="2690337"/>
            <a:ext cx="12191999" cy="1477328"/>
          </a:xfrm>
          <a:prstGeom prst="rect">
            <a:avLst/>
          </a:prstGeom>
          <a:noFill/>
        </p:spPr>
        <p:txBody>
          <a:bodyPr wrap="square" lIns="337500" rIns="337500" rtlCol="0" anchor="ctr" anchorCtr="0">
            <a:spAutoFit/>
          </a:bodyPr>
          <a:lstStyle/>
          <a:p>
            <a:pPr algn="ctr"/>
            <a:r>
              <a:rPr lang="en-CA" sz="9000" i="0" noProof="0" dirty="0">
                <a:solidFill>
                  <a:schemeClr val="tx2"/>
                </a:solidFill>
                <a:latin typeface="+mn-lt"/>
              </a:rPr>
              <a:t>End Page layouts</a:t>
            </a:r>
          </a:p>
        </p:txBody>
      </p:sp>
    </p:spTree>
    <p:extLst>
      <p:ext uri="{BB962C8B-B14F-4D97-AF65-F5344CB8AC3E}">
        <p14:creationId xmlns:p14="http://schemas.microsoft.com/office/powerpoint/2010/main" val="12596984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Back Page">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481346" y="2628924"/>
            <a:ext cx="3229307" cy="1600150"/>
          </a:xfrm>
          <a:prstGeom prst="rect">
            <a:avLst/>
          </a:prstGeom>
        </p:spPr>
      </p:pic>
    </p:spTree>
    <p:extLst>
      <p:ext uri="{BB962C8B-B14F-4D97-AF65-F5344CB8AC3E}">
        <p14:creationId xmlns:p14="http://schemas.microsoft.com/office/powerpoint/2010/main" val="393411689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Back Page Blue">
    <p:bg>
      <p:bgPr>
        <a:solidFill>
          <a:schemeClr val="tx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3EF54C89-1860-6542-AE68-06CDC85D9DE1}"/>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p:blipFill>
        <p:spPr>
          <a:xfrm>
            <a:off x="4481346" y="2628924"/>
            <a:ext cx="3229307" cy="1600151"/>
          </a:xfrm>
          <a:prstGeom prst="rect">
            <a:avLst/>
          </a:prstGeom>
        </p:spPr>
      </p:pic>
    </p:spTree>
    <p:extLst>
      <p:ext uri="{BB962C8B-B14F-4D97-AF65-F5344CB8AC3E}">
        <p14:creationId xmlns:p14="http://schemas.microsoft.com/office/powerpoint/2010/main" val="32461280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        ––        ">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B7B9861-91E9-C742-B7A7-F218EA9C1F1A}"/>
              </a:ext>
            </a:extLst>
          </p:cNvPr>
          <p:cNvSpPr txBox="1"/>
          <p:nvPr/>
        </p:nvSpPr>
        <p:spPr>
          <a:xfrm>
            <a:off x="2" y="1651589"/>
            <a:ext cx="12191999" cy="3554819"/>
          </a:xfrm>
          <a:prstGeom prst="rect">
            <a:avLst/>
          </a:prstGeom>
          <a:noFill/>
        </p:spPr>
        <p:txBody>
          <a:bodyPr wrap="square" lIns="337500" rIns="337500" rtlCol="0" anchor="ctr" anchorCtr="0">
            <a:spAutoFit/>
          </a:bodyPr>
          <a:lstStyle/>
          <a:p>
            <a:pPr algn="ctr"/>
            <a:r>
              <a:rPr lang="en-CA" sz="7500" noProof="0" dirty="0">
                <a:solidFill>
                  <a:schemeClr val="tx2"/>
                </a:solidFill>
                <a:latin typeface="+mj-lt"/>
              </a:rPr>
              <a:t>Do not use any of the layouts that may appear after this one</a:t>
            </a:r>
          </a:p>
        </p:txBody>
      </p:sp>
    </p:spTree>
    <p:extLst>
      <p:ext uri="{BB962C8B-B14F-4D97-AF65-F5344CB8AC3E}">
        <p14:creationId xmlns:p14="http://schemas.microsoft.com/office/powerpoint/2010/main" val="3699786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Slide Blue ODL">
    <p:bg>
      <p:bgPr>
        <a:solidFill>
          <a:schemeClr val="tx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5560203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Slide Image ODL">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598385-0BD4-9F42-BC78-15B2A6F6CFA4}"/>
              </a:ext>
            </a:extLst>
          </p:cNvPr>
          <p:cNvSpPr>
            <a:spLocks noGrp="1"/>
          </p:cNvSpPr>
          <p:nvPr>
            <p:ph type="pic" sz="quarter" idx="11"/>
          </p:nvPr>
        </p:nvSpPr>
        <p:spPr>
          <a:xfrm>
            <a:off x="0" y="0"/>
            <a:ext cx="12192000" cy="6858000"/>
          </a:xfrm>
          <a:noFill/>
        </p:spPr>
        <p:txBody>
          <a:bodyPr/>
          <a:lstStyle>
            <a:lvl1pPr algn="l">
              <a:defRPr sz="1200">
                <a:solidFill>
                  <a:schemeClr val="bg1"/>
                </a:solidFill>
              </a:defRPr>
            </a:lvl1pPr>
          </a:lstStyle>
          <a:p>
            <a:r>
              <a:rPr lang="en-US"/>
              <a:t>Click icon to add picture</a:t>
            </a:r>
            <a:endParaRPr lang="en-US" dirty="0"/>
          </a:p>
        </p:txBody>
      </p:sp>
      <p:pic>
        <p:nvPicPr>
          <p:cNvPr id="7" name="Graphic 6">
            <a:extLst>
              <a:ext uri="{FF2B5EF4-FFF2-40B4-BE49-F238E27FC236}">
                <a16:creationId xmlns:a16="http://schemas.microsoft.com/office/drawing/2014/main" id="{83797639-85AF-C0C6-DA9C-14EA9296FC09}"/>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04825" y="5580496"/>
            <a:ext cx="3514129" cy="740664"/>
          </a:xfrm>
          <a:prstGeom prst="rect">
            <a:avLst/>
          </a:prstGeom>
        </p:spPr>
      </p:pic>
      <p:sp>
        <p:nvSpPr>
          <p:cNvPr id="2" name="Title 1"/>
          <p:cNvSpPr>
            <a:spLocks noGrp="1"/>
          </p:cNvSpPr>
          <p:nvPr>
            <p:ph type="ctrTitle" hasCustomPrompt="1"/>
          </p:nvPr>
        </p:nvSpPr>
        <p:spPr>
          <a:xfrm>
            <a:off x="504825" y="1920240"/>
            <a:ext cx="7419975" cy="1508760"/>
          </a:xfrm>
        </p:spPr>
        <p:txBody>
          <a:bodyPr vert="horz" anchor="t"/>
          <a:lstStyle>
            <a:lvl1pPr algn="l">
              <a:defRPr sz="4800" b="1">
                <a:solidFill>
                  <a:schemeClr val="bg1"/>
                </a:solidFill>
              </a:defRPr>
            </a:lvl1pPr>
          </a:lstStyle>
          <a:p>
            <a:r>
              <a:rPr lang="en-US" dirty="0"/>
              <a:t>Click to add </a:t>
            </a:r>
            <a:br>
              <a:rPr lang="en-US" dirty="0"/>
            </a:br>
            <a:r>
              <a:rPr lang="en-US" dirty="0"/>
              <a:t>presentation title</a:t>
            </a:r>
          </a:p>
        </p:txBody>
      </p:sp>
      <p:sp>
        <p:nvSpPr>
          <p:cNvPr id="3" name="Subtitle 2"/>
          <p:cNvSpPr>
            <a:spLocks noGrp="1"/>
          </p:cNvSpPr>
          <p:nvPr>
            <p:ph type="subTitle" idx="1" hasCustomPrompt="1"/>
          </p:nvPr>
        </p:nvSpPr>
        <p:spPr>
          <a:xfrm>
            <a:off x="504825" y="1371600"/>
            <a:ext cx="7419975" cy="530693"/>
          </a:xfrm>
        </p:spPr>
        <p:txBody>
          <a:bodyPr anchor="t"/>
          <a:lstStyle>
            <a:lvl1pPr marL="0" indent="0" algn="l">
              <a:buNone/>
              <a:defRPr sz="3200" b="1">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Org/Dept/Lab name</a:t>
            </a:r>
          </a:p>
        </p:txBody>
      </p:sp>
      <p:sp>
        <p:nvSpPr>
          <p:cNvPr id="6" name="Text Placeholder 5">
            <a:extLst>
              <a:ext uri="{FF2B5EF4-FFF2-40B4-BE49-F238E27FC236}">
                <a16:creationId xmlns:a16="http://schemas.microsoft.com/office/drawing/2014/main" id="{1DA2E778-C602-5B40-8E0C-1BAE808E3694}"/>
              </a:ext>
            </a:extLst>
          </p:cNvPr>
          <p:cNvSpPr>
            <a:spLocks noGrp="1"/>
          </p:cNvSpPr>
          <p:nvPr>
            <p:ph type="body" sz="quarter" idx="12" hasCustomPrompt="1"/>
          </p:nvPr>
        </p:nvSpPr>
        <p:spPr>
          <a:xfrm>
            <a:off x="504825" y="4389120"/>
            <a:ext cx="3505201" cy="457200"/>
          </a:xfrm>
        </p:spPr>
        <p:txBody>
          <a:bodyPr/>
          <a:lstStyle>
            <a:lvl1pPr>
              <a:defRPr sz="14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Month 00, 20XX</a:t>
            </a:r>
          </a:p>
        </p:txBody>
      </p:sp>
      <p:sp>
        <p:nvSpPr>
          <p:cNvPr id="12" name="Text Placeholder 5">
            <a:extLst>
              <a:ext uri="{FF2B5EF4-FFF2-40B4-BE49-F238E27FC236}">
                <a16:creationId xmlns:a16="http://schemas.microsoft.com/office/drawing/2014/main" id="{E99B368D-17E0-1440-9448-41A42D5E6456}"/>
              </a:ext>
            </a:extLst>
          </p:cNvPr>
          <p:cNvSpPr>
            <a:spLocks noGrp="1"/>
          </p:cNvSpPr>
          <p:nvPr>
            <p:ph type="body" sz="quarter" idx="13" hasCustomPrompt="1"/>
          </p:nvPr>
        </p:nvSpPr>
        <p:spPr>
          <a:xfrm>
            <a:off x="504823" y="3566160"/>
            <a:ext cx="7419975" cy="549249"/>
          </a:xfrm>
        </p:spPr>
        <p:txBody>
          <a:bodyPr/>
          <a:lstStyle>
            <a:lvl1pPr>
              <a:defRPr sz="3200">
                <a:solidFill>
                  <a:schemeClr val="accent2"/>
                </a:solidFill>
              </a:defRPr>
            </a:lvl1pPr>
            <a:lvl2pPr marL="0" indent="0">
              <a:buNone/>
              <a:defRPr sz="1800">
                <a:solidFill>
                  <a:schemeClr val="accent2"/>
                </a:solidFill>
              </a:defRPr>
            </a:lvl2pPr>
            <a:lvl3pPr>
              <a:defRPr sz="1800">
                <a:solidFill>
                  <a:schemeClr val="accent2"/>
                </a:solidFill>
              </a:defRPr>
            </a:lvl3pPr>
            <a:lvl4pPr>
              <a:defRPr sz="1800">
                <a:solidFill>
                  <a:schemeClr val="accent2"/>
                </a:solidFill>
              </a:defRPr>
            </a:lvl4pPr>
            <a:lvl5pPr>
              <a:defRPr sz="1800">
                <a:solidFill>
                  <a:schemeClr val="accent2"/>
                </a:solidFill>
              </a:defRPr>
            </a:lvl5pPr>
          </a:lstStyle>
          <a:p>
            <a:pPr lvl="0"/>
            <a:r>
              <a:rPr lang="en-US" dirty="0"/>
              <a:t>Click to add subtitle</a:t>
            </a:r>
          </a:p>
        </p:txBody>
      </p:sp>
    </p:spTree>
    <p:extLst>
      <p:ext uri="{BB962C8B-B14F-4D97-AF65-F5344CB8AC3E}">
        <p14:creationId xmlns:p14="http://schemas.microsoft.com/office/powerpoint/2010/main" val="1404301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emf"/><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tags" Target="../tags/tag2.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0C8885F1-EC45-5C5C-7D43-8F2AA2D64E47}"/>
              </a:ext>
            </a:extLst>
          </p:cNvPr>
          <p:cNvGraphicFramePr>
            <a:graphicFrameLocks noChangeAspect="1"/>
          </p:cNvGraphicFramePr>
          <p:nvPr userDrawn="1">
            <p:custDataLst>
              <p:tags r:id="rId77"/>
            </p:custDataLst>
            <p:extLst>
              <p:ext uri="{D42A27DB-BD31-4B8C-83A1-F6EECF244321}">
                <p14:modId xmlns:p14="http://schemas.microsoft.com/office/powerpoint/2010/main" val="3497295006"/>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78" imgW="7772400" imgH="10058400" progId="TCLayout.ActiveDocument.1">
                  <p:embed/>
                </p:oleObj>
              </mc:Choice>
              <mc:Fallback>
                <p:oleObj name="think-cell Slide" r:id="rId78" imgW="7772400" imgH="10058400" progId="TCLayout.ActiveDocument.1">
                  <p:embed/>
                  <p:pic>
                    <p:nvPicPr>
                      <p:cNvPr id="0" name=""/>
                      <p:cNvPicPr/>
                      <p:nvPr/>
                    </p:nvPicPr>
                    <p:blipFill>
                      <a:blip r:embed="rId79"/>
                      <a:stretch>
                        <a:fillRect/>
                      </a:stretch>
                    </p:blipFill>
                    <p:spPr>
                      <a:xfrm>
                        <a:off x="1588" y="1588"/>
                        <a:ext cx="1227" cy="1588"/>
                      </a:xfrm>
                      <a:prstGeom prst="rect">
                        <a:avLst/>
                      </a:prstGeom>
                    </p:spPr>
                  </p:pic>
                </p:oleObj>
              </mc:Fallback>
            </mc:AlternateContent>
          </a:graphicData>
        </a:graphic>
      </p:graphicFrame>
      <p:sp>
        <p:nvSpPr>
          <p:cNvPr id="4" name="Footer Placeholder 5">
            <a:extLst>
              <a:ext uri="{FF2B5EF4-FFF2-40B4-BE49-F238E27FC236}">
                <a16:creationId xmlns:a16="http://schemas.microsoft.com/office/drawing/2014/main" id="{40BFA21A-42DE-05FA-93A1-8111843F737C}"/>
              </a:ext>
            </a:extLst>
          </p:cNvPr>
          <p:cNvSpPr txBox="1">
            <a:spLocks/>
          </p:cNvSpPr>
          <p:nvPr userDrawn="1"/>
        </p:nvSpPr>
        <p:spPr>
          <a:xfrm>
            <a:off x="512064" y="6378130"/>
            <a:ext cx="3474720" cy="245223"/>
          </a:xfrm>
          <a:prstGeom prst="rect">
            <a:avLst/>
          </a:prstGeom>
        </p:spPr>
        <p:txBody>
          <a:bodyPr lIns="0" tIns="0" rIns="0" bIns="0" anchor="b"/>
          <a:lstStyle>
            <a:defPPr>
              <a:defRPr lang="en-US"/>
            </a:defPPr>
            <a:lvl1pPr marL="0" algn="r" defTabSz="914400" rtl="0" eaLnBrk="1" latinLnBrk="0" hangingPunct="1">
              <a:defRPr lang="en-US" sz="1000" kern="1200">
                <a:solidFill>
                  <a:schemeClr val="bg1">
                    <a:lumMod val="75000"/>
                  </a:schemeClr>
                </a:solidFill>
                <a:latin typeface="+mn-lt"/>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800" kern="1200" dirty="0">
                <a:solidFill>
                  <a:schemeClr val="tx1"/>
                </a:solidFill>
                <a:latin typeface="+mn-lt"/>
                <a:ea typeface="+mn-ea"/>
                <a:cs typeface="Arial" panose="020B0604020202020204" pitchFamily="34" charset="0"/>
              </a:rPr>
              <a:t>© 2023 Memorial Sloan Kettering Cancer Center, et al. All rights reserved.</a:t>
            </a:r>
          </a:p>
        </p:txBody>
      </p:sp>
      <p:sp>
        <p:nvSpPr>
          <p:cNvPr id="6" name="Slide Number Placeholder 5"/>
          <p:cNvSpPr>
            <a:spLocks noGrp="1"/>
          </p:cNvSpPr>
          <p:nvPr>
            <p:ph type="sldNum" sz="quarter" idx="4"/>
          </p:nvPr>
        </p:nvSpPr>
        <p:spPr>
          <a:xfrm>
            <a:off x="11241741" y="6378130"/>
            <a:ext cx="454745"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fld id="{523A240F-EAFE-E84F-B44C-6D7A08E0E409}" type="slidenum">
              <a:rPr lang="en-US" smtClean="0"/>
              <a:pPr/>
              <a:t>‹#›</a:t>
            </a:fld>
            <a:endParaRPr lang="en-US"/>
          </a:p>
        </p:txBody>
      </p:sp>
      <p:sp>
        <p:nvSpPr>
          <p:cNvPr id="5" name="Footer Placeholder 4"/>
          <p:cNvSpPr>
            <a:spLocks noGrp="1"/>
          </p:cNvSpPr>
          <p:nvPr>
            <p:ph type="ftr" sz="quarter" idx="3"/>
          </p:nvPr>
        </p:nvSpPr>
        <p:spPr>
          <a:xfrm>
            <a:off x="8839199" y="6378130"/>
            <a:ext cx="2241177" cy="245223"/>
          </a:xfrm>
          <a:prstGeom prst="rect">
            <a:avLst/>
          </a:prstGeom>
        </p:spPr>
        <p:txBody>
          <a:bodyPr lIns="0" tIns="0" rIns="0" bIns="0" anchor="b"/>
          <a:lstStyle>
            <a:lvl1pPr algn="r">
              <a:defRPr lang="en-US" sz="800" smtClean="0">
                <a:solidFill>
                  <a:schemeClr val="bg1">
                    <a:lumMod val="75000"/>
                  </a:schemeClr>
                </a:solidFill>
                <a:latin typeface="+mn-lt"/>
                <a:cs typeface="Arial" panose="020B0604020202020204" pitchFamily="34" charset="0"/>
              </a:defRPr>
            </a:lvl1pPr>
          </a:lstStyle>
          <a:p>
            <a:r>
              <a:rPr lang="en-US"/>
              <a:t>MSK Confidential — do not distribute</a:t>
            </a:r>
          </a:p>
        </p:txBody>
      </p:sp>
      <p:sp>
        <p:nvSpPr>
          <p:cNvPr id="2" name="Title Placeholder 1"/>
          <p:cNvSpPr>
            <a:spLocks noGrp="1"/>
          </p:cNvSpPr>
          <p:nvPr>
            <p:ph type="title"/>
          </p:nvPr>
        </p:nvSpPr>
        <p:spPr>
          <a:xfrm>
            <a:off x="512063" y="457201"/>
            <a:ext cx="11184423" cy="914400"/>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512064" y="1700783"/>
            <a:ext cx="11184422" cy="440474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712258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4" r:id="rId70"/>
    <p:sldLayoutId id="2147483735" r:id="rId71"/>
    <p:sldLayoutId id="2147483730" r:id="rId72"/>
    <p:sldLayoutId id="2147483731" r:id="rId73"/>
    <p:sldLayoutId id="2147483732" r:id="rId74"/>
    <p:sldLayoutId id="2147483733" r:id="rId75"/>
  </p:sldLayoutIdLst>
  <p:hf hdr="0" ftr="0" dt="0"/>
  <p:txStyles>
    <p:titleStyle>
      <a:lvl1pPr algn="l" defTabSz="914400" rtl="0" eaLnBrk="1" latinLnBrk="0" hangingPunct="1">
        <a:lnSpc>
          <a:spcPct val="90000"/>
        </a:lnSpc>
        <a:spcBef>
          <a:spcPct val="0"/>
        </a:spcBef>
        <a:buNone/>
        <a:defRPr sz="3200" b="1" kern="1200" spc="-50" baseline="0">
          <a:solidFill>
            <a:schemeClr val="tx1"/>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88">
          <p15:clr>
            <a:srgbClr val="F26B43"/>
          </p15:clr>
        </p15:guide>
        <p15:guide id="2" pos="318">
          <p15:clr>
            <a:srgbClr val="F26B43"/>
          </p15:clr>
        </p15:guide>
        <p15:guide id="3" pos="7370">
          <p15:clr>
            <a:srgbClr val="F26B43"/>
          </p15:clr>
        </p15:guide>
        <p15:guide id="4" orient="horz" pos="4170">
          <p15:clr>
            <a:srgbClr val="F26B43"/>
          </p15:clr>
        </p15:guide>
        <p15:guide id="5" orient="horz" pos="864">
          <p15:clr>
            <a:srgbClr val="F26B43"/>
          </p15:clr>
        </p15:guide>
        <p15:guide id="6" orient="horz" pos="1070">
          <p15:clr>
            <a:srgbClr val="F26B43"/>
          </p15:clr>
        </p15:guide>
        <p15:guide id="7" orient="horz" pos="38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6CF193-54E8-C14F-D5F2-620D39B124EE}"/>
              </a:ext>
            </a:extLst>
          </p:cNvPr>
          <p:cNvSpPr>
            <a:spLocks noGrp="1"/>
          </p:cNvSpPr>
          <p:nvPr>
            <p:ph type="ctrTitle"/>
          </p:nvPr>
        </p:nvSpPr>
        <p:spPr>
          <a:xfrm>
            <a:off x="809623" y="823953"/>
            <a:ext cx="9763782" cy="1508760"/>
          </a:xfrm>
        </p:spPr>
        <p:txBody>
          <a:bodyPr/>
          <a:lstStyle/>
          <a:p>
            <a:pPr>
              <a:lnSpc>
                <a:spcPct val="100000"/>
              </a:lnSpc>
            </a:pPr>
            <a:r>
              <a:rPr lang="en-US" sz="6600" dirty="0"/>
              <a:t>From Research Question to Specific Aims</a:t>
            </a:r>
            <a:br>
              <a:rPr lang="en-US" dirty="0"/>
            </a:br>
            <a:br>
              <a:rPr lang="en-US" dirty="0"/>
            </a:br>
            <a:br>
              <a:rPr lang="en-US" dirty="0"/>
            </a:br>
            <a:br>
              <a:rPr lang="en-US" dirty="0"/>
            </a:br>
            <a:endParaRPr lang="en-US" dirty="0"/>
          </a:p>
        </p:txBody>
      </p:sp>
      <p:pic>
        <p:nvPicPr>
          <p:cNvPr id="7" name="Graphic 6">
            <a:extLst>
              <a:ext uri="{FF2B5EF4-FFF2-40B4-BE49-F238E27FC236}">
                <a16:creationId xmlns:a16="http://schemas.microsoft.com/office/drawing/2014/main" id="{C49F8E5C-1791-A0E5-F3A6-3B4C88967CF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504825" y="5582378"/>
            <a:ext cx="3505199" cy="738781"/>
          </a:xfrm>
          <a:prstGeom prst="rect">
            <a:avLst/>
          </a:prstGeom>
        </p:spPr>
      </p:pic>
      <p:sp>
        <p:nvSpPr>
          <p:cNvPr id="4" name="Text Placeholder 3">
            <a:extLst>
              <a:ext uri="{FF2B5EF4-FFF2-40B4-BE49-F238E27FC236}">
                <a16:creationId xmlns:a16="http://schemas.microsoft.com/office/drawing/2014/main" id="{B542CBF9-6B16-2AC2-34C0-EC6311AD23BA}"/>
              </a:ext>
            </a:extLst>
          </p:cNvPr>
          <p:cNvSpPr>
            <a:spLocks noGrp="1"/>
          </p:cNvSpPr>
          <p:nvPr>
            <p:ph type="body" sz="quarter" idx="12"/>
          </p:nvPr>
        </p:nvSpPr>
        <p:spPr>
          <a:xfrm>
            <a:off x="809623" y="4795715"/>
            <a:ext cx="3505201" cy="359144"/>
          </a:xfrm>
        </p:spPr>
        <p:txBody>
          <a:bodyPr/>
          <a:lstStyle/>
          <a:p>
            <a:r>
              <a:rPr lang="en-US" sz="1800" b="1" dirty="0">
                <a:solidFill>
                  <a:schemeClr val="tx1"/>
                </a:solidFill>
              </a:rPr>
              <a:t>July 1, 2026</a:t>
            </a:r>
          </a:p>
        </p:txBody>
      </p:sp>
      <p:sp>
        <p:nvSpPr>
          <p:cNvPr id="2" name="Text Placeholder 3">
            <a:extLst>
              <a:ext uri="{FF2B5EF4-FFF2-40B4-BE49-F238E27FC236}">
                <a16:creationId xmlns:a16="http://schemas.microsoft.com/office/drawing/2014/main" id="{1A9457E5-5EB1-C985-750C-DDAA41281E48}"/>
              </a:ext>
            </a:extLst>
          </p:cNvPr>
          <p:cNvSpPr txBox="1">
            <a:spLocks/>
          </p:cNvSpPr>
          <p:nvPr/>
        </p:nvSpPr>
        <p:spPr>
          <a:xfrm>
            <a:off x="809623" y="4009052"/>
            <a:ext cx="9165650" cy="35914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400" kern="1200">
                <a:solidFill>
                  <a:schemeClr val="accent1"/>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tabLst/>
              <a:defRPr sz="1800" kern="1200">
                <a:solidFill>
                  <a:schemeClr val="accent2"/>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chemeClr val="accent2"/>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chemeClr val="accent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b="1" dirty="0">
                <a:solidFill>
                  <a:schemeClr val="tx1">
                    <a:lumMod val="20000"/>
                    <a:lumOff val="80000"/>
                  </a:schemeClr>
                </a:solidFill>
              </a:rPr>
              <a:t>GCRT/ARGO Grant Writing Course - Session 2</a:t>
            </a:r>
            <a:endParaRPr lang="en-US" sz="3200" b="1" dirty="0">
              <a:solidFill>
                <a:schemeClr val="tx1"/>
              </a:solidFill>
            </a:endParaRPr>
          </a:p>
        </p:txBody>
      </p:sp>
    </p:spTree>
    <p:extLst>
      <p:ext uri="{BB962C8B-B14F-4D97-AF65-F5344CB8AC3E}">
        <p14:creationId xmlns:p14="http://schemas.microsoft.com/office/powerpoint/2010/main" val="3583735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DA1830-51E6-6360-D6D3-346423D9BB9C}"/>
              </a:ext>
            </a:extLst>
          </p:cNvPr>
          <p:cNvSpPr>
            <a:spLocks noGrp="1"/>
          </p:cNvSpPr>
          <p:nvPr>
            <p:ph type="sldNum" sz="quarter" idx="11"/>
          </p:nvPr>
        </p:nvSpPr>
        <p:spPr/>
        <p:txBody>
          <a:bodyPr/>
          <a:lstStyle/>
          <a:p>
            <a:fld id="{523A240F-EAFE-E84F-B44C-6D7A08E0E409}" type="slidenum">
              <a:rPr lang="en-US" smtClean="0"/>
              <a:t>10</a:t>
            </a:fld>
            <a:endParaRPr lang="en-US"/>
          </a:p>
        </p:txBody>
      </p:sp>
      <p:sp>
        <p:nvSpPr>
          <p:cNvPr id="4" name="Title 3">
            <a:extLst>
              <a:ext uri="{FF2B5EF4-FFF2-40B4-BE49-F238E27FC236}">
                <a16:creationId xmlns:a16="http://schemas.microsoft.com/office/drawing/2014/main" id="{138C4A41-9C12-1474-C746-047170D44A4D}"/>
              </a:ext>
            </a:extLst>
          </p:cNvPr>
          <p:cNvSpPr>
            <a:spLocks noGrp="1"/>
          </p:cNvSpPr>
          <p:nvPr>
            <p:ph type="title"/>
          </p:nvPr>
        </p:nvSpPr>
        <p:spPr/>
        <p:txBody>
          <a:bodyPr/>
          <a:lstStyle/>
          <a:p>
            <a:r>
              <a:rPr lang="en-US" dirty="0"/>
              <a:t>Key takeaways</a:t>
            </a:r>
          </a:p>
        </p:txBody>
      </p:sp>
      <p:sp>
        <p:nvSpPr>
          <p:cNvPr id="5" name="Content Placeholder 4">
            <a:extLst>
              <a:ext uri="{FF2B5EF4-FFF2-40B4-BE49-F238E27FC236}">
                <a16:creationId xmlns:a16="http://schemas.microsoft.com/office/drawing/2014/main" id="{B7BFE872-7FAC-618D-3EB2-4C267C944CF5}"/>
              </a:ext>
            </a:extLst>
          </p:cNvPr>
          <p:cNvSpPr>
            <a:spLocks noGrp="1"/>
          </p:cNvSpPr>
          <p:nvPr>
            <p:ph idx="1"/>
          </p:nvPr>
        </p:nvSpPr>
        <p:spPr/>
        <p:txBody>
          <a:bodyPr/>
          <a:lstStyle/>
          <a:p>
            <a:pPr marL="514350" lvl="1" indent="-285750"/>
            <a:r>
              <a:rPr lang="en-US" sz="2800" dirty="0"/>
              <a:t>Engage</a:t>
            </a:r>
          </a:p>
          <a:p>
            <a:pPr marL="742950" lvl="2" indent="-285750"/>
            <a:r>
              <a:rPr lang="en-US" sz="2800" dirty="0"/>
              <a:t>Grab the reviewer’s attention early</a:t>
            </a:r>
          </a:p>
          <a:p>
            <a:pPr marL="514350" lvl="1" indent="-285750"/>
            <a:r>
              <a:rPr lang="en-US" sz="2800" dirty="0"/>
              <a:t>Focus</a:t>
            </a:r>
          </a:p>
          <a:p>
            <a:pPr marL="742950" lvl="2" indent="-285750"/>
            <a:r>
              <a:rPr lang="en-US" sz="2800" dirty="0"/>
              <a:t>Keep hypotheses mechanistic</a:t>
            </a:r>
          </a:p>
          <a:p>
            <a:pPr marL="514350" lvl="1" indent="-285750"/>
            <a:r>
              <a:rPr lang="en-US" sz="2800" dirty="0"/>
              <a:t>Isolate</a:t>
            </a:r>
          </a:p>
          <a:p>
            <a:pPr marL="742950" lvl="2" indent="-285750"/>
            <a:r>
              <a:rPr lang="en-US" sz="2800" dirty="0"/>
              <a:t>Build independent aims</a:t>
            </a:r>
          </a:p>
          <a:p>
            <a:pPr marL="514350" lvl="1" indent="-285750"/>
            <a:r>
              <a:rPr lang="en-US" sz="2800" dirty="0"/>
              <a:t>Impact</a:t>
            </a:r>
          </a:p>
          <a:p>
            <a:pPr marL="742950" lvl="2" indent="-285750"/>
            <a:r>
              <a:rPr lang="en-US" sz="2800" dirty="0"/>
              <a:t>Clearly state the anticipated payoff of the work</a:t>
            </a:r>
          </a:p>
        </p:txBody>
      </p:sp>
    </p:spTree>
    <p:extLst>
      <p:ext uri="{BB962C8B-B14F-4D97-AF65-F5344CB8AC3E}">
        <p14:creationId xmlns:p14="http://schemas.microsoft.com/office/powerpoint/2010/main" val="3698307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5F4A9F5-5336-31F7-114B-8E1D1EA5E50F}"/>
              </a:ext>
            </a:extLst>
          </p:cNvPr>
          <p:cNvSpPr>
            <a:spLocks noGrp="1"/>
          </p:cNvSpPr>
          <p:nvPr>
            <p:ph type="sldNum" sz="quarter" idx="11"/>
          </p:nvPr>
        </p:nvSpPr>
        <p:spPr/>
        <p:txBody>
          <a:bodyPr/>
          <a:lstStyle/>
          <a:p>
            <a:fld id="{523A240F-EAFE-E84F-B44C-6D7A08E0E409}" type="slidenum">
              <a:rPr lang="en-US" smtClean="0"/>
              <a:t>11</a:t>
            </a:fld>
            <a:endParaRPr lang="en-US"/>
          </a:p>
        </p:txBody>
      </p:sp>
      <p:sp>
        <p:nvSpPr>
          <p:cNvPr id="4" name="Title 3">
            <a:extLst>
              <a:ext uri="{FF2B5EF4-FFF2-40B4-BE49-F238E27FC236}">
                <a16:creationId xmlns:a16="http://schemas.microsoft.com/office/drawing/2014/main" id="{A44615C8-A3AD-8499-15B9-028BB32DB6F9}"/>
              </a:ext>
            </a:extLst>
          </p:cNvPr>
          <p:cNvSpPr>
            <a:spLocks noGrp="1"/>
          </p:cNvSpPr>
          <p:nvPr>
            <p:ph type="title"/>
          </p:nvPr>
        </p:nvSpPr>
        <p:spPr/>
        <p:txBody>
          <a:bodyPr/>
          <a:lstStyle/>
          <a:p>
            <a:r>
              <a:rPr lang="en-US" dirty="0"/>
              <a:t>Homework</a:t>
            </a:r>
          </a:p>
        </p:txBody>
      </p:sp>
      <p:sp>
        <p:nvSpPr>
          <p:cNvPr id="5" name="Content Placeholder 4">
            <a:extLst>
              <a:ext uri="{FF2B5EF4-FFF2-40B4-BE49-F238E27FC236}">
                <a16:creationId xmlns:a16="http://schemas.microsoft.com/office/drawing/2014/main" id="{8420FDBC-77F9-B653-D495-A07D8C525A6A}"/>
              </a:ext>
            </a:extLst>
          </p:cNvPr>
          <p:cNvSpPr>
            <a:spLocks noGrp="1"/>
          </p:cNvSpPr>
          <p:nvPr>
            <p:ph idx="1"/>
          </p:nvPr>
        </p:nvSpPr>
        <p:spPr>
          <a:xfrm>
            <a:off x="512064" y="1371601"/>
            <a:ext cx="11184422" cy="4404741"/>
          </a:xfrm>
        </p:spPr>
        <p:txBody>
          <a:bodyPr/>
          <a:lstStyle/>
          <a:p>
            <a:r>
              <a:rPr lang="en-US" sz="2000" b="1" dirty="0">
                <a:solidFill>
                  <a:schemeClr val="tx1">
                    <a:lumMod val="75000"/>
                  </a:schemeClr>
                </a:solidFill>
              </a:rPr>
              <a:t>Complete Page 1 of Your Proposal</a:t>
            </a:r>
          </a:p>
          <a:p>
            <a:pPr marL="342900" indent="-342900">
              <a:buFont typeface="Wingdings" pitchFamily="2" charset="2"/>
              <a:buChar char="§"/>
            </a:pPr>
            <a:r>
              <a:rPr lang="en-US" sz="2000" dirty="0"/>
              <a:t>Significance (1–2 paragraphs)</a:t>
            </a:r>
          </a:p>
          <a:p>
            <a:pPr marL="571500" lvl="1" indent="-342900">
              <a:buFont typeface="Wingdings" pitchFamily="2" charset="2"/>
              <a:buChar char="§"/>
            </a:pPr>
            <a:r>
              <a:rPr lang="en-US" sz="2000" dirty="0"/>
              <a:t>Why this problem matters</a:t>
            </a:r>
          </a:p>
          <a:p>
            <a:pPr marL="571500" lvl="1" indent="-342900">
              <a:buFont typeface="Wingdings" pitchFamily="2" charset="2"/>
              <a:buChar char="§"/>
            </a:pPr>
            <a:r>
              <a:rPr lang="en-US" sz="2000" dirty="0"/>
              <a:t>Gap in knowledge or practice</a:t>
            </a:r>
          </a:p>
          <a:p>
            <a:pPr marL="571500" lvl="1" indent="-342900">
              <a:buFont typeface="Wingdings" pitchFamily="2" charset="2"/>
              <a:buChar char="§"/>
            </a:pPr>
            <a:r>
              <a:rPr lang="en-US" sz="2000" dirty="0"/>
              <a:t>Relevance to cancer care in your setting</a:t>
            </a:r>
            <a:endParaRPr lang="en-US" sz="2000" b="1" dirty="0">
              <a:solidFill>
                <a:schemeClr val="tx1">
                  <a:lumMod val="75000"/>
                </a:schemeClr>
              </a:solidFill>
            </a:endParaRPr>
          </a:p>
          <a:p>
            <a:pPr marL="342900" indent="-342900">
              <a:buFont typeface="Wingdings" pitchFamily="2" charset="2"/>
              <a:buChar char="§"/>
            </a:pPr>
            <a:r>
              <a:rPr lang="en-US" sz="2000" dirty="0"/>
              <a:t>Specific Aims</a:t>
            </a:r>
            <a:endParaRPr lang="en-US" sz="2000" b="1" dirty="0">
              <a:solidFill>
                <a:schemeClr val="tx1">
                  <a:lumMod val="75000"/>
                </a:schemeClr>
              </a:solidFill>
            </a:endParaRPr>
          </a:p>
          <a:p>
            <a:pPr marL="571500" lvl="1" indent="-342900">
              <a:buFont typeface="Wingdings" pitchFamily="2" charset="2"/>
              <a:buChar char="§"/>
            </a:pPr>
            <a:r>
              <a:rPr lang="en-US" sz="2000" dirty="0"/>
              <a:t>Overall objective</a:t>
            </a:r>
          </a:p>
          <a:p>
            <a:pPr marL="571500" lvl="1" indent="-342900">
              <a:buFont typeface="Wingdings" pitchFamily="2" charset="2"/>
              <a:buChar char="§"/>
            </a:pPr>
            <a:r>
              <a:rPr lang="en-US" sz="2000" dirty="0"/>
              <a:t>2–3 specific aims</a:t>
            </a:r>
          </a:p>
          <a:p>
            <a:pPr marL="571500" lvl="1" indent="-342900">
              <a:buFont typeface="Wingdings" pitchFamily="2" charset="2"/>
              <a:buChar char="§"/>
            </a:pPr>
            <a:r>
              <a:rPr lang="en-US" sz="2000" dirty="0"/>
              <a:t>Expected impact</a:t>
            </a:r>
          </a:p>
          <a:p>
            <a:endParaRPr lang="en-US" sz="2000" b="1" dirty="0">
              <a:solidFill>
                <a:schemeClr val="tx1">
                  <a:lumMod val="75000"/>
                </a:schemeClr>
              </a:solidFill>
            </a:endParaRPr>
          </a:p>
          <a:p>
            <a:r>
              <a:rPr lang="en-US" sz="2000" b="1" dirty="0">
                <a:solidFill>
                  <a:schemeClr val="tx1">
                    <a:lumMod val="75000"/>
                  </a:schemeClr>
                </a:solidFill>
              </a:rPr>
              <a:t>Submission</a:t>
            </a:r>
            <a:r>
              <a:rPr lang="en-US" sz="2000" b="1" dirty="0"/>
              <a:t>:</a:t>
            </a:r>
            <a:r>
              <a:rPr lang="en-US" sz="2000" dirty="0"/>
              <a:t> Email to facilitator and assigned peer(s) by Monday, July 6</a:t>
            </a:r>
          </a:p>
          <a:p>
            <a:endParaRPr lang="en-US" sz="2000" b="1" dirty="0">
              <a:solidFill>
                <a:schemeClr val="tx1">
                  <a:lumMod val="75000"/>
                </a:schemeClr>
              </a:solidFill>
            </a:endParaRPr>
          </a:p>
        </p:txBody>
      </p:sp>
    </p:spTree>
    <p:extLst>
      <p:ext uri="{BB962C8B-B14F-4D97-AF65-F5344CB8AC3E}">
        <p14:creationId xmlns:p14="http://schemas.microsoft.com/office/powerpoint/2010/main" val="3536977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2C74AB-5BB6-5773-1074-D8DE7BDD1303}"/>
              </a:ext>
            </a:extLst>
          </p:cNvPr>
          <p:cNvSpPr>
            <a:spLocks noGrp="1"/>
          </p:cNvSpPr>
          <p:nvPr>
            <p:ph type="sldNum" sz="quarter" idx="11"/>
          </p:nvPr>
        </p:nvSpPr>
        <p:spPr/>
        <p:txBody>
          <a:bodyPr/>
          <a:lstStyle/>
          <a:p>
            <a:fld id="{523A240F-EAFE-E84F-B44C-6D7A08E0E409}" type="slidenum">
              <a:rPr lang="en-US" smtClean="0"/>
              <a:t>2</a:t>
            </a:fld>
            <a:endParaRPr lang="en-US"/>
          </a:p>
        </p:txBody>
      </p:sp>
      <p:sp>
        <p:nvSpPr>
          <p:cNvPr id="4" name="Title 3">
            <a:extLst>
              <a:ext uri="{FF2B5EF4-FFF2-40B4-BE49-F238E27FC236}">
                <a16:creationId xmlns:a16="http://schemas.microsoft.com/office/drawing/2014/main" id="{C7E4BDD7-7107-E505-F142-2054A98A8052}"/>
              </a:ext>
            </a:extLst>
          </p:cNvPr>
          <p:cNvSpPr>
            <a:spLocks noGrp="1"/>
          </p:cNvSpPr>
          <p:nvPr>
            <p:ph type="title"/>
          </p:nvPr>
        </p:nvSpPr>
        <p:spPr/>
        <p:txBody>
          <a:bodyPr/>
          <a:lstStyle/>
          <a:p>
            <a:r>
              <a:rPr lang="en-US" dirty="0"/>
              <a:t>Specific Aims: A critically important section of your grant</a:t>
            </a:r>
          </a:p>
        </p:txBody>
      </p:sp>
      <p:sp>
        <p:nvSpPr>
          <p:cNvPr id="5" name="Content Placeholder 4">
            <a:extLst>
              <a:ext uri="{FF2B5EF4-FFF2-40B4-BE49-F238E27FC236}">
                <a16:creationId xmlns:a16="http://schemas.microsoft.com/office/drawing/2014/main" id="{8DAF796A-813E-C2AB-B166-9A1F7042084B}"/>
              </a:ext>
            </a:extLst>
          </p:cNvPr>
          <p:cNvSpPr>
            <a:spLocks noGrp="1"/>
          </p:cNvSpPr>
          <p:nvPr>
            <p:ph idx="1"/>
          </p:nvPr>
        </p:nvSpPr>
        <p:spPr>
          <a:xfrm>
            <a:off x="512064" y="1371601"/>
            <a:ext cx="11184422" cy="4733923"/>
          </a:xfrm>
        </p:spPr>
        <p:txBody>
          <a:bodyPr/>
          <a:lstStyle/>
          <a:p>
            <a:r>
              <a:rPr lang="en-US" sz="2400" dirty="0">
                <a:solidFill>
                  <a:schemeClr val="accent1"/>
                </a:solidFill>
              </a:rPr>
              <a:t>Why this section matters most</a:t>
            </a:r>
          </a:p>
          <a:p>
            <a:pPr marL="514350" lvl="1" indent="-285750"/>
            <a:r>
              <a:rPr lang="en-US" sz="2000" dirty="0"/>
              <a:t>First Impression</a:t>
            </a:r>
          </a:p>
          <a:p>
            <a:pPr marL="742950" lvl="2" indent="-285750"/>
            <a:r>
              <a:rPr lang="en-US" dirty="0"/>
              <a:t>Reviewers form an idea of your proposal early in their review</a:t>
            </a:r>
          </a:p>
          <a:p>
            <a:pPr marL="971550" lvl="3" indent="-285750"/>
            <a:r>
              <a:rPr lang="en-US" dirty="0"/>
              <a:t>Making a good first impression is critical</a:t>
            </a:r>
          </a:p>
          <a:p>
            <a:pPr marL="514350" lvl="1" indent="-285750"/>
            <a:r>
              <a:rPr lang="en-US" sz="2000" dirty="0"/>
              <a:t>Study Roadmap</a:t>
            </a:r>
          </a:p>
          <a:p>
            <a:pPr marL="742950" lvl="2" indent="-285750"/>
            <a:r>
              <a:rPr lang="en-US" dirty="0"/>
              <a:t>Specific aims dictate the structure of the entire Research Strategy</a:t>
            </a:r>
          </a:p>
          <a:p>
            <a:pPr marL="514350" lvl="1" indent="-285750"/>
            <a:r>
              <a:rPr lang="en-US" sz="2000" dirty="0"/>
              <a:t>Standalone Document</a:t>
            </a:r>
          </a:p>
          <a:p>
            <a:pPr marL="742950" lvl="2" indent="-285750"/>
            <a:r>
              <a:rPr lang="en-US" dirty="0"/>
              <a:t>Must be clear, logical, and compelling</a:t>
            </a:r>
          </a:p>
          <a:p>
            <a:pPr marL="971550" lvl="3" indent="-285750"/>
            <a:r>
              <a:rPr lang="en-US" dirty="0"/>
              <a:t>Critical points to convey </a:t>
            </a:r>
          </a:p>
          <a:p>
            <a:pPr marL="1200150" lvl="4" indent="-285750"/>
            <a:r>
              <a:rPr lang="en-US" dirty="0"/>
              <a:t>What question you are seeking to answer</a:t>
            </a:r>
          </a:p>
          <a:p>
            <a:pPr marL="1200150" lvl="4" indent="-285750"/>
            <a:r>
              <a:rPr lang="en-US" dirty="0"/>
              <a:t>How you propose to answer this question</a:t>
            </a:r>
          </a:p>
          <a:p>
            <a:pPr marL="1200150" lvl="4" indent="-285750"/>
            <a:r>
              <a:rPr lang="en-US" dirty="0"/>
              <a:t>Why this question is of critical importance and will advance the field</a:t>
            </a:r>
          </a:p>
          <a:p>
            <a:pPr marL="1200150" lvl="4" indent="-285750"/>
            <a:r>
              <a:rPr lang="en-US" dirty="0"/>
              <a:t>If possible, also include why your team is best suited to answer this question</a:t>
            </a:r>
          </a:p>
        </p:txBody>
      </p:sp>
    </p:spTree>
    <p:extLst>
      <p:ext uri="{BB962C8B-B14F-4D97-AF65-F5344CB8AC3E}">
        <p14:creationId xmlns:p14="http://schemas.microsoft.com/office/powerpoint/2010/main" val="12330395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A5B7646-9BEA-9FAE-F733-5B6702C4B934}"/>
              </a:ext>
            </a:extLst>
          </p:cNvPr>
          <p:cNvSpPr>
            <a:spLocks noGrp="1"/>
          </p:cNvSpPr>
          <p:nvPr>
            <p:ph type="sldNum" sz="quarter" idx="11"/>
          </p:nvPr>
        </p:nvSpPr>
        <p:spPr/>
        <p:txBody>
          <a:bodyPr/>
          <a:lstStyle/>
          <a:p>
            <a:fld id="{523A240F-EAFE-E84F-B44C-6D7A08E0E409}" type="slidenum">
              <a:rPr lang="en-US" smtClean="0"/>
              <a:t>3</a:t>
            </a:fld>
            <a:endParaRPr lang="en-US"/>
          </a:p>
        </p:txBody>
      </p:sp>
      <p:sp>
        <p:nvSpPr>
          <p:cNvPr id="4" name="Title 3">
            <a:extLst>
              <a:ext uri="{FF2B5EF4-FFF2-40B4-BE49-F238E27FC236}">
                <a16:creationId xmlns:a16="http://schemas.microsoft.com/office/drawing/2014/main" id="{DFA3F87D-52C8-0322-8EE0-AA066A31731D}"/>
              </a:ext>
            </a:extLst>
          </p:cNvPr>
          <p:cNvSpPr>
            <a:spLocks noGrp="1"/>
          </p:cNvSpPr>
          <p:nvPr>
            <p:ph type="title"/>
          </p:nvPr>
        </p:nvSpPr>
        <p:spPr/>
        <p:txBody>
          <a:bodyPr/>
          <a:lstStyle/>
          <a:p>
            <a:r>
              <a:rPr lang="en-US" dirty="0"/>
              <a:t>Anatomy of the Aims Page</a:t>
            </a:r>
          </a:p>
        </p:txBody>
      </p:sp>
      <p:sp>
        <p:nvSpPr>
          <p:cNvPr id="5" name="Content Placeholder 4">
            <a:extLst>
              <a:ext uri="{FF2B5EF4-FFF2-40B4-BE49-F238E27FC236}">
                <a16:creationId xmlns:a16="http://schemas.microsoft.com/office/drawing/2014/main" id="{38059664-379C-1264-9B25-F849F04DEA1E}"/>
              </a:ext>
            </a:extLst>
          </p:cNvPr>
          <p:cNvSpPr>
            <a:spLocks noGrp="1"/>
          </p:cNvSpPr>
          <p:nvPr>
            <p:ph idx="1"/>
          </p:nvPr>
        </p:nvSpPr>
        <p:spPr>
          <a:xfrm>
            <a:off x="512064" y="1371601"/>
            <a:ext cx="11184422" cy="4733923"/>
          </a:xfrm>
        </p:spPr>
        <p:txBody>
          <a:bodyPr/>
          <a:lstStyle/>
          <a:p>
            <a:r>
              <a:rPr lang="en-US" sz="3200" dirty="0">
                <a:solidFill>
                  <a:schemeClr val="accent1"/>
                </a:solidFill>
              </a:rPr>
              <a:t>Four-paragraph standard template</a:t>
            </a:r>
          </a:p>
          <a:p>
            <a:pPr marL="571500" lvl="1" indent="-342900"/>
            <a:r>
              <a:rPr lang="en-US" sz="2800" dirty="0"/>
              <a:t>Paragraph 1: The Hook</a:t>
            </a:r>
          </a:p>
          <a:p>
            <a:pPr marL="800100" lvl="2" indent="-342900"/>
            <a:r>
              <a:rPr lang="en-US" sz="2400" dirty="0"/>
              <a:t>Introduction, significance, and gap in knowledge</a:t>
            </a:r>
          </a:p>
          <a:p>
            <a:pPr marL="571500" lvl="1" indent="-342900"/>
            <a:r>
              <a:rPr lang="en-US" sz="2800" dirty="0"/>
              <a:t>Paragraph 2: The Solution</a:t>
            </a:r>
          </a:p>
          <a:p>
            <a:pPr marL="800100" lvl="2" indent="-342900"/>
            <a:r>
              <a:rPr lang="en-US" sz="2400" dirty="0"/>
              <a:t>Long-term goal, objective, hypothesis, and rationale</a:t>
            </a:r>
          </a:p>
          <a:p>
            <a:pPr marL="571500" lvl="1" indent="-342900"/>
            <a:r>
              <a:rPr lang="en-US" sz="2800" dirty="0"/>
              <a:t>Paragraph 3: The Aims</a:t>
            </a:r>
          </a:p>
          <a:p>
            <a:pPr marL="800100" lvl="2" indent="-342900"/>
            <a:r>
              <a:rPr lang="en-US" sz="2400" dirty="0"/>
              <a:t>2-3 targeted, logical, and feasible steps</a:t>
            </a:r>
          </a:p>
          <a:p>
            <a:pPr marL="571500" lvl="1" indent="-342900"/>
            <a:r>
              <a:rPr lang="en-US" sz="2800" dirty="0"/>
              <a:t>Paragraph 4: Impact statement</a:t>
            </a:r>
          </a:p>
          <a:p>
            <a:pPr marL="800100" lvl="2" indent="-342900"/>
            <a:r>
              <a:rPr lang="en-US" sz="2400" dirty="0"/>
              <a:t>Innovation, expected outcomes, and future impact</a:t>
            </a:r>
          </a:p>
        </p:txBody>
      </p:sp>
    </p:spTree>
    <p:extLst>
      <p:ext uri="{BB962C8B-B14F-4D97-AF65-F5344CB8AC3E}">
        <p14:creationId xmlns:p14="http://schemas.microsoft.com/office/powerpoint/2010/main" val="4033550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5CC53AD-0E36-2C02-4C59-CAA0FCCFD461}"/>
              </a:ext>
            </a:extLst>
          </p:cNvPr>
          <p:cNvSpPr>
            <a:spLocks noGrp="1"/>
          </p:cNvSpPr>
          <p:nvPr>
            <p:ph type="sldNum" sz="quarter" idx="11"/>
          </p:nvPr>
        </p:nvSpPr>
        <p:spPr/>
        <p:txBody>
          <a:bodyPr/>
          <a:lstStyle/>
          <a:p>
            <a:fld id="{523A240F-EAFE-E84F-B44C-6D7A08E0E409}" type="slidenum">
              <a:rPr lang="en-US" smtClean="0"/>
              <a:t>4</a:t>
            </a:fld>
            <a:endParaRPr lang="en-US"/>
          </a:p>
        </p:txBody>
      </p:sp>
      <p:sp>
        <p:nvSpPr>
          <p:cNvPr id="4" name="Title 3">
            <a:extLst>
              <a:ext uri="{FF2B5EF4-FFF2-40B4-BE49-F238E27FC236}">
                <a16:creationId xmlns:a16="http://schemas.microsoft.com/office/drawing/2014/main" id="{40F97CD7-A47E-D59F-0448-6A2C763309D5}"/>
              </a:ext>
            </a:extLst>
          </p:cNvPr>
          <p:cNvSpPr>
            <a:spLocks noGrp="1"/>
          </p:cNvSpPr>
          <p:nvPr>
            <p:ph type="title"/>
          </p:nvPr>
        </p:nvSpPr>
        <p:spPr/>
        <p:txBody>
          <a:bodyPr/>
          <a:lstStyle/>
          <a:p>
            <a:r>
              <a:rPr lang="en-US" dirty="0"/>
              <a:t>Paragraph 1: The hook</a:t>
            </a:r>
          </a:p>
        </p:txBody>
      </p:sp>
      <p:sp>
        <p:nvSpPr>
          <p:cNvPr id="7" name="Text Placeholder 6">
            <a:extLst>
              <a:ext uri="{FF2B5EF4-FFF2-40B4-BE49-F238E27FC236}">
                <a16:creationId xmlns:a16="http://schemas.microsoft.com/office/drawing/2014/main" id="{84CC4B42-805E-DF4B-C942-59C5411105F1}"/>
              </a:ext>
            </a:extLst>
          </p:cNvPr>
          <p:cNvSpPr>
            <a:spLocks noGrp="1"/>
          </p:cNvSpPr>
          <p:nvPr>
            <p:ph type="body" idx="13"/>
          </p:nvPr>
        </p:nvSpPr>
        <p:spPr/>
        <p:txBody>
          <a:bodyPr/>
          <a:lstStyle/>
          <a:p>
            <a:r>
              <a:rPr lang="en-US" dirty="0"/>
              <a:t>Setting the stage and identifying the gap</a:t>
            </a:r>
          </a:p>
        </p:txBody>
      </p:sp>
      <p:sp>
        <p:nvSpPr>
          <p:cNvPr id="5" name="Content Placeholder 4">
            <a:extLst>
              <a:ext uri="{FF2B5EF4-FFF2-40B4-BE49-F238E27FC236}">
                <a16:creationId xmlns:a16="http://schemas.microsoft.com/office/drawing/2014/main" id="{D375BD44-7939-2F18-4361-1E50C4B489D9}"/>
              </a:ext>
            </a:extLst>
          </p:cNvPr>
          <p:cNvSpPr>
            <a:spLocks noGrp="1"/>
          </p:cNvSpPr>
          <p:nvPr>
            <p:ph sz="half" idx="1"/>
          </p:nvPr>
        </p:nvSpPr>
        <p:spPr/>
        <p:txBody>
          <a:bodyPr/>
          <a:lstStyle/>
          <a:p>
            <a:pPr marL="571500" lvl="1" indent="-342900"/>
            <a:r>
              <a:rPr lang="en-US" sz="2400" dirty="0"/>
              <a:t>Start with a strong statement about the major health problem </a:t>
            </a:r>
          </a:p>
          <a:p>
            <a:pPr marL="800100" lvl="2" indent="-342900"/>
            <a:r>
              <a:rPr lang="en-US" sz="2000" dirty="0"/>
              <a:t>E.g., Screening mammography facilitates early identification of breast cancer, but the technology is underutilized in REGION or COUNTRY, leading to delays in diagnosis and unnecessary deaths. </a:t>
            </a:r>
          </a:p>
          <a:p>
            <a:pPr marL="571500" lvl="1" indent="-342900"/>
            <a:r>
              <a:rPr lang="en-US" sz="2400" dirty="0"/>
              <a:t>Briefly summarize what is already well-established in the field</a:t>
            </a:r>
          </a:p>
          <a:p>
            <a:pPr marL="800100" lvl="2" indent="-342900"/>
            <a:endParaRPr lang="en-US" sz="2400" dirty="0"/>
          </a:p>
        </p:txBody>
      </p:sp>
      <p:sp>
        <p:nvSpPr>
          <p:cNvPr id="6" name="Content Placeholder 5">
            <a:extLst>
              <a:ext uri="{FF2B5EF4-FFF2-40B4-BE49-F238E27FC236}">
                <a16:creationId xmlns:a16="http://schemas.microsoft.com/office/drawing/2014/main" id="{8E132146-723D-5C23-068A-19510E2276C8}"/>
              </a:ext>
            </a:extLst>
          </p:cNvPr>
          <p:cNvSpPr>
            <a:spLocks noGrp="1"/>
          </p:cNvSpPr>
          <p:nvPr>
            <p:ph sz="half" idx="2"/>
          </p:nvPr>
        </p:nvSpPr>
        <p:spPr/>
        <p:txBody>
          <a:bodyPr/>
          <a:lstStyle/>
          <a:p>
            <a:pPr marL="571500" lvl="1" indent="-342900"/>
            <a:r>
              <a:rPr lang="en-US" sz="2400" dirty="0"/>
              <a:t>Explicitly state what is </a:t>
            </a:r>
            <a:r>
              <a:rPr lang="en-US" sz="2400" i="1" dirty="0"/>
              <a:t>unknown </a:t>
            </a:r>
            <a:r>
              <a:rPr lang="en-US" sz="2400" dirty="0"/>
              <a:t>or missing</a:t>
            </a:r>
          </a:p>
          <a:p>
            <a:pPr marL="800100" lvl="2" indent="-342900"/>
            <a:r>
              <a:rPr lang="en-US" sz="2400" dirty="0"/>
              <a:t>What is the </a:t>
            </a:r>
            <a:r>
              <a:rPr lang="en-US" sz="2400" b="1" dirty="0">
                <a:solidFill>
                  <a:schemeClr val="accent1"/>
                </a:solidFill>
              </a:rPr>
              <a:t>critical gap</a:t>
            </a:r>
            <a:r>
              <a:rPr lang="en-US" sz="2400" dirty="0"/>
              <a:t>?</a:t>
            </a:r>
          </a:p>
          <a:p>
            <a:pPr marL="571500" lvl="1" indent="-342900"/>
            <a:r>
              <a:rPr lang="en-US" sz="2400" dirty="0"/>
              <a:t>Tell the reviewer why filling this gap is an urgent priority</a:t>
            </a:r>
          </a:p>
          <a:p>
            <a:pPr marL="571500" lvl="1" indent="-342900"/>
            <a:r>
              <a:rPr lang="en-US" sz="2400" dirty="0"/>
              <a:t>Suggested words to include </a:t>
            </a:r>
          </a:p>
          <a:p>
            <a:pPr marL="800100" lvl="2" indent="-342900"/>
            <a:r>
              <a:rPr lang="en-US" sz="2000" dirty="0"/>
              <a:t>Critical, crucial, urgent</a:t>
            </a:r>
          </a:p>
          <a:p>
            <a:pPr marL="800100" lvl="2" indent="-342900"/>
            <a:r>
              <a:rPr lang="en-US" sz="2000" dirty="0"/>
              <a:t>If you have preliminary data, explain why this is the “logical next step” in your research</a:t>
            </a:r>
          </a:p>
          <a:p>
            <a:pPr marL="571500" lvl="1" indent="-342900"/>
            <a:endParaRPr lang="en-US" sz="400" dirty="0"/>
          </a:p>
          <a:p>
            <a:endParaRPr lang="en-US" dirty="0"/>
          </a:p>
          <a:p>
            <a:endParaRPr lang="en-US" dirty="0"/>
          </a:p>
        </p:txBody>
      </p:sp>
      <p:sp>
        <p:nvSpPr>
          <p:cNvPr id="9" name="Text Placeholder 6">
            <a:extLst>
              <a:ext uri="{FF2B5EF4-FFF2-40B4-BE49-F238E27FC236}">
                <a16:creationId xmlns:a16="http://schemas.microsoft.com/office/drawing/2014/main" id="{6A147F02-027E-F075-7D61-2C87E0A970CF}"/>
              </a:ext>
            </a:extLst>
          </p:cNvPr>
          <p:cNvSpPr txBox="1">
            <a:spLocks/>
          </p:cNvSpPr>
          <p:nvPr/>
        </p:nvSpPr>
        <p:spPr>
          <a:xfrm>
            <a:off x="0" y="6328077"/>
            <a:ext cx="12192000" cy="295276"/>
          </a:xfrm>
          <a:prstGeom prst="rect">
            <a:avLst/>
          </a:prstGeom>
          <a:solidFill>
            <a:schemeClr val="bg1"/>
          </a:solidFill>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000" b="1" kern="1200">
                <a:solidFill>
                  <a:schemeClr val="accent1"/>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Arial" panose="020B0604020202020204" pitchFamily="34" charset="0"/>
              <a:buNone/>
              <a:tabLst/>
              <a:defRPr sz="2000" b="1" kern="1200">
                <a:solidFill>
                  <a:srgbClr val="272524"/>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System Font Regular"/>
              <a:buNone/>
              <a:tabLst/>
              <a:defRPr sz="1800" b="1" kern="1200">
                <a:solidFill>
                  <a:srgbClr val="272524"/>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tabLst/>
              <a:defRPr sz="1600" b="1" kern="1200">
                <a:solidFill>
                  <a:srgbClr val="272524"/>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System Font Regular"/>
              <a:buNone/>
              <a:tabLst/>
              <a:defRPr sz="1600" b="1" kern="1200">
                <a:solidFill>
                  <a:srgbClr val="272524"/>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1"/>
            <a:r>
              <a:rPr lang="en-US" sz="2400" dirty="0">
                <a:solidFill>
                  <a:srgbClr val="C00000"/>
                </a:solidFill>
              </a:rPr>
              <a:t>After reading this section, the reviewer should understand WHY your research question is of critical importance</a:t>
            </a:r>
          </a:p>
        </p:txBody>
      </p:sp>
    </p:spTree>
    <p:extLst>
      <p:ext uri="{BB962C8B-B14F-4D97-AF65-F5344CB8AC3E}">
        <p14:creationId xmlns:p14="http://schemas.microsoft.com/office/powerpoint/2010/main" val="39734420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00A405-7234-5EAB-36EE-052AF3C9DEFE}"/>
              </a:ext>
            </a:extLst>
          </p:cNvPr>
          <p:cNvSpPr>
            <a:spLocks noGrp="1"/>
          </p:cNvSpPr>
          <p:nvPr>
            <p:ph type="sldNum" sz="quarter" idx="11"/>
          </p:nvPr>
        </p:nvSpPr>
        <p:spPr/>
        <p:txBody>
          <a:bodyPr/>
          <a:lstStyle/>
          <a:p>
            <a:fld id="{523A240F-EAFE-E84F-B44C-6D7A08E0E409}" type="slidenum">
              <a:rPr lang="en-US" smtClean="0"/>
              <a:t>5</a:t>
            </a:fld>
            <a:endParaRPr lang="en-US"/>
          </a:p>
        </p:txBody>
      </p:sp>
      <p:sp>
        <p:nvSpPr>
          <p:cNvPr id="4" name="Title 3">
            <a:extLst>
              <a:ext uri="{FF2B5EF4-FFF2-40B4-BE49-F238E27FC236}">
                <a16:creationId xmlns:a16="http://schemas.microsoft.com/office/drawing/2014/main" id="{396BF480-D133-BA22-5D94-756A1D44EA6B}"/>
              </a:ext>
            </a:extLst>
          </p:cNvPr>
          <p:cNvSpPr>
            <a:spLocks noGrp="1"/>
          </p:cNvSpPr>
          <p:nvPr>
            <p:ph type="title"/>
          </p:nvPr>
        </p:nvSpPr>
        <p:spPr/>
        <p:txBody>
          <a:bodyPr/>
          <a:lstStyle/>
          <a:p>
            <a:r>
              <a:rPr lang="en-US" dirty="0"/>
              <a:t>Paragraph 2: The solution</a:t>
            </a:r>
          </a:p>
        </p:txBody>
      </p:sp>
      <p:sp>
        <p:nvSpPr>
          <p:cNvPr id="7" name="Text Placeholder 6">
            <a:extLst>
              <a:ext uri="{FF2B5EF4-FFF2-40B4-BE49-F238E27FC236}">
                <a16:creationId xmlns:a16="http://schemas.microsoft.com/office/drawing/2014/main" id="{A008065A-1B3D-749D-C63F-E8FA1C467E92}"/>
              </a:ext>
            </a:extLst>
          </p:cNvPr>
          <p:cNvSpPr>
            <a:spLocks noGrp="1"/>
          </p:cNvSpPr>
          <p:nvPr>
            <p:ph type="body" idx="12"/>
          </p:nvPr>
        </p:nvSpPr>
        <p:spPr/>
        <p:txBody>
          <a:bodyPr/>
          <a:lstStyle/>
          <a:p>
            <a:r>
              <a:rPr lang="en-US" dirty="0"/>
              <a:t>What is your specific plan to fill the gap?</a:t>
            </a:r>
          </a:p>
        </p:txBody>
      </p:sp>
      <p:sp>
        <p:nvSpPr>
          <p:cNvPr id="5" name="Content Placeholder 4">
            <a:extLst>
              <a:ext uri="{FF2B5EF4-FFF2-40B4-BE49-F238E27FC236}">
                <a16:creationId xmlns:a16="http://schemas.microsoft.com/office/drawing/2014/main" id="{5674C082-BE49-AF42-620D-80470550FA36}"/>
              </a:ext>
            </a:extLst>
          </p:cNvPr>
          <p:cNvSpPr>
            <a:spLocks noGrp="1"/>
          </p:cNvSpPr>
          <p:nvPr>
            <p:ph idx="1"/>
          </p:nvPr>
        </p:nvSpPr>
        <p:spPr>
          <a:xfrm>
            <a:off x="512064" y="1470771"/>
            <a:ext cx="11184422" cy="4634753"/>
          </a:xfrm>
        </p:spPr>
        <p:txBody>
          <a:bodyPr/>
          <a:lstStyle/>
          <a:p>
            <a:pPr marL="514350" lvl="1" indent="-285750"/>
            <a:r>
              <a:rPr lang="en-US" sz="2800" dirty="0"/>
              <a:t>Long-term goal</a:t>
            </a:r>
          </a:p>
          <a:p>
            <a:pPr marL="742950" lvl="2" indent="-285750"/>
            <a:r>
              <a:rPr lang="en-US" sz="2800" dirty="0"/>
              <a:t>What is your career-spanning vision for this line of research?</a:t>
            </a:r>
          </a:p>
          <a:p>
            <a:pPr marL="514350" lvl="1" indent="-285750"/>
            <a:r>
              <a:rPr lang="en-US" sz="2800" dirty="0"/>
              <a:t>Objective</a:t>
            </a:r>
          </a:p>
          <a:p>
            <a:pPr marL="742950" lvl="2" indent="-285750"/>
            <a:r>
              <a:rPr lang="en-US" sz="2800" dirty="0"/>
              <a:t>What is the goal if this specific application?</a:t>
            </a:r>
          </a:p>
          <a:p>
            <a:pPr marL="514350" lvl="1" indent="-285750"/>
            <a:r>
              <a:rPr lang="en-US" sz="2800" dirty="0"/>
              <a:t>Central hypothesis</a:t>
            </a:r>
          </a:p>
          <a:p>
            <a:pPr marL="742950" lvl="2" indent="-285750"/>
            <a:r>
              <a:rPr lang="en-US" sz="2800" dirty="0"/>
              <a:t>State your clear, testable, and mechanism-focused prediction</a:t>
            </a:r>
          </a:p>
          <a:p>
            <a:pPr marL="514350" lvl="1" indent="-285750"/>
            <a:r>
              <a:rPr lang="en-US" sz="2800" dirty="0"/>
              <a:t>Rationale</a:t>
            </a:r>
          </a:p>
          <a:p>
            <a:pPr marL="742950" lvl="2" indent="-285750"/>
            <a:r>
              <a:rPr lang="en-US" sz="2800" dirty="0"/>
              <a:t>Show why your team is uniquely positioned to succeed</a:t>
            </a:r>
          </a:p>
        </p:txBody>
      </p:sp>
      <p:sp>
        <p:nvSpPr>
          <p:cNvPr id="8" name="Text Placeholder 6">
            <a:extLst>
              <a:ext uri="{FF2B5EF4-FFF2-40B4-BE49-F238E27FC236}">
                <a16:creationId xmlns:a16="http://schemas.microsoft.com/office/drawing/2014/main" id="{7569C0EA-678A-FF93-0E95-FEEBE4262272}"/>
              </a:ext>
            </a:extLst>
          </p:cNvPr>
          <p:cNvSpPr txBox="1">
            <a:spLocks/>
          </p:cNvSpPr>
          <p:nvPr/>
        </p:nvSpPr>
        <p:spPr>
          <a:xfrm>
            <a:off x="0" y="6105525"/>
            <a:ext cx="11887200" cy="517828"/>
          </a:xfrm>
          <a:prstGeom prst="rect">
            <a:avLst/>
          </a:prstGeom>
          <a:solidFill>
            <a:schemeClr val="bg1"/>
          </a:solidFill>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000" b="1" kern="1200">
                <a:solidFill>
                  <a:schemeClr val="accent1"/>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Arial" panose="020B0604020202020204" pitchFamily="34" charset="0"/>
              <a:buNone/>
              <a:tabLst/>
              <a:defRPr sz="2000" b="1" kern="1200">
                <a:solidFill>
                  <a:srgbClr val="272524"/>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System Font Regular"/>
              <a:buNone/>
              <a:tabLst/>
              <a:defRPr sz="1800" b="1" kern="1200">
                <a:solidFill>
                  <a:srgbClr val="272524"/>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tabLst/>
              <a:defRPr sz="1600" b="1" kern="1200">
                <a:solidFill>
                  <a:srgbClr val="272524"/>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System Font Regular"/>
              <a:buNone/>
              <a:tabLst/>
              <a:defRPr sz="1600" b="1" kern="1200">
                <a:solidFill>
                  <a:srgbClr val="272524"/>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1"/>
            <a:r>
              <a:rPr lang="en-US" sz="2400" dirty="0">
                <a:solidFill>
                  <a:srgbClr val="C00000"/>
                </a:solidFill>
              </a:rPr>
              <a:t>After reading this section, the reviewer should understand HOW your research will address this critical problem</a:t>
            </a:r>
          </a:p>
        </p:txBody>
      </p:sp>
    </p:spTree>
    <p:extLst>
      <p:ext uri="{BB962C8B-B14F-4D97-AF65-F5344CB8AC3E}">
        <p14:creationId xmlns:p14="http://schemas.microsoft.com/office/powerpoint/2010/main" val="3597799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ADF0E7-83F8-D36A-4309-A58DA6DDD6F8}"/>
              </a:ext>
            </a:extLst>
          </p:cNvPr>
          <p:cNvSpPr>
            <a:spLocks noGrp="1"/>
          </p:cNvSpPr>
          <p:nvPr>
            <p:ph type="sldNum" sz="quarter" idx="11"/>
          </p:nvPr>
        </p:nvSpPr>
        <p:spPr/>
        <p:txBody>
          <a:bodyPr/>
          <a:lstStyle/>
          <a:p>
            <a:fld id="{523A240F-EAFE-E84F-B44C-6D7A08E0E409}" type="slidenum">
              <a:rPr lang="en-US" smtClean="0"/>
              <a:t>6</a:t>
            </a:fld>
            <a:endParaRPr lang="en-US"/>
          </a:p>
        </p:txBody>
      </p:sp>
      <p:sp>
        <p:nvSpPr>
          <p:cNvPr id="4" name="Title 3">
            <a:extLst>
              <a:ext uri="{FF2B5EF4-FFF2-40B4-BE49-F238E27FC236}">
                <a16:creationId xmlns:a16="http://schemas.microsoft.com/office/drawing/2014/main" id="{80B18630-4754-C1FE-1B3A-7CF0958D434E}"/>
              </a:ext>
            </a:extLst>
          </p:cNvPr>
          <p:cNvSpPr>
            <a:spLocks noGrp="1"/>
          </p:cNvSpPr>
          <p:nvPr>
            <p:ph type="title"/>
          </p:nvPr>
        </p:nvSpPr>
        <p:spPr/>
        <p:txBody>
          <a:bodyPr/>
          <a:lstStyle/>
          <a:p>
            <a:r>
              <a:rPr lang="en-US" dirty="0"/>
              <a:t>Paragraph 3: The specific aims</a:t>
            </a:r>
          </a:p>
        </p:txBody>
      </p:sp>
      <p:sp>
        <p:nvSpPr>
          <p:cNvPr id="8" name="Text Placeholder 7">
            <a:extLst>
              <a:ext uri="{FF2B5EF4-FFF2-40B4-BE49-F238E27FC236}">
                <a16:creationId xmlns:a16="http://schemas.microsoft.com/office/drawing/2014/main" id="{CB5DA634-E70A-AB49-5DF6-778168258FF6}"/>
              </a:ext>
            </a:extLst>
          </p:cNvPr>
          <p:cNvSpPr>
            <a:spLocks noGrp="1"/>
          </p:cNvSpPr>
          <p:nvPr>
            <p:ph type="body" idx="13"/>
          </p:nvPr>
        </p:nvSpPr>
        <p:spPr/>
        <p:txBody>
          <a:bodyPr/>
          <a:lstStyle/>
          <a:p>
            <a:r>
              <a:rPr lang="en-US" dirty="0"/>
              <a:t>Designing your action steps</a:t>
            </a:r>
          </a:p>
        </p:txBody>
      </p:sp>
      <p:sp>
        <p:nvSpPr>
          <p:cNvPr id="5" name="Content Placeholder 4">
            <a:extLst>
              <a:ext uri="{FF2B5EF4-FFF2-40B4-BE49-F238E27FC236}">
                <a16:creationId xmlns:a16="http://schemas.microsoft.com/office/drawing/2014/main" id="{C1E3756B-84F4-62FC-5B90-693D108E4E90}"/>
              </a:ext>
            </a:extLst>
          </p:cNvPr>
          <p:cNvSpPr>
            <a:spLocks noGrp="1"/>
          </p:cNvSpPr>
          <p:nvPr>
            <p:ph sz="half" idx="1"/>
          </p:nvPr>
        </p:nvSpPr>
        <p:spPr/>
        <p:txBody>
          <a:bodyPr/>
          <a:lstStyle/>
          <a:p>
            <a:pPr marL="285750" indent="-285750"/>
            <a:r>
              <a:rPr lang="en-US" sz="2800" dirty="0"/>
              <a:t>Include 2-3 distinct specific aims</a:t>
            </a:r>
          </a:p>
          <a:p>
            <a:pPr marL="285750" indent="-285750"/>
            <a:r>
              <a:rPr lang="en-US" sz="2800" dirty="0"/>
              <a:t>Write a </a:t>
            </a:r>
            <a:r>
              <a:rPr lang="en-US" sz="2800" b="1" dirty="0"/>
              <a:t>bold header </a:t>
            </a:r>
            <a:r>
              <a:rPr lang="en-US" sz="2800" dirty="0"/>
              <a:t>stating the objective followed by a brief descriptive paragraph</a:t>
            </a:r>
          </a:p>
          <a:p>
            <a:pPr marL="285750" indent="-285750"/>
            <a:r>
              <a:rPr lang="en-US" sz="2800" dirty="0"/>
              <a:t>The paragraph</a:t>
            </a:r>
          </a:p>
          <a:p>
            <a:pPr marL="514350" lvl="1" indent="-285750"/>
            <a:r>
              <a:rPr lang="en-US" sz="2800" dirty="0"/>
              <a:t>Briefly describe the specific sub-hypothesis, approach, and methods for each aim</a:t>
            </a:r>
          </a:p>
        </p:txBody>
      </p:sp>
      <p:sp>
        <p:nvSpPr>
          <p:cNvPr id="7" name="Content Placeholder 6">
            <a:extLst>
              <a:ext uri="{FF2B5EF4-FFF2-40B4-BE49-F238E27FC236}">
                <a16:creationId xmlns:a16="http://schemas.microsoft.com/office/drawing/2014/main" id="{10DD3BE5-3E4D-BCA6-575E-D0CD9611795D}"/>
              </a:ext>
            </a:extLst>
          </p:cNvPr>
          <p:cNvSpPr>
            <a:spLocks noGrp="1"/>
          </p:cNvSpPr>
          <p:nvPr>
            <p:ph sz="half" idx="2"/>
          </p:nvPr>
        </p:nvSpPr>
        <p:spPr>
          <a:xfrm>
            <a:off x="6115939" y="1698625"/>
            <a:ext cx="5705947" cy="4406900"/>
          </a:xfrm>
        </p:spPr>
        <p:txBody>
          <a:bodyPr/>
          <a:lstStyle/>
          <a:p>
            <a:pPr lvl="1" indent="0">
              <a:buNone/>
            </a:pPr>
            <a:r>
              <a:rPr lang="en-US" sz="2000" dirty="0"/>
              <a:t>Word choice matters</a:t>
            </a:r>
          </a:p>
          <a:p>
            <a:pPr marL="514350" lvl="1" indent="-285750"/>
            <a:r>
              <a:rPr lang="en-US" sz="2000" dirty="0"/>
              <a:t>Action verbs: use strong words like </a:t>
            </a:r>
            <a:r>
              <a:rPr lang="en-US" sz="2000" i="1" dirty="0"/>
              <a:t>determine, characterize, identify, evaluate</a:t>
            </a:r>
          </a:p>
          <a:p>
            <a:pPr marL="742950" lvl="2" indent="-285750"/>
            <a:r>
              <a:rPr lang="en-US" sz="2000" dirty="0"/>
              <a:t>Remember that feasibility is important! </a:t>
            </a:r>
          </a:p>
          <a:p>
            <a:pPr marL="514350" lvl="1" indent="-285750"/>
            <a:r>
              <a:rPr lang="en-US" sz="2000" dirty="0"/>
              <a:t>Words to avoid: weaker words indicating lack of scientific rigor</a:t>
            </a:r>
          </a:p>
          <a:p>
            <a:pPr marL="742950" lvl="2" indent="-285750"/>
            <a:r>
              <a:rPr lang="en-US" sz="2000" dirty="0"/>
              <a:t>Avoid words such as </a:t>
            </a:r>
            <a:r>
              <a:rPr lang="en-US" sz="2000" i="1" dirty="0"/>
              <a:t>describe, explore, investigate, study</a:t>
            </a:r>
            <a:endParaRPr lang="en-US" sz="2000" dirty="0"/>
          </a:p>
          <a:p>
            <a:pPr marL="971550" lvl="3" indent="-285750"/>
            <a:r>
              <a:rPr lang="en-US" sz="2000" dirty="0"/>
              <a:t>These words may be appropriate in other sections, but should not be the key verbs in your specific aims</a:t>
            </a:r>
          </a:p>
          <a:p>
            <a:endParaRPr lang="en-US" sz="2000" dirty="0"/>
          </a:p>
        </p:txBody>
      </p:sp>
      <p:sp>
        <p:nvSpPr>
          <p:cNvPr id="6" name="Content Placeholder 4">
            <a:extLst>
              <a:ext uri="{FF2B5EF4-FFF2-40B4-BE49-F238E27FC236}">
                <a16:creationId xmlns:a16="http://schemas.microsoft.com/office/drawing/2014/main" id="{22197DD5-5E88-EE13-C197-89FBD4A5AFF1}"/>
              </a:ext>
            </a:extLst>
          </p:cNvPr>
          <p:cNvSpPr txBox="1">
            <a:spLocks/>
          </p:cNvSpPr>
          <p:nvPr/>
        </p:nvSpPr>
        <p:spPr>
          <a:xfrm>
            <a:off x="6120825" y="1371600"/>
            <a:ext cx="5583936" cy="473392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1" indent="-285750"/>
            <a:endParaRPr lang="en-US" dirty="0"/>
          </a:p>
        </p:txBody>
      </p:sp>
      <p:sp>
        <p:nvSpPr>
          <p:cNvPr id="10" name="Text Placeholder 6">
            <a:extLst>
              <a:ext uri="{FF2B5EF4-FFF2-40B4-BE49-F238E27FC236}">
                <a16:creationId xmlns:a16="http://schemas.microsoft.com/office/drawing/2014/main" id="{6CFE476A-21E7-70D8-7229-1CA22AB6D17D}"/>
              </a:ext>
            </a:extLst>
          </p:cNvPr>
          <p:cNvSpPr txBox="1">
            <a:spLocks/>
          </p:cNvSpPr>
          <p:nvPr/>
        </p:nvSpPr>
        <p:spPr>
          <a:xfrm>
            <a:off x="0" y="6203371"/>
            <a:ext cx="11821886" cy="457965"/>
          </a:xfrm>
          <a:prstGeom prst="rect">
            <a:avLst/>
          </a:prstGeom>
          <a:solidFill>
            <a:schemeClr val="bg1"/>
          </a:solidFill>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000" b="1" kern="1200">
                <a:solidFill>
                  <a:schemeClr val="accent1"/>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Arial" panose="020B0604020202020204" pitchFamily="34" charset="0"/>
              <a:buNone/>
              <a:tabLst/>
              <a:defRPr sz="2000" b="1" kern="1200">
                <a:solidFill>
                  <a:srgbClr val="272524"/>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System Font Regular"/>
              <a:buNone/>
              <a:tabLst/>
              <a:defRPr sz="1800" b="1" kern="1200">
                <a:solidFill>
                  <a:srgbClr val="272524"/>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tabLst/>
              <a:defRPr sz="1600" b="1" kern="1200">
                <a:solidFill>
                  <a:srgbClr val="272524"/>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System Font Regular"/>
              <a:buNone/>
              <a:tabLst/>
              <a:defRPr sz="1600" b="1" kern="1200">
                <a:solidFill>
                  <a:srgbClr val="272524"/>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1"/>
            <a:r>
              <a:rPr lang="en-US" sz="2400" dirty="0">
                <a:solidFill>
                  <a:srgbClr val="C00000"/>
                </a:solidFill>
              </a:rPr>
              <a:t>After reading this section, the reviewer should understand WHAT you are planning to do</a:t>
            </a:r>
          </a:p>
        </p:txBody>
      </p:sp>
    </p:spTree>
    <p:extLst>
      <p:ext uri="{BB962C8B-B14F-4D97-AF65-F5344CB8AC3E}">
        <p14:creationId xmlns:p14="http://schemas.microsoft.com/office/powerpoint/2010/main" val="35626274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3A686F5-83AB-EBC8-20B3-78B96166D606}"/>
              </a:ext>
            </a:extLst>
          </p:cNvPr>
          <p:cNvSpPr>
            <a:spLocks noGrp="1"/>
          </p:cNvSpPr>
          <p:nvPr>
            <p:ph type="sldNum" sz="quarter" idx="11"/>
          </p:nvPr>
        </p:nvSpPr>
        <p:spPr/>
        <p:txBody>
          <a:bodyPr/>
          <a:lstStyle/>
          <a:p>
            <a:fld id="{523A240F-EAFE-E84F-B44C-6D7A08E0E409}" type="slidenum">
              <a:rPr lang="en-US" smtClean="0"/>
              <a:t>7</a:t>
            </a:fld>
            <a:endParaRPr lang="en-US"/>
          </a:p>
        </p:txBody>
      </p:sp>
      <p:sp>
        <p:nvSpPr>
          <p:cNvPr id="4" name="Title 3">
            <a:extLst>
              <a:ext uri="{FF2B5EF4-FFF2-40B4-BE49-F238E27FC236}">
                <a16:creationId xmlns:a16="http://schemas.microsoft.com/office/drawing/2014/main" id="{637A9105-E3CF-6182-6B3D-F3545C647FFC}"/>
              </a:ext>
            </a:extLst>
          </p:cNvPr>
          <p:cNvSpPr>
            <a:spLocks noGrp="1"/>
          </p:cNvSpPr>
          <p:nvPr>
            <p:ph type="title"/>
          </p:nvPr>
        </p:nvSpPr>
        <p:spPr/>
        <p:txBody>
          <a:bodyPr/>
          <a:lstStyle/>
          <a:p>
            <a:r>
              <a:rPr lang="en-US" dirty="0"/>
              <a:t>A fatal flaw: Interdependence</a:t>
            </a:r>
          </a:p>
        </p:txBody>
      </p:sp>
      <p:sp>
        <p:nvSpPr>
          <p:cNvPr id="8" name="Text Placeholder 7">
            <a:extLst>
              <a:ext uri="{FF2B5EF4-FFF2-40B4-BE49-F238E27FC236}">
                <a16:creationId xmlns:a16="http://schemas.microsoft.com/office/drawing/2014/main" id="{F2DE7BF6-B17D-0A9C-3D94-49BA40A313EA}"/>
              </a:ext>
            </a:extLst>
          </p:cNvPr>
          <p:cNvSpPr>
            <a:spLocks noGrp="1"/>
          </p:cNvSpPr>
          <p:nvPr>
            <p:ph type="body" idx="13"/>
          </p:nvPr>
        </p:nvSpPr>
        <p:spPr/>
        <p:txBody>
          <a:bodyPr/>
          <a:lstStyle/>
          <a:p>
            <a:r>
              <a:rPr lang="en-US" dirty="0"/>
              <a:t>Make sure your aims can stand alone</a:t>
            </a:r>
          </a:p>
        </p:txBody>
      </p:sp>
      <p:sp>
        <p:nvSpPr>
          <p:cNvPr id="5" name="Content Placeholder 4">
            <a:extLst>
              <a:ext uri="{FF2B5EF4-FFF2-40B4-BE49-F238E27FC236}">
                <a16:creationId xmlns:a16="http://schemas.microsoft.com/office/drawing/2014/main" id="{B54193A2-AF0E-BC59-D770-8007D48F77AE}"/>
              </a:ext>
            </a:extLst>
          </p:cNvPr>
          <p:cNvSpPr>
            <a:spLocks noGrp="1"/>
          </p:cNvSpPr>
          <p:nvPr>
            <p:ph sz="half" idx="1"/>
          </p:nvPr>
        </p:nvSpPr>
        <p:spPr>
          <a:xfrm>
            <a:off x="174172" y="1698625"/>
            <a:ext cx="5230586" cy="4406900"/>
          </a:xfrm>
        </p:spPr>
        <p:txBody>
          <a:bodyPr/>
          <a:lstStyle/>
          <a:p>
            <a:pPr marL="514350" lvl="1" indent="-285750"/>
            <a:r>
              <a:rPr lang="en-US" sz="2400" dirty="0"/>
              <a:t>The trap</a:t>
            </a:r>
          </a:p>
          <a:p>
            <a:pPr marL="742950" lvl="2" indent="-285750"/>
            <a:r>
              <a:rPr lang="en-US" sz="2400" dirty="0"/>
              <a:t>Avoid making Aim 2 dependent on the success of Aim 1</a:t>
            </a:r>
          </a:p>
          <a:p>
            <a:pPr marL="514350" lvl="1" indent="-285750"/>
            <a:r>
              <a:rPr lang="en-US" sz="2400" dirty="0"/>
              <a:t>The risk</a:t>
            </a:r>
          </a:p>
          <a:p>
            <a:pPr marL="971550" lvl="3" indent="-285750"/>
            <a:r>
              <a:rPr lang="en-US" sz="2400" dirty="0"/>
              <a:t>If Aim 1 fails, the reviewer assumes the whole project collapses</a:t>
            </a:r>
          </a:p>
          <a:p>
            <a:pPr marL="1200150" lvl="4" indent="-285750"/>
            <a:r>
              <a:rPr lang="en-US" sz="2400" dirty="0"/>
              <a:t>Feasibility is key!</a:t>
            </a:r>
          </a:p>
          <a:p>
            <a:endParaRPr lang="en-US" dirty="0"/>
          </a:p>
        </p:txBody>
      </p:sp>
      <p:sp>
        <p:nvSpPr>
          <p:cNvPr id="6" name="Content Placeholder 5">
            <a:extLst>
              <a:ext uri="{FF2B5EF4-FFF2-40B4-BE49-F238E27FC236}">
                <a16:creationId xmlns:a16="http://schemas.microsoft.com/office/drawing/2014/main" id="{6E603605-6FCA-4201-470C-085EEABF108F}"/>
              </a:ext>
            </a:extLst>
          </p:cNvPr>
          <p:cNvSpPr>
            <a:spLocks noGrp="1"/>
          </p:cNvSpPr>
          <p:nvPr>
            <p:ph sz="half" idx="2"/>
          </p:nvPr>
        </p:nvSpPr>
        <p:spPr>
          <a:xfrm>
            <a:off x="5862918" y="1698625"/>
            <a:ext cx="6154911" cy="4406900"/>
          </a:xfrm>
        </p:spPr>
        <p:txBody>
          <a:bodyPr/>
          <a:lstStyle/>
          <a:p>
            <a:pPr marL="514350" lvl="1" indent="-285750"/>
            <a:r>
              <a:rPr lang="en-US" sz="2400" dirty="0"/>
              <a:t>The fix</a:t>
            </a:r>
          </a:p>
          <a:p>
            <a:pPr marL="742950" lvl="2" indent="-285750"/>
            <a:r>
              <a:rPr lang="en-US" sz="2400" dirty="0"/>
              <a:t>Design parallel tracks that address a central hypothesis from different angles</a:t>
            </a:r>
          </a:p>
          <a:p>
            <a:pPr marL="971550" lvl="3" indent="-285750"/>
            <a:r>
              <a:rPr lang="en-US" sz="2000" dirty="0"/>
              <a:t>E.g., Quantitative and qualitative data</a:t>
            </a:r>
          </a:p>
          <a:p>
            <a:pPr marL="971550" lvl="3" indent="-285750"/>
            <a:r>
              <a:rPr lang="en-US" sz="2000" dirty="0"/>
              <a:t>E.g., Clinical and patient-reported outcomes</a:t>
            </a:r>
          </a:p>
          <a:p>
            <a:pPr marL="514350" lvl="1" indent="-285750"/>
            <a:r>
              <a:rPr lang="en-US" sz="2400" dirty="0"/>
              <a:t>The outcome</a:t>
            </a:r>
          </a:p>
          <a:p>
            <a:pPr marL="742950" lvl="2" indent="-285750"/>
            <a:r>
              <a:rPr lang="en-US" sz="2400" dirty="0"/>
              <a:t>Ensure every aim yields important (publishable) data, regardless of the other results</a:t>
            </a:r>
          </a:p>
          <a:p>
            <a:pPr marL="971550" lvl="3" indent="-285750"/>
            <a:r>
              <a:rPr lang="en-US" sz="2000" dirty="0"/>
              <a:t>A “negative” study still provides important information for other investigators in the field</a:t>
            </a:r>
          </a:p>
          <a:p>
            <a:endParaRPr lang="en-US" dirty="0"/>
          </a:p>
        </p:txBody>
      </p:sp>
    </p:spTree>
    <p:extLst>
      <p:ext uri="{BB962C8B-B14F-4D97-AF65-F5344CB8AC3E}">
        <p14:creationId xmlns:p14="http://schemas.microsoft.com/office/powerpoint/2010/main" val="815627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9F95F46-5D60-10D3-6CC8-DA2C0D9E57F3}"/>
              </a:ext>
            </a:extLst>
          </p:cNvPr>
          <p:cNvSpPr>
            <a:spLocks noGrp="1"/>
          </p:cNvSpPr>
          <p:nvPr>
            <p:ph type="sldNum" sz="quarter" idx="11"/>
          </p:nvPr>
        </p:nvSpPr>
        <p:spPr/>
        <p:txBody>
          <a:bodyPr/>
          <a:lstStyle/>
          <a:p>
            <a:fld id="{523A240F-EAFE-E84F-B44C-6D7A08E0E409}" type="slidenum">
              <a:rPr lang="en-US" smtClean="0"/>
              <a:t>8</a:t>
            </a:fld>
            <a:endParaRPr lang="en-US"/>
          </a:p>
        </p:txBody>
      </p:sp>
      <p:sp>
        <p:nvSpPr>
          <p:cNvPr id="4" name="Title 3">
            <a:extLst>
              <a:ext uri="{FF2B5EF4-FFF2-40B4-BE49-F238E27FC236}">
                <a16:creationId xmlns:a16="http://schemas.microsoft.com/office/drawing/2014/main" id="{EEAE2186-5F8E-F79D-C9F8-8ECC29D87B4F}"/>
              </a:ext>
            </a:extLst>
          </p:cNvPr>
          <p:cNvSpPr>
            <a:spLocks noGrp="1"/>
          </p:cNvSpPr>
          <p:nvPr>
            <p:ph type="title"/>
          </p:nvPr>
        </p:nvSpPr>
        <p:spPr/>
        <p:txBody>
          <a:bodyPr/>
          <a:lstStyle/>
          <a:p>
            <a:r>
              <a:rPr lang="en-US" dirty="0"/>
              <a:t>Paragraph 4: Impact statement</a:t>
            </a:r>
          </a:p>
        </p:txBody>
      </p:sp>
      <p:sp>
        <p:nvSpPr>
          <p:cNvPr id="7" name="Text Placeholder 6">
            <a:extLst>
              <a:ext uri="{FF2B5EF4-FFF2-40B4-BE49-F238E27FC236}">
                <a16:creationId xmlns:a16="http://schemas.microsoft.com/office/drawing/2014/main" id="{1BE9FEE6-2C20-937E-7AAA-22F6923D219A}"/>
              </a:ext>
            </a:extLst>
          </p:cNvPr>
          <p:cNvSpPr>
            <a:spLocks noGrp="1"/>
          </p:cNvSpPr>
          <p:nvPr>
            <p:ph type="body" idx="12"/>
          </p:nvPr>
        </p:nvSpPr>
        <p:spPr/>
        <p:txBody>
          <a:bodyPr/>
          <a:lstStyle/>
          <a:p>
            <a:r>
              <a:rPr lang="en-US" dirty="0"/>
              <a:t>The innovation and broader impact</a:t>
            </a:r>
          </a:p>
        </p:txBody>
      </p:sp>
      <p:sp>
        <p:nvSpPr>
          <p:cNvPr id="5" name="Content Placeholder 4">
            <a:extLst>
              <a:ext uri="{FF2B5EF4-FFF2-40B4-BE49-F238E27FC236}">
                <a16:creationId xmlns:a16="http://schemas.microsoft.com/office/drawing/2014/main" id="{1EC21880-2950-0043-6F08-8A51B294019D}"/>
              </a:ext>
            </a:extLst>
          </p:cNvPr>
          <p:cNvSpPr>
            <a:spLocks noGrp="1"/>
          </p:cNvSpPr>
          <p:nvPr>
            <p:ph idx="1"/>
          </p:nvPr>
        </p:nvSpPr>
        <p:spPr>
          <a:xfrm>
            <a:off x="512064" y="1700783"/>
            <a:ext cx="5583936" cy="4404741"/>
          </a:xfrm>
        </p:spPr>
        <p:txBody>
          <a:bodyPr/>
          <a:lstStyle/>
          <a:p>
            <a:pPr marL="514350" lvl="1" indent="-285750"/>
            <a:r>
              <a:rPr lang="en-US" sz="2400" dirty="0"/>
              <a:t>Innovation</a:t>
            </a:r>
          </a:p>
          <a:p>
            <a:pPr marL="742950" lvl="2" indent="-285750"/>
            <a:r>
              <a:rPr lang="en-US" sz="2400" dirty="0"/>
              <a:t>State exactly what makes your approach or technology shift the paradigm</a:t>
            </a:r>
          </a:p>
          <a:p>
            <a:pPr marL="971550" lvl="3" indent="-285750"/>
            <a:r>
              <a:rPr lang="en-US" sz="2000" dirty="0"/>
              <a:t>Adapting an intervention for use in a novel setting shifts the paradigm, even if the approach is not novel</a:t>
            </a:r>
          </a:p>
          <a:p>
            <a:pPr marL="514350" lvl="1" indent="-285750"/>
            <a:r>
              <a:rPr lang="en-US" sz="2400" dirty="0"/>
              <a:t>Expected outcomes</a:t>
            </a:r>
          </a:p>
          <a:p>
            <a:pPr marL="742950" lvl="2" indent="-285750"/>
            <a:r>
              <a:rPr lang="en-US" sz="2400" dirty="0"/>
              <a:t>List the concrete deliverables that you expect will result from the study</a:t>
            </a:r>
          </a:p>
          <a:p>
            <a:pPr marL="971550" lvl="3" indent="-285750"/>
            <a:endParaRPr lang="en-US" sz="2000" dirty="0"/>
          </a:p>
        </p:txBody>
      </p:sp>
      <p:sp>
        <p:nvSpPr>
          <p:cNvPr id="8" name="Text Placeholder 6">
            <a:extLst>
              <a:ext uri="{FF2B5EF4-FFF2-40B4-BE49-F238E27FC236}">
                <a16:creationId xmlns:a16="http://schemas.microsoft.com/office/drawing/2014/main" id="{8B9DA494-87F3-929E-B514-4ADC97E6C2A1}"/>
              </a:ext>
            </a:extLst>
          </p:cNvPr>
          <p:cNvSpPr txBox="1">
            <a:spLocks/>
          </p:cNvSpPr>
          <p:nvPr/>
        </p:nvSpPr>
        <p:spPr>
          <a:xfrm>
            <a:off x="97974" y="5747655"/>
            <a:ext cx="11821886" cy="940719"/>
          </a:xfrm>
          <a:prstGeom prst="rect">
            <a:avLst/>
          </a:prstGeom>
          <a:solidFill>
            <a:schemeClr val="bg1"/>
          </a:solidFill>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000" b="1" kern="1200">
                <a:solidFill>
                  <a:schemeClr val="accent1"/>
                </a:solidFill>
                <a:latin typeface="+mn-lt"/>
                <a:ea typeface="+mn-ea"/>
                <a:cs typeface="+mn-cs"/>
              </a:defRPr>
            </a:lvl1pPr>
            <a:lvl2pPr marL="457200" indent="0" algn="l" defTabSz="914400" rtl="0" eaLnBrk="1" latinLnBrk="0" hangingPunct="1">
              <a:lnSpc>
                <a:spcPct val="100000"/>
              </a:lnSpc>
              <a:spcBef>
                <a:spcPts val="0"/>
              </a:spcBef>
              <a:spcAft>
                <a:spcPts val="600"/>
              </a:spcAft>
              <a:buFont typeface="Arial" panose="020B0604020202020204" pitchFamily="34" charset="0"/>
              <a:buNone/>
              <a:tabLst/>
              <a:defRPr sz="2000" b="1" kern="1200">
                <a:solidFill>
                  <a:srgbClr val="272524"/>
                </a:solidFill>
                <a:latin typeface="+mn-lt"/>
                <a:ea typeface="+mn-ea"/>
                <a:cs typeface="+mn-cs"/>
              </a:defRPr>
            </a:lvl2pPr>
            <a:lvl3pPr marL="914400" indent="0" algn="l" defTabSz="914400" rtl="0" eaLnBrk="1" latinLnBrk="0" hangingPunct="1">
              <a:lnSpc>
                <a:spcPct val="100000"/>
              </a:lnSpc>
              <a:spcBef>
                <a:spcPts val="0"/>
              </a:spcBef>
              <a:spcAft>
                <a:spcPts val="600"/>
              </a:spcAft>
              <a:buFont typeface="System Font Regular"/>
              <a:buNone/>
              <a:tabLst/>
              <a:defRPr sz="1800" b="1" kern="1200">
                <a:solidFill>
                  <a:srgbClr val="272524"/>
                </a:solidFill>
                <a:latin typeface="+mn-lt"/>
                <a:ea typeface="+mn-ea"/>
                <a:cs typeface="+mn-cs"/>
              </a:defRPr>
            </a:lvl3pPr>
            <a:lvl4pPr marL="1371600" indent="0" algn="l" defTabSz="914400" rtl="0" eaLnBrk="1" latinLnBrk="0" hangingPunct="1">
              <a:lnSpc>
                <a:spcPct val="100000"/>
              </a:lnSpc>
              <a:spcBef>
                <a:spcPts val="0"/>
              </a:spcBef>
              <a:spcAft>
                <a:spcPts val="600"/>
              </a:spcAft>
              <a:buFont typeface="Arial" panose="020B0604020202020204" pitchFamily="34" charset="0"/>
              <a:buNone/>
              <a:tabLst/>
              <a:defRPr sz="1600" b="1" kern="1200">
                <a:solidFill>
                  <a:srgbClr val="272524"/>
                </a:solidFill>
                <a:latin typeface="+mn-lt"/>
                <a:ea typeface="+mn-ea"/>
                <a:cs typeface="+mn-cs"/>
              </a:defRPr>
            </a:lvl4pPr>
            <a:lvl5pPr marL="1828800" indent="0" algn="l" defTabSz="914400" rtl="0" eaLnBrk="1" latinLnBrk="0" hangingPunct="1">
              <a:lnSpc>
                <a:spcPct val="100000"/>
              </a:lnSpc>
              <a:spcBef>
                <a:spcPts val="0"/>
              </a:spcBef>
              <a:spcAft>
                <a:spcPts val="600"/>
              </a:spcAft>
              <a:buFont typeface="System Font Regular"/>
              <a:buNone/>
              <a:tabLst/>
              <a:defRPr sz="1600" b="1" kern="1200">
                <a:solidFill>
                  <a:srgbClr val="272524"/>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lvl="1"/>
            <a:r>
              <a:rPr lang="en-US" dirty="0">
                <a:solidFill>
                  <a:srgbClr val="C00000"/>
                </a:solidFill>
              </a:rPr>
              <a:t>After reading this section, the reviewer should be convinced that your team is planning an innovative study that will succeed in answering a critically important question and advancing your field of scientific inquiry</a:t>
            </a:r>
          </a:p>
        </p:txBody>
      </p:sp>
      <p:sp>
        <p:nvSpPr>
          <p:cNvPr id="9" name="Content Placeholder 4">
            <a:extLst>
              <a:ext uri="{FF2B5EF4-FFF2-40B4-BE49-F238E27FC236}">
                <a16:creationId xmlns:a16="http://schemas.microsoft.com/office/drawing/2014/main" id="{EF582310-1996-CB09-9DA8-0EC72B4D798B}"/>
              </a:ext>
            </a:extLst>
          </p:cNvPr>
          <p:cNvSpPr txBox="1">
            <a:spLocks/>
          </p:cNvSpPr>
          <p:nvPr/>
        </p:nvSpPr>
        <p:spPr>
          <a:xfrm>
            <a:off x="6096000" y="1700781"/>
            <a:ext cx="5583936" cy="4404741"/>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rgbClr val="272524"/>
                </a:solidFill>
                <a:latin typeface="+mn-lt"/>
                <a:ea typeface="+mn-ea"/>
                <a:cs typeface="+mn-cs"/>
              </a:defRPr>
            </a:lvl1pPr>
            <a:lvl2pPr marL="2286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2pPr>
            <a:lvl3pPr marL="4572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3pPr>
            <a:lvl4pPr marL="685800" indent="-228600" algn="l" defTabSz="914400" rtl="0" eaLnBrk="1" latinLnBrk="0" hangingPunct="1">
              <a:lnSpc>
                <a:spcPct val="100000"/>
              </a:lnSpc>
              <a:spcBef>
                <a:spcPts val="0"/>
              </a:spcBef>
              <a:spcAft>
                <a:spcPts val="600"/>
              </a:spcAft>
              <a:buFont typeface="Arial" panose="020B0604020202020204" pitchFamily="34" charset="0"/>
              <a:buChar char="•"/>
              <a:tabLst/>
              <a:defRPr sz="1800" kern="1200">
                <a:solidFill>
                  <a:srgbClr val="272524"/>
                </a:solidFill>
                <a:latin typeface="+mn-lt"/>
                <a:ea typeface="+mn-ea"/>
                <a:cs typeface="+mn-cs"/>
              </a:defRPr>
            </a:lvl4pPr>
            <a:lvl5pPr marL="914400" indent="-228600" algn="l" defTabSz="914400" rtl="0" eaLnBrk="1" latinLnBrk="0" hangingPunct="1">
              <a:lnSpc>
                <a:spcPct val="100000"/>
              </a:lnSpc>
              <a:spcBef>
                <a:spcPts val="0"/>
              </a:spcBef>
              <a:spcAft>
                <a:spcPts val="600"/>
              </a:spcAft>
              <a:buFont typeface="System Font Regular"/>
              <a:buChar char="–"/>
              <a:tabLst/>
              <a:defRPr sz="1800" kern="1200">
                <a:solidFill>
                  <a:srgbClr val="27252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lvl="1" indent="-285750"/>
            <a:r>
              <a:rPr lang="en-US" sz="2400" dirty="0"/>
              <a:t>Impact</a:t>
            </a:r>
          </a:p>
          <a:p>
            <a:pPr marL="742950" lvl="2" indent="-285750"/>
            <a:r>
              <a:rPr lang="en-US" sz="2400" dirty="0"/>
              <a:t>Explain how the field will advance once these aims are achieved</a:t>
            </a:r>
          </a:p>
          <a:p>
            <a:pPr marL="514350" lvl="1" indent="-285750"/>
            <a:r>
              <a:rPr lang="en-US" sz="2400" dirty="0"/>
              <a:t>The circle</a:t>
            </a:r>
          </a:p>
          <a:p>
            <a:pPr marL="742950" lvl="2" indent="-285750"/>
            <a:r>
              <a:rPr lang="en-US" sz="2400" dirty="0"/>
              <a:t>Tie your concluding sentence directly back to the health problem in Paragraph 1 (your “hook”)</a:t>
            </a:r>
          </a:p>
        </p:txBody>
      </p:sp>
    </p:spTree>
    <p:extLst>
      <p:ext uri="{BB962C8B-B14F-4D97-AF65-F5344CB8AC3E}">
        <p14:creationId xmlns:p14="http://schemas.microsoft.com/office/powerpoint/2010/main" val="903479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02D8FE5-2E93-6D37-CDED-A532CC9BDD1A}"/>
              </a:ext>
            </a:extLst>
          </p:cNvPr>
          <p:cNvSpPr>
            <a:spLocks noGrp="1"/>
          </p:cNvSpPr>
          <p:nvPr>
            <p:ph type="sldNum" sz="quarter" idx="11"/>
          </p:nvPr>
        </p:nvSpPr>
        <p:spPr/>
        <p:txBody>
          <a:bodyPr/>
          <a:lstStyle/>
          <a:p>
            <a:fld id="{523A240F-EAFE-E84F-B44C-6D7A08E0E409}" type="slidenum">
              <a:rPr lang="en-US" smtClean="0"/>
              <a:t>9</a:t>
            </a:fld>
            <a:endParaRPr lang="en-US"/>
          </a:p>
        </p:txBody>
      </p:sp>
      <p:sp>
        <p:nvSpPr>
          <p:cNvPr id="4" name="Title 3">
            <a:extLst>
              <a:ext uri="{FF2B5EF4-FFF2-40B4-BE49-F238E27FC236}">
                <a16:creationId xmlns:a16="http://schemas.microsoft.com/office/drawing/2014/main" id="{1CCBB37B-6CD3-7CE2-F187-A3C03F2D4AA7}"/>
              </a:ext>
            </a:extLst>
          </p:cNvPr>
          <p:cNvSpPr>
            <a:spLocks noGrp="1"/>
          </p:cNvSpPr>
          <p:nvPr>
            <p:ph type="title"/>
          </p:nvPr>
        </p:nvSpPr>
        <p:spPr/>
        <p:txBody>
          <a:bodyPr/>
          <a:lstStyle/>
          <a:p>
            <a:r>
              <a:rPr lang="en-US" dirty="0"/>
              <a:t>Checklist for success</a:t>
            </a:r>
          </a:p>
        </p:txBody>
      </p:sp>
      <p:sp>
        <p:nvSpPr>
          <p:cNvPr id="7" name="Text Placeholder 6">
            <a:extLst>
              <a:ext uri="{FF2B5EF4-FFF2-40B4-BE49-F238E27FC236}">
                <a16:creationId xmlns:a16="http://schemas.microsoft.com/office/drawing/2014/main" id="{20EACC41-B413-E00B-7F7B-85ABAC17CC53}"/>
              </a:ext>
            </a:extLst>
          </p:cNvPr>
          <p:cNvSpPr>
            <a:spLocks noGrp="1"/>
          </p:cNvSpPr>
          <p:nvPr>
            <p:ph type="body" idx="13"/>
          </p:nvPr>
        </p:nvSpPr>
        <p:spPr/>
        <p:txBody>
          <a:bodyPr/>
          <a:lstStyle/>
          <a:p>
            <a:r>
              <a:rPr lang="en-US" dirty="0"/>
              <a:t>Review and refine</a:t>
            </a:r>
          </a:p>
        </p:txBody>
      </p:sp>
      <p:sp>
        <p:nvSpPr>
          <p:cNvPr id="5" name="Content Placeholder 4">
            <a:extLst>
              <a:ext uri="{FF2B5EF4-FFF2-40B4-BE49-F238E27FC236}">
                <a16:creationId xmlns:a16="http://schemas.microsoft.com/office/drawing/2014/main" id="{8511DBB6-FB67-6639-1E04-F2096CCEE095}"/>
              </a:ext>
            </a:extLst>
          </p:cNvPr>
          <p:cNvSpPr>
            <a:spLocks noGrp="1"/>
          </p:cNvSpPr>
          <p:nvPr>
            <p:ph sz="half" idx="1"/>
          </p:nvPr>
        </p:nvSpPr>
        <p:spPr>
          <a:xfrm>
            <a:off x="326571" y="1698625"/>
            <a:ext cx="5536347" cy="4406900"/>
          </a:xfrm>
        </p:spPr>
        <p:txBody>
          <a:bodyPr/>
          <a:lstStyle/>
          <a:p>
            <a:pPr marL="514350" lvl="1" indent="-285750"/>
            <a:r>
              <a:rPr lang="en-US" sz="2000" dirty="0"/>
              <a:t>Go back to your specific aims repeatedly over the course of design development and write-up</a:t>
            </a:r>
          </a:p>
          <a:p>
            <a:pPr marL="742950" lvl="2" indent="-285750"/>
            <a:r>
              <a:rPr lang="en-US" sz="2000" dirty="0"/>
              <a:t>May need to adjust your aims to suit design changes, feasibility, etc. </a:t>
            </a:r>
          </a:p>
          <a:p>
            <a:pPr marL="514350" lvl="1" indent="-285750"/>
            <a:r>
              <a:rPr lang="en-US" sz="2000" dirty="0"/>
              <a:t>White space</a:t>
            </a:r>
          </a:p>
          <a:p>
            <a:pPr marL="742950" lvl="2" indent="-285750"/>
            <a:r>
              <a:rPr lang="en-US" sz="2000" dirty="0"/>
              <a:t>Keep font sizes standard and leave room for readability</a:t>
            </a:r>
          </a:p>
          <a:p>
            <a:pPr marL="514350" lvl="1" indent="-285750"/>
            <a:r>
              <a:rPr lang="en-US" sz="2000" dirty="0"/>
              <a:t>Timeline and feasibility</a:t>
            </a:r>
          </a:p>
          <a:p>
            <a:pPr marL="742950" lvl="2" indent="-285750"/>
            <a:r>
              <a:rPr lang="en-US" sz="2000" dirty="0"/>
              <a:t>Ensure the scope of your aims fit the grant mechanism</a:t>
            </a:r>
          </a:p>
          <a:p>
            <a:pPr marL="971550" lvl="3" indent="-285750"/>
            <a:r>
              <a:rPr lang="en-US" sz="2000" dirty="0"/>
              <a:t>1 year, $5000 for pilot grant</a:t>
            </a:r>
          </a:p>
        </p:txBody>
      </p:sp>
      <p:sp>
        <p:nvSpPr>
          <p:cNvPr id="8" name="Content Placeholder 7">
            <a:extLst>
              <a:ext uri="{FF2B5EF4-FFF2-40B4-BE49-F238E27FC236}">
                <a16:creationId xmlns:a16="http://schemas.microsoft.com/office/drawing/2014/main" id="{2CBF8847-F0D5-B2D5-0088-98AFA93F3671}"/>
              </a:ext>
            </a:extLst>
          </p:cNvPr>
          <p:cNvSpPr>
            <a:spLocks noGrp="1"/>
          </p:cNvSpPr>
          <p:nvPr>
            <p:ph sz="half" idx="2"/>
          </p:nvPr>
        </p:nvSpPr>
        <p:spPr/>
        <p:txBody>
          <a:bodyPr/>
          <a:lstStyle/>
          <a:p>
            <a:pPr marL="514350" lvl="1" indent="-285750"/>
            <a:r>
              <a:rPr lang="en-US" sz="2000" dirty="0"/>
              <a:t>Avoid jargon and excessive use of acronyms</a:t>
            </a:r>
          </a:p>
          <a:p>
            <a:pPr marL="742950" lvl="2" indent="-285750"/>
            <a:r>
              <a:rPr lang="en-US" sz="2000" dirty="0"/>
              <a:t>Write clearly so a nonexpert reviewer can easily understand your proposal</a:t>
            </a:r>
          </a:p>
          <a:p>
            <a:pPr marL="971550" lvl="3" indent="-285750"/>
            <a:r>
              <a:rPr lang="en-US" sz="2000" dirty="0"/>
              <a:t>Put yourself in the reviewer’s shoes and ask yourself if they will understand what you write</a:t>
            </a:r>
          </a:p>
          <a:p>
            <a:pPr marL="971550" lvl="3" indent="-285750"/>
            <a:r>
              <a:rPr lang="en-US" sz="2000" dirty="0"/>
              <a:t>The reviewer should be able to focus on evaluating your proposal without having to work hard to understand it</a:t>
            </a:r>
          </a:p>
          <a:p>
            <a:pPr marL="514350" lvl="1" indent="-285750"/>
            <a:r>
              <a:rPr lang="en-US" sz="2000" dirty="0"/>
              <a:t>Feedback</a:t>
            </a:r>
          </a:p>
          <a:p>
            <a:pPr marL="742950" lvl="2" indent="-285750"/>
            <a:r>
              <a:rPr lang="en-US" sz="2000" dirty="0"/>
              <a:t>Ask mentors/colleagues to review your aims before writing the rest of the grant</a:t>
            </a:r>
          </a:p>
          <a:p>
            <a:endParaRPr lang="en-US" dirty="0"/>
          </a:p>
        </p:txBody>
      </p:sp>
    </p:spTree>
    <p:extLst>
      <p:ext uri="{BB962C8B-B14F-4D97-AF65-F5344CB8AC3E}">
        <p14:creationId xmlns:p14="http://schemas.microsoft.com/office/powerpoint/2010/main" val="1153305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MSK External Template">
  <a:themeElements>
    <a:clrScheme name="MSK Direct">
      <a:dk1>
        <a:srgbClr val="002569"/>
      </a:dk1>
      <a:lt1>
        <a:srgbClr val="FFFFFF"/>
      </a:lt1>
      <a:dk2>
        <a:srgbClr val="272524"/>
      </a:dk2>
      <a:lt2>
        <a:srgbClr val="FBF9F7"/>
      </a:lt2>
      <a:accent1>
        <a:srgbClr val="0073E0"/>
      </a:accent1>
      <a:accent2>
        <a:srgbClr val="70BCFF"/>
      </a:accent2>
      <a:accent3>
        <a:srgbClr val="C3DEFF"/>
      </a:accent3>
      <a:accent4>
        <a:srgbClr val="037D98"/>
      </a:accent4>
      <a:accent5>
        <a:srgbClr val="78E2DA"/>
      </a:accent5>
      <a:accent6>
        <a:srgbClr val="B1FFF9"/>
      </a:accent6>
      <a:hlink>
        <a:srgbClr val="3259E7"/>
      </a:hlink>
      <a:folHlink>
        <a:srgbClr val="863ECC"/>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dirty="0" smtClean="0">
            <a:solidFill>
              <a:srgbClr val="272524"/>
            </a:solidFill>
          </a:defRPr>
        </a:defPPr>
      </a:lstStyle>
    </a:txDef>
  </a:objectDefaults>
  <a:extraClrSchemeLst/>
  <a:custClrLst>
    <a:custClr name="Dark Warm Gray">
      <a:srgbClr val="272524"/>
    </a:custClr>
    <a:custClr name="Blue">
      <a:srgbClr val="0073E0"/>
    </a:custClr>
    <a:custClr name="Dark Teal">
      <a:srgbClr val="037D98"/>
    </a:custClr>
    <a:custClr name="Dark Green">
      <a:srgbClr val="308229"/>
    </a:custClr>
    <a:custClr name="Dark Orange">
      <a:srgbClr val="E65722"/>
    </a:custClr>
    <a:custClr name="Dark Gold">
      <a:srgbClr val="C28110"/>
    </a:custClr>
    <a:custClr name="Dark Pink">
      <a:srgbClr val="D71D77"/>
    </a:custClr>
    <a:custClr name="Dark Purple">
      <a:srgbClr val="863ECC"/>
    </a:custClr>
    <a:custClr name="White01">
      <a:srgbClr val="FFFFFF"/>
    </a:custClr>
    <a:custClr name="Utility Red">
      <a:srgbClr val="E40D00"/>
    </a:custClr>
    <a:custClr name="Medium Warm Gray">
      <a:srgbClr val="B5B2AD"/>
    </a:custClr>
    <a:custClr name="Medium Blue">
      <a:srgbClr val="70BCFF"/>
    </a:custClr>
    <a:custClr name="Teal">
      <a:srgbClr val="78E2DA"/>
    </a:custClr>
    <a:custClr name="Green">
      <a:srgbClr val="5DCC6F"/>
    </a:custClr>
    <a:custClr name="Orange">
      <a:srgbClr val="FF8834"/>
    </a:custClr>
    <a:custClr name="Gold">
      <a:srgbClr val="FFBE02"/>
    </a:custClr>
    <a:custClr name="Pink">
      <a:srgbClr val="FF85BF"/>
    </a:custClr>
    <a:custClr name="Purple">
      <a:srgbClr val="BD8AEF"/>
    </a:custClr>
    <a:custClr name="White02">
      <a:srgbClr val="FFFFFF"/>
    </a:custClr>
    <a:custClr name="Utility Light Red">
      <a:srgbClr val="FFEDE8"/>
    </a:custClr>
    <a:custClr name="White03">
      <a:srgbClr val="FFFFFF"/>
    </a:custClr>
    <a:custClr name="Light Blue">
      <a:srgbClr val="C3DEFF"/>
    </a:custClr>
    <a:custClr name="Light Teal">
      <a:srgbClr val="B1FFF9"/>
    </a:custClr>
    <a:custClr name="Light Green">
      <a:srgbClr val="C7FCC6"/>
    </a:custClr>
    <a:custClr name="Light Orange">
      <a:srgbClr val="FCD2B4"/>
    </a:custClr>
    <a:custClr name="Light Gold">
      <a:srgbClr val="FFEDBA"/>
    </a:custClr>
    <a:custClr name="Light Pink">
      <a:srgbClr val="FFBBEC"/>
    </a:custClr>
    <a:custClr name="Light Purple">
      <a:srgbClr val="F4BDFF"/>
    </a:custClr>
    <a:custClr name="White04">
      <a:srgbClr val="FFFFFF"/>
    </a:custClr>
    <a:custClr name="Utility Dark Green">
      <a:srgbClr val="008937"/>
    </a:custClr>
    <a:custClr name="Pale Warm Gray">
      <a:srgbClr val="FBF9F7"/>
    </a:custClr>
    <a:custClr name="Pale Blue">
      <a:srgbClr val="F0F7FF"/>
    </a:custClr>
    <a:custClr name="Pale Teal">
      <a:srgbClr val="EBFCFA"/>
    </a:custClr>
    <a:custClr name="White05">
      <a:srgbClr val="FFFFFF"/>
    </a:custClr>
    <a:custClr name="White06">
      <a:srgbClr val="FFFFFF"/>
    </a:custClr>
    <a:custClr name="White07">
      <a:srgbClr val="FFFFFF"/>
    </a:custClr>
    <a:custClr name="White08">
      <a:srgbClr val="FFFFFF"/>
    </a:custClr>
    <a:custClr name="White09">
      <a:srgbClr val="FFFFFF"/>
    </a:custClr>
    <a:custClr name="White10">
      <a:srgbClr val="FFFFFF"/>
    </a:custClr>
    <a:custClr name="Utility Light Green">
      <a:srgbClr val="E4FFE3"/>
    </a:custClr>
  </a:custClrLst>
  <a:extLst>
    <a:ext uri="{05A4C25C-085E-4340-85A3-A5531E510DB2}">
      <thm15:themeFamily xmlns:thm15="http://schemas.microsoft.com/office/thememl/2012/main" name="Presentation4" id="{5206F46D-2993-624E-AC90-7F5933683CB7}" vid="{003CB707-4AB5-F741-A02C-75A6F59BC6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 dockstate="right" visibility="0" width="350" row="0">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5A51CB1C-FBF7-AC4A-B24E-0DC2E7E11745}">
  <we:reference id="wa200006038" version="1.0.0.3" store="en-US" storeType="OMEX"/>
  <we:alternateReferences>
    <we:reference id="wa200006038" version="1.0.0.3" store="en-US" storeType="OMEX"/>
  </we:alternateReferences>
  <we:properties>
    <we:property name="has-user-completed-add" value="true"/>
    <we:property name="pptx_export_from_biorender" value="false"/>
  </we:properties>
  <we:bindings/>
  <we:snapshot xmlns:r="http://schemas.openxmlformats.org/officeDocument/2006/relationships"/>
  <we:extLst>
    <a:ext xmlns:a="http://schemas.openxmlformats.org/drawingml/2006/main" uri="{0858819E-0033-43BF-8937-05EC82904868}">
      <we:backgroundApp state="1" runtimeId="Taskpane.Url"/>
    </a:ext>
  </we:extLst>
</we:webextension>
</file>

<file path=ppt/webextensions/webextension2.xml><?xml version="1.0" encoding="utf-8"?>
<we:webextension xmlns:we="http://schemas.microsoft.com/office/webextensions/webextension/2010/11" id="{55E412A5-932F-684E-8813-0E5C9CE70B44}">
  <we:reference id="6a7bd4f3-0563-43af-8c08-79110eebdff6" version="1.1.4.0" store="EXCatalog" storeType="EXCatalog"/>
  <we:alternateReferences>
    <we:reference id="WA104381155" version="1.1.4.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F72517E41D89A44BA442B5CB4376861" ma:contentTypeVersion="3" ma:contentTypeDescription="Create a new document." ma:contentTypeScope="" ma:versionID="b0c2ca503868713d72a99476dbd900f0">
  <xsd:schema xmlns:xsd="http://www.w3.org/2001/XMLSchema" xmlns:xs="http://www.w3.org/2001/XMLSchema" xmlns:p="http://schemas.microsoft.com/office/2006/metadata/properties" xmlns:ns2="1466159c-0af6-49d2-8df7-90efc64e04d9" targetNamespace="http://schemas.microsoft.com/office/2006/metadata/properties" ma:root="true" ma:fieldsID="b0bd52ef1b184b5bc69a9de7c69bf667" ns2:_="">
    <xsd:import namespace="1466159c-0af6-49d2-8df7-90efc64e04d9"/>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66159c-0af6-49d2-8df7-90efc64e04d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07DE42-A745-491B-86ED-8F83F0CF3E80}">
  <ds:schemaRefs>
    <ds:schemaRef ds:uri="http://schemas.microsoft.com/sharepoint/v3/contenttype/forms"/>
  </ds:schemaRefs>
</ds:datastoreItem>
</file>

<file path=customXml/itemProps2.xml><?xml version="1.0" encoding="utf-8"?>
<ds:datastoreItem xmlns:ds="http://schemas.openxmlformats.org/officeDocument/2006/customXml" ds:itemID="{B190DC5E-0D76-405F-A269-13EDAFF88015}">
  <ds:schemaRefs>
    <ds:schemaRef ds:uri="http://purl.org/dc/dcmitype/"/>
    <ds:schemaRef ds:uri="http://schemas.microsoft.com/office/2006/metadata/properties"/>
    <ds:schemaRef ds:uri="http://www.w3.org/XML/1998/namespace"/>
    <ds:schemaRef ds:uri="http://purl.org/dc/term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1466159c-0af6-49d2-8df7-90efc64e04d9"/>
  </ds:schemaRefs>
</ds:datastoreItem>
</file>

<file path=customXml/itemProps3.xml><?xml version="1.0" encoding="utf-8"?>
<ds:datastoreItem xmlns:ds="http://schemas.openxmlformats.org/officeDocument/2006/customXml" ds:itemID="{56A3D483-5075-4688-9B74-C6BC14E2ACE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66159c-0af6-49d2-8df7-90efc64e04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MSK External Template</Template>
  <TotalTime>38234</TotalTime>
  <Words>974</Words>
  <Application>Microsoft Macintosh PowerPoint</Application>
  <PresentationFormat>Widescreen</PresentationFormat>
  <Paragraphs>142</Paragraphs>
  <Slides>11</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8" baseType="lpstr">
      <vt:lpstr>Arial</vt:lpstr>
      <vt:lpstr>Calibri</vt:lpstr>
      <vt:lpstr>System Font Regular</vt:lpstr>
      <vt:lpstr>Times</vt:lpstr>
      <vt:lpstr>Wingdings</vt:lpstr>
      <vt:lpstr>MSK External Template</vt:lpstr>
      <vt:lpstr>think-cell Slide</vt:lpstr>
      <vt:lpstr>From Research Question to Specific Aims    </vt:lpstr>
      <vt:lpstr>Specific Aims: A critically important section of your grant</vt:lpstr>
      <vt:lpstr>Anatomy of the Aims Page</vt:lpstr>
      <vt:lpstr>Paragraph 1: The hook</vt:lpstr>
      <vt:lpstr>Paragraph 2: The solution</vt:lpstr>
      <vt:lpstr>Paragraph 3: The specific aims</vt:lpstr>
      <vt:lpstr>A fatal flaw: Interdependence</vt:lpstr>
      <vt:lpstr>Paragraph 4: Impact statement</vt:lpstr>
      <vt:lpstr>Checklist for success</vt:lpstr>
      <vt:lpstr>Key takeaways</vt:lpstr>
      <vt:lpstr>Homework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use this template</dc:title>
  <dc:creator>Jimmitti Teysir</dc:creator>
  <cp:lastModifiedBy>Blinder, Victoria</cp:lastModifiedBy>
  <cp:revision>231</cp:revision>
  <cp:lastPrinted>2024-12-08T15:17:15Z</cp:lastPrinted>
  <dcterms:created xsi:type="dcterms:W3CDTF">2024-12-01T17:59:02Z</dcterms:created>
  <dcterms:modified xsi:type="dcterms:W3CDTF">2026-06-20T08:44:16Z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f1469a-2c2a-4aee-b92b-090d4c5468ff_Enabled">
    <vt:lpwstr>true</vt:lpwstr>
  </property>
  <property fmtid="{D5CDD505-2E9C-101B-9397-08002B2CF9AE}" pid="3" name="MSIP_Label_38f1469a-2c2a-4aee-b92b-090d4c5468ff_SetDate">
    <vt:lpwstr>2022-09-12T14:31:55Z</vt:lpwstr>
  </property>
  <property fmtid="{D5CDD505-2E9C-101B-9397-08002B2CF9AE}" pid="4" name="MSIP_Label_38f1469a-2c2a-4aee-b92b-090d4c5468ff_Method">
    <vt:lpwstr>Standard</vt:lpwstr>
  </property>
  <property fmtid="{D5CDD505-2E9C-101B-9397-08002B2CF9AE}" pid="5" name="MSIP_Label_38f1469a-2c2a-4aee-b92b-090d4c5468ff_Name">
    <vt:lpwstr>Confidential - Unmarked</vt:lpwstr>
  </property>
  <property fmtid="{D5CDD505-2E9C-101B-9397-08002B2CF9AE}" pid="6" name="MSIP_Label_38f1469a-2c2a-4aee-b92b-090d4c5468ff_SiteId">
    <vt:lpwstr>2a6e6092-73e4-4752-b1a5-477a17f5056d</vt:lpwstr>
  </property>
  <property fmtid="{D5CDD505-2E9C-101B-9397-08002B2CF9AE}" pid="7" name="MSIP_Label_38f1469a-2c2a-4aee-b92b-090d4c5468ff_ActionId">
    <vt:lpwstr>ff4a914d-e107-4b05-a8ac-d2f30666a229</vt:lpwstr>
  </property>
  <property fmtid="{D5CDD505-2E9C-101B-9397-08002B2CF9AE}" pid="8" name="MSIP_Label_38f1469a-2c2a-4aee-b92b-090d4c5468ff_ContentBits">
    <vt:lpwstr>0</vt:lpwstr>
  </property>
  <property fmtid="{D5CDD505-2E9C-101B-9397-08002B2CF9AE}" pid="9" name="ContentTypeId">
    <vt:lpwstr>0x010100BF72517E41D89A44BA442B5CB4376861</vt:lpwstr>
  </property>
</Properties>
</file>