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11044" r:id="rId2"/>
    <p:sldId id="11066" r:id="rId3"/>
    <p:sldId id="10985" r:id="rId4"/>
    <p:sldId id="11045" r:id="rId5"/>
    <p:sldId id="11067" r:id="rId6"/>
    <p:sldId id="11068" r:id="rId7"/>
    <p:sldId id="11069" r:id="rId8"/>
    <p:sldId id="11070" r:id="rId9"/>
    <p:sldId id="11071" r:id="rId10"/>
    <p:sldId id="11046" r:id="rId11"/>
    <p:sldId id="11062" r:id="rId12"/>
    <p:sldId id="11072" r:id="rId13"/>
    <p:sldId id="11059" r:id="rId14"/>
    <p:sldId id="11061" r:id="rId15"/>
    <p:sldId id="11047" r:id="rId16"/>
    <p:sldId id="11048" r:id="rId17"/>
    <p:sldId id="11056" r:id="rId18"/>
    <p:sldId id="11050" r:id="rId19"/>
    <p:sldId id="11052" r:id="rId20"/>
    <p:sldId id="11049" r:id="rId21"/>
    <p:sldId id="11053" r:id="rId22"/>
    <p:sldId id="11054" r:id="rId23"/>
    <p:sldId id="11057" r:id="rId24"/>
    <p:sldId id="11055" r:id="rId25"/>
    <p:sldId id="11063" r:id="rId26"/>
    <p:sldId id="11058" r:id="rId27"/>
    <p:sldId id="11051" r:id="rId28"/>
    <p:sldId id="11064" r:id="rId29"/>
    <p:sldId id="11065" r:id="rId30"/>
    <p:sldId id="11073" r:id="rId31"/>
    <p:sldId id="11074" r:id="rId32"/>
    <p:sldId id="11000" r:id="rId33"/>
    <p:sldId id="1102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D15D3-3479-4AFC-8B7C-87B77E8FB617}" v="30" dt="2026-04-28T12:41:03.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27"/>
  </p:normalViewPr>
  <p:slideViewPr>
    <p:cSldViewPr snapToGrid="0" snapToObjects="1">
      <p:cViewPr>
        <p:scale>
          <a:sx n="70" d="100"/>
          <a:sy n="70" d="100"/>
        </p:scale>
        <p:origin x="536"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yer, Gopakumar" userId="d89e730a-3c91-46eb-8a29-f5f7d9608bc9" providerId="ADAL" clId="{ADBD15D3-3479-4AFC-8B7C-87B77E8FB617}"/>
    <pc:docChg chg="undo custSel addSld delSld modSld sldOrd">
      <pc:chgData name="Iyer, Gopakumar" userId="d89e730a-3c91-46eb-8a29-f5f7d9608bc9" providerId="ADAL" clId="{ADBD15D3-3479-4AFC-8B7C-87B77E8FB617}" dt="2026-04-28T13:28:36.553" v="12107" actId="114"/>
      <pc:docMkLst>
        <pc:docMk/>
      </pc:docMkLst>
      <pc:sldChg chg="modSp mod">
        <pc:chgData name="Iyer, Gopakumar" userId="d89e730a-3c91-46eb-8a29-f5f7d9608bc9" providerId="ADAL" clId="{ADBD15D3-3479-4AFC-8B7C-87B77E8FB617}" dt="2026-04-28T10:53:26.561" v="6739" actId="1076"/>
        <pc:sldMkLst>
          <pc:docMk/>
          <pc:sldMk cId="2817966227" sldId="10985"/>
        </pc:sldMkLst>
        <pc:spChg chg="mod">
          <ac:chgData name="Iyer, Gopakumar" userId="d89e730a-3c91-46eb-8a29-f5f7d9608bc9" providerId="ADAL" clId="{ADBD15D3-3479-4AFC-8B7C-87B77E8FB617}" dt="2026-04-27T23:15:52.554" v="1709" actId="20577"/>
          <ac:spMkLst>
            <pc:docMk/>
            <pc:sldMk cId="2817966227" sldId="10985"/>
            <ac:spMk id="7" creationId="{17A580B4-D1F0-AB17-66B7-6675DAF12D80}"/>
          </ac:spMkLst>
        </pc:spChg>
        <pc:spChg chg="mod">
          <ac:chgData name="Iyer, Gopakumar" userId="d89e730a-3c91-46eb-8a29-f5f7d9608bc9" providerId="ADAL" clId="{ADBD15D3-3479-4AFC-8B7C-87B77E8FB617}" dt="2026-04-28T10:53:26.561" v="6739" actId="1076"/>
          <ac:spMkLst>
            <pc:docMk/>
            <pc:sldMk cId="2817966227" sldId="10985"/>
            <ac:spMk id="8" creationId="{7DC29EFC-CE73-54E9-9679-C336195EF170}"/>
          </ac:spMkLst>
        </pc:spChg>
      </pc:sldChg>
      <pc:sldChg chg="addSp delSp modSp mod modClrScheme chgLayout">
        <pc:chgData name="Iyer, Gopakumar" userId="d89e730a-3c91-46eb-8a29-f5f7d9608bc9" providerId="ADAL" clId="{ADBD15D3-3479-4AFC-8B7C-87B77E8FB617}" dt="2026-04-28T13:01:42.203" v="11931" actId="20577"/>
        <pc:sldMkLst>
          <pc:docMk/>
          <pc:sldMk cId="1362201508" sldId="11000"/>
        </pc:sldMkLst>
        <pc:spChg chg="add mod ord">
          <ac:chgData name="Iyer, Gopakumar" userId="d89e730a-3c91-46eb-8a29-f5f7d9608bc9" providerId="ADAL" clId="{ADBD15D3-3479-4AFC-8B7C-87B77E8FB617}" dt="2026-04-28T12:54:07.578" v="10480" actId="20577"/>
          <ac:spMkLst>
            <pc:docMk/>
            <pc:sldMk cId="1362201508" sldId="11000"/>
            <ac:spMk id="2" creationId="{4FD0081F-0D71-5259-78AE-7810D3EB922B}"/>
          </ac:spMkLst>
        </pc:spChg>
        <pc:spChg chg="add mod ord">
          <ac:chgData name="Iyer, Gopakumar" userId="d89e730a-3c91-46eb-8a29-f5f7d9608bc9" providerId="ADAL" clId="{ADBD15D3-3479-4AFC-8B7C-87B77E8FB617}" dt="2026-04-28T13:01:42.203" v="11931" actId="20577"/>
          <ac:spMkLst>
            <pc:docMk/>
            <pc:sldMk cId="1362201508" sldId="11000"/>
            <ac:spMk id="3" creationId="{3E938BBC-6727-0102-6F45-17F058D86051}"/>
          </ac:spMkLst>
        </pc:spChg>
        <pc:spChg chg="mod ord">
          <ac:chgData name="Iyer, Gopakumar" userId="d89e730a-3c91-46eb-8a29-f5f7d9608bc9" providerId="ADAL" clId="{ADBD15D3-3479-4AFC-8B7C-87B77E8FB617}" dt="2026-04-28T12:54:04.567" v="10469" actId="700"/>
          <ac:spMkLst>
            <pc:docMk/>
            <pc:sldMk cId="1362201508" sldId="11000"/>
            <ac:spMk id="4" creationId="{F62B0F18-1E72-32B6-A36B-9B81BAFF8A40}"/>
          </ac:spMkLst>
        </pc:spChg>
        <pc:spChg chg="add mod ord">
          <ac:chgData name="Iyer, Gopakumar" userId="d89e730a-3c91-46eb-8a29-f5f7d9608bc9" providerId="ADAL" clId="{ADBD15D3-3479-4AFC-8B7C-87B77E8FB617}" dt="2026-04-28T12:54:04.567" v="10469" actId="700"/>
          <ac:spMkLst>
            <pc:docMk/>
            <pc:sldMk cId="1362201508" sldId="11000"/>
            <ac:spMk id="5" creationId="{6C6C59F4-F613-6048-00DA-E5487C099679}"/>
          </ac:spMkLst>
        </pc:spChg>
        <pc:spChg chg="del mod ord">
          <ac:chgData name="Iyer, Gopakumar" userId="d89e730a-3c91-46eb-8a29-f5f7d9608bc9" providerId="ADAL" clId="{ADBD15D3-3479-4AFC-8B7C-87B77E8FB617}" dt="2026-04-28T12:54:04.567" v="10469" actId="700"/>
          <ac:spMkLst>
            <pc:docMk/>
            <pc:sldMk cId="1362201508" sldId="11000"/>
            <ac:spMk id="8" creationId="{09C86CDB-F7C3-7916-DC0E-E3A114DE1774}"/>
          </ac:spMkLst>
        </pc:spChg>
        <pc:spChg chg="del mod ord">
          <ac:chgData name="Iyer, Gopakumar" userId="d89e730a-3c91-46eb-8a29-f5f7d9608bc9" providerId="ADAL" clId="{ADBD15D3-3479-4AFC-8B7C-87B77E8FB617}" dt="2026-04-28T12:54:04.567" v="10469" actId="700"/>
          <ac:spMkLst>
            <pc:docMk/>
            <pc:sldMk cId="1362201508" sldId="11000"/>
            <ac:spMk id="9" creationId="{D45B1771-A198-FBE4-5585-6BA32D12BB7B}"/>
          </ac:spMkLst>
        </pc:spChg>
        <pc:spChg chg="mod ord">
          <ac:chgData name="Iyer, Gopakumar" userId="d89e730a-3c91-46eb-8a29-f5f7d9608bc9" providerId="ADAL" clId="{ADBD15D3-3479-4AFC-8B7C-87B77E8FB617}" dt="2026-04-28T12:54:04.567" v="10469" actId="700"/>
          <ac:spMkLst>
            <pc:docMk/>
            <pc:sldMk cId="1362201508" sldId="11000"/>
            <ac:spMk id="11" creationId="{226F1849-E205-FC4A-AB3E-63A0EC2593D4}"/>
          </ac:spMkLst>
        </pc:spChg>
        <pc:spChg chg="del mod ord">
          <ac:chgData name="Iyer, Gopakumar" userId="d89e730a-3c91-46eb-8a29-f5f7d9608bc9" providerId="ADAL" clId="{ADBD15D3-3479-4AFC-8B7C-87B77E8FB617}" dt="2026-04-28T12:54:04.567" v="10469" actId="700"/>
          <ac:spMkLst>
            <pc:docMk/>
            <pc:sldMk cId="1362201508" sldId="11000"/>
            <ac:spMk id="12" creationId="{BBB7A432-C3D2-B9C5-B108-0E808C83C67B}"/>
          </ac:spMkLst>
        </pc:spChg>
        <pc:spChg chg="del">
          <ac:chgData name="Iyer, Gopakumar" userId="d89e730a-3c91-46eb-8a29-f5f7d9608bc9" providerId="ADAL" clId="{ADBD15D3-3479-4AFC-8B7C-87B77E8FB617}" dt="2026-04-28T12:54:04.567" v="10469" actId="700"/>
          <ac:spMkLst>
            <pc:docMk/>
            <pc:sldMk cId="1362201508" sldId="11000"/>
            <ac:spMk id="13" creationId="{6DE24B31-4973-150D-EE9C-5E4D2282BFF3}"/>
          </ac:spMkLst>
        </pc:spChg>
      </pc:sldChg>
      <pc:sldChg chg="del">
        <pc:chgData name="Iyer, Gopakumar" userId="d89e730a-3c91-46eb-8a29-f5f7d9608bc9" providerId="ADAL" clId="{ADBD15D3-3479-4AFC-8B7C-87B77E8FB617}" dt="2026-04-28T13:01:53.694" v="11932" actId="47"/>
        <pc:sldMkLst>
          <pc:docMk/>
          <pc:sldMk cId="1627617387" sldId="11030"/>
        </pc:sldMkLst>
      </pc:sldChg>
      <pc:sldChg chg="delSp modSp mod">
        <pc:chgData name="Iyer, Gopakumar" userId="d89e730a-3c91-46eb-8a29-f5f7d9608bc9" providerId="ADAL" clId="{ADBD15D3-3479-4AFC-8B7C-87B77E8FB617}" dt="2026-04-28T13:24:30.048" v="12009" actId="478"/>
        <pc:sldMkLst>
          <pc:docMk/>
          <pc:sldMk cId="3583735967" sldId="11044"/>
        </pc:sldMkLst>
        <pc:spChg chg="mod">
          <ac:chgData name="Iyer, Gopakumar" userId="d89e730a-3c91-46eb-8a29-f5f7d9608bc9" providerId="ADAL" clId="{ADBD15D3-3479-4AFC-8B7C-87B77E8FB617}" dt="2026-04-28T13:24:27.025" v="12008" actId="14100"/>
          <ac:spMkLst>
            <pc:docMk/>
            <pc:sldMk cId="3583735967" sldId="11044"/>
            <ac:spMk id="3" creationId="{74DCC095-E0E9-608B-FBAA-54FF611EC32B}"/>
          </ac:spMkLst>
        </pc:spChg>
        <pc:spChg chg="del">
          <ac:chgData name="Iyer, Gopakumar" userId="d89e730a-3c91-46eb-8a29-f5f7d9608bc9" providerId="ADAL" clId="{ADBD15D3-3479-4AFC-8B7C-87B77E8FB617}" dt="2026-04-28T13:24:30.048" v="12009" actId="478"/>
          <ac:spMkLst>
            <pc:docMk/>
            <pc:sldMk cId="3583735967" sldId="11044"/>
            <ac:spMk id="16" creationId="{C7C720CE-2FB2-9E60-6802-481708C72CB0}"/>
          </ac:spMkLst>
        </pc:spChg>
      </pc:sldChg>
      <pc:sldChg chg="modSp mod">
        <pc:chgData name="Iyer, Gopakumar" userId="d89e730a-3c91-46eb-8a29-f5f7d9608bc9" providerId="ADAL" clId="{ADBD15D3-3479-4AFC-8B7C-87B77E8FB617}" dt="2026-04-28T12:34:55.095" v="9342" actId="20577"/>
        <pc:sldMkLst>
          <pc:docMk/>
          <pc:sldMk cId="1578750666" sldId="11046"/>
        </pc:sldMkLst>
        <pc:spChg chg="mod">
          <ac:chgData name="Iyer, Gopakumar" userId="d89e730a-3c91-46eb-8a29-f5f7d9608bc9" providerId="ADAL" clId="{ADBD15D3-3479-4AFC-8B7C-87B77E8FB617}" dt="2026-04-28T12:33:06.771" v="9230" actId="20577"/>
          <ac:spMkLst>
            <pc:docMk/>
            <pc:sldMk cId="1578750666" sldId="11046"/>
            <ac:spMk id="7" creationId="{6B9508CF-A410-2C97-153D-4058EE20433C}"/>
          </ac:spMkLst>
        </pc:spChg>
        <pc:spChg chg="mod">
          <ac:chgData name="Iyer, Gopakumar" userId="d89e730a-3c91-46eb-8a29-f5f7d9608bc9" providerId="ADAL" clId="{ADBD15D3-3479-4AFC-8B7C-87B77E8FB617}" dt="2026-04-28T12:34:55.095" v="9342" actId="20577"/>
          <ac:spMkLst>
            <pc:docMk/>
            <pc:sldMk cId="1578750666" sldId="11046"/>
            <ac:spMk id="8" creationId="{555D716F-62B7-3990-015B-ABDADBB33342}"/>
          </ac:spMkLst>
        </pc:spChg>
      </pc:sldChg>
      <pc:sldChg chg="addSp delSp modSp mod">
        <pc:chgData name="Iyer, Gopakumar" userId="d89e730a-3c91-46eb-8a29-f5f7d9608bc9" providerId="ADAL" clId="{ADBD15D3-3479-4AFC-8B7C-87B77E8FB617}" dt="2026-04-28T12:42:59.559" v="10001" actId="20577"/>
        <pc:sldMkLst>
          <pc:docMk/>
          <pc:sldMk cId="3017528777" sldId="11047"/>
        </pc:sldMkLst>
        <pc:spChg chg="mod">
          <ac:chgData name="Iyer, Gopakumar" userId="d89e730a-3c91-46eb-8a29-f5f7d9608bc9" providerId="ADAL" clId="{ADBD15D3-3479-4AFC-8B7C-87B77E8FB617}" dt="2026-04-28T12:20:07.983" v="8930" actId="20577"/>
          <ac:spMkLst>
            <pc:docMk/>
            <pc:sldMk cId="3017528777" sldId="11047"/>
            <ac:spMk id="4" creationId="{FC0514CA-899C-8A08-461D-8D4E18D44AE2}"/>
          </ac:spMkLst>
        </pc:spChg>
        <pc:spChg chg="mod">
          <ac:chgData name="Iyer, Gopakumar" userId="d89e730a-3c91-46eb-8a29-f5f7d9608bc9" providerId="ADAL" clId="{ADBD15D3-3479-4AFC-8B7C-87B77E8FB617}" dt="2026-04-28T12:42:59.559" v="10001" actId="20577"/>
          <ac:spMkLst>
            <pc:docMk/>
            <pc:sldMk cId="3017528777" sldId="11047"/>
            <ac:spMk id="7" creationId="{D7C236AA-9D73-8D17-92C6-6E356D8D23F6}"/>
          </ac:spMkLst>
        </pc:spChg>
        <pc:spChg chg="mod">
          <ac:chgData name="Iyer, Gopakumar" userId="d89e730a-3c91-46eb-8a29-f5f7d9608bc9" providerId="ADAL" clId="{ADBD15D3-3479-4AFC-8B7C-87B77E8FB617}" dt="2026-04-28T12:35:42.361" v="9471" actId="20577"/>
          <ac:spMkLst>
            <pc:docMk/>
            <pc:sldMk cId="3017528777" sldId="11047"/>
            <ac:spMk id="8" creationId="{EB7868BF-AB6E-2F7A-6A18-E04EC21D5CDA}"/>
          </ac:spMkLst>
        </pc:spChg>
        <pc:spChg chg="mod">
          <ac:chgData name="Iyer, Gopakumar" userId="d89e730a-3c91-46eb-8a29-f5f7d9608bc9" providerId="ADAL" clId="{ADBD15D3-3479-4AFC-8B7C-87B77E8FB617}" dt="2026-04-28T12:19:51.931" v="8904"/>
          <ac:spMkLst>
            <pc:docMk/>
            <pc:sldMk cId="3017528777" sldId="11047"/>
            <ac:spMk id="9" creationId="{7EB9E1FE-C094-DE73-47D2-77F80098820A}"/>
          </ac:spMkLst>
        </pc:spChg>
        <pc:grpChg chg="add mod">
          <ac:chgData name="Iyer, Gopakumar" userId="d89e730a-3c91-46eb-8a29-f5f7d9608bc9" providerId="ADAL" clId="{ADBD15D3-3479-4AFC-8B7C-87B77E8FB617}" dt="2026-04-28T12:35:58.599" v="9496" actId="1035"/>
          <ac:grpSpMkLst>
            <pc:docMk/>
            <pc:sldMk cId="3017528777" sldId="11047"/>
            <ac:grpSpMk id="5" creationId="{0C0DC27C-B3EB-8A1A-B322-8C0F2EEF581A}"/>
          </ac:grpSpMkLst>
        </pc:grpChg>
        <pc:picChg chg="del mod">
          <ac:chgData name="Iyer, Gopakumar" userId="d89e730a-3c91-46eb-8a29-f5f7d9608bc9" providerId="ADAL" clId="{ADBD15D3-3479-4AFC-8B7C-87B77E8FB617}" dt="2026-04-28T12:19:45.234" v="8903" actId="478"/>
          <ac:picMkLst>
            <pc:docMk/>
            <pc:sldMk cId="3017528777" sldId="11047"/>
            <ac:picMk id="2" creationId="{1A34DCB5-4BD4-B237-75A2-4D7D99B0FE6D}"/>
          </ac:picMkLst>
        </pc:picChg>
        <pc:picChg chg="mod">
          <ac:chgData name="Iyer, Gopakumar" userId="d89e730a-3c91-46eb-8a29-f5f7d9608bc9" providerId="ADAL" clId="{ADBD15D3-3479-4AFC-8B7C-87B77E8FB617}" dt="2026-04-28T12:19:51.931" v="8904"/>
          <ac:picMkLst>
            <pc:docMk/>
            <pc:sldMk cId="3017528777" sldId="11047"/>
            <ac:picMk id="6" creationId="{CA722291-2C52-9C8C-03AD-C404E2B4B4F7}"/>
          </ac:picMkLst>
        </pc:picChg>
      </pc:sldChg>
      <pc:sldChg chg="modSp mod">
        <pc:chgData name="Iyer, Gopakumar" userId="d89e730a-3c91-46eb-8a29-f5f7d9608bc9" providerId="ADAL" clId="{ADBD15D3-3479-4AFC-8B7C-87B77E8FB617}" dt="2026-04-28T12:36:33.715" v="9497" actId="113"/>
        <pc:sldMkLst>
          <pc:docMk/>
          <pc:sldMk cId="1840199081" sldId="11048"/>
        </pc:sldMkLst>
        <pc:spChg chg="mod">
          <ac:chgData name="Iyer, Gopakumar" userId="d89e730a-3c91-46eb-8a29-f5f7d9608bc9" providerId="ADAL" clId="{ADBD15D3-3479-4AFC-8B7C-87B77E8FB617}" dt="2026-04-27T01:10:11.697" v="1145" actId="20577"/>
          <ac:spMkLst>
            <pc:docMk/>
            <pc:sldMk cId="1840199081" sldId="11048"/>
            <ac:spMk id="7" creationId="{DF565AD3-8C13-9B60-8916-D83E548CC29E}"/>
          </ac:spMkLst>
        </pc:spChg>
        <pc:spChg chg="mod">
          <ac:chgData name="Iyer, Gopakumar" userId="d89e730a-3c91-46eb-8a29-f5f7d9608bc9" providerId="ADAL" clId="{ADBD15D3-3479-4AFC-8B7C-87B77E8FB617}" dt="2026-04-28T12:36:33.715" v="9497" actId="113"/>
          <ac:spMkLst>
            <pc:docMk/>
            <pc:sldMk cId="1840199081" sldId="11048"/>
            <ac:spMk id="8" creationId="{60B3E85C-EE61-9B90-9000-82AEC4CEF031}"/>
          </ac:spMkLst>
        </pc:spChg>
      </pc:sldChg>
      <pc:sldChg chg="addSp delSp modSp mod ord">
        <pc:chgData name="Iyer, Gopakumar" userId="d89e730a-3c91-46eb-8a29-f5f7d9608bc9" providerId="ADAL" clId="{ADBD15D3-3479-4AFC-8B7C-87B77E8FB617}" dt="2026-04-28T00:02:20.335" v="2392" actId="20577"/>
        <pc:sldMkLst>
          <pc:docMk/>
          <pc:sldMk cId="4289113551" sldId="11049"/>
        </pc:sldMkLst>
        <pc:spChg chg="add mod">
          <ac:chgData name="Iyer, Gopakumar" userId="d89e730a-3c91-46eb-8a29-f5f7d9608bc9" providerId="ADAL" clId="{ADBD15D3-3479-4AFC-8B7C-87B77E8FB617}" dt="2026-04-28T00:02:12.052" v="2369"/>
          <ac:spMkLst>
            <pc:docMk/>
            <pc:sldMk cId="4289113551" sldId="11049"/>
            <ac:spMk id="5" creationId="{7E83CD2F-3502-F8FD-33A6-7F69E9266DB5}"/>
          </ac:spMkLst>
        </pc:spChg>
        <pc:spChg chg="mod">
          <ac:chgData name="Iyer, Gopakumar" userId="d89e730a-3c91-46eb-8a29-f5f7d9608bc9" providerId="ADAL" clId="{ADBD15D3-3479-4AFC-8B7C-87B77E8FB617}" dt="2026-04-27T01:16:37.257" v="1517" actId="20577"/>
          <ac:spMkLst>
            <pc:docMk/>
            <pc:sldMk cId="4289113551" sldId="11049"/>
            <ac:spMk id="7" creationId="{2A98462E-4610-6661-69FB-084E3C8B8934}"/>
          </ac:spMkLst>
        </pc:spChg>
        <pc:spChg chg="del">
          <ac:chgData name="Iyer, Gopakumar" userId="d89e730a-3c91-46eb-8a29-f5f7d9608bc9" providerId="ADAL" clId="{ADBD15D3-3479-4AFC-8B7C-87B77E8FB617}" dt="2026-04-28T00:02:10.444" v="2368" actId="478"/>
          <ac:spMkLst>
            <pc:docMk/>
            <pc:sldMk cId="4289113551" sldId="11049"/>
            <ac:spMk id="8" creationId="{3675FDA6-6A75-C6DE-3DB9-EE5AA2A04802}"/>
          </ac:spMkLst>
        </pc:spChg>
        <pc:spChg chg="mod">
          <ac:chgData name="Iyer, Gopakumar" userId="d89e730a-3c91-46eb-8a29-f5f7d9608bc9" providerId="ADAL" clId="{ADBD15D3-3479-4AFC-8B7C-87B77E8FB617}" dt="2026-04-28T00:02:20.335" v="2392" actId="20577"/>
          <ac:spMkLst>
            <pc:docMk/>
            <pc:sldMk cId="4289113551" sldId="11049"/>
            <ac:spMk id="9" creationId="{EE187829-6590-CDC5-3118-CF5976ED2553}"/>
          </ac:spMkLst>
        </pc:spChg>
        <pc:picChg chg="add mod">
          <ac:chgData name="Iyer, Gopakumar" userId="d89e730a-3c91-46eb-8a29-f5f7d9608bc9" providerId="ADAL" clId="{ADBD15D3-3479-4AFC-8B7C-87B77E8FB617}" dt="2026-04-28T00:02:12.052" v="2369"/>
          <ac:picMkLst>
            <pc:docMk/>
            <pc:sldMk cId="4289113551" sldId="11049"/>
            <ac:picMk id="2" creationId="{9F75B292-DD98-5EE0-5D57-A586A26DDE3F}"/>
          </ac:picMkLst>
        </pc:picChg>
        <pc:picChg chg="add mod">
          <ac:chgData name="Iyer, Gopakumar" userId="d89e730a-3c91-46eb-8a29-f5f7d9608bc9" providerId="ADAL" clId="{ADBD15D3-3479-4AFC-8B7C-87B77E8FB617}" dt="2026-04-28T00:02:12.052" v="2369"/>
          <ac:picMkLst>
            <pc:docMk/>
            <pc:sldMk cId="4289113551" sldId="11049"/>
            <ac:picMk id="4" creationId="{E2D7DB1F-50E4-701E-D601-FC635042946F}"/>
          </ac:picMkLst>
        </pc:picChg>
      </pc:sldChg>
      <pc:sldChg chg="addSp delSp modSp mod">
        <pc:chgData name="Iyer, Gopakumar" userId="d89e730a-3c91-46eb-8a29-f5f7d9608bc9" providerId="ADAL" clId="{ADBD15D3-3479-4AFC-8B7C-87B77E8FB617}" dt="2026-04-27T23:54:35.222" v="2136" actId="20577"/>
        <pc:sldMkLst>
          <pc:docMk/>
          <pc:sldMk cId="2198957642" sldId="11050"/>
        </pc:sldMkLst>
        <pc:spChg chg="add mod">
          <ac:chgData name="Iyer, Gopakumar" userId="d89e730a-3c91-46eb-8a29-f5f7d9608bc9" providerId="ADAL" clId="{ADBD15D3-3479-4AFC-8B7C-87B77E8FB617}" dt="2026-04-27T23:48:25.720" v="1884"/>
          <ac:spMkLst>
            <pc:docMk/>
            <pc:sldMk cId="2198957642" sldId="11050"/>
            <ac:spMk id="2" creationId="{CA02F4FA-D394-897C-FC38-343278AB398E}"/>
          </ac:spMkLst>
        </pc:spChg>
        <pc:spChg chg="mod">
          <ac:chgData name="Iyer, Gopakumar" userId="d89e730a-3c91-46eb-8a29-f5f7d9608bc9" providerId="ADAL" clId="{ADBD15D3-3479-4AFC-8B7C-87B77E8FB617}" dt="2026-04-27T23:48:25.720" v="1884"/>
          <ac:spMkLst>
            <pc:docMk/>
            <pc:sldMk cId="2198957642" sldId="11050"/>
            <ac:spMk id="5" creationId="{101A901E-FB2A-C81E-B47E-942EA7FB6F1D}"/>
          </ac:spMkLst>
        </pc:spChg>
        <pc:spChg chg="mod">
          <ac:chgData name="Iyer, Gopakumar" userId="d89e730a-3c91-46eb-8a29-f5f7d9608bc9" providerId="ADAL" clId="{ADBD15D3-3479-4AFC-8B7C-87B77E8FB617}" dt="2026-04-27T23:48:25.720" v="1884"/>
          <ac:spMkLst>
            <pc:docMk/>
            <pc:sldMk cId="2198957642" sldId="11050"/>
            <ac:spMk id="6" creationId="{2206CBA5-0B47-602E-9E99-7DF1418A3BB6}"/>
          </ac:spMkLst>
        </pc:spChg>
        <pc:spChg chg="mod">
          <ac:chgData name="Iyer, Gopakumar" userId="d89e730a-3c91-46eb-8a29-f5f7d9608bc9" providerId="ADAL" clId="{ADBD15D3-3479-4AFC-8B7C-87B77E8FB617}" dt="2026-04-27T23:54:35.222" v="2136" actId="20577"/>
          <ac:spMkLst>
            <pc:docMk/>
            <pc:sldMk cId="2198957642" sldId="11050"/>
            <ac:spMk id="7" creationId="{627FCE1C-7C62-D4C4-2A24-258FB3A6BB84}"/>
          </ac:spMkLst>
        </pc:spChg>
        <pc:spChg chg="del">
          <ac:chgData name="Iyer, Gopakumar" userId="d89e730a-3c91-46eb-8a29-f5f7d9608bc9" providerId="ADAL" clId="{ADBD15D3-3479-4AFC-8B7C-87B77E8FB617}" dt="2026-04-27T11:27:09.212" v="1622" actId="478"/>
          <ac:spMkLst>
            <pc:docMk/>
            <pc:sldMk cId="2198957642" sldId="11050"/>
            <ac:spMk id="8" creationId="{3F2D8B8F-D626-CBE8-22F3-35EEA8F828B4}"/>
          </ac:spMkLst>
        </pc:spChg>
        <pc:spChg chg="del mod">
          <ac:chgData name="Iyer, Gopakumar" userId="d89e730a-3c91-46eb-8a29-f5f7d9608bc9" providerId="ADAL" clId="{ADBD15D3-3479-4AFC-8B7C-87B77E8FB617}" dt="2026-04-27T23:48:43.855" v="1888" actId="478"/>
          <ac:spMkLst>
            <pc:docMk/>
            <pc:sldMk cId="2198957642" sldId="11050"/>
            <ac:spMk id="9" creationId="{74D786CE-43B7-BB9E-7E70-A90EE67BD655}"/>
          </ac:spMkLst>
        </pc:spChg>
        <pc:spChg chg="mod">
          <ac:chgData name="Iyer, Gopakumar" userId="d89e730a-3c91-46eb-8a29-f5f7d9608bc9" providerId="ADAL" clId="{ADBD15D3-3479-4AFC-8B7C-87B77E8FB617}" dt="2026-04-27T23:48:25.720" v="1884"/>
          <ac:spMkLst>
            <pc:docMk/>
            <pc:sldMk cId="2198957642" sldId="11050"/>
            <ac:spMk id="12" creationId="{C5D6ED2F-8AFA-72A7-101E-A309DC4A3436}"/>
          </ac:spMkLst>
        </pc:spChg>
        <pc:spChg chg="mod">
          <ac:chgData name="Iyer, Gopakumar" userId="d89e730a-3c91-46eb-8a29-f5f7d9608bc9" providerId="ADAL" clId="{ADBD15D3-3479-4AFC-8B7C-87B77E8FB617}" dt="2026-04-27T23:48:25.720" v="1884"/>
          <ac:spMkLst>
            <pc:docMk/>
            <pc:sldMk cId="2198957642" sldId="11050"/>
            <ac:spMk id="19" creationId="{D015749E-E397-B435-0C58-5D2EC37CBBDD}"/>
          </ac:spMkLst>
        </pc:spChg>
        <pc:spChg chg="mod">
          <ac:chgData name="Iyer, Gopakumar" userId="d89e730a-3c91-46eb-8a29-f5f7d9608bc9" providerId="ADAL" clId="{ADBD15D3-3479-4AFC-8B7C-87B77E8FB617}" dt="2026-04-27T23:48:25.720" v="1884"/>
          <ac:spMkLst>
            <pc:docMk/>
            <pc:sldMk cId="2198957642" sldId="11050"/>
            <ac:spMk id="20" creationId="{33734E48-1848-BFA1-B600-918AD0F40891}"/>
          </ac:spMkLst>
        </pc:spChg>
        <pc:spChg chg="mod">
          <ac:chgData name="Iyer, Gopakumar" userId="d89e730a-3c91-46eb-8a29-f5f7d9608bc9" providerId="ADAL" clId="{ADBD15D3-3479-4AFC-8B7C-87B77E8FB617}" dt="2026-04-27T23:48:25.720" v="1884"/>
          <ac:spMkLst>
            <pc:docMk/>
            <pc:sldMk cId="2198957642" sldId="11050"/>
            <ac:spMk id="26" creationId="{C9E46F04-BA27-D220-32D6-8D81EECFAA90}"/>
          </ac:spMkLst>
        </pc:spChg>
        <pc:spChg chg="mod">
          <ac:chgData name="Iyer, Gopakumar" userId="d89e730a-3c91-46eb-8a29-f5f7d9608bc9" providerId="ADAL" clId="{ADBD15D3-3479-4AFC-8B7C-87B77E8FB617}" dt="2026-04-27T23:48:25.720" v="1884"/>
          <ac:spMkLst>
            <pc:docMk/>
            <pc:sldMk cId="2198957642" sldId="11050"/>
            <ac:spMk id="29" creationId="{D9D917E8-9C05-3301-5A9E-8634C563926A}"/>
          </ac:spMkLst>
        </pc:spChg>
        <pc:spChg chg="add mod">
          <ac:chgData name="Iyer, Gopakumar" userId="d89e730a-3c91-46eb-8a29-f5f7d9608bc9" providerId="ADAL" clId="{ADBD15D3-3479-4AFC-8B7C-87B77E8FB617}" dt="2026-04-27T23:48:25.720" v="1884"/>
          <ac:spMkLst>
            <pc:docMk/>
            <pc:sldMk cId="2198957642" sldId="11050"/>
            <ac:spMk id="32" creationId="{43B73000-0F9A-D771-6E06-B3563B759C45}"/>
          </ac:spMkLst>
        </pc:spChg>
        <pc:spChg chg="add del mod">
          <ac:chgData name="Iyer, Gopakumar" userId="d89e730a-3c91-46eb-8a29-f5f7d9608bc9" providerId="ADAL" clId="{ADBD15D3-3479-4AFC-8B7C-87B77E8FB617}" dt="2026-04-27T23:48:36.862" v="1886" actId="478"/>
          <ac:spMkLst>
            <pc:docMk/>
            <pc:sldMk cId="2198957642" sldId="11050"/>
            <ac:spMk id="33" creationId="{1CA7A297-34B1-90F6-14D5-4BAAF5D0D15C}"/>
          </ac:spMkLst>
        </pc:spChg>
      </pc:sldChg>
      <pc:sldChg chg="addSp delSp modSp mod">
        <pc:chgData name="Iyer, Gopakumar" userId="d89e730a-3c91-46eb-8a29-f5f7d9608bc9" providerId="ADAL" clId="{ADBD15D3-3479-4AFC-8B7C-87B77E8FB617}" dt="2026-04-28T10:32:36.289" v="6131" actId="1036"/>
        <pc:sldMkLst>
          <pc:docMk/>
          <pc:sldMk cId="4254568539" sldId="11051"/>
        </pc:sldMkLst>
        <pc:spChg chg="add mod">
          <ac:chgData name="Iyer, Gopakumar" userId="d89e730a-3c91-46eb-8a29-f5f7d9608bc9" providerId="ADAL" clId="{ADBD15D3-3479-4AFC-8B7C-87B77E8FB617}" dt="2026-04-28T10:26:29.927" v="6099" actId="1036"/>
          <ac:spMkLst>
            <pc:docMk/>
            <pc:sldMk cId="4254568539" sldId="11051"/>
            <ac:spMk id="4" creationId="{5DFC44E1-B9E9-99E3-F6B4-B66DABD2087B}"/>
          </ac:spMkLst>
        </pc:spChg>
        <pc:spChg chg="add mod">
          <ac:chgData name="Iyer, Gopakumar" userId="d89e730a-3c91-46eb-8a29-f5f7d9608bc9" providerId="ADAL" clId="{ADBD15D3-3479-4AFC-8B7C-87B77E8FB617}" dt="2026-04-28T10:32:36.289" v="6131" actId="1036"/>
          <ac:spMkLst>
            <pc:docMk/>
            <pc:sldMk cId="4254568539" sldId="11051"/>
            <ac:spMk id="5" creationId="{759599BE-EABA-3B6E-DCEF-7B10790FCB26}"/>
          </ac:spMkLst>
        </pc:spChg>
        <pc:spChg chg="mod">
          <ac:chgData name="Iyer, Gopakumar" userId="d89e730a-3c91-46eb-8a29-f5f7d9608bc9" providerId="ADAL" clId="{ADBD15D3-3479-4AFC-8B7C-87B77E8FB617}" dt="2026-04-28T10:25:46.883" v="6025" actId="20577"/>
          <ac:spMkLst>
            <pc:docMk/>
            <pc:sldMk cId="4254568539" sldId="11051"/>
            <ac:spMk id="7" creationId="{B1132020-0D24-BADB-1BEB-BF278B2B70CD}"/>
          </ac:spMkLst>
        </pc:spChg>
        <pc:spChg chg="del">
          <ac:chgData name="Iyer, Gopakumar" userId="d89e730a-3c91-46eb-8a29-f5f7d9608bc9" providerId="ADAL" clId="{ADBD15D3-3479-4AFC-8B7C-87B77E8FB617}" dt="2026-04-28T10:25:13.087" v="5965" actId="478"/>
          <ac:spMkLst>
            <pc:docMk/>
            <pc:sldMk cId="4254568539" sldId="11051"/>
            <ac:spMk id="8" creationId="{DECBEFEA-CBB7-3547-E2B9-CF238B36D678}"/>
          </ac:spMkLst>
        </pc:spChg>
        <pc:picChg chg="add mod">
          <ac:chgData name="Iyer, Gopakumar" userId="d89e730a-3c91-46eb-8a29-f5f7d9608bc9" providerId="ADAL" clId="{ADBD15D3-3479-4AFC-8B7C-87B77E8FB617}" dt="2026-04-28T10:26:12.229" v="6070" actId="1036"/>
          <ac:picMkLst>
            <pc:docMk/>
            <pc:sldMk cId="4254568539" sldId="11051"/>
            <ac:picMk id="2" creationId="{B4D5269D-2A07-FB63-04E4-0831CBAB56FB}"/>
          </ac:picMkLst>
        </pc:picChg>
      </pc:sldChg>
      <pc:sldChg chg="addSp delSp modSp mod">
        <pc:chgData name="Iyer, Gopakumar" userId="d89e730a-3c91-46eb-8a29-f5f7d9608bc9" providerId="ADAL" clId="{ADBD15D3-3479-4AFC-8B7C-87B77E8FB617}" dt="2026-04-28T12:37:07.267" v="9557" actId="20577"/>
        <pc:sldMkLst>
          <pc:docMk/>
          <pc:sldMk cId="401306923" sldId="11052"/>
        </pc:sldMkLst>
        <pc:spChg chg="mod">
          <ac:chgData name="Iyer, Gopakumar" userId="d89e730a-3c91-46eb-8a29-f5f7d9608bc9" providerId="ADAL" clId="{ADBD15D3-3479-4AFC-8B7C-87B77E8FB617}" dt="2026-04-28T12:37:07.267" v="9557" actId="20577"/>
          <ac:spMkLst>
            <pc:docMk/>
            <pc:sldMk cId="401306923" sldId="11052"/>
            <ac:spMk id="7" creationId="{5C1188DB-A8B4-8BF6-31BE-6D5A12AF02A2}"/>
          </ac:spMkLst>
        </pc:spChg>
        <pc:spChg chg="del">
          <ac:chgData name="Iyer, Gopakumar" userId="d89e730a-3c91-46eb-8a29-f5f7d9608bc9" providerId="ADAL" clId="{ADBD15D3-3479-4AFC-8B7C-87B77E8FB617}" dt="2026-04-27T23:59:35.679" v="2137" actId="478"/>
          <ac:spMkLst>
            <pc:docMk/>
            <pc:sldMk cId="401306923" sldId="11052"/>
            <ac:spMk id="8" creationId="{EB322CFB-26C9-ABD3-0786-04FB77E1FEDB}"/>
          </ac:spMkLst>
        </pc:spChg>
        <pc:spChg chg="mod">
          <ac:chgData name="Iyer, Gopakumar" userId="d89e730a-3c91-46eb-8a29-f5f7d9608bc9" providerId="ADAL" clId="{ADBD15D3-3479-4AFC-8B7C-87B77E8FB617}" dt="2026-04-28T00:00:55.144" v="2286" actId="114"/>
          <ac:spMkLst>
            <pc:docMk/>
            <pc:sldMk cId="401306923" sldId="11052"/>
            <ac:spMk id="9" creationId="{0BE1EDD6-A70B-3A3B-E150-ADAF34D21E6C}"/>
          </ac:spMkLst>
        </pc:spChg>
        <pc:picChg chg="add mod">
          <ac:chgData name="Iyer, Gopakumar" userId="d89e730a-3c91-46eb-8a29-f5f7d9608bc9" providerId="ADAL" clId="{ADBD15D3-3479-4AFC-8B7C-87B77E8FB617}" dt="2026-04-27T23:59:42.615" v="2138"/>
          <ac:picMkLst>
            <pc:docMk/>
            <pc:sldMk cId="401306923" sldId="11052"/>
            <ac:picMk id="2" creationId="{0C04E296-ECB6-8EE7-CEA2-5DBC0343E522}"/>
          </ac:picMkLst>
        </pc:picChg>
        <pc:picChg chg="add mod">
          <ac:chgData name="Iyer, Gopakumar" userId="d89e730a-3c91-46eb-8a29-f5f7d9608bc9" providerId="ADAL" clId="{ADBD15D3-3479-4AFC-8B7C-87B77E8FB617}" dt="2026-04-27T23:59:42.615" v="2138"/>
          <ac:picMkLst>
            <pc:docMk/>
            <pc:sldMk cId="401306923" sldId="11052"/>
            <ac:picMk id="4" creationId="{67CDEA99-3DB4-6887-A18C-CFFE957C3A61}"/>
          </ac:picMkLst>
        </pc:picChg>
      </pc:sldChg>
      <pc:sldChg chg="addSp delSp modSp mod">
        <pc:chgData name="Iyer, Gopakumar" userId="d89e730a-3c91-46eb-8a29-f5f7d9608bc9" providerId="ADAL" clId="{ADBD15D3-3479-4AFC-8B7C-87B77E8FB617}" dt="2026-04-28T00:03:16.106" v="2469" actId="20577"/>
        <pc:sldMkLst>
          <pc:docMk/>
          <pc:sldMk cId="125294989" sldId="11053"/>
        </pc:sldMkLst>
        <pc:spChg chg="mod">
          <ac:chgData name="Iyer, Gopakumar" userId="d89e730a-3c91-46eb-8a29-f5f7d9608bc9" providerId="ADAL" clId="{ADBD15D3-3479-4AFC-8B7C-87B77E8FB617}" dt="2026-04-28T00:03:05.270" v="2438" actId="20577"/>
          <ac:spMkLst>
            <pc:docMk/>
            <pc:sldMk cId="125294989" sldId="11053"/>
            <ac:spMk id="7" creationId="{D3A220E9-F2B4-3BF8-4BB9-FE9080C4B5FF}"/>
          </ac:spMkLst>
        </pc:spChg>
        <pc:spChg chg="del">
          <ac:chgData name="Iyer, Gopakumar" userId="d89e730a-3c91-46eb-8a29-f5f7d9608bc9" providerId="ADAL" clId="{ADBD15D3-3479-4AFC-8B7C-87B77E8FB617}" dt="2026-04-28T00:02:47.266" v="2393" actId="478"/>
          <ac:spMkLst>
            <pc:docMk/>
            <pc:sldMk cId="125294989" sldId="11053"/>
            <ac:spMk id="8" creationId="{2F078EFB-BB2D-DD42-735C-B12843F6EAB2}"/>
          </ac:spMkLst>
        </pc:spChg>
        <pc:spChg chg="mod">
          <ac:chgData name="Iyer, Gopakumar" userId="d89e730a-3c91-46eb-8a29-f5f7d9608bc9" providerId="ADAL" clId="{ADBD15D3-3479-4AFC-8B7C-87B77E8FB617}" dt="2026-04-28T00:03:16.106" v="2469" actId="20577"/>
          <ac:spMkLst>
            <pc:docMk/>
            <pc:sldMk cId="125294989" sldId="11053"/>
            <ac:spMk id="9" creationId="{5D8E8CEA-68D4-EE69-6930-F76A3268D4C8}"/>
          </ac:spMkLst>
        </pc:spChg>
        <pc:picChg chg="add mod">
          <ac:chgData name="Iyer, Gopakumar" userId="d89e730a-3c91-46eb-8a29-f5f7d9608bc9" providerId="ADAL" clId="{ADBD15D3-3479-4AFC-8B7C-87B77E8FB617}" dt="2026-04-28T00:02:49.076" v="2394"/>
          <ac:picMkLst>
            <pc:docMk/>
            <pc:sldMk cId="125294989" sldId="11053"/>
            <ac:picMk id="2" creationId="{850C357D-9384-C10C-230D-31134B6B5846}"/>
          </ac:picMkLst>
        </pc:picChg>
      </pc:sldChg>
      <pc:sldChg chg="addSp delSp modSp mod">
        <pc:chgData name="Iyer, Gopakumar" userId="d89e730a-3c91-46eb-8a29-f5f7d9608bc9" providerId="ADAL" clId="{ADBD15D3-3479-4AFC-8B7C-87B77E8FB617}" dt="2026-04-28T00:04:35.702" v="2532" actId="478"/>
        <pc:sldMkLst>
          <pc:docMk/>
          <pc:sldMk cId="2376948026" sldId="11054"/>
        </pc:sldMkLst>
        <pc:spChg chg="add del mod">
          <ac:chgData name="Iyer, Gopakumar" userId="d89e730a-3c91-46eb-8a29-f5f7d9608bc9" providerId="ADAL" clId="{ADBD15D3-3479-4AFC-8B7C-87B77E8FB617}" dt="2026-04-28T00:04:35.702" v="2532" actId="478"/>
          <ac:spMkLst>
            <pc:docMk/>
            <pc:sldMk cId="2376948026" sldId="11054"/>
            <ac:spMk id="4" creationId="{24D2D57B-E5C0-6400-EA5F-4284BAC607CE}"/>
          </ac:spMkLst>
        </pc:spChg>
        <pc:spChg chg="mod">
          <ac:chgData name="Iyer, Gopakumar" userId="d89e730a-3c91-46eb-8a29-f5f7d9608bc9" providerId="ADAL" clId="{ADBD15D3-3479-4AFC-8B7C-87B77E8FB617}" dt="2026-04-28T00:04:19.623" v="2531" actId="20577"/>
          <ac:spMkLst>
            <pc:docMk/>
            <pc:sldMk cId="2376948026" sldId="11054"/>
            <ac:spMk id="7" creationId="{72568C8A-79FD-0EC1-DC07-0299AB9B017E}"/>
          </ac:spMkLst>
        </pc:spChg>
        <pc:spChg chg="del">
          <ac:chgData name="Iyer, Gopakumar" userId="d89e730a-3c91-46eb-8a29-f5f7d9608bc9" providerId="ADAL" clId="{ADBD15D3-3479-4AFC-8B7C-87B77E8FB617}" dt="2026-04-28T00:03:49.992" v="2470" actId="478"/>
          <ac:spMkLst>
            <pc:docMk/>
            <pc:sldMk cId="2376948026" sldId="11054"/>
            <ac:spMk id="8" creationId="{38DC7173-6ACD-89F8-AE93-AA22D98E2AD0}"/>
          </ac:spMkLst>
        </pc:spChg>
        <pc:spChg chg="mod">
          <ac:chgData name="Iyer, Gopakumar" userId="d89e730a-3c91-46eb-8a29-f5f7d9608bc9" providerId="ADAL" clId="{ADBD15D3-3479-4AFC-8B7C-87B77E8FB617}" dt="2026-04-28T00:04:06.724" v="2496" actId="20577"/>
          <ac:spMkLst>
            <pc:docMk/>
            <pc:sldMk cId="2376948026" sldId="11054"/>
            <ac:spMk id="9" creationId="{D39E1BCF-5DFA-F4D5-253F-328D53DA4648}"/>
          </ac:spMkLst>
        </pc:spChg>
        <pc:picChg chg="add mod">
          <ac:chgData name="Iyer, Gopakumar" userId="d89e730a-3c91-46eb-8a29-f5f7d9608bc9" providerId="ADAL" clId="{ADBD15D3-3479-4AFC-8B7C-87B77E8FB617}" dt="2026-04-28T00:03:51.683" v="2471"/>
          <ac:picMkLst>
            <pc:docMk/>
            <pc:sldMk cId="2376948026" sldId="11054"/>
            <ac:picMk id="2" creationId="{12E04A93-17F8-43D4-7189-70D12320CA90}"/>
          </ac:picMkLst>
        </pc:picChg>
        <pc:picChg chg="add mod">
          <ac:chgData name="Iyer, Gopakumar" userId="d89e730a-3c91-46eb-8a29-f5f7d9608bc9" providerId="ADAL" clId="{ADBD15D3-3479-4AFC-8B7C-87B77E8FB617}" dt="2026-04-28T00:03:59.801" v="2473" actId="14100"/>
          <ac:picMkLst>
            <pc:docMk/>
            <pc:sldMk cId="2376948026" sldId="11054"/>
            <ac:picMk id="5" creationId="{4F7135FF-BA68-9772-6B5D-F5EA940F9D63}"/>
          </ac:picMkLst>
        </pc:picChg>
      </pc:sldChg>
      <pc:sldChg chg="addSp delSp modSp mod ord">
        <pc:chgData name="Iyer, Gopakumar" userId="d89e730a-3c91-46eb-8a29-f5f7d9608bc9" providerId="ADAL" clId="{ADBD15D3-3479-4AFC-8B7C-87B77E8FB617}" dt="2026-04-28T12:38:37.665" v="9661" actId="20577"/>
        <pc:sldMkLst>
          <pc:docMk/>
          <pc:sldMk cId="602826128" sldId="11055"/>
        </pc:sldMkLst>
        <pc:spChg chg="add mod">
          <ac:chgData name="Iyer, Gopakumar" userId="d89e730a-3c91-46eb-8a29-f5f7d9608bc9" providerId="ADAL" clId="{ADBD15D3-3479-4AFC-8B7C-87B77E8FB617}" dt="2026-04-28T10:14:37.074" v="5918" actId="255"/>
          <ac:spMkLst>
            <pc:docMk/>
            <pc:sldMk cId="602826128" sldId="11055"/>
            <ac:spMk id="4" creationId="{A3A878FE-C1C4-72D1-A7E7-D957145AC044}"/>
          </ac:spMkLst>
        </pc:spChg>
        <pc:spChg chg="add mod">
          <ac:chgData name="Iyer, Gopakumar" userId="d89e730a-3c91-46eb-8a29-f5f7d9608bc9" providerId="ADAL" clId="{ADBD15D3-3479-4AFC-8B7C-87B77E8FB617}" dt="2026-04-28T10:14:21.043" v="5917" actId="255"/>
          <ac:spMkLst>
            <pc:docMk/>
            <pc:sldMk cId="602826128" sldId="11055"/>
            <ac:spMk id="5" creationId="{2745AB0A-1D27-9493-D7D8-937DE25549B9}"/>
          </ac:spMkLst>
        </pc:spChg>
        <pc:spChg chg="add mod">
          <ac:chgData name="Iyer, Gopakumar" userId="d89e730a-3c91-46eb-8a29-f5f7d9608bc9" providerId="ADAL" clId="{ADBD15D3-3479-4AFC-8B7C-87B77E8FB617}" dt="2026-04-28T01:23:05.442" v="4048" actId="555"/>
          <ac:spMkLst>
            <pc:docMk/>
            <pc:sldMk cId="602826128" sldId="11055"/>
            <ac:spMk id="6" creationId="{B8FFB617-DE7F-E9AD-40ED-0ABF55B0D6FF}"/>
          </ac:spMkLst>
        </pc:spChg>
        <pc:spChg chg="mod">
          <ac:chgData name="Iyer, Gopakumar" userId="d89e730a-3c91-46eb-8a29-f5f7d9608bc9" providerId="ADAL" clId="{ADBD15D3-3479-4AFC-8B7C-87B77E8FB617}" dt="2026-04-28T12:38:37.665" v="9661" actId="20577"/>
          <ac:spMkLst>
            <pc:docMk/>
            <pc:sldMk cId="602826128" sldId="11055"/>
            <ac:spMk id="7" creationId="{F362E34D-8FED-26B1-7E6E-CEF4A96D7D9C}"/>
          </ac:spMkLst>
        </pc:spChg>
        <pc:spChg chg="del">
          <ac:chgData name="Iyer, Gopakumar" userId="d89e730a-3c91-46eb-8a29-f5f7d9608bc9" providerId="ADAL" clId="{ADBD15D3-3479-4AFC-8B7C-87B77E8FB617}" dt="2026-04-27T11:18:18.264" v="1518" actId="478"/>
          <ac:spMkLst>
            <pc:docMk/>
            <pc:sldMk cId="602826128" sldId="11055"/>
            <ac:spMk id="8" creationId="{E9451620-D182-1C18-C32A-B8EF6682F8D4}"/>
          </ac:spMkLst>
        </pc:spChg>
        <pc:spChg chg="add mod">
          <ac:chgData name="Iyer, Gopakumar" userId="d89e730a-3c91-46eb-8a29-f5f7d9608bc9" providerId="ADAL" clId="{ADBD15D3-3479-4AFC-8B7C-87B77E8FB617}" dt="2026-04-28T01:23:05.442" v="4048" actId="555"/>
          <ac:spMkLst>
            <pc:docMk/>
            <pc:sldMk cId="602826128" sldId="11055"/>
            <ac:spMk id="8" creationId="{EEA484CD-0FAB-86B6-C42E-591DCC8AEDC9}"/>
          </ac:spMkLst>
        </pc:spChg>
        <pc:spChg chg="add mod">
          <ac:chgData name="Iyer, Gopakumar" userId="d89e730a-3c91-46eb-8a29-f5f7d9608bc9" providerId="ADAL" clId="{ADBD15D3-3479-4AFC-8B7C-87B77E8FB617}" dt="2026-04-28T01:25:56.029" v="4329" actId="20577"/>
          <ac:spMkLst>
            <pc:docMk/>
            <pc:sldMk cId="602826128" sldId="11055"/>
            <ac:spMk id="10" creationId="{8D00A3BC-6289-B9AA-F44D-008F30CAAC2F}"/>
          </ac:spMkLst>
        </pc:spChg>
        <pc:picChg chg="add mod modCrop">
          <ac:chgData name="Iyer, Gopakumar" userId="d89e730a-3c91-46eb-8a29-f5f7d9608bc9" providerId="ADAL" clId="{ADBD15D3-3479-4AFC-8B7C-87B77E8FB617}" dt="2026-04-28T10:15:19.770" v="5934" actId="1037"/>
          <ac:picMkLst>
            <pc:docMk/>
            <pc:sldMk cId="602826128" sldId="11055"/>
            <ac:picMk id="2" creationId="{E88B44D7-B7A3-C9F2-3FDC-CB4013797043}"/>
          </ac:picMkLst>
        </pc:picChg>
      </pc:sldChg>
      <pc:sldChg chg="addSp delSp modSp mod ord">
        <pc:chgData name="Iyer, Gopakumar" userId="d89e730a-3c91-46eb-8a29-f5f7d9608bc9" providerId="ADAL" clId="{ADBD15D3-3479-4AFC-8B7C-87B77E8FB617}" dt="2026-04-27T23:54:09.456" v="2076" actId="478"/>
        <pc:sldMkLst>
          <pc:docMk/>
          <pc:sldMk cId="3133081108" sldId="11056"/>
        </pc:sldMkLst>
        <pc:spChg chg="mod">
          <ac:chgData name="Iyer, Gopakumar" userId="d89e730a-3c91-46eb-8a29-f5f7d9608bc9" providerId="ADAL" clId="{ADBD15D3-3479-4AFC-8B7C-87B77E8FB617}" dt="2026-04-27T11:26:36.236" v="1555"/>
          <ac:spMkLst>
            <pc:docMk/>
            <pc:sldMk cId="3133081108" sldId="11056"/>
            <ac:spMk id="4" creationId="{FC266389-B15E-479D-8444-016B50FCFCB2}"/>
          </ac:spMkLst>
        </pc:spChg>
        <pc:spChg chg="mod">
          <ac:chgData name="Iyer, Gopakumar" userId="d89e730a-3c91-46eb-8a29-f5f7d9608bc9" providerId="ADAL" clId="{ADBD15D3-3479-4AFC-8B7C-87B77E8FB617}" dt="2026-04-27T11:26:36.236" v="1555"/>
          <ac:spMkLst>
            <pc:docMk/>
            <pc:sldMk cId="3133081108" sldId="11056"/>
            <ac:spMk id="5" creationId="{EC8FA27F-A25D-05EB-B021-8ED3935BF2D7}"/>
          </ac:spMkLst>
        </pc:spChg>
        <pc:spChg chg="mod">
          <ac:chgData name="Iyer, Gopakumar" userId="d89e730a-3c91-46eb-8a29-f5f7d9608bc9" providerId="ADAL" clId="{ADBD15D3-3479-4AFC-8B7C-87B77E8FB617}" dt="2026-04-27T11:26:47.187" v="1619" actId="20577"/>
          <ac:spMkLst>
            <pc:docMk/>
            <pc:sldMk cId="3133081108" sldId="11056"/>
            <ac:spMk id="7" creationId="{0323DB8D-B8AD-CE03-7AF4-F9942E3D62BA}"/>
          </ac:spMkLst>
        </pc:spChg>
        <pc:spChg chg="del">
          <ac:chgData name="Iyer, Gopakumar" userId="d89e730a-3c91-46eb-8a29-f5f7d9608bc9" providerId="ADAL" clId="{ADBD15D3-3479-4AFC-8B7C-87B77E8FB617}" dt="2026-04-27T11:26:35.716" v="1554" actId="478"/>
          <ac:spMkLst>
            <pc:docMk/>
            <pc:sldMk cId="3133081108" sldId="11056"/>
            <ac:spMk id="8" creationId="{47A1C10F-D718-8515-B0E2-19FF86A5BA4D}"/>
          </ac:spMkLst>
        </pc:spChg>
        <pc:spChg chg="add mod">
          <ac:chgData name="Iyer, Gopakumar" userId="d89e730a-3c91-46eb-8a29-f5f7d9608bc9" providerId="ADAL" clId="{ADBD15D3-3479-4AFC-8B7C-87B77E8FB617}" dt="2026-04-27T23:51:02.191" v="2074" actId="1035"/>
          <ac:spMkLst>
            <pc:docMk/>
            <pc:sldMk cId="3133081108" sldId="11056"/>
            <ac:spMk id="8" creationId="{89F1923C-CEF1-F0FC-42BC-F50C255E29FA}"/>
          </ac:spMkLst>
        </pc:spChg>
        <pc:spChg chg="del mod">
          <ac:chgData name="Iyer, Gopakumar" userId="d89e730a-3c91-46eb-8a29-f5f7d9608bc9" providerId="ADAL" clId="{ADBD15D3-3479-4AFC-8B7C-87B77E8FB617}" dt="2026-04-27T23:54:09.456" v="2076" actId="478"/>
          <ac:spMkLst>
            <pc:docMk/>
            <pc:sldMk cId="3133081108" sldId="11056"/>
            <ac:spMk id="9" creationId="{E37DEB14-21CA-39C5-0137-EA6602C8D837}"/>
          </ac:spMkLst>
        </pc:spChg>
        <pc:spChg chg="mod">
          <ac:chgData name="Iyer, Gopakumar" userId="d89e730a-3c91-46eb-8a29-f5f7d9608bc9" providerId="ADAL" clId="{ADBD15D3-3479-4AFC-8B7C-87B77E8FB617}" dt="2026-04-27T11:26:36.236" v="1555"/>
          <ac:spMkLst>
            <pc:docMk/>
            <pc:sldMk cId="3133081108" sldId="11056"/>
            <ac:spMk id="10" creationId="{D662EE2A-F71E-BD15-A884-26830E6C8126}"/>
          </ac:spMkLst>
        </pc:spChg>
        <pc:spChg chg="mod">
          <ac:chgData name="Iyer, Gopakumar" userId="d89e730a-3c91-46eb-8a29-f5f7d9608bc9" providerId="ADAL" clId="{ADBD15D3-3479-4AFC-8B7C-87B77E8FB617}" dt="2026-04-27T11:26:36.236" v="1555"/>
          <ac:spMkLst>
            <pc:docMk/>
            <pc:sldMk cId="3133081108" sldId="11056"/>
            <ac:spMk id="16" creationId="{669B836D-694B-8C67-592D-365F2697A512}"/>
          </ac:spMkLst>
        </pc:spChg>
        <pc:spChg chg="mod">
          <ac:chgData name="Iyer, Gopakumar" userId="d89e730a-3c91-46eb-8a29-f5f7d9608bc9" providerId="ADAL" clId="{ADBD15D3-3479-4AFC-8B7C-87B77E8FB617}" dt="2026-04-27T11:26:36.236" v="1555"/>
          <ac:spMkLst>
            <pc:docMk/>
            <pc:sldMk cId="3133081108" sldId="11056"/>
            <ac:spMk id="17" creationId="{D6A253DF-1555-2DF1-3D59-C2B938B77F18}"/>
          </ac:spMkLst>
        </pc:spChg>
        <pc:spChg chg="mod">
          <ac:chgData name="Iyer, Gopakumar" userId="d89e730a-3c91-46eb-8a29-f5f7d9608bc9" providerId="ADAL" clId="{ADBD15D3-3479-4AFC-8B7C-87B77E8FB617}" dt="2026-04-27T11:26:36.236" v="1555"/>
          <ac:spMkLst>
            <pc:docMk/>
            <pc:sldMk cId="3133081108" sldId="11056"/>
            <ac:spMk id="18" creationId="{BAA515E0-58A3-FC53-1889-29EA12B584CA}"/>
          </ac:spMkLst>
        </pc:spChg>
        <pc:spChg chg="mod">
          <ac:chgData name="Iyer, Gopakumar" userId="d89e730a-3c91-46eb-8a29-f5f7d9608bc9" providerId="ADAL" clId="{ADBD15D3-3479-4AFC-8B7C-87B77E8FB617}" dt="2026-04-27T11:26:36.236" v="1555"/>
          <ac:spMkLst>
            <pc:docMk/>
            <pc:sldMk cId="3133081108" sldId="11056"/>
            <ac:spMk id="20" creationId="{1C126A53-C9B0-06BE-DC69-6AF3D143299E}"/>
          </ac:spMkLst>
        </pc:spChg>
        <pc:spChg chg="mod">
          <ac:chgData name="Iyer, Gopakumar" userId="d89e730a-3c91-46eb-8a29-f5f7d9608bc9" providerId="ADAL" clId="{ADBD15D3-3479-4AFC-8B7C-87B77E8FB617}" dt="2026-04-27T11:26:36.236" v="1555"/>
          <ac:spMkLst>
            <pc:docMk/>
            <pc:sldMk cId="3133081108" sldId="11056"/>
            <ac:spMk id="21" creationId="{1FC0451A-D672-246B-216B-F3D7B4FE016A}"/>
          </ac:spMkLst>
        </pc:spChg>
        <pc:spChg chg="mod">
          <ac:chgData name="Iyer, Gopakumar" userId="d89e730a-3c91-46eb-8a29-f5f7d9608bc9" providerId="ADAL" clId="{ADBD15D3-3479-4AFC-8B7C-87B77E8FB617}" dt="2026-04-27T11:26:36.236" v="1555"/>
          <ac:spMkLst>
            <pc:docMk/>
            <pc:sldMk cId="3133081108" sldId="11056"/>
            <ac:spMk id="23" creationId="{577B8662-3C7D-AA9C-B261-35EE06F52671}"/>
          </ac:spMkLst>
        </pc:spChg>
        <pc:spChg chg="mod">
          <ac:chgData name="Iyer, Gopakumar" userId="d89e730a-3c91-46eb-8a29-f5f7d9608bc9" providerId="ADAL" clId="{ADBD15D3-3479-4AFC-8B7C-87B77E8FB617}" dt="2026-04-27T11:26:36.236" v="1555"/>
          <ac:spMkLst>
            <pc:docMk/>
            <pc:sldMk cId="3133081108" sldId="11056"/>
            <ac:spMk id="27" creationId="{03946D2D-4C26-D271-12F9-EED493277E45}"/>
          </ac:spMkLst>
        </pc:spChg>
      </pc:sldChg>
      <pc:sldChg chg="addSp delSp modSp mod">
        <pc:chgData name="Iyer, Gopakumar" userId="d89e730a-3c91-46eb-8a29-f5f7d9608bc9" providerId="ADAL" clId="{ADBD15D3-3479-4AFC-8B7C-87B77E8FB617}" dt="2026-04-28T01:04:51.184" v="2774" actId="3064"/>
        <pc:sldMkLst>
          <pc:docMk/>
          <pc:sldMk cId="1916405458" sldId="11057"/>
        </pc:sldMkLst>
        <pc:spChg chg="add mod">
          <ac:chgData name="Iyer, Gopakumar" userId="d89e730a-3c91-46eb-8a29-f5f7d9608bc9" providerId="ADAL" clId="{ADBD15D3-3479-4AFC-8B7C-87B77E8FB617}" dt="2026-04-28T01:04:51.184" v="2774" actId="3064"/>
          <ac:spMkLst>
            <pc:docMk/>
            <pc:sldMk cId="1916405458" sldId="11057"/>
            <ac:spMk id="5" creationId="{322160C6-399D-7B33-D1E2-3F6A0F5E1C60}"/>
          </ac:spMkLst>
        </pc:spChg>
        <pc:spChg chg="mod">
          <ac:chgData name="Iyer, Gopakumar" userId="d89e730a-3c91-46eb-8a29-f5f7d9608bc9" providerId="ADAL" clId="{ADBD15D3-3479-4AFC-8B7C-87B77E8FB617}" dt="2026-04-28T00:40:12.976" v="2641" actId="20577"/>
          <ac:spMkLst>
            <pc:docMk/>
            <pc:sldMk cId="1916405458" sldId="11057"/>
            <ac:spMk id="7" creationId="{AACD1344-85CE-CF04-842D-2F43D6AEE950}"/>
          </ac:spMkLst>
        </pc:spChg>
        <pc:spChg chg="del">
          <ac:chgData name="Iyer, Gopakumar" userId="d89e730a-3c91-46eb-8a29-f5f7d9608bc9" providerId="ADAL" clId="{ADBD15D3-3479-4AFC-8B7C-87B77E8FB617}" dt="2026-04-28T00:35:48.318" v="2539" actId="478"/>
          <ac:spMkLst>
            <pc:docMk/>
            <pc:sldMk cId="1916405458" sldId="11057"/>
            <ac:spMk id="8" creationId="{06730C09-437F-944F-1097-0ED58FA77EE9}"/>
          </ac:spMkLst>
        </pc:spChg>
        <pc:picChg chg="add mod">
          <ac:chgData name="Iyer, Gopakumar" userId="d89e730a-3c91-46eb-8a29-f5f7d9608bc9" providerId="ADAL" clId="{ADBD15D3-3479-4AFC-8B7C-87B77E8FB617}" dt="2026-04-28T01:04:16.010" v="2650" actId="1076"/>
          <ac:picMkLst>
            <pc:docMk/>
            <pc:sldMk cId="1916405458" sldId="11057"/>
            <ac:picMk id="4" creationId="{D5E04201-8DC1-E2F7-B35A-C1448810733B}"/>
          </ac:picMkLst>
        </pc:picChg>
      </pc:sldChg>
      <pc:sldChg chg="modSp mod">
        <pc:chgData name="Iyer, Gopakumar" userId="d89e730a-3c91-46eb-8a29-f5f7d9608bc9" providerId="ADAL" clId="{ADBD15D3-3479-4AFC-8B7C-87B77E8FB617}" dt="2026-04-28T12:39:38.916" v="9745" actId="20577"/>
        <pc:sldMkLst>
          <pc:docMk/>
          <pc:sldMk cId="2694508754" sldId="11058"/>
        </pc:sldMkLst>
        <pc:spChg chg="mod">
          <ac:chgData name="Iyer, Gopakumar" userId="d89e730a-3c91-46eb-8a29-f5f7d9608bc9" providerId="ADAL" clId="{ADBD15D3-3479-4AFC-8B7C-87B77E8FB617}" dt="2026-04-28T12:39:38.916" v="9745" actId="20577"/>
          <ac:spMkLst>
            <pc:docMk/>
            <pc:sldMk cId="2694508754" sldId="11058"/>
            <ac:spMk id="7" creationId="{A49833CE-3F30-57F9-ED12-351AB3D73EC2}"/>
          </ac:spMkLst>
        </pc:spChg>
        <pc:spChg chg="mod">
          <ac:chgData name="Iyer, Gopakumar" userId="d89e730a-3c91-46eb-8a29-f5f7d9608bc9" providerId="ADAL" clId="{ADBD15D3-3479-4AFC-8B7C-87B77E8FB617}" dt="2026-04-28T10:25:27.894" v="5966" actId="113"/>
          <ac:spMkLst>
            <pc:docMk/>
            <pc:sldMk cId="2694508754" sldId="11058"/>
            <ac:spMk id="8" creationId="{7879F318-92A3-DB9A-DE9C-09FEFEEB523A}"/>
          </ac:spMkLst>
        </pc:spChg>
      </pc:sldChg>
      <pc:sldChg chg="delSp modSp new mod">
        <pc:chgData name="Iyer, Gopakumar" userId="d89e730a-3c91-46eb-8a29-f5f7d9608bc9" providerId="ADAL" clId="{ADBD15D3-3479-4AFC-8B7C-87B77E8FB617}" dt="2026-04-26T19:30:31.415" v="514" actId="20577"/>
        <pc:sldMkLst>
          <pc:docMk/>
          <pc:sldMk cId="2475388345" sldId="11059"/>
        </pc:sldMkLst>
        <pc:spChg chg="mod">
          <ac:chgData name="Iyer, Gopakumar" userId="d89e730a-3c91-46eb-8a29-f5f7d9608bc9" providerId="ADAL" clId="{ADBD15D3-3479-4AFC-8B7C-87B77E8FB617}" dt="2026-04-26T19:30:31.415" v="514" actId="20577"/>
          <ac:spMkLst>
            <pc:docMk/>
            <pc:sldMk cId="2475388345" sldId="11059"/>
            <ac:spMk id="5" creationId="{2C1E8B74-6679-5EF5-59EA-8A6E1A3E305E}"/>
          </ac:spMkLst>
        </pc:spChg>
      </pc:sldChg>
      <pc:sldChg chg="addSp delSp modSp new del mod modNotesTx">
        <pc:chgData name="Iyer, Gopakumar" userId="d89e730a-3c91-46eb-8a29-f5f7d9608bc9" providerId="ADAL" clId="{ADBD15D3-3479-4AFC-8B7C-87B77E8FB617}" dt="2026-04-28T12:30:47.207" v="9220" actId="2696"/>
        <pc:sldMkLst>
          <pc:docMk/>
          <pc:sldMk cId="3671383994" sldId="11060"/>
        </pc:sldMkLst>
        <pc:spChg chg="del">
          <ac:chgData name="Iyer, Gopakumar" userId="d89e730a-3c91-46eb-8a29-f5f7d9608bc9" providerId="ADAL" clId="{ADBD15D3-3479-4AFC-8B7C-87B77E8FB617}" dt="2026-04-27T00:31:14.922" v="607" actId="478"/>
          <ac:spMkLst>
            <pc:docMk/>
            <pc:sldMk cId="3671383994" sldId="11060"/>
            <ac:spMk id="3" creationId="{4F6029D6-5633-E813-3B8E-6E6922345B05}"/>
          </ac:spMkLst>
        </pc:spChg>
        <pc:spChg chg="mod">
          <ac:chgData name="Iyer, Gopakumar" userId="d89e730a-3c91-46eb-8a29-f5f7d9608bc9" providerId="ADAL" clId="{ADBD15D3-3479-4AFC-8B7C-87B77E8FB617}" dt="2026-04-27T00:32:02.883" v="637" actId="20577"/>
          <ac:spMkLst>
            <pc:docMk/>
            <pc:sldMk cId="3671383994" sldId="11060"/>
            <ac:spMk id="4" creationId="{5E5683F4-8B81-D240-65A7-2873B902C01A}"/>
          </ac:spMkLst>
        </pc:spChg>
        <pc:spChg chg="mod">
          <ac:chgData name="Iyer, Gopakumar" userId="d89e730a-3c91-46eb-8a29-f5f7d9608bc9" providerId="ADAL" clId="{ADBD15D3-3479-4AFC-8B7C-87B77E8FB617}" dt="2026-04-27T00:31:10.058" v="606" actId="20577"/>
          <ac:spMkLst>
            <pc:docMk/>
            <pc:sldMk cId="3671383994" sldId="11060"/>
            <ac:spMk id="5" creationId="{3FAE28B8-FE9C-E992-9190-F02A5E143E1F}"/>
          </ac:spMkLst>
        </pc:spChg>
        <pc:spChg chg="add mod">
          <ac:chgData name="Iyer, Gopakumar" userId="d89e730a-3c91-46eb-8a29-f5f7d9608bc9" providerId="ADAL" clId="{ADBD15D3-3479-4AFC-8B7C-87B77E8FB617}" dt="2026-04-27T00:39:22.347" v="657" actId="164"/>
          <ac:spMkLst>
            <pc:docMk/>
            <pc:sldMk cId="3671383994" sldId="11060"/>
            <ac:spMk id="10" creationId="{E1F392D4-D5C0-D0B6-CEEC-FE146F17E46C}"/>
          </ac:spMkLst>
        </pc:spChg>
        <pc:spChg chg="add mod">
          <ac:chgData name="Iyer, Gopakumar" userId="d89e730a-3c91-46eb-8a29-f5f7d9608bc9" providerId="ADAL" clId="{ADBD15D3-3479-4AFC-8B7C-87B77E8FB617}" dt="2026-04-27T01:01:27.361" v="1108" actId="1037"/>
          <ac:spMkLst>
            <pc:docMk/>
            <pc:sldMk cId="3671383994" sldId="11060"/>
            <ac:spMk id="12" creationId="{5CDD6311-50DC-9874-41CA-4F3740ED3E59}"/>
          </ac:spMkLst>
        </pc:spChg>
        <pc:grpChg chg="add mod">
          <ac:chgData name="Iyer, Gopakumar" userId="d89e730a-3c91-46eb-8a29-f5f7d9608bc9" providerId="ADAL" clId="{ADBD15D3-3479-4AFC-8B7C-87B77E8FB617}" dt="2026-04-27T01:01:27.361" v="1108" actId="1037"/>
          <ac:grpSpMkLst>
            <pc:docMk/>
            <pc:sldMk cId="3671383994" sldId="11060"/>
            <ac:grpSpMk id="11" creationId="{2A9784C2-1BE8-019F-393E-DFD64394CCCD}"/>
          </ac:grpSpMkLst>
        </pc:grpChg>
        <pc:picChg chg="add mod">
          <ac:chgData name="Iyer, Gopakumar" userId="d89e730a-3c91-46eb-8a29-f5f7d9608bc9" providerId="ADAL" clId="{ADBD15D3-3479-4AFC-8B7C-87B77E8FB617}" dt="2026-04-27T00:38:19.271" v="643" actId="1076"/>
          <ac:picMkLst>
            <pc:docMk/>
            <pc:sldMk cId="3671383994" sldId="11060"/>
            <ac:picMk id="7" creationId="{7C0E5C11-6F10-D698-8AAA-8EAD7A592DDB}"/>
          </ac:picMkLst>
        </pc:picChg>
        <pc:picChg chg="add mod modCrop">
          <ac:chgData name="Iyer, Gopakumar" userId="d89e730a-3c91-46eb-8a29-f5f7d9608bc9" providerId="ADAL" clId="{ADBD15D3-3479-4AFC-8B7C-87B77E8FB617}" dt="2026-04-27T00:55:36.588" v="867" actId="732"/>
          <ac:picMkLst>
            <pc:docMk/>
            <pc:sldMk cId="3671383994" sldId="11060"/>
            <ac:picMk id="9" creationId="{902383A9-E4BB-5F5B-226E-214B40A183B4}"/>
          </ac:picMkLst>
        </pc:picChg>
      </pc:sldChg>
      <pc:sldChg chg="addSp delSp modSp new mod">
        <pc:chgData name="Iyer, Gopakumar" userId="d89e730a-3c91-46eb-8a29-f5f7d9608bc9" providerId="ADAL" clId="{ADBD15D3-3479-4AFC-8B7C-87B77E8FB617}" dt="2026-04-27T23:38:34.302" v="1788" actId="20577"/>
        <pc:sldMkLst>
          <pc:docMk/>
          <pc:sldMk cId="392198465" sldId="11061"/>
        </pc:sldMkLst>
        <pc:spChg chg="del">
          <ac:chgData name="Iyer, Gopakumar" userId="d89e730a-3c91-46eb-8a29-f5f7d9608bc9" providerId="ADAL" clId="{ADBD15D3-3479-4AFC-8B7C-87B77E8FB617}" dt="2026-04-27T23:38:24.874" v="1763" actId="478"/>
          <ac:spMkLst>
            <pc:docMk/>
            <pc:sldMk cId="392198465" sldId="11061"/>
            <ac:spMk id="3" creationId="{49E18354-5968-C276-B2DF-C1E592199661}"/>
          </ac:spMkLst>
        </pc:spChg>
        <pc:spChg chg="mod">
          <ac:chgData name="Iyer, Gopakumar" userId="d89e730a-3c91-46eb-8a29-f5f7d9608bc9" providerId="ADAL" clId="{ADBD15D3-3479-4AFC-8B7C-87B77E8FB617}" dt="2026-04-27T23:38:34.302" v="1788" actId="20577"/>
          <ac:spMkLst>
            <pc:docMk/>
            <pc:sldMk cId="392198465" sldId="11061"/>
            <ac:spMk id="4" creationId="{BF20073E-0D4F-0A47-C723-C92969BA8289}"/>
          </ac:spMkLst>
        </pc:spChg>
        <pc:spChg chg="mod">
          <ac:chgData name="Iyer, Gopakumar" userId="d89e730a-3c91-46eb-8a29-f5f7d9608bc9" providerId="ADAL" clId="{ADBD15D3-3479-4AFC-8B7C-87B77E8FB617}" dt="2026-04-27T23:37:38.971" v="1761" actId="20577"/>
          <ac:spMkLst>
            <pc:docMk/>
            <pc:sldMk cId="392198465" sldId="11061"/>
            <ac:spMk id="5" creationId="{9E8505B3-766A-8658-BAE2-9C691ADAA098}"/>
          </ac:spMkLst>
        </pc:spChg>
        <pc:picChg chg="add mod">
          <ac:chgData name="Iyer, Gopakumar" userId="d89e730a-3c91-46eb-8a29-f5f7d9608bc9" providerId="ADAL" clId="{ADBD15D3-3479-4AFC-8B7C-87B77E8FB617}" dt="2026-04-27T23:38:16.118" v="1762"/>
          <ac:picMkLst>
            <pc:docMk/>
            <pc:sldMk cId="392198465" sldId="11061"/>
            <ac:picMk id="6" creationId="{DEADCAE3-9AE2-08CD-33E2-EF23129E554C}"/>
          </ac:picMkLst>
        </pc:picChg>
        <pc:picChg chg="add mod">
          <ac:chgData name="Iyer, Gopakumar" userId="d89e730a-3c91-46eb-8a29-f5f7d9608bc9" providerId="ADAL" clId="{ADBD15D3-3479-4AFC-8B7C-87B77E8FB617}" dt="2026-04-27T23:38:16.118" v="1762"/>
          <ac:picMkLst>
            <pc:docMk/>
            <pc:sldMk cId="392198465" sldId="11061"/>
            <ac:picMk id="7" creationId="{31C4C751-9143-8CD6-D971-F0437BE6D6A9}"/>
          </ac:picMkLst>
        </pc:picChg>
      </pc:sldChg>
      <pc:sldChg chg="addSp delSp modSp new mod">
        <pc:chgData name="Iyer, Gopakumar" userId="d89e730a-3c91-46eb-8a29-f5f7d9608bc9" providerId="ADAL" clId="{ADBD15D3-3479-4AFC-8B7C-87B77E8FB617}" dt="2026-04-28T12:40:06.874" v="9757" actId="20577"/>
        <pc:sldMkLst>
          <pc:docMk/>
          <pc:sldMk cId="3930728741" sldId="11062"/>
        </pc:sldMkLst>
        <pc:spChg chg="del">
          <ac:chgData name="Iyer, Gopakumar" userId="d89e730a-3c91-46eb-8a29-f5f7d9608bc9" providerId="ADAL" clId="{ADBD15D3-3479-4AFC-8B7C-87B77E8FB617}" dt="2026-04-27T23:39:49.095" v="1791" actId="478"/>
          <ac:spMkLst>
            <pc:docMk/>
            <pc:sldMk cId="3930728741" sldId="11062"/>
            <ac:spMk id="3" creationId="{0D473671-C862-6D86-F465-85273BF8FC46}"/>
          </ac:spMkLst>
        </pc:spChg>
        <pc:spChg chg="mod">
          <ac:chgData name="Iyer, Gopakumar" userId="d89e730a-3c91-46eb-8a29-f5f7d9608bc9" providerId="ADAL" clId="{ADBD15D3-3479-4AFC-8B7C-87B77E8FB617}" dt="2026-04-27T23:40:10.705" v="1879" actId="20577"/>
          <ac:spMkLst>
            <pc:docMk/>
            <pc:sldMk cId="3930728741" sldId="11062"/>
            <ac:spMk id="5" creationId="{9A4B9BCF-75DF-162C-27FF-0BEA549A0F81}"/>
          </ac:spMkLst>
        </pc:spChg>
        <pc:spChg chg="add mod">
          <ac:chgData name="Iyer, Gopakumar" userId="d89e730a-3c91-46eb-8a29-f5f7d9608bc9" providerId="ADAL" clId="{ADBD15D3-3479-4AFC-8B7C-87B77E8FB617}" dt="2026-04-28T12:40:06.874" v="9757" actId="20577"/>
          <ac:spMkLst>
            <pc:docMk/>
            <pc:sldMk cId="3930728741" sldId="11062"/>
            <ac:spMk id="7" creationId="{3D1F1219-8FC6-FB95-315B-52B5C06D68E8}"/>
          </ac:spMkLst>
        </pc:spChg>
        <pc:picChg chg="add mod">
          <ac:chgData name="Iyer, Gopakumar" userId="d89e730a-3c91-46eb-8a29-f5f7d9608bc9" providerId="ADAL" clId="{ADBD15D3-3479-4AFC-8B7C-87B77E8FB617}" dt="2026-04-27T23:39:42.705" v="1790"/>
          <ac:picMkLst>
            <pc:docMk/>
            <pc:sldMk cId="3930728741" sldId="11062"/>
            <ac:picMk id="6" creationId="{8500DE30-CADF-C23D-955D-40D67037F79C}"/>
          </ac:picMkLst>
        </pc:picChg>
      </pc:sldChg>
      <pc:sldChg chg="addSp delSp modSp add mod">
        <pc:chgData name="Iyer, Gopakumar" userId="d89e730a-3c91-46eb-8a29-f5f7d9608bc9" providerId="ADAL" clId="{ADBD15D3-3479-4AFC-8B7C-87B77E8FB617}" dt="2026-04-28T12:39:03.041" v="9664"/>
        <pc:sldMkLst>
          <pc:docMk/>
          <pc:sldMk cId="3681617837" sldId="11063"/>
        </pc:sldMkLst>
        <pc:spChg chg="mod">
          <ac:chgData name="Iyer, Gopakumar" userId="d89e730a-3c91-46eb-8a29-f5f7d9608bc9" providerId="ADAL" clId="{ADBD15D3-3479-4AFC-8B7C-87B77E8FB617}" dt="2026-04-28T10:19:18.161" v="5964" actId="207"/>
          <ac:spMkLst>
            <pc:docMk/>
            <pc:sldMk cId="3681617837" sldId="11063"/>
            <ac:spMk id="4" creationId="{296C3529-0CD0-633B-32F7-163C1BDEE821}"/>
          </ac:spMkLst>
        </pc:spChg>
        <pc:spChg chg="del">
          <ac:chgData name="Iyer, Gopakumar" userId="d89e730a-3c91-46eb-8a29-f5f7d9608bc9" providerId="ADAL" clId="{ADBD15D3-3479-4AFC-8B7C-87B77E8FB617}" dt="2026-04-28T01:50:39.838" v="5018" actId="478"/>
          <ac:spMkLst>
            <pc:docMk/>
            <pc:sldMk cId="3681617837" sldId="11063"/>
            <ac:spMk id="5" creationId="{DAFABEE4-3A1E-2A27-B6B1-6A20BD3AFAB4}"/>
          </ac:spMkLst>
        </pc:spChg>
        <pc:spChg chg="del">
          <ac:chgData name="Iyer, Gopakumar" userId="d89e730a-3c91-46eb-8a29-f5f7d9608bc9" providerId="ADAL" clId="{ADBD15D3-3479-4AFC-8B7C-87B77E8FB617}" dt="2026-04-28T12:38:59.891" v="9662" actId="478"/>
          <ac:spMkLst>
            <pc:docMk/>
            <pc:sldMk cId="3681617837" sldId="11063"/>
            <ac:spMk id="7" creationId="{48D95017-4AED-230B-50A7-F5CED5F68544}"/>
          </ac:spMkLst>
        </pc:spChg>
        <pc:spChg chg="add del mod">
          <ac:chgData name="Iyer, Gopakumar" userId="d89e730a-3c91-46eb-8a29-f5f7d9608bc9" providerId="ADAL" clId="{ADBD15D3-3479-4AFC-8B7C-87B77E8FB617}" dt="2026-04-28T12:39:02.680" v="9663" actId="478"/>
          <ac:spMkLst>
            <pc:docMk/>
            <pc:sldMk cId="3681617837" sldId="11063"/>
            <ac:spMk id="11" creationId="{520EED1C-ABCE-565A-5789-389877EA33F5}"/>
          </ac:spMkLst>
        </pc:spChg>
        <pc:spChg chg="add mod">
          <ac:chgData name="Iyer, Gopakumar" userId="d89e730a-3c91-46eb-8a29-f5f7d9608bc9" providerId="ADAL" clId="{ADBD15D3-3479-4AFC-8B7C-87B77E8FB617}" dt="2026-04-28T12:39:03.041" v="9664"/>
          <ac:spMkLst>
            <pc:docMk/>
            <pc:sldMk cId="3681617837" sldId="11063"/>
            <ac:spMk id="12" creationId="{86A637B4-09B4-6133-FDF4-B6F151981F0B}"/>
          </ac:spMkLst>
        </pc:spChg>
        <pc:picChg chg="mod">
          <ac:chgData name="Iyer, Gopakumar" userId="d89e730a-3c91-46eb-8a29-f5f7d9608bc9" providerId="ADAL" clId="{ADBD15D3-3479-4AFC-8B7C-87B77E8FB617}" dt="2026-04-28T10:18:40.487" v="5948" actId="1037"/>
          <ac:picMkLst>
            <pc:docMk/>
            <pc:sldMk cId="3681617837" sldId="11063"/>
            <ac:picMk id="2" creationId="{CC8F9C28-8468-C344-781B-D780853F5F82}"/>
          </ac:picMkLst>
        </pc:picChg>
      </pc:sldChg>
      <pc:sldChg chg="addSp delSp modSp add mod">
        <pc:chgData name="Iyer, Gopakumar" userId="d89e730a-3c91-46eb-8a29-f5f7d9608bc9" providerId="ADAL" clId="{ADBD15D3-3479-4AFC-8B7C-87B77E8FB617}" dt="2026-04-28T10:33:38.940" v="6150" actId="14100"/>
        <pc:sldMkLst>
          <pc:docMk/>
          <pc:sldMk cId="544116992" sldId="11064"/>
        </pc:sldMkLst>
        <pc:spChg chg="del">
          <ac:chgData name="Iyer, Gopakumar" userId="d89e730a-3c91-46eb-8a29-f5f7d9608bc9" providerId="ADAL" clId="{ADBD15D3-3479-4AFC-8B7C-87B77E8FB617}" dt="2026-04-28T10:32:56.391" v="6135" actId="478"/>
          <ac:spMkLst>
            <pc:docMk/>
            <pc:sldMk cId="544116992" sldId="11064"/>
            <ac:spMk id="4" creationId="{2B4E4C6E-6EC0-8EED-8A0A-1E867FE9EC30}"/>
          </ac:spMkLst>
        </pc:spChg>
        <pc:spChg chg="del">
          <ac:chgData name="Iyer, Gopakumar" userId="d89e730a-3c91-46eb-8a29-f5f7d9608bc9" providerId="ADAL" clId="{ADBD15D3-3479-4AFC-8B7C-87B77E8FB617}" dt="2026-04-28T10:32:53.403" v="6134" actId="478"/>
          <ac:spMkLst>
            <pc:docMk/>
            <pc:sldMk cId="544116992" sldId="11064"/>
            <ac:spMk id="5" creationId="{5F01DE8E-4F0D-5338-A44F-209FDC63BEB4}"/>
          </ac:spMkLst>
        </pc:spChg>
        <pc:spChg chg="add mod">
          <ac:chgData name="Iyer, Gopakumar" userId="d89e730a-3c91-46eb-8a29-f5f7d9608bc9" providerId="ADAL" clId="{ADBD15D3-3479-4AFC-8B7C-87B77E8FB617}" dt="2026-04-28T10:33:27.531" v="6149" actId="1037"/>
          <ac:spMkLst>
            <pc:docMk/>
            <pc:sldMk cId="544116992" sldId="11064"/>
            <ac:spMk id="8" creationId="{B5A16016-B2C0-5DCD-21F0-BC7C8D7CD327}"/>
          </ac:spMkLst>
        </pc:spChg>
        <pc:picChg chg="del">
          <ac:chgData name="Iyer, Gopakumar" userId="d89e730a-3c91-46eb-8a29-f5f7d9608bc9" providerId="ADAL" clId="{ADBD15D3-3479-4AFC-8B7C-87B77E8FB617}" dt="2026-04-28T10:32:50.989" v="6133" actId="478"/>
          <ac:picMkLst>
            <pc:docMk/>
            <pc:sldMk cId="544116992" sldId="11064"/>
            <ac:picMk id="2" creationId="{8FB9A992-5E3F-F3F3-F5D5-15E746900547}"/>
          </ac:picMkLst>
        </pc:picChg>
        <pc:picChg chg="add mod">
          <ac:chgData name="Iyer, Gopakumar" userId="d89e730a-3c91-46eb-8a29-f5f7d9608bc9" providerId="ADAL" clId="{ADBD15D3-3479-4AFC-8B7C-87B77E8FB617}" dt="2026-04-28T10:33:38.940" v="6150" actId="14100"/>
          <ac:picMkLst>
            <pc:docMk/>
            <pc:sldMk cId="544116992" sldId="11064"/>
            <ac:picMk id="6" creationId="{5108FFDA-108C-9C38-E0B3-80F02421852F}"/>
          </ac:picMkLst>
        </pc:picChg>
      </pc:sldChg>
      <pc:sldChg chg="modSp add mod ord">
        <pc:chgData name="Iyer, Gopakumar" userId="d89e730a-3c91-46eb-8a29-f5f7d9608bc9" providerId="ADAL" clId="{ADBD15D3-3479-4AFC-8B7C-87B77E8FB617}" dt="2026-04-28T12:47:46.045" v="10116" actId="20577"/>
        <pc:sldMkLst>
          <pc:docMk/>
          <pc:sldMk cId="3478115227" sldId="11065"/>
        </pc:sldMkLst>
        <pc:spChg chg="mod">
          <ac:chgData name="Iyer, Gopakumar" userId="d89e730a-3c91-46eb-8a29-f5f7d9608bc9" providerId="ADAL" clId="{ADBD15D3-3479-4AFC-8B7C-87B77E8FB617}" dt="2026-04-28T12:47:46.045" v="10116" actId="20577"/>
          <ac:spMkLst>
            <pc:docMk/>
            <pc:sldMk cId="3478115227" sldId="11065"/>
            <ac:spMk id="4" creationId="{1A658024-B96B-B6C8-DAE2-FB6F2A56E513}"/>
          </ac:spMkLst>
        </pc:spChg>
      </pc:sldChg>
      <pc:sldChg chg="modSp new mod">
        <pc:chgData name="Iyer, Gopakumar" userId="d89e730a-3c91-46eb-8a29-f5f7d9608bc9" providerId="ADAL" clId="{ADBD15D3-3479-4AFC-8B7C-87B77E8FB617}" dt="2026-04-28T10:53:14.098" v="6738" actId="20577"/>
        <pc:sldMkLst>
          <pc:docMk/>
          <pc:sldMk cId="4112693840" sldId="11066"/>
        </pc:sldMkLst>
        <pc:spChg chg="mod">
          <ac:chgData name="Iyer, Gopakumar" userId="d89e730a-3c91-46eb-8a29-f5f7d9608bc9" providerId="ADAL" clId="{ADBD15D3-3479-4AFC-8B7C-87B77E8FB617}" dt="2026-04-28T10:47:03.857" v="6496" actId="20577"/>
          <ac:spMkLst>
            <pc:docMk/>
            <pc:sldMk cId="4112693840" sldId="11066"/>
            <ac:spMk id="5" creationId="{203D0EF5-3C64-E630-5388-76498A2DC84D}"/>
          </ac:spMkLst>
        </pc:spChg>
        <pc:spChg chg="mod">
          <ac:chgData name="Iyer, Gopakumar" userId="d89e730a-3c91-46eb-8a29-f5f7d9608bc9" providerId="ADAL" clId="{ADBD15D3-3479-4AFC-8B7C-87B77E8FB617}" dt="2026-04-28T10:53:14.098" v="6738" actId="20577"/>
          <ac:spMkLst>
            <pc:docMk/>
            <pc:sldMk cId="4112693840" sldId="11066"/>
            <ac:spMk id="6" creationId="{BF75C3BE-DB36-E98E-FC65-01482E86DF25}"/>
          </ac:spMkLst>
        </pc:spChg>
      </pc:sldChg>
      <pc:sldChg chg="addSp delSp modSp new mod">
        <pc:chgData name="Iyer, Gopakumar" userId="d89e730a-3c91-46eb-8a29-f5f7d9608bc9" providerId="ADAL" clId="{ADBD15D3-3479-4AFC-8B7C-87B77E8FB617}" dt="2026-04-28T11:19:10.778" v="7974" actId="478"/>
        <pc:sldMkLst>
          <pc:docMk/>
          <pc:sldMk cId="1125278536" sldId="11067"/>
        </pc:sldMkLst>
        <pc:spChg chg="del">
          <ac:chgData name="Iyer, Gopakumar" userId="d89e730a-3c91-46eb-8a29-f5f7d9608bc9" providerId="ADAL" clId="{ADBD15D3-3479-4AFC-8B7C-87B77E8FB617}" dt="2026-04-28T11:19:10.778" v="7974" actId="478"/>
          <ac:spMkLst>
            <pc:docMk/>
            <pc:sldMk cId="1125278536" sldId="11067"/>
            <ac:spMk id="3" creationId="{73D1443D-FE2F-8848-B0E9-BB8AAB1D17AB}"/>
          </ac:spMkLst>
        </pc:spChg>
        <pc:spChg chg="mod">
          <ac:chgData name="Iyer, Gopakumar" userId="d89e730a-3c91-46eb-8a29-f5f7d9608bc9" providerId="ADAL" clId="{ADBD15D3-3479-4AFC-8B7C-87B77E8FB617}" dt="2026-04-28T10:54:08.999" v="6822" actId="20577"/>
          <ac:spMkLst>
            <pc:docMk/>
            <pc:sldMk cId="1125278536" sldId="11067"/>
            <ac:spMk id="5" creationId="{8D6599D3-7559-1061-4FE0-28196900FE54}"/>
          </ac:spMkLst>
        </pc:spChg>
        <pc:spChg chg="add mod">
          <ac:chgData name="Iyer, Gopakumar" userId="d89e730a-3c91-46eb-8a29-f5f7d9608bc9" providerId="ADAL" clId="{ADBD15D3-3479-4AFC-8B7C-87B77E8FB617}" dt="2026-04-28T11:09:54.542" v="7442" actId="20577"/>
          <ac:spMkLst>
            <pc:docMk/>
            <pc:sldMk cId="1125278536" sldId="11067"/>
            <ac:spMk id="8" creationId="{AF6E31DF-E855-14D9-4B44-7455675AA783}"/>
          </ac:spMkLst>
        </pc:spChg>
        <pc:picChg chg="add mod">
          <ac:chgData name="Iyer, Gopakumar" userId="d89e730a-3c91-46eb-8a29-f5f7d9608bc9" providerId="ADAL" clId="{ADBD15D3-3479-4AFC-8B7C-87B77E8FB617}" dt="2026-04-28T10:56:20.459" v="6825" actId="1076"/>
          <ac:picMkLst>
            <pc:docMk/>
            <pc:sldMk cId="1125278536" sldId="11067"/>
            <ac:picMk id="7" creationId="{D78BB7DC-16EF-EA37-DFD3-0E0FB09FA795}"/>
          </ac:picMkLst>
        </pc:picChg>
      </pc:sldChg>
      <pc:sldChg chg="addSp delSp modSp add mod">
        <pc:chgData name="Iyer, Gopakumar" userId="d89e730a-3c91-46eb-8a29-f5f7d9608bc9" providerId="ADAL" clId="{ADBD15D3-3479-4AFC-8B7C-87B77E8FB617}" dt="2026-04-28T11:19:05.148" v="7973" actId="478"/>
        <pc:sldMkLst>
          <pc:docMk/>
          <pc:sldMk cId="2318850836" sldId="11068"/>
        </pc:sldMkLst>
        <pc:spChg chg="del">
          <ac:chgData name="Iyer, Gopakumar" userId="d89e730a-3c91-46eb-8a29-f5f7d9608bc9" providerId="ADAL" clId="{ADBD15D3-3479-4AFC-8B7C-87B77E8FB617}" dt="2026-04-28T11:19:05.148" v="7973" actId="478"/>
          <ac:spMkLst>
            <pc:docMk/>
            <pc:sldMk cId="2318850836" sldId="11068"/>
            <ac:spMk id="3" creationId="{A2FA5F28-C7EC-7BFD-FD09-1771AD898938}"/>
          </ac:spMkLst>
        </pc:spChg>
        <pc:spChg chg="mod">
          <ac:chgData name="Iyer, Gopakumar" userId="d89e730a-3c91-46eb-8a29-f5f7d9608bc9" providerId="ADAL" clId="{ADBD15D3-3479-4AFC-8B7C-87B77E8FB617}" dt="2026-04-28T11:18:59.839" v="7972" actId="114"/>
          <ac:spMkLst>
            <pc:docMk/>
            <pc:sldMk cId="2318850836" sldId="11068"/>
            <ac:spMk id="4" creationId="{F3676539-F9EB-A933-AE82-D81A058DF502}"/>
          </ac:spMkLst>
        </pc:spChg>
        <pc:spChg chg="mod">
          <ac:chgData name="Iyer, Gopakumar" userId="d89e730a-3c91-46eb-8a29-f5f7d9608bc9" providerId="ADAL" clId="{ADBD15D3-3479-4AFC-8B7C-87B77E8FB617}" dt="2026-04-28T11:17:33.936" v="7941" actId="20577"/>
          <ac:spMkLst>
            <pc:docMk/>
            <pc:sldMk cId="2318850836" sldId="11068"/>
            <ac:spMk id="5" creationId="{9074FB46-CA2A-3784-921D-787ECCB64896}"/>
          </ac:spMkLst>
        </pc:spChg>
        <pc:spChg chg="mod">
          <ac:chgData name="Iyer, Gopakumar" userId="d89e730a-3c91-46eb-8a29-f5f7d9608bc9" providerId="ADAL" clId="{ADBD15D3-3479-4AFC-8B7C-87B77E8FB617}" dt="2026-04-28T11:17:11.454" v="7930" actId="20577"/>
          <ac:spMkLst>
            <pc:docMk/>
            <pc:sldMk cId="2318850836" sldId="11068"/>
            <ac:spMk id="8" creationId="{EC3B4B5A-CC09-50C9-EEF7-06AFC000B1EA}"/>
          </ac:spMkLst>
        </pc:spChg>
        <pc:picChg chg="del">
          <ac:chgData name="Iyer, Gopakumar" userId="d89e730a-3c91-46eb-8a29-f5f7d9608bc9" providerId="ADAL" clId="{ADBD15D3-3479-4AFC-8B7C-87B77E8FB617}" dt="2026-04-28T11:14:34.501" v="7621" actId="478"/>
          <ac:picMkLst>
            <pc:docMk/>
            <pc:sldMk cId="2318850836" sldId="11068"/>
            <ac:picMk id="7" creationId="{5210607A-76B8-7126-C3AC-0216040A7D1E}"/>
          </ac:picMkLst>
        </pc:picChg>
        <pc:picChg chg="add mod">
          <ac:chgData name="Iyer, Gopakumar" userId="d89e730a-3c91-46eb-8a29-f5f7d9608bc9" providerId="ADAL" clId="{ADBD15D3-3479-4AFC-8B7C-87B77E8FB617}" dt="2026-04-28T11:15:01.111" v="7625" actId="1076"/>
          <ac:picMkLst>
            <pc:docMk/>
            <pc:sldMk cId="2318850836" sldId="11068"/>
            <ac:picMk id="9" creationId="{4DF180AE-8F99-3FF6-7BFB-93E8720F9CDF}"/>
          </ac:picMkLst>
        </pc:picChg>
      </pc:sldChg>
      <pc:sldChg chg="addSp delSp modSp add mod">
        <pc:chgData name="Iyer, Gopakumar" userId="d89e730a-3c91-46eb-8a29-f5f7d9608bc9" providerId="ADAL" clId="{ADBD15D3-3479-4AFC-8B7C-87B77E8FB617}" dt="2026-04-28T12:15:44.211" v="8766" actId="692"/>
        <pc:sldMkLst>
          <pc:docMk/>
          <pc:sldMk cId="848304679" sldId="11069"/>
        </pc:sldMkLst>
        <pc:spChg chg="del">
          <ac:chgData name="Iyer, Gopakumar" userId="d89e730a-3c91-46eb-8a29-f5f7d9608bc9" providerId="ADAL" clId="{ADBD15D3-3479-4AFC-8B7C-87B77E8FB617}" dt="2026-04-28T11:21:01.922" v="7977" actId="478"/>
          <ac:spMkLst>
            <pc:docMk/>
            <pc:sldMk cId="848304679" sldId="11069"/>
            <ac:spMk id="8" creationId="{209C6D36-564F-4E0C-D7F0-164FC3CABA9A}"/>
          </ac:spMkLst>
        </pc:spChg>
        <pc:spChg chg="add mod">
          <ac:chgData name="Iyer, Gopakumar" userId="d89e730a-3c91-46eb-8a29-f5f7d9608bc9" providerId="ADAL" clId="{ADBD15D3-3479-4AFC-8B7C-87B77E8FB617}" dt="2026-04-28T11:45:34.013" v="8233" actId="20577"/>
          <ac:spMkLst>
            <pc:docMk/>
            <pc:sldMk cId="848304679" sldId="11069"/>
            <ac:spMk id="15" creationId="{7889424A-8E10-04E5-2A67-84DEBFE521A2}"/>
          </ac:spMkLst>
        </pc:spChg>
        <pc:spChg chg="add mod">
          <ac:chgData name="Iyer, Gopakumar" userId="d89e730a-3c91-46eb-8a29-f5f7d9608bc9" providerId="ADAL" clId="{ADBD15D3-3479-4AFC-8B7C-87B77E8FB617}" dt="2026-04-28T12:15:44.211" v="8766" actId="692"/>
          <ac:spMkLst>
            <pc:docMk/>
            <pc:sldMk cId="848304679" sldId="11069"/>
            <ac:spMk id="16" creationId="{30EB03A5-4158-B50A-AC5A-1C1B1B5CF27D}"/>
          </ac:spMkLst>
        </pc:spChg>
        <pc:picChg chg="add mod">
          <ac:chgData name="Iyer, Gopakumar" userId="d89e730a-3c91-46eb-8a29-f5f7d9608bc9" providerId="ADAL" clId="{ADBD15D3-3479-4AFC-8B7C-87B77E8FB617}" dt="2026-04-28T11:21:19.906" v="8029" actId="14100"/>
          <ac:picMkLst>
            <pc:docMk/>
            <pc:sldMk cId="848304679" sldId="11069"/>
            <ac:picMk id="6" creationId="{4A85A81C-6945-780A-73AF-7A9CC20E0BFE}"/>
          </ac:picMkLst>
        </pc:picChg>
        <pc:picChg chg="del">
          <ac:chgData name="Iyer, Gopakumar" userId="d89e730a-3c91-46eb-8a29-f5f7d9608bc9" providerId="ADAL" clId="{ADBD15D3-3479-4AFC-8B7C-87B77E8FB617}" dt="2026-04-28T11:20:59.774" v="7976" actId="478"/>
          <ac:picMkLst>
            <pc:docMk/>
            <pc:sldMk cId="848304679" sldId="11069"/>
            <ac:picMk id="9" creationId="{C74D2896-3DCF-1E4F-D25D-EC095AAF0923}"/>
          </ac:picMkLst>
        </pc:picChg>
        <pc:picChg chg="add del mod">
          <ac:chgData name="Iyer, Gopakumar" userId="d89e730a-3c91-46eb-8a29-f5f7d9608bc9" providerId="ADAL" clId="{ADBD15D3-3479-4AFC-8B7C-87B77E8FB617}" dt="2026-04-28T11:30:17.174" v="8036" actId="478"/>
          <ac:picMkLst>
            <pc:docMk/>
            <pc:sldMk cId="848304679" sldId="11069"/>
            <ac:picMk id="10" creationId="{68EE3196-C227-F7BA-47C7-387B5BE2130F}"/>
          </ac:picMkLst>
        </pc:picChg>
        <pc:picChg chg="add mod">
          <ac:chgData name="Iyer, Gopakumar" userId="d89e730a-3c91-46eb-8a29-f5f7d9608bc9" providerId="ADAL" clId="{ADBD15D3-3479-4AFC-8B7C-87B77E8FB617}" dt="2026-04-28T11:30:40.512" v="8041" actId="1076"/>
          <ac:picMkLst>
            <pc:docMk/>
            <pc:sldMk cId="848304679" sldId="11069"/>
            <ac:picMk id="12" creationId="{5DE35C95-BBCD-0B8E-91D3-6DFFEB11AC37}"/>
          </ac:picMkLst>
        </pc:picChg>
        <pc:picChg chg="add mod">
          <ac:chgData name="Iyer, Gopakumar" userId="d89e730a-3c91-46eb-8a29-f5f7d9608bc9" providerId="ADAL" clId="{ADBD15D3-3479-4AFC-8B7C-87B77E8FB617}" dt="2026-04-28T11:30:29.125" v="8040" actId="14100"/>
          <ac:picMkLst>
            <pc:docMk/>
            <pc:sldMk cId="848304679" sldId="11069"/>
            <ac:picMk id="14" creationId="{E727EB5A-7EEC-16E7-B0C3-DB86C2458EF0}"/>
          </ac:picMkLst>
        </pc:picChg>
      </pc:sldChg>
      <pc:sldChg chg="addSp delSp modSp new mod">
        <pc:chgData name="Iyer, Gopakumar" userId="d89e730a-3c91-46eb-8a29-f5f7d9608bc9" providerId="ADAL" clId="{ADBD15D3-3479-4AFC-8B7C-87B77E8FB617}" dt="2026-04-28T12:16:42.897" v="8902" actId="20577"/>
        <pc:sldMkLst>
          <pc:docMk/>
          <pc:sldMk cId="1368837117" sldId="11070"/>
        </pc:sldMkLst>
        <pc:spChg chg="del">
          <ac:chgData name="Iyer, Gopakumar" userId="d89e730a-3c91-46eb-8a29-f5f7d9608bc9" providerId="ADAL" clId="{ADBD15D3-3479-4AFC-8B7C-87B77E8FB617}" dt="2026-04-28T11:59:21.690" v="8279" actId="478"/>
          <ac:spMkLst>
            <pc:docMk/>
            <pc:sldMk cId="1368837117" sldId="11070"/>
            <ac:spMk id="3" creationId="{CF656E79-7662-93E3-2D05-B878988A43A5}"/>
          </ac:spMkLst>
        </pc:spChg>
        <pc:spChg chg="mod">
          <ac:chgData name="Iyer, Gopakumar" userId="d89e730a-3c91-46eb-8a29-f5f7d9608bc9" providerId="ADAL" clId="{ADBD15D3-3479-4AFC-8B7C-87B77E8FB617}" dt="2026-04-28T12:01:29.561" v="8374" actId="20577"/>
          <ac:spMkLst>
            <pc:docMk/>
            <pc:sldMk cId="1368837117" sldId="11070"/>
            <ac:spMk id="4" creationId="{D97344FB-E3DB-A03E-2471-D00B3781DFBA}"/>
          </ac:spMkLst>
        </pc:spChg>
        <pc:spChg chg="mod">
          <ac:chgData name="Iyer, Gopakumar" userId="d89e730a-3c91-46eb-8a29-f5f7d9608bc9" providerId="ADAL" clId="{ADBD15D3-3479-4AFC-8B7C-87B77E8FB617}" dt="2026-04-28T12:00:53.628" v="8355" actId="20577"/>
          <ac:spMkLst>
            <pc:docMk/>
            <pc:sldMk cId="1368837117" sldId="11070"/>
            <ac:spMk id="5" creationId="{390D878A-3517-7973-397E-2848E20CA0E4}"/>
          </ac:spMkLst>
        </pc:spChg>
        <pc:spChg chg="add mod">
          <ac:chgData name="Iyer, Gopakumar" userId="d89e730a-3c91-46eb-8a29-f5f7d9608bc9" providerId="ADAL" clId="{ADBD15D3-3479-4AFC-8B7C-87B77E8FB617}" dt="2026-04-28T12:16:42.897" v="8902" actId="20577"/>
          <ac:spMkLst>
            <pc:docMk/>
            <pc:sldMk cId="1368837117" sldId="11070"/>
            <ac:spMk id="8" creationId="{A3BE4CED-1ED4-35BE-445F-E2CDD11D6DE9}"/>
          </ac:spMkLst>
        </pc:spChg>
        <pc:picChg chg="add mod modCrop">
          <ac:chgData name="Iyer, Gopakumar" userId="d89e730a-3c91-46eb-8a29-f5f7d9608bc9" providerId="ADAL" clId="{ADBD15D3-3479-4AFC-8B7C-87B77E8FB617}" dt="2026-04-28T12:01:13.450" v="8372" actId="1035"/>
          <ac:picMkLst>
            <pc:docMk/>
            <pc:sldMk cId="1368837117" sldId="11070"/>
            <ac:picMk id="7" creationId="{95A4B490-BE20-C0DB-6F60-F7841131C392}"/>
          </ac:picMkLst>
        </pc:picChg>
      </pc:sldChg>
      <pc:sldChg chg="addSp delSp modSp add mod">
        <pc:chgData name="Iyer, Gopakumar" userId="d89e730a-3c91-46eb-8a29-f5f7d9608bc9" providerId="ADAL" clId="{ADBD15D3-3479-4AFC-8B7C-87B77E8FB617}" dt="2026-04-28T12:30:28.066" v="9219" actId="207"/>
        <pc:sldMkLst>
          <pc:docMk/>
          <pc:sldMk cId="3655881646" sldId="11071"/>
        </pc:sldMkLst>
        <pc:spChg chg="mod">
          <ac:chgData name="Iyer, Gopakumar" userId="d89e730a-3c91-46eb-8a29-f5f7d9608bc9" providerId="ADAL" clId="{ADBD15D3-3479-4AFC-8B7C-87B77E8FB617}" dt="2026-04-28T12:30:28.066" v="9219" actId="207"/>
          <ac:spMkLst>
            <pc:docMk/>
            <pc:sldMk cId="3655881646" sldId="11071"/>
            <ac:spMk id="8" creationId="{CE7FEFA5-9B60-43E8-A9B6-970AC3A67BF2}"/>
          </ac:spMkLst>
        </pc:spChg>
        <pc:picChg chg="add mod">
          <ac:chgData name="Iyer, Gopakumar" userId="d89e730a-3c91-46eb-8a29-f5f7d9608bc9" providerId="ADAL" clId="{ADBD15D3-3479-4AFC-8B7C-87B77E8FB617}" dt="2026-04-28T12:23:21.775" v="8956" actId="1036"/>
          <ac:picMkLst>
            <pc:docMk/>
            <pc:sldMk cId="3655881646" sldId="11071"/>
            <ac:picMk id="6" creationId="{F1DAF67F-9885-99A4-BCDE-D9B7CE2A47FD}"/>
          </ac:picMkLst>
        </pc:picChg>
        <pc:picChg chg="del">
          <ac:chgData name="Iyer, Gopakumar" userId="d89e730a-3c91-46eb-8a29-f5f7d9608bc9" providerId="ADAL" clId="{ADBD15D3-3479-4AFC-8B7C-87B77E8FB617}" dt="2026-04-28T12:04:00.765" v="8469" actId="478"/>
          <ac:picMkLst>
            <pc:docMk/>
            <pc:sldMk cId="3655881646" sldId="11071"/>
            <ac:picMk id="7" creationId="{2A761120-DAA2-ED2D-578A-CC6F071E9149}"/>
          </ac:picMkLst>
        </pc:picChg>
        <pc:picChg chg="add mod">
          <ac:chgData name="Iyer, Gopakumar" userId="d89e730a-3c91-46eb-8a29-f5f7d9608bc9" providerId="ADAL" clId="{ADBD15D3-3479-4AFC-8B7C-87B77E8FB617}" dt="2026-04-28T12:04:58.202" v="8475" actId="1076"/>
          <ac:picMkLst>
            <pc:docMk/>
            <pc:sldMk cId="3655881646" sldId="11071"/>
            <ac:picMk id="10" creationId="{A338D603-6F88-3890-8794-E3ABFEE98947}"/>
          </ac:picMkLst>
        </pc:picChg>
      </pc:sldChg>
      <pc:sldChg chg="delSp add del mod">
        <pc:chgData name="Iyer, Gopakumar" userId="d89e730a-3c91-46eb-8a29-f5f7d9608bc9" providerId="ADAL" clId="{ADBD15D3-3479-4AFC-8B7C-87B77E8FB617}" dt="2026-04-28T12:30:47.207" v="9220" actId="2696"/>
        <pc:sldMkLst>
          <pc:docMk/>
          <pc:sldMk cId="361426881" sldId="11072"/>
        </pc:sldMkLst>
        <pc:picChg chg="del">
          <ac:chgData name="Iyer, Gopakumar" userId="d89e730a-3c91-46eb-8a29-f5f7d9608bc9" providerId="ADAL" clId="{ADBD15D3-3479-4AFC-8B7C-87B77E8FB617}" dt="2026-04-28T12:06:58.471" v="8752" actId="478"/>
          <ac:picMkLst>
            <pc:docMk/>
            <pc:sldMk cId="361426881" sldId="11072"/>
            <ac:picMk id="6" creationId="{51DD08A6-136F-3CAC-5D12-8583E4992CE7}"/>
          </ac:picMkLst>
        </pc:picChg>
        <pc:picChg chg="del">
          <ac:chgData name="Iyer, Gopakumar" userId="d89e730a-3c91-46eb-8a29-f5f7d9608bc9" providerId="ADAL" clId="{ADBD15D3-3479-4AFC-8B7C-87B77E8FB617}" dt="2026-04-28T12:06:59.828" v="8753" actId="478"/>
          <ac:picMkLst>
            <pc:docMk/>
            <pc:sldMk cId="361426881" sldId="11072"/>
            <ac:picMk id="10" creationId="{EFE13953-1443-6A56-277A-5AAC0B3D2541}"/>
          </ac:picMkLst>
        </pc:picChg>
      </pc:sldChg>
      <pc:sldChg chg="addSp modSp new mod">
        <pc:chgData name="Iyer, Gopakumar" userId="d89e730a-3c91-46eb-8a29-f5f7d9608bc9" providerId="ADAL" clId="{ADBD15D3-3479-4AFC-8B7C-87B77E8FB617}" dt="2026-04-28T12:41:57.478" v="9922" actId="20577"/>
        <pc:sldMkLst>
          <pc:docMk/>
          <pc:sldMk cId="4084053372" sldId="11072"/>
        </pc:sldMkLst>
        <pc:spChg chg="mod">
          <ac:chgData name="Iyer, Gopakumar" userId="d89e730a-3c91-46eb-8a29-f5f7d9608bc9" providerId="ADAL" clId="{ADBD15D3-3479-4AFC-8B7C-87B77E8FB617}" dt="2026-04-28T12:41:17.234" v="9814" actId="20577"/>
          <ac:spMkLst>
            <pc:docMk/>
            <pc:sldMk cId="4084053372" sldId="11072"/>
            <ac:spMk id="5" creationId="{65F3DDFB-1BAA-97D9-11B9-C24A8659F96A}"/>
          </ac:spMkLst>
        </pc:spChg>
        <pc:spChg chg="mod">
          <ac:chgData name="Iyer, Gopakumar" userId="d89e730a-3c91-46eb-8a29-f5f7d9608bc9" providerId="ADAL" clId="{ADBD15D3-3479-4AFC-8B7C-87B77E8FB617}" dt="2026-04-28T12:41:03.988" v="9759"/>
          <ac:spMkLst>
            <pc:docMk/>
            <pc:sldMk cId="4084053372" sldId="11072"/>
            <ac:spMk id="8" creationId="{C09A14FE-0BA0-6E2E-CA13-3CEF3EE20783}"/>
          </ac:spMkLst>
        </pc:spChg>
        <pc:spChg chg="mod">
          <ac:chgData name="Iyer, Gopakumar" userId="d89e730a-3c91-46eb-8a29-f5f7d9608bc9" providerId="ADAL" clId="{ADBD15D3-3479-4AFC-8B7C-87B77E8FB617}" dt="2026-04-28T12:41:03.988" v="9759"/>
          <ac:spMkLst>
            <pc:docMk/>
            <pc:sldMk cId="4084053372" sldId="11072"/>
            <ac:spMk id="9" creationId="{99A3BCC2-94DA-D96E-43A0-847382E23182}"/>
          </ac:spMkLst>
        </pc:spChg>
        <pc:spChg chg="add mod">
          <ac:chgData name="Iyer, Gopakumar" userId="d89e730a-3c91-46eb-8a29-f5f7d9608bc9" providerId="ADAL" clId="{ADBD15D3-3479-4AFC-8B7C-87B77E8FB617}" dt="2026-04-28T12:41:57.478" v="9922" actId="20577"/>
          <ac:spMkLst>
            <pc:docMk/>
            <pc:sldMk cId="4084053372" sldId="11072"/>
            <ac:spMk id="10" creationId="{6CA75A3C-3C49-5687-9189-AFF5C9A3F0B9}"/>
          </ac:spMkLst>
        </pc:spChg>
        <pc:grpChg chg="add mod">
          <ac:chgData name="Iyer, Gopakumar" userId="d89e730a-3c91-46eb-8a29-f5f7d9608bc9" providerId="ADAL" clId="{ADBD15D3-3479-4AFC-8B7C-87B77E8FB617}" dt="2026-04-28T12:41:03.988" v="9759"/>
          <ac:grpSpMkLst>
            <pc:docMk/>
            <pc:sldMk cId="4084053372" sldId="11072"/>
            <ac:grpSpMk id="6" creationId="{A293BF26-5587-DBCB-EEAC-B4A7ABDFEEF2}"/>
          </ac:grpSpMkLst>
        </pc:grpChg>
        <pc:picChg chg="mod">
          <ac:chgData name="Iyer, Gopakumar" userId="d89e730a-3c91-46eb-8a29-f5f7d9608bc9" providerId="ADAL" clId="{ADBD15D3-3479-4AFC-8B7C-87B77E8FB617}" dt="2026-04-28T12:41:03.988" v="9759"/>
          <ac:picMkLst>
            <pc:docMk/>
            <pc:sldMk cId="4084053372" sldId="11072"/>
            <ac:picMk id="7" creationId="{7D229CF1-120D-EFE9-4251-BAAC36972C72}"/>
          </ac:picMkLst>
        </pc:picChg>
      </pc:sldChg>
      <pc:sldChg chg="addSp delSp modSp add mod">
        <pc:chgData name="Iyer, Gopakumar" userId="d89e730a-3c91-46eb-8a29-f5f7d9608bc9" providerId="ADAL" clId="{ADBD15D3-3479-4AFC-8B7C-87B77E8FB617}" dt="2026-04-28T12:53:47.945" v="10468" actId="1035"/>
        <pc:sldMkLst>
          <pc:docMk/>
          <pc:sldMk cId="689613532" sldId="11073"/>
        </pc:sldMkLst>
        <pc:spChg chg="mod">
          <ac:chgData name="Iyer, Gopakumar" userId="d89e730a-3c91-46eb-8a29-f5f7d9608bc9" providerId="ADAL" clId="{ADBD15D3-3479-4AFC-8B7C-87B77E8FB617}" dt="2026-04-28T12:53:47.945" v="10468" actId="1035"/>
          <ac:spMkLst>
            <pc:docMk/>
            <pc:sldMk cId="689613532" sldId="11073"/>
            <ac:spMk id="4" creationId="{B17B0A86-4C04-64B4-6D1E-04FBA283AAC7}"/>
          </ac:spMkLst>
        </pc:spChg>
        <pc:spChg chg="del">
          <ac:chgData name="Iyer, Gopakumar" userId="d89e730a-3c91-46eb-8a29-f5f7d9608bc9" providerId="ADAL" clId="{ADBD15D3-3479-4AFC-8B7C-87B77E8FB617}" dt="2026-04-28T12:48:53.494" v="10119" actId="478"/>
          <ac:spMkLst>
            <pc:docMk/>
            <pc:sldMk cId="689613532" sldId="11073"/>
            <ac:spMk id="5" creationId="{6D7798EA-158E-F375-19F5-1ABD8E7C848C}"/>
          </ac:spMkLst>
        </pc:spChg>
        <pc:picChg chg="del">
          <ac:chgData name="Iyer, Gopakumar" userId="d89e730a-3c91-46eb-8a29-f5f7d9608bc9" providerId="ADAL" clId="{ADBD15D3-3479-4AFC-8B7C-87B77E8FB617}" dt="2026-04-28T12:48:49.723" v="10118" actId="478"/>
          <ac:picMkLst>
            <pc:docMk/>
            <pc:sldMk cId="689613532" sldId="11073"/>
            <ac:picMk id="2" creationId="{C3067EA2-7794-7409-4345-395B6E1B09A7}"/>
          </ac:picMkLst>
        </pc:picChg>
        <pc:picChg chg="add mod">
          <ac:chgData name="Iyer, Gopakumar" userId="d89e730a-3c91-46eb-8a29-f5f7d9608bc9" providerId="ADAL" clId="{ADBD15D3-3479-4AFC-8B7C-87B77E8FB617}" dt="2026-04-28T12:49:29.342" v="10167" actId="1036"/>
          <ac:picMkLst>
            <pc:docMk/>
            <pc:sldMk cId="689613532" sldId="11073"/>
            <ac:picMk id="8" creationId="{EDDCBC73-D986-1A81-3A45-A007F4AD4CFD}"/>
          </ac:picMkLst>
        </pc:picChg>
      </pc:sldChg>
      <pc:sldChg chg="addSp delSp modSp new mod">
        <pc:chgData name="Iyer, Gopakumar" userId="d89e730a-3c91-46eb-8a29-f5f7d9608bc9" providerId="ADAL" clId="{ADBD15D3-3479-4AFC-8B7C-87B77E8FB617}" dt="2026-04-28T13:28:36.553" v="12107" actId="114"/>
        <pc:sldMkLst>
          <pc:docMk/>
          <pc:sldMk cId="1040806339" sldId="11074"/>
        </pc:sldMkLst>
        <pc:spChg chg="del">
          <ac:chgData name="Iyer, Gopakumar" userId="d89e730a-3c91-46eb-8a29-f5f7d9608bc9" providerId="ADAL" clId="{ADBD15D3-3479-4AFC-8B7C-87B77E8FB617}" dt="2026-04-28T13:25:36.058" v="12011" actId="478"/>
          <ac:spMkLst>
            <pc:docMk/>
            <pc:sldMk cId="1040806339" sldId="11074"/>
            <ac:spMk id="3" creationId="{711F8D5D-58C4-D321-D41F-D42DCA1782BD}"/>
          </ac:spMkLst>
        </pc:spChg>
        <pc:spChg chg="mod">
          <ac:chgData name="Iyer, Gopakumar" userId="d89e730a-3c91-46eb-8a29-f5f7d9608bc9" providerId="ADAL" clId="{ADBD15D3-3479-4AFC-8B7C-87B77E8FB617}" dt="2026-04-28T13:28:36.553" v="12107" actId="114"/>
          <ac:spMkLst>
            <pc:docMk/>
            <pc:sldMk cId="1040806339" sldId="11074"/>
            <ac:spMk id="4" creationId="{400A79BF-9629-18E8-9433-507DC4003CC3}"/>
          </ac:spMkLst>
        </pc:spChg>
        <pc:spChg chg="mod">
          <ac:chgData name="Iyer, Gopakumar" userId="d89e730a-3c91-46eb-8a29-f5f7d9608bc9" providerId="ADAL" clId="{ADBD15D3-3479-4AFC-8B7C-87B77E8FB617}" dt="2026-04-28T13:26:08.125" v="12070" actId="20577"/>
          <ac:spMkLst>
            <pc:docMk/>
            <pc:sldMk cId="1040806339" sldId="11074"/>
            <ac:spMk id="5" creationId="{435AFF0A-26FF-73F9-27B1-1C4FDED483DC}"/>
          </ac:spMkLst>
        </pc:spChg>
        <pc:picChg chg="add mod">
          <ac:chgData name="Iyer, Gopakumar" userId="d89e730a-3c91-46eb-8a29-f5f7d9608bc9" providerId="ADAL" clId="{ADBD15D3-3479-4AFC-8B7C-87B77E8FB617}" dt="2026-04-28T13:26:50.367" v="12075" actId="14100"/>
          <ac:picMkLst>
            <pc:docMk/>
            <pc:sldMk cId="1040806339" sldId="11074"/>
            <ac:picMk id="7" creationId="{270E0115-0E7A-3AC5-396E-75FE218EEB72}"/>
          </ac:picMkLst>
        </pc:picChg>
      </pc:sldChg>
    </pc:docChg>
  </pc:docChgLst>
  <pc:docChgLst>
    <pc:chgData name="Iyer, Gopakumar" userId="d89e730a-3c91-46eb-8a29-f5f7d9608bc9" providerId="ADAL" clId="{1A4E0221-2374-442F-AF4F-C679547F0808}"/>
    <pc:docChg chg="custSel modSld">
      <pc:chgData name="Iyer, Gopakumar" userId="d89e730a-3c91-46eb-8a29-f5f7d9608bc9" providerId="ADAL" clId="{1A4E0221-2374-442F-AF4F-C679547F0808}" dt="2026-04-26T21:57:30.404" v="1441" actId="20577"/>
      <pc:docMkLst>
        <pc:docMk/>
      </pc:docMkLst>
      <pc:sldChg chg="modSp mod">
        <pc:chgData name="Iyer, Gopakumar" userId="d89e730a-3c91-46eb-8a29-f5f7d9608bc9" providerId="ADAL" clId="{1A4E0221-2374-442F-AF4F-C679547F0808}" dt="2026-04-26T20:51:20.670" v="791" actId="20577"/>
        <pc:sldMkLst>
          <pc:docMk/>
          <pc:sldMk cId="2561697119" sldId="11045"/>
        </pc:sldMkLst>
        <pc:spChg chg="mod">
          <ac:chgData name="Iyer, Gopakumar" userId="d89e730a-3c91-46eb-8a29-f5f7d9608bc9" providerId="ADAL" clId="{1A4E0221-2374-442F-AF4F-C679547F0808}" dt="2026-04-26T20:51:20.670" v="791" actId="20577"/>
          <ac:spMkLst>
            <pc:docMk/>
            <pc:sldMk cId="2561697119" sldId="11045"/>
            <ac:spMk id="8" creationId="{E1B15FEB-7184-7E3E-C3B8-BD2510F40243}"/>
          </ac:spMkLst>
        </pc:spChg>
      </pc:sldChg>
      <pc:sldChg chg="addSp delSp modSp mod modNotesTx">
        <pc:chgData name="Iyer, Gopakumar" userId="d89e730a-3c91-46eb-8a29-f5f7d9608bc9" providerId="ADAL" clId="{1A4E0221-2374-442F-AF4F-C679547F0808}" dt="2026-04-26T21:57:30.404" v="1441" actId="20577"/>
        <pc:sldMkLst>
          <pc:docMk/>
          <pc:sldMk cId="3017528777" sldId="11047"/>
        </pc:sldMkLst>
        <pc:spChg chg="add mod">
          <ac:chgData name="Iyer, Gopakumar" userId="d89e730a-3c91-46eb-8a29-f5f7d9608bc9" providerId="ADAL" clId="{1A4E0221-2374-442F-AF4F-C679547F0808}" dt="2026-04-26T21:53:36.137" v="1131"/>
          <ac:spMkLst>
            <pc:docMk/>
            <pc:sldMk cId="3017528777" sldId="11047"/>
            <ac:spMk id="4" creationId="{FC0514CA-899C-8A08-461D-8D4E18D44AE2}"/>
          </ac:spMkLst>
        </pc:spChg>
        <pc:spChg chg="mod">
          <ac:chgData name="Iyer, Gopakumar" userId="d89e730a-3c91-46eb-8a29-f5f7d9608bc9" providerId="ADAL" clId="{1A4E0221-2374-442F-AF4F-C679547F0808}" dt="2026-04-26T21:51:22.484" v="818" actId="20577"/>
          <ac:spMkLst>
            <pc:docMk/>
            <pc:sldMk cId="3017528777" sldId="11047"/>
            <ac:spMk id="7" creationId="{D7C236AA-9D73-8D17-92C6-6E356D8D23F6}"/>
          </ac:spMkLst>
        </pc:spChg>
        <pc:spChg chg="mod">
          <ac:chgData name="Iyer, Gopakumar" userId="d89e730a-3c91-46eb-8a29-f5f7d9608bc9" providerId="ADAL" clId="{1A4E0221-2374-442F-AF4F-C679547F0808}" dt="2026-04-26T21:57:30.404" v="1441" actId="20577"/>
          <ac:spMkLst>
            <pc:docMk/>
            <pc:sldMk cId="3017528777" sldId="11047"/>
            <ac:spMk id="8" creationId="{EB7868BF-AB6E-2F7A-6A18-E04EC21D5CDA}"/>
          </ac:spMkLst>
        </pc:spChg>
      </pc:sldChg>
      <pc:sldChg chg="addSp delSp modSp mod">
        <pc:chgData name="Iyer, Gopakumar" userId="d89e730a-3c91-46eb-8a29-f5f7d9608bc9" providerId="ADAL" clId="{1A4E0221-2374-442F-AF4F-C679547F0808}" dt="2026-04-26T20:48:05.531" v="461" actId="207"/>
        <pc:sldMkLst>
          <pc:docMk/>
          <pc:sldMk cId="2475388345" sldId="11059"/>
        </pc:sldMkLst>
        <pc:spChg chg="mod">
          <ac:chgData name="Iyer, Gopakumar" userId="d89e730a-3c91-46eb-8a29-f5f7d9608bc9" providerId="ADAL" clId="{1A4E0221-2374-442F-AF4F-C679547F0808}" dt="2026-04-26T19:56:58.239" v="47" actId="20577"/>
          <ac:spMkLst>
            <pc:docMk/>
            <pc:sldMk cId="2475388345" sldId="11059"/>
            <ac:spMk id="5" creationId="{2C1E8B74-6679-5EF5-59EA-8A6E1A3E305E}"/>
          </ac:spMkLst>
        </pc:spChg>
        <pc:spChg chg="add mod">
          <ac:chgData name="Iyer, Gopakumar" userId="d89e730a-3c91-46eb-8a29-f5f7d9608bc9" providerId="ADAL" clId="{1A4E0221-2374-442F-AF4F-C679547F0808}" dt="2026-04-26T19:57:08.664" v="49"/>
          <ac:spMkLst>
            <pc:docMk/>
            <pc:sldMk cId="2475388345" sldId="11059"/>
            <ac:spMk id="6" creationId="{FFAC1FBB-4A6E-93AD-7072-7FF3A5E203BB}"/>
          </ac:spMkLst>
        </pc:spChg>
        <pc:spChg chg="add mod">
          <ac:chgData name="Iyer, Gopakumar" userId="d89e730a-3c91-46eb-8a29-f5f7d9608bc9" providerId="ADAL" clId="{1A4E0221-2374-442F-AF4F-C679547F0808}" dt="2026-04-26T20:48:05.531" v="461" actId="207"/>
          <ac:spMkLst>
            <pc:docMk/>
            <pc:sldMk cId="2475388345" sldId="11059"/>
            <ac:spMk id="7" creationId="{53193219-5812-515F-39B4-E170BF554337}"/>
          </ac:spMkLst>
        </pc:spChg>
        <pc:picChg chg="add mod modCrop">
          <ac:chgData name="Iyer, Gopakumar" userId="d89e730a-3c91-46eb-8a29-f5f7d9608bc9" providerId="ADAL" clId="{1A4E0221-2374-442F-AF4F-C679547F0808}" dt="2026-04-26T20:01:52.779" v="431" actId="732"/>
          <ac:picMkLst>
            <pc:docMk/>
            <pc:sldMk cId="2475388345" sldId="11059"/>
            <ac:picMk id="3" creationId="{B124A500-51F4-6D3C-7A35-814E7302C8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C371D-5DA9-6C42-8A12-4A27D2753739}"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35306-B3B1-A944-A64E-0A77BF937900}" type="slidenum">
              <a:rPr lang="en-US" smtClean="0"/>
              <a:t>‹#›</a:t>
            </a:fld>
            <a:endParaRPr lang="en-US"/>
          </a:p>
        </p:txBody>
      </p:sp>
    </p:spTree>
    <p:extLst>
      <p:ext uri="{BB962C8B-B14F-4D97-AF65-F5344CB8AC3E}">
        <p14:creationId xmlns:p14="http://schemas.microsoft.com/office/powerpoint/2010/main" val="330374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phase 2 trials, we’re really looking at them as a transition away from the pure phase I study which focuses on defining the toxicity profile of a drug and with that, the maximum tolerated dose or recommended phase 2 dose. Some of the issues we think about with phase 2 trials are listed below. One of the big ones for companies is: is there enough of an activity signal to warrant a phase 3 study? Nowadays, some pharma companies skip this step altogether. They have enough data from a large phase I trial to go to the FDA with a data package that allows them to move directly to a phase 3 randomized, controlled study. That depends a lot on the signal of activity observed in the phase I and the confidence they have that the study will be positive, that it will be of sufficient interest to patients and physicians to participate in. Some of issues we think about include what the primary endpoint is and how to balance the type I and type II errors when we’re designing these studies.</a:t>
            </a:r>
          </a:p>
        </p:txBody>
      </p:sp>
      <p:sp>
        <p:nvSpPr>
          <p:cNvPr id="4" name="Slide Number Placeholder 3"/>
          <p:cNvSpPr>
            <a:spLocks noGrp="1"/>
          </p:cNvSpPr>
          <p:nvPr>
            <p:ph type="sldNum" sz="quarter" idx="5"/>
          </p:nvPr>
        </p:nvSpPr>
        <p:spPr/>
        <p:txBody>
          <a:bodyPr/>
          <a:lstStyle/>
          <a:p>
            <a:fld id="{B2635306-B3B1-A944-A64E-0A77BF937900}" type="slidenum">
              <a:rPr lang="en-US" smtClean="0"/>
              <a:t>3</a:t>
            </a:fld>
            <a:endParaRPr lang="en-US"/>
          </a:p>
        </p:txBody>
      </p:sp>
    </p:spTree>
    <p:extLst>
      <p:ext uri="{BB962C8B-B14F-4D97-AF65-F5344CB8AC3E}">
        <p14:creationId xmlns:p14="http://schemas.microsoft.com/office/powerpoint/2010/main" val="250825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usual endpoint for these studies is objective response rate by RECIST criteria. Patients undergo a baseline imaging scan during screening followed by initiation of therapy and on-treatment imaging to see if there has been a partial or complete response. There are some caveats to using ORR: patients may not have measurable disease or have lesions that are obscured by effusions and these aren’t going to be eligible patients. Patients may have bone only disease, something we commonly see in prostate cancer. Or, they may have a single lesion that’s been irradiated and typically these lesions have to show unequivocal progression within the irradiated field to be measurable. Bladder or upper tract urothelial tumors are usually not reliably measurable either. </a:t>
            </a:r>
          </a:p>
        </p:txBody>
      </p:sp>
      <p:sp>
        <p:nvSpPr>
          <p:cNvPr id="4" name="Slide Number Placeholder 3"/>
          <p:cNvSpPr>
            <a:spLocks noGrp="1"/>
          </p:cNvSpPr>
          <p:nvPr>
            <p:ph type="sldNum" sz="quarter" idx="5"/>
          </p:nvPr>
        </p:nvSpPr>
        <p:spPr/>
        <p:txBody>
          <a:bodyPr/>
          <a:lstStyle/>
          <a:p>
            <a:fld id="{B2635306-B3B1-A944-A64E-0A77BF937900}" type="slidenum">
              <a:rPr lang="en-US" smtClean="0"/>
              <a:t>4</a:t>
            </a:fld>
            <a:endParaRPr lang="en-US"/>
          </a:p>
        </p:txBody>
      </p:sp>
    </p:spTree>
    <p:extLst>
      <p:ext uri="{BB962C8B-B14F-4D97-AF65-F5344CB8AC3E}">
        <p14:creationId xmlns:p14="http://schemas.microsoft.com/office/powerpoint/2010/main" val="301194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don’t know if the historical outcomes are applicable any longer to a given study, could use landmark analyses like a 2-year PFS rate to try to reduce bias but this will usually need a bigger sample size compared to just looking at PFS </a:t>
            </a:r>
          </a:p>
        </p:txBody>
      </p:sp>
      <p:sp>
        <p:nvSpPr>
          <p:cNvPr id="4" name="Slide Number Placeholder 3"/>
          <p:cNvSpPr>
            <a:spLocks noGrp="1"/>
          </p:cNvSpPr>
          <p:nvPr>
            <p:ph type="sldNum" sz="quarter" idx="5"/>
          </p:nvPr>
        </p:nvSpPr>
        <p:spPr/>
        <p:txBody>
          <a:bodyPr/>
          <a:lstStyle/>
          <a:p>
            <a:fld id="{B2635306-B3B1-A944-A64E-0A77BF937900}" type="slidenum">
              <a:rPr lang="en-US" smtClean="0"/>
              <a:t>15</a:t>
            </a:fld>
            <a:endParaRPr lang="en-US"/>
          </a:p>
        </p:txBody>
      </p:sp>
    </p:spTree>
    <p:extLst>
      <p:ext uri="{BB962C8B-B14F-4D97-AF65-F5344CB8AC3E}">
        <p14:creationId xmlns:p14="http://schemas.microsoft.com/office/powerpoint/2010/main" val="1635738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5E47407-2EC8-524C-85CD-E0BC1A1C8F1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4825" y="5582378"/>
            <a:ext cx="3505199" cy="738781"/>
          </a:xfrm>
          <a:prstGeom prst="rect">
            <a:avLst/>
          </a:prstGeom>
        </p:spPr>
      </p:pic>
      <p:sp>
        <p:nvSpPr>
          <p:cNvPr id="7" name="Footer Placeholder 6">
            <a:extLst>
              <a:ext uri="{FF2B5EF4-FFF2-40B4-BE49-F238E27FC236}">
                <a16:creationId xmlns:a16="http://schemas.microsoft.com/office/drawing/2014/main" id="{739AB803-A532-384B-A53A-B6D4C36E506C}"/>
              </a:ext>
            </a:extLst>
          </p:cNvPr>
          <p:cNvSpPr>
            <a:spLocks noGrp="1"/>
          </p:cNvSpPr>
          <p:nvPr>
            <p:ph type="ftr" sz="quarter" idx="14"/>
          </p:nvPr>
        </p:nvSpPr>
        <p:spPr/>
        <p:txBody>
          <a:bodyPr/>
          <a:lstStyle/>
          <a:p>
            <a:r>
              <a:rPr lang="en-US"/>
              <a:t>MSK Confidential — do not distribute</a:t>
            </a:r>
          </a:p>
        </p:txBody>
      </p:sp>
      <p:sp>
        <p:nvSpPr>
          <p:cNvPr id="2" name="Title 1"/>
          <p:cNvSpPr>
            <a:spLocks noGrp="1"/>
          </p:cNvSpPr>
          <p:nvPr>
            <p:ph type="ctrTitle" hasCustomPrompt="1"/>
          </p:nvPr>
        </p:nvSpPr>
        <p:spPr>
          <a:xfrm>
            <a:off x="504825" y="1920241"/>
            <a:ext cx="7419975" cy="1508760"/>
          </a:xfrm>
        </p:spPr>
        <p:txBody>
          <a:bodyPr vert="horz" anchor="t"/>
          <a:lstStyle>
            <a:lvl1pPr algn="l">
              <a:defRPr sz="4800" b="1">
                <a:solidFill>
                  <a:schemeClr val="tx1"/>
                </a:solidFill>
              </a:defRPr>
            </a:lvl1pPr>
          </a:lstStyle>
          <a:p>
            <a:r>
              <a:rPr lang="en-US" dirty="0"/>
              <a:t>Click to add </a:t>
            </a:r>
            <a:br>
              <a:rPr lang="en-US" dirty="0"/>
            </a:br>
            <a:r>
              <a:rPr lang="en-US" dirty="0"/>
              <a:t>presentation title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1"/>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2" name="Text Placeholder 5">
            <a:extLst>
              <a:ext uri="{FF2B5EF4-FFF2-40B4-BE49-F238E27FC236}">
                <a16:creationId xmlns:a16="http://schemas.microsoft.com/office/drawing/2014/main" id="{5A9A0FEB-2318-1E41-A04B-A702497639C9}"/>
              </a:ext>
            </a:extLst>
          </p:cNvPr>
          <p:cNvSpPr>
            <a:spLocks noGrp="1"/>
          </p:cNvSpPr>
          <p:nvPr>
            <p:ph type="body" sz="quarter" idx="13" hasCustomPrompt="1"/>
          </p:nvPr>
        </p:nvSpPr>
        <p:spPr>
          <a:xfrm>
            <a:off x="504823" y="3566160"/>
            <a:ext cx="7419975" cy="549249"/>
          </a:xfrm>
        </p:spPr>
        <p:txBody>
          <a:bodyPr/>
          <a:lstStyle>
            <a:lvl1pPr>
              <a:defRPr sz="3200">
                <a:solidFill>
                  <a:schemeClr val="accent1"/>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300417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Blue 1/2 Image ODL">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598385-0BD4-9F42-BC78-15B2A6F6CFA4}"/>
              </a:ext>
            </a:extLst>
          </p:cNvPr>
          <p:cNvSpPr>
            <a:spLocks noGrp="1"/>
          </p:cNvSpPr>
          <p:nvPr>
            <p:ph type="pic" sz="quarter" idx="11" hasCustomPrompt="1"/>
          </p:nvPr>
        </p:nvSpPr>
        <p:spPr>
          <a:xfrm>
            <a:off x="6096000" y="0"/>
            <a:ext cx="6096000" cy="6858000"/>
          </a:xfrm>
          <a:solidFill>
            <a:schemeClr val="bg1">
              <a:lumMod val="95000"/>
            </a:schemeClr>
          </a:solidFill>
        </p:spPr>
        <p:txBody>
          <a:bodyPr/>
          <a:lstStyle>
            <a:lvl1pPr algn="l">
              <a:defRPr sz="1200">
                <a:solidFill>
                  <a:srgbClr val="FF0000"/>
                </a:solidFill>
              </a:defRPr>
            </a:lvl1pPr>
          </a:lstStyle>
          <a:p>
            <a:r>
              <a:rPr lang="en-US" dirty="0"/>
              <a:t>Drag picture to placeholder or click icon to add</a:t>
            </a:r>
          </a:p>
        </p:txBody>
      </p:sp>
      <p:sp>
        <p:nvSpPr>
          <p:cNvPr id="22" name="Footer Placeholder 21">
            <a:extLst>
              <a:ext uri="{FF2B5EF4-FFF2-40B4-BE49-F238E27FC236}">
                <a16:creationId xmlns:a16="http://schemas.microsoft.com/office/drawing/2014/main" id="{7362EA3A-E7C3-1643-B148-AADECEDF26E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pic>
        <p:nvPicPr>
          <p:cNvPr id="12" name="Graphic 11">
            <a:extLst>
              <a:ext uri="{FF2B5EF4-FFF2-40B4-BE49-F238E27FC236}">
                <a16:creationId xmlns:a16="http://schemas.microsoft.com/office/drawing/2014/main" id="{E176EC07-7590-9014-296C-172578C5C04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4825" y="5580496"/>
            <a:ext cx="3514129" cy="740664"/>
          </a:xfrm>
          <a:prstGeom prst="rect">
            <a:avLst/>
          </a:prstGeom>
        </p:spPr>
      </p:pic>
      <p:sp>
        <p:nvSpPr>
          <p:cNvPr id="2" name="Title 1"/>
          <p:cNvSpPr>
            <a:spLocks noGrp="1"/>
          </p:cNvSpPr>
          <p:nvPr>
            <p:ph type="ctrTitle" hasCustomPrompt="1"/>
          </p:nvPr>
        </p:nvSpPr>
        <p:spPr>
          <a:xfrm>
            <a:off x="504826" y="1920240"/>
            <a:ext cx="5131970" cy="1508760"/>
          </a:xfrm>
        </p:spPr>
        <p:txBody>
          <a:bodyPr vert="horz" anchor="t"/>
          <a:lstStyle>
            <a:lvl1pPr algn="l">
              <a:defRPr sz="4800" b="1">
                <a:solidFill>
                  <a:schemeClr val="bg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504826" y="1371600"/>
            <a:ext cx="5131970" cy="530693"/>
          </a:xfrm>
        </p:spPr>
        <p:txBody>
          <a:bodyPr anchor="t"/>
          <a:lstStyle>
            <a:lvl1pPr marL="0" indent="0" algn="l">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Org/Dept/Lab name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0" name="Text Placeholder 5">
            <a:extLst>
              <a:ext uri="{FF2B5EF4-FFF2-40B4-BE49-F238E27FC236}">
                <a16:creationId xmlns:a16="http://schemas.microsoft.com/office/drawing/2014/main" id="{E8ECE2AD-E262-0244-A779-32BC5B97C660}"/>
              </a:ext>
            </a:extLst>
          </p:cNvPr>
          <p:cNvSpPr>
            <a:spLocks noGrp="1"/>
          </p:cNvSpPr>
          <p:nvPr>
            <p:ph type="body" sz="quarter" idx="13" hasCustomPrompt="1"/>
          </p:nvPr>
        </p:nvSpPr>
        <p:spPr>
          <a:xfrm>
            <a:off x="504823" y="3566160"/>
            <a:ext cx="5131971" cy="549249"/>
          </a:xfrm>
        </p:spPr>
        <p:txBody>
          <a:bodyPr/>
          <a:lstStyle>
            <a:lvl1pPr>
              <a:defRPr sz="32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229725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Layou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9187A733-2828-FF4D-A1DC-7E7D7BF66120}"/>
              </a:ext>
            </a:extLst>
          </p:cNvPr>
          <p:cNvSpPr txBox="1"/>
          <p:nvPr/>
        </p:nvSpPr>
        <p:spPr>
          <a:xfrm>
            <a:off x="2" y="2690335"/>
            <a:ext cx="12191999" cy="1477328"/>
          </a:xfrm>
          <a:prstGeom prst="rect">
            <a:avLst/>
          </a:prstGeom>
          <a:noFill/>
        </p:spPr>
        <p:txBody>
          <a:bodyPr wrap="square" lIns="337500" rIns="337500" rtlCol="0" anchor="ctr" anchorCtr="0">
            <a:spAutoFit/>
          </a:bodyPr>
          <a:lstStyle/>
          <a:p>
            <a:pPr algn="ctr"/>
            <a:r>
              <a:rPr lang="en-CA" sz="9000" i="0" noProof="0" dirty="0">
                <a:solidFill>
                  <a:schemeClr val="tx2"/>
                </a:solidFill>
                <a:latin typeface="+mn-lt"/>
              </a:rPr>
              <a:t>Divider layouts</a:t>
            </a:r>
          </a:p>
        </p:txBody>
      </p:sp>
    </p:spTree>
    <p:extLst>
      <p:ext uri="{BB962C8B-B14F-4D97-AF65-F5344CB8AC3E}">
        <p14:creationId xmlns:p14="http://schemas.microsoft.com/office/powerpoint/2010/main" val="1695282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6D86FA2C-F8A6-90E8-5782-DF29638FC6C0}"/>
              </a:ext>
            </a:extLst>
          </p:cNvPr>
          <p:cNvSpPr/>
          <p:nvPr/>
        </p:nvSpPr>
        <p:spPr>
          <a:xfrm>
            <a:off x="6428802" y="483936"/>
            <a:ext cx="5763198" cy="6374064"/>
          </a:xfrm>
          <a:custGeom>
            <a:avLst/>
            <a:gdLst>
              <a:gd name="connsiteX0" fmla="*/ 3554522 w 5763198"/>
              <a:gd name="connsiteY0" fmla="*/ 1277148 h 6374064"/>
              <a:gd name="connsiteX1" fmla="*/ 4965198 w 5763198"/>
              <a:gd name="connsiteY1" fmla="*/ 2685220 h 6374064"/>
              <a:gd name="connsiteX2" fmla="*/ 4638987 w 5763198"/>
              <a:gd name="connsiteY2" fmla="*/ 3010816 h 6374064"/>
              <a:gd name="connsiteX3" fmla="*/ 3785164 w 5763198"/>
              <a:gd name="connsiteY3" fmla="*/ 2158571 h 6374064"/>
              <a:gd name="connsiteX4" fmla="*/ 3785164 w 5763198"/>
              <a:gd name="connsiteY4" fmla="*/ 3610576 h 6374064"/>
              <a:gd name="connsiteX5" fmla="*/ 4797652 w 5763198"/>
              <a:gd name="connsiteY5" fmla="*/ 3610576 h 6374064"/>
              <a:gd name="connsiteX6" fmla="*/ 4797652 w 5763198"/>
              <a:gd name="connsiteY6" fmla="*/ 4071018 h 6374064"/>
              <a:gd name="connsiteX7" fmla="*/ 3785164 w 5763198"/>
              <a:gd name="connsiteY7" fmla="*/ 4071018 h 6374064"/>
              <a:gd name="connsiteX8" fmla="*/ 3785164 w 5763198"/>
              <a:gd name="connsiteY8" fmla="*/ 4427325 h 6374064"/>
              <a:gd name="connsiteX9" fmla="*/ 4797652 w 5763198"/>
              <a:gd name="connsiteY9" fmla="*/ 4427325 h 6374064"/>
              <a:gd name="connsiteX10" fmla="*/ 4797652 w 5763198"/>
              <a:gd name="connsiteY10" fmla="*/ 4887800 h 6374064"/>
              <a:gd name="connsiteX11" fmla="*/ 3785164 w 5763198"/>
              <a:gd name="connsiteY11" fmla="*/ 4887800 h 6374064"/>
              <a:gd name="connsiteX12" fmla="*/ 3785164 w 5763198"/>
              <a:gd name="connsiteY12" fmla="*/ 5244106 h 6374064"/>
              <a:gd name="connsiteX13" fmla="*/ 4797652 w 5763198"/>
              <a:gd name="connsiteY13" fmla="*/ 5244106 h 6374064"/>
              <a:gd name="connsiteX14" fmla="*/ 4797652 w 5763198"/>
              <a:gd name="connsiteY14" fmla="*/ 5704548 h 6374064"/>
              <a:gd name="connsiteX15" fmla="*/ 3785164 w 5763198"/>
              <a:gd name="connsiteY15" fmla="*/ 5704548 h 6374064"/>
              <a:gd name="connsiteX16" fmla="*/ 3785164 w 5763198"/>
              <a:gd name="connsiteY16" fmla="*/ 6374064 h 6374064"/>
              <a:gd name="connsiteX17" fmla="*/ 3323858 w 5763198"/>
              <a:gd name="connsiteY17" fmla="*/ 6374064 h 6374064"/>
              <a:gd name="connsiteX18" fmla="*/ 3323858 w 5763198"/>
              <a:gd name="connsiteY18" fmla="*/ 5704548 h 6374064"/>
              <a:gd name="connsiteX19" fmla="*/ 2311348 w 5763198"/>
              <a:gd name="connsiteY19" fmla="*/ 5704548 h 6374064"/>
              <a:gd name="connsiteX20" fmla="*/ 2311348 w 5763198"/>
              <a:gd name="connsiteY20" fmla="*/ 5244106 h 6374064"/>
              <a:gd name="connsiteX21" fmla="*/ 3323858 w 5763198"/>
              <a:gd name="connsiteY21" fmla="*/ 5244106 h 6374064"/>
              <a:gd name="connsiteX22" fmla="*/ 3323858 w 5763198"/>
              <a:gd name="connsiteY22" fmla="*/ 4887800 h 6374064"/>
              <a:gd name="connsiteX23" fmla="*/ 2311348 w 5763198"/>
              <a:gd name="connsiteY23" fmla="*/ 4887800 h 6374064"/>
              <a:gd name="connsiteX24" fmla="*/ 2311348 w 5763198"/>
              <a:gd name="connsiteY24" fmla="*/ 4427325 h 6374064"/>
              <a:gd name="connsiteX25" fmla="*/ 3323858 w 5763198"/>
              <a:gd name="connsiteY25" fmla="*/ 4427325 h 6374064"/>
              <a:gd name="connsiteX26" fmla="*/ 3323858 w 5763198"/>
              <a:gd name="connsiteY26" fmla="*/ 4071018 h 6374064"/>
              <a:gd name="connsiteX27" fmla="*/ 2311348 w 5763198"/>
              <a:gd name="connsiteY27" fmla="*/ 4071018 h 6374064"/>
              <a:gd name="connsiteX28" fmla="*/ 2311348 w 5763198"/>
              <a:gd name="connsiteY28" fmla="*/ 3610576 h 6374064"/>
              <a:gd name="connsiteX29" fmla="*/ 3323858 w 5763198"/>
              <a:gd name="connsiteY29" fmla="*/ 3610576 h 6374064"/>
              <a:gd name="connsiteX30" fmla="*/ 3323858 w 5763198"/>
              <a:gd name="connsiteY30" fmla="*/ 2158603 h 6374064"/>
              <a:gd name="connsiteX31" fmla="*/ 2470036 w 5763198"/>
              <a:gd name="connsiteY31" fmla="*/ 3010816 h 6374064"/>
              <a:gd name="connsiteX32" fmla="*/ 2143825 w 5763198"/>
              <a:gd name="connsiteY32" fmla="*/ 2685220 h 6374064"/>
              <a:gd name="connsiteX33" fmla="*/ 3554490 w 5763198"/>
              <a:gd name="connsiteY33" fmla="*/ 0 h 6374064"/>
              <a:gd name="connsiteX34" fmla="*/ 5714575 w 5763198"/>
              <a:gd name="connsiteY34" fmla="*/ 582998 h 6374064"/>
              <a:gd name="connsiteX35" fmla="*/ 5763198 w 5763198"/>
              <a:gd name="connsiteY35" fmla="*/ 618804 h 6374064"/>
              <a:gd name="connsiteX36" fmla="*/ 5763198 w 5763198"/>
              <a:gd name="connsiteY36" fmla="*/ 1232611 h 6374064"/>
              <a:gd name="connsiteX37" fmla="*/ 5668108 w 5763198"/>
              <a:gd name="connsiteY37" fmla="*/ 1136723 h 6374064"/>
              <a:gd name="connsiteX38" fmla="*/ 3554490 w 5763198"/>
              <a:gd name="connsiteY38" fmla="*/ 460367 h 6374064"/>
              <a:gd name="connsiteX39" fmla="*/ 462581 w 5763198"/>
              <a:gd name="connsiteY39" fmla="*/ 3993976 h 6374064"/>
              <a:gd name="connsiteX40" fmla="*/ 897378 w 5763198"/>
              <a:gd name="connsiteY40" fmla="*/ 6147274 h 6374064"/>
              <a:gd name="connsiteX41" fmla="*/ 1033153 w 5763198"/>
              <a:gd name="connsiteY41" fmla="*/ 6374064 h 6374064"/>
              <a:gd name="connsiteX42" fmla="*/ 493028 w 5763198"/>
              <a:gd name="connsiteY42" fmla="*/ 6374064 h 6374064"/>
              <a:gd name="connsiteX43" fmla="*/ 348006 w 5763198"/>
              <a:gd name="connsiteY43" fmla="*/ 6063412 h 6374064"/>
              <a:gd name="connsiteX44" fmla="*/ 0 w 5763198"/>
              <a:gd name="connsiteY44" fmla="*/ 3993976 h 6374064"/>
              <a:gd name="connsiteX45" fmla="*/ 887775 w 5763198"/>
              <a:gd name="connsiteY45" fmla="*/ 1034018 h 6374064"/>
              <a:gd name="connsiteX46" fmla="*/ 3554490 w 5763198"/>
              <a:gd name="connsiteY46" fmla="*/ 0 h 637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63198" h="6374064">
                <a:moveTo>
                  <a:pt x="3554522" y="1277148"/>
                </a:moveTo>
                <a:lnTo>
                  <a:pt x="4965198" y="2685220"/>
                </a:lnTo>
                <a:lnTo>
                  <a:pt x="4638987" y="3010816"/>
                </a:lnTo>
                <a:lnTo>
                  <a:pt x="3785164" y="2158571"/>
                </a:lnTo>
                <a:lnTo>
                  <a:pt x="3785164" y="3610576"/>
                </a:lnTo>
                <a:lnTo>
                  <a:pt x="4797652" y="3610576"/>
                </a:lnTo>
                <a:lnTo>
                  <a:pt x="4797652" y="4071018"/>
                </a:lnTo>
                <a:lnTo>
                  <a:pt x="3785164" y="4071018"/>
                </a:lnTo>
                <a:lnTo>
                  <a:pt x="3785164" y="4427325"/>
                </a:lnTo>
                <a:lnTo>
                  <a:pt x="4797652" y="4427325"/>
                </a:lnTo>
                <a:lnTo>
                  <a:pt x="4797652" y="4887800"/>
                </a:lnTo>
                <a:lnTo>
                  <a:pt x="3785164" y="4887800"/>
                </a:lnTo>
                <a:lnTo>
                  <a:pt x="3785164" y="5244106"/>
                </a:lnTo>
                <a:lnTo>
                  <a:pt x="4797652" y="5244106"/>
                </a:lnTo>
                <a:lnTo>
                  <a:pt x="4797652" y="5704548"/>
                </a:lnTo>
                <a:lnTo>
                  <a:pt x="3785164" y="5704548"/>
                </a:lnTo>
                <a:lnTo>
                  <a:pt x="3785164" y="6374064"/>
                </a:lnTo>
                <a:lnTo>
                  <a:pt x="3323858" y="6374064"/>
                </a:lnTo>
                <a:lnTo>
                  <a:pt x="3323858" y="5704548"/>
                </a:lnTo>
                <a:lnTo>
                  <a:pt x="2311348" y="5704548"/>
                </a:lnTo>
                <a:lnTo>
                  <a:pt x="2311348" y="5244106"/>
                </a:lnTo>
                <a:lnTo>
                  <a:pt x="3323858" y="5244106"/>
                </a:lnTo>
                <a:lnTo>
                  <a:pt x="3323858" y="4887800"/>
                </a:lnTo>
                <a:lnTo>
                  <a:pt x="2311348" y="4887800"/>
                </a:lnTo>
                <a:lnTo>
                  <a:pt x="2311348" y="4427325"/>
                </a:lnTo>
                <a:lnTo>
                  <a:pt x="3323858" y="4427325"/>
                </a:lnTo>
                <a:lnTo>
                  <a:pt x="3323858" y="4071018"/>
                </a:lnTo>
                <a:lnTo>
                  <a:pt x="2311348" y="4071018"/>
                </a:lnTo>
                <a:lnTo>
                  <a:pt x="2311348" y="3610576"/>
                </a:lnTo>
                <a:lnTo>
                  <a:pt x="3323858" y="3610576"/>
                </a:lnTo>
                <a:lnTo>
                  <a:pt x="3323858" y="2158603"/>
                </a:lnTo>
                <a:lnTo>
                  <a:pt x="2470036" y="3010816"/>
                </a:lnTo>
                <a:lnTo>
                  <a:pt x="2143825" y="2685220"/>
                </a:lnTo>
                <a:close/>
                <a:moveTo>
                  <a:pt x="3554490" y="0"/>
                </a:moveTo>
                <a:cubicBezTo>
                  <a:pt x="4429874" y="0"/>
                  <a:pt x="5153422" y="195695"/>
                  <a:pt x="5714575" y="582998"/>
                </a:cubicBezTo>
                <a:lnTo>
                  <a:pt x="5763198" y="618804"/>
                </a:lnTo>
                <a:lnTo>
                  <a:pt x="5763198" y="1232611"/>
                </a:lnTo>
                <a:lnTo>
                  <a:pt x="5668108" y="1136723"/>
                </a:lnTo>
                <a:cubicBezTo>
                  <a:pt x="5160837" y="685819"/>
                  <a:pt x="4456297" y="460367"/>
                  <a:pt x="3554490" y="460367"/>
                </a:cubicBezTo>
                <a:cubicBezTo>
                  <a:pt x="1493207" y="460367"/>
                  <a:pt x="462581" y="1638240"/>
                  <a:pt x="462581" y="3993976"/>
                </a:cubicBezTo>
                <a:cubicBezTo>
                  <a:pt x="462581" y="4877377"/>
                  <a:pt x="607513" y="5595144"/>
                  <a:pt x="897378" y="6147274"/>
                </a:cubicBezTo>
                <a:lnTo>
                  <a:pt x="1033153" y="6374064"/>
                </a:lnTo>
                <a:lnTo>
                  <a:pt x="493028" y="6374064"/>
                </a:lnTo>
                <a:lnTo>
                  <a:pt x="348006" y="6063412"/>
                </a:lnTo>
                <a:cubicBezTo>
                  <a:pt x="116679" y="5494171"/>
                  <a:pt x="0" y="4802111"/>
                  <a:pt x="0" y="3993976"/>
                </a:cubicBezTo>
                <a:cubicBezTo>
                  <a:pt x="0" y="2700970"/>
                  <a:pt x="298698" y="1705096"/>
                  <a:pt x="887775" y="1034018"/>
                </a:cubicBezTo>
                <a:cubicBezTo>
                  <a:pt x="1490095" y="347903"/>
                  <a:pt x="2387300" y="0"/>
                  <a:pt x="3554490" y="0"/>
                </a:cubicBezTo>
                <a:close/>
              </a:path>
            </a:pathLst>
          </a:custGeom>
          <a:solidFill>
            <a:schemeClr val="accent2">
              <a:alpha val="25000"/>
            </a:schemeClr>
          </a:solidFill>
          <a:ln w="3001" cap="flat">
            <a:noFill/>
            <a:prstDash val="solid"/>
            <a:miter/>
          </a:ln>
        </p:spPr>
        <p:txBody>
          <a:bodyPr rtlCol="0" anchor="ctr"/>
          <a:lstStyle/>
          <a:p>
            <a:endParaRPr lang="en-US"/>
          </a:p>
        </p:txBody>
      </p:sp>
      <p:sp>
        <p:nvSpPr>
          <p:cNvPr id="9" name="Slide Number Placeholder 8">
            <a:extLst>
              <a:ext uri="{FF2B5EF4-FFF2-40B4-BE49-F238E27FC236}">
                <a16:creationId xmlns:a16="http://schemas.microsoft.com/office/drawing/2014/main" id="{990CE4FF-62C5-5C44-AE4A-3D38634FF8CF}"/>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3278743C-5E55-7D4C-9CFF-3A25EB7EE36F}"/>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2" name="Title 1"/>
          <p:cNvSpPr>
            <a:spLocks noGrp="1"/>
          </p:cNvSpPr>
          <p:nvPr>
            <p:ph type="title" hasCustomPrompt="1"/>
          </p:nvPr>
        </p:nvSpPr>
        <p:spPr>
          <a:xfrm>
            <a:off x="504825" y="1371600"/>
            <a:ext cx="7419975" cy="4718050"/>
          </a:xfrm>
        </p:spPr>
        <p:txBody>
          <a:bodyPr vert="horz" anchor="ctr"/>
          <a:lstStyle>
            <a:lvl1pPr>
              <a:defRPr sz="4800" b="1">
                <a:solidFill>
                  <a:schemeClr val="tx1"/>
                </a:solidFill>
              </a:defRPr>
            </a:lvl1pPr>
          </a:lstStyle>
          <a:p>
            <a:r>
              <a:rPr lang="en-US" dirty="0"/>
              <a:t>This slide is for a divider, statement or takeaway.</a:t>
            </a:r>
          </a:p>
        </p:txBody>
      </p:sp>
    </p:spTree>
    <p:extLst>
      <p:ext uri="{BB962C8B-B14F-4D97-AF65-F5344CB8AC3E}">
        <p14:creationId xmlns:p14="http://schemas.microsoft.com/office/powerpoint/2010/main" val="403959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Blue">
    <p:bg>
      <p:bgPr>
        <a:solidFill>
          <a:schemeClr val="tx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66FADEA-3B1D-38EC-A06D-527B0A9E3ADB}"/>
              </a:ext>
            </a:extLst>
          </p:cNvPr>
          <p:cNvSpPr/>
          <p:nvPr/>
        </p:nvSpPr>
        <p:spPr>
          <a:xfrm>
            <a:off x="6428802" y="483936"/>
            <a:ext cx="5763198" cy="6374064"/>
          </a:xfrm>
          <a:custGeom>
            <a:avLst/>
            <a:gdLst>
              <a:gd name="connsiteX0" fmla="*/ 3554522 w 5763198"/>
              <a:gd name="connsiteY0" fmla="*/ 1277148 h 6374064"/>
              <a:gd name="connsiteX1" fmla="*/ 4965198 w 5763198"/>
              <a:gd name="connsiteY1" fmla="*/ 2685220 h 6374064"/>
              <a:gd name="connsiteX2" fmla="*/ 4638987 w 5763198"/>
              <a:gd name="connsiteY2" fmla="*/ 3010816 h 6374064"/>
              <a:gd name="connsiteX3" fmla="*/ 3785164 w 5763198"/>
              <a:gd name="connsiteY3" fmla="*/ 2158571 h 6374064"/>
              <a:gd name="connsiteX4" fmla="*/ 3785164 w 5763198"/>
              <a:gd name="connsiteY4" fmla="*/ 3610576 h 6374064"/>
              <a:gd name="connsiteX5" fmla="*/ 4797652 w 5763198"/>
              <a:gd name="connsiteY5" fmla="*/ 3610576 h 6374064"/>
              <a:gd name="connsiteX6" fmla="*/ 4797652 w 5763198"/>
              <a:gd name="connsiteY6" fmla="*/ 4071018 h 6374064"/>
              <a:gd name="connsiteX7" fmla="*/ 3785164 w 5763198"/>
              <a:gd name="connsiteY7" fmla="*/ 4071018 h 6374064"/>
              <a:gd name="connsiteX8" fmla="*/ 3785164 w 5763198"/>
              <a:gd name="connsiteY8" fmla="*/ 4427325 h 6374064"/>
              <a:gd name="connsiteX9" fmla="*/ 4797652 w 5763198"/>
              <a:gd name="connsiteY9" fmla="*/ 4427325 h 6374064"/>
              <a:gd name="connsiteX10" fmla="*/ 4797652 w 5763198"/>
              <a:gd name="connsiteY10" fmla="*/ 4887800 h 6374064"/>
              <a:gd name="connsiteX11" fmla="*/ 3785164 w 5763198"/>
              <a:gd name="connsiteY11" fmla="*/ 4887800 h 6374064"/>
              <a:gd name="connsiteX12" fmla="*/ 3785164 w 5763198"/>
              <a:gd name="connsiteY12" fmla="*/ 5244106 h 6374064"/>
              <a:gd name="connsiteX13" fmla="*/ 4797652 w 5763198"/>
              <a:gd name="connsiteY13" fmla="*/ 5244106 h 6374064"/>
              <a:gd name="connsiteX14" fmla="*/ 4797652 w 5763198"/>
              <a:gd name="connsiteY14" fmla="*/ 5704548 h 6374064"/>
              <a:gd name="connsiteX15" fmla="*/ 3785164 w 5763198"/>
              <a:gd name="connsiteY15" fmla="*/ 5704548 h 6374064"/>
              <a:gd name="connsiteX16" fmla="*/ 3785164 w 5763198"/>
              <a:gd name="connsiteY16" fmla="*/ 6374064 h 6374064"/>
              <a:gd name="connsiteX17" fmla="*/ 3323858 w 5763198"/>
              <a:gd name="connsiteY17" fmla="*/ 6374064 h 6374064"/>
              <a:gd name="connsiteX18" fmla="*/ 3323858 w 5763198"/>
              <a:gd name="connsiteY18" fmla="*/ 5704548 h 6374064"/>
              <a:gd name="connsiteX19" fmla="*/ 2311348 w 5763198"/>
              <a:gd name="connsiteY19" fmla="*/ 5704548 h 6374064"/>
              <a:gd name="connsiteX20" fmla="*/ 2311348 w 5763198"/>
              <a:gd name="connsiteY20" fmla="*/ 5244106 h 6374064"/>
              <a:gd name="connsiteX21" fmla="*/ 3323858 w 5763198"/>
              <a:gd name="connsiteY21" fmla="*/ 5244106 h 6374064"/>
              <a:gd name="connsiteX22" fmla="*/ 3323858 w 5763198"/>
              <a:gd name="connsiteY22" fmla="*/ 4887800 h 6374064"/>
              <a:gd name="connsiteX23" fmla="*/ 2311348 w 5763198"/>
              <a:gd name="connsiteY23" fmla="*/ 4887800 h 6374064"/>
              <a:gd name="connsiteX24" fmla="*/ 2311348 w 5763198"/>
              <a:gd name="connsiteY24" fmla="*/ 4427325 h 6374064"/>
              <a:gd name="connsiteX25" fmla="*/ 3323858 w 5763198"/>
              <a:gd name="connsiteY25" fmla="*/ 4427325 h 6374064"/>
              <a:gd name="connsiteX26" fmla="*/ 3323858 w 5763198"/>
              <a:gd name="connsiteY26" fmla="*/ 4071018 h 6374064"/>
              <a:gd name="connsiteX27" fmla="*/ 2311348 w 5763198"/>
              <a:gd name="connsiteY27" fmla="*/ 4071018 h 6374064"/>
              <a:gd name="connsiteX28" fmla="*/ 2311348 w 5763198"/>
              <a:gd name="connsiteY28" fmla="*/ 3610576 h 6374064"/>
              <a:gd name="connsiteX29" fmla="*/ 3323858 w 5763198"/>
              <a:gd name="connsiteY29" fmla="*/ 3610576 h 6374064"/>
              <a:gd name="connsiteX30" fmla="*/ 3323858 w 5763198"/>
              <a:gd name="connsiteY30" fmla="*/ 2158603 h 6374064"/>
              <a:gd name="connsiteX31" fmla="*/ 2470036 w 5763198"/>
              <a:gd name="connsiteY31" fmla="*/ 3010816 h 6374064"/>
              <a:gd name="connsiteX32" fmla="*/ 2143825 w 5763198"/>
              <a:gd name="connsiteY32" fmla="*/ 2685220 h 6374064"/>
              <a:gd name="connsiteX33" fmla="*/ 3554490 w 5763198"/>
              <a:gd name="connsiteY33" fmla="*/ 0 h 6374064"/>
              <a:gd name="connsiteX34" fmla="*/ 5714575 w 5763198"/>
              <a:gd name="connsiteY34" fmla="*/ 582998 h 6374064"/>
              <a:gd name="connsiteX35" fmla="*/ 5763198 w 5763198"/>
              <a:gd name="connsiteY35" fmla="*/ 618804 h 6374064"/>
              <a:gd name="connsiteX36" fmla="*/ 5763198 w 5763198"/>
              <a:gd name="connsiteY36" fmla="*/ 1232611 h 6374064"/>
              <a:gd name="connsiteX37" fmla="*/ 5668108 w 5763198"/>
              <a:gd name="connsiteY37" fmla="*/ 1136723 h 6374064"/>
              <a:gd name="connsiteX38" fmla="*/ 3554490 w 5763198"/>
              <a:gd name="connsiteY38" fmla="*/ 460367 h 6374064"/>
              <a:gd name="connsiteX39" fmla="*/ 462581 w 5763198"/>
              <a:gd name="connsiteY39" fmla="*/ 3993976 h 6374064"/>
              <a:gd name="connsiteX40" fmla="*/ 897378 w 5763198"/>
              <a:gd name="connsiteY40" fmla="*/ 6147274 h 6374064"/>
              <a:gd name="connsiteX41" fmla="*/ 1033153 w 5763198"/>
              <a:gd name="connsiteY41" fmla="*/ 6374064 h 6374064"/>
              <a:gd name="connsiteX42" fmla="*/ 493028 w 5763198"/>
              <a:gd name="connsiteY42" fmla="*/ 6374064 h 6374064"/>
              <a:gd name="connsiteX43" fmla="*/ 348006 w 5763198"/>
              <a:gd name="connsiteY43" fmla="*/ 6063412 h 6374064"/>
              <a:gd name="connsiteX44" fmla="*/ 0 w 5763198"/>
              <a:gd name="connsiteY44" fmla="*/ 3993976 h 6374064"/>
              <a:gd name="connsiteX45" fmla="*/ 887775 w 5763198"/>
              <a:gd name="connsiteY45" fmla="*/ 1034018 h 6374064"/>
              <a:gd name="connsiteX46" fmla="*/ 3554490 w 5763198"/>
              <a:gd name="connsiteY46" fmla="*/ 0 h 637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63198" h="6374064">
                <a:moveTo>
                  <a:pt x="3554522" y="1277148"/>
                </a:moveTo>
                <a:lnTo>
                  <a:pt x="4965198" y="2685220"/>
                </a:lnTo>
                <a:lnTo>
                  <a:pt x="4638987" y="3010816"/>
                </a:lnTo>
                <a:lnTo>
                  <a:pt x="3785164" y="2158571"/>
                </a:lnTo>
                <a:lnTo>
                  <a:pt x="3785164" y="3610576"/>
                </a:lnTo>
                <a:lnTo>
                  <a:pt x="4797652" y="3610576"/>
                </a:lnTo>
                <a:lnTo>
                  <a:pt x="4797652" y="4071018"/>
                </a:lnTo>
                <a:lnTo>
                  <a:pt x="3785164" y="4071018"/>
                </a:lnTo>
                <a:lnTo>
                  <a:pt x="3785164" y="4427325"/>
                </a:lnTo>
                <a:lnTo>
                  <a:pt x="4797652" y="4427325"/>
                </a:lnTo>
                <a:lnTo>
                  <a:pt x="4797652" y="4887800"/>
                </a:lnTo>
                <a:lnTo>
                  <a:pt x="3785164" y="4887800"/>
                </a:lnTo>
                <a:lnTo>
                  <a:pt x="3785164" y="5244106"/>
                </a:lnTo>
                <a:lnTo>
                  <a:pt x="4797652" y="5244106"/>
                </a:lnTo>
                <a:lnTo>
                  <a:pt x="4797652" y="5704548"/>
                </a:lnTo>
                <a:lnTo>
                  <a:pt x="3785164" y="5704548"/>
                </a:lnTo>
                <a:lnTo>
                  <a:pt x="3785164" y="6374064"/>
                </a:lnTo>
                <a:lnTo>
                  <a:pt x="3323858" y="6374064"/>
                </a:lnTo>
                <a:lnTo>
                  <a:pt x="3323858" y="5704548"/>
                </a:lnTo>
                <a:lnTo>
                  <a:pt x="2311348" y="5704548"/>
                </a:lnTo>
                <a:lnTo>
                  <a:pt x="2311348" y="5244106"/>
                </a:lnTo>
                <a:lnTo>
                  <a:pt x="3323858" y="5244106"/>
                </a:lnTo>
                <a:lnTo>
                  <a:pt x="3323858" y="4887800"/>
                </a:lnTo>
                <a:lnTo>
                  <a:pt x="2311348" y="4887800"/>
                </a:lnTo>
                <a:lnTo>
                  <a:pt x="2311348" y="4427325"/>
                </a:lnTo>
                <a:lnTo>
                  <a:pt x="3323858" y="4427325"/>
                </a:lnTo>
                <a:lnTo>
                  <a:pt x="3323858" y="4071018"/>
                </a:lnTo>
                <a:lnTo>
                  <a:pt x="2311348" y="4071018"/>
                </a:lnTo>
                <a:lnTo>
                  <a:pt x="2311348" y="3610576"/>
                </a:lnTo>
                <a:lnTo>
                  <a:pt x="3323858" y="3610576"/>
                </a:lnTo>
                <a:lnTo>
                  <a:pt x="3323858" y="2158603"/>
                </a:lnTo>
                <a:lnTo>
                  <a:pt x="2470036" y="3010816"/>
                </a:lnTo>
                <a:lnTo>
                  <a:pt x="2143825" y="2685220"/>
                </a:lnTo>
                <a:close/>
                <a:moveTo>
                  <a:pt x="3554490" y="0"/>
                </a:moveTo>
                <a:cubicBezTo>
                  <a:pt x="4429874" y="0"/>
                  <a:pt x="5153422" y="195695"/>
                  <a:pt x="5714575" y="582998"/>
                </a:cubicBezTo>
                <a:lnTo>
                  <a:pt x="5763198" y="618804"/>
                </a:lnTo>
                <a:lnTo>
                  <a:pt x="5763198" y="1232611"/>
                </a:lnTo>
                <a:lnTo>
                  <a:pt x="5668108" y="1136723"/>
                </a:lnTo>
                <a:cubicBezTo>
                  <a:pt x="5160837" y="685819"/>
                  <a:pt x="4456297" y="460367"/>
                  <a:pt x="3554490" y="460367"/>
                </a:cubicBezTo>
                <a:cubicBezTo>
                  <a:pt x="1493207" y="460367"/>
                  <a:pt x="462581" y="1638240"/>
                  <a:pt x="462581" y="3993976"/>
                </a:cubicBezTo>
                <a:cubicBezTo>
                  <a:pt x="462581" y="4877377"/>
                  <a:pt x="607513" y="5595144"/>
                  <a:pt x="897378" y="6147274"/>
                </a:cubicBezTo>
                <a:lnTo>
                  <a:pt x="1033153" y="6374064"/>
                </a:lnTo>
                <a:lnTo>
                  <a:pt x="493028" y="6374064"/>
                </a:lnTo>
                <a:lnTo>
                  <a:pt x="348006" y="6063412"/>
                </a:lnTo>
                <a:cubicBezTo>
                  <a:pt x="116679" y="5494171"/>
                  <a:pt x="0" y="4802111"/>
                  <a:pt x="0" y="3993976"/>
                </a:cubicBezTo>
                <a:cubicBezTo>
                  <a:pt x="0" y="2700970"/>
                  <a:pt x="298698" y="1705096"/>
                  <a:pt x="887775" y="1034018"/>
                </a:cubicBezTo>
                <a:cubicBezTo>
                  <a:pt x="1490095" y="347903"/>
                  <a:pt x="2387300" y="0"/>
                  <a:pt x="3554490" y="0"/>
                </a:cubicBezTo>
                <a:close/>
              </a:path>
            </a:pathLst>
          </a:custGeom>
          <a:solidFill>
            <a:schemeClr val="accent1">
              <a:alpha val="25000"/>
            </a:schemeClr>
          </a:solidFill>
          <a:ln w="3001" cap="flat">
            <a:noFill/>
            <a:prstDash val="solid"/>
            <a:miter/>
          </a:ln>
        </p:spPr>
        <p:txBody>
          <a:bodyPr rtlCol="0" anchor="ctr"/>
          <a:lstStyle/>
          <a:p>
            <a:endParaRPr lang="en-US"/>
          </a:p>
        </p:txBody>
      </p:sp>
      <p:sp>
        <p:nvSpPr>
          <p:cNvPr id="9" name="Slide Number Placeholder 8">
            <a:extLst>
              <a:ext uri="{FF2B5EF4-FFF2-40B4-BE49-F238E27FC236}">
                <a16:creationId xmlns:a16="http://schemas.microsoft.com/office/drawing/2014/main" id="{990CE4FF-62C5-5C44-AE4A-3D38634FF8CF}"/>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3278743C-5E55-7D4C-9CFF-3A25EB7EE36F}"/>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2" name="Title 1"/>
          <p:cNvSpPr>
            <a:spLocks noGrp="1"/>
          </p:cNvSpPr>
          <p:nvPr>
            <p:ph type="title" hasCustomPrompt="1"/>
          </p:nvPr>
        </p:nvSpPr>
        <p:spPr>
          <a:xfrm>
            <a:off x="504825" y="1371600"/>
            <a:ext cx="7419975" cy="4718050"/>
          </a:xfrm>
        </p:spPr>
        <p:txBody>
          <a:bodyPr vert="horz" anchor="ctr"/>
          <a:lstStyle>
            <a:lvl1pPr>
              <a:defRPr sz="4800" b="1">
                <a:solidFill>
                  <a:schemeClr val="bg1"/>
                </a:solidFill>
              </a:defRPr>
            </a:lvl1pPr>
          </a:lstStyle>
          <a:p>
            <a:r>
              <a:rPr lang="en-US" dirty="0"/>
              <a:t>This slide is for a divider, statement or takeaway.</a:t>
            </a:r>
          </a:p>
        </p:txBody>
      </p:sp>
    </p:spTree>
    <p:extLst>
      <p:ext uri="{BB962C8B-B14F-4D97-AF65-F5344CB8AC3E}">
        <p14:creationId xmlns:p14="http://schemas.microsoft.com/office/powerpoint/2010/main" val="74695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Only +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9187A733-2828-FF4D-A1DC-7E7D7BF66120}"/>
              </a:ext>
            </a:extLst>
          </p:cNvPr>
          <p:cNvSpPr txBox="1"/>
          <p:nvPr/>
        </p:nvSpPr>
        <p:spPr>
          <a:xfrm>
            <a:off x="2" y="1997839"/>
            <a:ext cx="12191999" cy="2862322"/>
          </a:xfrm>
          <a:prstGeom prst="rect">
            <a:avLst/>
          </a:prstGeom>
          <a:noFill/>
        </p:spPr>
        <p:txBody>
          <a:bodyPr wrap="square" lIns="337500" rIns="337500" rtlCol="0" anchor="ctr" anchorCtr="0">
            <a:spAutoFit/>
          </a:bodyPr>
          <a:lstStyle/>
          <a:p>
            <a:pPr algn="ctr"/>
            <a:r>
              <a:rPr lang="en-CA" sz="9000" i="0" noProof="0" dirty="0">
                <a:solidFill>
                  <a:schemeClr val="tx2"/>
                </a:solidFill>
                <a:latin typeface="+mn-lt"/>
              </a:rPr>
              <a:t>Title Only + Content layouts</a:t>
            </a:r>
          </a:p>
        </p:txBody>
      </p:sp>
    </p:spTree>
    <p:extLst>
      <p:ext uri="{BB962C8B-B14F-4D97-AF65-F5344CB8AC3E}">
        <p14:creationId xmlns:p14="http://schemas.microsoft.com/office/powerpoint/2010/main" val="416693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
        <p:nvSpPr>
          <p:cNvPr id="3" name="Content Placeholder 2"/>
          <p:cNvSpPr>
            <a:spLocks noGrp="1"/>
          </p:cNvSpPr>
          <p:nvPr>
            <p:ph idx="1" hasCustomPrompt="1"/>
          </p:nvPr>
        </p:nvSpPr>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855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
        <p:nvSpPr>
          <p:cNvPr id="3" name="Content Placeholder 2"/>
          <p:cNvSpPr>
            <a:spLocks noGrp="1"/>
          </p:cNvSpPr>
          <p:nvPr>
            <p:ph sz="half" idx="1" hasCustomPrompt="1"/>
          </p:nvPr>
        </p:nvSpPr>
        <p:spPr>
          <a:xfrm>
            <a:off x="512063" y="1698625"/>
            <a:ext cx="5350855"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9019" y="1698625"/>
            <a:ext cx="5350855"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7478196"/>
      </p:ext>
    </p:extLst>
  </p:cSld>
  <p:clrMapOvr>
    <a:masterClrMapping/>
  </p:clrMapOvr>
  <p:extLst>
    <p:ext uri="{DCECCB84-F9BA-43D5-87BE-67443E8EF086}">
      <p15:sldGuideLst xmlns:p15="http://schemas.microsoft.com/office/powerpoint/2012/main">
        <p15:guide id="1" pos="3696">
          <p15:clr>
            <a:srgbClr val="FBAE40"/>
          </p15:clr>
        </p15:guide>
        <p15:guide id="2" pos="399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
        <p:nvSpPr>
          <p:cNvPr id="3" name="Content Placeholder 2"/>
          <p:cNvSpPr>
            <a:spLocks noGrp="1"/>
          </p:cNvSpPr>
          <p:nvPr>
            <p:ph sz="half" idx="1" hasCustomPrompt="1"/>
          </p:nvPr>
        </p:nvSpPr>
        <p:spPr>
          <a:xfrm>
            <a:off x="512063" y="1698625"/>
            <a:ext cx="3411513"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390247" y="1698625"/>
            <a:ext cx="3421479"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8278396" y="1698625"/>
            <a:ext cx="3421479"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2726511"/>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3" pos="4920">
          <p15:clr>
            <a:srgbClr val="FBAE40"/>
          </p15:clr>
        </p15:guide>
        <p15:guide id="4" pos="52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
        <p:nvSpPr>
          <p:cNvPr id="3" name="Content Placeholder 2"/>
          <p:cNvSpPr>
            <a:spLocks noGrp="1"/>
          </p:cNvSpPr>
          <p:nvPr>
            <p:ph sz="half" idx="1" hasCustomPrompt="1"/>
          </p:nvPr>
        </p:nvSpPr>
        <p:spPr>
          <a:xfrm>
            <a:off x="512063" y="1698625"/>
            <a:ext cx="2512665"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94922" y="1698625"/>
            <a:ext cx="2522219"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6287335" y="1698625"/>
            <a:ext cx="2516188"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5723D646-D659-4940-866D-282EF0E20D7A}"/>
              </a:ext>
            </a:extLst>
          </p:cNvPr>
          <p:cNvSpPr>
            <a:spLocks noGrp="1"/>
          </p:cNvSpPr>
          <p:nvPr>
            <p:ph sz="half" idx="14" hasCustomPrompt="1"/>
          </p:nvPr>
        </p:nvSpPr>
        <p:spPr>
          <a:xfrm>
            <a:off x="9173716" y="1698625"/>
            <a:ext cx="2516188"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551346"/>
      </p:ext>
    </p:extLst>
  </p:cSld>
  <p:clrMapOvr>
    <a:masterClrMapping/>
  </p:clrMapOvr>
  <p:extLst>
    <p:ext uri="{DCECCB84-F9BA-43D5-87BE-67443E8EF086}">
      <p15:sldGuideLst xmlns:p15="http://schemas.microsoft.com/office/powerpoint/2012/main">
        <p15:guide id="1" pos="1896">
          <p15:clr>
            <a:srgbClr val="FBAE40"/>
          </p15:clr>
        </p15:guide>
        <p15:guide id="2" pos="2136">
          <p15:clr>
            <a:srgbClr val="FBAE40"/>
          </p15:clr>
        </p15:guide>
        <p15:guide id="3" pos="5545">
          <p15:clr>
            <a:srgbClr val="FBAE40"/>
          </p15:clr>
        </p15:guide>
        <p15:guide id="4" pos="5777">
          <p15:clr>
            <a:srgbClr val="FBAE40"/>
          </p15:clr>
        </p15:guide>
        <p15:guide id="5" pos="3720">
          <p15:clr>
            <a:srgbClr val="FBAE40"/>
          </p15:clr>
        </p15:guide>
        <p15:guide id="6" pos="39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Chart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1"/>
            <a:ext cx="11184423" cy="545670"/>
          </a:xfrm>
        </p:spPr>
        <p:txBody>
          <a:bodyPr vert="horz"/>
          <a:lstStyle/>
          <a:p>
            <a:r>
              <a:rPr lang="en-US" dirty="0"/>
              <a:t>Slide title; Arial 32pt bold, sentence case (1 line)</a:t>
            </a:r>
          </a:p>
        </p:txBody>
      </p:sp>
      <p:cxnSp>
        <p:nvCxnSpPr>
          <p:cNvPr id="11" name="Straight Connector 10">
            <a:extLst>
              <a:ext uri="{FF2B5EF4-FFF2-40B4-BE49-F238E27FC236}">
                <a16:creationId xmlns:a16="http://schemas.microsoft.com/office/drawing/2014/main" id="{869F89A7-422D-6E43-B01B-1C31D8C92DF7}"/>
              </a:ext>
            </a:extLst>
          </p:cNvPr>
          <p:cNvCxnSpPr>
            <a:cxnSpLocks/>
          </p:cNvCxnSpPr>
          <p:nvPr/>
        </p:nvCxnSpPr>
        <p:spPr>
          <a:xfrm>
            <a:off x="6096000" y="1245991"/>
            <a:ext cx="0" cy="5037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854DB1-6F60-374F-85D1-2078301A4756}"/>
              </a:ext>
            </a:extLst>
          </p:cNvPr>
          <p:cNvCxnSpPr>
            <a:cxnSpLocks/>
          </p:cNvCxnSpPr>
          <p:nvPr/>
        </p:nvCxnSpPr>
        <p:spPr>
          <a:xfrm>
            <a:off x="514662" y="3672114"/>
            <a:ext cx="11162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hart Placeholder 5">
            <a:extLst>
              <a:ext uri="{FF2B5EF4-FFF2-40B4-BE49-F238E27FC236}">
                <a16:creationId xmlns:a16="http://schemas.microsoft.com/office/drawing/2014/main" id="{2EECEB55-4129-C142-B378-69A5542D932F}"/>
              </a:ext>
            </a:extLst>
          </p:cNvPr>
          <p:cNvSpPr>
            <a:spLocks noGrp="1"/>
          </p:cNvSpPr>
          <p:nvPr>
            <p:ph type="chart" sz="quarter" idx="13"/>
          </p:nvPr>
        </p:nvSpPr>
        <p:spPr>
          <a:xfrm>
            <a:off x="1965882" y="1245991"/>
            <a:ext cx="3772813" cy="2286388"/>
          </a:xfrm>
        </p:spPr>
        <p:txBody>
          <a:bodyPr/>
          <a:lstStyle>
            <a:lvl1pPr>
              <a:defRPr sz="1200">
                <a:solidFill>
                  <a:srgbClr val="FF0000"/>
                </a:solidFill>
              </a:defRPr>
            </a:lvl1pPr>
          </a:lstStyle>
          <a:p>
            <a:r>
              <a:rPr lang="en-US"/>
              <a:t>Click icon to add chart</a:t>
            </a:r>
          </a:p>
        </p:txBody>
      </p:sp>
      <p:sp>
        <p:nvSpPr>
          <p:cNvPr id="16" name="Text Placeholder 15">
            <a:extLst>
              <a:ext uri="{FF2B5EF4-FFF2-40B4-BE49-F238E27FC236}">
                <a16:creationId xmlns:a16="http://schemas.microsoft.com/office/drawing/2014/main" id="{88A2C02F-6913-2B43-A60C-B20E91E2B847}"/>
              </a:ext>
            </a:extLst>
          </p:cNvPr>
          <p:cNvSpPr>
            <a:spLocks noGrp="1"/>
          </p:cNvSpPr>
          <p:nvPr>
            <p:ph type="body" sz="quarter" idx="14" hasCustomPrompt="1"/>
          </p:nvPr>
        </p:nvSpPr>
        <p:spPr>
          <a:xfrm>
            <a:off x="512063" y="1246188"/>
            <a:ext cx="1103106" cy="1073920"/>
          </a:xfrm>
        </p:spPr>
        <p:txBody>
          <a:bodyPr/>
          <a:lstStyle>
            <a:lvl1pPr>
              <a:defRPr b="1"/>
            </a:lvl1pPr>
          </a:lstStyle>
          <a:p>
            <a:pPr lvl="0"/>
            <a:r>
              <a:rPr lang="en-US" dirty="0"/>
              <a:t>Chart title</a:t>
            </a:r>
          </a:p>
        </p:txBody>
      </p:sp>
      <p:sp>
        <p:nvSpPr>
          <p:cNvPr id="19" name="Chart Placeholder 5">
            <a:extLst>
              <a:ext uri="{FF2B5EF4-FFF2-40B4-BE49-F238E27FC236}">
                <a16:creationId xmlns:a16="http://schemas.microsoft.com/office/drawing/2014/main" id="{FBED512D-1416-8241-B26E-2C62760A3337}"/>
              </a:ext>
            </a:extLst>
          </p:cNvPr>
          <p:cNvSpPr>
            <a:spLocks noGrp="1"/>
          </p:cNvSpPr>
          <p:nvPr>
            <p:ph type="chart" sz="quarter" idx="15"/>
          </p:nvPr>
        </p:nvSpPr>
        <p:spPr>
          <a:xfrm>
            <a:off x="7900534" y="1245991"/>
            <a:ext cx="3772813" cy="2286388"/>
          </a:xfrm>
        </p:spPr>
        <p:txBody>
          <a:bodyPr/>
          <a:lstStyle>
            <a:lvl1pPr>
              <a:defRPr sz="1200">
                <a:solidFill>
                  <a:srgbClr val="FF0000"/>
                </a:solidFill>
              </a:defRPr>
            </a:lvl1pPr>
          </a:lstStyle>
          <a:p>
            <a:r>
              <a:rPr lang="en-US"/>
              <a:t>Click icon to add chart</a:t>
            </a:r>
          </a:p>
        </p:txBody>
      </p:sp>
      <p:sp>
        <p:nvSpPr>
          <p:cNvPr id="20" name="Text Placeholder 15">
            <a:extLst>
              <a:ext uri="{FF2B5EF4-FFF2-40B4-BE49-F238E27FC236}">
                <a16:creationId xmlns:a16="http://schemas.microsoft.com/office/drawing/2014/main" id="{AA19A0ED-BA56-C641-9FF8-E82F9484CB2A}"/>
              </a:ext>
            </a:extLst>
          </p:cNvPr>
          <p:cNvSpPr>
            <a:spLocks noGrp="1"/>
          </p:cNvSpPr>
          <p:nvPr>
            <p:ph type="body" sz="quarter" idx="16" hasCustomPrompt="1"/>
          </p:nvPr>
        </p:nvSpPr>
        <p:spPr>
          <a:xfrm>
            <a:off x="6446715" y="1246188"/>
            <a:ext cx="1103106" cy="1073920"/>
          </a:xfrm>
        </p:spPr>
        <p:txBody>
          <a:bodyPr/>
          <a:lstStyle>
            <a:lvl1pPr>
              <a:defRPr b="1"/>
            </a:lvl1pPr>
          </a:lstStyle>
          <a:p>
            <a:pPr lvl="0"/>
            <a:r>
              <a:rPr lang="en-US" dirty="0"/>
              <a:t>Chart title</a:t>
            </a:r>
          </a:p>
        </p:txBody>
      </p:sp>
      <p:sp>
        <p:nvSpPr>
          <p:cNvPr id="21" name="Chart Placeholder 5">
            <a:extLst>
              <a:ext uri="{FF2B5EF4-FFF2-40B4-BE49-F238E27FC236}">
                <a16:creationId xmlns:a16="http://schemas.microsoft.com/office/drawing/2014/main" id="{411CA850-8503-9541-BEA4-672B310F90A7}"/>
              </a:ext>
            </a:extLst>
          </p:cNvPr>
          <p:cNvSpPr>
            <a:spLocks noGrp="1"/>
          </p:cNvSpPr>
          <p:nvPr>
            <p:ph type="chart" sz="quarter" idx="17"/>
          </p:nvPr>
        </p:nvSpPr>
        <p:spPr>
          <a:xfrm>
            <a:off x="1965882" y="3996819"/>
            <a:ext cx="3772813" cy="2286388"/>
          </a:xfrm>
        </p:spPr>
        <p:txBody>
          <a:bodyPr/>
          <a:lstStyle>
            <a:lvl1pPr>
              <a:defRPr sz="1200">
                <a:solidFill>
                  <a:srgbClr val="FF0000"/>
                </a:solidFill>
              </a:defRPr>
            </a:lvl1pPr>
          </a:lstStyle>
          <a:p>
            <a:r>
              <a:rPr lang="en-US"/>
              <a:t>Click icon to add chart</a:t>
            </a:r>
          </a:p>
        </p:txBody>
      </p:sp>
      <p:sp>
        <p:nvSpPr>
          <p:cNvPr id="22" name="Text Placeholder 15">
            <a:extLst>
              <a:ext uri="{FF2B5EF4-FFF2-40B4-BE49-F238E27FC236}">
                <a16:creationId xmlns:a16="http://schemas.microsoft.com/office/drawing/2014/main" id="{9DAD6729-5DDE-B249-8CA6-D07213AF42CF}"/>
              </a:ext>
            </a:extLst>
          </p:cNvPr>
          <p:cNvSpPr>
            <a:spLocks noGrp="1"/>
          </p:cNvSpPr>
          <p:nvPr>
            <p:ph type="body" sz="quarter" idx="18" hasCustomPrompt="1"/>
          </p:nvPr>
        </p:nvSpPr>
        <p:spPr>
          <a:xfrm>
            <a:off x="512063" y="3997016"/>
            <a:ext cx="1103106" cy="1073920"/>
          </a:xfrm>
        </p:spPr>
        <p:txBody>
          <a:bodyPr/>
          <a:lstStyle>
            <a:lvl1pPr>
              <a:defRPr b="1"/>
            </a:lvl1pPr>
          </a:lstStyle>
          <a:p>
            <a:pPr lvl="0"/>
            <a:r>
              <a:rPr lang="en-US" dirty="0"/>
              <a:t>Chart title</a:t>
            </a:r>
          </a:p>
        </p:txBody>
      </p:sp>
      <p:sp>
        <p:nvSpPr>
          <p:cNvPr id="23" name="Chart Placeholder 5">
            <a:extLst>
              <a:ext uri="{FF2B5EF4-FFF2-40B4-BE49-F238E27FC236}">
                <a16:creationId xmlns:a16="http://schemas.microsoft.com/office/drawing/2014/main" id="{CE4A6E97-2092-E146-9440-ACDFA4D9DC57}"/>
              </a:ext>
            </a:extLst>
          </p:cNvPr>
          <p:cNvSpPr>
            <a:spLocks noGrp="1"/>
          </p:cNvSpPr>
          <p:nvPr>
            <p:ph type="chart" sz="quarter" idx="19"/>
          </p:nvPr>
        </p:nvSpPr>
        <p:spPr>
          <a:xfrm>
            <a:off x="7900534" y="3996819"/>
            <a:ext cx="3772813" cy="2286388"/>
          </a:xfrm>
        </p:spPr>
        <p:txBody>
          <a:bodyPr/>
          <a:lstStyle>
            <a:lvl1pPr>
              <a:defRPr sz="1200">
                <a:solidFill>
                  <a:srgbClr val="FF0000"/>
                </a:solidFill>
              </a:defRPr>
            </a:lvl1pPr>
          </a:lstStyle>
          <a:p>
            <a:r>
              <a:rPr lang="en-US"/>
              <a:t>Click icon to add chart</a:t>
            </a:r>
          </a:p>
        </p:txBody>
      </p:sp>
      <p:sp>
        <p:nvSpPr>
          <p:cNvPr id="24" name="Text Placeholder 15">
            <a:extLst>
              <a:ext uri="{FF2B5EF4-FFF2-40B4-BE49-F238E27FC236}">
                <a16:creationId xmlns:a16="http://schemas.microsoft.com/office/drawing/2014/main" id="{D8573F34-F275-3047-800C-0AE4F271C6B8}"/>
              </a:ext>
            </a:extLst>
          </p:cNvPr>
          <p:cNvSpPr>
            <a:spLocks noGrp="1"/>
          </p:cNvSpPr>
          <p:nvPr>
            <p:ph type="body" sz="quarter" idx="20" hasCustomPrompt="1"/>
          </p:nvPr>
        </p:nvSpPr>
        <p:spPr>
          <a:xfrm>
            <a:off x="6446715" y="3997016"/>
            <a:ext cx="1103106" cy="1073920"/>
          </a:xfrm>
        </p:spPr>
        <p:txBody>
          <a:bodyPr/>
          <a:lstStyle>
            <a:lvl1pPr>
              <a:defRPr b="1"/>
            </a:lvl1pPr>
          </a:lstStyle>
          <a:p>
            <a:pPr lvl="0"/>
            <a:r>
              <a:rPr lang="en-US" dirty="0"/>
              <a:t>Chart title</a:t>
            </a:r>
          </a:p>
        </p:txBody>
      </p:sp>
    </p:spTree>
    <p:extLst>
      <p:ext uri="{BB962C8B-B14F-4D97-AF65-F5344CB8AC3E}">
        <p14:creationId xmlns:p14="http://schemas.microsoft.com/office/powerpoint/2010/main" val="2065409019"/>
      </p:ext>
    </p:extLst>
  </p:cSld>
  <p:clrMapOvr>
    <a:masterClrMapping/>
  </p:clrMapOvr>
  <p:extLst>
    <p:ext uri="{DCECCB84-F9BA-43D5-87BE-67443E8EF086}">
      <p15:sldGuideLst xmlns:p15="http://schemas.microsoft.com/office/powerpoint/2012/main">
        <p15:guide id="1" pos="3696">
          <p15:clr>
            <a:srgbClr val="FBAE40"/>
          </p15:clr>
        </p15:guide>
        <p15:guide id="2" pos="399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1/2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598385-0BD4-9F42-BC78-15B2A6F6CFA4}"/>
              </a:ext>
            </a:extLst>
          </p:cNvPr>
          <p:cNvSpPr>
            <a:spLocks noGrp="1"/>
          </p:cNvSpPr>
          <p:nvPr>
            <p:ph type="pic" sz="quarter" idx="11" hasCustomPrompt="1"/>
          </p:nvPr>
        </p:nvSpPr>
        <p:spPr>
          <a:xfrm>
            <a:off x="6096000" y="0"/>
            <a:ext cx="6096000" cy="6858000"/>
          </a:xfrm>
          <a:solidFill>
            <a:schemeClr val="bg1">
              <a:lumMod val="95000"/>
            </a:schemeClr>
          </a:solidFill>
        </p:spPr>
        <p:txBody>
          <a:bodyPr/>
          <a:lstStyle>
            <a:lvl1pPr algn="l">
              <a:defRPr sz="1200">
                <a:solidFill>
                  <a:srgbClr val="FF0000"/>
                </a:solidFill>
              </a:defRPr>
            </a:lvl1pPr>
          </a:lstStyle>
          <a:p>
            <a:r>
              <a:rPr lang="en-US" dirty="0"/>
              <a:t>Drag picture to placeholder or click icon to add</a:t>
            </a:r>
          </a:p>
        </p:txBody>
      </p:sp>
      <p:sp>
        <p:nvSpPr>
          <p:cNvPr id="22" name="Footer Placeholder 21">
            <a:extLst>
              <a:ext uri="{FF2B5EF4-FFF2-40B4-BE49-F238E27FC236}">
                <a16:creationId xmlns:a16="http://schemas.microsoft.com/office/drawing/2014/main" id="{7362EA3A-E7C3-1643-B148-AADECEDF26E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pic>
        <p:nvPicPr>
          <p:cNvPr id="12" name="Graphic 11">
            <a:extLst>
              <a:ext uri="{FF2B5EF4-FFF2-40B4-BE49-F238E27FC236}">
                <a16:creationId xmlns:a16="http://schemas.microsoft.com/office/drawing/2014/main" id="{708A9BD9-B4C1-F761-F29D-1A29B1DDDC1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4825" y="5582378"/>
            <a:ext cx="3505199" cy="738781"/>
          </a:xfrm>
          <a:prstGeom prst="rect">
            <a:avLst/>
          </a:prstGeom>
        </p:spPr>
      </p:pic>
      <p:sp>
        <p:nvSpPr>
          <p:cNvPr id="2" name="Title 1"/>
          <p:cNvSpPr>
            <a:spLocks noGrp="1"/>
          </p:cNvSpPr>
          <p:nvPr>
            <p:ph type="ctrTitle" hasCustomPrompt="1"/>
          </p:nvPr>
        </p:nvSpPr>
        <p:spPr>
          <a:xfrm>
            <a:off x="504826" y="1920240"/>
            <a:ext cx="5131970" cy="1508760"/>
          </a:xfrm>
        </p:spPr>
        <p:txBody>
          <a:bodyPr vert="horz" anchor="t"/>
          <a:lstStyle>
            <a:lvl1pPr algn="l">
              <a:defRPr sz="4800" b="1">
                <a:solidFill>
                  <a:schemeClr val="tx1"/>
                </a:solidFill>
              </a:defRPr>
            </a:lvl1pPr>
          </a:lstStyle>
          <a:p>
            <a:r>
              <a:rPr lang="en-US" dirty="0"/>
              <a:t>Click to add </a:t>
            </a:r>
            <a:br>
              <a:rPr lang="en-US" dirty="0"/>
            </a:br>
            <a:r>
              <a:rPr lang="en-US" dirty="0"/>
              <a:t>presentation title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1"/>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1" name="Text Placeholder 5">
            <a:extLst>
              <a:ext uri="{FF2B5EF4-FFF2-40B4-BE49-F238E27FC236}">
                <a16:creationId xmlns:a16="http://schemas.microsoft.com/office/drawing/2014/main" id="{31B503BD-4158-2C40-9E38-005D18DF3C41}"/>
              </a:ext>
            </a:extLst>
          </p:cNvPr>
          <p:cNvSpPr>
            <a:spLocks noGrp="1"/>
          </p:cNvSpPr>
          <p:nvPr>
            <p:ph type="body" sz="quarter" idx="13" hasCustomPrompt="1"/>
          </p:nvPr>
        </p:nvSpPr>
        <p:spPr>
          <a:xfrm>
            <a:off x="504823" y="3566160"/>
            <a:ext cx="5131971" cy="549249"/>
          </a:xfrm>
        </p:spPr>
        <p:txBody>
          <a:bodyPr/>
          <a:lstStyle>
            <a:lvl1pPr>
              <a:defRPr sz="3200">
                <a:solidFill>
                  <a:schemeClr val="accent1"/>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3102383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p>
            <a:r>
              <a:rPr lang="en-US" dirty="0"/>
              <a:t>Slide title; Arial 32pt bold, sentence case. This layout accommodates a title that extends downward to a 2nd line.</a:t>
            </a:r>
          </a:p>
        </p:txBody>
      </p:sp>
    </p:spTree>
    <p:extLst>
      <p:ext uri="{BB962C8B-B14F-4D97-AF65-F5344CB8AC3E}">
        <p14:creationId xmlns:p14="http://schemas.microsoft.com/office/powerpoint/2010/main" val="1288333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1BF1AE-67E6-D446-9A89-2B8C3A9901F5}"/>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5" name="Footer Placeholder 4">
            <a:extLst>
              <a:ext uri="{FF2B5EF4-FFF2-40B4-BE49-F238E27FC236}">
                <a16:creationId xmlns:a16="http://schemas.microsoft.com/office/drawing/2014/main" id="{A128E978-662F-C447-A394-0BFDCC3348A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7" name="Footnote Placeholder">
            <a:extLst>
              <a:ext uri="{FF2B5EF4-FFF2-40B4-BE49-F238E27FC236}">
                <a16:creationId xmlns:a16="http://schemas.microsoft.com/office/drawing/2014/main" id="{900719BC-444F-1F41-A58F-CF38F8649706}"/>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Tree>
    <p:extLst>
      <p:ext uri="{BB962C8B-B14F-4D97-AF65-F5344CB8AC3E}">
        <p14:creationId xmlns:p14="http://schemas.microsoft.com/office/powerpoint/2010/main" val="648396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Blue">
    <p:bg>
      <p:bgPr>
        <a:solidFill>
          <a:schemeClr val="tx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lvl1pPr>
              <a:defRPr>
                <a:solidFill>
                  <a:schemeClr val="bg1"/>
                </a:solidFill>
              </a:defRPr>
            </a:lvl1pPr>
          </a:lstStyle>
          <a:p>
            <a:r>
              <a:rPr lang="en-US" dirty="0"/>
              <a:t>Slide title; Arial 32pt bold, sentence case. This layout accommodates a title that extends downward to a 2nd line.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397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lvl1pPr>
              <a:defRPr>
                <a:solidFill>
                  <a:schemeClr val="bg1"/>
                </a:solidFill>
              </a:defRPr>
            </a:lvl1pPr>
          </a:lstStyle>
          <a:p>
            <a:r>
              <a:rPr lang="en-US" dirty="0"/>
              <a:t>Slide title; Arial 32pt bold, sentence case. This layout accommodates a title that extends downward to a 2nd line.</a:t>
            </a:r>
          </a:p>
        </p:txBody>
      </p:sp>
      <p:sp>
        <p:nvSpPr>
          <p:cNvPr id="3" name="Content Placeholder 2"/>
          <p:cNvSpPr>
            <a:spLocks noGrp="1"/>
          </p:cNvSpPr>
          <p:nvPr>
            <p:ph sz="half" idx="1" hasCustomPrompt="1"/>
          </p:nvPr>
        </p:nvSpPr>
        <p:spPr>
          <a:xfrm>
            <a:off x="512063" y="1698625"/>
            <a:ext cx="5350855"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9019" y="1698625"/>
            <a:ext cx="5350855"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3314544"/>
      </p:ext>
    </p:extLst>
  </p:cSld>
  <p:clrMapOvr>
    <a:masterClrMapping/>
  </p:clrMapOvr>
  <p:extLst>
    <p:ext uri="{DCECCB84-F9BA-43D5-87BE-67443E8EF086}">
      <p15:sldGuideLst xmlns:p15="http://schemas.microsoft.com/office/powerpoint/2012/main">
        <p15:guide id="1" pos="3696">
          <p15:clr>
            <a:srgbClr val="FBAE40"/>
          </p15:clr>
        </p15:guide>
        <p15:guide id="2" pos="399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lvl1pPr>
              <a:defRPr>
                <a:solidFill>
                  <a:schemeClr val="bg1"/>
                </a:solidFill>
              </a:defRPr>
            </a:lvl1pPr>
          </a:lstStyle>
          <a:p>
            <a:r>
              <a:rPr lang="en-US" dirty="0"/>
              <a:t>Slide title; Arial 32pt bold, sentence case. This layout accommodates a title that extends downward to a 2nd line.</a:t>
            </a:r>
          </a:p>
        </p:txBody>
      </p:sp>
      <p:sp>
        <p:nvSpPr>
          <p:cNvPr id="3" name="Content Placeholder 2"/>
          <p:cNvSpPr>
            <a:spLocks noGrp="1"/>
          </p:cNvSpPr>
          <p:nvPr>
            <p:ph sz="half" idx="1" hasCustomPrompt="1"/>
          </p:nvPr>
        </p:nvSpPr>
        <p:spPr>
          <a:xfrm>
            <a:off x="512063" y="1698625"/>
            <a:ext cx="3411513"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390247" y="1698625"/>
            <a:ext cx="3421479"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8278396" y="1698625"/>
            <a:ext cx="3421479"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2398777"/>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3" pos="4920">
          <p15:clr>
            <a:srgbClr val="FBAE40"/>
          </p15:clr>
        </p15:guide>
        <p15:guide id="4" pos="520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ur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lvl1pPr>
              <a:defRPr>
                <a:solidFill>
                  <a:schemeClr val="bg1"/>
                </a:solidFill>
              </a:defRPr>
            </a:lvl1pPr>
          </a:lstStyle>
          <a:p>
            <a:r>
              <a:rPr lang="en-US" dirty="0"/>
              <a:t>Slide title; Arial 32pt bold, sentence case. This layout accommodates a title that extends downward to a 2nd line.</a:t>
            </a:r>
          </a:p>
        </p:txBody>
      </p:sp>
      <p:sp>
        <p:nvSpPr>
          <p:cNvPr id="3" name="Content Placeholder 2"/>
          <p:cNvSpPr>
            <a:spLocks noGrp="1"/>
          </p:cNvSpPr>
          <p:nvPr>
            <p:ph sz="half" idx="1" hasCustomPrompt="1"/>
          </p:nvPr>
        </p:nvSpPr>
        <p:spPr>
          <a:xfrm>
            <a:off x="512063" y="1698625"/>
            <a:ext cx="2512665"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94922" y="1698625"/>
            <a:ext cx="2522219"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6287335" y="1698625"/>
            <a:ext cx="2516188"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5723D646-D659-4940-866D-282EF0E20D7A}"/>
              </a:ext>
            </a:extLst>
          </p:cNvPr>
          <p:cNvSpPr>
            <a:spLocks noGrp="1"/>
          </p:cNvSpPr>
          <p:nvPr>
            <p:ph sz="half" idx="14" hasCustomPrompt="1"/>
          </p:nvPr>
        </p:nvSpPr>
        <p:spPr>
          <a:xfrm>
            <a:off x="9173716" y="1698625"/>
            <a:ext cx="2516188"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1722725"/>
      </p:ext>
    </p:extLst>
  </p:cSld>
  <p:clrMapOvr>
    <a:masterClrMapping/>
  </p:clrMapOvr>
  <p:extLst>
    <p:ext uri="{DCECCB84-F9BA-43D5-87BE-67443E8EF086}">
      <p15:sldGuideLst xmlns:p15="http://schemas.microsoft.com/office/powerpoint/2012/main">
        <p15:guide id="1" pos="1896">
          <p15:clr>
            <a:srgbClr val="FBAE40"/>
          </p15:clr>
        </p15:guide>
        <p15:guide id="2" pos="2136">
          <p15:clr>
            <a:srgbClr val="FBAE40"/>
          </p15:clr>
        </p15:guide>
        <p15:guide id="3" pos="5545">
          <p15:clr>
            <a:srgbClr val="FBAE40"/>
          </p15:clr>
        </p15:guide>
        <p15:guide id="4" pos="5777">
          <p15:clr>
            <a:srgbClr val="FBAE40"/>
          </p15:clr>
        </p15:guide>
        <p15:guide id="5" pos="3720">
          <p15:clr>
            <a:srgbClr val="FBAE40"/>
          </p15:clr>
        </p15:guide>
        <p15:guide id="6" pos="39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ur Charts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1"/>
            <a:ext cx="11184423" cy="545670"/>
          </a:xfrm>
        </p:spPr>
        <p:txBody>
          <a:bodyPr vert="horz"/>
          <a:lstStyle>
            <a:lvl1pPr>
              <a:defRPr>
                <a:solidFill>
                  <a:schemeClr val="bg1"/>
                </a:solidFill>
              </a:defRPr>
            </a:lvl1pPr>
          </a:lstStyle>
          <a:p>
            <a:r>
              <a:rPr lang="en-US" dirty="0"/>
              <a:t>Slide title; Arial 32pt bold, sentence case (1 line)</a:t>
            </a:r>
          </a:p>
        </p:txBody>
      </p:sp>
      <p:cxnSp>
        <p:nvCxnSpPr>
          <p:cNvPr id="11" name="Straight Connector 10">
            <a:extLst>
              <a:ext uri="{FF2B5EF4-FFF2-40B4-BE49-F238E27FC236}">
                <a16:creationId xmlns:a16="http://schemas.microsoft.com/office/drawing/2014/main" id="{869F89A7-422D-6E43-B01B-1C31D8C92DF7}"/>
              </a:ext>
            </a:extLst>
          </p:cNvPr>
          <p:cNvCxnSpPr>
            <a:cxnSpLocks/>
          </p:cNvCxnSpPr>
          <p:nvPr/>
        </p:nvCxnSpPr>
        <p:spPr>
          <a:xfrm>
            <a:off x="6096000" y="1245991"/>
            <a:ext cx="0" cy="50372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854DB1-6F60-374F-85D1-2078301A4756}"/>
              </a:ext>
            </a:extLst>
          </p:cNvPr>
          <p:cNvCxnSpPr>
            <a:cxnSpLocks/>
          </p:cNvCxnSpPr>
          <p:nvPr/>
        </p:nvCxnSpPr>
        <p:spPr>
          <a:xfrm>
            <a:off x="514662" y="3672114"/>
            <a:ext cx="111626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hart Placeholder 5">
            <a:extLst>
              <a:ext uri="{FF2B5EF4-FFF2-40B4-BE49-F238E27FC236}">
                <a16:creationId xmlns:a16="http://schemas.microsoft.com/office/drawing/2014/main" id="{2EECEB55-4129-C142-B378-69A5542D932F}"/>
              </a:ext>
            </a:extLst>
          </p:cNvPr>
          <p:cNvSpPr>
            <a:spLocks noGrp="1"/>
          </p:cNvSpPr>
          <p:nvPr>
            <p:ph type="chart" sz="quarter" idx="13"/>
          </p:nvPr>
        </p:nvSpPr>
        <p:spPr>
          <a:xfrm>
            <a:off x="1965882" y="1245991"/>
            <a:ext cx="3772813" cy="2286388"/>
          </a:xfrm>
        </p:spPr>
        <p:txBody>
          <a:bodyPr/>
          <a:lstStyle>
            <a:lvl1pPr>
              <a:defRPr sz="1200">
                <a:solidFill>
                  <a:srgbClr val="FF0000"/>
                </a:solidFill>
              </a:defRPr>
            </a:lvl1pPr>
          </a:lstStyle>
          <a:p>
            <a:r>
              <a:rPr lang="en-US"/>
              <a:t>Click icon to add chart</a:t>
            </a:r>
          </a:p>
        </p:txBody>
      </p:sp>
      <p:sp>
        <p:nvSpPr>
          <p:cNvPr id="16" name="Text Placeholder 15">
            <a:extLst>
              <a:ext uri="{FF2B5EF4-FFF2-40B4-BE49-F238E27FC236}">
                <a16:creationId xmlns:a16="http://schemas.microsoft.com/office/drawing/2014/main" id="{88A2C02F-6913-2B43-A60C-B20E91E2B847}"/>
              </a:ext>
            </a:extLst>
          </p:cNvPr>
          <p:cNvSpPr>
            <a:spLocks noGrp="1"/>
          </p:cNvSpPr>
          <p:nvPr>
            <p:ph type="body" sz="quarter" idx="14" hasCustomPrompt="1"/>
          </p:nvPr>
        </p:nvSpPr>
        <p:spPr>
          <a:xfrm>
            <a:off x="512063" y="1246188"/>
            <a:ext cx="1103106" cy="1073920"/>
          </a:xfrm>
        </p:spPr>
        <p:txBody>
          <a:bodyPr/>
          <a:lstStyle>
            <a:lvl1pPr>
              <a:defRPr b="1">
                <a:solidFill>
                  <a:schemeClr val="bg1"/>
                </a:solidFill>
              </a:defRPr>
            </a:lvl1pPr>
          </a:lstStyle>
          <a:p>
            <a:pPr lvl="0"/>
            <a:r>
              <a:rPr lang="en-US" dirty="0"/>
              <a:t>Chart title</a:t>
            </a:r>
          </a:p>
        </p:txBody>
      </p:sp>
      <p:sp>
        <p:nvSpPr>
          <p:cNvPr id="19" name="Chart Placeholder 5">
            <a:extLst>
              <a:ext uri="{FF2B5EF4-FFF2-40B4-BE49-F238E27FC236}">
                <a16:creationId xmlns:a16="http://schemas.microsoft.com/office/drawing/2014/main" id="{FBED512D-1416-8241-B26E-2C62760A3337}"/>
              </a:ext>
            </a:extLst>
          </p:cNvPr>
          <p:cNvSpPr>
            <a:spLocks noGrp="1"/>
          </p:cNvSpPr>
          <p:nvPr>
            <p:ph type="chart" sz="quarter" idx="15"/>
          </p:nvPr>
        </p:nvSpPr>
        <p:spPr>
          <a:xfrm>
            <a:off x="7900534" y="1245991"/>
            <a:ext cx="3772813" cy="2286388"/>
          </a:xfrm>
        </p:spPr>
        <p:txBody>
          <a:bodyPr/>
          <a:lstStyle>
            <a:lvl1pPr>
              <a:defRPr sz="1200">
                <a:solidFill>
                  <a:srgbClr val="FF0000"/>
                </a:solidFill>
              </a:defRPr>
            </a:lvl1pPr>
          </a:lstStyle>
          <a:p>
            <a:r>
              <a:rPr lang="en-US"/>
              <a:t>Click icon to add chart</a:t>
            </a:r>
          </a:p>
        </p:txBody>
      </p:sp>
      <p:sp>
        <p:nvSpPr>
          <p:cNvPr id="20" name="Text Placeholder 15">
            <a:extLst>
              <a:ext uri="{FF2B5EF4-FFF2-40B4-BE49-F238E27FC236}">
                <a16:creationId xmlns:a16="http://schemas.microsoft.com/office/drawing/2014/main" id="{AA19A0ED-BA56-C641-9FF8-E82F9484CB2A}"/>
              </a:ext>
            </a:extLst>
          </p:cNvPr>
          <p:cNvSpPr>
            <a:spLocks noGrp="1"/>
          </p:cNvSpPr>
          <p:nvPr>
            <p:ph type="body" sz="quarter" idx="16" hasCustomPrompt="1"/>
          </p:nvPr>
        </p:nvSpPr>
        <p:spPr>
          <a:xfrm>
            <a:off x="6446715" y="1246188"/>
            <a:ext cx="1103106" cy="1073920"/>
          </a:xfrm>
        </p:spPr>
        <p:txBody>
          <a:bodyPr/>
          <a:lstStyle>
            <a:lvl1pPr>
              <a:defRPr b="1">
                <a:solidFill>
                  <a:schemeClr val="bg1"/>
                </a:solidFill>
              </a:defRPr>
            </a:lvl1pPr>
          </a:lstStyle>
          <a:p>
            <a:pPr lvl="0"/>
            <a:r>
              <a:rPr lang="en-US" dirty="0"/>
              <a:t>Chart title</a:t>
            </a:r>
          </a:p>
        </p:txBody>
      </p:sp>
      <p:sp>
        <p:nvSpPr>
          <p:cNvPr id="21" name="Chart Placeholder 5">
            <a:extLst>
              <a:ext uri="{FF2B5EF4-FFF2-40B4-BE49-F238E27FC236}">
                <a16:creationId xmlns:a16="http://schemas.microsoft.com/office/drawing/2014/main" id="{411CA850-8503-9541-BEA4-672B310F90A7}"/>
              </a:ext>
            </a:extLst>
          </p:cNvPr>
          <p:cNvSpPr>
            <a:spLocks noGrp="1"/>
          </p:cNvSpPr>
          <p:nvPr>
            <p:ph type="chart" sz="quarter" idx="17"/>
          </p:nvPr>
        </p:nvSpPr>
        <p:spPr>
          <a:xfrm>
            <a:off x="1965882" y="3996819"/>
            <a:ext cx="3772813" cy="2286388"/>
          </a:xfrm>
        </p:spPr>
        <p:txBody>
          <a:bodyPr/>
          <a:lstStyle>
            <a:lvl1pPr>
              <a:defRPr sz="1200">
                <a:solidFill>
                  <a:srgbClr val="FF0000"/>
                </a:solidFill>
              </a:defRPr>
            </a:lvl1pPr>
          </a:lstStyle>
          <a:p>
            <a:r>
              <a:rPr lang="en-US"/>
              <a:t>Click icon to add chart</a:t>
            </a:r>
          </a:p>
        </p:txBody>
      </p:sp>
      <p:sp>
        <p:nvSpPr>
          <p:cNvPr id="22" name="Text Placeholder 15">
            <a:extLst>
              <a:ext uri="{FF2B5EF4-FFF2-40B4-BE49-F238E27FC236}">
                <a16:creationId xmlns:a16="http://schemas.microsoft.com/office/drawing/2014/main" id="{9DAD6729-5DDE-B249-8CA6-D07213AF42CF}"/>
              </a:ext>
            </a:extLst>
          </p:cNvPr>
          <p:cNvSpPr>
            <a:spLocks noGrp="1"/>
          </p:cNvSpPr>
          <p:nvPr>
            <p:ph type="body" sz="quarter" idx="18" hasCustomPrompt="1"/>
          </p:nvPr>
        </p:nvSpPr>
        <p:spPr>
          <a:xfrm>
            <a:off x="512063" y="3997016"/>
            <a:ext cx="1103106" cy="1073920"/>
          </a:xfrm>
        </p:spPr>
        <p:txBody>
          <a:bodyPr/>
          <a:lstStyle>
            <a:lvl1pPr>
              <a:defRPr b="1">
                <a:solidFill>
                  <a:schemeClr val="bg1"/>
                </a:solidFill>
              </a:defRPr>
            </a:lvl1pPr>
          </a:lstStyle>
          <a:p>
            <a:pPr lvl="0"/>
            <a:r>
              <a:rPr lang="en-US" dirty="0"/>
              <a:t>Chart title</a:t>
            </a:r>
          </a:p>
        </p:txBody>
      </p:sp>
      <p:sp>
        <p:nvSpPr>
          <p:cNvPr id="23" name="Chart Placeholder 5">
            <a:extLst>
              <a:ext uri="{FF2B5EF4-FFF2-40B4-BE49-F238E27FC236}">
                <a16:creationId xmlns:a16="http://schemas.microsoft.com/office/drawing/2014/main" id="{CE4A6E97-2092-E146-9440-ACDFA4D9DC57}"/>
              </a:ext>
            </a:extLst>
          </p:cNvPr>
          <p:cNvSpPr>
            <a:spLocks noGrp="1"/>
          </p:cNvSpPr>
          <p:nvPr>
            <p:ph type="chart" sz="quarter" idx="19"/>
          </p:nvPr>
        </p:nvSpPr>
        <p:spPr>
          <a:xfrm>
            <a:off x="7900534" y="3996819"/>
            <a:ext cx="3772813" cy="2286388"/>
          </a:xfrm>
        </p:spPr>
        <p:txBody>
          <a:bodyPr/>
          <a:lstStyle>
            <a:lvl1pPr>
              <a:defRPr sz="1200">
                <a:solidFill>
                  <a:srgbClr val="FF0000"/>
                </a:solidFill>
              </a:defRPr>
            </a:lvl1pPr>
          </a:lstStyle>
          <a:p>
            <a:r>
              <a:rPr lang="en-US"/>
              <a:t>Click icon to add chart</a:t>
            </a:r>
          </a:p>
        </p:txBody>
      </p:sp>
      <p:sp>
        <p:nvSpPr>
          <p:cNvPr id="24" name="Text Placeholder 15">
            <a:extLst>
              <a:ext uri="{FF2B5EF4-FFF2-40B4-BE49-F238E27FC236}">
                <a16:creationId xmlns:a16="http://schemas.microsoft.com/office/drawing/2014/main" id="{D8573F34-F275-3047-800C-0AE4F271C6B8}"/>
              </a:ext>
            </a:extLst>
          </p:cNvPr>
          <p:cNvSpPr>
            <a:spLocks noGrp="1"/>
          </p:cNvSpPr>
          <p:nvPr>
            <p:ph type="body" sz="quarter" idx="20" hasCustomPrompt="1"/>
          </p:nvPr>
        </p:nvSpPr>
        <p:spPr>
          <a:xfrm>
            <a:off x="6446715" y="3997016"/>
            <a:ext cx="1103106" cy="1073920"/>
          </a:xfrm>
        </p:spPr>
        <p:txBody>
          <a:bodyPr/>
          <a:lstStyle>
            <a:lvl1pPr>
              <a:defRPr b="1">
                <a:solidFill>
                  <a:schemeClr val="bg1"/>
                </a:solidFill>
              </a:defRPr>
            </a:lvl1pPr>
          </a:lstStyle>
          <a:p>
            <a:pPr lvl="0"/>
            <a:r>
              <a:rPr lang="en-US" dirty="0"/>
              <a:t>Chart title</a:t>
            </a:r>
          </a:p>
        </p:txBody>
      </p:sp>
    </p:spTree>
    <p:extLst>
      <p:ext uri="{BB962C8B-B14F-4D97-AF65-F5344CB8AC3E}">
        <p14:creationId xmlns:p14="http://schemas.microsoft.com/office/powerpoint/2010/main" val="4239586380"/>
      </p:ext>
    </p:extLst>
  </p:cSld>
  <p:clrMapOvr>
    <a:masterClrMapping/>
  </p:clrMapOvr>
  <p:extLst>
    <p:ext uri="{DCECCB84-F9BA-43D5-87BE-67443E8EF086}">
      <p15:sldGuideLst xmlns:p15="http://schemas.microsoft.com/office/powerpoint/2012/main">
        <p15:guide id="1" pos="3696">
          <p15:clr>
            <a:srgbClr val="FBAE40"/>
          </p15:clr>
        </p15:guide>
        <p15:guide id="2" pos="399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Blue">
    <p:bg>
      <p:bgPr>
        <a:solidFill>
          <a:schemeClr val="tx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p:txBody>
          <a:bodyPr vert="horz"/>
          <a:lstStyle>
            <a:lvl1pPr>
              <a:defRPr>
                <a:solidFill>
                  <a:schemeClr val="bg1"/>
                </a:solidFill>
              </a:defRPr>
            </a:lvl1pPr>
          </a:lstStyle>
          <a:p>
            <a:r>
              <a:rPr lang="en-US" dirty="0"/>
              <a:t>Slide title; Arial 32pt bold, sentence case. This layout accommodates a title that extends downward to a 2nd line.</a:t>
            </a:r>
          </a:p>
        </p:txBody>
      </p:sp>
    </p:spTree>
    <p:extLst>
      <p:ext uri="{BB962C8B-B14F-4D97-AF65-F5344CB8AC3E}">
        <p14:creationId xmlns:p14="http://schemas.microsoft.com/office/powerpoint/2010/main" val="2983807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128E978-662F-C447-A394-0BFDCC3348A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6" name="Slide Number Placeholder 5">
            <a:extLst>
              <a:ext uri="{FF2B5EF4-FFF2-40B4-BE49-F238E27FC236}">
                <a16:creationId xmlns:a16="http://schemas.microsoft.com/office/drawing/2014/main" id="{BE1BF1AE-67E6-D446-9A89-2B8C3A9901F5}"/>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note Placeholder">
            <a:extLst>
              <a:ext uri="{FF2B5EF4-FFF2-40B4-BE49-F238E27FC236}">
                <a16:creationId xmlns:a16="http://schemas.microsoft.com/office/drawing/2014/main" id="{900719BC-444F-1F41-A58F-CF38F8649706}"/>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Tree>
    <p:extLst>
      <p:ext uri="{BB962C8B-B14F-4D97-AF65-F5344CB8AC3E}">
        <p14:creationId xmlns:p14="http://schemas.microsoft.com/office/powerpoint/2010/main" val="2837257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Title Eyebrow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9187A733-2828-FF4D-A1DC-7E7D7BF66120}"/>
              </a:ext>
            </a:extLst>
          </p:cNvPr>
          <p:cNvSpPr txBox="1"/>
          <p:nvPr/>
        </p:nvSpPr>
        <p:spPr>
          <a:xfrm>
            <a:off x="2" y="1997839"/>
            <a:ext cx="12191999" cy="2862322"/>
          </a:xfrm>
          <a:prstGeom prst="rect">
            <a:avLst/>
          </a:prstGeom>
          <a:noFill/>
        </p:spPr>
        <p:txBody>
          <a:bodyPr wrap="square" lIns="337500" rIns="337500" rtlCol="0" anchor="ctr" anchorCtr="0">
            <a:spAutoFit/>
          </a:bodyPr>
          <a:lstStyle/>
          <a:p>
            <a:pPr algn="ctr"/>
            <a:r>
              <a:rPr lang="en-CA" sz="9000" i="0" noProof="0" dirty="0">
                <a:solidFill>
                  <a:schemeClr val="tx2"/>
                </a:solidFill>
                <a:latin typeface="+mn-lt"/>
              </a:rPr>
              <a:t>Title and Subtitle-Above layouts</a:t>
            </a:r>
          </a:p>
        </p:txBody>
      </p:sp>
    </p:spTree>
    <p:extLst>
      <p:ext uri="{BB962C8B-B14F-4D97-AF65-F5344CB8AC3E}">
        <p14:creationId xmlns:p14="http://schemas.microsoft.com/office/powerpoint/2010/main" val="176074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tx1"/>
        </a:solidFill>
        <a:effectLst/>
      </p:bgPr>
    </p:bg>
    <p:spTree>
      <p:nvGrpSpPr>
        <p:cNvPr id="1" name=""/>
        <p:cNvGrpSpPr/>
        <p:nvPr/>
      </p:nvGrpSpPr>
      <p:grpSpPr>
        <a:xfrm>
          <a:off x="0" y="0"/>
          <a:ext cx="0" cy="0"/>
          <a:chOff x="0" y="0"/>
          <a:chExt cx="0" cy="0"/>
        </a:xfrm>
      </p:grpSpPr>
      <p:sp>
        <p:nvSpPr>
          <p:cNvPr id="22" name="Footer Placeholder 21">
            <a:extLst>
              <a:ext uri="{FF2B5EF4-FFF2-40B4-BE49-F238E27FC236}">
                <a16:creationId xmlns:a16="http://schemas.microsoft.com/office/drawing/2014/main" id="{7362EA3A-E7C3-1643-B148-AADECEDF26E4}"/>
              </a:ext>
            </a:extLst>
          </p:cNvPr>
          <p:cNvSpPr>
            <a:spLocks noGrp="1"/>
          </p:cNvSpPr>
          <p:nvPr>
            <p:ph type="ftr" sz="quarter" idx="10"/>
          </p:nvPr>
        </p:nvSpPr>
        <p:spPr/>
        <p:txBody>
          <a:bodyPr/>
          <a:lstStyle>
            <a:lvl1pPr>
              <a:defRPr>
                <a:solidFill>
                  <a:schemeClr val="bg1">
                    <a:lumMod val="75000"/>
                  </a:schemeClr>
                </a:solidFill>
                <a:latin typeface="+mn-lt"/>
              </a:defRPr>
            </a:lvl1pPr>
          </a:lstStyle>
          <a:p>
            <a:r>
              <a:rPr lang="en-US"/>
              <a:t>MSK Confidential — do not distribute</a:t>
            </a:r>
          </a:p>
        </p:txBody>
      </p:sp>
      <p:pic>
        <p:nvPicPr>
          <p:cNvPr id="7" name="Graphic 6">
            <a:extLst>
              <a:ext uri="{FF2B5EF4-FFF2-40B4-BE49-F238E27FC236}">
                <a16:creationId xmlns:a16="http://schemas.microsoft.com/office/drawing/2014/main" id="{83797639-85AF-C0C6-DA9C-14EA9296FC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4825" y="5580496"/>
            <a:ext cx="3514129" cy="740664"/>
          </a:xfrm>
          <a:prstGeom prst="rect">
            <a:avLst/>
          </a:prstGeom>
        </p:spPr>
      </p:pic>
      <p:sp>
        <p:nvSpPr>
          <p:cNvPr id="2" name="Title 1"/>
          <p:cNvSpPr>
            <a:spLocks noGrp="1"/>
          </p:cNvSpPr>
          <p:nvPr>
            <p:ph type="ctrTitle" hasCustomPrompt="1"/>
          </p:nvPr>
        </p:nvSpPr>
        <p:spPr>
          <a:xfrm>
            <a:off x="504825" y="1920240"/>
            <a:ext cx="7419975" cy="1508760"/>
          </a:xfrm>
        </p:spPr>
        <p:txBody>
          <a:bodyPr vert="horz" anchor="t"/>
          <a:lstStyle>
            <a:lvl1pPr algn="l">
              <a:defRPr sz="4800" b="1">
                <a:solidFill>
                  <a:schemeClr val="bg1"/>
                </a:solidFill>
              </a:defRPr>
            </a:lvl1pPr>
          </a:lstStyle>
          <a:p>
            <a:r>
              <a:rPr lang="en-US" dirty="0"/>
              <a:t>Click to add </a:t>
            </a:r>
            <a:br>
              <a:rPr lang="en-US" dirty="0"/>
            </a:br>
            <a:r>
              <a:rPr lang="en-US" dirty="0"/>
              <a:t>presentation title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2" name="Text Placeholder 5">
            <a:extLst>
              <a:ext uri="{FF2B5EF4-FFF2-40B4-BE49-F238E27FC236}">
                <a16:creationId xmlns:a16="http://schemas.microsoft.com/office/drawing/2014/main" id="{E99B368D-17E0-1440-9448-41A42D5E6456}"/>
              </a:ext>
            </a:extLst>
          </p:cNvPr>
          <p:cNvSpPr>
            <a:spLocks noGrp="1"/>
          </p:cNvSpPr>
          <p:nvPr>
            <p:ph type="body" sz="quarter" idx="13" hasCustomPrompt="1"/>
          </p:nvPr>
        </p:nvSpPr>
        <p:spPr>
          <a:xfrm>
            <a:off x="504823" y="3566160"/>
            <a:ext cx="7419975" cy="549249"/>
          </a:xfrm>
        </p:spPr>
        <p:txBody>
          <a:bodyPr/>
          <a:lstStyle>
            <a:lvl1pPr>
              <a:defRPr sz="32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855136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ubtitle-A +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p>
            <a:r>
              <a:rPr lang="en-US" dirty="0"/>
              <a:t>Slide title; Arial 32pt bold, sentence case (1 line)</a:t>
            </a:r>
          </a:p>
        </p:txBody>
      </p:sp>
      <p:sp>
        <p:nvSpPr>
          <p:cNvPr id="11" name="Text Placeholder 2">
            <a:extLst>
              <a:ext uri="{FF2B5EF4-FFF2-40B4-BE49-F238E27FC236}">
                <a16:creationId xmlns:a16="http://schemas.microsoft.com/office/drawing/2014/main" id="{D6C7144E-2BC5-BB49-A627-9076B48806A8}"/>
              </a:ext>
            </a:extLst>
          </p:cNvPr>
          <p:cNvSpPr>
            <a:spLocks noGrp="1"/>
          </p:cNvSpPr>
          <p:nvPr>
            <p:ph type="body" idx="12" hasCustomPrompt="1"/>
          </p:nvPr>
        </p:nvSpPr>
        <p:spPr>
          <a:xfrm>
            <a:off x="512064" y="42134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idx="1" hasCustomPrompt="1"/>
          </p:nvPr>
        </p:nvSpPr>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8957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btitle-A + 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p>
            <a:r>
              <a:rPr lang="en-US" dirty="0"/>
              <a:t>Slide title; Arial 32pt bold, sentence case (1 line)</a:t>
            </a:r>
          </a:p>
        </p:txBody>
      </p:sp>
      <p:sp>
        <p:nvSpPr>
          <p:cNvPr id="11" name="Text Placeholder 2">
            <a:extLst>
              <a:ext uri="{FF2B5EF4-FFF2-40B4-BE49-F238E27FC236}">
                <a16:creationId xmlns:a16="http://schemas.microsoft.com/office/drawing/2014/main" id="{D75F0135-B47D-BE40-8017-A3CF8C838B58}"/>
              </a:ext>
            </a:extLst>
          </p:cNvPr>
          <p:cNvSpPr>
            <a:spLocks noGrp="1"/>
          </p:cNvSpPr>
          <p:nvPr>
            <p:ph type="body" idx="13" hasCustomPrompt="1"/>
          </p:nvPr>
        </p:nvSpPr>
        <p:spPr>
          <a:xfrm>
            <a:off x="512064" y="42134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5350855"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9019" y="1698625"/>
            <a:ext cx="5350855"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7753384"/>
      </p:ext>
    </p:extLst>
  </p:cSld>
  <p:clrMapOvr>
    <a:masterClrMapping/>
  </p:clrMapOvr>
  <p:extLst>
    <p:ext uri="{DCECCB84-F9BA-43D5-87BE-67443E8EF086}">
      <p15:sldGuideLst xmlns:p15="http://schemas.microsoft.com/office/powerpoint/2012/main">
        <p15:guide id="1" pos="3696">
          <p15:clr>
            <a:srgbClr val="FBAE40"/>
          </p15:clr>
        </p15:guide>
        <p15:guide id="2" pos="399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ubtitle-A + Content Half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256062-B5BB-6048-9E24-6C230ACEACFF}"/>
              </a:ext>
            </a:extLst>
          </p:cNvPr>
          <p:cNvSpPr/>
          <p:nvPr/>
        </p:nvSpPr>
        <p:spPr>
          <a:xfrm>
            <a:off x="609600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CD4D23E9-F985-964A-8260-25166ABD836C}"/>
              </a:ext>
            </a:extLst>
          </p:cNvPr>
          <p:cNvSpPr/>
          <p:nvPr/>
        </p:nvSpPr>
        <p:spPr>
          <a:xfrm rot="5400000">
            <a:off x="5899286" y="3271798"/>
            <a:ext cx="685800" cy="3144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5143286"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815787"/>
            <a:ext cx="5126736" cy="555813"/>
          </a:xfrm>
        </p:spPr>
        <p:txBody>
          <a:bodyPr vert="horz"/>
          <a:lstStyle/>
          <a:p>
            <a:r>
              <a:rPr lang="en-US" dirty="0"/>
              <a:t>Slide title; short (1 line)</a:t>
            </a:r>
          </a:p>
        </p:txBody>
      </p:sp>
      <p:sp>
        <p:nvSpPr>
          <p:cNvPr id="11" name="Text Placeholder 2">
            <a:extLst>
              <a:ext uri="{FF2B5EF4-FFF2-40B4-BE49-F238E27FC236}">
                <a16:creationId xmlns:a16="http://schemas.microsoft.com/office/drawing/2014/main" id="{D75F0135-B47D-BE40-8017-A3CF8C838B58}"/>
              </a:ext>
            </a:extLst>
          </p:cNvPr>
          <p:cNvSpPr>
            <a:spLocks noGrp="1"/>
          </p:cNvSpPr>
          <p:nvPr>
            <p:ph type="body" idx="13" hasCustomPrompt="1"/>
          </p:nvPr>
        </p:nvSpPr>
        <p:spPr>
          <a:xfrm>
            <a:off x="512064" y="421340"/>
            <a:ext cx="5126736"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short (1 line)</a:t>
            </a:r>
          </a:p>
        </p:txBody>
      </p:sp>
      <p:sp>
        <p:nvSpPr>
          <p:cNvPr id="3" name="Content Placeholder 2"/>
          <p:cNvSpPr>
            <a:spLocks noGrp="1"/>
          </p:cNvSpPr>
          <p:nvPr>
            <p:ph sz="half" idx="1" hasCustomPrompt="1"/>
          </p:nvPr>
        </p:nvSpPr>
        <p:spPr>
          <a:xfrm>
            <a:off x="512064" y="1698625"/>
            <a:ext cx="5126736"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2660146"/>
      </p:ext>
    </p:extLst>
  </p:cSld>
  <p:clrMapOvr>
    <a:masterClrMapping/>
  </p:clrMapOvr>
  <p:extLst>
    <p:ext uri="{DCECCB84-F9BA-43D5-87BE-67443E8EF086}">
      <p15:sldGuideLst xmlns:p15="http://schemas.microsoft.com/office/powerpoint/2012/main">
        <p15:guide id="1" pos="3552">
          <p15:clr>
            <a:srgbClr val="FBAE40"/>
          </p15:clr>
        </p15:guide>
        <p15:guide id="2" pos="42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ubtitle-A + Three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p>
            <a:r>
              <a:rPr lang="en-US" dirty="0"/>
              <a:t>Slide title; Arial 32pt bold, sentence case (1 line)</a:t>
            </a:r>
          </a:p>
        </p:txBody>
      </p:sp>
      <p:sp>
        <p:nvSpPr>
          <p:cNvPr id="11" name="Text Placeholder 2">
            <a:extLst>
              <a:ext uri="{FF2B5EF4-FFF2-40B4-BE49-F238E27FC236}">
                <a16:creationId xmlns:a16="http://schemas.microsoft.com/office/drawing/2014/main" id="{09B89761-8DE0-C74E-8229-82DCFB7CCA0E}"/>
              </a:ext>
            </a:extLst>
          </p:cNvPr>
          <p:cNvSpPr>
            <a:spLocks noGrp="1"/>
          </p:cNvSpPr>
          <p:nvPr>
            <p:ph type="body" idx="14" hasCustomPrompt="1"/>
          </p:nvPr>
        </p:nvSpPr>
        <p:spPr>
          <a:xfrm>
            <a:off x="512064" y="42134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3411513"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390247" y="1698625"/>
            <a:ext cx="3421479"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8278396" y="1698625"/>
            <a:ext cx="3421479"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5372"/>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3" pos="4920">
          <p15:clr>
            <a:srgbClr val="FBAE40"/>
          </p15:clr>
        </p15:guide>
        <p15:guide id="4" pos="520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ubtitle-A + Four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p>
            <a:r>
              <a:rPr lang="en-US" dirty="0"/>
              <a:t>Slide title; Arial 32pt bold, sentence case (1 line)</a:t>
            </a:r>
          </a:p>
        </p:txBody>
      </p:sp>
      <p:sp>
        <p:nvSpPr>
          <p:cNvPr id="13" name="Text Placeholder 2">
            <a:extLst>
              <a:ext uri="{FF2B5EF4-FFF2-40B4-BE49-F238E27FC236}">
                <a16:creationId xmlns:a16="http://schemas.microsoft.com/office/drawing/2014/main" id="{8F05DDA7-2CBD-E44C-A62E-E1C57509DCA3}"/>
              </a:ext>
            </a:extLst>
          </p:cNvPr>
          <p:cNvSpPr>
            <a:spLocks noGrp="1"/>
          </p:cNvSpPr>
          <p:nvPr>
            <p:ph type="body" idx="15" hasCustomPrompt="1"/>
          </p:nvPr>
        </p:nvSpPr>
        <p:spPr>
          <a:xfrm>
            <a:off x="512064" y="42134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2512665"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94922" y="1698625"/>
            <a:ext cx="2522219"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6287335" y="1698625"/>
            <a:ext cx="2516188"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5723D646-D659-4940-866D-282EF0E20D7A}"/>
              </a:ext>
            </a:extLst>
          </p:cNvPr>
          <p:cNvSpPr>
            <a:spLocks noGrp="1"/>
          </p:cNvSpPr>
          <p:nvPr>
            <p:ph sz="half" idx="14" hasCustomPrompt="1"/>
          </p:nvPr>
        </p:nvSpPr>
        <p:spPr>
          <a:xfrm>
            <a:off x="9173716" y="1698625"/>
            <a:ext cx="2516188"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4481441"/>
      </p:ext>
    </p:extLst>
  </p:cSld>
  <p:clrMapOvr>
    <a:masterClrMapping/>
  </p:clrMapOvr>
  <p:extLst>
    <p:ext uri="{DCECCB84-F9BA-43D5-87BE-67443E8EF086}">
      <p15:sldGuideLst xmlns:p15="http://schemas.microsoft.com/office/powerpoint/2012/main">
        <p15:guide id="1" pos="1896">
          <p15:clr>
            <a:srgbClr val="FBAE40"/>
          </p15:clr>
        </p15:guide>
        <p15:guide id="2" pos="2136">
          <p15:clr>
            <a:srgbClr val="FBAE40"/>
          </p15:clr>
        </p15:guide>
        <p15:guide id="3" pos="5545">
          <p15:clr>
            <a:srgbClr val="FBAE40"/>
          </p15:clr>
        </p15:guide>
        <p15:guide id="4" pos="5777">
          <p15:clr>
            <a:srgbClr val="FBAE40"/>
          </p15:clr>
        </p15:guide>
        <p15:guide id="5" pos="3720">
          <p15:clr>
            <a:srgbClr val="FBAE40"/>
          </p15:clr>
        </p15:guide>
        <p15:guide id="6" pos="39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ubtitle-A + Title Only">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p>
            <a:r>
              <a:rPr lang="en-US" dirty="0"/>
              <a:t>Slide title; Arial 32pt bold, sentence case (1 line)</a:t>
            </a:r>
          </a:p>
        </p:txBody>
      </p:sp>
      <p:sp>
        <p:nvSpPr>
          <p:cNvPr id="10" name="Text Placeholder 2">
            <a:extLst>
              <a:ext uri="{FF2B5EF4-FFF2-40B4-BE49-F238E27FC236}">
                <a16:creationId xmlns:a16="http://schemas.microsoft.com/office/drawing/2014/main" id="{A96AF473-C2CF-6B47-84F7-6E0E41A10BCD}"/>
              </a:ext>
            </a:extLst>
          </p:cNvPr>
          <p:cNvSpPr>
            <a:spLocks noGrp="1"/>
          </p:cNvSpPr>
          <p:nvPr>
            <p:ph type="body" idx="12" hasCustomPrompt="1"/>
          </p:nvPr>
        </p:nvSpPr>
        <p:spPr>
          <a:xfrm>
            <a:off x="512064" y="42134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Tree>
    <p:extLst>
      <p:ext uri="{BB962C8B-B14F-4D97-AF65-F5344CB8AC3E}">
        <p14:creationId xmlns:p14="http://schemas.microsoft.com/office/powerpoint/2010/main" val="3209232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ubtitle-A + Title Only Light Blue">
    <p:bg>
      <p:bgPr>
        <a:solidFill>
          <a:srgbClr val="F0F7FF"/>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p>
            <a:r>
              <a:rPr lang="en-US" dirty="0"/>
              <a:t>Slide title; Arial 32pt bold, sentence case (1 line)</a:t>
            </a:r>
          </a:p>
        </p:txBody>
      </p:sp>
      <p:sp>
        <p:nvSpPr>
          <p:cNvPr id="10" name="Text Placeholder 2">
            <a:extLst>
              <a:ext uri="{FF2B5EF4-FFF2-40B4-BE49-F238E27FC236}">
                <a16:creationId xmlns:a16="http://schemas.microsoft.com/office/drawing/2014/main" id="{A96AF473-C2CF-6B47-84F7-6E0E41A10BCD}"/>
              </a:ext>
            </a:extLst>
          </p:cNvPr>
          <p:cNvSpPr>
            <a:spLocks noGrp="1"/>
          </p:cNvSpPr>
          <p:nvPr>
            <p:ph type="body" idx="12" hasCustomPrompt="1"/>
          </p:nvPr>
        </p:nvSpPr>
        <p:spPr>
          <a:xfrm>
            <a:off x="512064" y="42134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Tree>
    <p:extLst>
      <p:ext uri="{BB962C8B-B14F-4D97-AF65-F5344CB8AC3E}">
        <p14:creationId xmlns:p14="http://schemas.microsoft.com/office/powerpoint/2010/main" val="175053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ubtitle-A + Content on Blue Lef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3B866B-F8DF-9344-BC29-1D15C9490777}"/>
              </a:ext>
            </a:extLst>
          </p:cNvPr>
          <p:cNvSpPr/>
          <p:nvPr/>
        </p:nvSpPr>
        <p:spPr>
          <a:xfrm>
            <a:off x="-8965" y="0"/>
            <a:ext cx="4382814"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4838700" y="6374651"/>
            <a:ext cx="3839134"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815786"/>
            <a:ext cx="3412236" cy="1429677"/>
          </a:xfrm>
        </p:spPr>
        <p:txBody>
          <a:bodyPr vert="horz"/>
          <a:lstStyle>
            <a:lvl1pPr>
              <a:defRPr>
                <a:solidFill>
                  <a:schemeClr val="bg1"/>
                </a:solidFill>
              </a:defRPr>
            </a:lvl1pPr>
          </a:lstStyle>
          <a:p>
            <a:r>
              <a:rPr lang="en-US" dirty="0"/>
              <a:t>Short slide title; Arial 32pt bold</a:t>
            </a:r>
          </a:p>
        </p:txBody>
      </p:sp>
      <p:sp>
        <p:nvSpPr>
          <p:cNvPr id="11" name="Text Placeholder 2">
            <a:extLst>
              <a:ext uri="{FF2B5EF4-FFF2-40B4-BE49-F238E27FC236}">
                <a16:creationId xmlns:a16="http://schemas.microsoft.com/office/drawing/2014/main" id="{09B89761-8DE0-C74E-8229-82DCFB7CCA0E}"/>
              </a:ext>
            </a:extLst>
          </p:cNvPr>
          <p:cNvSpPr>
            <a:spLocks noGrp="1"/>
          </p:cNvSpPr>
          <p:nvPr>
            <p:ph type="body" idx="14" hasCustomPrompt="1"/>
          </p:nvPr>
        </p:nvSpPr>
        <p:spPr>
          <a:xfrm>
            <a:off x="512064" y="421340"/>
            <a:ext cx="3412236"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subtitle</a:t>
            </a:r>
          </a:p>
        </p:txBody>
      </p:sp>
      <p:sp>
        <p:nvSpPr>
          <p:cNvPr id="20" name="Text Placeholder 19">
            <a:extLst>
              <a:ext uri="{FF2B5EF4-FFF2-40B4-BE49-F238E27FC236}">
                <a16:creationId xmlns:a16="http://schemas.microsoft.com/office/drawing/2014/main" id="{FA4A34C6-AA67-B74C-9387-5C2077CE6A33}"/>
              </a:ext>
            </a:extLst>
          </p:cNvPr>
          <p:cNvSpPr>
            <a:spLocks noGrp="1"/>
          </p:cNvSpPr>
          <p:nvPr>
            <p:ph type="body" sz="quarter" idx="15" hasCustomPrompt="1"/>
          </p:nvPr>
        </p:nvSpPr>
        <p:spPr>
          <a:xfrm>
            <a:off x="512064" y="2514590"/>
            <a:ext cx="3411537" cy="359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hasCustomPrompt="1"/>
          </p:nvPr>
        </p:nvSpPr>
        <p:spPr>
          <a:xfrm>
            <a:off x="4838700" y="470636"/>
            <a:ext cx="6861175" cy="5634889"/>
          </a:xfrm>
        </p:spPr>
        <p:txBody>
          <a:bodyPr/>
          <a:lstStyle>
            <a:lvl1pPr>
              <a:defRPr>
                <a:solidFill>
                  <a:srgbClr val="272524"/>
                </a:solidFill>
              </a:defRPr>
            </a:lvl1pPr>
            <a:lvl2pPr>
              <a:defRPr>
                <a:solidFill>
                  <a:srgbClr val="272524"/>
                </a:solidFill>
              </a:defRPr>
            </a:lvl2pPr>
            <a:lvl3pPr>
              <a:defRPr>
                <a:solidFill>
                  <a:srgbClr val="272524"/>
                </a:solidFill>
              </a:defRPr>
            </a:lvl3pPr>
            <a:lvl4pPr>
              <a:defRPr>
                <a:solidFill>
                  <a:srgbClr val="272524"/>
                </a:solidFill>
              </a:defRPr>
            </a:lvl4pPr>
            <a:lvl5pPr>
              <a:defRPr>
                <a:solidFill>
                  <a:srgbClr val="272524"/>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113631"/>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4" pos="3048">
          <p15:clr>
            <a:srgbClr val="FBAE40"/>
          </p15:clr>
        </p15:guide>
        <p15:guide id="5" orient="horz" pos="15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ubtitle-A + Content on Blue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3B866B-F8DF-9344-BC29-1D15C9490777}"/>
              </a:ext>
            </a:extLst>
          </p:cNvPr>
          <p:cNvSpPr/>
          <p:nvPr/>
        </p:nvSpPr>
        <p:spPr>
          <a:xfrm>
            <a:off x="4381500" y="0"/>
            <a:ext cx="78105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4838700" y="6374651"/>
            <a:ext cx="3839134"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815786"/>
            <a:ext cx="3412236" cy="1429677"/>
          </a:xfrm>
        </p:spPr>
        <p:txBody>
          <a:bodyPr vert="horz"/>
          <a:lstStyle>
            <a:lvl1pPr>
              <a:defRPr>
                <a:solidFill>
                  <a:schemeClr val="tx1"/>
                </a:solidFill>
              </a:defRPr>
            </a:lvl1pPr>
          </a:lstStyle>
          <a:p>
            <a:r>
              <a:rPr lang="en-US" dirty="0"/>
              <a:t>Short slide title; Arial 32pt bold</a:t>
            </a:r>
          </a:p>
        </p:txBody>
      </p:sp>
      <p:sp>
        <p:nvSpPr>
          <p:cNvPr id="11" name="Text Placeholder 2">
            <a:extLst>
              <a:ext uri="{FF2B5EF4-FFF2-40B4-BE49-F238E27FC236}">
                <a16:creationId xmlns:a16="http://schemas.microsoft.com/office/drawing/2014/main" id="{09B89761-8DE0-C74E-8229-82DCFB7CCA0E}"/>
              </a:ext>
            </a:extLst>
          </p:cNvPr>
          <p:cNvSpPr>
            <a:spLocks noGrp="1"/>
          </p:cNvSpPr>
          <p:nvPr>
            <p:ph type="body" idx="14" hasCustomPrompt="1"/>
          </p:nvPr>
        </p:nvSpPr>
        <p:spPr>
          <a:xfrm>
            <a:off x="512064" y="421340"/>
            <a:ext cx="3412236"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subtitle</a:t>
            </a:r>
          </a:p>
        </p:txBody>
      </p:sp>
      <p:sp>
        <p:nvSpPr>
          <p:cNvPr id="14" name="Text Placeholder 19">
            <a:extLst>
              <a:ext uri="{FF2B5EF4-FFF2-40B4-BE49-F238E27FC236}">
                <a16:creationId xmlns:a16="http://schemas.microsoft.com/office/drawing/2014/main" id="{063F2128-9DD7-7445-8E1E-1AA47BED6A54}"/>
              </a:ext>
            </a:extLst>
          </p:cNvPr>
          <p:cNvSpPr>
            <a:spLocks noGrp="1"/>
          </p:cNvSpPr>
          <p:nvPr>
            <p:ph type="body" sz="quarter" idx="15" hasCustomPrompt="1"/>
          </p:nvPr>
        </p:nvSpPr>
        <p:spPr>
          <a:xfrm>
            <a:off x="512064" y="2514590"/>
            <a:ext cx="3411537" cy="3590935"/>
          </a:xfrm>
        </p:spPr>
        <p:txBody>
          <a:bodyPr/>
          <a:lstStyle>
            <a:lvl1pPr>
              <a:defRPr>
                <a:solidFill>
                  <a:srgbClr val="272524"/>
                </a:solidFill>
              </a:defRPr>
            </a:lvl1pPr>
            <a:lvl2pPr>
              <a:defRPr>
                <a:solidFill>
                  <a:srgbClr val="272524"/>
                </a:solidFill>
              </a:defRPr>
            </a:lvl2pPr>
            <a:lvl3pPr>
              <a:defRPr>
                <a:solidFill>
                  <a:srgbClr val="272524"/>
                </a:solidFill>
              </a:defRPr>
            </a:lvl3pPr>
            <a:lvl4pPr>
              <a:defRPr>
                <a:solidFill>
                  <a:srgbClr val="272524"/>
                </a:solidFill>
              </a:defRPr>
            </a:lvl4pPr>
            <a:lvl5pPr>
              <a:defRPr>
                <a:solidFill>
                  <a:srgbClr val="272524"/>
                </a:solidFill>
              </a:defRPr>
            </a:lvl5pPr>
          </a:lstStyle>
          <a:p>
            <a:pPr lvl="0"/>
            <a:r>
              <a:rPr lang="en-US" dirty="0"/>
              <a:t>Click to type text. To activate sub-level formatting, place cursor at beginning of text/line and hit tab or shift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05BA47CF-4C75-114D-925E-3DEE36B0B108}"/>
              </a:ext>
            </a:extLst>
          </p:cNvPr>
          <p:cNvSpPr>
            <a:spLocks noGrp="1"/>
          </p:cNvSpPr>
          <p:nvPr>
            <p:ph sz="half" idx="1" hasCustomPrompt="1"/>
          </p:nvPr>
        </p:nvSpPr>
        <p:spPr>
          <a:xfrm>
            <a:off x="4838700" y="470636"/>
            <a:ext cx="6861175" cy="56348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171857"/>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4" pos="3048">
          <p15:clr>
            <a:srgbClr val="FBAE40"/>
          </p15:clr>
        </p15:guide>
        <p15:guide id="5" orient="horz" pos="15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btitle-A +  Content Blue">
    <p:bg>
      <p:bgPr>
        <a:solidFill>
          <a:schemeClr val="tx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lvl1pPr>
              <a:defRPr>
                <a:solidFill>
                  <a:schemeClr val="bg1"/>
                </a:solidFill>
              </a:defRPr>
            </a:lvl1pPr>
          </a:lstStyle>
          <a:p>
            <a:r>
              <a:rPr lang="en-US" dirty="0"/>
              <a:t>Slide title; Arial 32pt bold, sentence case (1 line)</a:t>
            </a:r>
          </a:p>
        </p:txBody>
      </p:sp>
      <p:sp>
        <p:nvSpPr>
          <p:cNvPr id="10" name="Text Placeholder 2">
            <a:extLst>
              <a:ext uri="{FF2B5EF4-FFF2-40B4-BE49-F238E27FC236}">
                <a16:creationId xmlns:a16="http://schemas.microsoft.com/office/drawing/2014/main" id="{F29F3FD6-A58A-E748-A11A-7D0F672AD0A7}"/>
              </a:ext>
            </a:extLst>
          </p:cNvPr>
          <p:cNvSpPr>
            <a:spLocks noGrp="1"/>
          </p:cNvSpPr>
          <p:nvPr>
            <p:ph type="body" idx="12" hasCustomPrompt="1"/>
          </p:nvPr>
        </p:nvSpPr>
        <p:spPr>
          <a:xfrm>
            <a:off x="512064" y="421340"/>
            <a:ext cx="11184422" cy="295276"/>
          </a:xfrm>
        </p:spPr>
        <p:txBody>
          <a:bodyPr anchor="b"/>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33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Image">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598385-0BD4-9F42-BC78-15B2A6F6CFA4}"/>
              </a:ext>
            </a:extLst>
          </p:cNvPr>
          <p:cNvSpPr>
            <a:spLocks noGrp="1"/>
          </p:cNvSpPr>
          <p:nvPr>
            <p:ph type="pic" sz="quarter" idx="11"/>
          </p:nvPr>
        </p:nvSpPr>
        <p:spPr>
          <a:xfrm>
            <a:off x="0" y="0"/>
            <a:ext cx="12192000" cy="6858000"/>
          </a:xfrm>
          <a:noFill/>
        </p:spPr>
        <p:txBody>
          <a:bodyPr/>
          <a:lstStyle>
            <a:lvl1pPr algn="l">
              <a:defRPr sz="1200">
                <a:solidFill>
                  <a:schemeClr val="bg1"/>
                </a:solidFill>
              </a:defRPr>
            </a:lvl1pPr>
          </a:lstStyle>
          <a:p>
            <a:r>
              <a:rPr lang="en-US"/>
              <a:t>Click icon to add picture</a:t>
            </a:r>
            <a:endParaRPr lang="en-US" dirty="0"/>
          </a:p>
        </p:txBody>
      </p:sp>
      <p:pic>
        <p:nvPicPr>
          <p:cNvPr id="7" name="Graphic 6">
            <a:extLst>
              <a:ext uri="{FF2B5EF4-FFF2-40B4-BE49-F238E27FC236}">
                <a16:creationId xmlns:a16="http://schemas.microsoft.com/office/drawing/2014/main" id="{83797639-85AF-C0C6-DA9C-14EA9296FC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4825" y="5580496"/>
            <a:ext cx="3514129" cy="740664"/>
          </a:xfrm>
          <a:prstGeom prst="rect">
            <a:avLst/>
          </a:prstGeom>
        </p:spPr>
      </p:pic>
      <p:sp>
        <p:nvSpPr>
          <p:cNvPr id="22" name="Footer Placeholder 21">
            <a:extLst>
              <a:ext uri="{FF2B5EF4-FFF2-40B4-BE49-F238E27FC236}">
                <a16:creationId xmlns:a16="http://schemas.microsoft.com/office/drawing/2014/main" id="{7362EA3A-E7C3-1643-B148-AADECEDF26E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2" name="Title 1"/>
          <p:cNvSpPr>
            <a:spLocks noGrp="1"/>
          </p:cNvSpPr>
          <p:nvPr>
            <p:ph type="ctrTitle" hasCustomPrompt="1"/>
          </p:nvPr>
        </p:nvSpPr>
        <p:spPr>
          <a:xfrm>
            <a:off x="504825" y="1920240"/>
            <a:ext cx="7419975" cy="1508760"/>
          </a:xfrm>
        </p:spPr>
        <p:txBody>
          <a:bodyPr vert="horz" anchor="t"/>
          <a:lstStyle>
            <a:lvl1pPr algn="l">
              <a:defRPr sz="4800" b="1">
                <a:solidFill>
                  <a:schemeClr val="bg1"/>
                </a:solidFill>
              </a:defRPr>
            </a:lvl1pPr>
          </a:lstStyle>
          <a:p>
            <a:r>
              <a:rPr lang="en-US" dirty="0"/>
              <a:t>Click to add </a:t>
            </a:r>
            <a:br>
              <a:rPr lang="en-US" dirty="0"/>
            </a:br>
            <a:r>
              <a:rPr lang="en-US" dirty="0"/>
              <a:t>presentation title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2" name="Text Placeholder 5">
            <a:extLst>
              <a:ext uri="{FF2B5EF4-FFF2-40B4-BE49-F238E27FC236}">
                <a16:creationId xmlns:a16="http://schemas.microsoft.com/office/drawing/2014/main" id="{E99B368D-17E0-1440-9448-41A42D5E6456}"/>
              </a:ext>
            </a:extLst>
          </p:cNvPr>
          <p:cNvSpPr>
            <a:spLocks noGrp="1"/>
          </p:cNvSpPr>
          <p:nvPr>
            <p:ph type="body" sz="quarter" idx="13" hasCustomPrompt="1"/>
          </p:nvPr>
        </p:nvSpPr>
        <p:spPr>
          <a:xfrm>
            <a:off x="504823" y="3566160"/>
            <a:ext cx="7419975" cy="549249"/>
          </a:xfrm>
        </p:spPr>
        <p:txBody>
          <a:bodyPr/>
          <a:lstStyle>
            <a:lvl1pPr>
              <a:defRPr sz="32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478799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ubtitle-A + Two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lvl1pPr>
              <a:defRPr>
                <a:solidFill>
                  <a:schemeClr val="bg1"/>
                </a:solidFill>
              </a:defRPr>
            </a:lvl1pPr>
          </a:lstStyle>
          <a:p>
            <a:r>
              <a:rPr lang="en-US" dirty="0"/>
              <a:t>Slide title; Arial 32pt bold, sentence case (1 line)</a:t>
            </a:r>
          </a:p>
        </p:txBody>
      </p:sp>
      <p:sp>
        <p:nvSpPr>
          <p:cNvPr id="11" name="Text Placeholder 2">
            <a:extLst>
              <a:ext uri="{FF2B5EF4-FFF2-40B4-BE49-F238E27FC236}">
                <a16:creationId xmlns:a16="http://schemas.microsoft.com/office/drawing/2014/main" id="{4F286C39-0E82-734F-AB13-0063DC613DC8}"/>
              </a:ext>
            </a:extLst>
          </p:cNvPr>
          <p:cNvSpPr>
            <a:spLocks noGrp="1"/>
          </p:cNvSpPr>
          <p:nvPr>
            <p:ph type="body" idx="13" hasCustomPrompt="1"/>
          </p:nvPr>
        </p:nvSpPr>
        <p:spPr>
          <a:xfrm>
            <a:off x="512064" y="42134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5350855"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9019" y="1698625"/>
            <a:ext cx="5350855"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5479859"/>
      </p:ext>
    </p:extLst>
  </p:cSld>
  <p:clrMapOvr>
    <a:masterClrMapping/>
  </p:clrMapOvr>
  <p:extLst>
    <p:ext uri="{DCECCB84-F9BA-43D5-87BE-67443E8EF086}">
      <p15:sldGuideLst xmlns:p15="http://schemas.microsoft.com/office/powerpoint/2012/main">
        <p15:guide id="1" pos="3696">
          <p15:clr>
            <a:srgbClr val="FBAE40"/>
          </p15:clr>
        </p15:guide>
        <p15:guide id="2" pos="399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ubtitle-A + Three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lvl1pPr>
              <a:defRPr>
                <a:solidFill>
                  <a:schemeClr val="bg1"/>
                </a:solidFill>
              </a:defRPr>
            </a:lvl1pPr>
          </a:lstStyle>
          <a:p>
            <a:r>
              <a:rPr lang="en-US" dirty="0"/>
              <a:t>Slide title; Arial 32pt bold, sentence case (1 line)</a:t>
            </a:r>
          </a:p>
        </p:txBody>
      </p:sp>
      <p:sp>
        <p:nvSpPr>
          <p:cNvPr id="11" name="Text Placeholder 2">
            <a:extLst>
              <a:ext uri="{FF2B5EF4-FFF2-40B4-BE49-F238E27FC236}">
                <a16:creationId xmlns:a16="http://schemas.microsoft.com/office/drawing/2014/main" id="{6474099B-156D-7348-B7A4-5FB85DB30944}"/>
              </a:ext>
            </a:extLst>
          </p:cNvPr>
          <p:cNvSpPr>
            <a:spLocks noGrp="1"/>
          </p:cNvSpPr>
          <p:nvPr>
            <p:ph type="body" idx="14" hasCustomPrompt="1"/>
          </p:nvPr>
        </p:nvSpPr>
        <p:spPr>
          <a:xfrm>
            <a:off x="512064" y="42134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3411513"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390247" y="1698625"/>
            <a:ext cx="3421479"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8278396" y="1698625"/>
            <a:ext cx="3421479"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4852635"/>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3" pos="4920">
          <p15:clr>
            <a:srgbClr val="FBAE40"/>
          </p15:clr>
        </p15:guide>
        <p15:guide id="4" pos="520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ubtitle-A + Four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lvl1pPr>
              <a:defRPr>
                <a:solidFill>
                  <a:schemeClr val="bg1"/>
                </a:solidFill>
              </a:defRPr>
            </a:lvl1pPr>
          </a:lstStyle>
          <a:p>
            <a:r>
              <a:rPr lang="en-US" dirty="0"/>
              <a:t>Slide title; Arial 32pt bold, sentence case (1 line)</a:t>
            </a:r>
          </a:p>
        </p:txBody>
      </p:sp>
      <p:sp>
        <p:nvSpPr>
          <p:cNvPr id="13" name="Text Placeholder 2">
            <a:extLst>
              <a:ext uri="{FF2B5EF4-FFF2-40B4-BE49-F238E27FC236}">
                <a16:creationId xmlns:a16="http://schemas.microsoft.com/office/drawing/2014/main" id="{804B53DC-1086-544D-9442-160B5564CE8C}"/>
              </a:ext>
            </a:extLst>
          </p:cNvPr>
          <p:cNvSpPr>
            <a:spLocks noGrp="1"/>
          </p:cNvSpPr>
          <p:nvPr>
            <p:ph type="body" idx="15" hasCustomPrompt="1"/>
          </p:nvPr>
        </p:nvSpPr>
        <p:spPr>
          <a:xfrm>
            <a:off x="512064" y="42134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2512665"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94922" y="1698625"/>
            <a:ext cx="2522219"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6287335" y="1698625"/>
            <a:ext cx="2516188"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5723D646-D659-4940-866D-282EF0E20D7A}"/>
              </a:ext>
            </a:extLst>
          </p:cNvPr>
          <p:cNvSpPr>
            <a:spLocks noGrp="1"/>
          </p:cNvSpPr>
          <p:nvPr>
            <p:ph sz="half" idx="14" hasCustomPrompt="1"/>
          </p:nvPr>
        </p:nvSpPr>
        <p:spPr>
          <a:xfrm>
            <a:off x="9173716" y="1698625"/>
            <a:ext cx="2516188"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1650005"/>
      </p:ext>
    </p:extLst>
  </p:cSld>
  <p:clrMapOvr>
    <a:masterClrMapping/>
  </p:clrMapOvr>
  <p:extLst>
    <p:ext uri="{DCECCB84-F9BA-43D5-87BE-67443E8EF086}">
      <p15:sldGuideLst xmlns:p15="http://schemas.microsoft.com/office/powerpoint/2012/main">
        <p15:guide id="1" pos="1896">
          <p15:clr>
            <a:srgbClr val="FBAE40"/>
          </p15:clr>
        </p15:guide>
        <p15:guide id="2" pos="2136">
          <p15:clr>
            <a:srgbClr val="FBAE40"/>
          </p15:clr>
        </p15:guide>
        <p15:guide id="3" pos="5545">
          <p15:clr>
            <a:srgbClr val="FBAE40"/>
          </p15:clr>
        </p15:guide>
        <p15:guide id="4" pos="5777">
          <p15:clr>
            <a:srgbClr val="FBAE40"/>
          </p15:clr>
        </p15:guide>
        <p15:guide id="5" pos="3720">
          <p15:clr>
            <a:srgbClr val="FBAE40"/>
          </p15:clr>
        </p15:guide>
        <p15:guide id="6" pos="39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ubtitle-A + Title Only Blue">
    <p:bg>
      <p:bgPr>
        <a:solidFill>
          <a:schemeClr val="tx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11184423" cy="555813"/>
          </a:xfrm>
        </p:spPr>
        <p:txBody>
          <a:bodyPr vert="horz"/>
          <a:lstStyle>
            <a:lvl1pPr>
              <a:defRPr>
                <a:solidFill>
                  <a:schemeClr val="bg1"/>
                </a:solidFill>
              </a:defRPr>
            </a:lvl1pPr>
          </a:lstStyle>
          <a:p>
            <a:r>
              <a:rPr lang="en-US" dirty="0"/>
              <a:t>Slide title; Arial 32pt bold, sentence case (1 line)</a:t>
            </a:r>
          </a:p>
        </p:txBody>
      </p:sp>
      <p:sp>
        <p:nvSpPr>
          <p:cNvPr id="10" name="Text Placeholder 2">
            <a:extLst>
              <a:ext uri="{FF2B5EF4-FFF2-40B4-BE49-F238E27FC236}">
                <a16:creationId xmlns:a16="http://schemas.microsoft.com/office/drawing/2014/main" id="{4E3BD865-48DE-664B-B59C-69BE9486EDEB}"/>
              </a:ext>
            </a:extLst>
          </p:cNvPr>
          <p:cNvSpPr>
            <a:spLocks noGrp="1"/>
          </p:cNvSpPr>
          <p:nvPr>
            <p:ph type="body" idx="12" hasCustomPrompt="1"/>
          </p:nvPr>
        </p:nvSpPr>
        <p:spPr>
          <a:xfrm>
            <a:off x="512064" y="42134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Tree>
    <p:extLst>
      <p:ext uri="{BB962C8B-B14F-4D97-AF65-F5344CB8AC3E}">
        <p14:creationId xmlns:p14="http://schemas.microsoft.com/office/powerpoint/2010/main" val="3100787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ontent Title and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9187A733-2828-FF4D-A1DC-7E7D7BF66120}"/>
              </a:ext>
            </a:extLst>
          </p:cNvPr>
          <p:cNvSpPr txBox="1"/>
          <p:nvPr/>
        </p:nvSpPr>
        <p:spPr>
          <a:xfrm>
            <a:off x="2" y="1997839"/>
            <a:ext cx="12191999" cy="2862322"/>
          </a:xfrm>
          <a:prstGeom prst="rect">
            <a:avLst/>
          </a:prstGeom>
          <a:noFill/>
        </p:spPr>
        <p:txBody>
          <a:bodyPr wrap="square" lIns="337500" rIns="337500" rtlCol="0" anchor="ctr" anchorCtr="0">
            <a:spAutoFit/>
          </a:bodyPr>
          <a:lstStyle/>
          <a:p>
            <a:pPr algn="ctr"/>
            <a:r>
              <a:rPr lang="en-CA" sz="9000" i="0" noProof="0" dirty="0">
                <a:solidFill>
                  <a:schemeClr val="tx2"/>
                </a:solidFill>
                <a:latin typeface="+mn-lt"/>
              </a:rPr>
              <a:t>Title and Subtitle-Below layouts</a:t>
            </a:r>
          </a:p>
        </p:txBody>
      </p:sp>
    </p:spTree>
    <p:extLst>
      <p:ext uri="{BB962C8B-B14F-4D97-AF65-F5344CB8AC3E}">
        <p14:creationId xmlns:p14="http://schemas.microsoft.com/office/powerpoint/2010/main" val="493174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ubtitle-B +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5" name="Title 4">
            <a:extLst>
              <a:ext uri="{FF2B5EF4-FFF2-40B4-BE49-F238E27FC236}">
                <a16:creationId xmlns:a16="http://schemas.microsoft.com/office/drawing/2014/main" id="{39313C93-2B4C-9844-9284-03EC104B15BA}"/>
              </a:ext>
            </a:extLst>
          </p:cNvPr>
          <p:cNvSpPr>
            <a:spLocks noGrp="1"/>
          </p:cNvSpPr>
          <p:nvPr>
            <p:ph type="title" hasCustomPrompt="1"/>
          </p:nvPr>
        </p:nvSpPr>
        <p:spPr>
          <a:xfrm>
            <a:off x="512063" y="457201"/>
            <a:ext cx="11184423" cy="557784"/>
          </a:xfrm>
        </p:spPr>
        <p:txBody>
          <a:bodyPr vert="horz"/>
          <a:lstStyle/>
          <a:p>
            <a:r>
              <a:rPr lang="en-US" dirty="0"/>
              <a:t>Slide title; Arial 32pt bold, sentence case (1 line)</a:t>
            </a:r>
          </a:p>
        </p:txBody>
      </p:sp>
      <p:sp>
        <p:nvSpPr>
          <p:cNvPr id="11" name="Text Placeholder 2">
            <a:extLst>
              <a:ext uri="{FF2B5EF4-FFF2-40B4-BE49-F238E27FC236}">
                <a16:creationId xmlns:a16="http://schemas.microsoft.com/office/drawing/2014/main" id="{D6C7144E-2BC5-BB49-A627-9076B48806A8}"/>
              </a:ext>
            </a:extLst>
          </p:cNvPr>
          <p:cNvSpPr>
            <a:spLocks noGrp="1"/>
          </p:cNvSpPr>
          <p:nvPr>
            <p:ph type="body" idx="12" hasCustomPrompt="1"/>
          </p:nvPr>
        </p:nvSpPr>
        <p:spPr>
          <a:xfrm>
            <a:off x="512064" y="105156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idx="1" hasCustomPrompt="1"/>
          </p:nvPr>
        </p:nvSpPr>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0646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btitle-B + 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p>
            <a:r>
              <a:rPr lang="en-US" dirty="0"/>
              <a:t>Slide title; Arial 32pt bold, sentence case (1 line)</a:t>
            </a:r>
          </a:p>
        </p:txBody>
      </p:sp>
      <p:sp>
        <p:nvSpPr>
          <p:cNvPr id="11" name="Text Placeholder 2">
            <a:extLst>
              <a:ext uri="{FF2B5EF4-FFF2-40B4-BE49-F238E27FC236}">
                <a16:creationId xmlns:a16="http://schemas.microsoft.com/office/drawing/2014/main" id="{D75F0135-B47D-BE40-8017-A3CF8C838B58}"/>
              </a:ext>
            </a:extLst>
          </p:cNvPr>
          <p:cNvSpPr>
            <a:spLocks noGrp="1"/>
          </p:cNvSpPr>
          <p:nvPr>
            <p:ph type="body" idx="13" hasCustomPrompt="1"/>
          </p:nvPr>
        </p:nvSpPr>
        <p:spPr>
          <a:xfrm>
            <a:off x="512064" y="105156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5350855"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9019" y="1698625"/>
            <a:ext cx="5350855"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582284"/>
      </p:ext>
    </p:extLst>
  </p:cSld>
  <p:clrMapOvr>
    <a:masterClrMapping/>
  </p:clrMapOvr>
  <p:extLst>
    <p:ext uri="{DCECCB84-F9BA-43D5-87BE-67443E8EF086}">
      <p15:sldGuideLst xmlns:p15="http://schemas.microsoft.com/office/powerpoint/2012/main">
        <p15:guide id="1" pos="3696">
          <p15:clr>
            <a:srgbClr val="FBAE40"/>
          </p15:clr>
        </p15:guide>
        <p15:guide id="2" pos="399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ubtitle-B + Content Half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256062-B5BB-6048-9E24-6C230ACEACFF}"/>
              </a:ext>
            </a:extLst>
          </p:cNvPr>
          <p:cNvSpPr/>
          <p:nvPr/>
        </p:nvSpPr>
        <p:spPr>
          <a:xfrm>
            <a:off x="609600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CD4D23E9-F985-964A-8260-25166ABD836C}"/>
              </a:ext>
            </a:extLst>
          </p:cNvPr>
          <p:cNvSpPr/>
          <p:nvPr/>
        </p:nvSpPr>
        <p:spPr>
          <a:xfrm rot="5400000">
            <a:off x="5899286" y="3271798"/>
            <a:ext cx="685800" cy="3144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5143286"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457200"/>
            <a:ext cx="5126736" cy="555813"/>
          </a:xfrm>
        </p:spPr>
        <p:txBody>
          <a:bodyPr vert="horz"/>
          <a:lstStyle/>
          <a:p>
            <a:r>
              <a:rPr lang="en-US" dirty="0"/>
              <a:t>Slide title; short (1 line)</a:t>
            </a:r>
          </a:p>
        </p:txBody>
      </p:sp>
      <p:sp>
        <p:nvSpPr>
          <p:cNvPr id="11" name="Text Placeholder 2">
            <a:extLst>
              <a:ext uri="{FF2B5EF4-FFF2-40B4-BE49-F238E27FC236}">
                <a16:creationId xmlns:a16="http://schemas.microsoft.com/office/drawing/2014/main" id="{D75F0135-B47D-BE40-8017-A3CF8C838B58}"/>
              </a:ext>
            </a:extLst>
          </p:cNvPr>
          <p:cNvSpPr>
            <a:spLocks noGrp="1"/>
          </p:cNvSpPr>
          <p:nvPr>
            <p:ph type="body" idx="13" hasCustomPrompt="1"/>
          </p:nvPr>
        </p:nvSpPr>
        <p:spPr>
          <a:xfrm>
            <a:off x="512064" y="1051560"/>
            <a:ext cx="5126736"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short (1 line)</a:t>
            </a:r>
          </a:p>
        </p:txBody>
      </p:sp>
      <p:sp>
        <p:nvSpPr>
          <p:cNvPr id="3" name="Content Placeholder 2"/>
          <p:cNvSpPr>
            <a:spLocks noGrp="1"/>
          </p:cNvSpPr>
          <p:nvPr>
            <p:ph sz="half" idx="1" hasCustomPrompt="1"/>
          </p:nvPr>
        </p:nvSpPr>
        <p:spPr>
          <a:xfrm>
            <a:off x="512064" y="1698625"/>
            <a:ext cx="5126736"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739946"/>
      </p:ext>
    </p:extLst>
  </p:cSld>
  <p:clrMapOvr>
    <a:masterClrMapping/>
  </p:clrMapOvr>
  <p:extLst>
    <p:ext uri="{DCECCB84-F9BA-43D5-87BE-67443E8EF086}">
      <p15:sldGuideLst xmlns:p15="http://schemas.microsoft.com/office/powerpoint/2012/main">
        <p15:guide id="1" pos="3552">
          <p15:clr>
            <a:srgbClr val="FBAE40"/>
          </p15:clr>
        </p15:guide>
        <p15:guide id="2" pos="427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ubtitle-B + Three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p>
            <a:r>
              <a:rPr lang="en-US" dirty="0"/>
              <a:t>Slide title; Arial 32pt bold, sentence case (1 line)</a:t>
            </a:r>
          </a:p>
        </p:txBody>
      </p:sp>
      <p:sp>
        <p:nvSpPr>
          <p:cNvPr id="11" name="Text Placeholder 2">
            <a:extLst>
              <a:ext uri="{FF2B5EF4-FFF2-40B4-BE49-F238E27FC236}">
                <a16:creationId xmlns:a16="http://schemas.microsoft.com/office/drawing/2014/main" id="{09B89761-8DE0-C74E-8229-82DCFB7CCA0E}"/>
              </a:ext>
            </a:extLst>
          </p:cNvPr>
          <p:cNvSpPr>
            <a:spLocks noGrp="1"/>
          </p:cNvSpPr>
          <p:nvPr>
            <p:ph type="body" idx="14" hasCustomPrompt="1"/>
          </p:nvPr>
        </p:nvSpPr>
        <p:spPr>
          <a:xfrm>
            <a:off x="512064" y="105156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3411513"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390247" y="1698625"/>
            <a:ext cx="3421479"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8278396" y="1698625"/>
            <a:ext cx="3421479" cy="4406900"/>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558265"/>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3" pos="4920">
          <p15:clr>
            <a:srgbClr val="FBAE40"/>
          </p15:clr>
        </p15:guide>
        <p15:guide id="4" pos="52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ubtitle-B + Four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p>
            <a:r>
              <a:rPr lang="en-US" dirty="0"/>
              <a:t>Slide title; Arial 32pt bold, sentence case (1 line)</a:t>
            </a:r>
          </a:p>
        </p:txBody>
      </p:sp>
      <p:sp>
        <p:nvSpPr>
          <p:cNvPr id="13" name="Text Placeholder 2">
            <a:extLst>
              <a:ext uri="{FF2B5EF4-FFF2-40B4-BE49-F238E27FC236}">
                <a16:creationId xmlns:a16="http://schemas.microsoft.com/office/drawing/2014/main" id="{8F05DDA7-2CBD-E44C-A62E-E1C57509DCA3}"/>
              </a:ext>
            </a:extLst>
          </p:cNvPr>
          <p:cNvSpPr>
            <a:spLocks noGrp="1"/>
          </p:cNvSpPr>
          <p:nvPr>
            <p:ph type="body" idx="15" hasCustomPrompt="1"/>
          </p:nvPr>
        </p:nvSpPr>
        <p:spPr>
          <a:xfrm>
            <a:off x="512064" y="105156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2512665"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94922" y="1698625"/>
            <a:ext cx="2522219"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6287335" y="1698625"/>
            <a:ext cx="2516188"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5723D646-D659-4940-866D-282EF0E20D7A}"/>
              </a:ext>
            </a:extLst>
          </p:cNvPr>
          <p:cNvSpPr>
            <a:spLocks noGrp="1"/>
          </p:cNvSpPr>
          <p:nvPr>
            <p:ph sz="half" idx="14" hasCustomPrompt="1"/>
          </p:nvPr>
        </p:nvSpPr>
        <p:spPr>
          <a:xfrm>
            <a:off x="9173716" y="1698625"/>
            <a:ext cx="2516188" cy="4406900"/>
          </a:xfrm>
        </p:spPr>
        <p:txBody>
          <a:bodyPr/>
          <a:lstStyle>
            <a:lvl1pPr>
              <a:defRPr sz="1400"/>
            </a:lvl1pPr>
            <a:lvl2pPr>
              <a:defRPr sz="1400"/>
            </a:lvl2pPr>
            <a:lvl3pPr>
              <a:defRPr sz="1400"/>
            </a:lvl3pPr>
            <a:lvl4pPr>
              <a:defRPr sz="1400"/>
            </a:lvl4pPr>
            <a:lvl5pPr>
              <a:defRPr sz="1400"/>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8535582"/>
      </p:ext>
    </p:extLst>
  </p:cSld>
  <p:clrMapOvr>
    <a:masterClrMapping/>
  </p:clrMapOvr>
  <p:extLst>
    <p:ext uri="{DCECCB84-F9BA-43D5-87BE-67443E8EF086}">
      <p15:sldGuideLst xmlns:p15="http://schemas.microsoft.com/office/powerpoint/2012/main">
        <p15:guide id="1" pos="1896">
          <p15:clr>
            <a:srgbClr val="FBAE40"/>
          </p15:clr>
        </p15:guide>
        <p15:guide id="2" pos="2136">
          <p15:clr>
            <a:srgbClr val="FBAE40"/>
          </p15:clr>
        </p15:guide>
        <p15:guide id="3" pos="5545">
          <p15:clr>
            <a:srgbClr val="FBAE40"/>
          </p15:clr>
        </p15:guide>
        <p15:guide id="4" pos="5777">
          <p15:clr>
            <a:srgbClr val="FBAE40"/>
          </p15:clr>
        </p15:guide>
        <p15:guide id="5" pos="3720">
          <p15:clr>
            <a:srgbClr val="FBAE40"/>
          </p15:clr>
        </p15:guide>
        <p15:guide id="6" pos="39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Blue 1/2 Image">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598385-0BD4-9F42-BC78-15B2A6F6CFA4}"/>
              </a:ext>
            </a:extLst>
          </p:cNvPr>
          <p:cNvSpPr>
            <a:spLocks noGrp="1"/>
          </p:cNvSpPr>
          <p:nvPr>
            <p:ph type="pic" sz="quarter" idx="11" hasCustomPrompt="1"/>
          </p:nvPr>
        </p:nvSpPr>
        <p:spPr>
          <a:xfrm>
            <a:off x="6096000" y="0"/>
            <a:ext cx="6096000" cy="6858000"/>
          </a:xfrm>
          <a:solidFill>
            <a:schemeClr val="bg1">
              <a:lumMod val="95000"/>
            </a:schemeClr>
          </a:solidFill>
        </p:spPr>
        <p:txBody>
          <a:bodyPr/>
          <a:lstStyle>
            <a:lvl1pPr algn="l">
              <a:defRPr sz="1200">
                <a:solidFill>
                  <a:srgbClr val="FF0000"/>
                </a:solidFill>
              </a:defRPr>
            </a:lvl1pPr>
          </a:lstStyle>
          <a:p>
            <a:r>
              <a:rPr lang="en-US" dirty="0"/>
              <a:t>Drag picture to placeholder or click icon to add</a:t>
            </a:r>
          </a:p>
        </p:txBody>
      </p:sp>
      <p:sp>
        <p:nvSpPr>
          <p:cNvPr id="22" name="Footer Placeholder 21">
            <a:extLst>
              <a:ext uri="{FF2B5EF4-FFF2-40B4-BE49-F238E27FC236}">
                <a16:creationId xmlns:a16="http://schemas.microsoft.com/office/drawing/2014/main" id="{7362EA3A-E7C3-1643-B148-AADECEDF26E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pic>
        <p:nvPicPr>
          <p:cNvPr id="12" name="Graphic 11">
            <a:extLst>
              <a:ext uri="{FF2B5EF4-FFF2-40B4-BE49-F238E27FC236}">
                <a16:creationId xmlns:a16="http://schemas.microsoft.com/office/drawing/2014/main" id="{E176EC07-7590-9014-296C-172578C5C04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4825" y="5580496"/>
            <a:ext cx="3514129" cy="740664"/>
          </a:xfrm>
          <a:prstGeom prst="rect">
            <a:avLst/>
          </a:prstGeom>
        </p:spPr>
      </p:pic>
      <p:sp>
        <p:nvSpPr>
          <p:cNvPr id="2" name="Title 1"/>
          <p:cNvSpPr>
            <a:spLocks noGrp="1"/>
          </p:cNvSpPr>
          <p:nvPr>
            <p:ph type="ctrTitle" hasCustomPrompt="1"/>
          </p:nvPr>
        </p:nvSpPr>
        <p:spPr>
          <a:xfrm>
            <a:off x="504826" y="1920240"/>
            <a:ext cx="5131970" cy="1508760"/>
          </a:xfrm>
        </p:spPr>
        <p:txBody>
          <a:bodyPr vert="horz" anchor="t"/>
          <a:lstStyle>
            <a:lvl1pPr algn="l">
              <a:defRPr sz="4800" b="1">
                <a:solidFill>
                  <a:schemeClr val="bg1"/>
                </a:solidFill>
              </a:defRPr>
            </a:lvl1pPr>
          </a:lstStyle>
          <a:p>
            <a:r>
              <a:rPr lang="en-US" dirty="0"/>
              <a:t>Click to add </a:t>
            </a:r>
            <a:br>
              <a:rPr lang="en-US" dirty="0"/>
            </a:br>
            <a:r>
              <a:rPr lang="en-US" dirty="0"/>
              <a:t>presentation title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0" name="Text Placeholder 5">
            <a:extLst>
              <a:ext uri="{FF2B5EF4-FFF2-40B4-BE49-F238E27FC236}">
                <a16:creationId xmlns:a16="http://schemas.microsoft.com/office/drawing/2014/main" id="{E8ECE2AD-E262-0244-A779-32BC5B97C660}"/>
              </a:ext>
            </a:extLst>
          </p:cNvPr>
          <p:cNvSpPr>
            <a:spLocks noGrp="1"/>
          </p:cNvSpPr>
          <p:nvPr>
            <p:ph type="body" sz="quarter" idx="13" hasCustomPrompt="1"/>
          </p:nvPr>
        </p:nvSpPr>
        <p:spPr>
          <a:xfrm>
            <a:off x="504823" y="3566160"/>
            <a:ext cx="5131971" cy="549249"/>
          </a:xfrm>
        </p:spPr>
        <p:txBody>
          <a:bodyPr/>
          <a:lstStyle>
            <a:lvl1pPr>
              <a:defRPr sz="32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1717392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ubtitle-B + Title Only">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p>
            <a:r>
              <a:rPr lang="en-US" dirty="0"/>
              <a:t>Slide title; Arial 32pt bold, sentence case (1 line)</a:t>
            </a:r>
          </a:p>
        </p:txBody>
      </p:sp>
      <p:sp>
        <p:nvSpPr>
          <p:cNvPr id="10" name="Text Placeholder 2">
            <a:extLst>
              <a:ext uri="{FF2B5EF4-FFF2-40B4-BE49-F238E27FC236}">
                <a16:creationId xmlns:a16="http://schemas.microsoft.com/office/drawing/2014/main" id="{A96AF473-C2CF-6B47-84F7-6E0E41A10BCD}"/>
              </a:ext>
            </a:extLst>
          </p:cNvPr>
          <p:cNvSpPr>
            <a:spLocks noGrp="1"/>
          </p:cNvSpPr>
          <p:nvPr>
            <p:ph type="body" idx="12" hasCustomPrompt="1"/>
          </p:nvPr>
        </p:nvSpPr>
        <p:spPr>
          <a:xfrm>
            <a:off x="512064" y="105156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Tree>
    <p:extLst>
      <p:ext uri="{BB962C8B-B14F-4D97-AF65-F5344CB8AC3E}">
        <p14:creationId xmlns:p14="http://schemas.microsoft.com/office/powerpoint/2010/main" val="4251222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ubtitle-B + Title Only Light Blue">
    <p:bg>
      <p:bgPr>
        <a:solidFill>
          <a:srgbClr val="F0F7FF"/>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p>
            <a:r>
              <a:rPr lang="en-US" dirty="0"/>
              <a:t>Slide title; Arial 32pt bold, sentence case (1 line)</a:t>
            </a:r>
          </a:p>
        </p:txBody>
      </p:sp>
      <p:sp>
        <p:nvSpPr>
          <p:cNvPr id="10" name="Text Placeholder 2">
            <a:extLst>
              <a:ext uri="{FF2B5EF4-FFF2-40B4-BE49-F238E27FC236}">
                <a16:creationId xmlns:a16="http://schemas.microsoft.com/office/drawing/2014/main" id="{A96AF473-C2CF-6B47-84F7-6E0E41A10BCD}"/>
              </a:ext>
            </a:extLst>
          </p:cNvPr>
          <p:cNvSpPr>
            <a:spLocks noGrp="1"/>
          </p:cNvSpPr>
          <p:nvPr>
            <p:ph type="body" idx="12" hasCustomPrompt="1"/>
          </p:nvPr>
        </p:nvSpPr>
        <p:spPr>
          <a:xfrm>
            <a:off x="512064" y="105156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Tree>
    <p:extLst>
      <p:ext uri="{BB962C8B-B14F-4D97-AF65-F5344CB8AC3E}">
        <p14:creationId xmlns:p14="http://schemas.microsoft.com/office/powerpoint/2010/main" val="6932621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ubtitle-B + Content on Blue Lef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3B866B-F8DF-9344-BC29-1D15C9490777}"/>
              </a:ext>
            </a:extLst>
          </p:cNvPr>
          <p:cNvSpPr/>
          <p:nvPr/>
        </p:nvSpPr>
        <p:spPr>
          <a:xfrm>
            <a:off x="0" y="0"/>
            <a:ext cx="4382814"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4838700" y="6374651"/>
            <a:ext cx="3839134"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457201"/>
            <a:ext cx="3412236" cy="594360"/>
          </a:xfrm>
        </p:spPr>
        <p:txBody>
          <a:bodyPr vert="horz"/>
          <a:lstStyle>
            <a:lvl1pPr>
              <a:defRPr>
                <a:solidFill>
                  <a:schemeClr val="bg1"/>
                </a:solidFill>
              </a:defRPr>
            </a:lvl1pPr>
          </a:lstStyle>
          <a:p>
            <a:r>
              <a:rPr lang="en-US" dirty="0"/>
              <a:t>Short slide title</a:t>
            </a:r>
          </a:p>
        </p:txBody>
      </p:sp>
      <p:sp>
        <p:nvSpPr>
          <p:cNvPr id="11" name="Text Placeholder 2">
            <a:extLst>
              <a:ext uri="{FF2B5EF4-FFF2-40B4-BE49-F238E27FC236}">
                <a16:creationId xmlns:a16="http://schemas.microsoft.com/office/drawing/2014/main" id="{09B89761-8DE0-C74E-8229-82DCFB7CCA0E}"/>
              </a:ext>
            </a:extLst>
          </p:cNvPr>
          <p:cNvSpPr>
            <a:spLocks noGrp="1"/>
          </p:cNvSpPr>
          <p:nvPr>
            <p:ph type="body" idx="14" hasCustomPrompt="1"/>
          </p:nvPr>
        </p:nvSpPr>
        <p:spPr>
          <a:xfrm>
            <a:off x="512064" y="1051560"/>
            <a:ext cx="3412236"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slide subtitle</a:t>
            </a:r>
          </a:p>
        </p:txBody>
      </p:sp>
      <p:sp>
        <p:nvSpPr>
          <p:cNvPr id="20" name="Text Placeholder 19">
            <a:extLst>
              <a:ext uri="{FF2B5EF4-FFF2-40B4-BE49-F238E27FC236}">
                <a16:creationId xmlns:a16="http://schemas.microsoft.com/office/drawing/2014/main" id="{FA4A34C6-AA67-B74C-9387-5C2077CE6A33}"/>
              </a:ext>
            </a:extLst>
          </p:cNvPr>
          <p:cNvSpPr>
            <a:spLocks noGrp="1"/>
          </p:cNvSpPr>
          <p:nvPr>
            <p:ph type="body" sz="quarter" idx="15" hasCustomPrompt="1"/>
          </p:nvPr>
        </p:nvSpPr>
        <p:spPr>
          <a:xfrm>
            <a:off x="512064" y="2514590"/>
            <a:ext cx="3411537" cy="359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hasCustomPrompt="1"/>
          </p:nvPr>
        </p:nvSpPr>
        <p:spPr>
          <a:xfrm>
            <a:off x="4838700" y="470636"/>
            <a:ext cx="6861175" cy="5634889"/>
          </a:xfrm>
        </p:spPr>
        <p:txBody>
          <a:bodyPr/>
          <a:lstStyle>
            <a:lvl1pPr>
              <a:defRPr>
                <a:solidFill>
                  <a:srgbClr val="272524"/>
                </a:solidFill>
              </a:defRPr>
            </a:lvl1pPr>
            <a:lvl2pPr>
              <a:defRPr>
                <a:solidFill>
                  <a:srgbClr val="272524"/>
                </a:solidFill>
              </a:defRPr>
            </a:lvl2pPr>
            <a:lvl3pPr>
              <a:defRPr>
                <a:solidFill>
                  <a:srgbClr val="272524"/>
                </a:solidFill>
              </a:defRPr>
            </a:lvl3pPr>
            <a:lvl4pPr>
              <a:defRPr>
                <a:solidFill>
                  <a:srgbClr val="272524"/>
                </a:solidFill>
              </a:defRPr>
            </a:lvl4pPr>
            <a:lvl5pPr>
              <a:defRPr>
                <a:solidFill>
                  <a:srgbClr val="272524"/>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8289368"/>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4" pos="3048">
          <p15:clr>
            <a:srgbClr val="FBAE40"/>
          </p15:clr>
        </p15:guide>
        <p15:guide id="5" orient="horz" pos="157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ubtitle-B + Content on Blue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3B866B-F8DF-9344-BC29-1D15C9490777}"/>
              </a:ext>
            </a:extLst>
          </p:cNvPr>
          <p:cNvSpPr/>
          <p:nvPr/>
        </p:nvSpPr>
        <p:spPr>
          <a:xfrm>
            <a:off x="4381500" y="0"/>
            <a:ext cx="78105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4838700" y="6374651"/>
            <a:ext cx="3839134"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457201"/>
            <a:ext cx="3412236" cy="594360"/>
          </a:xfrm>
        </p:spPr>
        <p:txBody>
          <a:bodyPr vert="horz"/>
          <a:lstStyle>
            <a:lvl1pPr>
              <a:defRPr>
                <a:solidFill>
                  <a:schemeClr val="tx1"/>
                </a:solidFill>
              </a:defRPr>
            </a:lvl1pPr>
          </a:lstStyle>
          <a:p>
            <a:r>
              <a:rPr lang="en-US" dirty="0"/>
              <a:t>Short slide title</a:t>
            </a:r>
          </a:p>
        </p:txBody>
      </p:sp>
      <p:sp>
        <p:nvSpPr>
          <p:cNvPr id="11" name="Text Placeholder 2">
            <a:extLst>
              <a:ext uri="{FF2B5EF4-FFF2-40B4-BE49-F238E27FC236}">
                <a16:creationId xmlns:a16="http://schemas.microsoft.com/office/drawing/2014/main" id="{09B89761-8DE0-C74E-8229-82DCFB7CCA0E}"/>
              </a:ext>
            </a:extLst>
          </p:cNvPr>
          <p:cNvSpPr>
            <a:spLocks noGrp="1"/>
          </p:cNvSpPr>
          <p:nvPr>
            <p:ph type="body" idx="14" hasCustomPrompt="1"/>
          </p:nvPr>
        </p:nvSpPr>
        <p:spPr>
          <a:xfrm>
            <a:off x="512064" y="1051560"/>
            <a:ext cx="3412236"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slide subtitle</a:t>
            </a:r>
          </a:p>
        </p:txBody>
      </p:sp>
      <p:sp>
        <p:nvSpPr>
          <p:cNvPr id="14" name="Text Placeholder 19">
            <a:extLst>
              <a:ext uri="{FF2B5EF4-FFF2-40B4-BE49-F238E27FC236}">
                <a16:creationId xmlns:a16="http://schemas.microsoft.com/office/drawing/2014/main" id="{063F2128-9DD7-7445-8E1E-1AA47BED6A54}"/>
              </a:ext>
            </a:extLst>
          </p:cNvPr>
          <p:cNvSpPr>
            <a:spLocks noGrp="1"/>
          </p:cNvSpPr>
          <p:nvPr>
            <p:ph type="body" sz="quarter" idx="15" hasCustomPrompt="1"/>
          </p:nvPr>
        </p:nvSpPr>
        <p:spPr>
          <a:xfrm>
            <a:off x="512064" y="2514590"/>
            <a:ext cx="3411537" cy="3590935"/>
          </a:xfrm>
        </p:spPr>
        <p:txBody>
          <a:bodyPr/>
          <a:lstStyle>
            <a:lvl1pPr>
              <a:defRPr>
                <a:solidFill>
                  <a:srgbClr val="272524"/>
                </a:solidFill>
              </a:defRPr>
            </a:lvl1pPr>
            <a:lvl2pPr>
              <a:defRPr>
                <a:solidFill>
                  <a:srgbClr val="272524"/>
                </a:solidFill>
              </a:defRPr>
            </a:lvl2pPr>
            <a:lvl3pPr>
              <a:defRPr>
                <a:solidFill>
                  <a:srgbClr val="272524"/>
                </a:solidFill>
              </a:defRPr>
            </a:lvl3pPr>
            <a:lvl4pPr>
              <a:defRPr>
                <a:solidFill>
                  <a:srgbClr val="272524"/>
                </a:solidFill>
              </a:defRPr>
            </a:lvl4pPr>
            <a:lvl5pPr>
              <a:defRPr>
                <a:solidFill>
                  <a:srgbClr val="272524"/>
                </a:solidFill>
              </a:defRPr>
            </a:lvl5pPr>
          </a:lstStyle>
          <a:p>
            <a:pPr lvl="0"/>
            <a:r>
              <a:rPr lang="en-US" dirty="0"/>
              <a:t>Click to type text. To activate sub-level formatting, place cursor at beginning of text/line and hit tab or shift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05BA47CF-4C75-114D-925E-3DEE36B0B108}"/>
              </a:ext>
            </a:extLst>
          </p:cNvPr>
          <p:cNvSpPr>
            <a:spLocks noGrp="1"/>
          </p:cNvSpPr>
          <p:nvPr>
            <p:ph sz="half" idx="1" hasCustomPrompt="1"/>
          </p:nvPr>
        </p:nvSpPr>
        <p:spPr>
          <a:xfrm>
            <a:off x="4838700" y="470636"/>
            <a:ext cx="6861175" cy="56348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259784"/>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4" pos="3048">
          <p15:clr>
            <a:srgbClr val="FBAE40"/>
          </p15:clr>
        </p15:guide>
        <p15:guide id="5" orient="horz" pos="15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ubtitle-B +  Content Blue">
    <p:bg>
      <p:bgPr>
        <a:solidFill>
          <a:schemeClr val="tx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0755A1-263A-3047-860B-B811081C9CD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7" name="Footer Placeholder 6">
            <a:extLst>
              <a:ext uri="{FF2B5EF4-FFF2-40B4-BE49-F238E27FC236}">
                <a16:creationId xmlns:a16="http://schemas.microsoft.com/office/drawing/2014/main" id="{AF8D8092-2468-D648-A089-3B1A9527298B}"/>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3" name="Footnote Placeholder">
            <a:extLst>
              <a:ext uri="{FF2B5EF4-FFF2-40B4-BE49-F238E27FC236}">
                <a16:creationId xmlns:a16="http://schemas.microsoft.com/office/drawing/2014/main" id="{5157959E-651B-B14F-BA5B-24DA1DB08587}"/>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lvl1pPr>
              <a:defRPr>
                <a:solidFill>
                  <a:schemeClr val="bg1"/>
                </a:solidFill>
              </a:defRPr>
            </a:lvl1pPr>
          </a:lstStyle>
          <a:p>
            <a:r>
              <a:rPr lang="en-US" dirty="0"/>
              <a:t>Slide title; Arial 32pt bold, sentence case (1 line)</a:t>
            </a:r>
          </a:p>
        </p:txBody>
      </p:sp>
      <p:sp>
        <p:nvSpPr>
          <p:cNvPr id="10" name="Text Placeholder 2">
            <a:extLst>
              <a:ext uri="{FF2B5EF4-FFF2-40B4-BE49-F238E27FC236}">
                <a16:creationId xmlns:a16="http://schemas.microsoft.com/office/drawing/2014/main" id="{F29F3FD6-A58A-E748-A11A-7D0F672AD0A7}"/>
              </a:ext>
            </a:extLst>
          </p:cNvPr>
          <p:cNvSpPr>
            <a:spLocks noGrp="1"/>
          </p:cNvSpPr>
          <p:nvPr>
            <p:ph type="body" idx="12" hasCustomPrompt="1"/>
          </p:nvPr>
        </p:nvSpPr>
        <p:spPr>
          <a:xfrm>
            <a:off x="512064" y="105156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9270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ubtitle-B + Two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lvl1pPr>
              <a:defRPr>
                <a:solidFill>
                  <a:schemeClr val="bg1"/>
                </a:solidFill>
              </a:defRPr>
            </a:lvl1pPr>
          </a:lstStyle>
          <a:p>
            <a:r>
              <a:rPr lang="en-US" dirty="0"/>
              <a:t>Slide title; Arial 32pt bold, sentence case (1 line)</a:t>
            </a:r>
          </a:p>
        </p:txBody>
      </p:sp>
      <p:sp>
        <p:nvSpPr>
          <p:cNvPr id="11" name="Text Placeholder 2">
            <a:extLst>
              <a:ext uri="{FF2B5EF4-FFF2-40B4-BE49-F238E27FC236}">
                <a16:creationId xmlns:a16="http://schemas.microsoft.com/office/drawing/2014/main" id="{4F286C39-0E82-734F-AB13-0063DC613DC8}"/>
              </a:ext>
            </a:extLst>
          </p:cNvPr>
          <p:cNvSpPr>
            <a:spLocks noGrp="1"/>
          </p:cNvSpPr>
          <p:nvPr>
            <p:ph type="body" idx="13" hasCustomPrompt="1"/>
          </p:nvPr>
        </p:nvSpPr>
        <p:spPr>
          <a:xfrm>
            <a:off x="512064" y="105156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5350855"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9019" y="1698625"/>
            <a:ext cx="5350855"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8693906"/>
      </p:ext>
    </p:extLst>
  </p:cSld>
  <p:clrMapOvr>
    <a:masterClrMapping/>
  </p:clrMapOvr>
  <p:extLst>
    <p:ext uri="{DCECCB84-F9BA-43D5-87BE-67443E8EF086}">
      <p15:sldGuideLst xmlns:p15="http://schemas.microsoft.com/office/powerpoint/2012/main">
        <p15:guide id="1" pos="3696">
          <p15:clr>
            <a:srgbClr val="FBAE40"/>
          </p15:clr>
        </p15:guide>
        <p15:guide id="2" pos="399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ubtitle-B + Three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lvl1pPr>
              <a:defRPr>
                <a:solidFill>
                  <a:schemeClr val="bg1"/>
                </a:solidFill>
              </a:defRPr>
            </a:lvl1pPr>
          </a:lstStyle>
          <a:p>
            <a:r>
              <a:rPr lang="en-US" dirty="0"/>
              <a:t>Slide title; Arial 32pt bold, sentence case (1 line)</a:t>
            </a:r>
          </a:p>
        </p:txBody>
      </p:sp>
      <p:sp>
        <p:nvSpPr>
          <p:cNvPr id="11" name="Text Placeholder 2">
            <a:extLst>
              <a:ext uri="{FF2B5EF4-FFF2-40B4-BE49-F238E27FC236}">
                <a16:creationId xmlns:a16="http://schemas.microsoft.com/office/drawing/2014/main" id="{6474099B-156D-7348-B7A4-5FB85DB30944}"/>
              </a:ext>
            </a:extLst>
          </p:cNvPr>
          <p:cNvSpPr>
            <a:spLocks noGrp="1"/>
          </p:cNvSpPr>
          <p:nvPr>
            <p:ph type="body" idx="14" hasCustomPrompt="1"/>
          </p:nvPr>
        </p:nvSpPr>
        <p:spPr>
          <a:xfrm>
            <a:off x="512064" y="105156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3411513"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390247" y="1698625"/>
            <a:ext cx="3421479"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8278396" y="1698625"/>
            <a:ext cx="3421479" cy="4406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6091"/>
      </p:ext>
    </p:extLst>
  </p:cSld>
  <p:clrMapOvr>
    <a:masterClrMapping/>
  </p:clrMapOvr>
  <p:extLst>
    <p:ext uri="{DCECCB84-F9BA-43D5-87BE-67443E8EF086}">
      <p15:sldGuideLst xmlns:p15="http://schemas.microsoft.com/office/powerpoint/2012/main">
        <p15:guide id="1" pos="2472">
          <p15:clr>
            <a:srgbClr val="FBAE40"/>
          </p15:clr>
        </p15:guide>
        <p15:guide id="2" pos="2760">
          <p15:clr>
            <a:srgbClr val="FBAE40"/>
          </p15:clr>
        </p15:guide>
        <p15:guide id="3" pos="4920">
          <p15:clr>
            <a:srgbClr val="FBAE40"/>
          </p15:clr>
        </p15:guide>
        <p15:guide id="4" pos="520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ubtitle-B + Four Content Blue">
    <p:bg>
      <p:bgPr>
        <a:solidFill>
          <a:schemeClr val="tx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2" name="Footnote Placeholder">
            <a:extLst>
              <a:ext uri="{FF2B5EF4-FFF2-40B4-BE49-F238E27FC236}">
                <a16:creationId xmlns:a16="http://schemas.microsoft.com/office/drawing/2014/main" id="{C2251F80-6554-A742-BC8C-483CBBFD6C91}"/>
              </a:ext>
            </a:extLst>
          </p:cNvPr>
          <p:cNvSpPr>
            <a:spLocks noGrp="1"/>
          </p:cNvSpPr>
          <p:nvPr>
            <p:ph type="body" sz="half" idx="1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lvl1pPr>
              <a:defRPr>
                <a:solidFill>
                  <a:schemeClr val="bg1"/>
                </a:solidFill>
              </a:defRPr>
            </a:lvl1pPr>
          </a:lstStyle>
          <a:p>
            <a:r>
              <a:rPr lang="en-US" dirty="0"/>
              <a:t>Slide title; Arial 32pt bold, sentence case (1 line)</a:t>
            </a:r>
          </a:p>
        </p:txBody>
      </p:sp>
      <p:sp>
        <p:nvSpPr>
          <p:cNvPr id="13" name="Text Placeholder 2">
            <a:extLst>
              <a:ext uri="{FF2B5EF4-FFF2-40B4-BE49-F238E27FC236}">
                <a16:creationId xmlns:a16="http://schemas.microsoft.com/office/drawing/2014/main" id="{804B53DC-1086-544D-9442-160B5564CE8C}"/>
              </a:ext>
            </a:extLst>
          </p:cNvPr>
          <p:cNvSpPr>
            <a:spLocks noGrp="1"/>
          </p:cNvSpPr>
          <p:nvPr>
            <p:ph type="body" idx="15" hasCustomPrompt="1"/>
          </p:nvPr>
        </p:nvSpPr>
        <p:spPr>
          <a:xfrm>
            <a:off x="512064" y="105156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
        <p:nvSpPr>
          <p:cNvPr id="3" name="Content Placeholder 2"/>
          <p:cNvSpPr>
            <a:spLocks noGrp="1"/>
          </p:cNvSpPr>
          <p:nvPr>
            <p:ph sz="half" idx="1" hasCustomPrompt="1"/>
          </p:nvPr>
        </p:nvSpPr>
        <p:spPr>
          <a:xfrm>
            <a:off x="512063" y="1698625"/>
            <a:ext cx="2512665"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94922" y="1698625"/>
            <a:ext cx="2522219"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0497FFB-B6FA-9D4E-B0A9-2B64230540B2}"/>
              </a:ext>
            </a:extLst>
          </p:cNvPr>
          <p:cNvSpPr>
            <a:spLocks noGrp="1"/>
          </p:cNvSpPr>
          <p:nvPr>
            <p:ph sz="half" idx="13" hasCustomPrompt="1"/>
          </p:nvPr>
        </p:nvSpPr>
        <p:spPr>
          <a:xfrm>
            <a:off x="6287335" y="1698625"/>
            <a:ext cx="2516188"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5723D646-D659-4940-866D-282EF0E20D7A}"/>
              </a:ext>
            </a:extLst>
          </p:cNvPr>
          <p:cNvSpPr>
            <a:spLocks noGrp="1"/>
          </p:cNvSpPr>
          <p:nvPr>
            <p:ph sz="half" idx="14" hasCustomPrompt="1"/>
          </p:nvPr>
        </p:nvSpPr>
        <p:spPr>
          <a:xfrm>
            <a:off x="9173716" y="1698625"/>
            <a:ext cx="2516188" cy="44069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9534253"/>
      </p:ext>
    </p:extLst>
  </p:cSld>
  <p:clrMapOvr>
    <a:masterClrMapping/>
  </p:clrMapOvr>
  <p:extLst>
    <p:ext uri="{DCECCB84-F9BA-43D5-87BE-67443E8EF086}">
      <p15:sldGuideLst xmlns:p15="http://schemas.microsoft.com/office/powerpoint/2012/main">
        <p15:guide id="1" pos="1896">
          <p15:clr>
            <a:srgbClr val="FBAE40"/>
          </p15:clr>
        </p15:guide>
        <p15:guide id="2" pos="2136">
          <p15:clr>
            <a:srgbClr val="FBAE40"/>
          </p15:clr>
        </p15:guide>
        <p15:guide id="3" pos="5545">
          <p15:clr>
            <a:srgbClr val="FBAE40"/>
          </p15:clr>
        </p15:guide>
        <p15:guide id="4" pos="5777">
          <p15:clr>
            <a:srgbClr val="FBAE40"/>
          </p15:clr>
        </p15:guide>
        <p15:guide id="5" pos="3720">
          <p15:clr>
            <a:srgbClr val="FBAE40"/>
          </p15:clr>
        </p15:guide>
        <p15:guide id="6" pos="39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ubtitle-B + Title Only Blue">
    <p:bg>
      <p:bgPr>
        <a:solidFill>
          <a:schemeClr val="tx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457200"/>
            <a:ext cx="11184423" cy="555813"/>
          </a:xfrm>
        </p:spPr>
        <p:txBody>
          <a:bodyPr vert="horz"/>
          <a:lstStyle>
            <a:lvl1pPr>
              <a:defRPr>
                <a:solidFill>
                  <a:schemeClr val="bg1"/>
                </a:solidFill>
              </a:defRPr>
            </a:lvl1pPr>
          </a:lstStyle>
          <a:p>
            <a:r>
              <a:rPr lang="en-US" dirty="0"/>
              <a:t>Slide title; Arial 32pt bold, sentence case (1 line)</a:t>
            </a:r>
          </a:p>
        </p:txBody>
      </p:sp>
      <p:sp>
        <p:nvSpPr>
          <p:cNvPr id="10" name="Text Placeholder 2">
            <a:extLst>
              <a:ext uri="{FF2B5EF4-FFF2-40B4-BE49-F238E27FC236}">
                <a16:creationId xmlns:a16="http://schemas.microsoft.com/office/drawing/2014/main" id="{4E3BD865-48DE-664B-B59C-69BE9486EDEB}"/>
              </a:ext>
            </a:extLst>
          </p:cNvPr>
          <p:cNvSpPr>
            <a:spLocks noGrp="1"/>
          </p:cNvSpPr>
          <p:nvPr>
            <p:ph type="body" idx="12" hasCustomPrompt="1"/>
          </p:nvPr>
        </p:nvSpPr>
        <p:spPr>
          <a:xfrm>
            <a:off x="512064" y="1051560"/>
            <a:ext cx="11184422" cy="295276"/>
          </a:xfrm>
        </p:spPr>
        <p:txBody>
          <a:bodyPr anchor="b"/>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Tree>
    <p:extLst>
      <p:ext uri="{BB962C8B-B14F-4D97-AF65-F5344CB8AC3E}">
        <p14:creationId xmlns:p14="http://schemas.microsoft.com/office/powerpoint/2010/main" val="4414612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pecial layou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9187A733-2828-FF4D-A1DC-7E7D7BF66120}"/>
              </a:ext>
            </a:extLst>
          </p:cNvPr>
          <p:cNvSpPr txBox="1"/>
          <p:nvPr/>
        </p:nvSpPr>
        <p:spPr>
          <a:xfrm>
            <a:off x="2" y="2690337"/>
            <a:ext cx="12191999" cy="1477328"/>
          </a:xfrm>
          <a:prstGeom prst="rect">
            <a:avLst/>
          </a:prstGeom>
          <a:noFill/>
        </p:spPr>
        <p:txBody>
          <a:bodyPr wrap="square" lIns="337500" rIns="337500" rtlCol="0" anchor="ctr" anchorCtr="0">
            <a:spAutoFit/>
          </a:bodyPr>
          <a:lstStyle/>
          <a:p>
            <a:pPr algn="ctr"/>
            <a:r>
              <a:rPr lang="en-CA" sz="9000" i="0" noProof="0" dirty="0">
                <a:solidFill>
                  <a:schemeClr val="tx2"/>
                </a:solidFill>
                <a:latin typeface="+mn-lt"/>
              </a:rPr>
              <a:t>Special layouts</a:t>
            </a:r>
          </a:p>
        </p:txBody>
      </p:sp>
    </p:spTree>
    <p:extLst>
      <p:ext uri="{BB962C8B-B14F-4D97-AF65-F5344CB8AC3E}">
        <p14:creationId xmlns:p14="http://schemas.microsoft.com/office/powerpoint/2010/main" val="95783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OD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5E47407-2EC8-524C-85CD-E0BC1A1C8F1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4825" y="5582378"/>
            <a:ext cx="3505199" cy="738781"/>
          </a:xfrm>
          <a:prstGeom prst="rect">
            <a:avLst/>
          </a:prstGeom>
        </p:spPr>
      </p:pic>
      <p:sp>
        <p:nvSpPr>
          <p:cNvPr id="7" name="Footer Placeholder 6">
            <a:extLst>
              <a:ext uri="{FF2B5EF4-FFF2-40B4-BE49-F238E27FC236}">
                <a16:creationId xmlns:a16="http://schemas.microsoft.com/office/drawing/2014/main" id="{739AB803-A532-384B-A53A-B6D4C36E506C}"/>
              </a:ext>
            </a:extLst>
          </p:cNvPr>
          <p:cNvSpPr>
            <a:spLocks noGrp="1"/>
          </p:cNvSpPr>
          <p:nvPr>
            <p:ph type="ftr" sz="quarter" idx="14"/>
          </p:nvPr>
        </p:nvSpPr>
        <p:spPr/>
        <p:txBody>
          <a:bodyPr/>
          <a:lstStyle/>
          <a:p>
            <a:r>
              <a:rPr lang="en-US"/>
              <a:t>MSK Confidential — do not distribute</a:t>
            </a:r>
          </a:p>
        </p:txBody>
      </p:sp>
      <p:sp>
        <p:nvSpPr>
          <p:cNvPr id="2" name="Title 1"/>
          <p:cNvSpPr>
            <a:spLocks noGrp="1"/>
          </p:cNvSpPr>
          <p:nvPr>
            <p:ph type="ctrTitle" hasCustomPrompt="1"/>
          </p:nvPr>
        </p:nvSpPr>
        <p:spPr>
          <a:xfrm>
            <a:off x="504825" y="1920241"/>
            <a:ext cx="7419975" cy="1508760"/>
          </a:xfrm>
        </p:spPr>
        <p:txBody>
          <a:bodyPr vert="horz" anchor="t"/>
          <a:lstStyle>
            <a:lvl1pPr algn="l">
              <a:defRPr sz="4800" b="1">
                <a:solidFill>
                  <a:schemeClr val="tx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504825" y="1371600"/>
            <a:ext cx="7419975" cy="530693"/>
          </a:xfrm>
        </p:spPr>
        <p:txBody>
          <a:bodyPr anchor="t"/>
          <a:lstStyle>
            <a:lvl1pPr marL="0" indent="0" algn="l">
              <a:buNone/>
              <a:defRPr sz="3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Org/Dept/Lab name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1"/>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2" name="Text Placeholder 5">
            <a:extLst>
              <a:ext uri="{FF2B5EF4-FFF2-40B4-BE49-F238E27FC236}">
                <a16:creationId xmlns:a16="http://schemas.microsoft.com/office/drawing/2014/main" id="{5A9A0FEB-2318-1E41-A04B-A702497639C9}"/>
              </a:ext>
            </a:extLst>
          </p:cNvPr>
          <p:cNvSpPr>
            <a:spLocks noGrp="1"/>
          </p:cNvSpPr>
          <p:nvPr>
            <p:ph type="body" sz="quarter" idx="13" hasCustomPrompt="1"/>
          </p:nvPr>
        </p:nvSpPr>
        <p:spPr>
          <a:xfrm>
            <a:off x="504823" y="3566160"/>
            <a:ext cx="7419975" cy="549249"/>
          </a:xfrm>
        </p:spPr>
        <p:txBody>
          <a:bodyPr/>
          <a:lstStyle>
            <a:lvl1pPr>
              <a:defRPr sz="3200">
                <a:solidFill>
                  <a:schemeClr val="accent1"/>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1235011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ntro 2 Presenter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EAF8F1-C826-6F47-BE7A-44717A37D861}"/>
              </a:ext>
            </a:extLst>
          </p:cNvPr>
          <p:cNvSpPr/>
          <p:nvPr/>
        </p:nvSpPr>
        <p:spPr>
          <a:xfrm>
            <a:off x="0" y="3666565"/>
            <a:ext cx="12192000" cy="31914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endParaRPr lang="en-US">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0" name="Text Placeholder 2">
            <a:extLst>
              <a:ext uri="{FF2B5EF4-FFF2-40B4-BE49-F238E27FC236}">
                <a16:creationId xmlns:a16="http://schemas.microsoft.com/office/drawing/2014/main" id="{A96AF473-C2CF-6B47-84F7-6E0E41A10BCD}"/>
              </a:ext>
            </a:extLst>
          </p:cNvPr>
          <p:cNvSpPr>
            <a:spLocks noGrp="1"/>
          </p:cNvSpPr>
          <p:nvPr>
            <p:ph type="body" idx="12" hasCustomPrompt="1"/>
          </p:nvPr>
        </p:nvSpPr>
        <p:spPr>
          <a:xfrm>
            <a:off x="512064" y="421340"/>
            <a:ext cx="11184422" cy="295276"/>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Arial 20pt bold, sentence case (1 line)</a:t>
            </a:r>
          </a:p>
        </p:txBody>
      </p:sp>
      <p:sp>
        <p:nvSpPr>
          <p:cNvPr id="21" name="Text Placeholder 20">
            <a:extLst>
              <a:ext uri="{FF2B5EF4-FFF2-40B4-BE49-F238E27FC236}">
                <a16:creationId xmlns:a16="http://schemas.microsoft.com/office/drawing/2014/main" id="{83520AB0-B15D-4644-8232-A1DA7A34C60E}"/>
              </a:ext>
            </a:extLst>
          </p:cNvPr>
          <p:cNvSpPr>
            <a:spLocks noGrp="1"/>
          </p:cNvSpPr>
          <p:nvPr>
            <p:ph type="body" sz="quarter" idx="15" hasCustomPrompt="1"/>
          </p:nvPr>
        </p:nvSpPr>
        <p:spPr>
          <a:xfrm>
            <a:off x="2549141" y="1909334"/>
            <a:ext cx="2740035" cy="1102154"/>
          </a:xfrm>
        </p:spPr>
        <p:txBody>
          <a:bodyPr/>
          <a:lstStyle>
            <a:lvl1pPr>
              <a:defRPr sz="2400" b="1"/>
            </a:lvl1pPr>
            <a:lvl2pPr marL="0" indent="0">
              <a:buNone/>
              <a:defRPr sz="1400">
                <a:solidFill>
                  <a:schemeClr val="accent1"/>
                </a:solidFill>
              </a:defRPr>
            </a:lvl2pPr>
          </a:lstStyle>
          <a:p>
            <a:pPr lvl="0"/>
            <a:r>
              <a:rPr lang="en-US" dirty="0"/>
              <a:t>First </a:t>
            </a:r>
            <a:r>
              <a:rPr lang="en-US" dirty="0" err="1"/>
              <a:t>Lastname</a:t>
            </a:r>
            <a:endParaRPr lang="en-US" dirty="0"/>
          </a:p>
          <a:p>
            <a:pPr lvl="1"/>
            <a:r>
              <a:rPr lang="en-US" dirty="0"/>
              <a:t>Add title</a:t>
            </a:r>
          </a:p>
        </p:txBody>
      </p:sp>
      <p:sp>
        <p:nvSpPr>
          <p:cNvPr id="23" name="Text Placeholder 20">
            <a:extLst>
              <a:ext uri="{FF2B5EF4-FFF2-40B4-BE49-F238E27FC236}">
                <a16:creationId xmlns:a16="http://schemas.microsoft.com/office/drawing/2014/main" id="{A186D89A-9D30-6C4F-925D-4091D0F3D93A}"/>
              </a:ext>
            </a:extLst>
          </p:cNvPr>
          <p:cNvSpPr>
            <a:spLocks noGrp="1"/>
          </p:cNvSpPr>
          <p:nvPr>
            <p:ph type="body" sz="quarter" idx="17" hasCustomPrompt="1"/>
          </p:nvPr>
        </p:nvSpPr>
        <p:spPr>
          <a:xfrm>
            <a:off x="8501706" y="1909334"/>
            <a:ext cx="2740035" cy="1102154"/>
          </a:xfrm>
        </p:spPr>
        <p:txBody>
          <a:bodyPr/>
          <a:lstStyle>
            <a:lvl1pPr>
              <a:defRPr sz="2400" b="1"/>
            </a:lvl1pPr>
            <a:lvl2pPr marL="0" indent="0">
              <a:buNone/>
              <a:defRPr sz="1400">
                <a:solidFill>
                  <a:schemeClr val="accent1"/>
                </a:solidFill>
              </a:defRPr>
            </a:lvl2pPr>
          </a:lstStyle>
          <a:p>
            <a:pPr lvl="0"/>
            <a:r>
              <a:rPr lang="en-US" dirty="0"/>
              <a:t>First </a:t>
            </a:r>
            <a:r>
              <a:rPr lang="en-US" dirty="0" err="1"/>
              <a:t>Lastname</a:t>
            </a:r>
            <a:endParaRPr lang="en-US" dirty="0"/>
          </a:p>
          <a:p>
            <a:pPr lvl="1"/>
            <a:r>
              <a:rPr lang="en-US" dirty="0"/>
              <a:t>Add title</a:t>
            </a:r>
          </a:p>
        </p:txBody>
      </p:sp>
      <p:sp>
        <p:nvSpPr>
          <p:cNvPr id="18" name="Picture Placeholder 17">
            <a:extLst>
              <a:ext uri="{FF2B5EF4-FFF2-40B4-BE49-F238E27FC236}">
                <a16:creationId xmlns:a16="http://schemas.microsoft.com/office/drawing/2014/main" id="{E68A2CBF-6F30-2D4C-BD65-7D6157EA8B3A}"/>
              </a:ext>
            </a:extLst>
          </p:cNvPr>
          <p:cNvSpPr>
            <a:spLocks noGrp="1"/>
          </p:cNvSpPr>
          <p:nvPr>
            <p:ph type="pic" sz="quarter" idx="13" hasCustomPrompt="1"/>
          </p:nvPr>
        </p:nvSpPr>
        <p:spPr>
          <a:xfrm>
            <a:off x="471702" y="1255958"/>
            <a:ext cx="1793168" cy="2014784"/>
          </a:xfrm>
          <a:custGeom>
            <a:avLst/>
            <a:gdLst>
              <a:gd name="connsiteX0" fmla="*/ 896584 w 1793168"/>
              <a:gd name="connsiteY0" fmla="*/ 0 h 2014784"/>
              <a:gd name="connsiteX1" fmla="*/ 1569239 w 1793168"/>
              <a:gd name="connsiteY1" fmla="*/ 261487 h 2014784"/>
              <a:gd name="connsiteX2" fmla="*/ 1793168 w 1793168"/>
              <a:gd name="connsiteY2" fmla="*/ 1007392 h 2014784"/>
              <a:gd name="connsiteX3" fmla="*/ 1569239 w 1793168"/>
              <a:gd name="connsiteY3" fmla="*/ 1753297 h 2014784"/>
              <a:gd name="connsiteX4" fmla="*/ 896584 w 1793168"/>
              <a:gd name="connsiteY4" fmla="*/ 2014784 h 2014784"/>
              <a:gd name="connsiteX5" fmla="*/ 223928 w 1793168"/>
              <a:gd name="connsiteY5" fmla="*/ 1753297 h 2014784"/>
              <a:gd name="connsiteX6" fmla="*/ 0 w 1793168"/>
              <a:gd name="connsiteY6" fmla="*/ 1007392 h 2014784"/>
              <a:gd name="connsiteX7" fmla="*/ 223928 w 1793168"/>
              <a:gd name="connsiteY7" fmla="*/ 261487 h 2014784"/>
              <a:gd name="connsiteX8" fmla="*/ 896584 w 1793168"/>
              <a:gd name="connsiteY8" fmla="*/ 0 h 201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168" h="2014784">
                <a:moveTo>
                  <a:pt x="896584" y="0"/>
                </a:moveTo>
                <a:cubicBezTo>
                  <a:pt x="1190802" y="0"/>
                  <a:pt x="1417125" y="87983"/>
                  <a:pt x="1569239" y="261487"/>
                </a:cubicBezTo>
                <a:cubicBezTo>
                  <a:pt x="1717872" y="430859"/>
                  <a:pt x="1793168" y="681837"/>
                  <a:pt x="1793168" y="1007392"/>
                </a:cubicBezTo>
                <a:cubicBezTo>
                  <a:pt x="1793168" y="1332946"/>
                  <a:pt x="1717799" y="1583925"/>
                  <a:pt x="1569239" y="1753297"/>
                </a:cubicBezTo>
                <a:cubicBezTo>
                  <a:pt x="1417052" y="1926800"/>
                  <a:pt x="1191093" y="2014784"/>
                  <a:pt x="896584" y="2014784"/>
                </a:cubicBezTo>
                <a:cubicBezTo>
                  <a:pt x="602075" y="2014784"/>
                  <a:pt x="376043" y="1926800"/>
                  <a:pt x="223928" y="1753297"/>
                </a:cubicBezTo>
                <a:cubicBezTo>
                  <a:pt x="75295" y="1583852"/>
                  <a:pt x="0" y="1332946"/>
                  <a:pt x="0" y="1007392"/>
                </a:cubicBezTo>
                <a:cubicBezTo>
                  <a:pt x="0" y="681837"/>
                  <a:pt x="75368" y="430859"/>
                  <a:pt x="223928" y="261487"/>
                </a:cubicBezTo>
                <a:cubicBezTo>
                  <a:pt x="376115" y="87983"/>
                  <a:pt x="602365" y="0"/>
                  <a:pt x="896584" y="0"/>
                </a:cubicBezTo>
                <a:close/>
              </a:path>
            </a:pathLst>
          </a:custGeom>
          <a:solidFill>
            <a:schemeClr val="bg1">
              <a:lumMod val="95000"/>
            </a:schemeClr>
          </a:solidFill>
        </p:spPr>
        <p:txBody>
          <a:bodyPr wrap="square" lIns="0" tIns="457200" anchor="t">
            <a:noAutofit/>
          </a:bodyPr>
          <a:lstStyle>
            <a:lvl1pPr algn="ctr">
              <a:defRPr sz="1200">
                <a:solidFill>
                  <a:srgbClr val="FF0000"/>
                </a:solidFill>
              </a:defRPr>
            </a:lvl1pPr>
          </a:lstStyle>
          <a:p>
            <a:r>
              <a:rPr lang="en-US" dirty="0"/>
              <a:t>Insert person’s photo</a:t>
            </a:r>
          </a:p>
        </p:txBody>
      </p:sp>
      <p:sp>
        <p:nvSpPr>
          <p:cNvPr id="19" name="Picture Placeholder 18">
            <a:extLst>
              <a:ext uri="{FF2B5EF4-FFF2-40B4-BE49-F238E27FC236}">
                <a16:creationId xmlns:a16="http://schemas.microsoft.com/office/drawing/2014/main" id="{1AA6058B-210D-DD48-8898-100F31B78D58}"/>
              </a:ext>
            </a:extLst>
          </p:cNvPr>
          <p:cNvSpPr>
            <a:spLocks noGrp="1"/>
          </p:cNvSpPr>
          <p:nvPr>
            <p:ph type="pic" sz="quarter" idx="14" hasCustomPrompt="1"/>
          </p:nvPr>
        </p:nvSpPr>
        <p:spPr>
          <a:xfrm>
            <a:off x="6447798" y="1255958"/>
            <a:ext cx="1793168" cy="2014784"/>
          </a:xfrm>
          <a:custGeom>
            <a:avLst/>
            <a:gdLst>
              <a:gd name="connsiteX0" fmla="*/ 896584 w 1793168"/>
              <a:gd name="connsiteY0" fmla="*/ 0 h 2014784"/>
              <a:gd name="connsiteX1" fmla="*/ 1569239 w 1793168"/>
              <a:gd name="connsiteY1" fmla="*/ 261487 h 2014784"/>
              <a:gd name="connsiteX2" fmla="*/ 1793168 w 1793168"/>
              <a:gd name="connsiteY2" fmla="*/ 1007392 h 2014784"/>
              <a:gd name="connsiteX3" fmla="*/ 1569239 w 1793168"/>
              <a:gd name="connsiteY3" fmla="*/ 1753297 h 2014784"/>
              <a:gd name="connsiteX4" fmla="*/ 896584 w 1793168"/>
              <a:gd name="connsiteY4" fmla="*/ 2014784 h 2014784"/>
              <a:gd name="connsiteX5" fmla="*/ 223928 w 1793168"/>
              <a:gd name="connsiteY5" fmla="*/ 1753297 h 2014784"/>
              <a:gd name="connsiteX6" fmla="*/ 0 w 1793168"/>
              <a:gd name="connsiteY6" fmla="*/ 1007392 h 2014784"/>
              <a:gd name="connsiteX7" fmla="*/ 223928 w 1793168"/>
              <a:gd name="connsiteY7" fmla="*/ 261487 h 2014784"/>
              <a:gd name="connsiteX8" fmla="*/ 896584 w 1793168"/>
              <a:gd name="connsiteY8" fmla="*/ 0 h 201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168" h="2014784">
                <a:moveTo>
                  <a:pt x="896584" y="0"/>
                </a:moveTo>
                <a:cubicBezTo>
                  <a:pt x="1190802" y="0"/>
                  <a:pt x="1417125" y="87983"/>
                  <a:pt x="1569239" y="261487"/>
                </a:cubicBezTo>
                <a:cubicBezTo>
                  <a:pt x="1717872" y="430859"/>
                  <a:pt x="1793168" y="681837"/>
                  <a:pt x="1793168" y="1007392"/>
                </a:cubicBezTo>
                <a:cubicBezTo>
                  <a:pt x="1793168" y="1332946"/>
                  <a:pt x="1717799" y="1583925"/>
                  <a:pt x="1569239" y="1753297"/>
                </a:cubicBezTo>
                <a:cubicBezTo>
                  <a:pt x="1417052" y="1926800"/>
                  <a:pt x="1191093" y="2014784"/>
                  <a:pt x="896584" y="2014784"/>
                </a:cubicBezTo>
                <a:cubicBezTo>
                  <a:pt x="602075" y="2014784"/>
                  <a:pt x="376043" y="1926800"/>
                  <a:pt x="223928" y="1753297"/>
                </a:cubicBezTo>
                <a:cubicBezTo>
                  <a:pt x="75295" y="1583852"/>
                  <a:pt x="0" y="1332946"/>
                  <a:pt x="0" y="1007392"/>
                </a:cubicBezTo>
                <a:cubicBezTo>
                  <a:pt x="0" y="681837"/>
                  <a:pt x="75368" y="430859"/>
                  <a:pt x="223928" y="261487"/>
                </a:cubicBezTo>
                <a:cubicBezTo>
                  <a:pt x="376115" y="87983"/>
                  <a:pt x="602365" y="0"/>
                  <a:pt x="896584" y="0"/>
                </a:cubicBezTo>
                <a:close/>
              </a:path>
            </a:pathLst>
          </a:custGeom>
          <a:solidFill>
            <a:schemeClr val="bg1">
              <a:lumMod val="95000"/>
            </a:schemeClr>
          </a:solidFill>
        </p:spPr>
        <p:txBody>
          <a:bodyPr wrap="square" tIns="457200" anchor="t">
            <a:noAutofit/>
          </a:bodyPr>
          <a:lstStyle>
            <a:lvl1pPr algn="ctr">
              <a:defRPr sz="1200">
                <a:solidFill>
                  <a:srgbClr val="FF0000"/>
                </a:solidFill>
              </a:defRPr>
            </a:lvl1pPr>
          </a:lstStyle>
          <a:p>
            <a:r>
              <a:rPr lang="en-US" dirty="0"/>
              <a:t>Insert person’s photo</a:t>
            </a:r>
          </a:p>
        </p:txBody>
      </p:sp>
      <p:sp>
        <p:nvSpPr>
          <p:cNvPr id="25" name="Text Placeholder 24">
            <a:extLst>
              <a:ext uri="{FF2B5EF4-FFF2-40B4-BE49-F238E27FC236}">
                <a16:creationId xmlns:a16="http://schemas.microsoft.com/office/drawing/2014/main" id="{67ECDB41-474A-6442-AFDC-C46B467A134A}"/>
              </a:ext>
            </a:extLst>
          </p:cNvPr>
          <p:cNvSpPr>
            <a:spLocks noGrp="1"/>
          </p:cNvSpPr>
          <p:nvPr>
            <p:ph type="body" sz="quarter" idx="18" hasCustomPrompt="1"/>
          </p:nvPr>
        </p:nvSpPr>
        <p:spPr>
          <a:xfrm>
            <a:off x="512763" y="4016187"/>
            <a:ext cx="11187112" cy="2089337"/>
          </a:xfrm>
        </p:spPr>
        <p:txBody>
          <a:bodyPr/>
          <a:lstStyle>
            <a:lvl1pPr marL="231775" indent="-231775">
              <a:spcBef>
                <a:spcPts val="1000"/>
              </a:spcBef>
              <a:buFont typeface="Arial" panose="020B0604020202020204" pitchFamily="34" charset="0"/>
              <a:buChar char="•"/>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bullet points</a:t>
            </a:r>
          </a:p>
        </p:txBody>
      </p:sp>
    </p:spTree>
    <p:extLst>
      <p:ext uri="{BB962C8B-B14F-4D97-AF65-F5344CB8AC3E}">
        <p14:creationId xmlns:p14="http://schemas.microsoft.com/office/powerpoint/2010/main" val="25374408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tatemen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008058-B9DB-5E41-ADFA-69BE9568002B}"/>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a:defRPr sz="1200">
                <a:solidFill>
                  <a:srgbClr val="FF0000"/>
                </a:solidFill>
              </a:defRPr>
            </a:lvl1pPr>
          </a:lstStyle>
          <a:p>
            <a:r>
              <a:rPr lang="en-US" dirty="0"/>
              <a:t>Bring placeholder to front. Drag picture to placeholder or click icon to add. Send placeholder to back. </a:t>
            </a:r>
            <a:br>
              <a:rPr lang="en-US" dirty="0"/>
            </a:br>
            <a:r>
              <a:rPr lang="en-US" dirty="0"/>
              <a:t>Note that the overlay sits on top of the slide; it will need to be pasted onto any new slide using this layout.</a:t>
            </a:r>
          </a:p>
        </p:txBody>
      </p:sp>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solidFill>
              </a:defRPr>
            </a:lvl1pPr>
          </a:lstStyle>
          <a:p>
            <a:r>
              <a:rPr lang="en-US"/>
              <a:t>MSK Confidential — do not distribute</a:t>
            </a:r>
          </a:p>
        </p:txBody>
      </p:sp>
      <p:sp>
        <p:nvSpPr>
          <p:cNvPr id="9" name="Footnote Placeholder">
            <a:extLst>
              <a:ext uri="{FF2B5EF4-FFF2-40B4-BE49-F238E27FC236}">
                <a16:creationId xmlns:a16="http://schemas.microsoft.com/office/drawing/2014/main" id="{180F6E86-A27A-FE40-B016-EB59307BF3CC}"/>
              </a:ext>
            </a:extLst>
          </p:cNvPr>
          <p:cNvSpPr>
            <a:spLocks noGrp="1"/>
          </p:cNvSpPr>
          <p:nvPr>
            <p:ph type="body" sz="half" idx="2" hasCustomPrompt="1"/>
          </p:nvPr>
        </p:nvSpPr>
        <p:spPr>
          <a:xfrm>
            <a:off x="512064" y="6374651"/>
            <a:ext cx="4434840" cy="245223"/>
          </a:xfrm>
        </p:spPr>
        <p:txBody>
          <a:bodyPr anchor="b"/>
          <a:lstStyle>
            <a:lvl1pPr marL="0" indent="0">
              <a:buNone/>
              <a:defRPr sz="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3" y="815787"/>
            <a:ext cx="6961399" cy="2519084"/>
          </a:xfrm>
        </p:spPr>
        <p:txBody>
          <a:bodyPr vert="horz"/>
          <a:lstStyle>
            <a:lvl1pPr>
              <a:defRPr>
                <a:solidFill>
                  <a:schemeClr val="bg1"/>
                </a:solidFill>
              </a:defRPr>
            </a:lvl1pPr>
          </a:lstStyle>
          <a:p>
            <a:r>
              <a:rPr lang="en-US" dirty="0"/>
              <a:t>Large statement; Arial 32pt bold, sentence case</a:t>
            </a:r>
          </a:p>
        </p:txBody>
      </p:sp>
      <p:sp>
        <p:nvSpPr>
          <p:cNvPr id="10" name="Text Placeholder 2">
            <a:extLst>
              <a:ext uri="{FF2B5EF4-FFF2-40B4-BE49-F238E27FC236}">
                <a16:creationId xmlns:a16="http://schemas.microsoft.com/office/drawing/2014/main" id="{A96AF473-C2CF-6B47-84F7-6E0E41A10BCD}"/>
              </a:ext>
            </a:extLst>
          </p:cNvPr>
          <p:cNvSpPr>
            <a:spLocks noGrp="1"/>
          </p:cNvSpPr>
          <p:nvPr>
            <p:ph type="body" idx="12" hasCustomPrompt="1"/>
          </p:nvPr>
        </p:nvSpPr>
        <p:spPr>
          <a:xfrm>
            <a:off x="512064" y="421340"/>
            <a:ext cx="6961398" cy="295276"/>
          </a:xfrm>
        </p:spPr>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Arial 20pt bold, sentence case (1 line)</a:t>
            </a:r>
          </a:p>
        </p:txBody>
      </p:sp>
    </p:spTree>
    <p:extLst>
      <p:ext uri="{BB962C8B-B14F-4D97-AF65-F5344CB8AC3E}">
        <p14:creationId xmlns:p14="http://schemas.microsoft.com/office/powerpoint/2010/main" val="2611249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64D66BA-EC5A-D945-99FE-DA74D720C612}"/>
              </a:ext>
            </a:extLst>
          </p:cNvPr>
          <p:cNvSpPr>
            <a:spLocks noGrp="1"/>
          </p:cNvSpPr>
          <p:nvPr>
            <p:ph type="pic" sz="quarter" idx="12" hasCustomPrompt="1"/>
          </p:nvPr>
        </p:nvSpPr>
        <p:spPr>
          <a:xfrm>
            <a:off x="0" y="0"/>
            <a:ext cx="12192000" cy="6858000"/>
          </a:xfrm>
          <a:solidFill>
            <a:schemeClr val="bg1">
              <a:lumMod val="95000"/>
            </a:schemeClr>
          </a:solidFill>
        </p:spPr>
        <p:txBody>
          <a:bodyPr/>
          <a:lstStyle>
            <a:lvl1pPr>
              <a:defRPr sz="1200">
                <a:solidFill>
                  <a:srgbClr val="FF0000"/>
                </a:solidFill>
              </a:defRPr>
            </a:lvl1pPr>
          </a:lstStyle>
          <a:p>
            <a:r>
              <a:rPr lang="en-US" dirty="0"/>
              <a:t>Drag picture to placeholder or click icon to add. Send placeholder to back.</a:t>
            </a:r>
          </a:p>
        </p:txBody>
      </p:sp>
      <p:sp>
        <p:nvSpPr>
          <p:cNvPr id="4" name="Slide Number Placeholder 3">
            <a:extLst>
              <a:ext uri="{FF2B5EF4-FFF2-40B4-BE49-F238E27FC236}">
                <a16:creationId xmlns:a16="http://schemas.microsoft.com/office/drawing/2014/main" id="{E044F558-9BFF-B14B-8BE9-C6BBD3865858}"/>
              </a:ext>
            </a:extLst>
          </p:cNvPr>
          <p:cNvSpPr>
            <a:spLocks noGrp="1"/>
          </p:cNvSpPr>
          <p:nvPr>
            <p:ph type="sldNum" sz="quarter" idx="11"/>
          </p:nvPr>
        </p:nvSpPr>
        <p:spPr/>
        <p:txBody>
          <a:bodyPr/>
          <a:lstStyle>
            <a:lvl1pPr>
              <a:defRPr>
                <a:solidFill>
                  <a:schemeClr val="bg1"/>
                </a:solidFill>
              </a:defRPr>
            </a:lvl1pPr>
          </a:lstStyle>
          <a:p>
            <a:fld id="{523A240F-EAFE-E84F-B44C-6D7A08E0E409}" type="slidenum">
              <a:rPr lang="en-US" smtClean="0"/>
              <a:t>‹#›</a:t>
            </a:fld>
            <a:endParaRPr lang="en-US"/>
          </a:p>
        </p:txBody>
      </p:sp>
      <p:sp>
        <p:nvSpPr>
          <p:cNvPr id="3" name="Footer Placeholder 2">
            <a:extLst>
              <a:ext uri="{FF2B5EF4-FFF2-40B4-BE49-F238E27FC236}">
                <a16:creationId xmlns:a16="http://schemas.microsoft.com/office/drawing/2014/main" id="{E3BBCD08-FF08-374A-9A06-80B682368766}"/>
              </a:ext>
            </a:extLst>
          </p:cNvPr>
          <p:cNvSpPr>
            <a:spLocks noGrp="1"/>
          </p:cNvSpPr>
          <p:nvPr>
            <p:ph type="ftr" sz="quarter" idx="10"/>
          </p:nvPr>
        </p:nvSpPr>
        <p:spPr/>
        <p:txBody>
          <a:bodyPr/>
          <a:lstStyle>
            <a:lvl1pPr>
              <a:defRPr>
                <a:solidFill>
                  <a:schemeClr val="bg1"/>
                </a:solidFill>
              </a:defRPr>
            </a:lvl1pPr>
          </a:lstStyle>
          <a:p>
            <a:r>
              <a:rPr lang="en-US"/>
              <a:t>MSK Confidential — do not distribute</a:t>
            </a:r>
          </a:p>
        </p:txBody>
      </p:sp>
      <p:sp>
        <p:nvSpPr>
          <p:cNvPr id="13" name="Text Placeholder 12">
            <a:extLst>
              <a:ext uri="{FF2B5EF4-FFF2-40B4-BE49-F238E27FC236}">
                <a16:creationId xmlns:a16="http://schemas.microsoft.com/office/drawing/2014/main" id="{04CC9F91-EFE4-A54B-B9C5-6BBAE3D75CC2}"/>
              </a:ext>
            </a:extLst>
          </p:cNvPr>
          <p:cNvSpPr>
            <a:spLocks noGrp="1"/>
          </p:cNvSpPr>
          <p:nvPr>
            <p:ph type="body" sz="quarter" idx="13" hasCustomPrompt="1"/>
          </p:nvPr>
        </p:nvSpPr>
        <p:spPr>
          <a:xfrm>
            <a:off x="0" y="1039089"/>
            <a:ext cx="5029200" cy="5029200"/>
          </a:xfrm>
          <a:solidFill>
            <a:schemeClr val="bg1"/>
          </a:solidFill>
        </p:spPr>
        <p:txBody>
          <a:bodyPr lIns="457200" tIns="1097280" rIns="457200"/>
          <a:lstStyle>
            <a:lvl1pPr>
              <a:defRPr sz="2400"/>
            </a:lvl1pPr>
            <a:lvl2pPr marL="0" indent="0">
              <a:buNone/>
              <a:defRPr>
                <a:solidFill>
                  <a:schemeClr val="accent1"/>
                </a:solidFill>
              </a:defRPr>
            </a:lvl2pPr>
          </a:lstStyle>
          <a:p>
            <a:pPr lvl="0"/>
            <a:r>
              <a:rPr lang="en-US" dirty="0"/>
              <a:t>Use this box to include quote. To activate sub-level formatting of attribution, place cursor at beginning of text/line and hit tab or shift tab. Do not modify size or placement of textbox.</a:t>
            </a:r>
          </a:p>
          <a:p>
            <a:pPr lvl="1"/>
            <a:r>
              <a:rPr lang="en-US" dirty="0"/>
              <a:t>Attribution name</a:t>
            </a:r>
          </a:p>
        </p:txBody>
      </p:sp>
    </p:spTree>
    <p:extLst>
      <p:ext uri="{BB962C8B-B14F-4D97-AF65-F5344CB8AC3E}">
        <p14:creationId xmlns:p14="http://schemas.microsoft.com/office/powerpoint/2010/main" val="1076100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Large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2389133-8F79-AF42-B505-8A150931C3C6}"/>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6" name="Footer Placeholder 5">
            <a:extLst>
              <a:ext uri="{FF2B5EF4-FFF2-40B4-BE49-F238E27FC236}">
                <a16:creationId xmlns:a16="http://schemas.microsoft.com/office/drawing/2014/main" id="{31269DCA-0308-5E4B-8136-84AD580937A8}"/>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17" name="Freeform 16">
            <a:extLst>
              <a:ext uri="{FF2B5EF4-FFF2-40B4-BE49-F238E27FC236}">
                <a16:creationId xmlns:a16="http://schemas.microsoft.com/office/drawing/2014/main" id="{2A7B38F7-2661-CE4A-817E-73C2E2DCC1FB}"/>
              </a:ext>
            </a:extLst>
          </p:cNvPr>
          <p:cNvSpPr/>
          <p:nvPr/>
        </p:nvSpPr>
        <p:spPr>
          <a:xfrm>
            <a:off x="502080" y="1067823"/>
            <a:ext cx="553045" cy="409575"/>
          </a:xfrm>
          <a:custGeom>
            <a:avLst/>
            <a:gdLst/>
            <a:ahLst/>
            <a:cxnLst/>
            <a:rect l="l" t="t" r="r" b="b"/>
            <a:pathLst>
              <a:path w="553045" h="409575">
                <a:moveTo>
                  <a:pt x="530423" y="0"/>
                </a:moveTo>
                <a:lnTo>
                  <a:pt x="544711" y="26789"/>
                </a:lnTo>
                <a:cubicBezTo>
                  <a:pt x="508992" y="51792"/>
                  <a:pt x="481607" y="73819"/>
                  <a:pt x="462557" y="92869"/>
                </a:cubicBezTo>
                <a:cubicBezTo>
                  <a:pt x="428823" y="126603"/>
                  <a:pt x="411956" y="157956"/>
                  <a:pt x="411956" y="186928"/>
                </a:cubicBezTo>
                <a:cubicBezTo>
                  <a:pt x="411956" y="195262"/>
                  <a:pt x="414139" y="202009"/>
                  <a:pt x="418504" y="207169"/>
                </a:cubicBezTo>
                <a:cubicBezTo>
                  <a:pt x="422870" y="212328"/>
                  <a:pt x="428823" y="214908"/>
                  <a:pt x="436364" y="214908"/>
                </a:cubicBezTo>
                <a:cubicBezTo>
                  <a:pt x="451445" y="212923"/>
                  <a:pt x="461367" y="211931"/>
                  <a:pt x="466129" y="211931"/>
                </a:cubicBezTo>
                <a:cubicBezTo>
                  <a:pt x="491132" y="211931"/>
                  <a:pt x="511869" y="221059"/>
                  <a:pt x="528339" y="239316"/>
                </a:cubicBezTo>
                <a:cubicBezTo>
                  <a:pt x="544810" y="257572"/>
                  <a:pt x="553045" y="279995"/>
                  <a:pt x="553045" y="306586"/>
                </a:cubicBezTo>
                <a:cubicBezTo>
                  <a:pt x="553045" y="337542"/>
                  <a:pt x="543917" y="362446"/>
                  <a:pt x="525661" y="381298"/>
                </a:cubicBezTo>
                <a:cubicBezTo>
                  <a:pt x="507404" y="400149"/>
                  <a:pt x="482600" y="409575"/>
                  <a:pt x="451247" y="409575"/>
                </a:cubicBezTo>
                <a:cubicBezTo>
                  <a:pt x="415528" y="409575"/>
                  <a:pt x="386159" y="396379"/>
                  <a:pt x="363140" y="369987"/>
                </a:cubicBezTo>
                <a:cubicBezTo>
                  <a:pt x="340122" y="343594"/>
                  <a:pt x="328612" y="308372"/>
                  <a:pt x="328612" y="264319"/>
                </a:cubicBezTo>
                <a:cubicBezTo>
                  <a:pt x="328612" y="219869"/>
                  <a:pt x="344090" y="174030"/>
                  <a:pt x="375047" y="126801"/>
                </a:cubicBezTo>
                <a:cubicBezTo>
                  <a:pt x="406003" y="79573"/>
                  <a:pt x="457795" y="37306"/>
                  <a:pt x="530423" y="0"/>
                </a:cubicBezTo>
                <a:close/>
                <a:moveTo>
                  <a:pt x="201811" y="0"/>
                </a:moveTo>
                <a:lnTo>
                  <a:pt x="216098" y="26789"/>
                </a:lnTo>
                <a:cubicBezTo>
                  <a:pt x="177998" y="53776"/>
                  <a:pt x="149820" y="76398"/>
                  <a:pt x="131564" y="94655"/>
                </a:cubicBezTo>
                <a:cubicBezTo>
                  <a:pt x="99417" y="127595"/>
                  <a:pt x="83343" y="159147"/>
                  <a:pt x="83343" y="189309"/>
                </a:cubicBezTo>
                <a:cubicBezTo>
                  <a:pt x="83343" y="199628"/>
                  <a:pt x="86320" y="206375"/>
                  <a:pt x="92273" y="209550"/>
                </a:cubicBezTo>
                <a:cubicBezTo>
                  <a:pt x="98226" y="213122"/>
                  <a:pt x="103386" y="214908"/>
                  <a:pt x="107751" y="214908"/>
                </a:cubicBezTo>
                <a:cubicBezTo>
                  <a:pt x="122832" y="212923"/>
                  <a:pt x="132754" y="211931"/>
                  <a:pt x="137517" y="211931"/>
                </a:cubicBezTo>
                <a:cubicBezTo>
                  <a:pt x="162917" y="211931"/>
                  <a:pt x="183753" y="221158"/>
                  <a:pt x="200025" y="239613"/>
                </a:cubicBezTo>
                <a:cubicBezTo>
                  <a:pt x="216297" y="258068"/>
                  <a:pt x="224433" y="280392"/>
                  <a:pt x="224433" y="306586"/>
                </a:cubicBezTo>
                <a:cubicBezTo>
                  <a:pt x="224433" y="335955"/>
                  <a:pt x="215503" y="360462"/>
                  <a:pt x="197643" y="380107"/>
                </a:cubicBezTo>
                <a:cubicBezTo>
                  <a:pt x="179784" y="399752"/>
                  <a:pt x="155178" y="409575"/>
                  <a:pt x="123825" y="409575"/>
                </a:cubicBezTo>
                <a:cubicBezTo>
                  <a:pt x="86915" y="409575"/>
                  <a:pt x="57050" y="396379"/>
                  <a:pt x="34230" y="369987"/>
                </a:cubicBezTo>
                <a:cubicBezTo>
                  <a:pt x="11410" y="343594"/>
                  <a:pt x="0" y="308372"/>
                  <a:pt x="0" y="264319"/>
                </a:cubicBezTo>
                <a:cubicBezTo>
                  <a:pt x="0" y="222250"/>
                  <a:pt x="14585" y="177502"/>
                  <a:pt x="43755" y="130076"/>
                </a:cubicBezTo>
                <a:cubicBezTo>
                  <a:pt x="72925" y="82649"/>
                  <a:pt x="125611" y="39291"/>
                  <a:pt x="201811"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2E5FF4"/>
              </a:solidFill>
              <a:effectLst/>
              <a:uLnTx/>
              <a:uFillTx/>
              <a:latin typeface="Times" pitchFamily="2" charset="0"/>
              <a:ea typeface="+mn-ea"/>
              <a:cs typeface="Arial" panose="020B0604020202020204" pitchFamily="34" charset="0"/>
            </a:endParaRPr>
          </a:p>
        </p:txBody>
      </p:sp>
      <p:sp>
        <p:nvSpPr>
          <p:cNvPr id="2" name="Title 1"/>
          <p:cNvSpPr>
            <a:spLocks noGrp="1"/>
          </p:cNvSpPr>
          <p:nvPr>
            <p:ph type="title" hasCustomPrompt="1"/>
          </p:nvPr>
        </p:nvSpPr>
        <p:spPr>
          <a:xfrm>
            <a:off x="512063" y="405743"/>
            <a:ext cx="11184423" cy="307226"/>
          </a:xfrm>
        </p:spPr>
        <p:txBody>
          <a:bodyPr vert="horz" lIns="0" tIns="0" rIns="0" bIns="0" rtlCol="0" anchor="b">
            <a:noAutofit/>
          </a:bodyPr>
          <a:lstStyle>
            <a:lvl1pPr>
              <a:defRPr lang="en-US" sz="2000" b="1" dirty="0">
                <a:solidFill>
                  <a:schemeClr val="accent1"/>
                </a:solidFill>
                <a:latin typeface="+mn-lt"/>
                <a:ea typeface="+mn-ea"/>
                <a:cs typeface="+mn-cs"/>
              </a:defRPr>
            </a:lvl1pPr>
          </a:lstStyle>
          <a:p>
            <a:pPr lvl="0"/>
            <a:r>
              <a:rPr lang="en-US" dirty="0"/>
              <a:t>Slide title; Arial 20pt bold, sentence case (1 line)</a:t>
            </a:r>
          </a:p>
        </p:txBody>
      </p:sp>
      <p:sp>
        <p:nvSpPr>
          <p:cNvPr id="19" name="Text Placeholder 18">
            <a:extLst>
              <a:ext uri="{FF2B5EF4-FFF2-40B4-BE49-F238E27FC236}">
                <a16:creationId xmlns:a16="http://schemas.microsoft.com/office/drawing/2014/main" id="{1CEC1C1C-7C15-B146-89D1-4673F3599949}"/>
              </a:ext>
            </a:extLst>
          </p:cNvPr>
          <p:cNvSpPr>
            <a:spLocks noGrp="1"/>
          </p:cNvSpPr>
          <p:nvPr>
            <p:ph type="body" sz="quarter" idx="12" hasCustomPrompt="1"/>
          </p:nvPr>
        </p:nvSpPr>
        <p:spPr>
          <a:xfrm>
            <a:off x="1312863" y="1175491"/>
            <a:ext cx="8928100" cy="3870325"/>
          </a:xfrm>
        </p:spPr>
        <p:txBody>
          <a:bodyPr/>
          <a:lstStyle>
            <a:lvl1pPr>
              <a:defRPr sz="2800" b="1"/>
            </a:lvl1pPr>
            <a:lvl2pPr marL="285750" indent="-285750">
              <a:buFont typeface="System Font Regular"/>
              <a:buChar char="–"/>
              <a:defRPr i="1"/>
            </a:lvl2pPr>
          </a:lstStyle>
          <a:p>
            <a:pPr lvl="0"/>
            <a:r>
              <a:rPr lang="en-US" dirty="0"/>
              <a:t>Use this box to include quote. To activate sub-level formatting of attribution, place cursor at beginning of text/line and hit tab or shift tab. Do not modify size or placement of textbox.</a:t>
            </a:r>
          </a:p>
          <a:p>
            <a:pPr lvl="1"/>
            <a:r>
              <a:rPr lang="en-US" dirty="0"/>
              <a:t>Attribution name</a:t>
            </a:r>
          </a:p>
        </p:txBody>
      </p:sp>
    </p:spTree>
    <p:extLst>
      <p:ext uri="{BB962C8B-B14F-4D97-AF65-F5344CB8AC3E}">
        <p14:creationId xmlns:p14="http://schemas.microsoft.com/office/powerpoint/2010/main" val="2945895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 1/3 Image Lef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B5636C5-BFB6-2342-91CC-8DC10C4A16DD}"/>
              </a:ext>
            </a:extLst>
          </p:cNvPr>
          <p:cNvSpPr>
            <a:spLocks noGrp="1"/>
          </p:cNvSpPr>
          <p:nvPr>
            <p:ph type="pic" sz="quarter" idx="12"/>
          </p:nvPr>
        </p:nvSpPr>
        <p:spPr>
          <a:xfrm>
            <a:off x="0" y="0"/>
            <a:ext cx="4381500" cy="6858000"/>
          </a:xfrm>
          <a:solidFill>
            <a:schemeClr val="bg1">
              <a:lumMod val="95000"/>
            </a:schemeClr>
          </a:solidFill>
        </p:spPr>
        <p:txBody>
          <a:bodyPr/>
          <a:lstStyle>
            <a:lvl1pPr>
              <a:defRPr sz="1200">
                <a:solidFill>
                  <a:srgbClr val="FF0000"/>
                </a:solidFill>
              </a:defRPr>
            </a:lvl1pPr>
          </a:lstStyle>
          <a:p>
            <a:r>
              <a:rPr lang="en-US"/>
              <a:t>Click icon to add picture</a:t>
            </a:r>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2" name="Title 1"/>
          <p:cNvSpPr>
            <a:spLocks noGrp="1"/>
          </p:cNvSpPr>
          <p:nvPr>
            <p:ph type="title" hasCustomPrompt="1"/>
          </p:nvPr>
        </p:nvSpPr>
        <p:spPr>
          <a:xfrm>
            <a:off x="4847761" y="457201"/>
            <a:ext cx="6848725" cy="324444"/>
          </a:xfrm>
          <a:noFill/>
        </p:spPr>
        <p:txBody>
          <a:bodyPr vert="horz"/>
          <a:lstStyle>
            <a:lvl1pPr>
              <a:defRPr sz="2000" b="1">
                <a:solidFill>
                  <a:schemeClr val="accent1"/>
                </a:solidFill>
              </a:defRPr>
            </a:lvl1pPr>
          </a:lstStyle>
          <a:p>
            <a:pPr lvl="0"/>
            <a:r>
              <a:rPr lang="en-US" dirty="0"/>
              <a:t>Slide title; Arial 20pt bold, sentence case (1 line)</a:t>
            </a:r>
          </a:p>
        </p:txBody>
      </p:sp>
      <p:sp>
        <p:nvSpPr>
          <p:cNvPr id="4" name="Content Placeholder 3"/>
          <p:cNvSpPr>
            <a:spLocks noGrp="1"/>
          </p:cNvSpPr>
          <p:nvPr>
            <p:ph sz="half" idx="2" hasCustomPrompt="1"/>
          </p:nvPr>
        </p:nvSpPr>
        <p:spPr>
          <a:xfrm>
            <a:off x="4846638" y="1011250"/>
            <a:ext cx="6853236" cy="509427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234672"/>
      </p:ext>
    </p:extLst>
  </p:cSld>
  <p:clrMapOvr>
    <a:masterClrMapping/>
  </p:clrMapOvr>
  <p:extLst>
    <p:ext uri="{DCECCB84-F9BA-43D5-87BE-67443E8EF086}">
      <p15:sldGuideLst xmlns:p15="http://schemas.microsoft.com/office/powerpoint/2012/main">
        <p15:guide id="1" pos="2763">
          <p15:clr>
            <a:srgbClr val="FBAE40"/>
          </p15:clr>
        </p15:guide>
        <p15:guide id="2" pos="30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ontent + 1/2 Image Lef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B5636C5-BFB6-2342-91CC-8DC10C4A16DD}"/>
              </a:ext>
            </a:extLst>
          </p:cNvPr>
          <p:cNvSpPr>
            <a:spLocks noGrp="1"/>
          </p:cNvSpPr>
          <p:nvPr>
            <p:ph type="pic" sz="quarter" idx="12"/>
          </p:nvPr>
        </p:nvSpPr>
        <p:spPr>
          <a:xfrm>
            <a:off x="0" y="0"/>
            <a:ext cx="6096000" cy="6858000"/>
          </a:xfrm>
          <a:solidFill>
            <a:schemeClr val="bg1">
              <a:lumMod val="95000"/>
            </a:schemeClr>
          </a:solidFill>
        </p:spPr>
        <p:txBody>
          <a:bodyPr/>
          <a:lstStyle>
            <a:lvl1pPr>
              <a:defRPr sz="1200">
                <a:solidFill>
                  <a:srgbClr val="FF0000"/>
                </a:solidFill>
              </a:defRPr>
            </a:lvl1pPr>
          </a:lstStyle>
          <a:p>
            <a:r>
              <a:rPr lang="en-US"/>
              <a:t>Click icon to add picture</a:t>
            </a:r>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2" name="Title 1"/>
          <p:cNvSpPr>
            <a:spLocks noGrp="1"/>
          </p:cNvSpPr>
          <p:nvPr>
            <p:ph type="title" hasCustomPrompt="1"/>
          </p:nvPr>
        </p:nvSpPr>
        <p:spPr>
          <a:xfrm>
            <a:off x="6553200" y="457201"/>
            <a:ext cx="5143286" cy="324444"/>
          </a:xfrm>
        </p:spPr>
        <p:txBody>
          <a:bodyPr vert="horz"/>
          <a:lstStyle>
            <a:lvl1pPr>
              <a:defRPr sz="2000" b="1">
                <a:solidFill>
                  <a:schemeClr val="accent1"/>
                </a:solidFill>
              </a:defRPr>
            </a:lvl1pPr>
          </a:lstStyle>
          <a:p>
            <a:pPr lvl="0"/>
            <a:r>
              <a:rPr lang="en-US" dirty="0"/>
              <a:t>Slide title; Arial 20pt bold, short (1 line)</a:t>
            </a:r>
          </a:p>
        </p:txBody>
      </p:sp>
      <p:sp>
        <p:nvSpPr>
          <p:cNvPr id="4" name="Content Placeholder 3"/>
          <p:cNvSpPr>
            <a:spLocks noGrp="1"/>
          </p:cNvSpPr>
          <p:nvPr>
            <p:ph sz="half" idx="2" hasCustomPrompt="1"/>
          </p:nvPr>
        </p:nvSpPr>
        <p:spPr>
          <a:xfrm>
            <a:off x="6553200" y="1011250"/>
            <a:ext cx="5146674" cy="509427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9097546"/>
      </p:ext>
    </p:extLst>
  </p:cSld>
  <p:clrMapOvr>
    <a:masterClrMapping/>
  </p:clrMapOvr>
  <p:extLst>
    <p:ext uri="{DCECCB84-F9BA-43D5-87BE-67443E8EF086}">
      <p15:sldGuideLst xmlns:p15="http://schemas.microsoft.com/office/powerpoint/2012/main">
        <p15:guide id="1" pos="3840">
          <p15:clr>
            <a:srgbClr val="FBAE40"/>
          </p15:clr>
        </p15:guide>
        <p15:guide id="2" pos="412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 2/3 Image Lef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B5636C5-BFB6-2342-91CC-8DC10C4A16DD}"/>
              </a:ext>
            </a:extLst>
          </p:cNvPr>
          <p:cNvSpPr>
            <a:spLocks noGrp="1"/>
          </p:cNvSpPr>
          <p:nvPr>
            <p:ph type="pic" sz="quarter" idx="12"/>
          </p:nvPr>
        </p:nvSpPr>
        <p:spPr>
          <a:xfrm>
            <a:off x="0" y="0"/>
            <a:ext cx="7810500" cy="6858000"/>
          </a:xfrm>
          <a:solidFill>
            <a:schemeClr val="bg1">
              <a:lumMod val="95000"/>
            </a:schemeClr>
          </a:solidFill>
        </p:spPr>
        <p:txBody>
          <a:bodyPr/>
          <a:lstStyle>
            <a:lvl1pPr>
              <a:defRPr sz="1200">
                <a:solidFill>
                  <a:srgbClr val="FF0000"/>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lumMod val="75000"/>
                  </a:schemeClr>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sp>
        <p:nvSpPr>
          <p:cNvPr id="2" name="Title 1"/>
          <p:cNvSpPr>
            <a:spLocks noGrp="1"/>
          </p:cNvSpPr>
          <p:nvPr>
            <p:ph type="title" hasCustomPrompt="1"/>
          </p:nvPr>
        </p:nvSpPr>
        <p:spPr>
          <a:xfrm>
            <a:off x="8284948" y="457201"/>
            <a:ext cx="3411538" cy="324444"/>
          </a:xfrm>
        </p:spPr>
        <p:txBody>
          <a:bodyPr vert="horz"/>
          <a:lstStyle>
            <a:lvl1pPr>
              <a:defRPr sz="2000" b="1">
                <a:solidFill>
                  <a:schemeClr val="accent1"/>
                </a:solidFill>
              </a:defRPr>
            </a:lvl1pPr>
          </a:lstStyle>
          <a:p>
            <a:pPr lvl="0"/>
            <a:r>
              <a:rPr lang="en-US" dirty="0"/>
              <a:t>Slide title; short (1 line)</a:t>
            </a:r>
          </a:p>
        </p:txBody>
      </p:sp>
      <p:sp>
        <p:nvSpPr>
          <p:cNvPr id="4" name="Content Placeholder 3"/>
          <p:cNvSpPr>
            <a:spLocks noGrp="1"/>
          </p:cNvSpPr>
          <p:nvPr>
            <p:ph sz="half" idx="2" hasCustomPrompt="1"/>
          </p:nvPr>
        </p:nvSpPr>
        <p:spPr>
          <a:xfrm>
            <a:off x="8284948" y="1011250"/>
            <a:ext cx="3411538" cy="509427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2875700"/>
      </p:ext>
    </p:extLst>
  </p:cSld>
  <p:clrMapOvr>
    <a:masterClrMapping/>
  </p:clrMapOvr>
  <p:extLst>
    <p:ext uri="{DCECCB84-F9BA-43D5-87BE-67443E8EF086}">
      <p15:sldGuideLst xmlns:p15="http://schemas.microsoft.com/office/powerpoint/2012/main">
        <p15:guide id="1" pos="5209">
          <p15:clr>
            <a:srgbClr val="FBAE40"/>
          </p15:clr>
        </p15:guide>
        <p15:guide id="2" pos="492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1/3 Image Right">
    <p:spTree>
      <p:nvGrpSpPr>
        <p:cNvPr id="1" name=""/>
        <p:cNvGrpSpPr/>
        <p:nvPr/>
      </p:nvGrpSpPr>
      <p:grpSpPr>
        <a:xfrm>
          <a:off x="0" y="0"/>
          <a:ext cx="0" cy="0"/>
          <a:chOff x="0" y="0"/>
          <a:chExt cx="0" cy="0"/>
        </a:xfrm>
      </p:grpSpPr>
      <p:sp>
        <p:nvSpPr>
          <p:cNvPr id="12" name="Picture Placeholder 12">
            <a:extLst>
              <a:ext uri="{FF2B5EF4-FFF2-40B4-BE49-F238E27FC236}">
                <a16:creationId xmlns:a16="http://schemas.microsoft.com/office/drawing/2014/main" id="{D5400A53-EBCB-4C45-958D-0060F4E1C0AE}"/>
              </a:ext>
            </a:extLst>
          </p:cNvPr>
          <p:cNvSpPr>
            <a:spLocks noGrp="1"/>
          </p:cNvSpPr>
          <p:nvPr>
            <p:ph type="pic" sz="quarter" idx="14"/>
          </p:nvPr>
        </p:nvSpPr>
        <p:spPr>
          <a:xfrm>
            <a:off x="7810500" y="0"/>
            <a:ext cx="4381500" cy="6858000"/>
          </a:xfrm>
          <a:solidFill>
            <a:schemeClr val="bg1">
              <a:lumMod val="95000"/>
            </a:schemeClr>
          </a:solidFill>
        </p:spPr>
        <p:txBody>
          <a:bodyPr/>
          <a:lstStyle>
            <a:lvl1pPr>
              <a:defRPr sz="1200">
                <a:solidFill>
                  <a:srgbClr val="FF0000"/>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solidFill>
              </a:defRPr>
            </a:lvl1pPr>
          </a:lstStyle>
          <a:p>
            <a:r>
              <a:rPr lang="en-US"/>
              <a:t>MSK Confidential — do not distribute</a:t>
            </a:r>
          </a:p>
        </p:txBody>
      </p:sp>
      <p:sp>
        <p:nvSpPr>
          <p:cNvPr id="11" name="Footnote Placeholder">
            <a:extLst>
              <a:ext uri="{FF2B5EF4-FFF2-40B4-BE49-F238E27FC236}">
                <a16:creationId xmlns:a16="http://schemas.microsoft.com/office/drawing/2014/main" id="{F20ACA8E-6072-8043-8EC3-B4E2FDB9B091}"/>
              </a:ext>
            </a:extLst>
          </p:cNvPr>
          <p:cNvSpPr>
            <a:spLocks noGrp="1"/>
          </p:cNvSpPr>
          <p:nvPr>
            <p:ph type="body" sz="half" idx="13" hasCustomPrompt="1"/>
          </p:nvPr>
        </p:nvSpPr>
        <p:spPr>
          <a:xfrm>
            <a:off x="512064" y="6374651"/>
            <a:ext cx="4434840"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457201"/>
            <a:ext cx="6829689" cy="324444"/>
          </a:xfrm>
        </p:spPr>
        <p:txBody>
          <a:bodyPr vert="horz"/>
          <a:lstStyle>
            <a:lvl1pPr>
              <a:defRPr sz="2000" b="1">
                <a:solidFill>
                  <a:schemeClr val="accent1"/>
                </a:solidFill>
              </a:defRPr>
            </a:lvl1pPr>
          </a:lstStyle>
          <a:p>
            <a:pPr lvl="0"/>
            <a:r>
              <a:rPr lang="en-US" dirty="0"/>
              <a:t>Slide title; Arial 20pt bold, sentence case (1 line)</a:t>
            </a:r>
          </a:p>
        </p:txBody>
      </p:sp>
      <p:sp>
        <p:nvSpPr>
          <p:cNvPr id="4" name="Content Placeholder 3"/>
          <p:cNvSpPr>
            <a:spLocks noGrp="1"/>
          </p:cNvSpPr>
          <p:nvPr>
            <p:ph sz="half" idx="2" hasCustomPrompt="1"/>
          </p:nvPr>
        </p:nvSpPr>
        <p:spPr>
          <a:xfrm>
            <a:off x="512064" y="1011250"/>
            <a:ext cx="6834188" cy="509427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587521"/>
      </p:ext>
    </p:extLst>
  </p:cSld>
  <p:clrMapOvr>
    <a:masterClrMapping/>
  </p:clrMapOvr>
  <p:extLst>
    <p:ext uri="{DCECCB84-F9BA-43D5-87BE-67443E8EF086}">
      <p15:sldGuideLst xmlns:p15="http://schemas.microsoft.com/office/powerpoint/2012/main">
        <p15:guide id="1" pos="4914">
          <p15:clr>
            <a:srgbClr val="FBAE40"/>
          </p15:clr>
        </p15:guide>
        <p15:guide id="2" pos="462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ontent + 1/2 Im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B5636C5-BFB6-2342-91CC-8DC10C4A16DD}"/>
              </a:ext>
            </a:extLst>
          </p:cNvPr>
          <p:cNvSpPr>
            <a:spLocks noGrp="1"/>
          </p:cNvSpPr>
          <p:nvPr>
            <p:ph type="pic" sz="quarter" idx="12"/>
          </p:nvPr>
        </p:nvSpPr>
        <p:spPr>
          <a:xfrm>
            <a:off x="6096000" y="0"/>
            <a:ext cx="6096000" cy="6858000"/>
          </a:xfrm>
          <a:solidFill>
            <a:schemeClr val="bg1">
              <a:lumMod val="95000"/>
            </a:schemeClr>
          </a:solidFill>
        </p:spPr>
        <p:txBody>
          <a:bodyPr/>
          <a:lstStyle>
            <a:lvl1pPr>
              <a:defRPr sz="1200">
                <a:solidFill>
                  <a:srgbClr val="FF0000"/>
                </a:solidFill>
              </a:defRPr>
            </a:lvl1pPr>
          </a:lstStyle>
          <a:p>
            <a:r>
              <a:rPr lang="en-US"/>
              <a:t>Click icon to add picture</a:t>
            </a:r>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solidFill>
              </a:defRPr>
            </a:lvl1pPr>
          </a:lstStyle>
          <a:p>
            <a:r>
              <a:rPr lang="en-US"/>
              <a:t>MSK Confidential — do not distribute</a:t>
            </a:r>
          </a:p>
        </p:txBody>
      </p:sp>
      <p:sp>
        <p:nvSpPr>
          <p:cNvPr id="11" name="Footnote Placeholder">
            <a:extLst>
              <a:ext uri="{FF2B5EF4-FFF2-40B4-BE49-F238E27FC236}">
                <a16:creationId xmlns:a16="http://schemas.microsoft.com/office/drawing/2014/main" id="{F20ACA8E-6072-8043-8EC3-B4E2FDB9B091}"/>
              </a:ext>
            </a:extLst>
          </p:cNvPr>
          <p:cNvSpPr>
            <a:spLocks noGrp="1"/>
          </p:cNvSpPr>
          <p:nvPr>
            <p:ph type="body" sz="half" idx="13" hasCustomPrompt="1"/>
          </p:nvPr>
        </p:nvSpPr>
        <p:spPr>
          <a:xfrm>
            <a:off x="512064" y="6374651"/>
            <a:ext cx="5152597"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457201"/>
            <a:ext cx="5143286" cy="324444"/>
          </a:xfrm>
        </p:spPr>
        <p:txBody>
          <a:bodyPr vert="horz"/>
          <a:lstStyle>
            <a:lvl1pPr>
              <a:defRPr sz="2000" b="1">
                <a:solidFill>
                  <a:schemeClr val="accent1"/>
                </a:solidFill>
              </a:defRPr>
            </a:lvl1pPr>
          </a:lstStyle>
          <a:p>
            <a:pPr lvl="0"/>
            <a:r>
              <a:rPr lang="en-US" dirty="0"/>
              <a:t>Slide title; Arial 20pt bold, short (1 line)</a:t>
            </a:r>
          </a:p>
        </p:txBody>
      </p:sp>
      <p:sp>
        <p:nvSpPr>
          <p:cNvPr id="4" name="Content Placeholder 3"/>
          <p:cNvSpPr>
            <a:spLocks noGrp="1"/>
          </p:cNvSpPr>
          <p:nvPr>
            <p:ph sz="half" idx="2" hasCustomPrompt="1"/>
          </p:nvPr>
        </p:nvSpPr>
        <p:spPr>
          <a:xfrm>
            <a:off x="512064" y="1011250"/>
            <a:ext cx="5146674" cy="509427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4022555"/>
      </p:ext>
    </p:extLst>
  </p:cSld>
  <p:clrMapOvr>
    <a:masterClrMapping/>
  </p:clrMapOvr>
  <p:extLst>
    <p:ext uri="{DCECCB84-F9BA-43D5-87BE-67443E8EF086}">
      <p15:sldGuideLst xmlns:p15="http://schemas.microsoft.com/office/powerpoint/2012/main">
        <p15:guide id="1" pos="3840">
          <p15:clr>
            <a:srgbClr val="FBAE40"/>
          </p15:clr>
        </p15:guide>
        <p15:guide id="2" pos="355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 2/3 Im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B5636C5-BFB6-2342-91CC-8DC10C4A16DD}"/>
              </a:ext>
            </a:extLst>
          </p:cNvPr>
          <p:cNvSpPr>
            <a:spLocks noGrp="1"/>
          </p:cNvSpPr>
          <p:nvPr>
            <p:ph type="pic" sz="quarter" idx="12"/>
          </p:nvPr>
        </p:nvSpPr>
        <p:spPr>
          <a:xfrm>
            <a:off x="4381500" y="0"/>
            <a:ext cx="7810500" cy="6858000"/>
          </a:xfrm>
          <a:solidFill>
            <a:schemeClr val="bg1">
              <a:lumMod val="95000"/>
            </a:schemeClr>
          </a:solidFill>
        </p:spPr>
        <p:txBody>
          <a:bodyPr/>
          <a:lstStyle>
            <a:lvl1pPr>
              <a:defRPr sz="1200">
                <a:solidFill>
                  <a:srgbClr val="FF0000"/>
                </a:solidFill>
              </a:defRPr>
            </a:lvl1pPr>
          </a:lstStyle>
          <a:p>
            <a:r>
              <a:rPr lang="en-US"/>
              <a:t>Click icon to add picture</a:t>
            </a:r>
          </a:p>
        </p:txBody>
      </p:sp>
      <p:sp>
        <p:nvSpPr>
          <p:cNvPr id="10" name="Slide Number Placeholder 9">
            <a:extLst>
              <a:ext uri="{FF2B5EF4-FFF2-40B4-BE49-F238E27FC236}">
                <a16:creationId xmlns:a16="http://schemas.microsoft.com/office/drawing/2014/main" id="{67A3A9BC-C48A-B640-9981-56B68FE2E241}"/>
              </a:ext>
            </a:extLst>
          </p:cNvPr>
          <p:cNvSpPr>
            <a:spLocks noGrp="1"/>
          </p:cNvSpPr>
          <p:nvPr>
            <p:ph type="sldNum" sz="quarter" idx="11"/>
          </p:nvPr>
        </p:nvSpPr>
        <p:spPr/>
        <p:txBody>
          <a:bodyPr/>
          <a:lstStyle>
            <a:lvl1pPr>
              <a:defRPr>
                <a:solidFill>
                  <a:schemeClr val="bg1"/>
                </a:solidFill>
              </a:defRPr>
            </a:lvl1pPr>
          </a:lstStyle>
          <a:p>
            <a:fld id="{523A240F-EAFE-E84F-B44C-6D7A08E0E409}" type="slidenum">
              <a:rPr lang="en-US" smtClean="0"/>
              <a:t>‹#›</a:t>
            </a:fld>
            <a:endParaRPr lang="en-US"/>
          </a:p>
        </p:txBody>
      </p:sp>
      <p:sp>
        <p:nvSpPr>
          <p:cNvPr id="8" name="Footer Placeholder 7">
            <a:extLst>
              <a:ext uri="{FF2B5EF4-FFF2-40B4-BE49-F238E27FC236}">
                <a16:creationId xmlns:a16="http://schemas.microsoft.com/office/drawing/2014/main" id="{31BF9A46-99FC-774E-98CA-CB47B58C9F81}"/>
              </a:ext>
            </a:extLst>
          </p:cNvPr>
          <p:cNvSpPr>
            <a:spLocks noGrp="1"/>
          </p:cNvSpPr>
          <p:nvPr>
            <p:ph type="ftr" sz="quarter" idx="10"/>
          </p:nvPr>
        </p:nvSpPr>
        <p:spPr/>
        <p:txBody>
          <a:bodyPr/>
          <a:lstStyle>
            <a:lvl1pPr>
              <a:defRPr>
                <a:solidFill>
                  <a:schemeClr val="bg1"/>
                </a:solidFill>
              </a:defRPr>
            </a:lvl1pPr>
          </a:lstStyle>
          <a:p>
            <a:r>
              <a:rPr lang="en-US"/>
              <a:t>MSK Confidential — do not distribute</a:t>
            </a:r>
          </a:p>
        </p:txBody>
      </p:sp>
      <p:sp>
        <p:nvSpPr>
          <p:cNvPr id="11" name="Footnote Placeholder">
            <a:extLst>
              <a:ext uri="{FF2B5EF4-FFF2-40B4-BE49-F238E27FC236}">
                <a16:creationId xmlns:a16="http://schemas.microsoft.com/office/drawing/2014/main" id="{F20ACA8E-6072-8043-8EC3-B4E2FDB9B091}"/>
              </a:ext>
            </a:extLst>
          </p:cNvPr>
          <p:cNvSpPr>
            <a:spLocks noGrp="1"/>
          </p:cNvSpPr>
          <p:nvPr>
            <p:ph type="body" sz="half" idx="13" hasCustomPrompt="1"/>
          </p:nvPr>
        </p:nvSpPr>
        <p:spPr>
          <a:xfrm>
            <a:off x="512064" y="6374651"/>
            <a:ext cx="3411539" cy="245223"/>
          </a:xfrm>
        </p:spPr>
        <p:txBody>
          <a:bodyPr anchor="b"/>
          <a:lstStyle>
            <a:lvl1pPr marL="0" indent="0">
              <a:buNone/>
              <a:defRPr sz="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footnote</a:t>
            </a:r>
          </a:p>
        </p:txBody>
      </p:sp>
      <p:sp>
        <p:nvSpPr>
          <p:cNvPr id="2" name="Title 1"/>
          <p:cNvSpPr>
            <a:spLocks noGrp="1"/>
          </p:cNvSpPr>
          <p:nvPr>
            <p:ph type="title" hasCustomPrompt="1"/>
          </p:nvPr>
        </p:nvSpPr>
        <p:spPr>
          <a:xfrm>
            <a:off x="512064" y="457201"/>
            <a:ext cx="3411538" cy="324444"/>
          </a:xfrm>
        </p:spPr>
        <p:txBody>
          <a:bodyPr vert="horz"/>
          <a:lstStyle>
            <a:lvl1pPr>
              <a:defRPr sz="2000" b="1">
                <a:solidFill>
                  <a:schemeClr val="accent1"/>
                </a:solidFill>
              </a:defRPr>
            </a:lvl1pPr>
          </a:lstStyle>
          <a:p>
            <a:pPr lvl="0"/>
            <a:r>
              <a:rPr lang="en-US" dirty="0"/>
              <a:t>Slide title; short (1 line)</a:t>
            </a:r>
          </a:p>
        </p:txBody>
      </p:sp>
      <p:sp>
        <p:nvSpPr>
          <p:cNvPr id="4" name="Content Placeholder 3"/>
          <p:cNvSpPr>
            <a:spLocks noGrp="1"/>
          </p:cNvSpPr>
          <p:nvPr>
            <p:ph sz="half" idx="2" hasCustomPrompt="1"/>
          </p:nvPr>
        </p:nvSpPr>
        <p:spPr>
          <a:xfrm>
            <a:off x="512064" y="1011250"/>
            <a:ext cx="3411538" cy="509427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79163"/>
      </p:ext>
    </p:extLst>
  </p:cSld>
  <p:clrMapOvr>
    <a:masterClrMapping/>
  </p:clrMapOvr>
  <p:extLst>
    <p:ext uri="{DCECCB84-F9BA-43D5-87BE-67443E8EF086}">
      <p15:sldGuideLst xmlns:p15="http://schemas.microsoft.com/office/powerpoint/2012/main">
        <p15:guide id="1" pos="2467">
          <p15:clr>
            <a:srgbClr val="FBAE40"/>
          </p15:clr>
        </p15:guide>
        <p15:guide id="2" pos="27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1/2 Image OD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598385-0BD4-9F42-BC78-15B2A6F6CFA4}"/>
              </a:ext>
            </a:extLst>
          </p:cNvPr>
          <p:cNvSpPr>
            <a:spLocks noGrp="1"/>
          </p:cNvSpPr>
          <p:nvPr>
            <p:ph type="pic" sz="quarter" idx="11" hasCustomPrompt="1"/>
          </p:nvPr>
        </p:nvSpPr>
        <p:spPr>
          <a:xfrm>
            <a:off x="6096000" y="0"/>
            <a:ext cx="6096000" cy="6858000"/>
          </a:xfrm>
          <a:solidFill>
            <a:schemeClr val="bg1">
              <a:lumMod val="95000"/>
            </a:schemeClr>
          </a:solidFill>
        </p:spPr>
        <p:txBody>
          <a:bodyPr/>
          <a:lstStyle>
            <a:lvl1pPr algn="l">
              <a:defRPr sz="1200">
                <a:solidFill>
                  <a:srgbClr val="FF0000"/>
                </a:solidFill>
              </a:defRPr>
            </a:lvl1pPr>
          </a:lstStyle>
          <a:p>
            <a:r>
              <a:rPr lang="en-US" dirty="0"/>
              <a:t>Drag picture to placeholder or click icon to add</a:t>
            </a:r>
          </a:p>
        </p:txBody>
      </p:sp>
      <p:sp>
        <p:nvSpPr>
          <p:cNvPr id="22" name="Footer Placeholder 21">
            <a:extLst>
              <a:ext uri="{FF2B5EF4-FFF2-40B4-BE49-F238E27FC236}">
                <a16:creationId xmlns:a16="http://schemas.microsoft.com/office/drawing/2014/main" id="{7362EA3A-E7C3-1643-B148-AADECEDF26E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pic>
        <p:nvPicPr>
          <p:cNvPr id="12" name="Graphic 11">
            <a:extLst>
              <a:ext uri="{FF2B5EF4-FFF2-40B4-BE49-F238E27FC236}">
                <a16:creationId xmlns:a16="http://schemas.microsoft.com/office/drawing/2014/main" id="{708A9BD9-B4C1-F761-F29D-1A29B1DDDC1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4825" y="5582378"/>
            <a:ext cx="3505199" cy="738781"/>
          </a:xfrm>
          <a:prstGeom prst="rect">
            <a:avLst/>
          </a:prstGeom>
        </p:spPr>
      </p:pic>
      <p:sp>
        <p:nvSpPr>
          <p:cNvPr id="2" name="Title 1"/>
          <p:cNvSpPr>
            <a:spLocks noGrp="1"/>
          </p:cNvSpPr>
          <p:nvPr>
            <p:ph type="ctrTitle" hasCustomPrompt="1"/>
          </p:nvPr>
        </p:nvSpPr>
        <p:spPr>
          <a:xfrm>
            <a:off x="504826" y="1920240"/>
            <a:ext cx="5131970" cy="1508760"/>
          </a:xfrm>
        </p:spPr>
        <p:txBody>
          <a:bodyPr vert="horz" anchor="t"/>
          <a:lstStyle>
            <a:lvl1pPr algn="l">
              <a:defRPr sz="4800" b="1">
                <a:solidFill>
                  <a:schemeClr val="tx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504826" y="1371600"/>
            <a:ext cx="5131970" cy="530693"/>
          </a:xfrm>
        </p:spPr>
        <p:txBody>
          <a:bodyPr anchor="t"/>
          <a:lstStyle>
            <a:lvl1pPr marL="0" indent="0" algn="l">
              <a:buNone/>
              <a:defRPr sz="3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Org/Dept/Lab name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1"/>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1" name="Text Placeholder 5">
            <a:extLst>
              <a:ext uri="{FF2B5EF4-FFF2-40B4-BE49-F238E27FC236}">
                <a16:creationId xmlns:a16="http://schemas.microsoft.com/office/drawing/2014/main" id="{31B503BD-4158-2C40-9E38-005D18DF3C41}"/>
              </a:ext>
            </a:extLst>
          </p:cNvPr>
          <p:cNvSpPr>
            <a:spLocks noGrp="1"/>
          </p:cNvSpPr>
          <p:nvPr>
            <p:ph type="body" sz="quarter" idx="13" hasCustomPrompt="1"/>
          </p:nvPr>
        </p:nvSpPr>
        <p:spPr>
          <a:xfrm>
            <a:off x="504823" y="3566160"/>
            <a:ext cx="5131971" cy="549249"/>
          </a:xfrm>
        </p:spPr>
        <p:txBody>
          <a:bodyPr/>
          <a:lstStyle>
            <a:lvl1pPr>
              <a:defRPr sz="3200">
                <a:solidFill>
                  <a:schemeClr val="accent1"/>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40351237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Back P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9187A733-2828-FF4D-A1DC-7E7D7BF66120}"/>
              </a:ext>
            </a:extLst>
          </p:cNvPr>
          <p:cNvSpPr txBox="1"/>
          <p:nvPr/>
        </p:nvSpPr>
        <p:spPr>
          <a:xfrm>
            <a:off x="2" y="2690337"/>
            <a:ext cx="12191999" cy="1477328"/>
          </a:xfrm>
          <a:prstGeom prst="rect">
            <a:avLst/>
          </a:prstGeom>
          <a:noFill/>
        </p:spPr>
        <p:txBody>
          <a:bodyPr wrap="square" lIns="337500" rIns="337500" rtlCol="0" anchor="ctr" anchorCtr="0">
            <a:spAutoFit/>
          </a:bodyPr>
          <a:lstStyle/>
          <a:p>
            <a:pPr algn="ctr"/>
            <a:r>
              <a:rPr lang="en-CA" sz="9000" i="0" noProof="0" dirty="0">
                <a:solidFill>
                  <a:schemeClr val="tx2"/>
                </a:solidFill>
                <a:latin typeface="+mn-lt"/>
              </a:rPr>
              <a:t>End Page layouts</a:t>
            </a:r>
          </a:p>
        </p:txBody>
      </p:sp>
    </p:spTree>
    <p:extLst>
      <p:ext uri="{BB962C8B-B14F-4D97-AF65-F5344CB8AC3E}">
        <p14:creationId xmlns:p14="http://schemas.microsoft.com/office/powerpoint/2010/main" val="32070677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EF54C89-1860-6542-AE68-06CDC85D9DE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481346" y="2628924"/>
            <a:ext cx="3229307" cy="1600150"/>
          </a:xfrm>
          <a:prstGeom prst="rect">
            <a:avLst/>
          </a:prstGeom>
        </p:spPr>
      </p:pic>
    </p:spTree>
    <p:extLst>
      <p:ext uri="{BB962C8B-B14F-4D97-AF65-F5344CB8AC3E}">
        <p14:creationId xmlns:p14="http://schemas.microsoft.com/office/powerpoint/2010/main" val="1416638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EF54C89-1860-6542-AE68-06CDC85D9DE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481346" y="2628924"/>
            <a:ext cx="3229307" cy="1600151"/>
          </a:xfrm>
          <a:prstGeom prst="rect">
            <a:avLst/>
          </a:prstGeom>
        </p:spPr>
      </p:pic>
    </p:spTree>
    <p:extLst>
      <p:ext uri="{BB962C8B-B14F-4D97-AF65-F5344CB8AC3E}">
        <p14:creationId xmlns:p14="http://schemas.microsoft.com/office/powerpoint/2010/main" val="3334211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Warn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B7B9861-91E9-C742-B7A7-F218EA9C1F1A}"/>
              </a:ext>
            </a:extLst>
          </p:cNvPr>
          <p:cNvSpPr txBox="1"/>
          <p:nvPr/>
        </p:nvSpPr>
        <p:spPr>
          <a:xfrm>
            <a:off x="2" y="1651589"/>
            <a:ext cx="12191999" cy="3554819"/>
          </a:xfrm>
          <a:prstGeom prst="rect">
            <a:avLst/>
          </a:prstGeom>
          <a:noFill/>
        </p:spPr>
        <p:txBody>
          <a:bodyPr wrap="square" lIns="337500" rIns="337500" rtlCol="0" anchor="ctr" anchorCtr="0">
            <a:spAutoFit/>
          </a:bodyPr>
          <a:lstStyle/>
          <a:p>
            <a:pPr algn="ctr"/>
            <a:r>
              <a:rPr lang="en-CA" sz="7500" noProof="0" dirty="0">
                <a:solidFill>
                  <a:schemeClr val="tx2"/>
                </a:solidFill>
                <a:latin typeface="+mj-lt"/>
              </a:rPr>
              <a:t>Do not use any of the layouts that may appear after this one</a:t>
            </a:r>
          </a:p>
        </p:txBody>
      </p:sp>
    </p:spTree>
    <p:extLst>
      <p:ext uri="{BB962C8B-B14F-4D97-AF65-F5344CB8AC3E}">
        <p14:creationId xmlns:p14="http://schemas.microsoft.com/office/powerpoint/2010/main" val="260205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Blue ODL">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3797639-85AF-C0C6-DA9C-14EA9296FC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4825" y="5580496"/>
            <a:ext cx="3514129" cy="740664"/>
          </a:xfrm>
          <a:prstGeom prst="rect">
            <a:avLst/>
          </a:prstGeom>
        </p:spPr>
      </p:pic>
      <p:sp>
        <p:nvSpPr>
          <p:cNvPr id="22" name="Footer Placeholder 21">
            <a:extLst>
              <a:ext uri="{FF2B5EF4-FFF2-40B4-BE49-F238E27FC236}">
                <a16:creationId xmlns:a16="http://schemas.microsoft.com/office/drawing/2014/main" id="{7362EA3A-E7C3-1643-B148-AADECEDF26E4}"/>
              </a:ext>
            </a:extLst>
          </p:cNvPr>
          <p:cNvSpPr>
            <a:spLocks noGrp="1"/>
          </p:cNvSpPr>
          <p:nvPr>
            <p:ph type="ftr" sz="quarter" idx="10"/>
          </p:nvPr>
        </p:nvSpPr>
        <p:spPr/>
        <p:txBody>
          <a:bodyPr/>
          <a:lstStyle>
            <a:lvl1pPr>
              <a:defRPr>
                <a:solidFill>
                  <a:schemeClr val="bg1">
                    <a:lumMod val="75000"/>
                  </a:schemeClr>
                </a:solidFill>
                <a:latin typeface="+mn-lt"/>
              </a:defRPr>
            </a:lvl1pPr>
          </a:lstStyle>
          <a:p>
            <a:r>
              <a:rPr lang="en-US"/>
              <a:t>MSK Confidential — do not distribute</a:t>
            </a:r>
          </a:p>
        </p:txBody>
      </p:sp>
      <p:sp>
        <p:nvSpPr>
          <p:cNvPr id="2" name="Title 1"/>
          <p:cNvSpPr>
            <a:spLocks noGrp="1"/>
          </p:cNvSpPr>
          <p:nvPr>
            <p:ph type="ctrTitle" hasCustomPrompt="1"/>
          </p:nvPr>
        </p:nvSpPr>
        <p:spPr>
          <a:xfrm>
            <a:off x="504825" y="1920240"/>
            <a:ext cx="7419975" cy="1508760"/>
          </a:xfrm>
        </p:spPr>
        <p:txBody>
          <a:bodyPr vert="horz" anchor="t"/>
          <a:lstStyle>
            <a:lvl1pPr algn="l">
              <a:defRPr sz="4800" b="1">
                <a:solidFill>
                  <a:schemeClr val="bg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504825" y="1371600"/>
            <a:ext cx="7419975" cy="530693"/>
          </a:xfrm>
        </p:spPr>
        <p:txBody>
          <a:bodyPr anchor="t"/>
          <a:lstStyle>
            <a:lvl1pPr marL="0" indent="0" algn="l">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Org/Dept/Lab name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2" name="Text Placeholder 5">
            <a:extLst>
              <a:ext uri="{FF2B5EF4-FFF2-40B4-BE49-F238E27FC236}">
                <a16:creationId xmlns:a16="http://schemas.microsoft.com/office/drawing/2014/main" id="{E99B368D-17E0-1440-9448-41A42D5E6456}"/>
              </a:ext>
            </a:extLst>
          </p:cNvPr>
          <p:cNvSpPr>
            <a:spLocks noGrp="1"/>
          </p:cNvSpPr>
          <p:nvPr>
            <p:ph type="body" sz="quarter" idx="13" hasCustomPrompt="1"/>
          </p:nvPr>
        </p:nvSpPr>
        <p:spPr>
          <a:xfrm>
            <a:off x="504823" y="3566160"/>
            <a:ext cx="7419975" cy="549249"/>
          </a:xfrm>
        </p:spPr>
        <p:txBody>
          <a:bodyPr/>
          <a:lstStyle>
            <a:lvl1pPr>
              <a:defRPr sz="32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261641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Image ODL">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598385-0BD4-9F42-BC78-15B2A6F6CFA4}"/>
              </a:ext>
            </a:extLst>
          </p:cNvPr>
          <p:cNvSpPr>
            <a:spLocks noGrp="1"/>
          </p:cNvSpPr>
          <p:nvPr>
            <p:ph type="pic" sz="quarter" idx="11"/>
          </p:nvPr>
        </p:nvSpPr>
        <p:spPr>
          <a:xfrm>
            <a:off x="0" y="0"/>
            <a:ext cx="12192000" cy="6858000"/>
          </a:xfrm>
          <a:noFill/>
        </p:spPr>
        <p:txBody>
          <a:bodyPr/>
          <a:lstStyle>
            <a:lvl1pPr algn="l">
              <a:defRPr sz="1200">
                <a:solidFill>
                  <a:schemeClr val="bg1"/>
                </a:solidFill>
              </a:defRPr>
            </a:lvl1pPr>
          </a:lstStyle>
          <a:p>
            <a:r>
              <a:rPr lang="en-US"/>
              <a:t>Click icon to add picture</a:t>
            </a:r>
            <a:endParaRPr lang="en-US" dirty="0"/>
          </a:p>
        </p:txBody>
      </p:sp>
      <p:sp>
        <p:nvSpPr>
          <p:cNvPr id="22" name="Footer Placeholder 21">
            <a:extLst>
              <a:ext uri="{FF2B5EF4-FFF2-40B4-BE49-F238E27FC236}">
                <a16:creationId xmlns:a16="http://schemas.microsoft.com/office/drawing/2014/main" id="{7362EA3A-E7C3-1643-B148-AADECEDF26E4}"/>
              </a:ext>
            </a:extLst>
          </p:cNvPr>
          <p:cNvSpPr>
            <a:spLocks noGrp="1"/>
          </p:cNvSpPr>
          <p:nvPr>
            <p:ph type="ftr" sz="quarter" idx="10"/>
          </p:nvPr>
        </p:nvSpPr>
        <p:spPr/>
        <p:txBody>
          <a:bodyPr/>
          <a:lstStyle>
            <a:lvl1pPr>
              <a:defRPr>
                <a:solidFill>
                  <a:schemeClr val="bg1">
                    <a:lumMod val="75000"/>
                  </a:schemeClr>
                </a:solidFill>
              </a:defRPr>
            </a:lvl1pPr>
          </a:lstStyle>
          <a:p>
            <a:r>
              <a:rPr lang="en-US"/>
              <a:t>MSK Confidential — do not distribute</a:t>
            </a:r>
          </a:p>
        </p:txBody>
      </p:sp>
      <p:pic>
        <p:nvPicPr>
          <p:cNvPr id="7" name="Graphic 6">
            <a:extLst>
              <a:ext uri="{FF2B5EF4-FFF2-40B4-BE49-F238E27FC236}">
                <a16:creationId xmlns:a16="http://schemas.microsoft.com/office/drawing/2014/main" id="{83797639-85AF-C0C6-DA9C-14EA9296FC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4825" y="5580496"/>
            <a:ext cx="3514129" cy="740664"/>
          </a:xfrm>
          <a:prstGeom prst="rect">
            <a:avLst/>
          </a:prstGeom>
        </p:spPr>
      </p:pic>
      <p:sp>
        <p:nvSpPr>
          <p:cNvPr id="2" name="Title 1"/>
          <p:cNvSpPr>
            <a:spLocks noGrp="1"/>
          </p:cNvSpPr>
          <p:nvPr>
            <p:ph type="ctrTitle" hasCustomPrompt="1"/>
          </p:nvPr>
        </p:nvSpPr>
        <p:spPr>
          <a:xfrm>
            <a:off x="504825" y="1920240"/>
            <a:ext cx="7419975" cy="1508760"/>
          </a:xfrm>
        </p:spPr>
        <p:txBody>
          <a:bodyPr vert="horz" anchor="t"/>
          <a:lstStyle>
            <a:lvl1pPr algn="l">
              <a:defRPr sz="4800" b="1">
                <a:solidFill>
                  <a:schemeClr val="bg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504825" y="1371600"/>
            <a:ext cx="7419975" cy="530693"/>
          </a:xfrm>
        </p:spPr>
        <p:txBody>
          <a:bodyPr anchor="t"/>
          <a:lstStyle>
            <a:lvl1pPr marL="0" indent="0" algn="l">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Org/Dept/Lab name</a:t>
            </a:r>
          </a:p>
        </p:txBody>
      </p:sp>
      <p:sp>
        <p:nvSpPr>
          <p:cNvPr id="6" name="Text Placeholder 5">
            <a:extLst>
              <a:ext uri="{FF2B5EF4-FFF2-40B4-BE49-F238E27FC236}">
                <a16:creationId xmlns:a16="http://schemas.microsoft.com/office/drawing/2014/main" id="{1DA2E778-C602-5B40-8E0C-1BAE808E3694}"/>
              </a:ext>
            </a:extLst>
          </p:cNvPr>
          <p:cNvSpPr>
            <a:spLocks noGrp="1"/>
          </p:cNvSpPr>
          <p:nvPr>
            <p:ph type="body" sz="quarter" idx="12" hasCustomPrompt="1"/>
          </p:nvPr>
        </p:nvSpPr>
        <p:spPr>
          <a:xfrm>
            <a:off x="504825" y="4389120"/>
            <a:ext cx="3505201" cy="457200"/>
          </a:xfrm>
        </p:spPr>
        <p:txBody>
          <a:bodyPr/>
          <a:lstStyle>
            <a:lvl1pPr>
              <a:defRPr sz="14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Month 00, 20XX</a:t>
            </a:r>
          </a:p>
        </p:txBody>
      </p:sp>
      <p:sp>
        <p:nvSpPr>
          <p:cNvPr id="12" name="Text Placeholder 5">
            <a:extLst>
              <a:ext uri="{FF2B5EF4-FFF2-40B4-BE49-F238E27FC236}">
                <a16:creationId xmlns:a16="http://schemas.microsoft.com/office/drawing/2014/main" id="{E99B368D-17E0-1440-9448-41A42D5E6456}"/>
              </a:ext>
            </a:extLst>
          </p:cNvPr>
          <p:cNvSpPr>
            <a:spLocks noGrp="1"/>
          </p:cNvSpPr>
          <p:nvPr>
            <p:ph type="body" sz="quarter" idx="13" hasCustomPrompt="1"/>
          </p:nvPr>
        </p:nvSpPr>
        <p:spPr>
          <a:xfrm>
            <a:off x="504823" y="3566160"/>
            <a:ext cx="7419975" cy="549249"/>
          </a:xfrm>
        </p:spPr>
        <p:txBody>
          <a:bodyPr/>
          <a:lstStyle>
            <a:lvl1pPr>
              <a:defRPr sz="3200">
                <a:solidFill>
                  <a:schemeClr val="accent2"/>
                </a:solidFill>
              </a:defRPr>
            </a:lvl1pPr>
            <a:lvl2pPr marL="0" indent="0">
              <a:buNone/>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Click to add subtitle</a:t>
            </a:r>
          </a:p>
        </p:txBody>
      </p:sp>
    </p:spTree>
    <p:extLst>
      <p:ext uri="{BB962C8B-B14F-4D97-AF65-F5344CB8AC3E}">
        <p14:creationId xmlns:p14="http://schemas.microsoft.com/office/powerpoint/2010/main" val="354995998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41741" y="6378130"/>
            <a:ext cx="454745" cy="245223"/>
          </a:xfrm>
          <a:prstGeom prst="rect">
            <a:avLst/>
          </a:prstGeom>
        </p:spPr>
        <p:txBody>
          <a:bodyPr lIns="0" tIns="0" rIns="0" bIns="0" anchor="b"/>
          <a:lstStyle>
            <a:lvl1pPr algn="r">
              <a:defRPr lang="en-US" sz="1000" smtClean="0">
                <a:solidFill>
                  <a:schemeClr val="bg1">
                    <a:lumMod val="75000"/>
                  </a:schemeClr>
                </a:solidFill>
                <a:latin typeface="+mn-lt"/>
                <a:cs typeface="Arial" panose="020B0604020202020204" pitchFamily="34" charset="0"/>
              </a:defRPr>
            </a:lvl1pPr>
          </a:lstStyle>
          <a:p>
            <a:fld id="{523A240F-EAFE-E84F-B44C-6D7A08E0E409}" type="slidenum">
              <a:rPr lang="en-US" smtClean="0"/>
              <a:t>‹#›</a:t>
            </a:fld>
            <a:endParaRPr lang="en-US"/>
          </a:p>
        </p:txBody>
      </p:sp>
      <p:sp>
        <p:nvSpPr>
          <p:cNvPr id="5" name="Footer Placeholder 4"/>
          <p:cNvSpPr>
            <a:spLocks noGrp="1"/>
          </p:cNvSpPr>
          <p:nvPr>
            <p:ph type="ftr" sz="quarter" idx="3"/>
          </p:nvPr>
        </p:nvSpPr>
        <p:spPr>
          <a:xfrm>
            <a:off x="8839199" y="6378130"/>
            <a:ext cx="2241177" cy="245223"/>
          </a:xfrm>
          <a:prstGeom prst="rect">
            <a:avLst/>
          </a:prstGeom>
        </p:spPr>
        <p:txBody>
          <a:bodyPr lIns="0" tIns="0" rIns="0" bIns="0" anchor="b"/>
          <a:lstStyle>
            <a:lvl1pPr algn="r">
              <a:defRPr lang="en-US" sz="1000" smtClean="0">
                <a:solidFill>
                  <a:schemeClr val="bg1">
                    <a:lumMod val="75000"/>
                  </a:schemeClr>
                </a:solidFill>
                <a:latin typeface="+mn-lt"/>
                <a:cs typeface="Arial" panose="020B0604020202020204" pitchFamily="34" charset="0"/>
              </a:defRPr>
            </a:lvl1pPr>
          </a:lstStyle>
          <a:p>
            <a:r>
              <a:rPr lang="en-US"/>
              <a:t>MSK Confidential — do not distribute</a:t>
            </a:r>
          </a:p>
        </p:txBody>
      </p:sp>
      <p:sp>
        <p:nvSpPr>
          <p:cNvPr id="2" name="Title Placeholder 1"/>
          <p:cNvSpPr>
            <a:spLocks noGrp="1"/>
          </p:cNvSpPr>
          <p:nvPr>
            <p:ph type="title"/>
          </p:nvPr>
        </p:nvSpPr>
        <p:spPr>
          <a:xfrm>
            <a:off x="512063" y="457201"/>
            <a:ext cx="11184423" cy="9144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12064" y="1700783"/>
            <a:ext cx="11184422" cy="4404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1188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Lst>
  <p:hf hdr="0" dt="0"/>
  <p:txStyles>
    <p:titleStyle>
      <a:lvl1pPr algn="l" defTabSz="914400" rtl="0" eaLnBrk="1" latinLnBrk="0" hangingPunct="1">
        <a:lnSpc>
          <a:spcPct val="900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rgbClr val="272524"/>
          </a:solidFill>
          <a:latin typeface="+mn-lt"/>
          <a:ea typeface="+mn-ea"/>
          <a:cs typeface="+mn-cs"/>
        </a:defRPr>
      </a:lvl1pPr>
      <a:lvl2pPr marL="228600" indent="-228600" algn="l" defTabSz="914400" rtl="0" eaLnBrk="1" latinLnBrk="0" hangingPunct="1">
        <a:lnSpc>
          <a:spcPct val="100000"/>
        </a:lnSpc>
        <a:spcBef>
          <a:spcPts val="0"/>
        </a:spcBef>
        <a:spcAft>
          <a:spcPts val="600"/>
        </a:spcAft>
        <a:buFont typeface="Arial" panose="020B0604020202020204" pitchFamily="34" charset="0"/>
        <a:buChar char="•"/>
        <a:tabLst/>
        <a:defRPr sz="1800" kern="1200">
          <a:solidFill>
            <a:srgbClr val="272524"/>
          </a:solidFill>
          <a:latin typeface="+mn-lt"/>
          <a:ea typeface="+mn-ea"/>
          <a:cs typeface="+mn-cs"/>
        </a:defRPr>
      </a:lvl2pPr>
      <a:lvl3pPr marL="457200" indent="-228600" algn="l" defTabSz="914400" rtl="0" eaLnBrk="1" latinLnBrk="0" hangingPunct="1">
        <a:lnSpc>
          <a:spcPct val="100000"/>
        </a:lnSpc>
        <a:spcBef>
          <a:spcPts val="0"/>
        </a:spcBef>
        <a:spcAft>
          <a:spcPts val="600"/>
        </a:spcAft>
        <a:buFont typeface="System Font Regular"/>
        <a:buChar char="–"/>
        <a:tabLst/>
        <a:defRPr sz="1800" kern="1200">
          <a:solidFill>
            <a:srgbClr val="272524"/>
          </a:solidFill>
          <a:latin typeface="+mn-lt"/>
          <a:ea typeface="+mn-ea"/>
          <a:cs typeface="+mn-cs"/>
        </a:defRPr>
      </a:lvl3pPr>
      <a:lvl4pPr marL="685800" indent="-228600" algn="l" defTabSz="914400" rtl="0" eaLnBrk="1" latinLnBrk="0" hangingPunct="1">
        <a:lnSpc>
          <a:spcPct val="100000"/>
        </a:lnSpc>
        <a:spcBef>
          <a:spcPts val="0"/>
        </a:spcBef>
        <a:spcAft>
          <a:spcPts val="600"/>
        </a:spcAft>
        <a:buFont typeface="Arial" panose="020B0604020202020204" pitchFamily="34" charset="0"/>
        <a:buChar char="•"/>
        <a:tabLst/>
        <a:defRPr sz="1800" kern="1200">
          <a:solidFill>
            <a:srgbClr val="272524"/>
          </a:solidFill>
          <a:latin typeface="+mn-lt"/>
          <a:ea typeface="+mn-ea"/>
          <a:cs typeface="+mn-cs"/>
        </a:defRPr>
      </a:lvl4pPr>
      <a:lvl5pPr marL="914400" indent="-228600" algn="l" defTabSz="914400" rtl="0" eaLnBrk="1" latinLnBrk="0" hangingPunct="1">
        <a:lnSpc>
          <a:spcPct val="100000"/>
        </a:lnSpc>
        <a:spcBef>
          <a:spcPts val="0"/>
        </a:spcBef>
        <a:spcAft>
          <a:spcPts val="600"/>
        </a:spcAft>
        <a:buFont typeface="System Font Regular"/>
        <a:buChar char="–"/>
        <a:tabLst/>
        <a:defRPr sz="1800" kern="1200">
          <a:solidFill>
            <a:srgbClr val="2725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8">
          <p15:clr>
            <a:srgbClr val="F26B43"/>
          </p15:clr>
        </p15:guide>
        <p15:guide id="3" pos="7370">
          <p15:clr>
            <a:srgbClr val="F26B43"/>
          </p15:clr>
        </p15:guide>
        <p15:guide id="4" orient="horz" pos="4170">
          <p15:clr>
            <a:srgbClr val="F26B43"/>
          </p15:clr>
        </p15:guide>
        <p15:guide id="5" orient="horz" pos="864">
          <p15:clr>
            <a:srgbClr val="F26B43"/>
          </p15:clr>
        </p15:guide>
        <p15:guide id="6" orient="horz" pos="1070">
          <p15:clr>
            <a:srgbClr val="F26B43"/>
          </p15:clr>
        </p15:guide>
        <p15:guide id="7" orient="horz" pos="38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CC095-E0E9-608B-FBAA-54FF611EC32B}"/>
              </a:ext>
            </a:extLst>
          </p:cNvPr>
          <p:cNvSpPr>
            <a:spLocks noGrp="1"/>
          </p:cNvSpPr>
          <p:nvPr>
            <p:ph type="ctrTitle"/>
          </p:nvPr>
        </p:nvSpPr>
        <p:spPr>
          <a:xfrm>
            <a:off x="504825" y="1920241"/>
            <a:ext cx="8136255" cy="1508760"/>
          </a:xfrm>
        </p:spPr>
        <p:txBody>
          <a:bodyPr/>
          <a:lstStyle/>
          <a:p>
            <a:r>
              <a:rPr lang="en-US" dirty="0"/>
              <a:t>Trial Design Considerations in Urothelial Cancer </a:t>
            </a:r>
          </a:p>
        </p:txBody>
      </p:sp>
      <p:sp>
        <p:nvSpPr>
          <p:cNvPr id="4" name="Text Placeholder 3">
            <a:extLst>
              <a:ext uri="{FF2B5EF4-FFF2-40B4-BE49-F238E27FC236}">
                <a16:creationId xmlns:a16="http://schemas.microsoft.com/office/drawing/2014/main" id="{80BA89DD-E552-BDD1-1FA8-0619D966E205}"/>
              </a:ext>
            </a:extLst>
          </p:cNvPr>
          <p:cNvSpPr>
            <a:spLocks noGrp="1"/>
          </p:cNvSpPr>
          <p:nvPr>
            <p:ph type="body" sz="quarter" idx="12"/>
          </p:nvPr>
        </p:nvSpPr>
        <p:spPr/>
        <p:txBody>
          <a:bodyPr/>
          <a:lstStyle/>
          <a:p>
            <a:r>
              <a:rPr lang="en-US" dirty="0"/>
              <a:t>April 28, 2026</a:t>
            </a:r>
          </a:p>
        </p:txBody>
      </p:sp>
      <p:sp>
        <p:nvSpPr>
          <p:cNvPr id="5" name="Text Placeholder 4">
            <a:extLst>
              <a:ext uri="{FF2B5EF4-FFF2-40B4-BE49-F238E27FC236}">
                <a16:creationId xmlns:a16="http://schemas.microsoft.com/office/drawing/2014/main" id="{ED9A073E-63B7-E418-FBA9-B6FBB23781F9}"/>
              </a:ext>
            </a:extLst>
          </p:cNvPr>
          <p:cNvSpPr>
            <a:spLocks noGrp="1"/>
          </p:cNvSpPr>
          <p:nvPr>
            <p:ph type="body" sz="quarter" idx="13"/>
          </p:nvPr>
        </p:nvSpPr>
        <p:spPr/>
        <p:txBody>
          <a:bodyPr/>
          <a:lstStyle/>
          <a:p>
            <a:r>
              <a:rPr lang="en-US" dirty="0"/>
              <a:t>Gopa Iyer, MD</a:t>
            </a:r>
          </a:p>
        </p:txBody>
      </p:sp>
      <p:pic>
        <p:nvPicPr>
          <p:cNvPr id="7" name="Graphic 6">
            <a:extLst>
              <a:ext uri="{FF2B5EF4-FFF2-40B4-BE49-F238E27FC236}">
                <a16:creationId xmlns:a16="http://schemas.microsoft.com/office/drawing/2014/main" id="{C49F8E5C-1791-A0E5-F3A6-3B4C88967C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4825" y="5582378"/>
            <a:ext cx="3505199" cy="738781"/>
          </a:xfrm>
          <a:prstGeom prst="rect">
            <a:avLst/>
          </a:prstGeom>
        </p:spPr>
      </p:pic>
    </p:spTree>
    <p:extLst>
      <p:ext uri="{BB962C8B-B14F-4D97-AF65-F5344CB8AC3E}">
        <p14:creationId xmlns:p14="http://schemas.microsoft.com/office/powerpoint/2010/main" val="358373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9EE62-CE89-AE61-E85A-D1D85B3F90F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9FF2EC-9BD4-6B1F-EAA8-E3C96383C487}"/>
              </a:ext>
            </a:extLst>
          </p:cNvPr>
          <p:cNvSpPr>
            <a:spLocks noGrp="1"/>
          </p:cNvSpPr>
          <p:nvPr>
            <p:ph type="sldNum" sz="quarter" idx="11"/>
          </p:nvPr>
        </p:nvSpPr>
        <p:spPr/>
        <p:txBody>
          <a:bodyPr/>
          <a:lstStyle/>
          <a:p>
            <a:fld id="{523A240F-EAFE-E84F-B44C-6D7A08E0E409}" type="slidenum">
              <a:rPr lang="en-US" smtClean="0"/>
              <a:pPr/>
              <a:t>10</a:t>
            </a:fld>
            <a:endParaRPr lang="en-US"/>
          </a:p>
        </p:txBody>
      </p:sp>
      <p:sp>
        <p:nvSpPr>
          <p:cNvPr id="9" name="Text Placeholder 8">
            <a:extLst>
              <a:ext uri="{FF2B5EF4-FFF2-40B4-BE49-F238E27FC236}">
                <a16:creationId xmlns:a16="http://schemas.microsoft.com/office/drawing/2014/main" id="{FD8B1417-CAAA-7BDD-121D-C173F64EFA34}"/>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6B9508CF-A410-2C97-153D-4058EE20433C}"/>
              </a:ext>
            </a:extLst>
          </p:cNvPr>
          <p:cNvSpPr>
            <a:spLocks noGrp="1"/>
          </p:cNvSpPr>
          <p:nvPr>
            <p:ph type="title"/>
          </p:nvPr>
        </p:nvSpPr>
        <p:spPr/>
        <p:txBody>
          <a:bodyPr/>
          <a:lstStyle/>
          <a:p>
            <a:r>
              <a:rPr lang="en-US" dirty="0"/>
              <a:t>Trial endpoints</a:t>
            </a:r>
          </a:p>
        </p:txBody>
      </p:sp>
      <p:sp>
        <p:nvSpPr>
          <p:cNvPr id="8" name="Content Placeholder 7">
            <a:extLst>
              <a:ext uri="{FF2B5EF4-FFF2-40B4-BE49-F238E27FC236}">
                <a16:creationId xmlns:a16="http://schemas.microsoft.com/office/drawing/2014/main" id="{555D716F-62B7-3990-015B-ABDADBB33342}"/>
              </a:ext>
            </a:extLst>
          </p:cNvPr>
          <p:cNvSpPr>
            <a:spLocks noGrp="1"/>
          </p:cNvSpPr>
          <p:nvPr>
            <p:ph idx="1"/>
          </p:nvPr>
        </p:nvSpPr>
        <p:spPr>
          <a:xfrm>
            <a:off x="512064" y="1225295"/>
            <a:ext cx="11184422" cy="4404741"/>
          </a:xfrm>
        </p:spPr>
        <p:txBody>
          <a:bodyPr/>
          <a:lstStyle/>
          <a:p>
            <a:r>
              <a:rPr lang="en-US" dirty="0"/>
              <a:t>-Progression-free survival (PFS): often used in randomized trials where PFS is defined as time from randomization to either disease progression or death from any cause</a:t>
            </a:r>
          </a:p>
          <a:p>
            <a:r>
              <a:rPr lang="en-US" dirty="0"/>
              <a:t>--How is progression defined? The development of a new lesion, clear growth of a lesion being followed, or increase in a biomarker (PSA doubling) </a:t>
            </a:r>
          </a:p>
          <a:p>
            <a:r>
              <a:rPr lang="en-US" dirty="0"/>
              <a:t>--More PFS events than OS events, allowing for faster trial readout (can use OS if disease prognosis is extremely poor)</a:t>
            </a:r>
          </a:p>
          <a:p>
            <a:endParaRPr lang="en-US" dirty="0"/>
          </a:p>
          <a:p>
            <a:r>
              <a:rPr lang="en-US" dirty="0"/>
              <a:t>-Disease-free survival (DFS): Usually used as a postoperative (adjuvant) study endpoint: length of time a patient survives without any signs or symptoms of disease recurrence after surgery</a:t>
            </a:r>
          </a:p>
          <a:p>
            <a:endParaRPr lang="en-US" dirty="0"/>
          </a:p>
          <a:p>
            <a:r>
              <a:rPr lang="en-US" dirty="0"/>
              <a:t>-Event-free survival (EFS): Definition varies by the disease and the event of interest</a:t>
            </a:r>
          </a:p>
          <a:p>
            <a:endParaRPr lang="en-US" dirty="0"/>
          </a:p>
          <a:p>
            <a:r>
              <a:rPr lang="en-US" dirty="0"/>
              <a:t>-Is the control arm relevant?</a:t>
            </a:r>
          </a:p>
        </p:txBody>
      </p:sp>
    </p:spTree>
    <p:extLst>
      <p:ext uri="{BB962C8B-B14F-4D97-AF65-F5344CB8AC3E}">
        <p14:creationId xmlns:p14="http://schemas.microsoft.com/office/powerpoint/2010/main" val="157875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DD5676-AE4A-E050-C62D-A735484103EF}"/>
              </a:ext>
            </a:extLst>
          </p:cNvPr>
          <p:cNvSpPr>
            <a:spLocks noGrp="1"/>
          </p:cNvSpPr>
          <p:nvPr>
            <p:ph type="sldNum" sz="quarter" idx="11"/>
          </p:nvPr>
        </p:nvSpPr>
        <p:spPr/>
        <p:txBody>
          <a:bodyPr/>
          <a:lstStyle/>
          <a:p>
            <a:fld id="{523A240F-EAFE-E84F-B44C-6D7A08E0E409}" type="slidenum">
              <a:rPr lang="en-US" smtClean="0"/>
              <a:t>11</a:t>
            </a:fld>
            <a:endParaRPr lang="en-US"/>
          </a:p>
        </p:txBody>
      </p:sp>
      <p:sp>
        <p:nvSpPr>
          <p:cNvPr id="4" name="Text Placeholder 3">
            <a:extLst>
              <a:ext uri="{FF2B5EF4-FFF2-40B4-BE49-F238E27FC236}">
                <a16:creationId xmlns:a16="http://schemas.microsoft.com/office/drawing/2014/main" id="{B8939AFE-79E5-8979-5FB4-0DA74FBA914E}"/>
              </a:ext>
            </a:extLst>
          </p:cNvPr>
          <p:cNvSpPr>
            <a:spLocks noGrp="1"/>
          </p:cNvSpPr>
          <p:nvPr>
            <p:ph type="body" sz="half" idx="2"/>
          </p:nvPr>
        </p:nvSpPr>
        <p:spPr/>
        <p:txBody>
          <a:bodyPr/>
          <a:lstStyle/>
          <a:p>
            <a:endParaRPr lang="en-US"/>
          </a:p>
        </p:txBody>
      </p:sp>
      <p:sp>
        <p:nvSpPr>
          <p:cNvPr id="5" name="Title 4">
            <a:extLst>
              <a:ext uri="{FF2B5EF4-FFF2-40B4-BE49-F238E27FC236}">
                <a16:creationId xmlns:a16="http://schemas.microsoft.com/office/drawing/2014/main" id="{9A4B9BCF-75DF-162C-27FF-0BEA549A0F81}"/>
              </a:ext>
            </a:extLst>
          </p:cNvPr>
          <p:cNvSpPr>
            <a:spLocks noGrp="1"/>
          </p:cNvSpPr>
          <p:nvPr>
            <p:ph type="title"/>
          </p:nvPr>
        </p:nvSpPr>
        <p:spPr/>
        <p:txBody>
          <a:bodyPr/>
          <a:lstStyle/>
          <a:p>
            <a:r>
              <a:rPr lang="en-US" dirty="0"/>
              <a:t>Enfortumab vedotin (EV): anti-Nectin-4 antibody with an MMAE cytotoxic payload</a:t>
            </a:r>
          </a:p>
        </p:txBody>
      </p:sp>
      <p:pic>
        <p:nvPicPr>
          <p:cNvPr id="6" name="Picture 2">
            <a:extLst>
              <a:ext uri="{FF2B5EF4-FFF2-40B4-BE49-F238E27FC236}">
                <a16:creationId xmlns:a16="http://schemas.microsoft.com/office/drawing/2014/main" id="{8500DE30-CADF-C23D-955D-40D67037F7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26" t="8782" b="8737"/>
          <a:stretch/>
        </p:blipFill>
        <p:spPr bwMode="auto">
          <a:xfrm>
            <a:off x="115765" y="1493797"/>
            <a:ext cx="8232707" cy="475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3D1F1219-8FC6-FB95-315B-52B5C06D68E8}"/>
              </a:ext>
            </a:extLst>
          </p:cNvPr>
          <p:cNvSpPr txBox="1"/>
          <p:nvPr/>
        </p:nvSpPr>
        <p:spPr>
          <a:xfrm>
            <a:off x="8558784" y="1930941"/>
            <a:ext cx="3475310" cy="3877985"/>
          </a:xfrm>
          <a:prstGeom prst="rect">
            <a:avLst/>
          </a:prstGeom>
          <a:noFill/>
        </p:spPr>
        <p:txBody>
          <a:bodyPr wrap="none" lIns="0" tIns="0" rIns="0" bIns="0" rtlCol="0">
            <a:spAutoFit/>
          </a:bodyPr>
          <a:lstStyle/>
          <a:p>
            <a:r>
              <a:rPr lang="en-US" dirty="0">
                <a:latin typeface="+mj-lt"/>
              </a:rPr>
              <a:t>Targets Nectin-4 which is highly </a:t>
            </a:r>
          </a:p>
          <a:p>
            <a:r>
              <a:rPr lang="en-US" dirty="0">
                <a:latin typeface="+mj-lt"/>
              </a:rPr>
              <a:t>expressed in UC</a:t>
            </a:r>
          </a:p>
          <a:p>
            <a:r>
              <a:rPr lang="en-US" dirty="0">
                <a:latin typeface="+mj-lt"/>
              </a:rPr>
              <a:t>IgG1 monoclonal antibody with an</a:t>
            </a:r>
          </a:p>
          <a:p>
            <a:r>
              <a:rPr lang="en-US" dirty="0">
                <a:latin typeface="+mj-lt"/>
              </a:rPr>
              <a:t>intact Fc receptor</a:t>
            </a:r>
          </a:p>
          <a:p>
            <a:r>
              <a:rPr lang="en-US" dirty="0">
                <a:latin typeface="+mj-lt"/>
              </a:rPr>
              <a:t>Drug : antibody ratio 3.8</a:t>
            </a:r>
          </a:p>
          <a:p>
            <a:r>
              <a:rPr lang="en-US" dirty="0">
                <a:latin typeface="+mj-lt"/>
              </a:rPr>
              <a:t>Cleavable linker</a:t>
            </a:r>
          </a:p>
          <a:p>
            <a:endParaRPr lang="en-US" dirty="0">
              <a:latin typeface="+mj-lt"/>
            </a:endParaRPr>
          </a:p>
          <a:p>
            <a:r>
              <a:rPr lang="en-US" dirty="0">
                <a:latin typeface="+mj-lt"/>
              </a:rPr>
              <a:t>FDA approval in 2021 for </a:t>
            </a:r>
          </a:p>
          <a:p>
            <a:r>
              <a:rPr lang="en-US" dirty="0">
                <a:latin typeface="+mj-lt"/>
              </a:rPr>
              <a:t>patients with mUC in the 2</a:t>
            </a:r>
            <a:r>
              <a:rPr lang="en-US" baseline="30000" dirty="0">
                <a:latin typeface="+mj-lt"/>
              </a:rPr>
              <a:t>nd</a:t>
            </a:r>
            <a:r>
              <a:rPr lang="en-US" dirty="0">
                <a:latin typeface="+mj-lt"/>
              </a:rPr>
              <a:t> or </a:t>
            </a:r>
          </a:p>
          <a:p>
            <a:r>
              <a:rPr lang="en-US" dirty="0">
                <a:latin typeface="+mj-lt"/>
              </a:rPr>
              <a:t>3</a:t>
            </a:r>
            <a:r>
              <a:rPr lang="en-US" baseline="30000" dirty="0">
                <a:latin typeface="+mj-lt"/>
              </a:rPr>
              <a:t>rd</a:t>
            </a:r>
            <a:r>
              <a:rPr lang="en-US" dirty="0">
                <a:latin typeface="+mj-lt"/>
              </a:rPr>
              <a:t> line settings</a:t>
            </a:r>
          </a:p>
          <a:p>
            <a:endParaRPr lang="en-US" dirty="0">
              <a:latin typeface="+mj-lt"/>
            </a:endParaRPr>
          </a:p>
          <a:p>
            <a:r>
              <a:rPr lang="en-US" dirty="0">
                <a:latin typeface="+mj-lt"/>
              </a:rPr>
              <a:t>FDA approval in 2023 in the 1</a:t>
            </a:r>
            <a:r>
              <a:rPr lang="en-US" baseline="30000" dirty="0">
                <a:latin typeface="+mj-lt"/>
              </a:rPr>
              <a:t>st</a:t>
            </a:r>
            <a:endParaRPr lang="en-US" dirty="0">
              <a:latin typeface="+mj-lt"/>
            </a:endParaRPr>
          </a:p>
          <a:p>
            <a:r>
              <a:rPr lang="en-US" dirty="0">
                <a:latin typeface="+mj-lt"/>
              </a:rPr>
              <a:t>line mUC setting in combination </a:t>
            </a:r>
          </a:p>
          <a:p>
            <a:r>
              <a:rPr lang="en-US" dirty="0">
                <a:latin typeface="+mj-lt"/>
              </a:rPr>
              <a:t>with pembrolizumab (EV 302)</a:t>
            </a:r>
          </a:p>
        </p:txBody>
      </p:sp>
    </p:spTree>
    <p:extLst>
      <p:ext uri="{BB962C8B-B14F-4D97-AF65-F5344CB8AC3E}">
        <p14:creationId xmlns:p14="http://schemas.microsoft.com/office/powerpoint/2010/main" val="393072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87BACD-F27B-C5B9-7FB9-5154B72F8989}"/>
              </a:ext>
            </a:extLst>
          </p:cNvPr>
          <p:cNvSpPr>
            <a:spLocks noGrp="1"/>
          </p:cNvSpPr>
          <p:nvPr>
            <p:ph type="sldNum" sz="quarter" idx="11"/>
          </p:nvPr>
        </p:nvSpPr>
        <p:spPr/>
        <p:txBody>
          <a:bodyPr/>
          <a:lstStyle/>
          <a:p>
            <a:fld id="{523A240F-EAFE-E84F-B44C-6D7A08E0E409}" type="slidenum">
              <a:rPr lang="en-US" smtClean="0"/>
              <a:t>12</a:t>
            </a:fld>
            <a:endParaRPr lang="en-US"/>
          </a:p>
        </p:txBody>
      </p:sp>
      <p:sp>
        <p:nvSpPr>
          <p:cNvPr id="3" name="Footer Placeholder 2">
            <a:extLst>
              <a:ext uri="{FF2B5EF4-FFF2-40B4-BE49-F238E27FC236}">
                <a16:creationId xmlns:a16="http://schemas.microsoft.com/office/drawing/2014/main" id="{A20F911F-E1F1-04B3-883F-87F0F5D97D95}"/>
              </a:ext>
            </a:extLst>
          </p:cNvPr>
          <p:cNvSpPr>
            <a:spLocks noGrp="1"/>
          </p:cNvSpPr>
          <p:nvPr>
            <p:ph type="ftr" sz="quarter" idx="10"/>
          </p:nvPr>
        </p:nvSpPr>
        <p:spPr/>
        <p:txBody>
          <a:bodyPr/>
          <a:lstStyle/>
          <a:p>
            <a:r>
              <a:rPr lang="en-US"/>
              <a:t>MSK Confidential — do not distribute</a:t>
            </a:r>
          </a:p>
        </p:txBody>
      </p:sp>
      <p:sp>
        <p:nvSpPr>
          <p:cNvPr id="4" name="Text Placeholder 3">
            <a:extLst>
              <a:ext uri="{FF2B5EF4-FFF2-40B4-BE49-F238E27FC236}">
                <a16:creationId xmlns:a16="http://schemas.microsoft.com/office/drawing/2014/main" id="{E052480A-430D-C379-D7AB-9E67717D5356}"/>
              </a:ext>
            </a:extLst>
          </p:cNvPr>
          <p:cNvSpPr>
            <a:spLocks noGrp="1"/>
          </p:cNvSpPr>
          <p:nvPr>
            <p:ph type="body" sz="half" idx="2"/>
          </p:nvPr>
        </p:nvSpPr>
        <p:spPr/>
        <p:txBody>
          <a:bodyPr/>
          <a:lstStyle/>
          <a:p>
            <a:endParaRPr lang="en-US"/>
          </a:p>
        </p:txBody>
      </p:sp>
      <p:sp>
        <p:nvSpPr>
          <p:cNvPr id="5" name="Title 4">
            <a:extLst>
              <a:ext uri="{FF2B5EF4-FFF2-40B4-BE49-F238E27FC236}">
                <a16:creationId xmlns:a16="http://schemas.microsoft.com/office/drawing/2014/main" id="{65F3DDFB-1BAA-97D9-11B9-C24A8659F96A}"/>
              </a:ext>
            </a:extLst>
          </p:cNvPr>
          <p:cNvSpPr>
            <a:spLocks noGrp="1"/>
          </p:cNvSpPr>
          <p:nvPr>
            <p:ph type="title"/>
          </p:nvPr>
        </p:nvSpPr>
        <p:spPr/>
        <p:txBody>
          <a:bodyPr/>
          <a:lstStyle/>
          <a:p>
            <a:r>
              <a:rPr lang="en-US" dirty="0"/>
              <a:t>Treatment of muscle-invasive bladder cancer</a:t>
            </a:r>
          </a:p>
        </p:txBody>
      </p:sp>
      <p:grpSp>
        <p:nvGrpSpPr>
          <p:cNvPr id="6" name="Group 5">
            <a:extLst>
              <a:ext uri="{FF2B5EF4-FFF2-40B4-BE49-F238E27FC236}">
                <a16:creationId xmlns:a16="http://schemas.microsoft.com/office/drawing/2014/main" id="{A293BF26-5587-DBCB-EEAC-B4A7ABDFEEF2}"/>
              </a:ext>
            </a:extLst>
          </p:cNvPr>
          <p:cNvGrpSpPr/>
          <p:nvPr/>
        </p:nvGrpSpPr>
        <p:grpSpPr>
          <a:xfrm>
            <a:off x="2196724" y="1718486"/>
            <a:ext cx="4538519" cy="4012886"/>
            <a:chOff x="3315855" y="579921"/>
            <a:chExt cx="4876800" cy="4278317"/>
          </a:xfrm>
        </p:grpSpPr>
        <p:pic>
          <p:nvPicPr>
            <p:cNvPr id="7" name="Picture 6">
              <a:extLst>
                <a:ext uri="{FF2B5EF4-FFF2-40B4-BE49-F238E27FC236}">
                  <a16:creationId xmlns:a16="http://schemas.microsoft.com/office/drawing/2014/main" id="{7D229CF1-120D-EFE9-4251-BAAC36972C72}"/>
                </a:ext>
              </a:extLst>
            </p:cNvPr>
            <p:cNvPicPr>
              <a:picLocks noChangeAspect="1"/>
            </p:cNvPicPr>
            <p:nvPr/>
          </p:nvPicPr>
          <p:blipFill rotWithShape="1">
            <a:blip r:embed="rId2"/>
            <a:srcRect l="13843" t="21607" r="54141" b="6677"/>
            <a:stretch/>
          </p:blipFill>
          <p:spPr>
            <a:xfrm>
              <a:off x="3417839" y="579921"/>
              <a:ext cx="4774816" cy="4278317"/>
            </a:xfrm>
            <a:prstGeom prst="rect">
              <a:avLst/>
            </a:prstGeom>
          </p:spPr>
        </p:pic>
        <p:sp>
          <p:nvSpPr>
            <p:cNvPr id="8" name="Rectangle 7">
              <a:extLst>
                <a:ext uri="{FF2B5EF4-FFF2-40B4-BE49-F238E27FC236}">
                  <a16:creationId xmlns:a16="http://schemas.microsoft.com/office/drawing/2014/main" id="{C09A14FE-0BA0-6E2E-CA13-3CEF3EE20783}"/>
                </a:ext>
              </a:extLst>
            </p:cNvPr>
            <p:cNvSpPr/>
            <p:nvPr/>
          </p:nvSpPr>
          <p:spPr>
            <a:xfrm>
              <a:off x="3315855" y="579921"/>
              <a:ext cx="1985818" cy="11288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A3BCC2-94DA-D96E-43A0-847382E23182}"/>
                </a:ext>
              </a:extLst>
            </p:cNvPr>
            <p:cNvSpPr/>
            <p:nvPr/>
          </p:nvSpPr>
          <p:spPr>
            <a:xfrm>
              <a:off x="3315855" y="3282374"/>
              <a:ext cx="1985818" cy="1575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6CA75A3C-3C49-5687-9189-AFF5C9A3F0B9}"/>
              </a:ext>
            </a:extLst>
          </p:cNvPr>
          <p:cNvSpPr txBox="1"/>
          <p:nvPr/>
        </p:nvSpPr>
        <p:spPr>
          <a:xfrm>
            <a:off x="6562220" y="3728133"/>
            <a:ext cx="5480255" cy="1754326"/>
          </a:xfrm>
          <a:prstGeom prst="rect">
            <a:avLst/>
          </a:prstGeom>
          <a:solidFill>
            <a:srgbClr val="FFFF00"/>
          </a:solidFill>
        </p:spPr>
        <p:txBody>
          <a:bodyPr wrap="square" rtlCol="0">
            <a:spAutoFit/>
          </a:bodyPr>
          <a:lstStyle/>
          <a:p>
            <a:r>
              <a:rPr lang="en-US" sz="1200" dirty="0">
                <a:latin typeface="+mj-lt"/>
              </a:rPr>
              <a:t>1. Radical cystectomy has been a standard of care for several decades</a:t>
            </a:r>
          </a:p>
          <a:p>
            <a:r>
              <a:rPr lang="en-US" sz="1200" dirty="0">
                <a:latin typeface="+mj-lt"/>
              </a:rPr>
              <a:t>2. Addition of neoadjuvant cisplatin-based chemotherapy results </a:t>
            </a:r>
          </a:p>
          <a:p>
            <a:r>
              <a:rPr lang="en-US" sz="1200" dirty="0">
                <a:latin typeface="+mj-lt"/>
              </a:rPr>
              <a:t>in a survival benefit compared to surgery alone</a:t>
            </a:r>
          </a:p>
          <a:p>
            <a:r>
              <a:rPr lang="en-US" sz="1200" dirty="0">
                <a:latin typeface="+mj-lt"/>
              </a:rPr>
              <a:t>3. Perioperative chemoimmunotherapy approved in 2025 as a standard of care </a:t>
            </a:r>
          </a:p>
          <a:p>
            <a:r>
              <a:rPr lang="en-US" sz="1200" dirty="0">
                <a:latin typeface="+mj-lt"/>
              </a:rPr>
              <a:t>treatment modality with cystectomy.</a:t>
            </a:r>
          </a:p>
          <a:p>
            <a:r>
              <a:rPr lang="en-US" sz="1200" dirty="0">
                <a:latin typeface="+mj-lt"/>
              </a:rPr>
              <a:t>4. Perioperative EV P approved in 2025 for cis-ineligible MIBC with cystectomy.</a:t>
            </a:r>
          </a:p>
          <a:p>
            <a:r>
              <a:rPr lang="en-US" sz="1200" dirty="0">
                <a:latin typeface="+mj-lt"/>
              </a:rPr>
              <a:t>5. Chemoradiation without surgery is an option in select patients with true organ-confined disease</a:t>
            </a:r>
          </a:p>
        </p:txBody>
      </p:sp>
    </p:spTree>
    <p:extLst>
      <p:ext uri="{BB962C8B-B14F-4D97-AF65-F5344CB8AC3E}">
        <p14:creationId xmlns:p14="http://schemas.microsoft.com/office/powerpoint/2010/main" val="408405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5739C-8B27-DA43-0C82-F354C9C682F1}"/>
              </a:ext>
            </a:extLst>
          </p:cNvPr>
          <p:cNvSpPr>
            <a:spLocks noGrp="1"/>
          </p:cNvSpPr>
          <p:nvPr>
            <p:ph type="sldNum" sz="quarter" idx="11"/>
          </p:nvPr>
        </p:nvSpPr>
        <p:spPr/>
        <p:txBody>
          <a:bodyPr/>
          <a:lstStyle/>
          <a:p>
            <a:fld id="{523A240F-EAFE-E84F-B44C-6D7A08E0E409}" type="slidenum">
              <a:rPr lang="en-US" smtClean="0"/>
              <a:t>13</a:t>
            </a:fld>
            <a:endParaRPr lang="en-US"/>
          </a:p>
        </p:txBody>
      </p:sp>
      <p:sp>
        <p:nvSpPr>
          <p:cNvPr id="5" name="Title 4">
            <a:extLst>
              <a:ext uri="{FF2B5EF4-FFF2-40B4-BE49-F238E27FC236}">
                <a16:creationId xmlns:a16="http://schemas.microsoft.com/office/drawing/2014/main" id="{2C1E8B74-6679-5EF5-59EA-8A6E1A3E305E}"/>
              </a:ext>
            </a:extLst>
          </p:cNvPr>
          <p:cNvSpPr>
            <a:spLocks noGrp="1"/>
          </p:cNvSpPr>
          <p:nvPr>
            <p:ph type="title"/>
          </p:nvPr>
        </p:nvSpPr>
        <p:spPr/>
        <p:txBody>
          <a:bodyPr/>
          <a:lstStyle/>
          <a:p>
            <a:r>
              <a:rPr lang="en-US" dirty="0"/>
              <a:t>EV303: Perioperative EV + Pembrolizumab in MIBC </a:t>
            </a:r>
          </a:p>
        </p:txBody>
      </p:sp>
      <p:pic>
        <p:nvPicPr>
          <p:cNvPr id="3" name="Picture 2">
            <a:extLst>
              <a:ext uri="{FF2B5EF4-FFF2-40B4-BE49-F238E27FC236}">
                <a16:creationId xmlns:a16="http://schemas.microsoft.com/office/drawing/2014/main" id="{B124A500-51F4-6D3C-7A35-814E7302C86E}"/>
              </a:ext>
            </a:extLst>
          </p:cNvPr>
          <p:cNvPicPr>
            <a:picLocks noChangeAspect="1"/>
          </p:cNvPicPr>
          <p:nvPr/>
        </p:nvPicPr>
        <p:blipFill>
          <a:blip r:embed="rId2"/>
          <a:srcRect l="2890" t="19862" r="2890" b="10044"/>
          <a:stretch/>
        </p:blipFill>
        <p:spPr>
          <a:xfrm>
            <a:off x="1783321" y="1106434"/>
            <a:ext cx="8410203" cy="3519354"/>
          </a:xfrm>
          <a:prstGeom prst="rect">
            <a:avLst/>
          </a:prstGeom>
        </p:spPr>
      </p:pic>
      <p:sp>
        <p:nvSpPr>
          <p:cNvPr id="6" name="Text Placeholder 8">
            <a:extLst>
              <a:ext uri="{FF2B5EF4-FFF2-40B4-BE49-F238E27FC236}">
                <a16:creationId xmlns:a16="http://schemas.microsoft.com/office/drawing/2014/main" id="{FFAC1FBB-4A6E-93AD-7072-7FF3A5E203BB}"/>
              </a:ext>
            </a:extLst>
          </p:cNvPr>
          <p:cNvSpPr>
            <a:spLocks noGrp="1"/>
          </p:cNvSpPr>
          <p:nvPr>
            <p:ph type="body" sz="half" idx="2"/>
          </p:nvPr>
        </p:nvSpPr>
        <p:spPr>
          <a:xfrm>
            <a:off x="512064" y="6374651"/>
            <a:ext cx="4434840" cy="245223"/>
          </a:xfrm>
        </p:spPr>
        <p:txBody>
          <a:bodyPr/>
          <a:lstStyle/>
          <a:p>
            <a:r>
              <a:rPr lang="en-US" dirty="0"/>
              <a:t>Vulsteke et al, ESMO 2025</a:t>
            </a:r>
          </a:p>
        </p:txBody>
      </p:sp>
      <p:sp>
        <p:nvSpPr>
          <p:cNvPr id="7" name="TextBox 6">
            <a:extLst>
              <a:ext uri="{FF2B5EF4-FFF2-40B4-BE49-F238E27FC236}">
                <a16:creationId xmlns:a16="http://schemas.microsoft.com/office/drawing/2014/main" id="{53193219-5812-515F-39B4-E170BF554337}"/>
              </a:ext>
            </a:extLst>
          </p:cNvPr>
          <p:cNvSpPr txBox="1"/>
          <p:nvPr/>
        </p:nvSpPr>
        <p:spPr>
          <a:xfrm>
            <a:off x="2886635" y="4948517"/>
            <a:ext cx="6938682" cy="1292662"/>
          </a:xfrm>
          <a:prstGeom prst="rect">
            <a:avLst/>
          </a:prstGeom>
          <a:noFill/>
        </p:spPr>
        <p:txBody>
          <a:bodyPr wrap="square" lIns="0" tIns="0" rIns="0" bIns="0" rtlCol="0">
            <a:spAutoFit/>
          </a:bodyPr>
          <a:lstStyle/>
          <a:p>
            <a:pPr algn="l"/>
            <a:r>
              <a:rPr lang="en-US" sz="1400" dirty="0">
                <a:solidFill>
                  <a:srgbClr val="FF0000"/>
                </a:solidFill>
              </a:rPr>
              <a:t>Primary endpoint: EFS, defined as time from randomization to the first occurrence of the following:</a:t>
            </a:r>
          </a:p>
          <a:p>
            <a:pPr algn="l"/>
            <a:r>
              <a:rPr lang="en-US" sz="1400" dirty="0">
                <a:solidFill>
                  <a:srgbClr val="272524"/>
                </a:solidFill>
              </a:rPr>
              <a:t>-Radiographic progression precluding surgery</a:t>
            </a:r>
          </a:p>
          <a:p>
            <a:pPr algn="l"/>
            <a:r>
              <a:rPr lang="en-US" sz="1400" dirty="0">
                <a:solidFill>
                  <a:srgbClr val="272524"/>
                </a:solidFill>
              </a:rPr>
              <a:t>-Biopsy-proven MIBC in patients who did not undergo surgery</a:t>
            </a:r>
          </a:p>
          <a:p>
            <a:pPr algn="l"/>
            <a:r>
              <a:rPr lang="en-US" sz="1400" dirty="0">
                <a:solidFill>
                  <a:srgbClr val="272524"/>
                </a:solidFill>
              </a:rPr>
              <a:t>-Inability to undergo surgery due to unresectable tumor or development of M1 disease</a:t>
            </a:r>
          </a:p>
          <a:p>
            <a:pPr algn="l"/>
            <a:r>
              <a:rPr lang="en-US" sz="1400" dirty="0">
                <a:solidFill>
                  <a:srgbClr val="272524"/>
                </a:solidFill>
              </a:rPr>
              <a:t>-Local or distant recurrence after surgery, or death from any cause</a:t>
            </a:r>
          </a:p>
        </p:txBody>
      </p:sp>
    </p:spTree>
    <p:extLst>
      <p:ext uri="{BB962C8B-B14F-4D97-AF65-F5344CB8AC3E}">
        <p14:creationId xmlns:p14="http://schemas.microsoft.com/office/powerpoint/2010/main" val="247538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EAA40B-6D9F-E22D-2F0A-2175DE0421FA}"/>
              </a:ext>
            </a:extLst>
          </p:cNvPr>
          <p:cNvSpPr>
            <a:spLocks noGrp="1"/>
          </p:cNvSpPr>
          <p:nvPr>
            <p:ph type="sldNum" sz="quarter" idx="11"/>
          </p:nvPr>
        </p:nvSpPr>
        <p:spPr/>
        <p:txBody>
          <a:bodyPr/>
          <a:lstStyle/>
          <a:p>
            <a:fld id="{523A240F-EAFE-E84F-B44C-6D7A08E0E409}" type="slidenum">
              <a:rPr lang="en-US" smtClean="0"/>
              <a:t>14</a:t>
            </a:fld>
            <a:endParaRPr lang="en-US"/>
          </a:p>
        </p:txBody>
      </p:sp>
      <p:sp>
        <p:nvSpPr>
          <p:cNvPr id="4" name="Text Placeholder 3">
            <a:extLst>
              <a:ext uri="{FF2B5EF4-FFF2-40B4-BE49-F238E27FC236}">
                <a16:creationId xmlns:a16="http://schemas.microsoft.com/office/drawing/2014/main" id="{BF20073E-0D4F-0A47-C723-C92969BA8289}"/>
              </a:ext>
            </a:extLst>
          </p:cNvPr>
          <p:cNvSpPr>
            <a:spLocks noGrp="1"/>
          </p:cNvSpPr>
          <p:nvPr>
            <p:ph type="body" sz="half" idx="2"/>
          </p:nvPr>
        </p:nvSpPr>
        <p:spPr/>
        <p:txBody>
          <a:bodyPr/>
          <a:lstStyle/>
          <a:p>
            <a:r>
              <a:rPr lang="en-US" dirty="0"/>
              <a:t>Vulsteke et al, ESMO 2025</a:t>
            </a:r>
          </a:p>
        </p:txBody>
      </p:sp>
      <p:sp>
        <p:nvSpPr>
          <p:cNvPr id="5" name="Title 4">
            <a:extLst>
              <a:ext uri="{FF2B5EF4-FFF2-40B4-BE49-F238E27FC236}">
                <a16:creationId xmlns:a16="http://schemas.microsoft.com/office/drawing/2014/main" id="{9E8505B3-766A-8658-BAE2-9C691ADAA098}"/>
              </a:ext>
            </a:extLst>
          </p:cNvPr>
          <p:cNvSpPr>
            <a:spLocks noGrp="1"/>
          </p:cNvSpPr>
          <p:nvPr>
            <p:ph type="title"/>
          </p:nvPr>
        </p:nvSpPr>
        <p:spPr/>
        <p:txBody>
          <a:bodyPr/>
          <a:lstStyle/>
          <a:p>
            <a:r>
              <a:rPr lang="en-US" dirty="0"/>
              <a:t>EV303: Perioperative EV + Pembrolizumab in MIBC </a:t>
            </a:r>
          </a:p>
        </p:txBody>
      </p:sp>
      <p:pic>
        <p:nvPicPr>
          <p:cNvPr id="6" name="Picture 5">
            <a:extLst>
              <a:ext uri="{FF2B5EF4-FFF2-40B4-BE49-F238E27FC236}">
                <a16:creationId xmlns:a16="http://schemas.microsoft.com/office/drawing/2014/main" id="{DEADCAE3-9AE2-08CD-33E2-EF23129E554C}"/>
              </a:ext>
            </a:extLst>
          </p:cNvPr>
          <p:cNvPicPr>
            <a:picLocks noChangeAspect="1"/>
          </p:cNvPicPr>
          <p:nvPr/>
        </p:nvPicPr>
        <p:blipFill>
          <a:blip r:embed="rId2"/>
          <a:srcRect t="4000" b="10565"/>
          <a:stretch>
            <a:fillRect/>
          </a:stretch>
        </p:blipFill>
        <p:spPr>
          <a:xfrm>
            <a:off x="0" y="1750886"/>
            <a:ext cx="6286502" cy="3021139"/>
          </a:xfrm>
          <a:prstGeom prst="rect">
            <a:avLst/>
          </a:prstGeom>
        </p:spPr>
      </p:pic>
      <p:pic>
        <p:nvPicPr>
          <p:cNvPr id="7" name="Picture 6">
            <a:extLst>
              <a:ext uri="{FF2B5EF4-FFF2-40B4-BE49-F238E27FC236}">
                <a16:creationId xmlns:a16="http://schemas.microsoft.com/office/drawing/2014/main" id="{31C4C751-9143-8CD6-D971-F0437BE6D6A9}"/>
              </a:ext>
            </a:extLst>
          </p:cNvPr>
          <p:cNvPicPr>
            <a:picLocks noChangeAspect="1"/>
          </p:cNvPicPr>
          <p:nvPr/>
        </p:nvPicPr>
        <p:blipFill>
          <a:blip r:embed="rId3"/>
          <a:srcRect t="4000" r="14788"/>
          <a:stretch>
            <a:fillRect/>
          </a:stretch>
        </p:blipFill>
        <p:spPr>
          <a:xfrm>
            <a:off x="6648450" y="1750886"/>
            <a:ext cx="5543550" cy="3513010"/>
          </a:xfrm>
          <a:prstGeom prst="rect">
            <a:avLst/>
          </a:prstGeom>
        </p:spPr>
      </p:pic>
    </p:spTree>
    <p:extLst>
      <p:ext uri="{BB962C8B-B14F-4D97-AF65-F5344CB8AC3E}">
        <p14:creationId xmlns:p14="http://schemas.microsoft.com/office/powerpoint/2010/main" val="39219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9D009-79B1-EDCF-9FCF-004E01A6B06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BB304-A97A-7E85-50B4-183F17E87626}"/>
              </a:ext>
            </a:extLst>
          </p:cNvPr>
          <p:cNvSpPr>
            <a:spLocks noGrp="1"/>
          </p:cNvSpPr>
          <p:nvPr>
            <p:ph type="sldNum" sz="quarter" idx="11"/>
          </p:nvPr>
        </p:nvSpPr>
        <p:spPr/>
        <p:txBody>
          <a:bodyPr/>
          <a:lstStyle/>
          <a:p>
            <a:fld id="{523A240F-EAFE-E84F-B44C-6D7A08E0E409}" type="slidenum">
              <a:rPr lang="en-US" smtClean="0"/>
              <a:pPr/>
              <a:t>15</a:t>
            </a:fld>
            <a:endParaRPr lang="en-US"/>
          </a:p>
        </p:txBody>
      </p:sp>
      <p:sp>
        <p:nvSpPr>
          <p:cNvPr id="7" name="Title 6">
            <a:extLst>
              <a:ext uri="{FF2B5EF4-FFF2-40B4-BE49-F238E27FC236}">
                <a16:creationId xmlns:a16="http://schemas.microsoft.com/office/drawing/2014/main" id="{D7C236AA-9D73-8D17-92C6-6E356D8D23F6}"/>
              </a:ext>
            </a:extLst>
          </p:cNvPr>
          <p:cNvSpPr>
            <a:spLocks noGrp="1"/>
          </p:cNvSpPr>
          <p:nvPr>
            <p:ph type="title"/>
          </p:nvPr>
        </p:nvSpPr>
        <p:spPr/>
        <p:txBody>
          <a:bodyPr/>
          <a:lstStyle/>
          <a:p>
            <a:r>
              <a:rPr lang="en-US" dirty="0"/>
              <a:t>Three randomized trials of </a:t>
            </a:r>
            <a:r>
              <a:rPr lang="en-US" dirty="0" err="1"/>
              <a:t>chemoIO</a:t>
            </a:r>
            <a:r>
              <a:rPr lang="en-US" dirty="0"/>
              <a:t> in the MIBC space</a:t>
            </a:r>
          </a:p>
        </p:txBody>
      </p:sp>
      <p:sp>
        <p:nvSpPr>
          <p:cNvPr id="8" name="Content Placeholder 7">
            <a:extLst>
              <a:ext uri="{FF2B5EF4-FFF2-40B4-BE49-F238E27FC236}">
                <a16:creationId xmlns:a16="http://schemas.microsoft.com/office/drawing/2014/main" id="{EB7868BF-AB6E-2F7A-6A18-E04EC21D5CDA}"/>
              </a:ext>
            </a:extLst>
          </p:cNvPr>
          <p:cNvSpPr>
            <a:spLocks noGrp="1"/>
          </p:cNvSpPr>
          <p:nvPr>
            <p:ph idx="1"/>
          </p:nvPr>
        </p:nvSpPr>
        <p:spPr>
          <a:xfrm>
            <a:off x="512064" y="1298447"/>
            <a:ext cx="11184422" cy="4404741"/>
          </a:xfrm>
        </p:spPr>
        <p:txBody>
          <a:bodyPr/>
          <a:lstStyle/>
          <a:p>
            <a:r>
              <a:rPr lang="en-US" dirty="0"/>
              <a:t>	</a:t>
            </a:r>
          </a:p>
        </p:txBody>
      </p:sp>
      <p:sp>
        <p:nvSpPr>
          <p:cNvPr id="4" name="Text Placeholder 8">
            <a:extLst>
              <a:ext uri="{FF2B5EF4-FFF2-40B4-BE49-F238E27FC236}">
                <a16:creationId xmlns:a16="http://schemas.microsoft.com/office/drawing/2014/main" id="{FC0514CA-899C-8A08-461D-8D4E18D44AE2}"/>
              </a:ext>
            </a:extLst>
          </p:cNvPr>
          <p:cNvSpPr>
            <a:spLocks noGrp="1"/>
          </p:cNvSpPr>
          <p:nvPr>
            <p:ph type="body" sz="half" idx="2"/>
          </p:nvPr>
        </p:nvSpPr>
        <p:spPr>
          <a:xfrm>
            <a:off x="512064" y="6374651"/>
            <a:ext cx="4434840" cy="245223"/>
          </a:xfrm>
        </p:spPr>
        <p:txBody>
          <a:bodyPr/>
          <a:lstStyle/>
          <a:p>
            <a:endParaRPr lang="en-US" dirty="0"/>
          </a:p>
        </p:txBody>
      </p:sp>
      <p:grpSp>
        <p:nvGrpSpPr>
          <p:cNvPr id="5" name="Group 4">
            <a:extLst>
              <a:ext uri="{FF2B5EF4-FFF2-40B4-BE49-F238E27FC236}">
                <a16:creationId xmlns:a16="http://schemas.microsoft.com/office/drawing/2014/main" id="{0C0DC27C-B3EB-8A1A-B322-8C0F2EEF581A}"/>
              </a:ext>
            </a:extLst>
          </p:cNvPr>
          <p:cNvGrpSpPr/>
          <p:nvPr/>
        </p:nvGrpSpPr>
        <p:grpSpPr>
          <a:xfrm>
            <a:off x="1110996" y="1115567"/>
            <a:ext cx="9651492" cy="4919473"/>
            <a:chOff x="1916974" y="1520883"/>
            <a:chExt cx="8365972" cy="4701007"/>
          </a:xfrm>
        </p:grpSpPr>
        <p:pic>
          <p:nvPicPr>
            <p:cNvPr id="6" name="Picture 5">
              <a:extLst>
                <a:ext uri="{FF2B5EF4-FFF2-40B4-BE49-F238E27FC236}">
                  <a16:creationId xmlns:a16="http://schemas.microsoft.com/office/drawing/2014/main" id="{CA722291-2C52-9C8C-03AD-C404E2B4B4F7}"/>
                </a:ext>
              </a:extLst>
            </p:cNvPr>
            <p:cNvPicPr>
              <a:picLocks noChangeAspect="1"/>
            </p:cNvPicPr>
            <p:nvPr/>
          </p:nvPicPr>
          <p:blipFill>
            <a:blip r:embed="rId3"/>
            <a:stretch>
              <a:fillRect/>
            </a:stretch>
          </p:blipFill>
          <p:spPr>
            <a:xfrm>
              <a:off x="1925601" y="1520883"/>
              <a:ext cx="8357345" cy="4701007"/>
            </a:xfrm>
            <a:prstGeom prst="rect">
              <a:avLst/>
            </a:prstGeom>
          </p:spPr>
        </p:pic>
        <p:sp>
          <p:nvSpPr>
            <p:cNvPr id="9" name="Rectangle 8">
              <a:extLst>
                <a:ext uri="{FF2B5EF4-FFF2-40B4-BE49-F238E27FC236}">
                  <a16:creationId xmlns:a16="http://schemas.microsoft.com/office/drawing/2014/main" id="{7EB9E1FE-C094-DE73-47D2-77F80098820A}"/>
                </a:ext>
              </a:extLst>
            </p:cNvPr>
            <p:cNvSpPr/>
            <p:nvPr/>
          </p:nvSpPr>
          <p:spPr>
            <a:xfrm>
              <a:off x="1916974" y="3174522"/>
              <a:ext cx="8357345" cy="681487"/>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752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2836D-4CAF-88A2-5686-7466248C9DA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4DAFBF-34F0-A85E-0C4D-1A1399880A8E}"/>
              </a:ext>
            </a:extLst>
          </p:cNvPr>
          <p:cNvSpPr>
            <a:spLocks noGrp="1"/>
          </p:cNvSpPr>
          <p:nvPr>
            <p:ph type="sldNum" sz="quarter" idx="11"/>
          </p:nvPr>
        </p:nvSpPr>
        <p:spPr/>
        <p:txBody>
          <a:bodyPr/>
          <a:lstStyle/>
          <a:p>
            <a:fld id="{523A240F-EAFE-E84F-B44C-6D7A08E0E409}" type="slidenum">
              <a:rPr lang="en-US" smtClean="0"/>
              <a:pPr/>
              <a:t>16</a:t>
            </a:fld>
            <a:endParaRPr lang="en-US"/>
          </a:p>
        </p:txBody>
      </p:sp>
      <p:sp>
        <p:nvSpPr>
          <p:cNvPr id="9" name="Text Placeholder 8">
            <a:extLst>
              <a:ext uri="{FF2B5EF4-FFF2-40B4-BE49-F238E27FC236}">
                <a16:creationId xmlns:a16="http://schemas.microsoft.com/office/drawing/2014/main" id="{9F48CAE5-145B-EE97-2255-9221B861D903}"/>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DF565AD3-8C13-9B60-8916-D83E548CC29E}"/>
              </a:ext>
            </a:extLst>
          </p:cNvPr>
          <p:cNvSpPr>
            <a:spLocks noGrp="1"/>
          </p:cNvSpPr>
          <p:nvPr>
            <p:ph type="title"/>
          </p:nvPr>
        </p:nvSpPr>
        <p:spPr/>
        <p:txBody>
          <a:bodyPr/>
          <a:lstStyle/>
          <a:p>
            <a:r>
              <a:rPr lang="en-US" dirty="0"/>
              <a:t>Comparative randomized phase 2 trials</a:t>
            </a:r>
          </a:p>
        </p:txBody>
      </p:sp>
      <p:sp>
        <p:nvSpPr>
          <p:cNvPr id="8" name="Content Placeholder 7">
            <a:extLst>
              <a:ext uri="{FF2B5EF4-FFF2-40B4-BE49-F238E27FC236}">
                <a16:creationId xmlns:a16="http://schemas.microsoft.com/office/drawing/2014/main" id="{60B3E85C-EE61-9B90-9000-82AEC4CEF031}"/>
              </a:ext>
            </a:extLst>
          </p:cNvPr>
          <p:cNvSpPr>
            <a:spLocks noGrp="1"/>
          </p:cNvSpPr>
          <p:nvPr>
            <p:ph idx="1"/>
          </p:nvPr>
        </p:nvSpPr>
        <p:spPr/>
        <p:txBody>
          <a:bodyPr/>
          <a:lstStyle/>
          <a:p>
            <a:r>
              <a:rPr lang="en-US" dirty="0"/>
              <a:t>-Allows for balance of prognostic factors between treatment arms</a:t>
            </a:r>
          </a:p>
          <a:p>
            <a:endParaRPr lang="en-US" dirty="0"/>
          </a:p>
          <a:p>
            <a:r>
              <a:rPr lang="en-US" dirty="0"/>
              <a:t>-Signal of treatment benefit prior to proceeding with a definitive phase 3 trial</a:t>
            </a:r>
          </a:p>
          <a:p>
            <a:endParaRPr lang="en-US" dirty="0"/>
          </a:p>
          <a:p>
            <a:r>
              <a:rPr lang="en-US" dirty="0"/>
              <a:t>-Useful for </a:t>
            </a:r>
            <a:r>
              <a:rPr lang="en-US" b="1" dirty="0"/>
              <a:t>biomarker-guided designs</a:t>
            </a:r>
          </a:p>
        </p:txBody>
      </p:sp>
    </p:spTree>
    <p:extLst>
      <p:ext uri="{BB962C8B-B14F-4D97-AF65-F5344CB8AC3E}">
        <p14:creationId xmlns:p14="http://schemas.microsoft.com/office/powerpoint/2010/main" val="184019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ADCD3-59AA-BB31-F6CF-EC24281E5E1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12AE96-9614-D6FE-9263-3027F1092567}"/>
              </a:ext>
            </a:extLst>
          </p:cNvPr>
          <p:cNvSpPr>
            <a:spLocks noGrp="1"/>
          </p:cNvSpPr>
          <p:nvPr>
            <p:ph type="sldNum" sz="quarter" idx="11"/>
          </p:nvPr>
        </p:nvSpPr>
        <p:spPr/>
        <p:txBody>
          <a:bodyPr/>
          <a:lstStyle/>
          <a:p>
            <a:fld id="{523A240F-EAFE-E84F-B44C-6D7A08E0E409}" type="slidenum">
              <a:rPr lang="en-US" smtClean="0"/>
              <a:pPr/>
              <a:t>17</a:t>
            </a:fld>
            <a:endParaRPr lang="en-US"/>
          </a:p>
        </p:txBody>
      </p:sp>
      <p:sp>
        <p:nvSpPr>
          <p:cNvPr id="7" name="Title 6">
            <a:extLst>
              <a:ext uri="{FF2B5EF4-FFF2-40B4-BE49-F238E27FC236}">
                <a16:creationId xmlns:a16="http://schemas.microsoft.com/office/drawing/2014/main" id="{0323DB8D-B8AD-CE03-7AF4-F9942E3D62BA}"/>
              </a:ext>
            </a:extLst>
          </p:cNvPr>
          <p:cNvSpPr>
            <a:spLocks noGrp="1"/>
          </p:cNvSpPr>
          <p:nvPr>
            <p:ph type="title"/>
          </p:nvPr>
        </p:nvSpPr>
        <p:spPr/>
        <p:txBody>
          <a:bodyPr/>
          <a:lstStyle/>
          <a:p>
            <a:r>
              <a:rPr lang="en-US" dirty="0"/>
              <a:t>Adjuvant checkpoint blockade for high-risk urothelial cancer</a:t>
            </a:r>
          </a:p>
        </p:txBody>
      </p:sp>
      <p:grpSp>
        <p:nvGrpSpPr>
          <p:cNvPr id="2" name="Group 1">
            <a:extLst>
              <a:ext uri="{FF2B5EF4-FFF2-40B4-BE49-F238E27FC236}">
                <a16:creationId xmlns:a16="http://schemas.microsoft.com/office/drawing/2014/main" id="{825851F4-AA6A-607F-7C50-21CF3396140D}"/>
              </a:ext>
            </a:extLst>
          </p:cNvPr>
          <p:cNvGrpSpPr/>
          <p:nvPr/>
        </p:nvGrpSpPr>
        <p:grpSpPr>
          <a:xfrm>
            <a:off x="240724" y="1456760"/>
            <a:ext cx="8488531" cy="1312533"/>
            <a:chOff x="425319" y="3118756"/>
            <a:chExt cx="9219499" cy="1554592"/>
          </a:xfrm>
        </p:grpSpPr>
        <p:sp>
          <p:nvSpPr>
            <p:cNvPr id="4" name="Rectangle 3">
              <a:extLst>
                <a:ext uri="{FF2B5EF4-FFF2-40B4-BE49-F238E27FC236}">
                  <a16:creationId xmlns:a16="http://schemas.microsoft.com/office/drawing/2014/main" id="{FC266389-B15E-479D-8444-016B50FCFCB2}"/>
                </a:ext>
              </a:extLst>
            </p:cNvPr>
            <p:cNvSpPr/>
            <p:nvPr/>
          </p:nvSpPr>
          <p:spPr>
            <a:xfrm>
              <a:off x="425319" y="3118756"/>
              <a:ext cx="4648419" cy="372410"/>
            </a:xfrm>
            <a:prstGeom prst="rect">
              <a:avLst/>
            </a:prstGeom>
          </p:spPr>
          <p:txBody>
            <a:bodyPr wrap="square" lIns="0" tIns="54864" rIns="0" bIns="54864">
              <a:spAutoFit/>
            </a:bodyPr>
            <a:lstStyle/>
            <a:p>
              <a:pPr defTabSz="1097280" fontAlgn="auto">
                <a:spcBef>
                  <a:spcPts val="0"/>
                </a:spcBef>
                <a:spcAft>
                  <a:spcPts val="0"/>
                </a:spcAft>
                <a:defRPr/>
              </a:pPr>
              <a:r>
                <a:rPr lang="en-GB" sz="1700" b="1">
                  <a:solidFill>
                    <a:schemeClr val="accent2"/>
                  </a:solidFill>
                  <a:latin typeface="Arial"/>
                  <a:cs typeface="Arial"/>
                </a:rPr>
                <a:t>CheckMate 274 (NCT02632409)</a:t>
              </a:r>
            </a:p>
          </p:txBody>
        </p:sp>
        <p:sp>
          <p:nvSpPr>
            <p:cNvPr id="5" name="TextBox 11">
              <a:extLst>
                <a:ext uri="{FF2B5EF4-FFF2-40B4-BE49-F238E27FC236}">
                  <a16:creationId xmlns:a16="http://schemas.microsoft.com/office/drawing/2014/main" id="{EC8FA27F-A25D-05EB-B021-8ED3935BF2D7}"/>
                </a:ext>
              </a:extLst>
            </p:cNvPr>
            <p:cNvSpPr>
              <a:spLocks noChangeArrowheads="1"/>
            </p:cNvSpPr>
            <p:nvPr/>
          </p:nvSpPr>
          <p:spPr bwMode="gray">
            <a:xfrm>
              <a:off x="7741541" y="4162833"/>
              <a:ext cx="1884929" cy="510515"/>
            </a:xfrm>
            <a:prstGeom prst="roundRect">
              <a:avLst>
                <a:gd name="adj" fmla="val 13213"/>
              </a:avLst>
            </a:prstGeom>
            <a:solidFill>
              <a:schemeClr val="accent1">
                <a:lumMod val="60000"/>
                <a:lumOff val="40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Placebo</a:t>
              </a:r>
            </a:p>
          </p:txBody>
        </p:sp>
        <p:sp>
          <p:nvSpPr>
            <p:cNvPr id="6" name="TextBox 11">
              <a:extLst>
                <a:ext uri="{FF2B5EF4-FFF2-40B4-BE49-F238E27FC236}">
                  <a16:creationId xmlns:a16="http://schemas.microsoft.com/office/drawing/2014/main" id="{DE87DC69-5485-03CF-63B2-9CC244080AD3}"/>
                </a:ext>
              </a:extLst>
            </p:cNvPr>
            <p:cNvSpPr>
              <a:spLocks noChangeArrowheads="1"/>
            </p:cNvSpPr>
            <p:nvPr/>
          </p:nvSpPr>
          <p:spPr bwMode="gray">
            <a:xfrm>
              <a:off x="7759889" y="3223079"/>
              <a:ext cx="1884929" cy="510515"/>
            </a:xfrm>
            <a:prstGeom prst="roundRect">
              <a:avLst>
                <a:gd name="adj" fmla="val 13213"/>
              </a:avLst>
            </a:prstGeom>
            <a:solidFill>
              <a:schemeClr val="accent3">
                <a:lumMod val="75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Nivolumab</a:t>
              </a:r>
            </a:p>
          </p:txBody>
        </p:sp>
        <p:sp>
          <p:nvSpPr>
            <p:cNvPr id="10" name="Freeform 6">
              <a:extLst>
                <a:ext uri="{FF2B5EF4-FFF2-40B4-BE49-F238E27FC236}">
                  <a16:creationId xmlns:a16="http://schemas.microsoft.com/office/drawing/2014/main" id="{D662EE2A-F71E-BD15-A884-26830E6C8126}"/>
                </a:ext>
              </a:extLst>
            </p:cNvPr>
            <p:cNvSpPr>
              <a:spLocks/>
            </p:cNvSpPr>
            <p:nvPr/>
          </p:nvSpPr>
          <p:spPr bwMode="auto">
            <a:xfrm>
              <a:off x="6154057" y="3352651"/>
              <a:ext cx="1547172" cy="527791"/>
            </a:xfrm>
            <a:custGeom>
              <a:avLst/>
              <a:gdLst>
                <a:gd name="T0" fmla="*/ 870 w 1070"/>
                <a:gd name="T1" fmla="*/ 0 h 307"/>
                <a:gd name="T2" fmla="*/ 1041 w 1070"/>
                <a:gd name="T3" fmla="*/ 0 h 307"/>
                <a:gd name="T4" fmla="*/ 1070 w 1070"/>
                <a:gd name="T5" fmla="*/ 25 h 307"/>
                <a:gd name="T6" fmla="*/ 1041 w 1070"/>
                <a:gd name="T7" fmla="*/ 51 h 307"/>
                <a:gd name="T8" fmla="*/ 870 w 1070"/>
                <a:gd name="T9" fmla="*/ 51 h 307"/>
                <a:gd name="T10" fmla="*/ 768 w 1070"/>
                <a:gd name="T11" fmla="*/ 153 h 307"/>
                <a:gd name="T12" fmla="*/ 768 w 1070"/>
                <a:gd name="T13" fmla="*/ 204 h 307"/>
                <a:gd name="T14" fmla="*/ 666 w 1070"/>
                <a:gd name="T15" fmla="*/ 307 h 307"/>
                <a:gd name="T16" fmla="*/ 644 w 1070"/>
                <a:gd name="T17" fmla="*/ 307 h 307"/>
                <a:gd name="T18" fmla="*/ 638 w 1070"/>
                <a:gd name="T19" fmla="*/ 307 h 307"/>
                <a:gd name="T20" fmla="*/ 614 w 1070"/>
                <a:gd name="T21" fmla="*/ 307 h 307"/>
                <a:gd name="T22" fmla="*/ 330 w 1070"/>
                <a:gd name="T23" fmla="*/ 307 h 307"/>
                <a:gd name="T24" fmla="*/ 309 w 1070"/>
                <a:gd name="T25" fmla="*/ 307 h 307"/>
                <a:gd name="T26" fmla="*/ 0 w 1070"/>
                <a:gd name="T27" fmla="*/ 307 h 307"/>
                <a:gd name="T28" fmla="*/ 0 w 1070"/>
                <a:gd name="T29" fmla="*/ 255 h 307"/>
                <a:gd name="T30" fmla="*/ 309 w 1070"/>
                <a:gd name="T31" fmla="*/ 255 h 307"/>
                <a:gd name="T32" fmla="*/ 330 w 1070"/>
                <a:gd name="T33" fmla="*/ 255 h 307"/>
                <a:gd name="T34" fmla="*/ 638 w 1070"/>
                <a:gd name="T35" fmla="*/ 255 h 307"/>
                <a:gd name="T36" fmla="*/ 639 w 1070"/>
                <a:gd name="T37" fmla="*/ 256 h 307"/>
                <a:gd name="T38" fmla="*/ 666 w 1070"/>
                <a:gd name="T39" fmla="*/ 256 h 307"/>
                <a:gd name="T40" fmla="*/ 717 w 1070"/>
                <a:gd name="T41" fmla="*/ 204 h 307"/>
                <a:gd name="T42" fmla="*/ 717 w 1070"/>
                <a:gd name="T43" fmla="*/ 153 h 307"/>
                <a:gd name="T44" fmla="*/ 870 w 1070"/>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0" h="307">
                  <a:moveTo>
                    <a:pt x="870" y="0"/>
                  </a:moveTo>
                  <a:cubicBezTo>
                    <a:pt x="870" y="0"/>
                    <a:pt x="990" y="0"/>
                    <a:pt x="1041" y="0"/>
                  </a:cubicBezTo>
                  <a:cubicBezTo>
                    <a:pt x="1041" y="0"/>
                    <a:pt x="1041" y="0"/>
                    <a:pt x="1070" y="25"/>
                  </a:cubicBezTo>
                  <a:cubicBezTo>
                    <a:pt x="1070" y="25"/>
                    <a:pt x="1070" y="25"/>
                    <a:pt x="1041" y="51"/>
                  </a:cubicBezTo>
                  <a:cubicBezTo>
                    <a:pt x="870" y="51"/>
                    <a:pt x="870" y="51"/>
                    <a:pt x="870" y="51"/>
                  </a:cubicBezTo>
                  <a:cubicBezTo>
                    <a:pt x="768" y="51"/>
                    <a:pt x="768" y="153"/>
                    <a:pt x="768" y="153"/>
                  </a:cubicBezTo>
                  <a:cubicBezTo>
                    <a:pt x="768" y="153"/>
                    <a:pt x="768" y="153"/>
                    <a:pt x="768" y="204"/>
                  </a:cubicBezTo>
                  <a:cubicBezTo>
                    <a:pt x="768" y="307"/>
                    <a:pt x="666" y="307"/>
                    <a:pt x="666" y="307"/>
                  </a:cubicBezTo>
                  <a:cubicBezTo>
                    <a:pt x="666" y="307"/>
                    <a:pt x="666" y="307"/>
                    <a:pt x="644" y="307"/>
                  </a:cubicBezTo>
                  <a:cubicBezTo>
                    <a:pt x="638" y="307"/>
                    <a:pt x="638" y="307"/>
                    <a:pt x="638" y="307"/>
                  </a:cubicBezTo>
                  <a:cubicBezTo>
                    <a:pt x="614" y="307"/>
                    <a:pt x="614" y="307"/>
                    <a:pt x="614" y="307"/>
                  </a:cubicBezTo>
                  <a:cubicBezTo>
                    <a:pt x="330" y="307"/>
                    <a:pt x="330" y="307"/>
                    <a:pt x="330" y="307"/>
                  </a:cubicBezTo>
                  <a:cubicBezTo>
                    <a:pt x="309" y="307"/>
                    <a:pt x="309" y="307"/>
                    <a:pt x="309" y="307"/>
                  </a:cubicBezTo>
                  <a:cubicBezTo>
                    <a:pt x="0" y="307"/>
                    <a:pt x="0" y="307"/>
                    <a:pt x="0" y="307"/>
                  </a:cubicBezTo>
                  <a:cubicBezTo>
                    <a:pt x="0" y="255"/>
                    <a:pt x="0" y="255"/>
                    <a:pt x="0" y="255"/>
                  </a:cubicBezTo>
                  <a:cubicBezTo>
                    <a:pt x="309" y="255"/>
                    <a:pt x="309" y="255"/>
                    <a:pt x="309" y="255"/>
                  </a:cubicBezTo>
                  <a:cubicBezTo>
                    <a:pt x="330" y="255"/>
                    <a:pt x="330" y="255"/>
                    <a:pt x="330" y="255"/>
                  </a:cubicBezTo>
                  <a:cubicBezTo>
                    <a:pt x="638" y="255"/>
                    <a:pt x="638" y="255"/>
                    <a:pt x="638" y="255"/>
                  </a:cubicBezTo>
                  <a:cubicBezTo>
                    <a:pt x="639" y="256"/>
                    <a:pt x="639" y="256"/>
                    <a:pt x="639" y="256"/>
                  </a:cubicBezTo>
                  <a:cubicBezTo>
                    <a:pt x="666" y="256"/>
                    <a:pt x="666" y="256"/>
                    <a:pt x="666" y="256"/>
                  </a:cubicBezTo>
                  <a:cubicBezTo>
                    <a:pt x="666" y="256"/>
                    <a:pt x="717" y="257"/>
                    <a:pt x="717" y="204"/>
                  </a:cubicBezTo>
                  <a:cubicBezTo>
                    <a:pt x="717" y="204"/>
                    <a:pt x="717" y="204"/>
                    <a:pt x="717" y="153"/>
                  </a:cubicBezTo>
                  <a:cubicBezTo>
                    <a:pt x="717" y="153"/>
                    <a:pt x="715" y="0"/>
                    <a:pt x="870" y="0"/>
                  </a:cubicBezTo>
                  <a:close/>
                </a:path>
              </a:pathLst>
            </a:custGeom>
            <a:solidFill>
              <a:schemeClr val="accent3">
                <a:lumMod val="75000"/>
                <a:alpha val="32157"/>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11" name="Freeform 8">
              <a:extLst>
                <a:ext uri="{FF2B5EF4-FFF2-40B4-BE49-F238E27FC236}">
                  <a16:creationId xmlns:a16="http://schemas.microsoft.com/office/drawing/2014/main" id="{42189ACD-2A6E-524D-9892-34DB792FEBD6}"/>
                </a:ext>
              </a:extLst>
            </p:cNvPr>
            <p:cNvSpPr>
              <a:spLocks/>
            </p:cNvSpPr>
            <p:nvPr/>
          </p:nvSpPr>
          <p:spPr bwMode="auto">
            <a:xfrm>
              <a:off x="6154057" y="3965819"/>
              <a:ext cx="1547172" cy="527791"/>
            </a:xfrm>
            <a:custGeom>
              <a:avLst/>
              <a:gdLst>
                <a:gd name="T0" fmla="*/ 0 w 1070"/>
                <a:gd name="T1" fmla="*/ 0 h 307"/>
                <a:gd name="T2" fmla="*/ 309 w 1070"/>
                <a:gd name="T3" fmla="*/ 0 h 307"/>
                <a:gd name="T4" fmla="*/ 381 w 1070"/>
                <a:gd name="T5" fmla="*/ 0 h 307"/>
                <a:gd name="T6" fmla="*/ 564 w 1070"/>
                <a:gd name="T7" fmla="*/ 0 h 307"/>
                <a:gd name="T8" fmla="*/ 565 w 1070"/>
                <a:gd name="T9" fmla="*/ 0 h 307"/>
                <a:gd name="T10" fmla="*/ 576 w 1070"/>
                <a:gd name="T11" fmla="*/ 0 h 307"/>
                <a:gd name="T12" fmla="*/ 607 w 1070"/>
                <a:gd name="T13" fmla="*/ 0 h 307"/>
                <a:gd name="T14" fmla="*/ 632 w 1070"/>
                <a:gd name="T15" fmla="*/ 0 h 307"/>
                <a:gd name="T16" fmla="*/ 666 w 1070"/>
                <a:gd name="T17" fmla="*/ 0 h 307"/>
                <a:gd name="T18" fmla="*/ 689 w 1070"/>
                <a:gd name="T19" fmla="*/ 0 h 307"/>
                <a:gd name="T20" fmla="*/ 691 w 1070"/>
                <a:gd name="T21" fmla="*/ 2 h 307"/>
                <a:gd name="T22" fmla="*/ 693 w 1070"/>
                <a:gd name="T23" fmla="*/ 2 h 307"/>
                <a:gd name="T24" fmla="*/ 819 w 1070"/>
                <a:gd name="T25" fmla="*/ 153 h 307"/>
                <a:gd name="T26" fmla="*/ 819 w 1070"/>
                <a:gd name="T27" fmla="*/ 205 h 307"/>
                <a:gd name="T28" fmla="*/ 870 w 1070"/>
                <a:gd name="T29" fmla="*/ 256 h 307"/>
                <a:gd name="T30" fmla="*/ 1041 w 1070"/>
                <a:gd name="T31" fmla="*/ 256 h 307"/>
                <a:gd name="T32" fmla="*/ 1070 w 1070"/>
                <a:gd name="T33" fmla="*/ 281 h 307"/>
                <a:gd name="T34" fmla="*/ 1041 w 1070"/>
                <a:gd name="T35" fmla="*/ 307 h 307"/>
                <a:gd name="T36" fmla="*/ 870 w 1070"/>
                <a:gd name="T37" fmla="*/ 307 h 307"/>
                <a:gd name="T38" fmla="*/ 768 w 1070"/>
                <a:gd name="T39" fmla="*/ 205 h 307"/>
                <a:gd name="T40" fmla="*/ 768 w 1070"/>
                <a:gd name="T41" fmla="*/ 153 h 307"/>
                <a:gd name="T42" fmla="*/ 666 w 1070"/>
                <a:gd name="T43" fmla="*/ 51 h 307"/>
                <a:gd name="T44" fmla="*/ 564 w 1070"/>
                <a:gd name="T45" fmla="*/ 51 h 307"/>
                <a:gd name="T46" fmla="*/ 564 w 1070"/>
                <a:gd name="T47" fmla="*/ 51 h 307"/>
                <a:gd name="T48" fmla="*/ 381 w 1070"/>
                <a:gd name="T49" fmla="*/ 51 h 307"/>
                <a:gd name="T50" fmla="*/ 309 w 1070"/>
                <a:gd name="T51" fmla="*/ 51 h 307"/>
                <a:gd name="T52" fmla="*/ 0 w 1070"/>
                <a:gd name="T53" fmla="*/ 51 h 307"/>
                <a:gd name="T54" fmla="*/ 0 w 1070"/>
                <a:gd name="T5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0" h="307">
                  <a:moveTo>
                    <a:pt x="0" y="0"/>
                  </a:moveTo>
                  <a:cubicBezTo>
                    <a:pt x="309" y="0"/>
                    <a:pt x="309" y="0"/>
                    <a:pt x="309" y="0"/>
                  </a:cubicBezTo>
                  <a:cubicBezTo>
                    <a:pt x="381" y="0"/>
                    <a:pt x="381" y="0"/>
                    <a:pt x="381" y="0"/>
                  </a:cubicBezTo>
                  <a:cubicBezTo>
                    <a:pt x="564" y="0"/>
                    <a:pt x="564" y="0"/>
                    <a:pt x="564" y="0"/>
                  </a:cubicBezTo>
                  <a:cubicBezTo>
                    <a:pt x="565" y="0"/>
                    <a:pt x="565" y="0"/>
                    <a:pt x="565" y="0"/>
                  </a:cubicBezTo>
                  <a:cubicBezTo>
                    <a:pt x="576" y="0"/>
                    <a:pt x="576" y="0"/>
                    <a:pt x="576" y="0"/>
                  </a:cubicBezTo>
                  <a:cubicBezTo>
                    <a:pt x="607" y="0"/>
                    <a:pt x="607" y="0"/>
                    <a:pt x="607" y="0"/>
                  </a:cubicBezTo>
                  <a:cubicBezTo>
                    <a:pt x="632" y="0"/>
                    <a:pt x="632" y="0"/>
                    <a:pt x="632" y="0"/>
                  </a:cubicBezTo>
                  <a:cubicBezTo>
                    <a:pt x="666" y="0"/>
                    <a:pt x="666" y="0"/>
                    <a:pt x="666" y="0"/>
                  </a:cubicBezTo>
                  <a:cubicBezTo>
                    <a:pt x="689" y="0"/>
                    <a:pt x="689" y="0"/>
                    <a:pt x="689" y="0"/>
                  </a:cubicBezTo>
                  <a:cubicBezTo>
                    <a:pt x="691" y="2"/>
                    <a:pt x="691" y="2"/>
                    <a:pt x="691" y="2"/>
                  </a:cubicBezTo>
                  <a:cubicBezTo>
                    <a:pt x="693" y="2"/>
                    <a:pt x="693" y="2"/>
                    <a:pt x="693" y="2"/>
                  </a:cubicBezTo>
                  <a:cubicBezTo>
                    <a:pt x="818" y="19"/>
                    <a:pt x="819" y="153"/>
                    <a:pt x="819" y="153"/>
                  </a:cubicBezTo>
                  <a:cubicBezTo>
                    <a:pt x="819" y="153"/>
                    <a:pt x="819" y="153"/>
                    <a:pt x="819" y="205"/>
                  </a:cubicBezTo>
                  <a:cubicBezTo>
                    <a:pt x="819" y="256"/>
                    <a:pt x="870" y="256"/>
                    <a:pt x="870" y="256"/>
                  </a:cubicBezTo>
                  <a:cubicBezTo>
                    <a:pt x="870" y="256"/>
                    <a:pt x="990" y="256"/>
                    <a:pt x="1041" y="256"/>
                  </a:cubicBezTo>
                  <a:cubicBezTo>
                    <a:pt x="1041" y="256"/>
                    <a:pt x="1041" y="256"/>
                    <a:pt x="1070" y="281"/>
                  </a:cubicBezTo>
                  <a:cubicBezTo>
                    <a:pt x="1070" y="281"/>
                    <a:pt x="1070" y="281"/>
                    <a:pt x="1041" y="307"/>
                  </a:cubicBezTo>
                  <a:cubicBezTo>
                    <a:pt x="1041" y="307"/>
                    <a:pt x="921" y="307"/>
                    <a:pt x="870" y="307"/>
                  </a:cubicBezTo>
                  <a:cubicBezTo>
                    <a:pt x="767" y="307"/>
                    <a:pt x="768" y="205"/>
                    <a:pt x="768" y="205"/>
                  </a:cubicBezTo>
                  <a:cubicBezTo>
                    <a:pt x="768" y="205"/>
                    <a:pt x="768" y="205"/>
                    <a:pt x="768" y="153"/>
                  </a:cubicBezTo>
                  <a:cubicBezTo>
                    <a:pt x="768" y="51"/>
                    <a:pt x="666" y="51"/>
                    <a:pt x="666" y="51"/>
                  </a:cubicBezTo>
                  <a:cubicBezTo>
                    <a:pt x="666" y="51"/>
                    <a:pt x="666" y="51"/>
                    <a:pt x="564" y="51"/>
                  </a:cubicBezTo>
                  <a:cubicBezTo>
                    <a:pt x="564" y="51"/>
                    <a:pt x="564" y="51"/>
                    <a:pt x="564" y="51"/>
                  </a:cubicBezTo>
                  <a:cubicBezTo>
                    <a:pt x="381" y="51"/>
                    <a:pt x="381" y="51"/>
                    <a:pt x="381" y="51"/>
                  </a:cubicBezTo>
                  <a:cubicBezTo>
                    <a:pt x="309" y="51"/>
                    <a:pt x="309" y="51"/>
                    <a:pt x="309" y="51"/>
                  </a:cubicBezTo>
                  <a:cubicBezTo>
                    <a:pt x="0" y="51"/>
                    <a:pt x="0" y="51"/>
                    <a:pt x="0" y="51"/>
                  </a:cubicBezTo>
                  <a:cubicBezTo>
                    <a:pt x="0" y="0"/>
                    <a:pt x="0" y="0"/>
                    <a:pt x="0" y="0"/>
                  </a:cubicBezTo>
                  <a:close/>
                </a:path>
              </a:pathLst>
            </a:custGeom>
            <a:solidFill>
              <a:schemeClr val="accent1">
                <a:lumMod val="60000"/>
                <a:lumOff val="4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12" name="Oval 14">
              <a:extLst>
                <a:ext uri="{FF2B5EF4-FFF2-40B4-BE49-F238E27FC236}">
                  <a16:creationId xmlns:a16="http://schemas.microsoft.com/office/drawing/2014/main" id="{FD8FF476-82CC-30F3-DAB4-F620D53ADBA6}"/>
                </a:ext>
              </a:extLst>
            </p:cNvPr>
            <p:cNvSpPr>
              <a:spLocks noChangeArrowheads="1"/>
            </p:cNvSpPr>
            <p:nvPr/>
          </p:nvSpPr>
          <p:spPr bwMode="auto">
            <a:xfrm>
              <a:off x="6650833" y="3719636"/>
              <a:ext cx="411480" cy="492365"/>
            </a:xfrm>
            <a:prstGeom prst="ellipse">
              <a:avLst/>
            </a:prstGeom>
            <a:solidFill>
              <a:schemeClr val="bg1"/>
            </a:solidFill>
            <a:ln w="38100">
              <a:solidFill>
                <a:srgbClr val="FF0000"/>
              </a:solidFill>
              <a:round/>
              <a:headEnd/>
              <a:tailEnd/>
            </a:ln>
          </p:spPr>
          <p:txBody>
            <a:bodyPr wrap="none" lIns="109728" tIns="54864" rIns="109728" bIns="54864" anchor="ctr"/>
            <a:lstStyle/>
            <a:p>
              <a:pPr algn="ctr" defTabSz="548640" fontAlgn="auto">
                <a:spcAft>
                  <a:spcPts val="0"/>
                </a:spcAft>
                <a:defRPr/>
              </a:pPr>
              <a:r>
                <a:rPr lang="en-GB" altLang="zh-CN" sz="1700" b="1" kern="0">
                  <a:solidFill>
                    <a:schemeClr val="accent2"/>
                  </a:solidFill>
                  <a:latin typeface="Arial"/>
                  <a:ea typeface="SimSun" charset="-122"/>
                  <a:cs typeface="Arial"/>
                </a:rPr>
                <a:t>R</a:t>
              </a:r>
            </a:p>
          </p:txBody>
        </p:sp>
        <p:sp>
          <p:nvSpPr>
            <p:cNvPr id="13" name="Text Box 6">
              <a:extLst>
                <a:ext uri="{FF2B5EF4-FFF2-40B4-BE49-F238E27FC236}">
                  <a16:creationId xmlns:a16="http://schemas.microsoft.com/office/drawing/2014/main" id="{ED387C7E-3496-47A8-BB52-20701B93754C}"/>
                </a:ext>
              </a:extLst>
            </p:cNvPr>
            <p:cNvSpPr txBox="1">
              <a:spLocks noChangeArrowheads="1"/>
            </p:cNvSpPr>
            <p:nvPr/>
          </p:nvSpPr>
          <p:spPr bwMode="auto">
            <a:xfrm>
              <a:off x="503900" y="3502339"/>
              <a:ext cx="5975747" cy="926960"/>
            </a:xfrm>
            <a:prstGeom prst="roundRect">
              <a:avLst>
                <a:gd name="adj" fmla="val 5624"/>
              </a:avLst>
            </a:prstGeom>
            <a:solidFill>
              <a:schemeClr val="accent1">
                <a:lumMod val="20000"/>
                <a:lumOff val="80000"/>
              </a:schemeClr>
            </a:solidFill>
            <a:ln w="28575">
              <a:noFill/>
            </a:ln>
            <a:effectLst/>
          </p:spPr>
          <p:txBody>
            <a:bodyPr wrap="square" lIns="43200" tIns="54864" rIns="43200" bIns="54864" anchor="ctr">
              <a:noAutofit/>
            </a:bodyPr>
            <a:lstStyle>
              <a:defPPr>
                <a:defRPr lang="en-US"/>
              </a:defPPr>
              <a:lvl1pPr marL="177800" indent="-177800">
                <a:buFont typeface="Arial" pitchFamily="34" charset="0"/>
                <a:buChar char="•"/>
                <a:defRPr sz="1050" b="1"/>
              </a:lvl1pPr>
            </a:lstStyle>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High risk of recurrence originating in the bladder, ureter or renal pelvis</a:t>
              </a: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Surgical resection (radical cystectomy or nephroureterectomy)</a:t>
              </a:r>
            </a:p>
            <a:p>
              <a:pPr marL="0" indent="0" algn="ctr" defTabSz="822940">
                <a:spcBef>
                  <a:spcPts val="0"/>
                </a:spcBef>
                <a:buNone/>
                <a:defRPr/>
              </a:pPr>
              <a:r>
                <a:rPr lang="en-GB" sz="1200">
                  <a:solidFill>
                    <a:srgbClr val="000000"/>
                  </a:solidFill>
                  <a:latin typeface="Arial"/>
                  <a:cs typeface="Arial"/>
                </a:rPr>
                <a:t>Co-primary endpoints: </a:t>
              </a:r>
              <a:r>
                <a:rPr lang="en-US" sz="1200">
                  <a:solidFill>
                    <a:srgbClr val="000000"/>
                  </a:solidFill>
                  <a:latin typeface="Arial"/>
                  <a:cs typeface="Arial"/>
                </a:rPr>
                <a:t>DFS in pts with ≥1% PD-L1 and all patients; </a:t>
              </a:r>
              <a:r>
                <a:rPr lang="en-US" sz="1200">
                  <a:solidFill>
                    <a:srgbClr val="000000"/>
                  </a:solidFill>
                  <a:latin typeface="Arial"/>
                  <a:ea typeface="ＭＳ Ｐゴシック" charset="0"/>
                  <a:cs typeface="Arial"/>
                </a:rPr>
                <a:t>N=640</a:t>
              </a:r>
            </a:p>
          </p:txBody>
        </p:sp>
      </p:grpSp>
      <p:grpSp>
        <p:nvGrpSpPr>
          <p:cNvPr id="14" name="Group 13">
            <a:extLst>
              <a:ext uri="{FF2B5EF4-FFF2-40B4-BE49-F238E27FC236}">
                <a16:creationId xmlns:a16="http://schemas.microsoft.com/office/drawing/2014/main" id="{BFE04DA3-D30F-FF41-638A-DD6F9B2F886B}"/>
              </a:ext>
            </a:extLst>
          </p:cNvPr>
          <p:cNvGrpSpPr/>
          <p:nvPr/>
        </p:nvGrpSpPr>
        <p:grpSpPr>
          <a:xfrm>
            <a:off x="240729" y="2964026"/>
            <a:ext cx="8488525" cy="1537448"/>
            <a:chOff x="507206" y="2934357"/>
            <a:chExt cx="9219499" cy="1571739"/>
          </a:xfrm>
        </p:grpSpPr>
        <p:sp>
          <p:nvSpPr>
            <p:cNvPr id="15" name="Rectangle 14">
              <a:extLst>
                <a:ext uri="{FF2B5EF4-FFF2-40B4-BE49-F238E27FC236}">
                  <a16:creationId xmlns:a16="http://schemas.microsoft.com/office/drawing/2014/main" id="{A9D37CAC-9798-C6BE-B54F-D2E623BFFC07}"/>
                </a:ext>
              </a:extLst>
            </p:cNvPr>
            <p:cNvSpPr/>
            <p:nvPr/>
          </p:nvSpPr>
          <p:spPr>
            <a:xfrm>
              <a:off x="507206" y="2934357"/>
              <a:ext cx="4648419" cy="372410"/>
            </a:xfrm>
            <a:prstGeom prst="rect">
              <a:avLst/>
            </a:prstGeom>
          </p:spPr>
          <p:txBody>
            <a:bodyPr wrap="square" lIns="0" tIns="54864" rIns="0" bIns="54864">
              <a:spAutoFit/>
            </a:bodyPr>
            <a:lstStyle/>
            <a:p>
              <a:pPr defTabSz="1097280" fontAlgn="auto">
                <a:spcBef>
                  <a:spcPts val="0"/>
                </a:spcBef>
                <a:spcAft>
                  <a:spcPts val="0"/>
                </a:spcAft>
                <a:defRPr/>
              </a:pPr>
              <a:r>
                <a:rPr lang="en-GB" sz="1700" b="1">
                  <a:solidFill>
                    <a:schemeClr val="accent2"/>
                  </a:solidFill>
                  <a:latin typeface="Arial"/>
                  <a:cs typeface="Arial"/>
                </a:rPr>
                <a:t>AMBASSADOR (NCT03244384)</a:t>
              </a:r>
            </a:p>
          </p:txBody>
        </p:sp>
        <p:sp>
          <p:nvSpPr>
            <p:cNvPr id="16" name="TextBox 11">
              <a:extLst>
                <a:ext uri="{FF2B5EF4-FFF2-40B4-BE49-F238E27FC236}">
                  <a16:creationId xmlns:a16="http://schemas.microsoft.com/office/drawing/2014/main" id="{669B836D-694B-8C67-592D-365F2697A512}"/>
                </a:ext>
              </a:extLst>
            </p:cNvPr>
            <p:cNvSpPr>
              <a:spLocks noChangeArrowheads="1"/>
            </p:cNvSpPr>
            <p:nvPr/>
          </p:nvSpPr>
          <p:spPr bwMode="gray">
            <a:xfrm>
              <a:off x="7843455" y="3997296"/>
              <a:ext cx="1883250" cy="508800"/>
            </a:xfrm>
            <a:prstGeom prst="roundRect">
              <a:avLst>
                <a:gd name="adj" fmla="val 13213"/>
              </a:avLst>
            </a:prstGeom>
            <a:solidFill>
              <a:schemeClr val="accent1">
                <a:lumMod val="20000"/>
                <a:lumOff val="80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Observation</a:t>
              </a:r>
            </a:p>
          </p:txBody>
        </p:sp>
        <p:sp>
          <p:nvSpPr>
            <p:cNvPr id="17" name="TextBox 11">
              <a:extLst>
                <a:ext uri="{FF2B5EF4-FFF2-40B4-BE49-F238E27FC236}">
                  <a16:creationId xmlns:a16="http://schemas.microsoft.com/office/drawing/2014/main" id="{D6A253DF-1555-2DF1-3D59-C2B938B77F18}"/>
                </a:ext>
              </a:extLst>
            </p:cNvPr>
            <p:cNvSpPr>
              <a:spLocks noChangeArrowheads="1"/>
            </p:cNvSpPr>
            <p:nvPr/>
          </p:nvSpPr>
          <p:spPr bwMode="gray">
            <a:xfrm>
              <a:off x="7843455" y="2966375"/>
              <a:ext cx="1883250" cy="508800"/>
            </a:xfrm>
            <a:prstGeom prst="roundRect">
              <a:avLst>
                <a:gd name="adj" fmla="val 13213"/>
              </a:avLst>
            </a:prstGeom>
            <a:solidFill>
              <a:schemeClr val="accent3">
                <a:lumMod val="75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Pembrolizumab</a:t>
              </a:r>
            </a:p>
          </p:txBody>
        </p:sp>
        <p:sp>
          <p:nvSpPr>
            <p:cNvPr id="18" name="Freeform 6">
              <a:extLst>
                <a:ext uri="{FF2B5EF4-FFF2-40B4-BE49-F238E27FC236}">
                  <a16:creationId xmlns:a16="http://schemas.microsoft.com/office/drawing/2014/main" id="{BAA515E0-58A3-FC53-1889-29EA12B584CA}"/>
                </a:ext>
              </a:extLst>
            </p:cNvPr>
            <p:cNvSpPr>
              <a:spLocks/>
            </p:cNvSpPr>
            <p:nvPr/>
          </p:nvSpPr>
          <p:spPr bwMode="auto">
            <a:xfrm>
              <a:off x="6235944" y="3138011"/>
              <a:ext cx="1547172" cy="527791"/>
            </a:xfrm>
            <a:custGeom>
              <a:avLst/>
              <a:gdLst>
                <a:gd name="T0" fmla="*/ 870 w 1070"/>
                <a:gd name="T1" fmla="*/ 0 h 307"/>
                <a:gd name="T2" fmla="*/ 1041 w 1070"/>
                <a:gd name="T3" fmla="*/ 0 h 307"/>
                <a:gd name="T4" fmla="*/ 1070 w 1070"/>
                <a:gd name="T5" fmla="*/ 25 h 307"/>
                <a:gd name="T6" fmla="*/ 1041 w 1070"/>
                <a:gd name="T7" fmla="*/ 51 h 307"/>
                <a:gd name="T8" fmla="*/ 870 w 1070"/>
                <a:gd name="T9" fmla="*/ 51 h 307"/>
                <a:gd name="T10" fmla="*/ 768 w 1070"/>
                <a:gd name="T11" fmla="*/ 153 h 307"/>
                <a:gd name="T12" fmla="*/ 768 w 1070"/>
                <a:gd name="T13" fmla="*/ 204 h 307"/>
                <a:gd name="T14" fmla="*/ 666 w 1070"/>
                <a:gd name="T15" fmla="*/ 307 h 307"/>
                <a:gd name="T16" fmla="*/ 644 w 1070"/>
                <a:gd name="T17" fmla="*/ 307 h 307"/>
                <a:gd name="T18" fmla="*/ 638 w 1070"/>
                <a:gd name="T19" fmla="*/ 307 h 307"/>
                <a:gd name="T20" fmla="*/ 614 w 1070"/>
                <a:gd name="T21" fmla="*/ 307 h 307"/>
                <a:gd name="T22" fmla="*/ 330 w 1070"/>
                <a:gd name="T23" fmla="*/ 307 h 307"/>
                <a:gd name="T24" fmla="*/ 309 w 1070"/>
                <a:gd name="T25" fmla="*/ 307 h 307"/>
                <a:gd name="T26" fmla="*/ 0 w 1070"/>
                <a:gd name="T27" fmla="*/ 307 h 307"/>
                <a:gd name="T28" fmla="*/ 0 w 1070"/>
                <a:gd name="T29" fmla="*/ 255 h 307"/>
                <a:gd name="T30" fmla="*/ 309 w 1070"/>
                <a:gd name="T31" fmla="*/ 255 h 307"/>
                <a:gd name="T32" fmla="*/ 330 w 1070"/>
                <a:gd name="T33" fmla="*/ 255 h 307"/>
                <a:gd name="T34" fmla="*/ 638 w 1070"/>
                <a:gd name="T35" fmla="*/ 255 h 307"/>
                <a:gd name="T36" fmla="*/ 639 w 1070"/>
                <a:gd name="T37" fmla="*/ 256 h 307"/>
                <a:gd name="T38" fmla="*/ 666 w 1070"/>
                <a:gd name="T39" fmla="*/ 256 h 307"/>
                <a:gd name="T40" fmla="*/ 717 w 1070"/>
                <a:gd name="T41" fmla="*/ 204 h 307"/>
                <a:gd name="T42" fmla="*/ 717 w 1070"/>
                <a:gd name="T43" fmla="*/ 153 h 307"/>
                <a:gd name="T44" fmla="*/ 870 w 1070"/>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0" h="307">
                  <a:moveTo>
                    <a:pt x="870" y="0"/>
                  </a:moveTo>
                  <a:cubicBezTo>
                    <a:pt x="870" y="0"/>
                    <a:pt x="990" y="0"/>
                    <a:pt x="1041" y="0"/>
                  </a:cubicBezTo>
                  <a:cubicBezTo>
                    <a:pt x="1041" y="0"/>
                    <a:pt x="1041" y="0"/>
                    <a:pt x="1070" y="25"/>
                  </a:cubicBezTo>
                  <a:cubicBezTo>
                    <a:pt x="1070" y="25"/>
                    <a:pt x="1070" y="25"/>
                    <a:pt x="1041" y="51"/>
                  </a:cubicBezTo>
                  <a:cubicBezTo>
                    <a:pt x="870" y="51"/>
                    <a:pt x="870" y="51"/>
                    <a:pt x="870" y="51"/>
                  </a:cubicBezTo>
                  <a:cubicBezTo>
                    <a:pt x="768" y="51"/>
                    <a:pt x="768" y="153"/>
                    <a:pt x="768" y="153"/>
                  </a:cubicBezTo>
                  <a:cubicBezTo>
                    <a:pt x="768" y="153"/>
                    <a:pt x="768" y="153"/>
                    <a:pt x="768" y="204"/>
                  </a:cubicBezTo>
                  <a:cubicBezTo>
                    <a:pt x="768" y="307"/>
                    <a:pt x="666" y="307"/>
                    <a:pt x="666" y="307"/>
                  </a:cubicBezTo>
                  <a:cubicBezTo>
                    <a:pt x="666" y="307"/>
                    <a:pt x="666" y="307"/>
                    <a:pt x="644" y="307"/>
                  </a:cubicBezTo>
                  <a:cubicBezTo>
                    <a:pt x="638" y="307"/>
                    <a:pt x="638" y="307"/>
                    <a:pt x="638" y="307"/>
                  </a:cubicBezTo>
                  <a:cubicBezTo>
                    <a:pt x="614" y="307"/>
                    <a:pt x="614" y="307"/>
                    <a:pt x="614" y="307"/>
                  </a:cubicBezTo>
                  <a:cubicBezTo>
                    <a:pt x="330" y="307"/>
                    <a:pt x="330" y="307"/>
                    <a:pt x="330" y="307"/>
                  </a:cubicBezTo>
                  <a:cubicBezTo>
                    <a:pt x="309" y="307"/>
                    <a:pt x="309" y="307"/>
                    <a:pt x="309" y="307"/>
                  </a:cubicBezTo>
                  <a:cubicBezTo>
                    <a:pt x="0" y="307"/>
                    <a:pt x="0" y="307"/>
                    <a:pt x="0" y="307"/>
                  </a:cubicBezTo>
                  <a:cubicBezTo>
                    <a:pt x="0" y="255"/>
                    <a:pt x="0" y="255"/>
                    <a:pt x="0" y="255"/>
                  </a:cubicBezTo>
                  <a:cubicBezTo>
                    <a:pt x="309" y="255"/>
                    <a:pt x="309" y="255"/>
                    <a:pt x="309" y="255"/>
                  </a:cubicBezTo>
                  <a:cubicBezTo>
                    <a:pt x="330" y="255"/>
                    <a:pt x="330" y="255"/>
                    <a:pt x="330" y="255"/>
                  </a:cubicBezTo>
                  <a:cubicBezTo>
                    <a:pt x="638" y="255"/>
                    <a:pt x="638" y="255"/>
                    <a:pt x="638" y="255"/>
                  </a:cubicBezTo>
                  <a:cubicBezTo>
                    <a:pt x="639" y="256"/>
                    <a:pt x="639" y="256"/>
                    <a:pt x="639" y="256"/>
                  </a:cubicBezTo>
                  <a:cubicBezTo>
                    <a:pt x="666" y="256"/>
                    <a:pt x="666" y="256"/>
                    <a:pt x="666" y="256"/>
                  </a:cubicBezTo>
                  <a:cubicBezTo>
                    <a:pt x="666" y="256"/>
                    <a:pt x="717" y="257"/>
                    <a:pt x="717" y="204"/>
                  </a:cubicBezTo>
                  <a:cubicBezTo>
                    <a:pt x="717" y="204"/>
                    <a:pt x="717" y="204"/>
                    <a:pt x="717" y="153"/>
                  </a:cubicBezTo>
                  <a:cubicBezTo>
                    <a:pt x="717" y="153"/>
                    <a:pt x="715" y="0"/>
                    <a:pt x="870" y="0"/>
                  </a:cubicBezTo>
                  <a:close/>
                </a:path>
              </a:pathLst>
            </a:custGeom>
            <a:solidFill>
              <a:schemeClr val="accent3">
                <a:lumMod val="75000"/>
                <a:alpha val="5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19" name="Freeform 8">
              <a:extLst>
                <a:ext uri="{FF2B5EF4-FFF2-40B4-BE49-F238E27FC236}">
                  <a16:creationId xmlns:a16="http://schemas.microsoft.com/office/drawing/2014/main" id="{988B1359-C764-03C4-08BE-1F44156843E2}"/>
                </a:ext>
              </a:extLst>
            </p:cNvPr>
            <p:cNvSpPr>
              <a:spLocks/>
            </p:cNvSpPr>
            <p:nvPr/>
          </p:nvSpPr>
          <p:spPr bwMode="auto">
            <a:xfrm>
              <a:off x="6235944" y="3751179"/>
              <a:ext cx="1547172" cy="527791"/>
            </a:xfrm>
            <a:custGeom>
              <a:avLst/>
              <a:gdLst>
                <a:gd name="T0" fmla="*/ 0 w 1070"/>
                <a:gd name="T1" fmla="*/ 0 h 307"/>
                <a:gd name="T2" fmla="*/ 309 w 1070"/>
                <a:gd name="T3" fmla="*/ 0 h 307"/>
                <a:gd name="T4" fmla="*/ 381 w 1070"/>
                <a:gd name="T5" fmla="*/ 0 h 307"/>
                <a:gd name="T6" fmla="*/ 564 w 1070"/>
                <a:gd name="T7" fmla="*/ 0 h 307"/>
                <a:gd name="T8" fmla="*/ 565 w 1070"/>
                <a:gd name="T9" fmla="*/ 0 h 307"/>
                <a:gd name="T10" fmla="*/ 576 w 1070"/>
                <a:gd name="T11" fmla="*/ 0 h 307"/>
                <a:gd name="T12" fmla="*/ 607 w 1070"/>
                <a:gd name="T13" fmla="*/ 0 h 307"/>
                <a:gd name="T14" fmla="*/ 632 w 1070"/>
                <a:gd name="T15" fmla="*/ 0 h 307"/>
                <a:gd name="T16" fmla="*/ 666 w 1070"/>
                <a:gd name="T17" fmla="*/ 0 h 307"/>
                <a:gd name="T18" fmla="*/ 689 w 1070"/>
                <a:gd name="T19" fmla="*/ 0 h 307"/>
                <a:gd name="T20" fmla="*/ 691 w 1070"/>
                <a:gd name="T21" fmla="*/ 2 h 307"/>
                <a:gd name="T22" fmla="*/ 693 w 1070"/>
                <a:gd name="T23" fmla="*/ 2 h 307"/>
                <a:gd name="T24" fmla="*/ 819 w 1070"/>
                <a:gd name="T25" fmla="*/ 153 h 307"/>
                <a:gd name="T26" fmla="*/ 819 w 1070"/>
                <a:gd name="T27" fmla="*/ 205 h 307"/>
                <a:gd name="T28" fmla="*/ 870 w 1070"/>
                <a:gd name="T29" fmla="*/ 256 h 307"/>
                <a:gd name="T30" fmla="*/ 1041 w 1070"/>
                <a:gd name="T31" fmla="*/ 256 h 307"/>
                <a:gd name="T32" fmla="*/ 1070 w 1070"/>
                <a:gd name="T33" fmla="*/ 281 h 307"/>
                <a:gd name="T34" fmla="*/ 1041 w 1070"/>
                <a:gd name="T35" fmla="*/ 307 h 307"/>
                <a:gd name="T36" fmla="*/ 870 w 1070"/>
                <a:gd name="T37" fmla="*/ 307 h 307"/>
                <a:gd name="T38" fmla="*/ 768 w 1070"/>
                <a:gd name="T39" fmla="*/ 205 h 307"/>
                <a:gd name="T40" fmla="*/ 768 w 1070"/>
                <a:gd name="T41" fmla="*/ 153 h 307"/>
                <a:gd name="T42" fmla="*/ 666 w 1070"/>
                <a:gd name="T43" fmla="*/ 51 h 307"/>
                <a:gd name="T44" fmla="*/ 564 w 1070"/>
                <a:gd name="T45" fmla="*/ 51 h 307"/>
                <a:gd name="T46" fmla="*/ 564 w 1070"/>
                <a:gd name="T47" fmla="*/ 51 h 307"/>
                <a:gd name="T48" fmla="*/ 381 w 1070"/>
                <a:gd name="T49" fmla="*/ 51 h 307"/>
                <a:gd name="T50" fmla="*/ 309 w 1070"/>
                <a:gd name="T51" fmla="*/ 51 h 307"/>
                <a:gd name="T52" fmla="*/ 0 w 1070"/>
                <a:gd name="T53" fmla="*/ 51 h 307"/>
                <a:gd name="T54" fmla="*/ 0 w 1070"/>
                <a:gd name="T5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0" h="307">
                  <a:moveTo>
                    <a:pt x="0" y="0"/>
                  </a:moveTo>
                  <a:cubicBezTo>
                    <a:pt x="309" y="0"/>
                    <a:pt x="309" y="0"/>
                    <a:pt x="309" y="0"/>
                  </a:cubicBezTo>
                  <a:cubicBezTo>
                    <a:pt x="381" y="0"/>
                    <a:pt x="381" y="0"/>
                    <a:pt x="381" y="0"/>
                  </a:cubicBezTo>
                  <a:cubicBezTo>
                    <a:pt x="564" y="0"/>
                    <a:pt x="564" y="0"/>
                    <a:pt x="564" y="0"/>
                  </a:cubicBezTo>
                  <a:cubicBezTo>
                    <a:pt x="565" y="0"/>
                    <a:pt x="565" y="0"/>
                    <a:pt x="565" y="0"/>
                  </a:cubicBezTo>
                  <a:cubicBezTo>
                    <a:pt x="576" y="0"/>
                    <a:pt x="576" y="0"/>
                    <a:pt x="576" y="0"/>
                  </a:cubicBezTo>
                  <a:cubicBezTo>
                    <a:pt x="607" y="0"/>
                    <a:pt x="607" y="0"/>
                    <a:pt x="607" y="0"/>
                  </a:cubicBezTo>
                  <a:cubicBezTo>
                    <a:pt x="632" y="0"/>
                    <a:pt x="632" y="0"/>
                    <a:pt x="632" y="0"/>
                  </a:cubicBezTo>
                  <a:cubicBezTo>
                    <a:pt x="666" y="0"/>
                    <a:pt x="666" y="0"/>
                    <a:pt x="666" y="0"/>
                  </a:cubicBezTo>
                  <a:cubicBezTo>
                    <a:pt x="689" y="0"/>
                    <a:pt x="689" y="0"/>
                    <a:pt x="689" y="0"/>
                  </a:cubicBezTo>
                  <a:cubicBezTo>
                    <a:pt x="691" y="2"/>
                    <a:pt x="691" y="2"/>
                    <a:pt x="691" y="2"/>
                  </a:cubicBezTo>
                  <a:cubicBezTo>
                    <a:pt x="693" y="2"/>
                    <a:pt x="693" y="2"/>
                    <a:pt x="693" y="2"/>
                  </a:cubicBezTo>
                  <a:cubicBezTo>
                    <a:pt x="818" y="19"/>
                    <a:pt x="819" y="153"/>
                    <a:pt x="819" y="153"/>
                  </a:cubicBezTo>
                  <a:cubicBezTo>
                    <a:pt x="819" y="153"/>
                    <a:pt x="819" y="153"/>
                    <a:pt x="819" y="205"/>
                  </a:cubicBezTo>
                  <a:cubicBezTo>
                    <a:pt x="819" y="256"/>
                    <a:pt x="870" y="256"/>
                    <a:pt x="870" y="256"/>
                  </a:cubicBezTo>
                  <a:cubicBezTo>
                    <a:pt x="870" y="256"/>
                    <a:pt x="990" y="256"/>
                    <a:pt x="1041" y="256"/>
                  </a:cubicBezTo>
                  <a:cubicBezTo>
                    <a:pt x="1041" y="256"/>
                    <a:pt x="1041" y="256"/>
                    <a:pt x="1070" y="281"/>
                  </a:cubicBezTo>
                  <a:cubicBezTo>
                    <a:pt x="1070" y="281"/>
                    <a:pt x="1070" y="281"/>
                    <a:pt x="1041" y="307"/>
                  </a:cubicBezTo>
                  <a:cubicBezTo>
                    <a:pt x="1041" y="307"/>
                    <a:pt x="921" y="307"/>
                    <a:pt x="870" y="307"/>
                  </a:cubicBezTo>
                  <a:cubicBezTo>
                    <a:pt x="767" y="307"/>
                    <a:pt x="768" y="205"/>
                    <a:pt x="768" y="205"/>
                  </a:cubicBezTo>
                  <a:cubicBezTo>
                    <a:pt x="768" y="205"/>
                    <a:pt x="768" y="205"/>
                    <a:pt x="768" y="153"/>
                  </a:cubicBezTo>
                  <a:cubicBezTo>
                    <a:pt x="768" y="51"/>
                    <a:pt x="666" y="51"/>
                    <a:pt x="666" y="51"/>
                  </a:cubicBezTo>
                  <a:cubicBezTo>
                    <a:pt x="666" y="51"/>
                    <a:pt x="666" y="51"/>
                    <a:pt x="564" y="51"/>
                  </a:cubicBezTo>
                  <a:cubicBezTo>
                    <a:pt x="564" y="51"/>
                    <a:pt x="564" y="51"/>
                    <a:pt x="564" y="51"/>
                  </a:cubicBezTo>
                  <a:cubicBezTo>
                    <a:pt x="381" y="51"/>
                    <a:pt x="381" y="51"/>
                    <a:pt x="381" y="51"/>
                  </a:cubicBezTo>
                  <a:cubicBezTo>
                    <a:pt x="309" y="51"/>
                    <a:pt x="309" y="51"/>
                    <a:pt x="309" y="51"/>
                  </a:cubicBezTo>
                  <a:cubicBezTo>
                    <a:pt x="0" y="51"/>
                    <a:pt x="0" y="51"/>
                    <a:pt x="0" y="51"/>
                  </a:cubicBezTo>
                  <a:cubicBezTo>
                    <a:pt x="0" y="0"/>
                    <a:pt x="0" y="0"/>
                    <a:pt x="0" y="0"/>
                  </a:cubicBezTo>
                  <a:close/>
                </a:path>
              </a:pathLst>
            </a:custGeom>
            <a:solidFill>
              <a:schemeClr val="accent1">
                <a:lumMod val="20000"/>
                <a:lumOff val="8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20" name="Oval 19">
              <a:extLst>
                <a:ext uri="{FF2B5EF4-FFF2-40B4-BE49-F238E27FC236}">
                  <a16:creationId xmlns:a16="http://schemas.microsoft.com/office/drawing/2014/main" id="{1C126A53-C9B0-06BE-DC69-6AF3D143299E}"/>
                </a:ext>
              </a:extLst>
            </p:cNvPr>
            <p:cNvSpPr>
              <a:spLocks noChangeArrowheads="1"/>
            </p:cNvSpPr>
            <p:nvPr/>
          </p:nvSpPr>
          <p:spPr bwMode="auto">
            <a:xfrm>
              <a:off x="6732720" y="3504996"/>
              <a:ext cx="411480" cy="492365"/>
            </a:xfrm>
            <a:prstGeom prst="ellipse">
              <a:avLst/>
            </a:prstGeom>
            <a:solidFill>
              <a:schemeClr val="bg1"/>
            </a:solidFill>
            <a:ln w="38100">
              <a:solidFill>
                <a:srgbClr val="FF0000"/>
              </a:solidFill>
              <a:round/>
              <a:headEnd/>
              <a:tailEnd/>
            </a:ln>
          </p:spPr>
          <p:txBody>
            <a:bodyPr wrap="none" lIns="109728" tIns="54864" rIns="109728" bIns="54864" anchor="ctr"/>
            <a:lstStyle/>
            <a:p>
              <a:pPr algn="ctr" defTabSz="548640" fontAlgn="auto">
                <a:spcAft>
                  <a:spcPts val="0"/>
                </a:spcAft>
                <a:defRPr/>
              </a:pPr>
              <a:r>
                <a:rPr lang="en-GB" altLang="zh-CN" sz="1700" b="1" kern="0">
                  <a:solidFill>
                    <a:schemeClr val="accent2"/>
                  </a:solidFill>
                  <a:latin typeface="Arial"/>
                  <a:ea typeface="SimSun" charset="-122"/>
                  <a:cs typeface="Arial"/>
                </a:rPr>
                <a:t>R</a:t>
              </a:r>
            </a:p>
          </p:txBody>
        </p:sp>
        <p:sp>
          <p:nvSpPr>
            <p:cNvPr id="21" name="Text Box 6">
              <a:extLst>
                <a:ext uri="{FF2B5EF4-FFF2-40B4-BE49-F238E27FC236}">
                  <a16:creationId xmlns:a16="http://schemas.microsoft.com/office/drawing/2014/main" id="{1FC0451A-D672-246B-216B-F3D7B4FE016A}"/>
                </a:ext>
              </a:extLst>
            </p:cNvPr>
            <p:cNvSpPr txBox="1">
              <a:spLocks noChangeArrowheads="1"/>
            </p:cNvSpPr>
            <p:nvPr/>
          </p:nvSpPr>
          <p:spPr bwMode="auto">
            <a:xfrm>
              <a:off x="585787" y="3270867"/>
              <a:ext cx="5975747" cy="942170"/>
            </a:xfrm>
            <a:prstGeom prst="roundRect">
              <a:avLst>
                <a:gd name="adj" fmla="val 5624"/>
              </a:avLst>
            </a:prstGeom>
            <a:solidFill>
              <a:schemeClr val="accent1">
                <a:lumMod val="20000"/>
                <a:lumOff val="80000"/>
              </a:schemeClr>
            </a:solidFill>
            <a:ln w="28575">
              <a:noFill/>
            </a:ln>
            <a:effectLst/>
          </p:spPr>
          <p:txBody>
            <a:bodyPr wrap="square" lIns="43200" tIns="54864" rIns="43200" bIns="54864" anchor="ctr">
              <a:spAutoFit/>
            </a:bodyPr>
            <a:lstStyle>
              <a:defPPr>
                <a:defRPr lang="en-US"/>
              </a:defPPr>
              <a:lvl1pPr marL="177800" indent="-177800">
                <a:buFont typeface="Arial" pitchFamily="34" charset="0"/>
                <a:buChar char="•"/>
                <a:defRPr sz="1050" b="1"/>
              </a:lvl1pPr>
            </a:lstStyle>
            <a:p>
              <a:pPr marL="0" indent="0" defTabSz="822940">
                <a:spcBef>
                  <a:spcPts val="0"/>
                </a:spcBef>
                <a:buClr>
                  <a:srgbClr val="000000"/>
                </a:buClr>
                <a:buNone/>
                <a:defRPr/>
              </a:pPr>
              <a:endParaRPr lang="en-US" sz="1300" b="0">
                <a:solidFill>
                  <a:srgbClr val="000000"/>
                </a:solidFill>
                <a:latin typeface="Arial"/>
                <a:ea typeface="ＭＳ Ｐゴシック" charset="0"/>
                <a:cs typeface="Arial"/>
              </a:endParaRP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High risk of recurrence originating in the bladder, ureter or renal pelvis</a:t>
              </a: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Surgical resection (radical cystectomy or nephroureterectomy)</a:t>
              </a:r>
            </a:p>
            <a:p>
              <a:pPr marL="0" indent="0" algn="ctr" defTabSz="822940">
                <a:spcBef>
                  <a:spcPts val="0"/>
                </a:spcBef>
                <a:buNone/>
                <a:defRPr/>
              </a:pPr>
              <a:r>
                <a:rPr lang="en-GB" sz="1200">
                  <a:solidFill>
                    <a:srgbClr val="000000"/>
                  </a:solidFill>
                  <a:latin typeface="Arial"/>
                  <a:cs typeface="Arial"/>
                </a:rPr>
                <a:t>Dual primary endpoints: DFS and OS;  </a:t>
              </a:r>
              <a:r>
                <a:rPr lang="en-US" sz="1200">
                  <a:solidFill>
                    <a:srgbClr val="000000"/>
                  </a:solidFill>
                  <a:latin typeface="Arial"/>
                  <a:ea typeface="ＭＳ Ｐゴシック" charset="0"/>
                  <a:cs typeface="Arial"/>
                </a:rPr>
                <a:t>N=739</a:t>
              </a:r>
            </a:p>
          </p:txBody>
        </p:sp>
      </p:grpSp>
      <p:grpSp>
        <p:nvGrpSpPr>
          <p:cNvPr id="22" name="Group 21">
            <a:extLst>
              <a:ext uri="{FF2B5EF4-FFF2-40B4-BE49-F238E27FC236}">
                <a16:creationId xmlns:a16="http://schemas.microsoft.com/office/drawing/2014/main" id="{A0F8EA48-13FB-6E4D-8481-B771BD879083}"/>
              </a:ext>
            </a:extLst>
          </p:cNvPr>
          <p:cNvGrpSpPr/>
          <p:nvPr/>
        </p:nvGrpSpPr>
        <p:grpSpPr>
          <a:xfrm>
            <a:off x="178737" y="4972768"/>
            <a:ext cx="8550517" cy="1251666"/>
            <a:chOff x="469496" y="5136111"/>
            <a:chExt cx="9259481" cy="1624177"/>
          </a:xfrm>
        </p:grpSpPr>
        <p:sp>
          <p:nvSpPr>
            <p:cNvPr id="23" name="Rectangle 22">
              <a:extLst>
                <a:ext uri="{FF2B5EF4-FFF2-40B4-BE49-F238E27FC236}">
                  <a16:creationId xmlns:a16="http://schemas.microsoft.com/office/drawing/2014/main" id="{577B8662-3C7D-AA9C-B261-35EE06F52671}"/>
                </a:ext>
              </a:extLst>
            </p:cNvPr>
            <p:cNvSpPr/>
            <p:nvPr/>
          </p:nvSpPr>
          <p:spPr>
            <a:xfrm>
              <a:off x="469496" y="5136111"/>
              <a:ext cx="4648419" cy="372410"/>
            </a:xfrm>
            <a:prstGeom prst="rect">
              <a:avLst/>
            </a:prstGeom>
          </p:spPr>
          <p:txBody>
            <a:bodyPr wrap="square" lIns="0" tIns="54864" rIns="0" bIns="54864">
              <a:spAutoFit/>
            </a:bodyPr>
            <a:lstStyle/>
            <a:p>
              <a:pPr defTabSz="1097280" fontAlgn="auto">
                <a:spcBef>
                  <a:spcPts val="0"/>
                </a:spcBef>
                <a:spcAft>
                  <a:spcPts val="0"/>
                </a:spcAft>
                <a:defRPr/>
              </a:pPr>
              <a:r>
                <a:rPr lang="en-GB" sz="1700" b="1">
                  <a:solidFill>
                    <a:schemeClr val="accent2"/>
                  </a:solidFill>
                  <a:latin typeface="Arial"/>
                  <a:cs typeface="Arial"/>
                </a:rPr>
                <a:t>IMvigor010 (NCT02450331)</a:t>
              </a:r>
            </a:p>
          </p:txBody>
        </p:sp>
        <p:sp>
          <p:nvSpPr>
            <p:cNvPr id="24" name="TextBox 11">
              <a:extLst>
                <a:ext uri="{FF2B5EF4-FFF2-40B4-BE49-F238E27FC236}">
                  <a16:creationId xmlns:a16="http://schemas.microsoft.com/office/drawing/2014/main" id="{C64AAF4A-257E-EC63-C1C7-1611594DDDE7}"/>
                </a:ext>
              </a:extLst>
            </p:cNvPr>
            <p:cNvSpPr>
              <a:spLocks noChangeArrowheads="1"/>
            </p:cNvSpPr>
            <p:nvPr/>
          </p:nvSpPr>
          <p:spPr bwMode="gray">
            <a:xfrm>
              <a:off x="7845727" y="6251488"/>
              <a:ext cx="1883250" cy="508800"/>
            </a:xfrm>
            <a:prstGeom prst="roundRect">
              <a:avLst>
                <a:gd name="adj" fmla="val 13213"/>
              </a:avLst>
            </a:prstGeom>
            <a:solidFill>
              <a:schemeClr val="accent1">
                <a:lumMod val="20000"/>
                <a:lumOff val="80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Observation</a:t>
              </a:r>
            </a:p>
          </p:txBody>
        </p:sp>
        <p:sp>
          <p:nvSpPr>
            <p:cNvPr id="25" name="TextBox 11">
              <a:extLst>
                <a:ext uri="{FF2B5EF4-FFF2-40B4-BE49-F238E27FC236}">
                  <a16:creationId xmlns:a16="http://schemas.microsoft.com/office/drawing/2014/main" id="{B118AABF-A459-0DBA-69D9-1401BE303316}"/>
                </a:ext>
              </a:extLst>
            </p:cNvPr>
            <p:cNvSpPr>
              <a:spLocks noChangeArrowheads="1"/>
            </p:cNvSpPr>
            <p:nvPr/>
          </p:nvSpPr>
          <p:spPr bwMode="gray">
            <a:xfrm>
              <a:off x="7845727" y="5220567"/>
              <a:ext cx="1883250" cy="508800"/>
            </a:xfrm>
            <a:prstGeom prst="roundRect">
              <a:avLst>
                <a:gd name="adj" fmla="val 13213"/>
              </a:avLst>
            </a:prstGeom>
            <a:solidFill>
              <a:schemeClr val="accent3">
                <a:lumMod val="75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err="1">
                  <a:solidFill>
                    <a:schemeClr val="tx1"/>
                  </a:solidFill>
                  <a:latin typeface="Arial"/>
                  <a:cs typeface="Arial"/>
                </a:rPr>
                <a:t>Atezolizumab</a:t>
              </a:r>
              <a:endParaRPr lang="en-GB" sz="1400" b="1">
                <a:solidFill>
                  <a:schemeClr val="tx1"/>
                </a:solidFill>
                <a:latin typeface="Arial"/>
                <a:cs typeface="Arial"/>
              </a:endParaRPr>
            </a:p>
          </p:txBody>
        </p:sp>
        <p:sp>
          <p:nvSpPr>
            <p:cNvPr id="26" name="Freeform 6">
              <a:extLst>
                <a:ext uri="{FF2B5EF4-FFF2-40B4-BE49-F238E27FC236}">
                  <a16:creationId xmlns:a16="http://schemas.microsoft.com/office/drawing/2014/main" id="{DEAAE317-6E3F-EA8C-431A-18B849E4D96C}"/>
                </a:ext>
              </a:extLst>
            </p:cNvPr>
            <p:cNvSpPr>
              <a:spLocks/>
            </p:cNvSpPr>
            <p:nvPr/>
          </p:nvSpPr>
          <p:spPr bwMode="auto">
            <a:xfrm>
              <a:off x="6238216" y="5392203"/>
              <a:ext cx="1547172" cy="527791"/>
            </a:xfrm>
            <a:custGeom>
              <a:avLst/>
              <a:gdLst>
                <a:gd name="T0" fmla="*/ 870 w 1070"/>
                <a:gd name="T1" fmla="*/ 0 h 307"/>
                <a:gd name="T2" fmla="*/ 1041 w 1070"/>
                <a:gd name="T3" fmla="*/ 0 h 307"/>
                <a:gd name="T4" fmla="*/ 1070 w 1070"/>
                <a:gd name="T5" fmla="*/ 25 h 307"/>
                <a:gd name="T6" fmla="*/ 1041 w 1070"/>
                <a:gd name="T7" fmla="*/ 51 h 307"/>
                <a:gd name="T8" fmla="*/ 870 w 1070"/>
                <a:gd name="T9" fmla="*/ 51 h 307"/>
                <a:gd name="T10" fmla="*/ 768 w 1070"/>
                <a:gd name="T11" fmla="*/ 153 h 307"/>
                <a:gd name="T12" fmla="*/ 768 w 1070"/>
                <a:gd name="T13" fmla="*/ 204 h 307"/>
                <a:gd name="T14" fmla="*/ 666 w 1070"/>
                <a:gd name="T15" fmla="*/ 307 h 307"/>
                <a:gd name="T16" fmla="*/ 644 w 1070"/>
                <a:gd name="T17" fmla="*/ 307 h 307"/>
                <a:gd name="T18" fmla="*/ 638 w 1070"/>
                <a:gd name="T19" fmla="*/ 307 h 307"/>
                <a:gd name="T20" fmla="*/ 614 w 1070"/>
                <a:gd name="T21" fmla="*/ 307 h 307"/>
                <a:gd name="T22" fmla="*/ 330 w 1070"/>
                <a:gd name="T23" fmla="*/ 307 h 307"/>
                <a:gd name="T24" fmla="*/ 309 w 1070"/>
                <a:gd name="T25" fmla="*/ 307 h 307"/>
                <a:gd name="T26" fmla="*/ 0 w 1070"/>
                <a:gd name="T27" fmla="*/ 307 h 307"/>
                <a:gd name="T28" fmla="*/ 0 w 1070"/>
                <a:gd name="T29" fmla="*/ 255 h 307"/>
                <a:gd name="T30" fmla="*/ 309 w 1070"/>
                <a:gd name="T31" fmla="*/ 255 h 307"/>
                <a:gd name="T32" fmla="*/ 330 w 1070"/>
                <a:gd name="T33" fmla="*/ 255 h 307"/>
                <a:gd name="T34" fmla="*/ 638 w 1070"/>
                <a:gd name="T35" fmla="*/ 255 h 307"/>
                <a:gd name="T36" fmla="*/ 639 w 1070"/>
                <a:gd name="T37" fmla="*/ 256 h 307"/>
                <a:gd name="T38" fmla="*/ 666 w 1070"/>
                <a:gd name="T39" fmla="*/ 256 h 307"/>
                <a:gd name="T40" fmla="*/ 717 w 1070"/>
                <a:gd name="T41" fmla="*/ 204 h 307"/>
                <a:gd name="T42" fmla="*/ 717 w 1070"/>
                <a:gd name="T43" fmla="*/ 153 h 307"/>
                <a:gd name="T44" fmla="*/ 870 w 1070"/>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0" h="307">
                  <a:moveTo>
                    <a:pt x="870" y="0"/>
                  </a:moveTo>
                  <a:cubicBezTo>
                    <a:pt x="870" y="0"/>
                    <a:pt x="990" y="0"/>
                    <a:pt x="1041" y="0"/>
                  </a:cubicBezTo>
                  <a:cubicBezTo>
                    <a:pt x="1041" y="0"/>
                    <a:pt x="1041" y="0"/>
                    <a:pt x="1070" y="25"/>
                  </a:cubicBezTo>
                  <a:cubicBezTo>
                    <a:pt x="1070" y="25"/>
                    <a:pt x="1070" y="25"/>
                    <a:pt x="1041" y="51"/>
                  </a:cubicBezTo>
                  <a:cubicBezTo>
                    <a:pt x="870" y="51"/>
                    <a:pt x="870" y="51"/>
                    <a:pt x="870" y="51"/>
                  </a:cubicBezTo>
                  <a:cubicBezTo>
                    <a:pt x="768" y="51"/>
                    <a:pt x="768" y="153"/>
                    <a:pt x="768" y="153"/>
                  </a:cubicBezTo>
                  <a:cubicBezTo>
                    <a:pt x="768" y="153"/>
                    <a:pt x="768" y="153"/>
                    <a:pt x="768" y="204"/>
                  </a:cubicBezTo>
                  <a:cubicBezTo>
                    <a:pt x="768" y="307"/>
                    <a:pt x="666" y="307"/>
                    <a:pt x="666" y="307"/>
                  </a:cubicBezTo>
                  <a:cubicBezTo>
                    <a:pt x="666" y="307"/>
                    <a:pt x="666" y="307"/>
                    <a:pt x="644" y="307"/>
                  </a:cubicBezTo>
                  <a:cubicBezTo>
                    <a:pt x="638" y="307"/>
                    <a:pt x="638" y="307"/>
                    <a:pt x="638" y="307"/>
                  </a:cubicBezTo>
                  <a:cubicBezTo>
                    <a:pt x="614" y="307"/>
                    <a:pt x="614" y="307"/>
                    <a:pt x="614" y="307"/>
                  </a:cubicBezTo>
                  <a:cubicBezTo>
                    <a:pt x="330" y="307"/>
                    <a:pt x="330" y="307"/>
                    <a:pt x="330" y="307"/>
                  </a:cubicBezTo>
                  <a:cubicBezTo>
                    <a:pt x="309" y="307"/>
                    <a:pt x="309" y="307"/>
                    <a:pt x="309" y="307"/>
                  </a:cubicBezTo>
                  <a:cubicBezTo>
                    <a:pt x="0" y="307"/>
                    <a:pt x="0" y="307"/>
                    <a:pt x="0" y="307"/>
                  </a:cubicBezTo>
                  <a:cubicBezTo>
                    <a:pt x="0" y="255"/>
                    <a:pt x="0" y="255"/>
                    <a:pt x="0" y="255"/>
                  </a:cubicBezTo>
                  <a:cubicBezTo>
                    <a:pt x="309" y="255"/>
                    <a:pt x="309" y="255"/>
                    <a:pt x="309" y="255"/>
                  </a:cubicBezTo>
                  <a:cubicBezTo>
                    <a:pt x="330" y="255"/>
                    <a:pt x="330" y="255"/>
                    <a:pt x="330" y="255"/>
                  </a:cubicBezTo>
                  <a:cubicBezTo>
                    <a:pt x="638" y="255"/>
                    <a:pt x="638" y="255"/>
                    <a:pt x="638" y="255"/>
                  </a:cubicBezTo>
                  <a:cubicBezTo>
                    <a:pt x="639" y="256"/>
                    <a:pt x="639" y="256"/>
                    <a:pt x="639" y="256"/>
                  </a:cubicBezTo>
                  <a:cubicBezTo>
                    <a:pt x="666" y="256"/>
                    <a:pt x="666" y="256"/>
                    <a:pt x="666" y="256"/>
                  </a:cubicBezTo>
                  <a:cubicBezTo>
                    <a:pt x="666" y="256"/>
                    <a:pt x="717" y="257"/>
                    <a:pt x="717" y="204"/>
                  </a:cubicBezTo>
                  <a:cubicBezTo>
                    <a:pt x="717" y="204"/>
                    <a:pt x="717" y="204"/>
                    <a:pt x="717" y="153"/>
                  </a:cubicBezTo>
                  <a:cubicBezTo>
                    <a:pt x="717" y="153"/>
                    <a:pt x="715" y="0"/>
                    <a:pt x="870" y="0"/>
                  </a:cubicBezTo>
                  <a:close/>
                </a:path>
              </a:pathLst>
            </a:custGeom>
            <a:solidFill>
              <a:schemeClr val="accent3">
                <a:lumMod val="75000"/>
                <a:alpha val="5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27" name="Freeform 8">
              <a:extLst>
                <a:ext uri="{FF2B5EF4-FFF2-40B4-BE49-F238E27FC236}">
                  <a16:creationId xmlns:a16="http://schemas.microsoft.com/office/drawing/2014/main" id="{03946D2D-4C26-D271-12F9-EED493277E45}"/>
                </a:ext>
              </a:extLst>
            </p:cNvPr>
            <p:cNvSpPr>
              <a:spLocks/>
            </p:cNvSpPr>
            <p:nvPr/>
          </p:nvSpPr>
          <p:spPr bwMode="auto">
            <a:xfrm>
              <a:off x="6238216" y="6005371"/>
              <a:ext cx="1547172" cy="527791"/>
            </a:xfrm>
            <a:custGeom>
              <a:avLst/>
              <a:gdLst>
                <a:gd name="T0" fmla="*/ 0 w 1070"/>
                <a:gd name="T1" fmla="*/ 0 h 307"/>
                <a:gd name="T2" fmla="*/ 309 w 1070"/>
                <a:gd name="T3" fmla="*/ 0 h 307"/>
                <a:gd name="T4" fmla="*/ 381 w 1070"/>
                <a:gd name="T5" fmla="*/ 0 h 307"/>
                <a:gd name="T6" fmla="*/ 564 w 1070"/>
                <a:gd name="T7" fmla="*/ 0 h 307"/>
                <a:gd name="T8" fmla="*/ 565 w 1070"/>
                <a:gd name="T9" fmla="*/ 0 h 307"/>
                <a:gd name="T10" fmla="*/ 576 w 1070"/>
                <a:gd name="T11" fmla="*/ 0 h 307"/>
                <a:gd name="T12" fmla="*/ 607 w 1070"/>
                <a:gd name="T13" fmla="*/ 0 h 307"/>
                <a:gd name="T14" fmla="*/ 632 w 1070"/>
                <a:gd name="T15" fmla="*/ 0 h 307"/>
                <a:gd name="T16" fmla="*/ 666 w 1070"/>
                <a:gd name="T17" fmla="*/ 0 h 307"/>
                <a:gd name="T18" fmla="*/ 689 w 1070"/>
                <a:gd name="T19" fmla="*/ 0 h 307"/>
                <a:gd name="T20" fmla="*/ 691 w 1070"/>
                <a:gd name="T21" fmla="*/ 2 h 307"/>
                <a:gd name="T22" fmla="*/ 693 w 1070"/>
                <a:gd name="T23" fmla="*/ 2 h 307"/>
                <a:gd name="T24" fmla="*/ 819 w 1070"/>
                <a:gd name="T25" fmla="*/ 153 h 307"/>
                <a:gd name="T26" fmla="*/ 819 w 1070"/>
                <a:gd name="T27" fmla="*/ 205 h 307"/>
                <a:gd name="T28" fmla="*/ 870 w 1070"/>
                <a:gd name="T29" fmla="*/ 256 h 307"/>
                <a:gd name="T30" fmla="*/ 1041 w 1070"/>
                <a:gd name="T31" fmla="*/ 256 h 307"/>
                <a:gd name="T32" fmla="*/ 1070 w 1070"/>
                <a:gd name="T33" fmla="*/ 281 h 307"/>
                <a:gd name="T34" fmla="*/ 1041 w 1070"/>
                <a:gd name="T35" fmla="*/ 307 h 307"/>
                <a:gd name="T36" fmla="*/ 870 w 1070"/>
                <a:gd name="T37" fmla="*/ 307 h 307"/>
                <a:gd name="T38" fmla="*/ 768 w 1070"/>
                <a:gd name="T39" fmla="*/ 205 h 307"/>
                <a:gd name="T40" fmla="*/ 768 w 1070"/>
                <a:gd name="T41" fmla="*/ 153 h 307"/>
                <a:gd name="T42" fmla="*/ 666 w 1070"/>
                <a:gd name="T43" fmla="*/ 51 h 307"/>
                <a:gd name="T44" fmla="*/ 564 w 1070"/>
                <a:gd name="T45" fmla="*/ 51 h 307"/>
                <a:gd name="T46" fmla="*/ 564 w 1070"/>
                <a:gd name="T47" fmla="*/ 51 h 307"/>
                <a:gd name="T48" fmla="*/ 381 w 1070"/>
                <a:gd name="T49" fmla="*/ 51 h 307"/>
                <a:gd name="T50" fmla="*/ 309 w 1070"/>
                <a:gd name="T51" fmla="*/ 51 h 307"/>
                <a:gd name="T52" fmla="*/ 0 w 1070"/>
                <a:gd name="T53" fmla="*/ 51 h 307"/>
                <a:gd name="T54" fmla="*/ 0 w 1070"/>
                <a:gd name="T5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0" h="307">
                  <a:moveTo>
                    <a:pt x="0" y="0"/>
                  </a:moveTo>
                  <a:cubicBezTo>
                    <a:pt x="309" y="0"/>
                    <a:pt x="309" y="0"/>
                    <a:pt x="309" y="0"/>
                  </a:cubicBezTo>
                  <a:cubicBezTo>
                    <a:pt x="381" y="0"/>
                    <a:pt x="381" y="0"/>
                    <a:pt x="381" y="0"/>
                  </a:cubicBezTo>
                  <a:cubicBezTo>
                    <a:pt x="564" y="0"/>
                    <a:pt x="564" y="0"/>
                    <a:pt x="564" y="0"/>
                  </a:cubicBezTo>
                  <a:cubicBezTo>
                    <a:pt x="565" y="0"/>
                    <a:pt x="565" y="0"/>
                    <a:pt x="565" y="0"/>
                  </a:cubicBezTo>
                  <a:cubicBezTo>
                    <a:pt x="576" y="0"/>
                    <a:pt x="576" y="0"/>
                    <a:pt x="576" y="0"/>
                  </a:cubicBezTo>
                  <a:cubicBezTo>
                    <a:pt x="607" y="0"/>
                    <a:pt x="607" y="0"/>
                    <a:pt x="607" y="0"/>
                  </a:cubicBezTo>
                  <a:cubicBezTo>
                    <a:pt x="632" y="0"/>
                    <a:pt x="632" y="0"/>
                    <a:pt x="632" y="0"/>
                  </a:cubicBezTo>
                  <a:cubicBezTo>
                    <a:pt x="666" y="0"/>
                    <a:pt x="666" y="0"/>
                    <a:pt x="666" y="0"/>
                  </a:cubicBezTo>
                  <a:cubicBezTo>
                    <a:pt x="689" y="0"/>
                    <a:pt x="689" y="0"/>
                    <a:pt x="689" y="0"/>
                  </a:cubicBezTo>
                  <a:cubicBezTo>
                    <a:pt x="691" y="2"/>
                    <a:pt x="691" y="2"/>
                    <a:pt x="691" y="2"/>
                  </a:cubicBezTo>
                  <a:cubicBezTo>
                    <a:pt x="693" y="2"/>
                    <a:pt x="693" y="2"/>
                    <a:pt x="693" y="2"/>
                  </a:cubicBezTo>
                  <a:cubicBezTo>
                    <a:pt x="818" y="19"/>
                    <a:pt x="819" y="153"/>
                    <a:pt x="819" y="153"/>
                  </a:cubicBezTo>
                  <a:cubicBezTo>
                    <a:pt x="819" y="153"/>
                    <a:pt x="819" y="153"/>
                    <a:pt x="819" y="205"/>
                  </a:cubicBezTo>
                  <a:cubicBezTo>
                    <a:pt x="819" y="256"/>
                    <a:pt x="870" y="256"/>
                    <a:pt x="870" y="256"/>
                  </a:cubicBezTo>
                  <a:cubicBezTo>
                    <a:pt x="870" y="256"/>
                    <a:pt x="990" y="256"/>
                    <a:pt x="1041" y="256"/>
                  </a:cubicBezTo>
                  <a:cubicBezTo>
                    <a:pt x="1041" y="256"/>
                    <a:pt x="1041" y="256"/>
                    <a:pt x="1070" y="281"/>
                  </a:cubicBezTo>
                  <a:cubicBezTo>
                    <a:pt x="1070" y="281"/>
                    <a:pt x="1070" y="281"/>
                    <a:pt x="1041" y="307"/>
                  </a:cubicBezTo>
                  <a:cubicBezTo>
                    <a:pt x="1041" y="307"/>
                    <a:pt x="921" y="307"/>
                    <a:pt x="870" y="307"/>
                  </a:cubicBezTo>
                  <a:cubicBezTo>
                    <a:pt x="767" y="307"/>
                    <a:pt x="768" y="205"/>
                    <a:pt x="768" y="205"/>
                  </a:cubicBezTo>
                  <a:cubicBezTo>
                    <a:pt x="768" y="205"/>
                    <a:pt x="768" y="205"/>
                    <a:pt x="768" y="153"/>
                  </a:cubicBezTo>
                  <a:cubicBezTo>
                    <a:pt x="768" y="51"/>
                    <a:pt x="666" y="51"/>
                    <a:pt x="666" y="51"/>
                  </a:cubicBezTo>
                  <a:cubicBezTo>
                    <a:pt x="666" y="51"/>
                    <a:pt x="666" y="51"/>
                    <a:pt x="564" y="51"/>
                  </a:cubicBezTo>
                  <a:cubicBezTo>
                    <a:pt x="564" y="51"/>
                    <a:pt x="564" y="51"/>
                    <a:pt x="564" y="51"/>
                  </a:cubicBezTo>
                  <a:cubicBezTo>
                    <a:pt x="381" y="51"/>
                    <a:pt x="381" y="51"/>
                    <a:pt x="381" y="51"/>
                  </a:cubicBezTo>
                  <a:cubicBezTo>
                    <a:pt x="309" y="51"/>
                    <a:pt x="309" y="51"/>
                    <a:pt x="309" y="51"/>
                  </a:cubicBezTo>
                  <a:cubicBezTo>
                    <a:pt x="0" y="51"/>
                    <a:pt x="0" y="51"/>
                    <a:pt x="0" y="51"/>
                  </a:cubicBezTo>
                  <a:cubicBezTo>
                    <a:pt x="0" y="0"/>
                    <a:pt x="0" y="0"/>
                    <a:pt x="0" y="0"/>
                  </a:cubicBezTo>
                  <a:close/>
                </a:path>
              </a:pathLst>
            </a:custGeom>
            <a:solidFill>
              <a:schemeClr val="accent1">
                <a:lumMod val="20000"/>
                <a:lumOff val="8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28" name="Oval 14">
              <a:extLst>
                <a:ext uri="{FF2B5EF4-FFF2-40B4-BE49-F238E27FC236}">
                  <a16:creationId xmlns:a16="http://schemas.microsoft.com/office/drawing/2014/main" id="{22777DA7-4FE3-C657-27E6-022E6FF044E4}"/>
                </a:ext>
              </a:extLst>
            </p:cNvPr>
            <p:cNvSpPr>
              <a:spLocks noChangeArrowheads="1"/>
            </p:cNvSpPr>
            <p:nvPr/>
          </p:nvSpPr>
          <p:spPr bwMode="auto">
            <a:xfrm>
              <a:off x="6734992" y="5759188"/>
              <a:ext cx="411480" cy="492365"/>
            </a:xfrm>
            <a:prstGeom prst="ellipse">
              <a:avLst/>
            </a:prstGeom>
            <a:solidFill>
              <a:schemeClr val="bg1"/>
            </a:solidFill>
            <a:ln w="38100">
              <a:solidFill>
                <a:srgbClr val="FF0000"/>
              </a:solidFill>
              <a:round/>
              <a:headEnd/>
              <a:tailEnd/>
            </a:ln>
          </p:spPr>
          <p:txBody>
            <a:bodyPr wrap="none" lIns="109728" tIns="54864" rIns="109728" bIns="54864" anchor="ctr"/>
            <a:lstStyle/>
            <a:p>
              <a:pPr algn="ctr" defTabSz="548640" fontAlgn="auto">
                <a:spcAft>
                  <a:spcPts val="0"/>
                </a:spcAft>
                <a:defRPr/>
              </a:pPr>
              <a:r>
                <a:rPr lang="en-GB" altLang="zh-CN" sz="1700" b="1" kern="0">
                  <a:solidFill>
                    <a:schemeClr val="accent2"/>
                  </a:solidFill>
                  <a:latin typeface="Arial"/>
                  <a:ea typeface="SimSun" charset="-122"/>
                  <a:cs typeface="Arial"/>
                </a:rPr>
                <a:t>R</a:t>
              </a:r>
            </a:p>
          </p:txBody>
        </p:sp>
        <p:sp>
          <p:nvSpPr>
            <p:cNvPr id="29" name="Text Box 6">
              <a:extLst>
                <a:ext uri="{FF2B5EF4-FFF2-40B4-BE49-F238E27FC236}">
                  <a16:creationId xmlns:a16="http://schemas.microsoft.com/office/drawing/2014/main" id="{EEDA82D5-DF31-5E50-297E-9DDA525B470F}"/>
                </a:ext>
              </a:extLst>
            </p:cNvPr>
            <p:cNvSpPr txBox="1">
              <a:spLocks noChangeArrowheads="1"/>
            </p:cNvSpPr>
            <p:nvPr/>
          </p:nvSpPr>
          <p:spPr bwMode="auto">
            <a:xfrm>
              <a:off x="588059" y="5527418"/>
              <a:ext cx="5975747" cy="937451"/>
            </a:xfrm>
            <a:prstGeom prst="roundRect">
              <a:avLst>
                <a:gd name="adj" fmla="val 5624"/>
              </a:avLst>
            </a:prstGeom>
            <a:solidFill>
              <a:schemeClr val="accent1">
                <a:lumMod val="20000"/>
                <a:lumOff val="80000"/>
              </a:schemeClr>
            </a:solidFill>
            <a:ln w="28575">
              <a:noFill/>
            </a:ln>
            <a:effectLst/>
          </p:spPr>
          <p:txBody>
            <a:bodyPr wrap="square" lIns="43200" tIns="54864" rIns="43200" bIns="54864" anchor="ctr">
              <a:spAutoFit/>
            </a:bodyPr>
            <a:lstStyle>
              <a:defPPr>
                <a:defRPr lang="en-US"/>
              </a:defPPr>
              <a:lvl1pPr marL="177800" indent="-177800">
                <a:buFont typeface="Arial" pitchFamily="34" charset="0"/>
                <a:buChar char="•"/>
                <a:defRPr sz="1050" b="1"/>
              </a:lvl1pPr>
            </a:lstStyle>
            <a:p>
              <a:pPr marL="213360" indent="-213360" defTabSz="822940">
                <a:spcBef>
                  <a:spcPts val="0"/>
                </a:spcBef>
                <a:buClr>
                  <a:srgbClr val="000000"/>
                </a:buClr>
                <a:defRPr/>
              </a:pPr>
              <a:endParaRPr lang="en-US" sz="1300" b="0">
                <a:solidFill>
                  <a:srgbClr val="000000"/>
                </a:solidFill>
                <a:latin typeface="Arial"/>
                <a:ea typeface="ＭＳ Ｐゴシック" charset="0"/>
                <a:cs typeface="Arial"/>
              </a:endParaRP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High risk of recurrence originating in the bladder, ureter or renal pelvis</a:t>
              </a: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Surgical resection (e.g. radical cystectomy or nephroureterectomy)</a:t>
              </a:r>
            </a:p>
            <a:p>
              <a:pPr marL="0" indent="0" algn="ctr" defTabSz="822940">
                <a:spcBef>
                  <a:spcPts val="0"/>
                </a:spcBef>
                <a:buNone/>
                <a:defRPr/>
              </a:pPr>
              <a:r>
                <a:rPr lang="en-US" sz="1300">
                  <a:solidFill>
                    <a:srgbClr val="000000"/>
                  </a:solidFill>
                  <a:latin typeface="Arial"/>
                  <a:cs typeface="Arial"/>
                </a:rPr>
                <a:t>Primary endpoint: DFS; </a:t>
              </a:r>
              <a:r>
                <a:rPr lang="en-US" sz="1300">
                  <a:solidFill>
                    <a:srgbClr val="000000"/>
                  </a:solidFill>
                  <a:latin typeface="Arial"/>
                  <a:ea typeface="ＭＳ Ｐゴシック" charset="0"/>
                  <a:cs typeface="Arial"/>
                </a:rPr>
                <a:t>N=700</a:t>
              </a:r>
            </a:p>
          </p:txBody>
        </p:sp>
      </p:grpSp>
      <p:sp>
        <p:nvSpPr>
          <p:cNvPr id="30" name="Text Placeholder 8">
            <a:extLst>
              <a:ext uri="{FF2B5EF4-FFF2-40B4-BE49-F238E27FC236}">
                <a16:creationId xmlns:a16="http://schemas.microsoft.com/office/drawing/2014/main" id="{BDE1A60D-5CCC-A0AC-A55B-BBDA4859218B}"/>
              </a:ext>
            </a:extLst>
          </p:cNvPr>
          <p:cNvSpPr txBox="1">
            <a:spLocks/>
          </p:cNvSpPr>
          <p:nvPr/>
        </p:nvSpPr>
        <p:spPr>
          <a:xfrm>
            <a:off x="512064" y="6504041"/>
            <a:ext cx="4434840" cy="245223"/>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800" kern="1200">
                <a:solidFill>
                  <a:schemeClr val="bg1">
                    <a:lumMod val="50000"/>
                  </a:schemeClr>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tabLst/>
              <a:defRPr sz="1400" kern="1200">
                <a:solidFill>
                  <a:srgbClr val="272524"/>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System Font Regular"/>
              <a:buNone/>
              <a:tabLst/>
              <a:defRPr sz="1200" kern="1200">
                <a:solidFill>
                  <a:srgbClr val="272524"/>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tabLst/>
              <a:defRPr sz="1000" kern="1200">
                <a:solidFill>
                  <a:srgbClr val="272524"/>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System Font Regular"/>
              <a:buNone/>
              <a:tabLst/>
              <a:defRPr sz="1000" kern="1200">
                <a:solidFill>
                  <a:srgbClr val="27252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t>Bajorin et al, </a:t>
            </a:r>
            <a:r>
              <a:rPr lang="en-US" i="1"/>
              <a:t>NEJM</a:t>
            </a:r>
            <a:r>
              <a:rPr lang="en-US"/>
              <a:t> 2021</a:t>
            </a:r>
          </a:p>
          <a:p>
            <a:r>
              <a:rPr lang="en-US"/>
              <a:t>Apollo et al, </a:t>
            </a:r>
            <a:r>
              <a:rPr lang="en-US" i="1"/>
              <a:t>NEJM</a:t>
            </a:r>
            <a:r>
              <a:rPr lang="en-US"/>
              <a:t> 2025</a:t>
            </a:r>
          </a:p>
          <a:p>
            <a:r>
              <a:rPr lang="en-US"/>
              <a:t>Bellmunt et al, </a:t>
            </a:r>
            <a:r>
              <a:rPr lang="en-US" i="1"/>
              <a:t>Lancet</a:t>
            </a:r>
            <a:r>
              <a:rPr lang="en-US"/>
              <a:t> </a:t>
            </a:r>
            <a:r>
              <a:rPr lang="en-US" i="1"/>
              <a:t>Oncol</a:t>
            </a:r>
            <a:r>
              <a:rPr lang="en-US"/>
              <a:t> 2021</a:t>
            </a:r>
          </a:p>
        </p:txBody>
      </p:sp>
      <p:sp>
        <p:nvSpPr>
          <p:cNvPr id="8" name="TextBox 7">
            <a:extLst>
              <a:ext uri="{FF2B5EF4-FFF2-40B4-BE49-F238E27FC236}">
                <a16:creationId xmlns:a16="http://schemas.microsoft.com/office/drawing/2014/main" id="{89F1923C-CEF1-F0FC-42BC-F50C255E29FA}"/>
              </a:ext>
            </a:extLst>
          </p:cNvPr>
          <p:cNvSpPr txBox="1"/>
          <p:nvPr/>
        </p:nvSpPr>
        <p:spPr>
          <a:xfrm>
            <a:off x="9058032" y="3132017"/>
            <a:ext cx="2782685" cy="1231106"/>
          </a:xfrm>
          <a:prstGeom prst="rect">
            <a:avLst/>
          </a:prstGeom>
          <a:noFill/>
        </p:spPr>
        <p:txBody>
          <a:bodyPr wrap="none" lIns="0" tIns="0" rIns="0" bIns="0" rtlCol="0">
            <a:spAutoFit/>
          </a:bodyPr>
          <a:lstStyle/>
          <a:p>
            <a:pPr algn="l"/>
            <a:r>
              <a:rPr lang="en-US" sz="1600" dirty="0">
                <a:solidFill>
                  <a:srgbClr val="272524"/>
                </a:solidFill>
              </a:rPr>
              <a:t>DFS: Time from randomization</a:t>
            </a:r>
          </a:p>
          <a:p>
            <a:pPr algn="l"/>
            <a:r>
              <a:rPr lang="en-US" sz="1600" dirty="0">
                <a:solidFill>
                  <a:srgbClr val="272524"/>
                </a:solidFill>
              </a:rPr>
              <a:t>to first occurrence of </a:t>
            </a:r>
          </a:p>
          <a:p>
            <a:pPr algn="l"/>
            <a:r>
              <a:rPr lang="en-US" sz="1600" dirty="0">
                <a:solidFill>
                  <a:srgbClr val="272524"/>
                </a:solidFill>
              </a:rPr>
              <a:t>recurrence of tumor (distant</a:t>
            </a:r>
          </a:p>
          <a:p>
            <a:pPr algn="l"/>
            <a:r>
              <a:rPr lang="en-US" sz="1600" dirty="0">
                <a:solidFill>
                  <a:srgbClr val="272524"/>
                </a:solidFill>
              </a:rPr>
              <a:t>or locoregional) or death from </a:t>
            </a:r>
          </a:p>
          <a:p>
            <a:pPr algn="l"/>
            <a:r>
              <a:rPr lang="en-US" sz="1600" dirty="0">
                <a:solidFill>
                  <a:srgbClr val="272524"/>
                </a:solidFill>
              </a:rPr>
              <a:t>any cause</a:t>
            </a:r>
          </a:p>
        </p:txBody>
      </p:sp>
    </p:spTree>
    <p:extLst>
      <p:ext uri="{BB962C8B-B14F-4D97-AF65-F5344CB8AC3E}">
        <p14:creationId xmlns:p14="http://schemas.microsoft.com/office/powerpoint/2010/main" val="313308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17EAE-E455-99C1-1B03-5F88C41143B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EDAE19-F68B-26D2-E187-CD7E85CC91DA}"/>
              </a:ext>
            </a:extLst>
          </p:cNvPr>
          <p:cNvSpPr>
            <a:spLocks noGrp="1"/>
          </p:cNvSpPr>
          <p:nvPr>
            <p:ph type="sldNum" sz="quarter" idx="11"/>
          </p:nvPr>
        </p:nvSpPr>
        <p:spPr/>
        <p:txBody>
          <a:bodyPr/>
          <a:lstStyle/>
          <a:p>
            <a:fld id="{523A240F-EAFE-E84F-B44C-6D7A08E0E409}" type="slidenum">
              <a:rPr lang="en-US" smtClean="0"/>
              <a:pPr/>
              <a:t>18</a:t>
            </a:fld>
            <a:endParaRPr lang="en-US"/>
          </a:p>
        </p:txBody>
      </p:sp>
      <p:sp>
        <p:nvSpPr>
          <p:cNvPr id="7" name="Title 6">
            <a:extLst>
              <a:ext uri="{FF2B5EF4-FFF2-40B4-BE49-F238E27FC236}">
                <a16:creationId xmlns:a16="http://schemas.microsoft.com/office/drawing/2014/main" id="{627FCE1C-7C62-D4C4-2A24-258FB3A6BB84}"/>
              </a:ext>
            </a:extLst>
          </p:cNvPr>
          <p:cNvSpPr>
            <a:spLocks noGrp="1"/>
          </p:cNvSpPr>
          <p:nvPr>
            <p:ph type="title"/>
          </p:nvPr>
        </p:nvSpPr>
        <p:spPr/>
        <p:txBody>
          <a:bodyPr/>
          <a:lstStyle/>
          <a:p>
            <a:r>
              <a:rPr lang="en-US" dirty="0"/>
              <a:t>Adjuvant checkpoint blockade for high-risk urothelial cancer</a:t>
            </a:r>
          </a:p>
        </p:txBody>
      </p:sp>
      <p:sp>
        <p:nvSpPr>
          <p:cNvPr id="2" name="Slide Number Placeholder 1">
            <a:extLst>
              <a:ext uri="{FF2B5EF4-FFF2-40B4-BE49-F238E27FC236}">
                <a16:creationId xmlns:a16="http://schemas.microsoft.com/office/drawing/2014/main" id="{CA02F4FA-D394-897C-FC38-343278AB398E}"/>
              </a:ext>
            </a:extLst>
          </p:cNvPr>
          <p:cNvSpPr txBox="1">
            <a:spLocks/>
          </p:cNvSpPr>
          <p:nvPr/>
        </p:nvSpPr>
        <p:spPr>
          <a:xfrm>
            <a:off x="11241741" y="6378130"/>
            <a:ext cx="454745" cy="245223"/>
          </a:xfrm>
          <a:prstGeom prst="rect">
            <a:avLst/>
          </a:prstGeom>
        </p:spPr>
        <p:txBody>
          <a:bodyPr lIns="0" tIns="0" rIns="0" bIns="0" anchor="b"/>
          <a:lstStyle>
            <a:defPPr>
              <a:defRPr lang="en-US"/>
            </a:defPPr>
            <a:lvl1pPr marL="0" algn="r" defTabSz="914400" rtl="0" eaLnBrk="1" latinLnBrk="0" hangingPunct="1">
              <a:defRPr lang="en-US" sz="1000" kern="1200">
                <a:solidFill>
                  <a:schemeClr val="bg1">
                    <a:lumMod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3A240F-EAFE-E84F-B44C-6D7A08E0E409}" type="slidenum">
              <a:rPr lang="en-US" smtClean="0"/>
              <a:pPr/>
              <a:t>18</a:t>
            </a:fld>
            <a:endParaRPr lang="en-US"/>
          </a:p>
        </p:txBody>
      </p:sp>
      <p:grpSp>
        <p:nvGrpSpPr>
          <p:cNvPr id="4" name="Group 3">
            <a:extLst>
              <a:ext uri="{FF2B5EF4-FFF2-40B4-BE49-F238E27FC236}">
                <a16:creationId xmlns:a16="http://schemas.microsoft.com/office/drawing/2014/main" id="{C8CCF305-BFB2-3C52-D46E-BE10715B47FE}"/>
              </a:ext>
            </a:extLst>
          </p:cNvPr>
          <p:cNvGrpSpPr/>
          <p:nvPr/>
        </p:nvGrpSpPr>
        <p:grpSpPr>
          <a:xfrm>
            <a:off x="240724" y="1456760"/>
            <a:ext cx="8488531" cy="1312533"/>
            <a:chOff x="425319" y="3118756"/>
            <a:chExt cx="9219499" cy="1554592"/>
          </a:xfrm>
        </p:grpSpPr>
        <p:sp>
          <p:nvSpPr>
            <p:cNvPr id="5" name="Rectangle 4">
              <a:extLst>
                <a:ext uri="{FF2B5EF4-FFF2-40B4-BE49-F238E27FC236}">
                  <a16:creationId xmlns:a16="http://schemas.microsoft.com/office/drawing/2014/main" id="{101A901E-FB2A-C81E-B47E-942EA7FB6F1D}"/>
                </a:ext>
              </a:extLst>
            </p:cNvPr>
            <p:cNvSpPr/>
            <p:nvPr/>
          </p:nvSpPr>
          <p:spPr>
            <a:xfrm>
              <a:off x="425319" y="3118756"/>
              <a:ext cx="4648419" cy="372410"/>
            </a:xfrm>
            <a:prstGeom prst="rect">
              <a:avLst/>
            </a:prstGeom>
          </p:spPr>
          <p:txBody>
            <a:bodyPr wrap="square" lIns="0" tIns="54864" rIns="0" bIns="54864">
              <a:spAutoFit/>
            </a:bodyPr>
            <a:lstStyle/>
            <a:p>
              <a:pPr defTabSz="1097280" fontAlgn="auto">
                <a:spcBef>
                  <a:spcPts val="0"/>
                </a:spcBef>
                <a:spcAft>
                  <a:spcPts val="0"/>
                </a:spcAft>
                <a:defRPr/>
              </a:pPr>
              <a:r>
                <a:rPr lang="en-GB" sz="1700" b="1">
                  <a:solidFill>
                    <a:schemeClr val="accent2"/>
                  </a:solidFill>
                  <a:latin typeface="Arial"/>
                  <a:cs typeface="Arial"/>
                </a:rPr>
                <a:t>CheckMate 274 (NCT02632409)</a:t>
              </a:r>
            </a:p>
          </p:txBody>
        </p:sp>
        <p:sp>
          <p:nvSpPr>
            <p:cNvPr id="6" name="TextBox 11">
              <a:extLst>
                <a:ext uri="{FF2B5EF4-FFF2-40B4-BE49-F238E27FC236}">
                  <a16:creationId xmlns:a16="http://schemas.microsoft.com/office/drawing/2014/main" id="{2206CBA5-0B47-602E-9E99-7DF1418A3BB6}"/>
                </a:ext>
              </a:extLst>
            </p:cNvPr>
            <p:cNvSpPr>
              <a:spLocks noChangeArrowheads="1"/>
            </p:cNvSpPr>
            <p:nvPr/>
          </p:nvSpPr>
          <p:spPr bwMode="gray">
            <a:xfrm>
              <a:off x="7741541" y="4162833"/>
              <a:ext cx="1884929" cy="510515"/>
            </a:xfrm>
            <a:prstGeom prst="roundRect">
              <a:avLst>
                <a:gd name="adj" fmla="val 13213"/>
              </a:avLst>
            </a:prstGeom>
            <a:solidFill>
              <a:schemeClr val="accent1">
                <a:lumMod val="60000"/>
                <a:lumOff val="40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Placebo</a:t>
              </a:r>
            </a:p>
          </p:txBody>
        </p:sp>
        <p:sp>
          <p:nvSpPr>
            <p:cNvPr id="8" name="TextBox 11">
              <a:extLst>
                <a:ext uri="{FF2B5EF4-FFF2-40B4-BE49-F238E27FC236}">
                  <a16:creationId xmlns:a16="http://schemas.microsoft.com/office/drawing/2014/main" id="{8733AA0E-C81E-2C1C-82E5-95FD6981C7A3}"/>
                </a:ext>
              </a:extLst>
            </p:cNvPr>
            <p:cNvSpPr>
              <a:spLocks noChangeArrowheads="1"/>
            </p:cNvSpPr>
            <p:nvPr/>
          </p:nvSpPr>
          <p:spPr bwMode="gray">
            <a:xfrm>
              <a:off x="7759889" y="3223079"/>
              <a:ext cx="1884929" cy="510515"/>
            </a:xfrm>
            <a:prstGeom prst="roundRect">
              <a:avLst>
                <a:gd name="adj" fmla="val 13213"/>
              </a:avLst>
            </a:prstGeom>
            <a:solidFill>
              <a:schemeClr val="accent3">
                <a:lumMod val="75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Nivolumab</a:t>
              </a:r>
            </a:p>
          </p:txBody>
        </p:sp>
        <p:sp>
          <p:nvSpPr>
            <p:cNvPr id="10" name="Freeform 6">
              <a:extLst>
                <a:ext uri="{FF2B5EF4-FFF2-40B4-BE49-F238E27FC236}">
                  <a16:creationId xmlns:a16="http://schemas.microsoft.com/office/drawing/2014/main" id="{89253771-5F6A-7F94-E5E8-D9A8B5C08869}"/>
                </a:ext>
              </a:extLst>
            </p:cNvPr>
            <p:cNvSpPr>
              <a:spLocks/>
            </p:cNvSpPr>
            <p:nvPr/>
          </p:nvSpPr>
          <p:spPr bwMode="auto">
            <a:xfrm>
              <a:off x="6154057" y="3352651"/>
              <a:ext cx="1547172" cy="527791"/>
            </a:xfrm>
            <a:custGeom>
              <a:avLst/>
              <a:gdLst>
                <a:gd name="T0" fmla="*/ 870 w 1070"/>
                <a:gd name="T1" fmla="*/ 0 h 307"/>
                <a:gd name="T2" fmla="*/ 1041 w 1070"/>
                <a:gd name="T3" fmla="*/ 0 h 307"/>
                <a:gd name="T4" fmla="*/ 1070 w 1070"/>
                <a:gd name="T5" fmla="*/ 25 h 307"/>
                <a:gd name="T6" fmla="*/ 1041 w 1070"/>
                <a:gd name="T7" fmla="*/ 51 h 307"/>
                <a:gd name="T8" fmla="*/ 870 w 1070"/>
                <a:gd name="T9" fmla="*/ 51 h 307"/>
                <a:gd name="T10" fmla="*/ 768 w 1070"/>
                <a:gd name="T11" fmla="*/ 153 h 307"/>
                <a:gd name="T12" fmla="*/ 768 w 1070"/>
                <a:gd name="T13" fmla="*/ 204 h 307"/>
                <a:gd name="T14" fmla="*/ 666 w 1070"/>
                <a:gd name="T15" fmla="*/ 307 h 307"/>
                <a:gd name="T16" fmla="*/ 644 w 1070"/>
                <a:gd name="T17" fmla="*/ 307 h 307"/>
                <a:gd name="T18" fmla="*/ 638 w 1070"/>
                <a:gd name="T19" fmla="*/ 307 h 307"/>
                <a:gd name="T20" fmla="*/ 614 w 1070"/>
                <a:gd name="T21" fmla="*/ 307 h 307"/>
                <a:gd name="T22" fmla="*/ 330 w 1070"/>
                <a:gd name="T23" fmla="*/ 307 h 307"/>
                <a:gd name="T24" fmla="*/ 309 w 1070"/>
                <a:gd name="T25" fmla="*/ 307 h 307"/>
                <a:gd name="T26" fmla="*/ 0 w 1070"/>
                <a:gd name="T27" fmla="*/ 307 h 307"/>
                <a:gd name="T28" fmla="*/ 0 w 1070"/>
                <a:gd name="T29" fmla="*/ 255 h 307"/>
                <a:gd name="T30" fmla="*/ 309 w 1070"/>
                <a:gd name="T31" fmla="*/ 255 h 307"/>
                <a:gd name="T32" fmla="*/ 330 w 1070"/>
                <a:gd name="T33" fmla="*/ 255 h 307"/>
                <a:gd name="T34" fmla="*/ 638 w 1070"/>
                <a:gd name="T35" fmla="*/ 255 h 307"/>
                <a:gd name="T36" fmla="*/ 639 w 1070"/>
                <a:gd name="T37" fmla="*/ 256 h 307"/>
                <a:gd name="T38" fmla="*/ 666 w 1070"/>
                <a:gd name="T39" fmla="*/ 256 h 307"/>
                <a:gd name="T40" fmla="*/ 717 w 1070"/>
                <a:gd name="T41" fmla="*/ 204 h 307"/>
                <a:gd name="T42" fmla="*/ 717 w 1070"/>
                <a:gd name="T43" fmla="*/ 153 h 307"/>
                <a:gd name="T44" fmla="*/ 870 w 1070"/>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0" h="307">
                  <a:moveTo>
                    <a:pt x="870" y="0"/>
                  </a:moveTo>
                  <a:cubicBezTo>
                    <a:pt x="870" y="0"/>
                    <a:pt x="990" y="0"/>
                    <a:pt x="1041" y="0"/>
                  </a:cubicBezTo>
                  <a:cubicBezTo>
                    <a:pt x="1041" y="0"/>
                    <a:pt x="1041" y="0"/>
                    <a:pt x="1070" y="25"/>
                  </a:cubicBezTo>
                  <a:cubicBezTo>
                    <a:pt x="1070" y="25"/>
                    <a:pt x="1070" y="25"/>
                    <a:pt x="1041" y="51"/>
                  </a:cubicBezTo>
                  <a:cubicBezTo>
                    <a:pt x="870" y="51"/>
                    <a:pt x="870" y="51"/>
                    <a:pt x="870" y="51"/>
                  </a:cubicBezTo>
                  <a:cubicBezTo>
                    <a:pt x="768" y="51"/>
                    <a:pt x="768" y="153"/>
                    <a:pt x="768" y="153"/>
                  </a:cubicBezTo>
                  <a:cubicBezTo>
                    <a:pt x="768" y="153"/>
                    <a:pt x="768" y="153"/>
                    <a:pt x="768" y="204"/>
                  </a:cubicBezTo>
                  <a:cubicBezTo>
                    <a:pt x="768" y="307"/>
                    <a:pt x="666" y="307"/>
                    <a:pt x="666" y="307"/>
                  </a:cubicBezTo>
                  <a:cubicBezTo>
                    <a:pt x="666" y="307"/>
                    <a:pt x="666" y="307"/>
                    <a:pt x="644" y="307"/>
                  </a:cubicBezTo>
                  <a:cubicBezTo>
                    <a:pt x="638" y="307"/>
                    <a:pt x="638" y="307"/>
                    <a:pt x="638" y="307"/>
                  </a:cubicBezTo>
                  <a:cubicBezTo>
                    <a:pt x="614" y="307"/>
                    <a:pt x="614" y="307"/>
                    <a:pt x="614" y="307"/>
                  </a:cubicBezTo>
                  <a:cubicBezTo>
                    <a:pt x="330" y="307"/>
                    <a:pt x="330" y="307"/>
                    <a:pt x="330" y="307"/>
                  </a:cubicBezTo>
                  <a:cubicBezTo>
                    <a:pt x="309" y="307"/>
                    <a:pt x="309" y="307"/>
                    <a:pt x="309" y="307"/>
                  </a:cubicBezTo>
                  <a:cubicBezTo>
                    <a:pt x="0" y="307"/>
                    <a:pt x="0" y="307"/>
                    <a:pt x="0" y="307"/>
                  </a:cubicBezTo>
                  <a:cubicBezTo>
                    <a:pt x="0" y="255"/>
                    <a:pt x="0" y="255"/>
                    <a:pt x="0" y="255"/>
                  </a:cubicBezTo>
                  <a:cubicBezTo>
                    <a:pt x="309" y="255"/>
                    <a:pt x="309" y="255"/>
                    <a:pt x="309" y="255"/>
                  </a:cubicBezTo>
                  <a:cubicBezTo>
                    <a:pt x="330" y="255"/>
                    <a:pt x="330" y="255"/>
                    <a:pt x="330" y="255"/>
                  </a:cubicBezTo>
                  <a:cubicBezTo>
                    <a:pt x="638" y="255"/>
                    <a:pt x="638" y="255"/>
                    <a:pt x="638" y="255"/>
                  </a:cubicBezTo>
                  <a:cubicBezTo>
                    <a:pt x="639" y="256"/>
                    <a:pt x="639" y="256"/>
                    <a:pt x="639" y="256"/>
                  </a:cubicBezTo>
                  <a:cubicBezTo>
                    <a:pt x="666" y="256"/>
                    <a:pt x="666" y="256"/>
                    <a:pt x="666" y="256"/>
                  </a:cubicBezTo>
                  <a:cubicBezTo>
                    <a:pt x="666" y="256"/>
                    <a:pt x="717" y="257"/>
                    <a:pt x="717" y="204"/>
                  </a:cubicBezTo>
                  <a:cubicBezTo>
                    <a:pt x="717" y="204"/>
                    <a:pt x="717" y="204"/>
                    <a:pt x="717" y="153"/>
                  </a:cubicBezTo>
                  <a:cubicBezTo>
                    <a:pt x="717" y="153"/>
                    <a:pt x="715" y="0"/>
                    <a:pt x="870" y="0"/>
                  </a:cubicBezTo>
                  <a:close/>
                </a:path>
              </a:pathLst>
            </a:custGeom>
            <a:solidFill>
              <a:schemeClr val="accent3">
                <a:lumMod val="75000"/>
                <a:alpha val="32157"/>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11" name="Freeform 8">
              <a:extLst>
                <a:ext uri="{FF2B5EF4-FFF2-40B4-BE49-F238E27FC236}">
                  <a16:creationId xmlns:a16="http://schemas.microsoft.com/office/drawing/2014/main" id="{A1FCAC07-AFDE-146A-BB4E-479395E60C8F}"/>
                </a:ext>
              </a:extLst>
            </p:cNvPr>
            <p:cNvSpPr>
              <a:spLocks/>
            </p:cNvSpPr>
            <p:nvPr/>
          </p:nvSpPr>
          <p:spPr bwMode="auto">
            <a:xfrm>
              <a:off x="6154057" y="3965819"/>
              <a:ext cx="1547172" cy="527791"/>
            </a:xfrm>
            <a:custGeom>
              <a:avLst/>
              <a:gdLst>
                <a:gd name="T0" fmla="*/ 0 w 1070"/>
                <a:gd name="T1" fmla="*/ 0 h 307"/>
                <a:gd name="T2" fmla="*/ 309 w 1070"/>
                <a:gd name="T3" fmla="*/ 0 h 307"/>
                <a:gd name="T4" fmla="*/ 381 w 1070"/>
                <a:gd name="T5" fmla="*/ 0 h 307"/>
                <a:gd name="T6" fmla="*/ 564 w 1070"/>
                <a:gd name="T7" fmla="*/ 0 h 307"/>
                <a:gd name="T8" fmla="*/ 565 w 1070"/>
                <a:gd name="T9" fmla="*/ 0 h 307"/>
                <a:gd name="T10" fmla="*/ 576 w 1070"/>
                <a:gd name="T11" fmla="*/ 0 h 307"/>
                <a:gd name="T12" fmla="*/ 607 w 1070"/>
                <a:gd name="T13" fmla="*/ 0 h 307"/>
                <a:gd name="T14" fmla="*/ 632 w 1070"/>
                <a:gd name="T15" fmla="*/ 0 h 307"/>
                <a:gd name="T16" fmla="*/ 666 w 1070"/>
                <a:gd name="T17" fmla="*/ 0 h 307"/>
                <a:gd name="T18" fmla="*/ 689 w 1070"/>
                <a:gd name="T19" fmla="*/ 0 h 307"/>
                <a:gd name="T20" fmla="*/ 691 w 1070"/>
                <a:gd name="T21" fmla="*/ 2 h 307"/>
                <a:gd name="T22" fmla="*/ 693 w 1070"/>
                <a:gd name="T23" fmla="*/ 2 h 307"/>
                <a:gd name="T24" fmla="*/ 819 w 1070"/>
                <a:gd name="T25" fmla="*/ 153 h 307"/>
                <a:gd name="T26" fmla="*/ 819 w 1070"/>
                <a:gd name="T27" fmla="*/ 205 h 307"/>
                <a:gd name="T28" fmla="*/ 870 w 1070"/>
                <a:gd name="T29" fmla="*/ 256 h 307"/>
                <a:gd name="T30" fmla="*/ 1041 w 1070"/>
                <a:gd name="T31" fmla="*/ 256 h 307"/>
                <a:gd name="T32" fmla="*/ 1070 w 1070"/>
                <a:gd name="T33" fmla="*/ 281 h 307"/>
                <a:gd name="T34" fmla="*/ 1041 w 1070"/>
                <a:gd name="T35" fmla="*/ 307 h 307"/>
                <a:gd name="T36" fmla="*/ 870 w 1070"/>
                <a:gd name="T37" fmla="*/ 307 h 307"/>
                <a:gd name="T38" fmla="*/ 768 w 1070"/>
                <a:gd name="T39" fmla="*/ 205 h 307"/>
                <a:gd name="T40" fmla="*/ 768 w 1070"/>
                <a:gd name="T41" fmla="*/ 153 h 307"/>
                <a:gd name="T42" fmla="*/ 666 w 1070"/>
                <a:gd name="T43" fmla="*/ 51 h 307"/>
                <a:gd name="T44" fmla="*/ 564 w 1070"/>
                <a:gd name="T45" fmla="*/ 51 h 307"/>
                <a:gd name="T46" fmla="*/ 564 w 1070"/>
                <a:gd name="T47" fmla="*/ 51 h 307"/>
                <a:gd name="T48" fmla="*/ 381 w 1070"/>
                <a:gd name="T49" fmla="*/ 51 h 307"/>
                <a:gd name="T50" fmla="*/ 309 w 1070"/>
                <a:gd name="T51" fmla="*/ 51 h 307"/>
                <a:gd name="T52" fmla="*/ 0 w 1070"/>
                <a:gd name="T53" fmla="*/ 51 h 307"/>
                <a:gd name="T54" fmla="*/ 0 w 1070"/>
                <a:gd name="T5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0" h="307">
                  <a:moveTo>
                    <a:pt x="0" y="0"/>
                  </a:moveTo>
                  <a:cubicBezTo>
                    <a:pt x="309" y="0"/>
                    <a:pt x="309" y="0"/>
                    <a:pt x="309" y="0"/>
                  </a:cubicBezTo>
                  <a:cubicBezTo>
                    <a:pt x="381" y="0"/>
                    <a:pt x="381" y="0"/>
                    <a:pt x="381" y="0"/>
                  </a:cubicBezTo>
                  <a:cubicBezTo>
                    <a:pt x="564" y="0"/>
                    <a:pt x="564" y="0"/>
                    <a:pt x="564" y="0"/>
                  </a:cubicBezTo>
                  <a:cubicBezTo>
                    <a:pt x="565" y="0"/>
                    <a:pt x="565" y="0"/>
                    <a:pt x="565" y="0"/>
                  </a:cubicBezTo>
                  <a:cubicBezTo>
                    <a:pt x="576" y="0"/>
                    <a:pt x="576" y="0"/>
                    <a:pt x="576" y="0"/>
                  </a:cubicBezTo>
                  <a:cubicBezTo>
                    <a:pt x="607" y="0"/>
                    <a:pt x="607" y="0"/>
                    <a:pt x="607" y="0"/>
                  </a:cubicBezTo>
                  <a:cubicBezTo>
                    <a:pt x="632" y="0"/>
                    <a:pt x="632" y="0"/>
                    <a:pt x="632" y="0"/>
                  </a:cubicBezTo>
                  <a:cubicBezTo>
                    <a:pt x="666" y="0"/>
                    <a:pt x="666" y="0"/>
                    <a:pt x="666" y="0"/>
                  </a:cubicBezTo>
                  <a:cubicBezTo>
                    <a:pt x="689" y="0"/>
                    <a:pt x="689" y="0"/>
                    <a:pt x="689" y="0"/>
                  </a:cubicBezTo>
                  <a:cubicBezTo>
                    <a:pt x="691" y="2"/>
                    <a:pt x="691" y="2"/>
                    <a:pt x="691" y="2"/>
                  </a:cubicBezTo>
                  <a:cubicBezTo>
                    <a:pt x="693" y="2"/>
                    <a:pt x="693" y="2"/>
                    <a:pt x="693" y="2"/>
                  </a:cubicBezTo>
                  <a:cubicBezTo>
                    <a:pt x="818" y="19"/>
                    <a:pt x="819" y="153"/>
                    <a:pt x="819" y="153"/>
                  </a:cubicBezTo>
                  <a:cubicBezTo>
                    <a:pt x="819" y="153"/>
                    <a:pt x="819" y="153"/>
                    <a:pt x="819" y="205"/>
                  </a:cubicBezTo>
                  <a:cubicBezTo>
                    <a:pt x="819" y="256"/>
                    <a:pt x="870" y="256"/>
                    <a:pt x="870" y="256"/>
                  </a:cubicBezTo>
                  <a:cubicBezTo>
                    <a:pt x="870" y="256"/>
                    <a:pt x="990" y="256"/>
                    <a:pt x="1041" y="256"/>
                  </a:cubicBezTo>
                  <a:cubicBezTo>
                    <a:pt x="1041" y="256"/>
                    <a:pt x="1041" y="256"/>
                    <a:pt x="1070" y="281"/>
                  </a:cubicBezTo>
                  <a:cubicBezTo>
                    <a:pt x="1070" y="281"/>
                    <a:pt x="1070" y="281"/>
                    <a:pt x="1041" y="307"/>
                  </a:cubicBezTo>
                  <a:cubicBezTo>
                    <a:pt x="1041" y="307"/>
                    <a:pt x="921" y="307"/>
                    <a:pt x="870" y="307"/>
                  </a:cubicBezTo>
                  <a:cubicBezTo>
                    <a:pt x="767" y="307"/>
                    <a:pt x="768" y="205"/>
                    <a:pt x="768" y="205"/>
                  </a:cubicBezTo>
                  <a:cubicBezTo>
                    <a:pt x="768" y="205"/>
                    <a:pt x="768" y="205"/>
                    <a:pt x="768" y="153"/>
                  </a:cubicBezTo>
                  <a:cubicBezTo>
                    <a:pt x="768" y="51"/>
                    <a:pt x="666" y="51"/>
                    <a:pt x="666" y="51"/>
                  </a:cubicBezTo>
                  <a:cubicBezTo>
                    <a:pt x="666" y="51"/>
                    <a:pt x="666" y="51"/>
                    <a:pt x="564" y="51"/>
                  </a:cubicBezTo>
                  <a:cubicBezTo>
                    <a:pt x="564" y="51"/>
                    <a:pt x="564" y="51"/>
                    <a:pt x="564" y="51"/>
                  </a:cubicBezTo>
                  <a:cubicBezTo>
                    <a:pt x="381" y="51"/>
                    <a:pt x="381" y="51"/>
                    <a:pt x="381" y="51"/>
                  </a:cubicBezTo>
                  <a:cubicBezTo>
                    <a:pt x="309" y="51"/>
                    <a:pt x="309" y="51"/>
                    <a:pt x="309" y="51"/>
                  </a:cubicBezTo>
                  <a:cubicBezTo>
                    <a:pt x="0" y="51"/>
                    <a:pt x="0" y="51"/>
                    <a:pt x="0" y="51"/>
                  </a:cubicBezTo>
                  <a:cubicBezTo>
                    <a:pt x="0" y="0"/>
                    <a:pt x="0" y="0"/>
                    <a:pt x="0" y="0"/>
                  </a:cubicBezTo>
                  <a:close/>
                </a:path>
              </a:pathLst>
            </a:custGeom>
            <a:solidFill>
              <a:schemeClr val="accent1">
                <a:lumMod val="60000"/>
                <a:lumOff val="4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12" name="Oval 14">
              <a:extLst>
                <a:ext uri="{FF2B5EF4-FFF2-40B4-BE49-F238E27FC236}">
                  <a16:creationId xmlns:a16="http://schemas.microsoft.com/office/drawing/2014/main" id="{C5D6ED2F-8AFA-72A7-101E-A309DC4A3436}"/>
                </a:ext>
              </a:extLst>
            </p:cNvPr>
            <p:cNvSpPr>
              <a:spLocks noChangeArrowheads="1"/>
            </p:cNvSpPr>
            <p:nvPr/>
          </p:nvSpPr>
          <p:spPr bwMode="auto">
            <a:xfrm>
              <a:off x="6650833" y="3719636"/>
              <a:ext cx="411480" cy="492365"/>
            </a:xfrm>
            <a:prstGeom prst="ellipse">
              <a:avLst/>
            </a:prstGeom>
            <a:solidFill>
              <a:schemeClr val="bg1"/>
            </a:solidFill>
            <a:ln w="38100">
              <a:solidFill>
                <a:srgbClr val="FF0000"/>
              </a:solidFill>
              <a:round/>
              <a:headEnd/>
              <a:tailEnd/>
            </a:ln>
          </p:spPr>
          <p:txBody>
            <a:bodyPr wrap="none" lIns="109728" tIns="54864" rIns="109728" bIns="54864" anchor="ctr"/>
            <a:lstStyle/>
            <a:p>
              <a:pPr algn="ctr" defTabSz="548640" fontAlgn="auto">
                <a:spcAft>
                  <a:spcPts val="0"/>
                </a:spcAft>
                <a:defRPr/>
              </a:pPr>
              <a:r>
                <a:rPr lang="en-GB" altLang="zh-CN" sz="1700" b="1" kern="0">
                  <a:solidFill>
                    <a:schemeClr val="accent2"/>
                  </a:solidFill>
                  <a:latin typeface="Arial"/>
                  <a:ea typeface="SimSun" charset="-122"/>
                  <a:cs typeface="Arial"/>
                </a:rPr>
                <a:t>R</a:t>
              </a:r>
            </a:p>
          </p:txBody>
        </p:sp>
        <p:sp>
          <p:nvSpPr>
            <p:cNvPr id="13" name="Text Box 6">
              <a:extLst>
                <a:ext uri="{FF2B5EF4-FFF2-40B4-BE49-F238E27FC236}">
                  <a16:creationId xmlns:a16="http://schemas.microsoft.com/office/drawing/2014/main" id="{F5B9A6F5-28C3-1BBC-8D65-C88D4CD4A5F9}"/>
                </a:ext>
              </a:extLst>
            </p:cNvPr>
            <p:cNvSpPr txBox="1">
              <a:spLocks noChangeArrowheads="1"/>
            </p:cNvSpPr>
            <p:nvPr/>
          </p:nvSpPr>
          <p:spPr bwMode="auto">
            <a:xfrm>
              <a:off x="503900" y="3502339"/>
              <a:ext cx="5975747" cy="926960"/>
            </a:xfrm>
            <a:prstGeom prst="roundRect">
              <a:avLst>
                <a:gd name="adj" fmla="val 5624"/>
              </a:avLst>
            </a:prstGeom>
            <a:solidFill>
              <a:schemeClr val="accent1">
                <a:lumMod val="20000"/>
                <a:lumOff val="80000"/>
              </a:schemeClr>
            </a:solidFill>
            <a:ln w="28575">
              <a:noFill/>
            </a:ln>
            <a:effectLst/>
          </p:spPr>
          <p:txBody>
            <a:bodyPr wrap="square" lIns="43200" tIns="54864" rIns="43200" bIns="54864" anchor="ctr">
              <a:noAutofit/>
            </a:bodyPr>
            <a:lstStyle>
              <a:defPPr>
                <a:defRPr lang="en-US"/>
              </a:defPPr>
              <a:lvl1pPr marL="177800" indent="-177800">
                <a:buFont typeface="Arial" pitchFamily="34" charset="0"/>
                <a:buChar char="•"/>
                <a:defRPr sz="1050" b="1"/>
              </a:lvl1pPr>
            </a:lstStyle>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High risk of recurrence originating in the bladder, ureter or renal pelvis</a:t>
              </a: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Surgical resection (radical cystectomy or nephroureterectomy)</a:t>
              </a:r>
            </a:p>
            <a:p>
              <a:pPr marL="0" indent="0" algn="ctr" defTabSz="822940">
                <a:spcBef>
                  <a:spcPts val="0"/>
                </a:spcBef>
                <a:buNone/>
                <a:defRPr/>
              </a:pPr>
              <a:r>
                <a:rPr lang="en-GB" sz="1200">
                  <a:solidFill>
                    <a:srgbClr val="000000"/>
                  </a:solidFill>
                  <a:latin typeface="Arial"/>
                  <a:cs typeface="Arial"/>
                </a:rPr>
                <a:t>Co-primary endpoints: </a:t>
              </a:r>
              <a:r>
                <a:rPr lang="en-US" sz="1200">
                  <a:solidFill>
                    <a:srgbClr val="FF0000"/>
                  </a:solidFill>
                  <a:latin typeface="Arial"/>
                  <a:cs typeface="Arial"/>
                </a:rPr>
                <a:t>DFS in pts with ≥1% PD-L1 and all patients</a:t>
              </a:r>
              <a:r>
                <a:rPr lang="en-US" sz="1200">
                  <a:solidFill>
                    <a:srgbClr val="000000"/>
                  </a:solidFill>
                  <a:latin typeface="Arial"/>
                  <a:cs typeface="Arial"/>
                </a:rPr>
                <a:t>; </a:t>
              </a:r>
              <a:r>
                <a:rPr lang="en-US" sz="1200">
                  <a:solidFill>
                    <a:srgbClr val="000000"/>
                  </a:solidFill>
                  <a:latin typeface="Arial"/>
                  <a:ea typeface="ＭＳ Ｐゴシック" charset="0"/>
                  <a:cs typeface="Arial"/>
                </a:rPr>
                <a:t>N=640</a:t>
              </a:r>
            </a:p>
          </p:txBody>
        </p:sp>
      </p:grpSp>
      <p:grpSp>
        <p:nvGrpSpPr>
          <p:cNvPr id="14" name="Group 13">
            <a:extLst>
              <a:ext uri="{FF2B5EF4-FFF2-40B4-BE49-F238E27FC236}">
                <a16:creationId xmlns:a16="http://schemas.microsoft.com/office/drawing/2014/main" id="{4209118E-F0F7-53F4-618B-59C55276C2EE}"/>
              </a:ext>
            </a:extLst>
          </p:cNvPr>
          <p:cNvGrpSpPr/>
          <p:nvPr/>
        </p:nvGrpSpPr>
        <p:grpSpPr>
          <a:xfrm>
            <a:off x="240729" y="3102047"/>
            <a:ext cx="8488525" cy="1537448"/>
            <a:chOff x="507206" y="2934357"/>
            <a:chExt cx="9219499" cy="1571739"/>
          </a:xfrm>
        </p:grpSpPr>
        <p:sp>
          <p:nvSpPr>
            <p:cNvPr id="15" name="Rectangle 14">
              <a:extLst>
                <a:ext uri="{FF2B5EF4-FFF2-40B4-BE49-F238E27FC236}">
                  <a16:creationId xmlns:a16="http://schemas.microsoft.com/office/drawing/2014/main" id="{E8AEE10C-A001-8DF1-998B-F155F19A83A0}"/>
                </a:ext>
              </a:extLst>
            </p:cNvPr>
            <p:cNvSpPr/>
            <p:nvPr/>
          </p:nvSpPr>
          <p:spPr>
            <a:xfrm>
              <a:off x="507206" y="2934357"/>
              <a:ext cx="4648419" cy="372410"/>
            </a:xfrm>
            <a:prstGeom prst="rect">
              <a:avLst/>
            </a:prstGeom>
          </p:spPr>
          <p:txBody>
            <a:bodyPr wrap="square" lIns="0" tIns="54864" rIns="0" bIns="54864">
              <a:spAutoFit/>
            </a:bodyPr>
            <a:lstStyle/>
            <a:p>
              <a:pPr defTabSz="1097280" fontAlgn="auto">
                <a:spcBef>
                  <a:spcPts val="0"/>
                </a:spcBef>
                <a:spcAft>
                  <a:spcPts val="0"/>
                </a:spcAft>
                <a:defRPr/>
              </a:pPr>
              <a:r>
                <a:rPr lang="en-GB" sz="1700" b="1">
                  <a:solidFill>
                    <a:schemeClr val="accent2"/>
                  </a:solidFill>
                  <a:latin typeface="Arial"/>
                  <a:cs typeface="Arial"/>
                </a:rPr>
                <a:t>AMBASSADOR (NCT03244384)</a:t>
              </a:r>
            </a:p>
          </p:txBody>
        </p:sp>
        <p:sp>
          <p:nvSpPr>
            <p:cNvPr id="16" name="TextBox 11">
              <a:extLst>
                <a:ext uri="{FF2B5EF4-FFF2-40B4-BE49-F238E27FC236}">
                  <a16:creationId xmlns:a16="http://schemas.microsoft.com/office/drawing/2014/main" id="{A49A5735-3C90-B27D-676F-58EECACA7C56}"/>
                </a:ext>
              </a:extLst>
            </p:cNvPr>
            <p:cNvSpPr>
              <a:spLocks noChangeArrowheads="1"/>
            </p:cNvSpPr>
            <p:nvPr/>
          </p:nvSpPr>
          <p:spPr bwMode="gray">
            <a:xfrm>
              <a:off x="7843455" y="3997296"/>
              <a:ext cx="1883250" cy="508800"/>
            </a:xfrm>
            <a:prstGeom prst="roundRect">
              <a:avLst>
                <a:gd name="adj" fmla="val 13213"/>
              </a:avLst>
            </a:prstGeom>
            <a:solidFill>
              <a:schemeClr val="accent1">
                <a:lumMod val="20000"/>
                <a:lumOff val="80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Observation</a:t>
              </a:r>
            </a:p>
          </p:txBody>
        </p:sp>
        <p:sp>
          <p:nvSpPr>
            <p:cNvPr id="17" name="TextBox 11">
              <a:extLst>
                <a:ext uri="{FF2B5EF4-FFF2-40B4-BE49-F238E27FC236}">
                  <a16:creationId xmlns:a16="http://schemas.microsoft.com/office/drawing/2014/main" id="{FF94685F-AA08-B545-8E66-D026B582E308}"/>
                </a:ext>
              </a:extLst>
            </p:cNvPr>
            <p:cNvSpPr>
              <a:spLocks noChangeArrowheads="1"/>
            </p:cNvSpPr>
            <p:nvPr/>
          </p:nvSpPr>
          <p:spPr bwMode="gray">
            <a:xfrm>
              <a:off x="7843455" y="2966375"/>
              <a:ext cx="1883250" cy="508800"/>
            </a:xfrm>
            <a:prstGeom prst="roundRect">
              <a:avLst>
                <a:gd name="adj" fmla="val 13213"/>
              </a:avLst>
            </a:prstGeom>
            <a:solidFill>
              <a:schemeClr val="accent3">
                <a:lumMod val="75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Pembrolizumab</a:t>
              </a:r>
            </a:p>
          </p:txBody>
        </p:sp>
        <p:sp>
          <p:nvSpPr>
            <p:cNvPr id="18" name="Freeform 6">
              <a:extLst>
                <a:ext uri="{FF2B5EF4-FFF2-40B4-BE49-F238E27FC236}">
                  <a16:creationId xmlns:a16="http://schemas.microsoft.com/office/drawing/2014/main" id="{2CAE5E9A-1383-9783-29BB-FBB2BE213C2E}"/>
                </a:ext>
              </a:extLst>
            </p:cNvPr>
            <p:cNvSpPr>
              <a:spLocks/>
            </p:cNvSpPr>
            <p:nvPr/>
          </p:nvSpPr>
          <p:spPr bwMode="auto">
            <a:xfrm>
              <a:off x="6235944" y="3138011"/>
              <a:ext cx="1547172" cy="527791"/>
            </a:xfrm>
            <a:custGeom>
              <a:avLst/>
              <a:gdLst>
                <a:gd name="T0" fmla="*/ 870 w 1070"/>
                <a:gd name="T1" fmla="*/ 0 h 307"/>
                <a:gd name="T2" fmla="*/ 1041 w 1070"/>
                <a:gd name="T3" fmla="*/ 0 h 307"/>
                <a:gd name="T4" fmla="*/ 1070 w 1070"/>
                <a:gd name="T5" fmla="*/ 25 h 307"/>
                <a:gd name="T6" fmla="*/ 1041 w 1070"/>
                <a:gd name="T7" fmla="*/ 51 h 307"/>
                <a:gd name="T8" fmla="*/ 870 w 1070"/>
                <a:gd name="T9" fmla="*/ 51 h 307"/>
                <a:gd name="T10" fmla="*/ 768 w 1070"/>
                <a:gd name="T11" fmla="*/ 153 h 307"/>
                <a:gd name="T12" fmla="*/ 768 w 1070"/>
                <a:gd name="T13" fmla="*/ 204 h 307"/>
                <a:gd name="T14" fmla="*/ 666 w 1070"/>
                <a:gd name="T15" fmla="*/ 307 h 307"/>
                <a:gd name="T16" fmla="*/ 644 w 1070"/>
                <a:gd name="T17" fmla="*/ 307 h 307"/>
                <a:gd name="T18" fmla="*/ 638 w 1070"/>
                <a:gd name="T19" fmla="*/ 307 h 307"/>
                <a:gd name="T20" fmla="*/ 614 w 1070"/>
                <a:gd name="T21" fmla="*/ 307 h 307"/>
                <a:gd name="T22" fmla="*/ 330 w 1070"/>
                <a:gd name="T23" fmla="*/ 307 h 307"/>
                <a:gd name="T24" fmla="*/ 309 w 1070"/>
                <a:gd name="T25" fmla="*/ 307 h 307"/>
                <a:gd name="T26" fmla="*/ 0 w 1070"/>
                <a:gd name="T27" fmla="*/ 307 h 307"/>
                <a:gd name="T28" fmla="*/ 0 w 1070"/>
                <a:gd name="T29" fmla="*/ 255 h 307"/>
                <a:gd name="T30" fmla="*/ 309 w 1070"/>
                <a:gd name="T31" fmla="*/ 255 h 307"/>
                <a:gd name="T32" fmla="*/ 330 w 1070"/>
                <a:gd name="T33" fmla="*/ 255 h 307"/>
                <a:gd name="T34" fmla="*/ 638 w 1070"/>
                <a:gd name="T35" fmla="*/ 255 h 307"/>
                <a:gd name="T36" fmla="*/ 639 w 1070"/>
                <a:gd name="T37" fmla="*/ 256 h 307"/>
                <a:gd name="T38" fmla="*/ 666 w 1070"/>
                <a:gd name="T39" fmla="*/ 256 h 307"/>
                <a:gd name="T40" fmla="*/ 717 w 1070"/>
                <a:gd name="T41" fmla="*/ 204 h 307"/>
                <a:gd name="T42" fmla="*/ 717 w 1070"/>
                <a:gd name="T43" fmla="*/ 153 h 307"/>
                <a:gd name="T44" fmla="*/ 870 w 1070"/>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0" h="307">
                  <a:moveTo>
                    <a:pt x="870" y="0"/>
                  </a:moveTo>
                  <a:cubicBezTo>
                    <a:pt x="870" y="0"/>
                    <a:pt x="990" y="0"/>
                    <a:pt x="1041" y="0"/>
                  </a:cubicBezTo>
                  <a:cubicBezTo>
                    <a:pt x="1041" y="0"/>
                    <a:pt x="1041" y="0"/>
                    <a:pt x="1070" y="25"/>
                  </a:cubicBezTo>
                  <a:cubicBezTo>
                    <a:pt x="1070" y="25"/>
                    <a:pt x="1070" y="25"/>
                    <a:pt x="1041" y="51"/>
                  </a:cubicBezTo>
                  <a:cubicBezTo>
                    <a:pt x="870" y="51"/>
                    <a:pt x="870" y="51"/>
                    <a:pt x="870" y="51"/>
                  </a:cubicBezTo>
                  <a:cubicBezTo>
                    <a:pt x="768" y="51"/>
                    <a:pt x="768" y="153"/>
                    <a:pt x="768" y="153"/>
                  </a:cubicBezTo>
                  <a:cubicBezTo>
                    <a:pt x="768" y="153"/>
                    <a:pt x="768" y="153"/>
                    <a:pt x="768" y="204"/>
                  </a:cubicBezTo>
                  <a:cubicBezTo>
                    <a:pt x="768" y="307"/>
                    <a:pt x="666" y="307"/>
                    <a:pt x="666" y="307"/>
                  </a:cubicBezTo>
                  <a:cubicBezTo>
                    <a:pt x="666" y="307"/>
                    <a:pt x="666" y="307"/>
                    <a:pt x="644" y="307"/>
                  </a:cubicBezTo>
                  <a:cubicBezTo>
                    <a:pt x="638" y="307"/>
                    <a:pt x="638" y="307"/>
                    <a:pt x="638" y="307"/>
                  </a:cubicBezTo>
                  <a:cubicBezTo>
                    <a:pt x="614" y="307"/>
                    <a:pt x="614" y="307"/>
                    <a:pt x="614" y="307"/>
                  </a:cubicBezTo>
                  <a:cubicBezTo>
                    <a:pt x="330" y="307"/>
                    <a:pt x="330" y="307"/>
                    <a:pt x="330" y="307"/>
                  </a:cubicBezTo>
                  <a:cubicBezTo>
                    <a:pt x="309" y="307"/>
                    <a:pt x="309" y="307"/>
                    <a:pt x="309" y="307"/>
                  </a:cubicBezTo>
                  <a:cubicBezTo>
                    <a:pt x="0" y="307"/>
                    <a:pt x="0" y="307"/>
                    <a:pt x="0" y="307"/>
                  </a:cubicBezTo>
                  <a:cubicBezTo>
                    <a:pt x="0" y="255"/>
                    <a:pt x="0" y="255"/>
                    <a:pt x="0" y="255"/>
                  </a:cubicBezTo>
                  <a:cubicBezTo>
                    <a:pt x="309" y="255"/>
                    <a:pt x="309" y="255"/>
                    <a:pt x="309" y="255"/>
                  </a:cubicBezTo>
                  <a:cubicBezTo>
                    <a:pt x="330" y="255"/>
                    <a:pt x="330" y="255"/>
                    <a:pt x="330" y="255"/>
                  </a:cubicBezTo>
                  <a:cubicBezTo>
                    <a:pt x="638" y="255"/>
                    <a:pt x="638" y="255"/>
                    <a:pt x="638" y="255"/>
                  </a:cubicBezTo>
                  <a:cubicBezTo>
                    <a:pt x="639" y="256"/>
                    <a:pt x="639" y="256"/>
                    <a:pt x="639" y="256"/>
                  </a:cubicBezTo>
                  <a:cubicBezTo>
                    <a:pt x="666" y="256"/>
                    <a:pt x="666" y="256"/>
                    <a:pt x="666" y="256"/>
                  </a:cubicBezTo>
                  <a:cubicBezTo>
                    <a:pt x="666" y="256"/>
                    <a:pt x="717" y="257"/>
                    <a:pt x="717" y="204"/>
                  </a:cubicBezTo>
                  <a:cubicBezTo>
                    <a:pt x="717" y="204"/>
                    <a:pt x="717" y="204"/>
                    <a:pt x="717" y="153"/>
                  </a:cubicBezTo>
                  <a:cubicBezTo>
                    <a:pt x="717" y="153"/>
                    <a:pt x="715" y="0"/>
                    <a:pt x="870" y="0"/>
                  </a:cubicBezTo>
                  <a:close/>
                </a:path>
              </a:pathLst>
            </a:custGeom>
            <a:solidFill>
              <a:schemeClr val="accent3">
                <a:lumMod val="75000"/>
                <a:alpha val="5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19" name="Freeform 8">
              <a:extLst>
                <a:ext uri="{FF2B5EF4-FFF2-40B4-BE49-F238E27FC236}">
                  <a16:creationId xmlns:a16="http://schemas.microsoft.com/office/drawing/2014/main" id="{D015749E-E397-B435-0C58-5D2EC37CBBDD}"/>
                </a:ext>
              </a:extLst>
            </p:cNvPr>
            <p:cNvSpPr>
              <a:spLocks/>
            </p:cNvSpPr>
            <p:nvPr/>
          </p:nvSpPr>
          <p:spPr bwMode="auto">
            <a:xfrm>
              <a:off x="6235944" y="3751179"/>
              <a:ext cx="1547172" cy="527791"/>
            </a:xfrm>
            <a:custGeom>
              <a:avLst/>
              <a:gdLst>
                <a:gd name="T0" fmla="*/ 0 w 1070"/>
                <a:gd name="T1" fmla="*/ 0 h 307"/>
                <a:gd name="T2" fmla="*/ 309 w 1070"/>
                <a:gd name="T3" fmla="*/ 0 h 307"/>
                <a:gd name="T4" fmla="*/ 381 w 1070"/>
                <a:gd name="T5" fmla="*/ 0 h 307"/>
                <a:gd name="T6" fmla="*/ 564 w 1070"/>
                <a:gd name="T7" fmla="*/ 0 h 307"/>
                <a:gd name="T8" fmla="*/ 565 w 1070"/>
                <a:gd name="T9" fmla="*/ 0 h 307"/>
                <a:gd name="T10" fmla="*/ 576 w 1070"/>
                <a:gd name="T11" fmla="*/ 0 h 307"/>
                <a:gd name="T12" fmla="*/ 607 w 1070"/>
                <a:gd name="T13" fmla="*/ 0 h 307"/>
                <a:gd name="T14" fmla="*/ 632 w 1070"/>
                <a:gd name="T15" fmla="*/ 0 h 307"/>
                <a:gd name="T16" fmla="*/ 666 w 1070"/>
                <a:gd name="T17" fmla="*/ 0 h 307"/>
                <a:gd name="T18" fmla="*/ 689 w 1070"/>
                <a:gd name="T19" fmla="*/ 0 h 307"/>
                <a:gd name="T20" fmla="*/ 691 w 1070"/>
                <a:gd name="T21" fmla="*/ 2 h 307"/>
                <a:gd name="T22" fmla="*/ 693 w 1070"/>
                <a:gd name="T23" fmla="*/ 2 h 307"/>
                <a:gd name="T24" fmla="*/ 819 w 1070"/>
                <a:gd name="T25" fmla="*/ 153 h 307"/>
                <a:gd name="T26" fmla="*/ 819 w 1070"/>
                <a:gd name="T27" fmla="*/ 205 h 307"/>
                <a:gd name="T28" fmla="*/ 870 w 1070"/>
                <a:gd name="T29" fmla="*/ 256 h 307"/>
                <a:gd name="T30" fmla="*/ 1041 w 1070"/>
                <a:gd name="T31" fmla="*/ 256 h 307"/>
                <a:gd name="T32" fmla="*/ 1070 w 1070"/>
                <a:gd name="T33" fmla="*/ 281 h 307"/>
                <a:gd name="T34" fmla="*/ 1041 w 1070"/>
                <a:gd name="T35" fmla="*/ 307 h 307"/>
                <a:gd name="T36" fmla="*/ 870 w 1070"/>
                <a:gd name="T37" fmla="*/ 307 h 307"/>
                <a:gd name="T38" fmla="*/ 768 w 1070"/>
                <a:gd name="T39" fmla="*/ 205 h 307"/>
                <a:gd name="T40" fmla="*/ 768 w 1070"/>
                <a:gd name="T41" fmla="*/ 153 h 307"/>
                <a:gd name="T42" fmla="*/ 666 w 1070"/>
                <a:gd name="T43" fmla="*/ 51 h 307"/>
                <a:gd name="T44" fmla="*/ 564 w 1070"/>
                <a:gd name="T45" fmla="*/ 51 h 307"/>
                <a:gd name="T46" fmla="*/ 564 w 1070"/>
                <a:gd name="T47" fmla="*/ 51 h 307"/>
                <a:gd name="T48" fmla="*/ 381 w 1070"/>
                <a:gd name="T49" fmla="*/ 51 h 307"/>
                <a:gd name="T50" fmla="*/ 309 w 1070"/>
                <a:gd name="T51" fmla="*/ 51 h 307"/>
                <a:gd name="T52" fmla="*/ 0 w 1070"/>
                <a:gd name="T53" fmla="*/ 51 h 307"/>
                <a:gd name="T54" fmla="*/ 0 w 1070"/>
                <a:gd name="T5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0" h="307">
                  <a:moveTo>
                    <a:pt x="0" y="0"/>
                  </a:moveTo>
                  <a:cubicBezTo>
                    <a:pt x="309" y="0"/>
                    <a:pt x="309" y="0"/>
                    <a:pt x="309" y="0"/>
                  </a:cubicBezTo>
                  <a:cubicBezTo>
                    <a:pt x="381" y="0"/>
                    <a:pt x="381" y="0"/>
                    <a:pt x="381" y="0"/>
                  </a:cubicBezTo>
                  <a:cubicBezTo>
                    <a:pt x="564" y="0"/>
                    <a:pt x="564" y="0"/>
                    <a:pt x="564" y="0"/>
                  </a:cubicBezTo>
                  <a:cubicBezTo>
                    <a:pt x="565" y="0"/>
                    <a:pt x="565" y="0"/>
                    <a:pt x="565" y="0"/>
                  </a:cubicBezTo>
                  <a:cubicBezTo>
                    <a:pt x="576" y="0"/>
                    <a:pt x="576" y="0"/>
                    <a:pt x="576" y="0"/>
                  </a:cubicBezTo>
                  <a:cubicBezTo>
                    <a:pt x="607" y="0"/>
                    <a:pt x="607" y="0"/>
                    <a:pt x="607" y="0"/>
                  </a:cubicBezTo>
                  <a:cubicBezTo>
                    <a:pt x="632" y="0"/>
                    <a:pt x="632" y="0"/>
                    <a:pt x="632" y="0"/>
                  </a:cubicBezTo>
                  <a:cubicBezTo>
                    <a:pt x="666" y="0"/>
                    <a:pt x="666" y="0"/>
                    <a:pt x="666" y="0"/>
                  </a:cubicBezTo>
                  <a:cubicBezTo>
                    <a:pt x="689" y="0"/>
                    <a:pt x="689" y="0"/>
                    <a:pt x="689" y="0"/>
                  </a:cubicBezTo>
                  <a:cubicBezTo>
                    <a:pt x="691" y="2"/>
                    <a:pt x="691" y="2"/>
                    <a:pt x="691" y="2"/>
                  </a:cubicBezTo>
                  <a:cubicBezTo>
                    <a:pt x="693" y="2"/>
                    <a:pt x="693" y="2"/>
                    <a:pt x="693" y="2"/>
                  </a:cubicBezTo>
                  <a:cubicBezTo>
                    <a:pt x="818" y="19"/>
                    <a:pt x="819" y="153"/>
                    <a:pt x="819" y="153"/>
                  </a:cubicBezTo>
                  <a:cubicBezTo>
                    <a:pt x="819" y="153"/>
                    <a:pt x="819" y="153"/>
                    <a:pt x="819" y="205"/>
                  </a:cubicBezTo>
                  <a:cubicBezTo>
                    <a:pt x="819" y="256"/>
                    <a:pt x="870" y="256"/>
                    <a:pt x="870" y="256"/>
                  </a:cubicBezTo>
                  <a:cubicBezTo>
                    <a:pt x="870" y="256"/>
                    <a:pt x="990" y="256"/>
                    <a:pt x="1041" y="256"/>
                  </a:cubicBezTo>
                  <a:cubicBezTo>
                    <a:pt x="1041" y="256"/>
                    <a:pt x="1041" y="256"/>
                    <a:pt x="1070" y="281"/>
                  </a:cubicBezTo>
                  <a:cubicBezTo>
                    <a:pt x="1070" y="281"/>
                    <a:pt x="1070" y="281"/>
                    <a:pt x="1041" y="307"/>
                  </a:cubicBezTo>
                  <a:cubicBezTo>
                    <a:pt x="1041" y="307"/>
                    <a:pt x="921" y="307"/>
                    <a:pt x="870" y="307"/>
                  </a:cubicBezTo>
                  <a:cubicBezTo>
                    <a:pt x="767" y="307"/>
                    <a:pt x="768" y="205"/>
                    <a:pt x="768" y="205"/>
                  </a:cubicBezTo>
                  <a:cubicBezTo>
                    <a:pt x="768" y="205"/>
                    <a:pt x="768" y="205"/>
                    <a:pt x="768" y="153"/>
                  </a:cubicBezTo>
                  <a:cubicBezTo>
                    <a:pt x="768" y="51"/>
                    <a:pt x="666" y="51"/>
                    <a:pt x="666" y="51"/>
                  </a:cubicBezTo>
                  <a:cubicBezTo>
                    <a:pt x="666" y="51"/>
                    <a:pt x="666" y="51"/>
                    <a:pt x="564" y="51"/>
                  </a:cubicBezTo>
                  <a:cubicBezTo>
                    <a:pt x="564" y="51"/>
                    <a:pt x="564" y="51"/>
                    <a:pt x="564" y="51"/>
                  </a:cubicBezTo>
                  <a:cubicBezTo>
                    <a:pt x="381" y="51"/>
                    <a:pt x="381" y="51"/>
                    <a:pt x="381" y="51"/>
                  </a:cubicBezTo>
                  <a:cubicBezTo>
                    <a:pt x="309" y="51"/>
                    <a:pt x="309" y="51"/>
                    <a:pt x="309" y="51"/>
                  </a:cubicBezTo>
                  <a:cubicBezTo>
                    <a:pt x="0" y="51"/>
                    <a:pt x="0" y="51"/>
                    <a:pt x="0" y="51"/>
                  </a:cubicBezTo>
                  <a:cubicBezTo>
                    <a:pt x="0" y="0"/>
                    <a:pt x="0" y="0"/>
                    <a:pt x="0" y="0"/>
                  </a:cubicBezTo>
                  <a:close/>
                </a:path>
              </a:pathLst>
            </a:custGeom>
            <a:solidFill>
              <a:schemeClr val="accent1">
                <a:lumMod val="20000"/>
                <a:lumOff val="8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20" name="Oval 19">
              <a:extLst>
                <a:ext uri="{FF2B5EF4-FFF2-40B4-BE49-F238E27FC236}">
                  <a16:creationId xmlns:a16="http://schemas.microsoft.com/office/drawing/2014/main" id="{33734E48-1848-BFA1-B600-918AD0F40891}"/>
                </a:ext>
              </a:extLst>
            </p:cNvPr>
            <p:cNvSpPr>
              <a:spLocks noChangeArrowheads="1"/>
            </p:cNvSpPr>
            <p:nvPr/>
          </p:nvSpPr>
          <p:spPr bwMode="auto">
            <a:xfrm>
              <a:off x="6732720" y="3504996"/>
              <a:ext cx="411480" cy="492365"/>
            </a:xfrm>
            <a:prstGeom prst="ellipse">
              <a:avLst/>
            </a:prstGeom>
            <a:solidFill>
              <a:schemeClr val="bg1"/>
            </a:solidFill>
            <a:ln w="38100">
              <a:solidFill>
                <a:srgbClr val="FF0000"/>
              </a:solidFill>
              <a:round/>
              <a:headEnd/>
              <a:tailEnd/>
            </a:ln>
          </p:spPr>
          <p:txBody>
            <a:bodyPr wrap="none" lIns="109728" tIns="54864" rIns="109728" bIns="54864" anchor="ctr"/>
            <a:lstStyle/>
            <a:p>
              <a:pPr algn="ctr" defTabSz="548640" fontAlgn="auto">
                <a:spcAft>
                  <a:spcPts val="0"/>
                </a:spcAft>
                <a:defRPr/>
              </a:pPr>
              <a:r>
                <a:rPr lang="en-GB" altLang="zh-CN" sz="1700" b="1" kern="0">
                  <a:solidFill>
                    <a:schemeClr val="accent2"/>
                  </a:solidFill>
                  <a:latin typeface="Arial"/>
                  <a:ea typeface="SimSun" charset="-122"/>
                  <a:cs typeface="Arial"/>
                </a:rPr>
                <a:t>R</a:t>
              </a:r>
            </a:p>
          </p:txBody>
        </p:sp>
        <p:sp>
          <p:nvSpPr>
            <p:cNvPr id="21" name="Text Box 6">
              <a:extLst>
                <a:ext uri="{FF2B5EF4-FFF2-40B4-BE49-F238E27FC236}">
                  <a16:creationId xmlns:a16="http://schemas.microsoft.com/office/drawing/2014/main" id="{4C6B3AB1-D9C7-FD5D-46D7-66282152A103}"/>
                </a:ext>
              </a:extLst>
            </p:cNvPr>
            <p:cNvSpPr txBox="1">
              <a:spLocks noChangeArrowheads="1"/>
            </p:cNvSpPr>
            <p:nvPr/>
          </p:nvSpPr>
          <p:spPr bwMode="auto">
            <a:xfrm>
              <a:off x="585787" y="3270867"/>
              <a:ext cx="5975747" cy="942170"/>
            </a:xfrm>
            <a:prstGeom prst="roundRect">
              <a:avLst>
                <a:gd name="adj" fmla="val 5624"/>
              </a:avLst>
            </a:prstGeom>
            <a:solidFill>
              <a:schemeClr val="accent1">
                <a:lumMod val="20000"/>
                <a:lumOff val="80000"/>
              </a:schemeClr>
            </a:solidFill>
            <a:ln w="28575">
              <a:noFill/>
            </a:ln>
            <a:effectLst/>
          </p:spPr>
          <p:txBody>
            <a:bodyPr wrap="square" lIns="43200" tIns="54864" rIns="43200" bIns="54864" anchor="ctr">
              <a:spAutoFit/>
            </a:bodyPr>
            <a:lstStyle>
              <a:defPPr>
                <a:defRPr lang="en-US"/>
              </a:defPPr>
              <a:lvl1pPr marL="177800" indent="-177800">
                <a:buFont typeface="Arial" pitchFamily="34" charset="0"/>
                <a:buChar char="•"/>
                <a:defRPr sz="1050" b="1"/>
              </a:lvl1pPr>
            </a:lstStyle>
            <a:p>
              <a:pPr marL="0" indent="0" defTabSz="822940">
                <a:spcBef>
                  <a:spcPts val="0"/>
                </a:spcBef>
                <a:buClr>
                  <a:srgbClr val="000000"/>
                </a:buClr>
                <a:buNone/>
                <a:defRPr/>
              </a:pPr>
              <a:endParaRPr lang="en-US" sz="1300" b="0">
                <a:solidFill>
                  <a:srgbClr val="000000"/>
                </a:solidFill>
                <a:latin typeface="Arial"/>
                <a:ea typeface="ＭＳ Ｐゴシック" charset="0"/>
                <a:cs typeface="Arial"/>
              </a:endParaRP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High risk of recurrence originating in the bladder, ureter or renal pelvis</a:t>
              </a: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Surgical resection (radical cystectomy or nephroureterectomy)</a:t>
              </a:r>
            </a:p>
            <a:p>
              <a:pPr marL="0" indent="0" algn="ctr" defTabSz="822940">
                <a:spcBef>
                  <a:spcPts val="0"/>
                </a:spcBef>
                <a:buNone/>
                <a:defRPr/>
              </a:pPr>
              <a:r>
                <a:rPr lang="en-GB" sz="1200">
                  <a:solidFill>
                    <a:srgbClr val="000000"/>
                  </a:solidFill>
                  <a:latin typeface="Arial"/>
                  <a:cs typeface="Arial"/>
                </a:rPr>
                <a:t>Dual primary endpoints: </a:t>
              </a:r>
              <a:r>
                <a:rPr lang="en-GB" sz="1200">
                  <a:solidFill>
                    <a:srgbClr val="FF0000"/>
                  </a:solidFill>
                  <a:latin typeface="Arial"/>
                  <a:cs typeface="Arial"/>
                </a:rPr>
                <a:t>DFS and OS in ITT population</a:t>
              </a:r>
              <a:r>
                <a:rPr lang="en-GB" sz="1200">
                  <a:solidFill>
                    <a:srgbClr val="000000"/>
                  </a:solidFill>
                  <a:latin typeface="Arial"/>
                  <a:cs typeface="Arial"/>
                </a:rPr>
                <a:t>;  </a:t>
              </a:r>
              <a:r>
                <a:rPr lang="en-US" sz="1200">
                  <a:solidFill>
                    <a:srgbClr val="000000"/>
                  </a:solidFill>
                  <a:latin typeface="Arial"/>
                  <a:ea typeface="ＭＳ Ｐゴシック" charset="0"/>
                  <a:cs typeface="Arial"/>
                </a:rPr>
                <a:t>N=739</a:t>
              </a:r>
            </a:p>
          </p:txBody>
        </p:sp>
      </p:grpSp>
      <p:grpSp>
        <p:nvGrpSpPr>
          <p:cNvPr id="22" name="Group 21">
            <a:extLst>
              <a:ext uri="{FF2B5EF4-FFF2-40B4-BE49-F238E27FC236}">
                <a16:creationId xmlns:a16="http://schemas.microsoft.com/office/drawing/2014/main" id="{80E4B9C2-15CF-ACB0-6CFB-1B26D80020B8}"/>
              </a:ext>
            </a:extLst>
          </p:cNvPr>
          <p:cNvGrpSpPr/>
          <p:nvPr/>
        </p:nvGrpSpPr>
        <p:grpSpPr>
          <a:xfrm>
            <a:off x="178737" y="4972768"/>
            <a:ext cx="8550517" cy="1251666"/>
            <a:chOff x="469496" y="5136111"/>
            <a:chExt cx="9259481" cy="1624177"/>
          </a:xfrm>
        </p:grpSpPr>
        <p:sp>
          <p:nvSpPr>
            <p:cNvPr id="23" name="Rectangle 22">
              <a:extLst>
                <a:ext uri="{FF2B5EF4-FFF2-40B4-BE49-F238E27FC236}">
                  <a16:creationId xmlns:a16="http://schemas.microsoft.com/office/drawing/2014/main" id="{411845DB-2255-B5CE-7067-CCC068CD5949}"/>
                </a:ext>
              </a:extLst>
            </p:cNvPr>
            <p:cNvSpPr/>
            <p:nvPr/>
          </p:nvSpPr>
          <p:spPr>
            <a:xfrm>
              <a:off x="469496" y="5136111"/>
              <a:ext cx="4648419" cy="372410"/>
            </a:xfrm>
            <a:prstGeom prst="rect">
              <a:avLst/>
            </a:prstGeom>
          </p:spPr>
          <p:txBody>
            <a:bodyPr wrap="square" lIns="0" tIns="54864" rIns="0" bIns="54864">
              <a:spAutoFit/>
            </a:bodyPr>
            <a:lstStyle/>
            <a:p>
              <a:pPr defTabSz="1097280" fontAlgn="auto">
                <a:spcBef>
                  <a:spcPts val="0"/>
                </a:spcBef>
                <a:spcAft>
                  <a:spcPts val="0"/>
                </a:spcAft>
                <a:defRPr/>
              </a:pPr>
              <a:r>
                <a:rPr lang="en-GB" sz="1700" b="1">
                  <a:solidFill>
                    <a:schemeClr val="accent2"/>
                  </a:solidFill>
                  <a:latin typeface="Arial"/>
                  <a:cs typeface="Arial"/>
                </a:rPr>
                <a:t>IMvigor010 (NCT02450331)</a:t>
              </a:r>
            </a:p>
          </p:txBody>
        </p:sp>
        <p:sp>
          <p:nvSpPr>
            <p:cNvPr id="24" name="TextBox 11">
              <a:extLst>
                <a:ext uri="{FF2B5EF4-FFF2-40B4-BE49-F238E27FC236}">
                  <a16:creationId xmlns:a16="http://schemas.microsoft.com/office/drawing/2014/main" id="{872D4D74-9BC1-655F-5B8B-7726571F59AB}"/>
                </a:ext>
              </a:extLst>
            </p:cNvPr>
            <p:cNvSpPr>
              <a:spLocks noChangeArrowheads="1"/>
            </p:cNvSpPr>
            <p:nvPr/>
          </p:nvSpPr>
          <p:spPr bwMode="gray">
            <a:xfrm>
              <a:off x="7845727" y="6251488"/>
              <a:ext cx="1883250" cy="508800"/>
            </a:xfrm>
            <a:prstGeom prst="roundRect">
              <a:avLst>
                <a:gd name="adj" fmla="val 13213"/>
              </a:avLst>
            </a:prstGeom>
            <a:solidFill>
              <a:schemeClr val="accent1">
                <a:lumMod val="20000"/>
                <a:lumOff val="80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a:solidFill>
                    <a:schemeClr val="tx1"/>
                  </a:solidFill>
                  <a:latin typeface="Arial"/>
                  <a:cs typeface="Arial"/>
                </a:rPr>
                <a:t>Observation</a:t>
              </a:r>
            </a:p>
          </p:txBody>
        </p:sp>
        <p:sp>
          <p:nvSpPr>
            <p:cNvPr id="25" name="TextBox 11">
              <a:extLst>
                <a:ext uri="{FF2B5EF4-FFF2-40B4-BE49-F238E27FC236}">
                  <a16:creationId xmlns:a16="http://schemas.microsoft.com/office/drawing/2014/main" id="{EE7A7A52-FF70-AAE4-CEF3-5AAE0F7A9016}"/>
                </a:ext>
              </a:extLst>
            </p:cNvPr>
            <p:cNvSpPr>
              <a:spLocks noChangeArrowheads="1"/>
            </p:cNvSpPr>
            <p:nvPr/>
          </p:nvSpPr>
          <p:spPr bwMode="gray">
            <a:xfrm>
              <a:off x="7845727" y="5220567"/>
              <a:ext cx="1883250" cy="508800"/>
            </a:xfrm>
            <a:prstGeom prst="roundRect">
              <a:avLst>
                <a:gd name="adj" fmla="val 13213"/>
              </a:avLst>
            </a:prstGeom>
            <a:solidFill>
              <a:schemeClr val="accent3">
                <a:lumMod val="75000"/>
              </a:schemeClr>
            </a:solidFill>
            <a:ln w="19050">
              <a:noFill/>
            </a:ln>
            <a:effectLst/>
          </p:spPr>
          <p:txBody>
            <a:bodyPr wrap="square" lIns="109728" tIns="54864" rIns="109728" bIns="54864" anchor="ctr">
              <a:noAutofit/>
            </a:bodyPr>
            <a:lstStyle/>
            <a:p>
              <a:pPr algn="ctr" defTabSz="1097280" fontAlgn="auto">
                <a:spcBef>
                  <a:spcPts val="0"/>
                </a:spcBef>
                <a:spcAft>
                  <a:spcPts val="0"/>
                </a:spcAft>
                <a:defRPr/>
              </a:pPr>
              <a:r>
                <a:rPr lang="en-GB" sz="1400" b="1" err="1">
                  <a:solidFill>
                    <a:schemeClr val="tx1"/>
                  </a:solidFill>
                  <a:latin typeface="Arial"/>
                  <a:cs typeface="Arial"/>
                </a:rPr>
                <a:t>Atezolizumab</a:t>
              </a:r>
              <a:endParaRPr lang="en-GB" sz="1400" b="1">
                <a:solidFill>
                  <a:schemeClr val="tx1"/>
                </a:solidFill>
                <a:latin typeface="Arial"/>
                <a:cs typeface="Arial"/>
              </a:endParaRPr>
            </a:p>
          </p:txBody>
        </p:sp>
        <p:sp>
          <p:nvSpPr>
            <p:cNvPr id="26" name="Freeform 6">
              <a:extLst>
                <a:ext uri="{FF2B5EF4-FFF2-40B4-BE49-F238E27FC236}">
                  <a16:creationId xmlns:a16="http://schemas.microsoft.com/office/drawing/2014/main" id="{C9E46F04-BA27-D220-32D6-8D81EECFAA90}"/>
                </a:ext>
              </a:extLst>
            </p:cNvPr>
            <p:cNvSpPr>
              <a:spLocks/>
            </p:cNvSpPr>
            <p:nvPr/>
          </p:nvSpPr>
          <p:spPr bwMode="auto">
            <a:xfrm>
              <a:off x="6238216" y="5392203"/>
              <a:ext cx="1547172" cy="527791"/>
            </a:xfrm>
            <a:custGeom>
              <a:avLst/>
              <a:gdLst>
                <a:gd name="T0" fmla="*/ 870 w 1070"/>
                <a:gd name="T1" fmla="*/ 0 h 307"/>
                <a:gd name="T2" fmla="*/ 1041 w 1070"/>
                <a:gd name="T3" fmla="*/ 0 h 307"/>
                <a:gd name="T4" fmla="*/ 1070 w 1070"/>
                <a:gd name="T5" fmla="*/ 25 h 307"/>
                <a:gd name="T6" fmla="*/ 1041 w 1070"/>
                <a:gd name="T7" fmla="*/ 51 h 307"/>
                <a:gd name="T8" fmla="*/ 870 w 1070"/>
                <a:gd name="T9" fmla="*/ 51 h 307"/>
                <a:gd name="T10" fmla="*/ 768 w 1070"/>
                <a:gd name="T11" fmla="*/ 153 h 307"/>
                <a:gd name="T12" fmla="*/ 768 w 1070"/>
                <a:gd name="T13" fmla="*/ 204 h 307"/>
                <a:gd name="T14" fmla="*/ 666 w 1070"/>
                <a:gd name="T15" fmla="*/ 307 h 307"/>
                <a:gd name="T16" fmla="*/ 644 w 1070"/>
                <a:gd name="T17" fmla="*/ 307 h 307"/>
                <a:gd name="T18" fmla="*/ 638 w 1070"/>
                <a:gd name="T19" fmla="*/ 307 h 307"/>
                <a:gd name="T20" fmla="*/ 614 w 1070"/>
                <a:gd name="T21" fmla="*/ 307 h 307"/>
                <a:gd name="T22" fmla="*/ 330 w 1070"/>
                <a:gd name="T23" fmla="*/ 307 h 307"/>
                <a:gd name="T24" fmla="*/ 309 w 1070"/>
                <a:gd name="T25" fmla="*/ 307 h 307"/>
                <a:gd name="T26" fmla="*/ 0 w 1070"/>
                <a:gd name="T27" fmla="*/ 307 h 307"/>
                <a:gd name="T28" fmla="*/ 0 w 1070"/>
                <a:gd name="T29" fmla="*/ 255 h 307"/>
                <a:gd name="T30" fmla="*/ 309 w 1070"/>
                <a:gd name="T31" fmla="*/ 255 h 307"/>
                <a:gd name="T32" fmla="*/ 330 w 1070"/>
                <a:gd name="T33" fmla="*/ 255 h 307"/>
                <a:gd name="T34" fmla="*/ 638 w 1070"/>
                <a:gd name="T35" fmla="*/ 255 h 307"/>
                <a:gd name="T36" fmla="*/ 639 w 1070"/>
                <a:gd name="T37" fmla="*/ 256 h 307"/>
                <a:gd name="T38" fmla="*/ 666 w 1070"/>
                <a:gd name="T39" fmla="*/ 256 h 307"/>
                <a:gd name="T40" fmla="*/ 717 w 1070"/>
                <a:gd name="T41" fmla="*/ 204 h 307"/>
                <a:gd name="T42" fmla="*/ 717 w 1070"/>
                <a:gd name="T43" fmla="*/ 153 h 307"/>
                <a:gd name="T44" fmla="*/ 870 w 1070"/>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0" h="307">
                  <a:moveTo>
                    <a:pt x="870" y="0"/>
                  </a:moveTo>
                  <a:cubicBezTo>
                    <a:pt x="870" y="0"/>
                    <a:pt x="990" y="0"/>
                    <a:pt x="1041" y="0"/>
                  </a:cubicBezTo>
                  <a:cubicBezTo>
                    <a:pt x="1041" y="0"/>
                    <a:pt x="1041" y="0"/>
                    <a:pt x="1070" y="25"/>
                  </a:cubicBezTo>
                  <a:cubicBezTo>
                    <a:pt x="1070" y="25"/>
                    <a:pt x="1070" y="25"/>
                    <a:pt x="1041" y="51"/>
                  </a:cubicBezTo>
                  <a:cubicBezTo>
                    <a:pt x="870" y="51"/>
                    <a:pt x="870" y="51"/>
                    <a:pt x="870" y="51"/>
                  </a:cubicBezTo>
                  <a:cubicBezTo>
                    <a:pt x="768" y="51"/>
                    <a:pt x="768" y="153"/>
                    <a:pt x="768" y="153"/>
                  </a:cubicBezTo>
                  <a:cubicBezTo>
                    <a:pt x="768" y="153"/>
                    <a:pt x="768" y="153"/>
                    <a:pt x="768" y="204"/>
                  </a:cubicBezTo>
                  <a:cubicBezTo>
                    <a:pt x="768" y="307"/>
                    <a:pt x="666" y="307"/>
                    <a:pt x="666" y="307"/>
                  </a:cubicBezTo>
                  <a:cubicBezTo>
                    <a:pt x="666" y="307"/>
                    <a:pt x="666" y="307"/>
                    <a:pt x="644" y="307"/>
                  </a:cubicBezTo>
                  <a:cubicBezTo>
                    <a:pt x="638" y="307"/>
                    <a:pt x="638" y="307"/>
                    <a:pt x="638" y="307"/>
                  </a:cubicBezTo>
                  <a:cubicBezTo>
                    <a:pt x="614" y="307"/>
                    <a:pt x="614" y="307"/>
                    <a:pt x="614" y="307"/>
                  </a:cubicBezTo>
                  <a:cubicBezTo>
                    <a:pt x="330" y="307"/>
                    <a:pt x="330" y="307"/>
                    <a:pt x="330" y="307"/>
                  </a:cubicBezTo>
                  <a:cubicBezTo>
                    <a:pt x="309" y="307"/>
                    <a:pt x="309" y="307"/>
                    <a:pt x="309" y="307"/>
                  </a:cubicBezTo>
                  <a:cubicBezTo>
                    <a:pt x="0" y="307"/>
                    <a:pt x="0" y="307"/>
                    <a:pt x="0" y="307"/>
                  </a:cubicBezTo>
                  <a:cubicBezTo>
                    <a:pt x="0" y="255"/>
                    <a:pt x="0" y="255"/>
                    <a:pt x="0" y="255"/>
                  </a:cubicBezTo>
                  <a:cubicBezTo>
                    <a:pt x="309" y="255"/>
                    <a:pt x="309" y="255"/>
                    <a:pt x="309" y="255"/>
                  </a:cubicBezTo>
                  <a:cubicBezTo>
                    <a:pt x="330" y="255"/>
                    <a:pt x="330" y="255"/>
                    <a:pt x="330" y="255"/>
                  </a:cubicBezTo>
                  <a:cubicBezTo>
                    <a:pt x="638" y="255"/>
                    <a:pt x="638" y="255"/>
                    <a:pt x="638" y="255"/>
                  </a:cubicBezTo>
                  <a:cubicBezTo>
                    <a:pt x="639" y="256"/>
                    <a:pt x="639" y="256"/>
                    <a:pt x="639" y="256"/>
                  </a:cubicBezTo>
                  <a:cubicBezTo>
                    <a:pt x="666" y="256"/>
                    <a:pt x="666" y="256"/>
                    <a:pt x="666" y="256"/>
                  </a:cubicBezTo>
                  <a:cubicBezTo>
                    <a:pt x="666" y="256"/>
                    <a:pt x="717" y="257"/>
                    <a:pt x="717" y="204"/>
                  </a:cubicBezTo>
                  <a:cubicBezTo>
                    <a:pt x="717" y="204"/>
                    <a:pt x="717" y="204"/>
                    <a:pt x="717" y="153"/>
                  </a:cubicBezTo>
                  <a:cubicBezTo>
                    <a:pt x="717" y="153"/>
                    <a:pt x="715" y="0"/>
                    <a:pt x="870" y="0"/>
                  </a:cubicBezTo>
                  <a:close/>
                </a:path>
              </a:pathLst>
            </a:custGeom>
            <a:solidFill>
              <a:schemeClr val="accent3">
                <a:lumMod val="75000"/>
                <a:alpha val="5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27" name="Freeform 8">
              <a:extLst>
                <a:ext uri="{FF2B5EF4-FFF2-40B4-BE49-F238E27FC236}">
                  <a16:creationId xmlns:a16="http://schemas.microsoft.com/office/drawing/2014/main" id="{F093A220-039F-8CE9-525D-7436D117037B}"/>
                </a:ext>
              </a:extLst>
            </p:cNvPr>
            <p:cNvSpPr>
              <a:spLocks/>
            </p:cNvSpPr>
            <p:nvPr/>
          </p:nvSpPr>
          <p:spPr bwMode="auto">
            <a:xfrm>
              <a:off x="6238216" y="6005371"/>
              <a:ext cx="1547172" cy="527791"/>
            </a:xfrm>
            <a:custGeom>
              <a:avLst/>
              <a:gdLst>
                <a:gd name="T0" fmla="*/ 0 w 1070"/>
                <a:gd name="T1" fmla="*/ 0 h 307"/>
                <a:gd name="T2" fmla="*/ 309 w 1070"/>
                <a:gd name="T3" fmla="*/ 0 h 307"/>
                <a:gd name="T4" fmla="*/ 381 w 1070"/>
                <a:gd name="T5" fmla="*/ 0 h 307"/>
                <a:gd name="T6" fmla="*/ 564 w 1070"/>
                <a:gd name="T7" fmla="*/ 0 h 307"/>
                <a:gd name="T8" fmla="*/ 565 w 1070"/>
                <a:gd name="T9" fmla="*/ 0 h 307"/>
                <a:gd name="T10" fmla="*/ 576 w 1070"/>
                <a:gd name="T11" fmla="*/ 0 h 307"/>
                <a:gd name="T12" fmla="*/ 607 w 1070"/>
                <a:gd name="T13" fmla="*/ 0 h 307"/>
                <a:gd name="T14" fmla="*/ 632 w 1070"/>
                <a:gd name="T15" fmla="*/ 0 h 307"/>
                <a:gd name="T16" fmla="*/ 666 w 1070"/>
                <a:gd name="T17" fmla="*/ 0 h 307"/>
                <a:gd name="T18" fmla="*/ 689 w 1070"/>
                <a:gd name="T19" fmla="*/ 0 h 307"/>
                <a:gd name="T20" fmla="*/ 691 w 1070"/>
                <a:gd name="T21" fmla="*/ 2 h 307"/>
                <a:gd name="T22" fmla="*/ 693 w 1070"/>
                <a:gd name="T23" fmla="*/ 2 h 307"/>
                <a:gd name="T24" fmla="*/ 819 w 1070"/>
                <a:gd name="T25" fmla="*/ 153 h 307"/>
                <a:gd name="T26" fmla="*/ 819 w 1070"/>
                <a:gd name="T27" fmla="*/ 205 h 307"/>
                <a:gd name="T28" fmla="*/ 870 w 1070"/>
                <a:gd name="T29" fmla="*/ 256 h 307"/>
                <a:gd name="T30" fmla="*/ 1041 w 1070"/>
                <a:gd name="T31" fmla="*/ 256 h 307"/>
                <a:gd name="T32" fmla="*/ 1070 w 1070"/>
                <a:gd name="T33" fmla="*/ 281 h 307"/>
                <a:gd name="T34" fmla="*/ 1041 w 1070"/>
                <a:gd name="T35" fmla="*/ 307 h 307"/>
                <a:gd name="T36" fmla="*/ 870 w 1070"/>
                <a:gd name="T37" fmla="*/ 307 h 307"/>
                <a:gd name="T38" fmla="*/ 768 w 1070"/>
                <a:gd name="T39" fmla="*/ 205 h 307"/>
                <a:gd name="T40" fmla="*/ 768 w 1070"/>
                <a:gd name="T41" fmla="*/ 153 h 307"/>
                <a:gd name="T42" fmla="*/ 666 w 1070"/>
                <a:gd name="T43" fmla="*/ 51 h 307"/>
                <a:gd name="T44" fmla="*/ 564 w 1070"/>
                <a:gd name="T45" fmla="*/ 51 h 307"/>
                <a:gd name="T46" fmla="*/ 564 w 1070"/>
                <a:gd name="T47" fmla="*/ 51 h 307"/>
                <a:gd name="T48" fmla="*/ 381 w 1070"/>
                <a:gd name="T49" fmla="*/ 51 h 307"/>
                <a:gd name="T50" fmla="*/ 309 w 1070"/>
                <a:gd name="T51" fmla="*/ 51 h 307"/>
                <a:gd name="T52" fmla="*/ 0 w 1070"/>
                <a:gd name="T53" fmla="*/ 51 h 307"/>
                <a:gd name="T54" fmla="*/ 0 w 1070"/>
                <a:gd name="T5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0" h="307">
                  <a:moveTo>
                    <a:pt x="0" y="0"/>
                  </a:moveTo>
                  <a:cubicBezTo>
                    <a:pt x="309" y="0"/>
                    <a:pt x="309" y="0"/>
                    <a:pt x="309" y="0"/>
                  </a:cubicBezTo>
                  <a:cubicBezTo>
                    <a:pt x="381" y="0"/>
                    <a:pt x="381" y="0"/>
                    <a:pt x="381" y="0"/>
                  </a:cubicBezTo>
                  <a:cubicBezTo>
                    <a:pt x="564" y="0"/>
                    <a:pt x="564" y="0"/>
                    <a:pt x="564" y="0"/>
                  </a:cubicBezTo>
                  <a:cubicBezTo>
                    <a:pt x="565" y="0"/>
                    <a:pt x="565" y="0"/>
                    <a:pt x="565" y="0"/>
                  </a:cubicBezTo>
                  <a:cubicBezTo>
                    <a:pt x="576" y="0"/>
                    <a:pt x="576" y="0"/>
                    <a:pt x="576" y="0"/>
                  </a:cubicBezTo>
                  <a:cubicBezTo>
                    <a:pt x="607" y="0"/>
                    <a:pt x="607" y="0"/>
                    <a:pt x="607" y="0"/>
                  </a:cubicBezTo>
                  <a:cubicBezTo>
                    <a:pt x="632" y="0"/>
                    <a:pt x="632" y="0"/>
                    <a:pt x="632" y="0"/>
                  </a:cubicBezTo>
                  <a:cubicBezTo>
                    <a:pt x="666" y="0"/>
                    <a:pt x="666" y="0"/>
                    <a:pt x="666" y="0"/>
                  </a:cubicBezTo>
                  <a:cubicBezTo>
                    <a:pt x="689" y="0"/>
                    <a:pt x="689" y="0"/>
                    <a:pt x="689" y="0"/>
                  </a:cubicBezTo>
                  <a:cubicBezTo>
                    <a:pt x="691" y="2"/>
                    <a:pt x="691" y="2"/>
                    <a:pt x="691" y="2"/>
                  </a:cubicBezTo>
                  <a:cubicBezTo>
                    <a:pt x="693" y="2"/>
                    <a:pt x="693" y="2"/>
                    <a:pt x="693" y="2"/>
                  </a:cubicBezTo>
                  <a:cubicBezTo>
                    <a:pt x="818" y="19"/>
                    <a:pt x="819" y="153"/>
                    <a:pt x="819" y="153"/>
                  </a:cubicBezTo>
                  <a:cubicBezTo>
                    <a:pt x="819" y="153"/>
                    <a:pt x="819" y="153"/>
                    <a:pt x="819" y="205"/>
                  </a:cubicBezTo>
                  <a:cubicBezTo>
                    <a:pt x="819" y="256"/>
                    <a:pt x="870" y="256"/>
                    <a:pt x="870" y="256"/>
                  </a:cubicBezTo>
                  <a:cubicBezTo>
                    <a:pt x="870" y="256"/>
                    <a:pt x="990" y="256"/>
                    <a:pt x="1041" y="256"/>
                  </a:cubicBezTo>
                  <a:cubicBezTo>
                    <a:pt x="1041" y="256"/>
                    <a:pt x="1041" y="256"/>
                    <a:pt x="1070" y="281"/>
                  </a:cubicBezTo>
                  <a:cubicBezTo>
                    <a:pt x="1070" y="281"/>
                    <a:pt x="1070" y="281"/>
                    <a:pt x="1041" y="307"/>
                  </a:cubicBezTo>
                  <a:cubicBezTo>
                    <a:pt x="1041" y="307"/>
                    <a:pt x="921" y="307"/>
                    <a:pt x="870" y="307"/>
                  </a:cubicBezTo>
                  <a:cubicBezTo>
                    <a:pt x="767" y="307"/>
                    <a:pt x="768" y="205"/>
                    <a:pt x="768" y="205"/>
                  </a:cubicBezTo>
                  <a:cubicBezTo>
                    <a:pt x="768" y="205"/>
                    <a:pt x="768" y="205"/>
                    <a:pt x="768" y="153"/>
                  </a:cubicBezTo>
                  <a:cubicBezTo>
                    <a:pt x="768" y="51"/>
                    <a:pt x="666" y="51"/>
                    <a:pt x="666" y="51"/>
                  </a:cubicBezTo>
                  <a:cubicBezTo>
                    <a:pt x="666" y="51"/>
                    <a:pt x="666" y="51"/>
                    <a:pt x="564" y="51"/>
                  </a:cubicBezTo>
                  <a:cubicBezTo>
                    <a:pt x="564" y="51"/>
                    <a:pt x="564" y="51"/>
                    <a:pt x="564" y="51"/>
                  </a:cubicBezTo>
                  <a:cubicBezTo>
                    <a:pt x="381" y="51"/>
                    <a:pt x="381" y="51"/>
                    <a:pt x="381" y="51"/>
                  </a:cubicBezTo>
                  <a:cubicBezTo>
                    <a:pt x="309" y="51"/>
                    <a:pt x="309" y="51"/>
                    <a:pt x="309" y="51"/>
                  </a:cubicBezTo>
                  <a:cubicBezTo>
                    <a:pt x="0" y="51"/>
                    <a:pt x="0" y="51"/>
                    <a:pt x="0" y="51"/>
                  </a:cubicBezTo>
                  <a:cubicBezTo>
                    <a:pt x="0" y="0"/>
                    <a:pt x="0" y="0"/>
                    <a:pt x="0" y="0"/>
                  </a:cubicBezTo>
                  <a:close/>
                </a:path>
              </a:pathLst>
            </a:custGeom>
            <a:solidFill>
              <a:schemeClr val="accent1">
                <a:lumMod val="20000"/>
                <a:lumOff val="80000"/>
              </a:schemeClr>
            </a:solidFill>
            <a:ln>
              <a:noFill/>
            </a:ln>
          </p:spPr>
          <p:txBody>
            <a:bodyPr vert="horz" wrap="square" lIns="109728" tIns="54864" rIns="109728" bIns="54864" numCol="1" anchor="t" anchorCtr="0" compatLnSpc="1">
              <a:prstTxWarp prst="textNoShape">
                <a:avLst/>
              </a:prstTxWarp>
              <a:noAutofit/>
            </a:bodyPr>
            <a:lstStyle/>
            <a:p>
              <a:pPr defTabSz="1097252" eaLnBrk="0" hangingPunct="0">
                <a:spcBef>
                  <a:spcPct val="50000"/>
                </a:spcBef>
                <a:defRPr/>
              </a:pPr>
              <a:endParaRPr lang="en-GB" sz="2200">
                <a:solidFill>
                  <a:prstClr val="black"/>
                </a:solidFill>
                <a:latin typeface="Arial"/>
                <a:cs typeface="Arial"/>
              </a:endParaRPr>
            </a:p>
          </p:txBody>
        </p:sp>
        <p:sp>
          <p:nvSpPr>
            <p:cNvPr id="28" name="Oval 14">
              <a:extLst>
                <a:ext uri="{FF2B5EF4-FFF2-40B4-BE49-F238E27FC236}">
                  <a16:creationId xmlns:a16="http://schemas.microsoft.com/office/drawing/2014/main" id="{1B207B50-59E5-A16A-4265-0BAED40C78EC}"/>
                </a:ext>
              </a:extLst>
            </p:cNvPr>
            <p:cNvSpPr>
              <a:spLocks noChangeArrowheads="1"/>
            </p:cNvSpPr>
            <p:nvPr/>
          </p:nvSpPr>
          <p:spPr bwMode="auto">
            <a:xfrm>
              <a:off x="6734992" y="5759188"/>
              <a:ext cx="411480" cy="492365"/>
            </a:xfrm>
            <a:prstGeom prst="ellipse">
              <a:avLst/>
            </a:prstGeom>
            <a:solidFill>
              <a:schemeClr val="bg1"/>
            </a:solidFill>
            <a:ln w="38100">
              <a:solidFill>
                <a:srgbClr val="FF0000"/>
              </a:solidFill>
              <a:round/>
              <a:headEnd/>
              <a:tailEnd/>
            </a:ln>
          </p:spPr>
          <p:txBody>
            <a:bodyPr wrap="none" lIns="109728" tIns="54864" rIns="109728" bIns="54864" anchor="ctr"/>
            <a:lstStyle/>
            <a:p>
              <a:pPr algn="ctr" defTabSz="548640" fontAlgn="auto">
                <a:spcAft>
                  <a:spcPts val="0"/>
                </a:spcAft>
                <a:defRPr/>
              </a:pPr>
              <a:r>
                <a:rPr lang="en-GB" altLang="zh-CN" sz="1700" b="1" kern="0">
                  <a:solidFill>
                    <a:schemeClr val="accent2"/>
                  </a:solidFill>
                  <a:latin typeface="Arial"/>
                  <a:ea typeface="SimSun" charset="-122"/>
                  <a:cs typeface="Arial"/>
                </a:rPr>
                <a:t>R</a:t>
              </a:r>
            </a:p>
          </p:txBody>
        </p:sp>
        <p:sp>
          <p:nvSpPr>
            <p:cNvPr id="29" name="Text Box 6">
              <a:extLst>
                <a:ext uri="{FF2B5EF4-FFF2-40B4-BE49-F238E27FC236}">
                  <a16:creationId xmlns:a16="http://schemas.microsoft.com/office/drawing/2014/main" id="{D9D917E8-9C05-3301-5A9E-8634C563926A}"/>
                </a:ext>
              </a:extLst>
            </p:cNvPr>
            <p:cNvSpPr txBox="1">
              <a:spLocks noChangeArrowheads="1"/>
            </p:cNvSpPr>
            <p:nvPr/>
          </p:nvSpPr>
          <p:spPr bwMode="auto">
            <a:xfrm>
              <a:off x="588059" y="5521482"/>
              <a:ext cx="5975747" cy="949321"/>
            </a:xfrm>
            <a:prstGeom prst="roundRect">
              <a:avLst>
                <a:gd name="adj" fmla="val 5624"/>
              </a:avLst>
            </a:prstGeom>
            <a:solidFill>
              <a:schemeClr val="accent1">
                <a:lumMod val="20000"/>
                <a:lumOff val="80000"/>
              </a:schemeClr>
            </a:solidFill>
            <a:ln w="28575">
              <a:noFill/>
            </a:ln>
            <a:effectLst/>
          </p:spPr>
          <p:txBody>
            <a:bodyPr wrap="square" lIns="43200" tIns="54864" rIns="43200" bIns="54864" anchor="ctr">
              <a:spAutoFit/>
            </a:bodyPr>
            <a:lstStyle>
              <a:defPPr>
                <a:defRPr lang="en-US"/>
              </a:defPPr>
              <a:lvl1pPr marL="177800" indent="-177800">
                <a:buFont typeface="Arial" pitchFamily="34" charset="0"/>
                <a:buChar char="•"/>
                <a:defRPr sz="1050" b="1"/>
              </a:lvl1pPr>
            </a:lstStyle>
            <a:p>
              <a:pPr defTabSz="822940">
                <a:buClr>
                  <a:srgbClr val="000000"/>
                </a:buClr>
                <a:defRPr/>
              </a:pPr>
              <a:r>
                <a:rPr lang="en-US" sz="1300" b="0">
                  <a:solidFill>
                    <a:srgbClr val="000000"/>
                  </a:solidFill>
                  <a:latin typeface="Arial"/>
                  <a:ea typeface="ＭＳ Ｐゴシック" charset="0"/>
                  <a:cs typeface="Arial"/>
                </a:rPr>
                <a:t>High risk of recurrence originating in the bladder, ureter or renal pelvis</a:t>
              </a:r>
            </a:p>
            <a:p>
              <a:pPr marL="217170" indent="-217170" defTabSz="822940">
                <a:spcBef>
                  <a:spcPts val="0"/>
                </a:spcBef>
                <a:buClr>
                  <a:srgbClr val="000000"/>
                </a:buClr>
                <a:defRPr/>
              </a:pPr>
              <a:r>
                <a:rPr lang="en-US" sz="1300" b="0">
                  <a:solidFill>
                    <a:srgbClr val="000000"/>
                  </a:solidFill>
                  <a:latin typeface="Arial"/>
                  <a:ea typeface="ＭＳ Ｐゴシック" charset="0"/>
                  <a:cs typeface="Arial"/>
                </a:rPr>
                <a:t>Surgical resection (e.g. radical cystectomy or nephroureterectomy)</a:t>
              </a:r>
            </a:p>
            <a:p>
              <a:pPr marL="0" indent="0" algn="ctr" defTabSz="822940">
                <a:spcBef>
                  <a:spcPts val="0"/>
                </a:spcBef>
                <a:buNone/>
                <a:defRPr/>
              </a:pPr>
              <a:r>
                <a:rPr lang="en-US" sz="1300">
                  <a:solidFill>
                    <a:srgbClr val="FF0000"/>
                  </a:solidFill>
                  <a:latin typeface="Arial"/>
                  <a:cs typeface="Arial"/>
                </a:rPr>
                <a:t>Primary endpoint: DFS</a:t>
              </a:r>
              <a:r>
                <a:rPr lang="en-US" sz="1300">
                  <a:solidFill>
                    <a:srgbClr val="000000"/>
                  </a:solidFill>
                  <a:latin typeface="Arial"/>
                  <a:cs typeface="Arial"/>
                </a:rPr>
                <a:t>; </a:t>
              </a:r>
              <a:r>
                <a:rPr lang="en-US" sz="1300">
                  <a:solidFill>
                    <a:srgbClr val="000000"/>
                  </a:solidFill>
                  <a:latin typeface="Arial"/>
                  <a:ea typeface="ＭＳ Ｐゴシック" charset="0"/>
                  <a:cs typeface="Arial"/>
                </a:rPr>
                <a:t>N=700</a:t>
              </a:r>
            </a:p>
          </p:txBody>
        </p:sp>
      </p:grpSp>
      <p:sp>
        <p:nvSpPr>
          <p:cNvPr id="30" name="TextBox 29">
            <a:extLst>
              <a:ext uri="{FF2B5EF4-FFF2-40B4-BE49-F238E27FC236}">
                <a16:creationId xmlns:a16="http://schemas.microsoft.com/office/drawing/2014/main" id="{02BA522E-AE31-205A-8594-C2ADF1021B04}"/>
              </a:ext>
            </a:extLst>
          </p:cNvPr>
          <p:cNvSpPr txBox="1"/>
          <p:nvPr/>
        </p:nvSpPr>
        <p:spPr>
          <a:xfrm>
            <a:off x="8746507" y="1518964"/>
            <a:ext cx="3412692" cy="1292662"/>
          </a:xfrm>
          <a:prstGeom prst="rect">
            <a:avLst/>
          </a:prstGeom>
          <a:solidFill>
            <a:srgbClr val="FCD2B4"/>
          </a:solidFill>
        </p:spPr>
        <p:txBody>
          <a:bodyPr wrap="square" rtlCol="0">
            <a:spAutoFit/>
          </a:bodyPr>
          <a:lstStyle/>
          <a:p>
            <a:r>
              <a:rPr lang="en-US" sz="1300" i="1"/>
              <a:t>Study endpoints were met</a:t>
            </a:r>
          </a:p>
          <a:p>
            <a:r>
              <a:rPr lang="en-US" sz="1300"/>
              <a:t>HR 0.71 (0.58-0.86) in ITT population</a:t>
            </a:r>
          </a:p>
          <a:p>
            <a:r>
              <a:rPr lang="en-US" sz="1300"/>
              <a:t>HR 0.52 (0.37-0.72) in PD-L1+ patients</a:t>
            </a:r>
          </a:p>
          <a:p>
            <a:r>
              <a:rPr lang="en-US" sz="1300"/>
              <a:t>FDA approved in adjuvant setting</a:t>
            </a:r>
          </a:p>
          <a:p>
            <a:r>
              <a:rPr lang="en-US" sz="1300"/>
              <a:t>-Patients with </a:t>
            </a:r>
            <a:r>
              <a:rPr lang="en-US" sz="1300" u="sng"/>
              <a:t>&gt;</a:t>
            </a:r>
            <a:r>
              <a:rPr lang="en-US" sz="1300"/>
              <a:t>T3 or N+ w/o NAC</a:t>
            </a:r>
          </a:p>
          <a:p>
            <a:r>
              <a:rPr lang="en-US" sz="1300"/>
              <a:t>-Patients with </a:t>
            </a:r>
            <a:r>
              <a:rPr lang="en-US" sz="1300" u="sng"/>
              <a:t>&gt;</a:t>
            </a:r>
            <a:r>
              <a:rPr lang="en-US" sz="1300"/>
              <a:t>T2 or N+ who received NAC</a:t>
            </a:r>
          </a:p>
        </p:txBody>
      </p:sp>
      <p:sp>
        <p:nvSpPr>
          <p:cNvPr id="31" name="TextBox 30">
            <a:extLst>
              <a:ext uri="{FF2B5EF4-FFF2-40B4-BE49-F238E27FC236}">
                <a16:creationId xmlns:a16="http://schemas.microsoft.com/office/drawing/2014/main" id="{DEC44A5B-147F-395D-C89D-04A065655A94}"/>
              </a:ext>
            </a:extLst>
          </p:cNvPr>
          <p:cNvSpPr txBox="1"/>
          <p:nvPr/>
        </p:nvSpPr>
        <p:spPr>
          <a:xfrm>
            <a:off x="8752260" y="3232743"/>
            <a:ext cx="3412692" cy="1292662"/>
          </a:xfrm>
          <a:prstGeom prst="rect">
            <a:avLst/>
          </a:prstGeom>
          <a:solidFill>
            <a:srgbClr val="FCD2B4"/>
          </a:solidFill>
        </p:spPr>
        <p:txBody>
          <a:bodyPr wrap="square" rtlCol="0">
            <a:spAutoFit/>
          </a:bodyPr>
          <a:lstStyle/>
          <a:p>
            <a:r>
              <a:rPr lang="en-US" sz="1300" i="1"/>
              <a:t>DFS endpoint was met</a:t>
            </a:r>
          </a:p>
          <a:p>
            <a:r>
              <a:rPr lang="en-US" sz="1300"/>
              <a:t>HR 0.73 (0.59-0.90) in ITT population</a:t>
            </a:r>
          </a:p>
          <a:p>
            <a:r>
              <a:rPr lang="en-US" sz="1300" i="1"/>
              <a:t>OS endpoint was </a:t>
            </a:r>
            <a:r>
              <a:rPr lang="en-US" sz="1300" i="1" u="sng"/>
              <a:t>not</a:t>
            </a:r>
            <a:r>
              <a:rPr lang="en-US" sz="1300" i="1"/>
              <a:t> met</a:t>
            </a:r>
          </a:p>
          <a:p>
            <a:r>
              <a:rPr lang="en-US" sz="1300"/>
              <a:t>HR 0.98 (0.76-1.26)</a:t>
            </a:r>
          </a:p>
          <a:p>
            <a:r>
              <a:rPr lang="en-US" sz="1300"/>
              <a:t>-Patients with </a:t>
            </a:r>
            <a:r>
              <a:rPr lang="en-US" sz="1300" u="sng"/>
              <a:t>&gt;</a:t>
            </a:r>
            <a:r>
              <a:rPr lang="en-US" sz="1300"/>
              <a:t>T3 or N+ w/o NAC</a:t>
            </a:r>
          </a:p>
          <a:p>
            <a:r>
              <a:rPr lang="en-US" sz="1300"/>
              <a:t>-Patients with </a:t>
            </a:r>
            <a:r>
              <a:rPr lang="en-US" sz="1300" u="sng"/>
              <a:t>&gt;</a:t>
            </a:r>
            <a:r>
              <a:rPr lang="en-US" sz="1300"/>
              <a:t>T2 or N+ who received NAC</a:t>
            </a:r>
          </a:p>
        </p:txBody>
      </p:sp>
      <p:sp>
        <p:nvSpPr>
          <p:cNvPr id="32" name="TextBox 31">
            <a:extLst>
              <a:ext uri="{FF2B5EF4-FFF2-40B4-BE49-F238E27FC236}">
                <a16:creationId xmlns:a16="http://schemas.microsoft.com/office/drawing/2014/main" id="{43B73000-0F9A-D771-6E06-B3563B759C45}"/>
              </a:ext>
            </a:extLst>
          </p:cNvPr>
          <p:cNvSpPr txBox="1"/>
          <p:nvPr/>
        </p:nvSpPr>
        <p:spPr>
          <a:xfrm>
            <a:off x="8758014" y="5179430"/>
            <a:ext cx="3412692" cy="892552"/>
          </a:xfrm>
          <a:prstGeom prst="rect">
            <a:avLst/>
          </a:prstGeom>
          <a:solidFill>
            <a:srgbClr val="FCD2B4"/>
          </a:solidFill>
        </p:spPr>
        <p:txBody>
          <a:bodyPr wrap="square" rtlCol="0">
            <a:spAutoFit/>
          </a:bodyPr>
          <a:lstStyle/>
          <a:p>
            <a:r>
              <a:rPr lang="en-US" sz="1300" i="1"/>
              <a:t>DFS endpoint was </a:t>
            </a:r>
            <a:r>
              <a:rPr lang="en-US" sz="1300" i="1" u="sng"/>
              <a:t>not</a:t>
            </a:r>
            <a:r>
              <a:rPr lang="en-US" sz="1300" i="1"/>
              <a:t> met</a:t>
            </a:r>
          </a:p>
          <a:p>
            <a:r>
              <a:rPr lang="en-US" sz="1300"/>
              <a:t>Patients with detectable ctDNA did seem to</a:t>
            </a:r>
          </a:p>
          <a:p>
            <a:r>
              <a:rPr lang="en-US" sz="1300"/>
              <a:t>benefit from atezolizumab and this signal is</a:t>
            </a:r>
          </a:p>
          <a:p>
            <a:r>
              <a:rPr lang="en-US" sz="1300"/>
              <a:t>being further explored in IMvigor011.</a:t>
            </a:r>
          </a:p>
        </p:txBody>
      </p:sp>
      <p:sp>
        <p:nvSpPr>
          <p:cNvPr id="33" name="Text Placeholder 8">
            <a:extLst>
              <a:ext uri="{FF2B5EF4-FFF2-40B4-BE49-F238E27FC236}">
                <a16:creationId xmlns:a16="http://schemas.microsoft.com/office/drawing/2014/main" id="{1CA7A297-34B1-90F6-14D5-4BAAF5D0D15C}"/>
              </a:ext>
            </a:extLst>
          </p:cNvPr>
          <p:cNvSpPr txBox="1">
            <a:spLocks/>
          </p:cNvSpPr>
          <p:nvPr/>
        </p:nvSpPr>
        <p:spPr>
          <a:xfrm>
            <a:off x="512064" y="6504041"/>
            <a:ext cx="4434840" cy="245223"/>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800" kern="1200">
                <a:solidFill>
                  <a:schemeClr val="bg1">
                    <a:lumMod val="50000"/>
                  </a:schemeClr>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tabLst/>
              <a:defRPr sz="1400" kern="1200">
                <a:solidFill>
                  <a:srgbClr val="272524"/>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System Font Regular"/>
              <a:buNone/>
              <a:tabLst/>
              <a:defRPr sz="1200" kern="1200">
                <a:solidFill>
                  <a:srgbClr val="272524"/>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tabLst/>
              <a:defRPr sz="1000" kern="1200">
                <a:solidFill>
                  <a:srgbClr val="272524"/>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System Font Regular"/>
              <a:buNone/>
              <a:tabLst/>
              <a:defRPr sz="1000" kern="1200">
                <a:solidFill>
                  <a:srgbClr val="27252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Bajorin et al, </a:t>
            </a:r>
            <a:r>
              <a:rPr lang="en-US" i="1" dirty="0"/>
              <a:t>NEJM</a:t>
            </a:r>
            <a:r>
              <a:rPr lang="en-US" dirty="0"/>
              <a:t> 2021</a:t>
            </a:r>
          </a:p>
          <a:p>
            <a:r>
              <a:rPr lang="en-US" dirty="0"/>
              <a:t>Apollo et al, </a:t>
            </a:r>
            <a:r>
              <a:rPr lang="en-US" i="1" dirty="0"/>
              <a:t>NEJM</a:t>
            </a:r>
            <a:r>
              <a:rPr lang="en-US" dirty="0"/>
              <a:t> 2025</a:t>
            </a:r>
          </a:p>
          <a:p>
            <a:r>
              <a:rPr lang="en-US" dirty="0"/>
              <a:t>Bellmunt et al, </a:t>
            </a:r>
            <a:r>
              <a:rPr lang="en-US" i="1" dirty="0"/>
              <a:t>Lancet</a:t>
            </a:r>
            <a:r>
              <a:rPr lang="en-US" dirty="0"/>
              <a:t> </a:t>
            </a:r>
            <a:r>
              <a:rPr lang="en-US" i="1" dirty="0"/>
              <a:t>Oncol</a:t>
            </a:r>
            <a:r>
              <a:rPr lang="en-US" dirty="0"/>
              <a:t> 2021</a:t>
            </a:r>
          </a:p>
        </p:txBody>
      </p:sp>
    </p:spTree>
    <p:extLst>
      <p:ext uri="{BB962C8B-B14F-4D97-AF65-F5344CB8AC3E}">
        <p14:creationId xmlns:p14="http://schemas.microsoft.com/office/powerpoint/2010/main" val="219895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E0CA1-B4E5-2502-0131-E8FBF01F0B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20887C-E510-6D99-B237-5BC74B8CC441}"/>
              </a:ext>
            </a:extLst>
          </p:cNvPr>
          <p:cNvSpPr>
            <a:spLocks noGrp="1"/>
          </p:cNvSpPr>
          <p:nvPr>
            <p:ph type="sldNum" sz="quarter" idx="11"/>
          </p:nvPr>
        </p:nvSpPr>
        <p:spPr/>
        <p:txBody>
          <a:bodyPr/>
          <a:lstStyle/>
          <a:p>
            <a:fld id="{523A240F-EAFE-E84F-B44C-6D7A08E0E409}" type="slidenum">
              <a:rPr lang="en-US" smtClean="0"/>
              <a:pPr/>
              <a:t>19</a:t>
            </a:fld>
            <a:endParaRPr lang="en-US"/>
          </a:p>
        </p:txBody>
      </p:sp>
      <p:sp>
        <p:nvSpPr>
          <p:cNvPr id="9" name="Text Placeholder 8">
            <a:extLst>
              <a:ext uri="{FF2B5EF4-FFF2-40B4-BE49-F238E27FC236}">
                <a16:creationId xmlns:a16="http://schemas.microsoft.com/office/drawing/2014/main" id="{0BE1EDD6-A70B-3A3B-E150-ADAF34D21E6C}"/>
              </a:ext>
            </a:extLst>
          </p:cNvPr>
          <p:cNvSpPr>
            <a:spLocks noGrp="1"/>
          </p:cNvSpPr>
          <p:nvPr>
            <p:ph type="body" sz="half" idx="2"/>
          </p:nvPr>
        </p:nvSpPr>
        <p:spPr/>
        <p:txBody>
          <a:bodyPr/>
          <a:lstStyle/>
          <a:p>
            <a:r>
              <a:rPr lang="en-US" dirty="0"/>
              <a:t>Hussain et al, ASCO 2020</a:t>
            </a:r>
          </a:p>
          <a:p>
            <a:r>
              <a:rPr lang="en-US" dirty="0"/>
              <a:t>Powles et al, </a:t>
            </a:r>
            <a:r>
              <a:rPr lang="en-US" i="1" dirty="0"/>
              <a:t>Ann</a:t>
            </a:r>
            <a:r>
              <a:rPr lang="en-US" dirty="0"/>
              <a:t> </a:t>
            </a:r>
            <a:r>
              <a:rPr lang="en-US" i="1" dirty="0"/>
              <a:t>Oncol</a:t>
            </a:r>
            <a:r>
              <a:rPr lang="en-US" dirty="0"/>
              <a:t> 2020</a:t>
            </a:r>
          </a:p>
          <a:p>
            <a:r>
              <a:rPr lang="en-US" dirty="0"/>
              <a:t>Bellmunt et al, </a:t>
            </a:r>
            <a:r>
              <a:rPr lang="en-US" i="1" dirty="0"/>
              <a:t>Lancet</a:t>
            </a:r>
            <a:r>
              <a:rPr lang="en-US" dirty="0"/>
              <a:t> </a:t>
            </a:r>
            <a:r>
              <a:rPr lang="en-US" i="1" dirty="0"/>
              <a:t>Oncol</a:t>
            </a:r>
            <a:r>
              <a:rPr lang="en-US" dirty="0"/>
              <a:t> 2021</a:t>
            </a:r>
          </a:p>
          <a:p>
            <a:r>
              <a:rPr lang="en-US" dirty="0"/>
              <a:t>Powles et al, </a:t>
            </a:r>
            <a:r>
              <a:rPr lang="en-US" i="1" dirty="0"/>
              <a:t>Nature</a:t>
            </a:r>
            <a:r>
              <a:rPr lang="en-US" dirty="0"/>
              <a:t> 2021</a:t>
            </a:r>
          </a:p>
        </p:txBody>
      </p:sp>
      <p:sp>
        <p:nvSpPr>
          <p:cNvPr id="7" name="Title 6">
            <a:extLst>
              <a:ext uri="{FF2B5EF4-FFF2-40B4-BE49-F238E27FC236}">
                <a16:creationId xmlns:a16="http://schemas.microsoft.com/office/drawing/2014/main" id="{5C1188DB-A8B4-8BF6-31BE-6D5A12AF02A2}"/>
              </a:ext>
            </a:extLst>
          </p:cNvPr>
          <p:cNvSpPr>
            <a:spLocks noGrp="1"/>
          </p:cNvSpPr>
          <p:nvPr>
            <p:ph type="title"/>
          </p:nvPr>
        </p:nvSpPr>
        <p:spPr/>
        <p:txBody>
          <a:bodyPr/>
          <a:lstStyle/>
          <a:p>
            <a:r>
              <a:rPr lang="en-US" dirty="0"/>
              <a:t>Adjuvant atezolizumab versus observation in MIUC (IMvigor010 phase 3 trial): ctDNA analysis</a:t>
            </a:r>
          </a:p>
        </p:txBody>
      </p:sp>
      <p:pic>
        <p:nvPicPr>
          <p:cNvPr id="2" name="Picture 1">
            <a:extLst>
              <a:ext uri="{FF2B5EF4-FFF2-40B4-BE49-F238E27FC236}">
                <a16:creationId xmlns:a16="http://schemas.microsoft.com/office/drawing/2014/main" id="{0C04E296-ECB6-8EE7-CEA2-5DBC0343E522}"/>
              </a:ext>
            </a:extLst>
          </p:cNvPr>
          <p:cNvPicPr>
            <a:picLocks noChangeAspect="1"/>
          </p:cNvPicPr>
          <p:nvPr/>
        </p:nvPicPr>
        <p:blipFill>
          <a:blip r:embed="rId2"/>
          <a:srcRect l="2452" b="6261"/>
          <a:stretch/>
        </p:blipFill>
        <p:spPr>
          <a:xfrm>
            <a:off x="90535" y="2369512"/>
            <a:ext cx="6201623" cy="2700429"/>
          </a:xfrm>
          <a:prstGeom prst="rect">
            <a:avLst/>
          </a:prstGeom>
        </p:spPr>
      </p:pic>
      <p:pic>
        <p:nvPicPr>
          <p:cNvPr id="4" name="Picture 3">
            <a:extLst>
              <a:ext uri="{FF2B5EF4-FFF2-40B4-BE49-F238E27FC236}">
                <a16:creationId xmlns:a16="http://schemas.microsoft.com/office/drawing/2014/main" id="{67CDEA99-3DB4-6887-A18C-CFFE957C3A61}"/>
              </a:ext>
            </a:extLst>
          </p:cNvPr>
          <p:cNvPicPr>
            <a:picLocks noChangeAspect="1"/>
          </p:cNvPicPr>
          <p:nvPr/>
        </p:nvPicPr>
        <p:blipFill>
          <a:blip r:embed="rId3"/>
          <a:stretch>
            <a:fillRect/>
          </a:stretch>
        </p:blipFill>
        <p:spPr>
          <a:xfrm>
            <a:off x="6484833" y="2082297"/>
            <a:ext cx="5551501" cy="3052474"/>
          </a:xfrm>
          <a:prstGeom prst="rect">
            <a:avLst/>
          </a:prstGeom>
        </p:spPr>
      </p:pic>
    </p:spTree>
    <p:extLst>
      <p:ext uri="{BB962C8B-B14F-4D97-AF65-F5344CB8AC3E}">
        <p14:creationId xmlns:p14="http://schemas.microsoft.com/office/powerpoint/2010/main" val="40130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CA0D09-0BD3-EA79-BBEB-2CDE1E92A866}"/>
              </a:ext>
            </a:extLst>
          </p:cNvPr>
          <p:cNvSpPr>
            <a:spLocks noGrp="1"/>
          </p:cNvSpPr>
          <p:nvPr>
            <p:ph type="sldNum" sz="quarter" idx="11"/>
          </p:nvPr>
        </p:nvSpPr>
        <p:spPr/>
        <p:txBody>
          <a:bodyPr/>
          <a:lstStyle/>
          <a:p>
            <a:fld id="{523A240F-EAFE-E84F-B44C-6D7A08E0E409}" type="slidenum">
              <a:rPr lang="en-US" smtClean="0"/>
              <a:t>2</a:t>
            </a:fld>
            <a:endParaRPr lang="en-US"/>
          </a:p>
        </p:txBody>
      </p:sp>
      <p:sp>
        <p:nvSpPr>
          <p:cNvPr id="3" name="Footer Placeholder 2">
            <a:extLst>
              <a:ext uri="{FF2B5EF4-FFF2-40B4-BE49-F238E27FC236}">
                <a16:creationId xmlns:a16="http://schemas.microsoft.com/office/drawing/2014/main" id="{99B12D1B-5BBC-B78B-75EF-9CF7C9DB06B3}"/>
              </a:ext>
            </a:extLst>
          </p:cNvPr>
          <p:cNvSpPr>
            <a:spLocks noGrp="1"/>
          </p:cNvSpPr>
          <p:nvPr>
            <p:ph type="ftr" sz="quarter" idx="10"/>
          </p:nvPr>
        </p:nvSpPr>
        <p:spPr/>
        <p:txBody>
          <a:bodyPr/>
          <a:lstStyle/>
          <a:p>
            <a:r>
              <a:rPr lang="en-US"/>
              <a:t>MSK Confidential — do not distribute</a:t>
            </a:r>
          </a:p>
        </p:txBody>
      </p:sp>
      <p:sp>
        <p:nvSpPr>
          <p:cNvPr id="4" name="Text Placeholder 3">
            <a:extLst>
              <a:ext uri="{FF2B5EF4-FFF2-40B4-BE49-F238E27FC236}">
                <a16:creationId xmlns:a16="http://schemas.microsoft.com/office/drawing/2014/main" id="{E3AF0C6C-6937-3D84-879A-166F3031DD0A}"/>
              </a:ext>
            </a:extLst>
          </p:cNvPr>
          <p:cNvSpPr>
            <a:spLocks noGrp="1"/>
          </p:cNvSpPr>
          <p:nvPr>
            <p:ph type="body" sz="half" idx="2"/>
          </p:nvPr>
        </p:nvSpPr>
        <p:spPr/>
        <p:txBody>
          <a:bodyPr/>
          <a:lstStyle/>
          <a:p>
            <a:endParaRPr lang="en-US"/>
          </a:p>
        </p:txBody>
      </p:sp>
      <p:sp>
        <p:nvSpPr>
          <p:cNvPr id="5" name="Title 4">
            <a:extLst>
              <a:ext uri="{FF2B5EF4-FFF2-40B4-BE49-F238E27FC236}">
                <a16:creationId xmlns:a16="http://schemas.microsoft.com/office/drawing/2014/main" id="{203D0EF5-3C64-E630-5388-76498A2DC84D}"/>
              </a:ext>
            </a:extLst>
          </p:cNvPr>
          <p:cNvSpPr>
            <a:spLocks noGrp="1"/>
          </p:cNvSpPr>
          <p:nvPr>
            <p:ph type="title"/>
          </p:nvPr>
        </p:nvSpPr>
        <p:spPr/>
        <p:txBody>
          <a:bodyPr/>
          <a:lstStyle/>
          <a:p>
            <a:r>
              <a:rPr lang="en-US" dirty="0"/>
              <a:t>Outline</a:t>
            </a:r>
          </a:p>
        </p:txBody>
      </p:sp>
      <p:sp>
        <p:nvSpPr>
          <p:cNvPr id="6" name="Content Placeholder 5">
            <a:extLst>
              <a:ext uri="{FF2B5EF4-FFF2-40B4-BE49-F238E27FC236}">
                <a16:creationId xmlns:a16="http://schemas.microsoft.com/office/drawing/2014/main" id="{BF75C3BE-DB36-E98E-FC65-01482E86DF25}"/>
              </a:ext>
            </a:extLst>
          </p:cNvPr>
          <p:cNvSpPr>
            <a:spLocks noGrp="1"/>
          </p:cNvSpPr>
          <p:nvPr>
            <p:ph idx="1"/>
          </p:nvPr>
        </p:nvSpPr>
        <p:spPr/>
        <p:txBody>
          <a:bodyPr/>
          <a:lstStyle/>
          <a:p>
            <a:r>
              <a:rPr lang="en-US" dirty="0"/>
              <a:t>General considerations for phase II trials</a:t>
            </a:r>
          </a:p>
          <a:p>
            <a:r>
              <a:rPr lang="en-US" dirty="0"/>
              <a:t>--Objectives, endpoints</a:t>
            </a:r>
          </a:p>
          <a:p>
            <a:endParaRPr lang="en-US" dirty="0"/>
          </a:p>
          <a:p>
            <a:r>
              <a:rPr lang="en-US" dirty="0"/>
              <a:t>Examples within a bladder cancer context</a:t>
            </a:r>
          </a:p>
          <a:p>
            <a:r>
              <a:rPr lang="en-US" dirty="0"/>
              <a:t>--Checkpoint blockade</a:t>
            </a:r>
          </a:p>
          <a:p>
            <a:r>
              <a:rPr lang="en-US" dirty="0"/>
              <a:t>--Biomarker-driven trials</a:t>
            </a:r>
          </a:p>
          <a:p>
            <a:r>
              <a:rPr lang="en-US" dirty="0"/>
              <a:t>--Composite endpoints for multimodality studies</a:t>
            </a:r>
          </a:p>
        </p:txBody>
      </p:sp>
    </p:spTree>
    <p:extLst>
      <p:ext uri="{BB962C8B-B14F-4D97-AF65-F5344CB8AC3E}">
        <p14:creationId xmlns:p14="http://schemas.microsoft.com/office/powerpoint/2010/main" val="411269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2BB4-00F0-3AF1-94F6-51A5842D726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915D52-5F1B-C87F-FD85-C9071AB7C302}"/>
              </a:ext>
            </a:extLst>
          </p:cNvPr>
          <p:cNvSpPr>
            <a:spLocks noGrp="1"/>
          </p:cNvSpPr>
          <p:nvPr>
            <p:ph type="sldNum" sz="quarter" idx="11"/>
          </p:nvPr>
        </p:nvSpPr>
        <p:spPr/>
        <p:txBody>
          <a:bodyPr/>
          <a:lstStyle/>
          <a:p>
            <a:fld id="{523A240F-EAFE-E84F-B44C-6D7A08E0E409}" type="slidenum">
              <a:rPr lang="en-US" smtClean="0"/>
              <a:pPr/>
              <a:t>20</a:t>
            </a:fld>
            <a:endParaRPr lang="en-US"/>
          </a:p>
        </p:txBody>
      </p:sp>
      <p:sp>
        <p:nvSpPr>
          <p:cNvPr id="9" name="Text Placeholder 8">
            <a:extLst>
              <a:ext uri="{FF2B5EF4-FFF2-40B4-BE49-F238E27FC236}">
                <a16:creationId xmlns:a16="http://schemas.microsoft.com/office/drawing/2014/main" id="{EE187829-6590-CDC5-3118-CF5976ED2553}"/>
              </a:ext>
            </a:extLst>
          </p:cNvPr>
          <p:cNvSpPr>
            <a:spLocks noGrp="1"/>
          </p:cNvSpPr>
          <p:nvPr>
            <p:ph type="body" sz="half" idx="2"/>
          </p:nvPr>
        </p:nvSpPr>
        <p:spPr/>
        <p:txBody>
          <a:bodyPr/>
          <a:lstStyle/>
          <a:p>
            <a:r>
              <a:rPr lang="en-US" dirty="0"/>
              <a:t>Powles et al, ASCO 2025</a:t>
            </a:r>
          </a:p>
        </p:txBody>
      </p:sp>
      <p:sp>
        <p:nvSpPr>
          <p:cNvPr id="7" name="Title 6">
            <a:extLst>
              <a:ext uri="{FF2B5EF4-FFF2-40B4-BE49-F238E27FC236}">
                <a16:creationId xmlns:a16="http://schemas.microsoft.com/office/drawing/2014/main" id="{2A98462E-4610-6661-69FB-084E3C8B8934}"/>
              </a:ext>
            </a:extLst>
          </p:cNvPr>
          <p:cNvSpPr>
            <a:spLocks noGrp="1"/>
          </p:cNvSpPr>
          <p:nvPr>
            <p:ph type="title"/>
          </p:nvPr>
        </p:nvSpPr>
        <p:spPr/>
        <p:txBody>
          <a:bodyPr/>
          <a:lstStyle/>
          <a:p>
            <a:r>
              <a:rPr lang="en-US" dirty="0"/>
              <a:t>Circulating tumor DNA in urothelial cancer</a:t>
            </a:r>
          </a:p>
        </p:txBody>
      </p:sp>
      <p:pic>
        <p:nvPicPr>
          <p:cNvPr id="2" name="Picture 1">
            <a:extLst>
              <a:ext uri="{FF2B5EF4-FFF2-40B4-BE49-F238E27FC236}">
                <a16:creationId xmlns:a16="http://schemas.microsoft.com/office/drawing/2014/main" id="{9F75B292-DD98-5EE0-5D57-A586A26DDE3F}"/>
              </a:ext>
            </a:extLst>
          </p:cNvPr>
          <p:cNvPicPr>
            <a:picLocks noChangeAspect="1"/>
          </p:cNvPicPr>
          <p:nvPr/>
        </p:nvPicPr>
        <p:blipFill>
          <a:blip r:embed="rId2"/>
          <a:stretch>
            <a:fillRect/>
          </a:stretch>
        </p:blipFill>
        <p:spPr>
          <a:xfrm>
            <a:off x="65554" y="2267339"/>
            <a:ext cx="5271861" cy="2649894"/>
          </a:xfrm>
          <a:prstGeom prst="rect">
            <a:avLst/>
          </a:prstGeom>
        </p:spPr>
      </p:pic>
      <p:pic>
        <p:nvPicPr>
          <p:cNvPr id="4" name="Picture 3">
            <a:extLst>
              <a:ext uri="{FF2B5EF4-FFF2-40B4-BE49-F238E27FC236}">
                <a16:creationId xmlns:a16="http://schemas.microsoft.com/office/drawing/2014/main" id="{E2D7DB1F-50E4-701E-D601-FC635042946F}"/>
              </a:ext>
            </a:extLst>
          </p:cNvPr>
          <p:cNvPicPr>
            <a:picLocks noChangeAspect="1"/>
          </p:cNvPicPr>
          <p:nvPr/>
        </p:nvPicPr>
        <p:blipFill>
          <a:blip r:embed="rId3"/>
          <a:srcRect b="3677"/>
          <a:stretch>
            <a:fillRect/>
          </a:stretch>
        </p:blipFill>
        <p:spPr>
          <a:xfrm>
            <a:off x="5586894" y="2006081"/>
            <a:ext cx="6539552" cy="3359021"/>
          </a:xfrm>
          <a:prstGeom prst="rect">
            <a:avLst/>
          </a:prstGeom>
        </p:spPr>
      </p:pic>
      <p:sp>
        <p:nvSpPr>
          <p:cNvPr id="5" name="Rectangle 4">
            <a:extLst>
              <a:ext uri="{FF2B5EF4-FFF2-40B4-BE49-F238E27FC236}">
                <a16:creationId xmlns:a16="http://schemas.microsoft.com/office/drawing/2014/main" id="{7E83CD2F-3502-F8FD-33A6-7F69E9266DB5}"/>
              </a:ext>
            </a:extLst>
          </p:cNvPr>
          <p:cNvSpPr/>
          <p:nvPr/>
        </p:nvSpPr>
        <p:spPr>
          <a:xfrm>
            <a:off x="5514392" y="1651518"/>
            <a:ext cx="6612054" cy="39281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113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2383D-31A4-9D42-6F4C-2297C5E2329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B1DD83-6115-D31A-EFAB-78847AD93C5E}"/>
              </a:ext>
            </a:extLst>
          </p:cNvPr>
          <p:cNvSpPr>
            <a:spLocks noGrp="1"/>
          </p:cNvSpPr>
          <p:nvPr>
            <p:ph type="sldNum" sz="quarter" idx="11"/>
          </p:nvPr>
        </p:nvSpPr>
        <p:spPr/>
        <p:txBody>
          <a:bodyPr/>
          <a:lstStyle/>
          <a:p>
            <a:fld id="{523A240F-EAFE-E84F-B44C-6D7A08E0E409}" type="slidenum">
              <a:rPr lang="en-US" smtClean="0"/>
              <a:pPr/>
              <a:t>21</a:t>
            </a:fld>
            <a:endParaRPr lang="en-US"/>
          </a:p>
        </p:txBody>
      </p:sp>
      <p:sp>
        <p:nvSpPr>
          <p:cNvPr id="9" name="Text Placeholder 8">
            <a:extLst>
              <a:ext uri="{FF2B5EF4-FFF2-40B4-BE49-F238E27FC236}">
                <a16:creationId xmlns:a16="http://schemas.microsoft.com/office/drawing/2014/main" id="{5D8E8CEA-68D4-EE69-6930-F76A3268D4C8}"/>
              </a:ext>
            </a:extLst>
          </p:cNvPr>
          <p:cNvSpPr>
            <a:spLocks noGrp="1"/>
          </p:cNvSpPr>
          <p:nvPr>
            <p:ph type="body" sz="half" idx="2"/>
          </p:nvPr>
        </p:nvSpPr>
        <p:spPr/>
        <p:txBody>
          <a:bodyPr/>
          <a:lstStyle/>
          <a:p>
            <a:r>
              <a:rPr lang="en-US" dirty="0"/>
              <a:t>Powles et al, ASCO 2025</a:t>
            </a:r>
          </a:p>
        </p:txBody>
      </p:sp>
      <p:sp>
        <p:nvSpPr>
          <p:cNvPr id="7" name="Title 6">
            <a:extLst>
              <a:ext uri="{FF2B5EF4-FFF2-40B4-BE49-F238E27FC236}">
                <a16:creationId xmlns:a16="http://schemas.microsoft.com/office/drawing/2014/main" id="{D3A220E9-F2B4-3BF8-4BB9-FE9080C4B5FF}"/>
              </a:ext>
            </a:extLst>
          </p:cNvPr>
          <p:cNvSpPr>
            <a:spLocks noGrp="1"/>
          </p:cNvSpPr>
          <p:nvPr>
            <p:ph type="title"/>
          </p:nvPr>
        </p:nvSpPr>
        <p:spPr/>
        <p:txBody>
          <a:bodyPr/>
          <a:lstStyle/>
          <a:p>
            <a:r>
              <a:rPr lang="en-US" dirty="0"/>
              <a:t>Pre-cystectomy ctDNA clearance is prognostic</a:t>
            </a:r>
          </a:p>
        </p:txBody>
      </p:sp>
      <p:pic>
        <p:nvPicPr>
          <p:cNvPr id="2" name="Picture 1">
            <a:extLst>
              <a:ext uri="{FF2B5EF4-FFF2-40B4-BE49-F238E27FC236}">
                <a16:creationId xmlns:a16="http://schemas.microsoft.com/office/drawing/2014/main" id="{850C357D-9384-C10C-230D-31134B6B5846}"/>
              </a:ext>
            </a:extLst>
          </p:cNvPr>
          <p:cNvPicPr>
            <a:picLocks noChangeAspect="1"/>
          </p:cNvPicPr>
          <p:nvPr/>
        </p:nvPicPr>
        <p:blipFill>
          <a:blip r:embed="rId2"/>
          <a:stretch>
            <a:fillRect/>
          </a:stretch>
        </p:blipFill>
        <p:spPr>
          <a:xfrm>
            <a:off x="575483" y="1581602"/>
            <a:ext cx="10723793" cy="4291956"/>
          </a:xfrm>
          <a:prstGeom prst="rect">
            <a:avLst/>
          </a:prstGeom>
          <a:ln w="38100">
            <a:solidFill>
              <a:srgbClr val="FF0000"/>
            </a:solidFill>
          </a:ln>
        </p:spPr>
      </p:pic>
    </p:spTree>
    <p:extLst>
      <p:ext uri="{BB962C8B-B14F-4D97-AF65-F5344CB8AC3E}">
        <p14:creationId xmlns:p14="http://schemas.microsoft.com/office/powerpoint/2010/main" val="12529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1D04-CB00-FF6B-C604-89926CD35F5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43040F-749F-459B-8318-A54A6CE24556}"/>
              </a:ext>
            </a:extLst>
          </p:cNvPr>
          <p:cNvSpPr>
            <a:spLocks noGrp="1"/>
          </p:cNvSpPr>
          <p:nvPr>
            <p:ph type="sldNum" sz="quarter" idx="11"/>
          </p:nvPr>
        </p:nvSpPr>
        <p:spPr/>
        <p:txBody>
          <a:bodyPr/>
          <a:lstStyle/>
          <a:p>
            <a:fld id="{523A240F-EAFE-E84F-B44C-6D7A08E0E409}" type="slidenum">
              <a:rPr lang="en-US" smtClean="0"/>
              <a:pPr/>
              <a:t>22</a:t>
            </a:fld>
            <a:endParaRPr lang="en-US"/>
          </a:p>
        </p:txBody>
      </p:sp>
      <p:sp>
        <p:nvSpPr>
          <p:cNvPr id="9" name="Text Placeholder 8">
            <a:extLst>
              <a:ext uri="{FF2B5EF4-FFF2-40B4-BE49-F238E27FC236}">
                <a16:creationId xmlns:a16="http://schemas.microsoft.com/office/drawing/2014/main" id="{D39E1BCF-5DFA-F4D5-253F-328D53DA4648}"/>
              </a:ext>
            </a:extLst>
          </p:cNvPr>
          <p:cNvSpPr>
            <a:spLocks noGrp="1"/>
          </p:cNvSpPr>
          <p:nvPr>
            <p:ph type="body" sz="half" idx="2"/>
          </p:nvPr>
        </p:nvSpPr>
        <p:spPr/>
        <p:txBody>
          <a:bodyPr/>
          <a:lstStyle/>
          <a:p>
            <a:r>
              <a:rPr lang="en-US" dirty="0"/>
              <a:t>Powles et al, ASCO 2025</a:t>
            </a:r>
          </a:p>
        </p:txBody>
      </p:sp>
      <p:sp>
        <p:nvSpPr>
          <p:cNvPr id="7" name="Title 6">
            <a:extLst>
              <a:ext uri="{FF2B5EF4-FFF2-40B4-BE49-F238E27FC236}">
                <a16:creationId xmlns:a16="http://schemas.microsoft.com/office/drawing/2014/main" id="{72568C8A-79FD-0EC1-DC07-0299AB9B017E}"/>
              </a:ext>
            </a:extLst>
          </p:cNvPr>
          <p:cNvSpPr>
            <a:spLocks noGrp="1"/>
          </p:cNvSpPr>
          <p:nvPr>
            <p:ph type="title"/>
          </p:nvPr>
        </p:nvSpPr>
        <p:spPr/>
        <p:txBody>
          <a:bodyPr/>
          <a:lstStyle/>
          <a:p>
            <a:r>
              <a:rPr lang="en-US" dirty="0"/>
              <a:t>Post-cystectomy ctDNA is prognostic</a:t>
            </a:r>
          </a:p>
        </p:txBody>
      </p:sp>
      <p:pic>
        <p:nvPicPr>
          <p:cNvPr id="2" name="Picture 1">
            <a:extLst>
              <a:ext uri="{FF2B5EF4-FFF2-40B4-BE49-F238E27FC236}">
                <a16:creationId xmlns:a16="http://schemas.microsoft.com/office/drawing/2014/main" id="{12E04A93-17F8-43D4-7189-70D12320CA90}"/>
              </a:ext>
            </a:extLst>
          </p:cNvPr>
          <p:cNvPicPr>
            <a:picLocks noChangeAspect="1"/>
          </p:cNvPicPr>
          <p:nvPr/>
        </p:nvPicPr>
        <p:blipFill>
          <a:blip r:embed="rId2"/>
          <a:srcRect l="14198" t="16998" r="16050" b="10703"/>
          <a:stretch>
            <a:fillRect/>
          </a:stretch>
        </p:blipFill>
        <p:spPr>
          <a:xfrm>
            <a:off x="5949912" y="1874810"/>
            <a:ext cx="6222249" cy="3627822"/>
          </a:xfrm>
          <a:prstGeom prst="rect">
            <a:avLst/>
          </a:prstGeom>
        </p:spPr>
      </p:pic>
      <p:pic>
        <p:nvPicPr>
          <p:cNvPr id="5" name="Picture 4">
            <a:extLst>
              <a:ext uri="{FF2B5EF4-FFF2-40B4-BE49-F238E27FC236}">
                <a16:creationId xmlns:a16="http://schemas.microsoft.com/office/drawing/2014/main" id="{4F7135FF-BA68-9772-6B5D-F5EA940F9D63}"/>
              </a:ext>
            </a:extLst>
          </p:cNvPr>
          <p:cNvPicPr>
            <a:picLocks noChangeAspect="1"/>
          </p:cNvPicPr>
          <p:nvPr/>
        </p:nvPicPr>
        <p:blipFill>
          <a:blip r:embed="rId3"/>
          <a:srcRect l="19593" r="2503" b="8458"/>
          <a:stretch>
            <a:fillRect/>
          </a:stretch>
        </p:blipFill>
        <p:spPr>
          <a:xfrm>
            <a:off x="296731" y="2043426"/>
            <a:ext cx="5799269" cy="3531517"/>
          </a:xfrm>
          <a:prstGeom prst="rect">
            <a:avLst/>
          </a:prstGeom>
        </p:spPr>
      </p:pic>
    </p:spTree>
    <p:extLst>
      <p:ext uri="{BB962C8B-B14F-4D97-AF65-F5344CB8AC3E}">
        <p14:creationId xmlns:p14="http://schemas.microsoft.com/office/powerpoint/2010/main" val="237694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90EC4-EC1B-2CC4-8AAA-652BF393AA2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9C79FF-5646-92CB-4846-40F47DF44F42}"/>
              </a:ext>
            </a:extLst>
          </p:cNvPr>
          <p:cNvSpPr>
            <a:spLocks noGrp="1"/>
          </p:cNvSpPr>
          <p:nvPr>
            <p:ph type="sldNum" sz="quarter" idx="11"/>
          </p:nvPr>
        </p:nvSpPr>
        <p:spPr/>
        <p:txBody>
          <a:bodyPr/>
          <a:lstStyle/>
          <a:p>
            <a:fld id="{523A240F-EAFE-E84F-B44C-6D7A08E0E409}" type="slidenum">
              <a:rPr lang="en-US" smtClean="0"/>
              <a:pPr/>
              <a:t>23</a:t>
            </a:fld>
            <a:endParaRPr lang="en-US"/>
          </a:p>
        </p:txBody>
      </p:sp>
      <p:sp>
        <p:nvSpPr>
          <p:cNvPr id="9" name="Text Placeholder 8">
            <a:extLst>
              <a:ext uri="{FF2B5EF4-FFF2-40B4-BE49-F238E27FC236}">
                <a16:creationId xmlns:a16="http://schemas.microsoft.com/office/drawing/2014/main" id="{981915E2-896D-EC3E-B021-BD1ED563C557}"/>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AACD1344-85CE-CF04-842D-2F43D6AEE950}"/>
              </a:ext>
            </a:extLst>
          </p:cNvPr>
          <p:cNvSpPr>
            <a:spLocks noGrp="1"/>
          </p:cNvSpPr>
          <p:nvPr>
            <p:ph type="title"/>
          </p:nvPr>
        </p:nvSpPr>
        <p:spPr/>
        <p:txBody>
          <a:bodyPr/>
          <a:lstStyle/>
          <a:p>
            <a:r>
              <a:rPr lang="en-US" dirty="0"/>
              <a:t>Circulating tumor DNA-based selection of patients for adjuvant therapy </a:t>
            </a:r>
          </a:p>
        </p:txBody>
      </p:sp>
      <p:pic>
        <p:nvPicPr>
          <p:cNvPr id="4" name="Picture 3">
            <a:extLst>
              <a:ext uri="{FF2B5EF4-FFF2-40B4-BE49-F238E27FC236}">
                <a16:creationId xmlns:a16="http://schemas.microsoft.com/office/drawing/2014/main" id="{D5E04201-8DC1-E2F7-B35A-C1448810733B}"/>
              </a:ext>
            </a:extLst>
          </p:cNvPr>
          <p:cNvPicPr>
            <a:picLocks noChangeAspect="1"/>
          </p:cNvPicPr>
          <p:nvPr/>
        </p:nvPicPr>
        <p:blipFill>
          <a:blip r:embed="rId2"/>
          <a:stretch>
            <a:fillRect/>
          </a:stretch>
        </p:blipFill>
        <p:spPr>
          <a:xfrm>
            <a:off x="773824" y="1532756"/>
            <a:ext cx="6541376" cy="4461907"/>
          </a:xfrm>
          <a:prstGeom prst="rect">
            <a:avLst/>
          </a:prstGeom>
        </p:spPr>
      </p:pic>
      <p:sp>
        <p:nvSpPr>
          <p:cNvPr id="5" name="TextBox 4">
            <a:extLst>
              <a:ext uri="{FF2B5EF4-FFF2-40B4-BE49-F238E27FC236}">
                <a16:creationId xmlns:a16="http://schemas.microsoft.com/office/drawing/2014/main" id="{322160C6-399D-7B33-D1E2-3F6A0F5E1C60}"/>
              </a:ext>
            </a:extLst>
          </p:cNvPr>
          <p:cNvSpPr txBox="1"/>
          <p:nvPr/>
        </p:nvSpPr>
        <p:spPr>
          <a:xfrm>
            <a:off x="7549662" y="2391508"/>
            <a:ext cx="3411190" cy="1107996"/>
          </a:xfrm>
          <a:prstGeom prst="rect">
            <a:avLst/>
          </a:prstGeom>
          <a:noFill/>
        </p:spPr>
        <p:txBody>
          <a:bodyPr wrap="none" lIns="0" tIns="0" rIns="0" bIns="0" rtlCol="0">
            <a:spAutoFit/>
          </a:bodyPr>
          <a:lstStyle/>
          <a:p>
            <a:pPr algn="l"/>
            <a:r>
              <a:rPr lang="en-US" dirty="0">
                <a:solidFill>
                  <a:srgbClr val="272524"/>
                </a:solidFill>
              </a:rPr>
              <a:t>ctDNA clearance may be a novel</a:t>
            </a:r>
          </a:p>
          <a:p>
            <a:pPr algn="l"/>
            <a:r>
              <a:rPr lang="en-US" dirty="0">
                <a:solidFill>
                  <a:srgbClr val="272524"/>
                </a:solidFill>
              </a:rPr>
              <a:t>intermediate endpoint to facilitate</a:t>
            </a:r>
          </a:p>
          <a:p>
            <a:pPr algn="l"/>
            <a:r>
              <a:rPr lang="en-US" dirty="0">
                <a:solidFill>
                  <a:srgbClr val="272524"/>
                </a:solidFill>
              </a:rPr>
              <a:t>drug development in the adjuvant</a:t>
            </a:r>
          </a:p>
          <a:p>
            <a:pPr algn="l"/>
            <a:r>
              <a:rPr lang="en-US" dirty="0">
                <a:solidFill>
                  <a:srgbClr val="272524"/>
                </a:solidFill>
              </a:rPr>
              <a:t>setting</a:t>
            </a:r>
          </a:p>
        </p:txBody>
      </p:sp>
    </p:spTree>
    <p:extLst>
      <p:ext uri="{BB962C8B-B14F-4D97-AF65-F5344CB8AC3E}">
        <p14:creationId xmlns:p14="http://schemas.microsoft.com/office/powerpoint/2010/main" val="191640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EA45B-B147-F3F8-C44F-E0E433A6F42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84A91B-DC9A-BDE1-A56B-F758B90577F6}"/>
              </a:ext>
            </a:extLst>
          </p:cNvPr>
          <p:cNvSpPr>
            <a:spLocks noGrp="1"/>
          </p:cNvSpPr>
          <p:nvPr>
            <p:ph type="sldNum" sz="quarter" idx="11"/>
          </p:nvPr>
        </p:nvSpPr>
        <p:spPr/>
        <p:txBody>
          <a:bodyPr/>
          <a:lstStyle/>
          <a:p>
            <a:fld id="{523A240F-EAFE-E84F-B44C-6D7A08E0E409}" type="slidenum">
              <a:rPr lang="en-US" smtClean="0"/>
              <a:pPr/>
              <a:t>24</a:t>
            </a:fld>
            <a:endParaRPr lang="en-US"/>
          </a:p>
        </p:txBody>
      </p:sp>
      <p:sp>
        <p:nvSpPr>
          <p:cNvPr id="9" name="Text Placeholder 8">
            <a:extLst>
              <a:ext uri="{FF2B5EF4-FFF2-40B4-BE49-F238E27FC236}">
                <a16:creationId xmlns:a16="http://schemas.microsoft.com/office/drawing/2014/main" id="{275476C7-019D-0CB4-0CB0-D9A11EF6AA4A}"/>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F362E34D-8FED-26B1-7E6E-CEF4A96D7D9C}"/>
              </a:ext>
            </a:extLst>
          </p:cNvPr>
          <p:cNvSpPr>
            <a:spLocks noGrp="1"/>
          </p:cNvSpPr>
          <p:nvPr>
            <p:ph type="title"/>
          </p:nvPr>
        </p:nvSpPr>
        <p:spPr/>
        <p:txBody>
          <a:bodyPr/>
          <a:lstStyle/>
          <a:p>
            <a:r>
              <a:rPr lang="en-US" dirty="0"/>
              <a:t>MODERN Trial (A032103): a phase 2/3 study using a ctDNA-guided treatment escalation/de-escalation strategy</a:t>
            </a:r>
          </a:p>
        </p:txBody>
      </p:sp>
      <p:pic>
        <p:nvPicPr>
          <p:cNvPr id="2" name="Picture 1">
            <a:extLst>
              <a:ext uri="{FF2B5EF4-FFF2-40B4-BE49-F238E27FC236}">
                <a16:creationId xmlns:a16="http://schemas.microsoft.com/office/drawing/2014/main" id="{E88B44D7-B7A3-C9F2-3FDC-CB4013797043}"/>
              </a:ext>
            </a:extLst>
          </p:cNvPr>
          <p:cNvPicPr>
            <a:picLocks noChangeAspect="1"/>
          </p:cNvPicPr>
          <p:nvPr/>
        </p:nvPicPr>
        <p:blipFill>
          <a:blip r:embed="rId2"/>
          <a:srcRect l="5025" r="17523"/>
          <a:stretch/>
        </p:blipFill>
        <p:spPr>
          <a:xfrm>
            <a:off x="68774" y="1527111"/>
            <a:ext cx="5724614" cy="4418909"/>
          </a:xfrm>
          <a:prstGeom prst="rect">
            <a:avLst/>
          </a:prstGeom>
        </p:spPr>
      </p:pic>
      <p:sp>
        <p:nvSpPr>
          <p:cNvPr id="4" name="TextBox 3">
            <a:extLst>
              <a:ext uri="{FF2B5EF4-FFF2-40B4-BE49-F238E27FC236}">
                <a16:creationId xmlns:a16="http://schemas.microsoft.com/office/drawing/2014/main" id="{A3A878FE-C1C4-72D1-A7E7-D957145AC044}"/>
              </a:ext>
            </a:extLst>
          </p:cNvPr>
          <p:cNvSpPr txBox="1"/>
          <p:nvPr/>
        </p:nvSpPr>
        <p:spPr>
          <a:xfrm>
            <a:off x="5939692" y="1828801"/>
            <a:ext cx="6046527" cy="1692771"/>
          </a:xfrm>
          <a:prstGeom prst="rect">
            <a:avLst/>
          </a:prstGeom>
          <a:solidFill>
            <a:srgbClr val="FFFF00"/>
          </a:solidFill>
        </p:spPr>
        <p:txBody>
          <a:bodyPr wrap="none" lIns="0" tIns="0" rIns="0" bIns="0" rtlCol="0">
            <a:spAutoFit/>
          </a:bodyPr>
          <a:lstStyle/>
          <a:p>
            <a:pPr algn="l"/>
            <a:r>
              <a:rPr lang="en-US" sz="1100" dirty="0">
                <a:solidFill>
                  <a:srgbClr val="272524"/>
                </a:solidFill>
              </a:rPr>
              <a:t>Prospective, randomized, open-label study</a:t>
            </a:r>
          </a:p>
          <a:p>
            <a:pPr algn="l"/>
            <a:r>
              <a:rPr lang="en-US" sz="1100" dirty="0">
                <a:solidFill>
                  <a:srgbClr val="272524"/>
                </a:solidFill>
              </a:rPr>
              <a:t>Phase 2 portion: Compare the proportion of patients who are ctDNA- at 12 weeks</a:t>
            </a:r>
          </a:p>
          <a:p>
            <a:pPr algn="l"/>
            <a:r>
              <a:rPr lang="en-US" sz="1100" dirty="0">
                <a:solidFill>
                  <a:srgbClr val="272524"/>
                </a:solidFill>
              </a:rPr>
              <a:t>If this proportion is not significantly higher in Arm 2 after 12 weeks of treatment, study termination</a:t>
            </a:r>
          </a:p>
          <a:p>
            <a:pPr algn="l"/>
            <a:r>
              <a:rPr lang="en-US" sz="1100" dirty="0">
                <a:solidFill>
                  <a:srgbClr val="272524"/>
                </a:solidFill>
              </a:rPr>
              <a:t>--1-sided alpha 0.15, power 80%, Arm 1 (control) null of 15% (IMvigor010) and alternative of 25%</a:t>
            </a:r>
          </a:p>
          <a:p>
            <a:pPr algn="l"/>
            <a:r>
              <a:rPr lang="en-US" sz="1100" dirty="0">
                <a:solidFill>
                  <a:srgbClr val="272524"/>
                </a:solidFill>
              </a:rPr>
              <a:t>--Planned interim analysis for futility after 50% of patients have been treated for 12 weeks</a:t>
            </a:r>
          </a:p>
          <a:p>
            <a:pPr algn="l"/>
            <a:endParaRPr lang="en-US" sz="1100" dirty="0">
              <a:solidFill>
                <a:srgbClr val="272524"/>
              </a:solidFill>
            </a:endParaRPr>
          </a:p>
          <a:p>
            <a:pPr algn="l"/>
            <a:r>
              <a:rPr lang="en-US" sz="1100" dirty="0">
                <a:solidFill>
                  <a:srgbClr val="272524"/>
                </a:solidFill>
              </a:rPr>
              <a:t>Phase 3 portion: Compare OS between Arms 1 and 2</a:t>
            </a:r>
          </a:p>
          <a:p>
            <a:pPr algn="l"/>
            <a:r>
              <a:rPr lang="en-US" sz="1100" dirty="0">
                <a:solidFill>
                  <a:srgbClr val="272524"/>
                </a:solidFill>
              </a:rPr>
              <a:t>--1-sided alpha 0.05, power 80%, Arm 1 median OS 25 </a:t>
            </a:r>
            <a:r>
              <a:rPr lang="en-US" sz="1100" dirty="0" err="1">
                <a:solidFill>
                  <a:srgbClr val="272524"/>
                </a:solidFill>
              </a:rPr>
              <a:t>mo</a:t>
            </a:r>
            <a:r>
              <a:rPr lang="en-US" sz="1100" dirty="0">
                <a:solidFill>
                  <a:srgbClr val="272524"/>
                </a:solidFill>
              </a:rPr>
              <a:t> vs 33 </a:t>
            </a:r>
            <a:r>
              <a:rPr lang="en-US" sz="1100" dirty="0" err="1">
                <a:solidFill>
                  <a:srgbClr val="272524"/>
                </a:solidFill>
              </a:rPr>
              <a:t>mo</a:t>
            </a:r>
            <a:r>
              <a:rPr lang="en-US" sz="1100" dirty="0">
                <a:solidFill>
                  <a:srgbClr val="272524"/>
                </a:solidFill>
              </a:rPr>
              <a:t> alternative (HR 0.75)</a:t>
            </a:r>
          </a:p>
          <a:p>
            <a:pPr algn="l"/>
            <a:r>
              <a:rPr lang="en-US" sz="1100" dirty="0">
                <a:solidFill>
                  <a:srgbClr val="272524"/>
                </a:solidFill>
              </a:rPr>
              <a:t>--Planned futility analysis after 50% of the number of deaths needed for the final analysis have</a:t>
            </a:r>
          </a:p>
          <a:p>
            <a:pPr algn="l"/>
            <a:r>
              <a:rPr lang="en-US" sz="1100" dirty="0">
                <a:solidFill>
                  <a:srgbClr val="272524"/>
                </a:solidFill>
              </a:rPr>
              <a:t>been observed</a:t>
            </a:r>
          </a:p>
        </p:txBody>
      </p:sp>
      <p:sp>
        <p:nvSpPr>
          <p:cNvPr id="5" name="TextBox 4">
            <a:extLst>
              <a:ext uri="{FF2B5EF4-FFF2-40B4-BE49-F238E27FC236}">
                <a16:creationId xmlns:a16="http://schemas.microsoft.com/office/drawing/2014/main" id="{2745AB0A-1D27-9493-D7D8-937DE25549B9}"/>
              </a:ext>
            </a:extLst>
          </p:cNvPr>
          <p:cNvSpPr txBox="1"/>
          <p:nvPr/>
        </p:nvSpPr>
        <p:spPr>
          <a:xfrm>
            <a:off x="5912340" y="4122613"/>
            <a:ext cx="6214394" cy="1107996"/>
          </a:xfrm>
          <a:prstGeom prst="rect">
            <a:avLst/>
          </a:prstGeom>
          <a:solidFill>
            <a:srgbClr val="FFFF00"/>
          </a:solidFill>
        </p:spPr>
        <p:txBody>
          <a:bodyPr wrap="none" lIns="0" tIns="0" rIns="0" bIns="0" rtlCol="0">
            <a:spAutoFit/>
          </a:bodyPr>
          <a:lstStyle/>
          <a:p>
            <a:pPr algn="l"/>
            <a:r>
              <a:rPr lang="en-US" sz="1200" dirty="0">
                <a:solidFill>
                  <a:srgbClr val="272524"/>
                </a:solidFill>
              </a:rPr>
              <a:t>Phase 3 non-inferiority study comparing DFS between Arms 3 and 4</a:t>
            </a:r>
          </a:p>
          <a:p>
            <a:pPr algn="l"/>
            <a:r>
              <a:rPr lang="en-US" sz="1200" dirty="0">
                <a:solidFill>
                  <a:srgbClr val="272524"/>
                </a:solidFill>
              </a:rPr>
              <a:t>Patients are assigned 1:1 between the 2 arms</a:t>
            </a:r>
          </a:p>
          <a:p>
            <a:pPr algn="l"/>
            <a:r>
              <a:rPr lang="en-US" sz="1200" dirty="0">
                <a:solidFill>
                  <a:srgbClr val="272524"/>
                </a:solidFill>
              </a:rPr>
              <a:t>--1-sided alpha 0.05, power 80%, Arm 3 (control) 3-year DFS rate 65%</a:t>
            </a:r>
          </a:p>
          <a:p>
            <a:pPr algn="l"/>
            <a:r>
              <a:rPr lang="en-US" sz="1200" dirty="0">
                <a:solidFill>
                  <a:srgbClr val="272524"/>
                </a:solidFill>
              </a:rPr>
              <a:t>--Noninferiority margin: smallest 3-year DFS rate for Arm 4 of 55% (HR margin 1.39 for null)</a:t>
            </a:r>
          </a:p>
          <a:p>
            <a:pPr algn="l"/>
            <a:r>
              <a:rPr lang="en-US" sz="1200" dirty="0">
                <a:solidFill>
                  <a:srgbClr val="272524"/>
                </a:solidFill>
              </a:rPr>
              <a:t>--HR 1 for alternative hypothesis</a:t>
            </a:r>
          </a:p>
          <a:p>
            <a:pPr algn="l"/>
            <a:r>
              <a:rPr lang="en-US" sz="1200" dirty="0">
                <a:solidFill>
                  <a:srgbClr val="272524"/>
                </a:solidFill>
              </a:rPr>
              <a:t>--Final analysis after 244 DFS events</a:t>
            </a:r>
          </a:p>
        </p:txBody>
      </p:sp>
      <p:sp>
        <p:nvSpPr>
          <p:cNvPr id="6" name="TextBox 5">
            <a:extLst>
              <a:ext uri="{FF2B5EF4-FFF2-40B4-BE49-F238E27FC236}">
                <a16:creationId xmlns:a16="http://schemas.microsoft.com/office/drawing/2014/main" id="{B8FFB617-DE7F-E9AD-40ED-0ABF55B0D6FF}"/>
              </a:ext>
            </a:extLst>
          </p:cNvPr>
          <p:cNvSpPr txBox="1"/>
          <p:nvPr/>
        </p:nvSpPr>
        <p:spPr>
          <a:xfrm>
            <a:off x="4017112" y="2774459"/>
            <a:ext cx="416781" cy="153888"/>
          </a:xfrm>
          <a:prstGeom prst="rect">
            <a:avLst/>
          </a:prstGeom>
          <a:noFill/>
        </p:spPr>
        <p:txBody>
          <a:bodyPr wrap="none" lIns="0" tIns="0" rIns="0" bIns="0" rtlCol="0">
            <a:spAutoFit/>
          </a:bodyPr>
          <a:lstStyle/>
          <a:p>
            <a:pPr algn="l"/>
            <a:r>
              <a:rPr lang="en-US" sz="1000" dirty="0">
                <a:solidFill>
                  <a:srgbClr val="272524"/>
                </a:solidFill>
              </a:rPr>
              <a:t>223 pts</a:t>
            </a:r>
          </a:p>
        </p:txBody>
      </p:sp>
      <p:sp>
        <p:nvSpPr>
          <p:cNvPr id="8" name="TextBox 7">
            <a:extLst>
              <a:ext uri="{FF2B5EF4-FFF2-40B4-BE49-F238E27FC236}">
                <a16:creationId xmlns:a16="http://schemas.microsoft.com/office/drawing/2014/main" id="{EEA484CD-0FAB-86B6-C42E-591DCC8AEDC9}"/>
              </a:ext>
            </a:extLst>
          </p:cNvPr>
          <p:cNvSpPr txBox="1"/>
          <p:nvPr/>
        </p:nvSpPr>
        <p:spPr>
          <a:xfrm>
            <a:off x="5146435" y="2774459"/>
            <a:ext cx="416781" cy="153888"/>
          </a:xfrm>
          <a:prstGeom prst="rect">
            <a:avLst/>
          </a:prstGeom>
          <a:noFill/>
        </p:spPr>
        <p:txBody>
          <a:bodyPr wrap="none" lIns="0" tIns="0" rIns="0" bIns="0" rtlCol="0">
            <a:spAutoFit/>
          </a:bodyPr>
          <a:lstStyle/>
          <a:p>
            <a:pPr algn="l"/>
            <a:r>
              <a:rPr lang="en-US" sz="1000" dirty="0">
                <a:solidFill>
                  <a:srgbClr val="272524"/>
                </a:solidFill>
              </a:rPr>
              <a:t>475 pts</a:t>
            </a:r>
          </a:p>
        </p:txBody>
      </p:sp>
      <p:sp>
        <p:nvSpPr>
          <p:cNvPr id="10" name="TextBox 9">
            <a:extLst>
              <a:ext uri="{FF2B5EF4-FFF2-40B4-BE49-F238E27FC236}">
                <a16:creationId xmlns:a16="http://schemas.microsoft.com/office/drawing/2014/main" id="{8D00A3BC-6289-B9AA-F44D-008F30CAAC2F}"/>
              </a:ext>
            </a:extLst>
          </p:cNvPr>
          <p:cNvSpPr txBox="1"/>
          <p:nvPr/>
        </p:nvSpPr>
        <p:spPr>
          <a:xfrm>
            <a:off x="5349633" y="3739661"/>
            <a:ext cx="416781" cy="153888"/>
          </a:xfrm>
          <a:prstGeom prst="rect">
            <a:avLst/>
          </a:prstGeom>
          <a:noFill/>
        </p:spPr>
        <p:txBody>
          <a:bodyPr wrap="none" lIns="0" tIns="0" rIns="0" bIns="0" rtlCol="0">
            <a:spAutoFit/>
          </a:bodyPr>
          <a:lstStyle/>
          <a:p>
            <a:pPr algn="l"/>
            <a:r>
              <a:rPr lang="en-US" sz="1000" dirty="0">
                <a:solidFill>
                  <a:srgbClr val="272524"/>
                </a:solidFill>
              </a:rPr>
              <a:t>517 pts</a:t>
            </a:r>
          </a:p>
        </p:txBody>
      </p:sp>
    </p:spTree>
    <p:extLst>
      <p:ext uri="{BB962C8B-B14F-4D97-AF65-F5344CB8AC3E}">
        <p14:creationId xmlns:p14="http://schemas.microsoft.com/office/powerpoint/2010/main" val="602826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C7A4-E4ED-70FF-945A-B88ECA1E9C1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133AC6-EAE6-AC89-E7FA-023E4FE565F4}"/>
              </a:ext>
            </a:extLst>
          </p:cNvPr>
          <p:cNvSpPr>
            <a:spLocks noGrp="1"/>
          </p:cNvSpPr>
          <p:nvPr>
            <p:ph type="sldNum" sz="quarter" idx="11"/>
          </p:nvPr>
        </p:nvSpPr>
        <p:spPr/>
        <p:txBody>
          <a:bodyPr/>
          <a:lstStyle/>
          <a:p>
            <a:fld id="{523A240F-EAFE-E84F-B44C-6D7A08E0E409}" type="slidenum">
              <a:rPr lang="en-US" smtClean="0"/>
              <a:pPr/>
              <a:t>25</a:t>
            </a:fld>
            <a:endParaRPr lang="en-US"/>
          </a:p>
        </p:txBody>
      </p:sp>
      <p:sp>
        <p:nvSpPr>
          <p:cNvPr id="9" name="Text Placeholder 8">
            <a:extLst>
              <a:ext uri="{FF2B5EF4-FFF2-40B4-BE49-F238E27FC236}">
                <a16:creationId xmlns:a16="http://schemas.microsoft.com/office/drawing/2014/main" id="{09DE393B-FBFD-F338-1BDD-3078887AED48}"/>
              </a:ext>
            </a:extLst>
          </p:cNvPr>
          <p:cNvSpPr>
            <a:spLocks noGrp="1"/>
          </p:cNvSpPr>
          <p:nvPr>
            <p:ph type="body" sz="half" idx="2"/>
          </p:nvPr>
        </p:nvSpPr>
        <p:spPr/>
        <p:txBody>
          <a:bodyPr/>
          <a:lstStyle/>
          <a:p>
            <a:endParaRPr lang="en-US"/>
          </a:p>
        </p:txBody>
      </p:sp>
      <p:pic>
        <p:nvPicPr>
          <p:cNvPr id="2" name="Picture 1">
            <a:extLst>
              <a:ext uri="{FF2B5EF4-FFF2-40B4-BE49-F238E27FC236}">
                <a16:creationId xmlns:a16="http://schemas.microsoft.com/office/drawing/2014/main" id="{CC8F9C28-8468-C344-781B-D780853F5F82}"/>
              </a:ext>
            </a:extLst>
          </p:cNvPr>
          <p:cNvPicPr>
            <a:picLocks noChangeAspect="1"/>
          </p:cNvPicPr>
          <p:nvPr/>
        </p:nvPicPr>
        <p:blipFill>
          <a:blip r:embed="rId2"/>
          <a:srcRect l="5025" r="17523"/>
          <a:stretch/>
        </p:blipFill>
        <p:spPr>
          <a:xfrm>
            <a:off x="32198" y="1527111"/>
            <a:ext cx="5724614" cy="4418909"/>
          </a:xfrm>
          <a:prstGeom prst="rect">
            <a:avLst/>
          </a:prstGeom>
        </p:spPr>
      </p:pic>
      <p:sp>
        <p:nvSpPr>
          <p:cNvPr id="4" name="TextBox 3">
            <a:extLst>
              <a:ext uri="{FF2B5EF4-FFF2-40B4-BE49-F238E27FC236}">
                <a16:creationId xmlns:a16="http://schemas.microsoft.com/office/drawing/2014/main" id="{296C3529-0CD0-633B-32F7-163C1BDEE821}"/>
              </a:ext>
            </a:extLst>
          </p:cNvPr>
          <p:cNvSpPr txBox="1"/>
          <p:nvPr/>
        </p:nvSpPr>
        <p:spPr>
          <a:xfrm>
            <a:off x="5765956" y="1828801"/>
            <a:ext cx="6050182" cy="2769989"/>
          </a:xfrm>
          <a:prstGeom prst="rect">
            <a:avLst/>
          </a:prstGeom>
          <a:solidFill>
            <a:srgbClr val="FFFF00"/>
          </a:solidFill>
        </p:spPr>
        <p:txBody>
          <a:bodyPr wrap="none" lIns="0" tIns="0" rIns="0" bIns="0" rtlCol="0">
            <a:spAutoFit/>
          </a:bodyPr>
          <a:lstStyle/>
          <a:p>
            <a:pPr algn="l"/>
            <a:r>
              <a:rPr lang="en-US" sz="1200" dirty="0">
                <a:solidFill>
                  <a:srgbClr val="272524"/>
                </a:solidFill>
              </a:rPr>
              <a:t>Eligibility Criteria</a:t>
            </a:r>
          </a:p>
          <a:p>
            <a:pPr algn="l"/>
            <a:r>
              <a:rPr lang="en-US" sz="1200" dirty="0">
                <a:solidFill>
                  <a:srgbClr val="272524"/>
                </a:solidFill>
              </a:rPr>
              <a:t>-Histologically confirmed muscle-invasive UC of the urinary tract</a:t>
            </a:r>
          </a:p>
          <a:p>
            <a:pPr algn="l"/>
            <a:r>
              <a:rPr lang="en-US" sz="1200" dirty="0">
                <a:solidFill>
                  <a:srgbClr val="272524"/>
                </a:solidFill>
              </a:rPr>
              <a:t>-UC predominant histology</a:t>
            </a:r>
          </a:p>
          <a:p>
            <a:pPr algn="l"/>
            <a:r>
              <a:rPr lang="en-US" sz="1200" dirty="0">
                <a:solidFill>
                  <a:srgbClr val="272524"/>
                </a:solidFill>
              </a:rPr>
              <a:t>-Radical surgery 3-12 weeks prior to registration (no partial cystectomy allowed)</a:t>
            </a:r>
          </a:p>
          <a:p>
            <a:pPr algn="l"/>
            <a:r>
              <a:rPr lang="en-US" sz="1200" dirty="0">
                <a:solidFill>
                  <a:srgbClr val="272524"/>
                </a:solidFill>
              </a:rPr>
              <a:t>-No evidence of residual cancer, metastasis, or positive margins at surgery</a:t>
            </a:r>
          </a:p>
          <a:p>
            <a:pPr algn="l"/>
            <a:r>
              <a:rPr lang="en-US" sz="1200" dirty="0">
                <a:solidFill>
                  <a:srgbClr val="272524"/>
                </a:solidFill>
              </a:rPr>
              <a:t>-pT4N0 or </a:t>
            </a:r>
            <a:r>
              <a:rPr lang="en-US" sz="1200" dirty="0" err="1">
                <a:solidFill>
                  <a:srgbClr val="272524"/>
                </a:solidFill>
              </a:rPr>
              <a:t>pTanyN</a:t>
            </a:r>
            <a:r>
              <a:rPr lang="en-US" sz="1200" dirty="0">
                <a:solidFill>
                  <a:srgbClr val="272524"/>
                </a:solidFill>
              </a:rPr>
              <a:t>+ in patients who haven’t received neoadjuvant therapy</a:t>
            </a:r>
          </a:p>
          <a:p>
            <a:pPr algn="l"/>
            <a:r>
              <a:rPr lang="en-US" sz="1200" dirty="0">
                <a:solidFill>
                  <a:srgbClr val="272524"/>
                </a:solidFill>
              </a:rPr>
              <a:t>-ypT2-T4N0 or </a:t>
            </a:r>
            <a:r>
              <a:rPr lang="en-US" sz="1200" dirty="0" err="1">
                <a:solidFill>
                  <a:srgbClr val="272524"/>
                </a:solidFill>
              </a:rPr>
              <a:t>ypTanyN</a:t>
            </a:r>
            <a:r>
              <a:rPr lang="en-US" sz="1200" dirty="0">
                <a:solidFill>
                  <a:srgbClr val="272524"/>
                </a:solidFill>
              </a:rPr>
              <a:t>+ with prior neoadjuvant therapy (amended to allow </a:t>
            </a:r>
          </a:p>
          <a:p>
            <a:pPr algn="l"/>
            <a:r>
              <a:rPr lang="en-US" sz="1200" dirty="0">
                <a:solidFill>
                  <a:srgbClr val="272524"/>
                </a:solidFill>
              </a:rPr>
              <a:t>neoadjuvant EV P)</a:t>
            </a:r>
          </a:p>
          <a:p>
            <a:pPr algn="l"/>
            <a:r>
              <a:rPr lang="en-US" sz="1200" dirty="0">
                <a:solidFill>
                  <a:srgbClr val="272524"/>
                </a:solidFill>
              </a:rPr>
              <a:t>-Ineligible for cisplatin chemotherapy (</a:t>
            </a:r>
            <a:r>
              <a:rPr lang="en-US" sz="1200" dirty="0" err="1">
                <a:solidFill>
                  <a:srgbClr val="272524"/>
                </a:solidFill>
              </a:rPr>
              <a:t>CrCl</a:t>
            </a:r>
            <a:r>
              <a:rPr lang="en-US" sz="1200" dirty="0">
                <a:solidFill>
                  <a:srgbClr val="272524"/>
                </a:solidFill>
              </a:rPr>
              <a:t>&lt;60 mL/min, G2 or higher hearing loss or </a:t>
            </a:r>
          </a:p>
          <a:p>
            <a:pPr algn="l"/>
            <a:r>
              <a:rPr lang="en-US" sz="1200" dirty="0">
                <a:solidFill>
                  <a:srgbClr val="272524"/>
                </a:solidFill>
              </a:rPr>
              <a:t>peripheral</a:t>
            </a:r>
          </a:p>
          <a:p>
            <a:pPr algn="l"/>
            <a:r>
              <a:rPr lang="en-US" sz="1200" dirty="0">
                <a:solidFill>
                  <a:srgbClr val="272524"/>
                </a:solidFill>
              </a:rPr>
              <a:t>neuropathy, NYHA Class III heart failure, ECOG 2</a:t>
            </a:r>
          </a:p>
          <a:p>
            <a:pPr algn="l"/>
            <a:r>
              <a:rPr lang="en-US" sz="1200" dirty="0">
                <a:solidFill>
                  <a:srgbClr val="272524"/>
                </a:solidFill>
              </a:rPr>
              <a:t>-ctDNA+ by </a:t>
            </a:r>
            <a:r>
              <a:rPr lang="en-US" sz="1200" dirty="0" err="1">
                <a:solidFill>
                  <a:srgbClr val="272524"/>
                </a:solidFill>
              </a:rPr>
              <a:t>Signatera</a:t>
            </a:r>
            <a:endParaRPr lang="en-US" sz="1200" dirty="0">
              <a:solidFill>
                <a:srgbClr val="272524"/>
              </a:solidFill>
            </a:endParaRPr>
          </a:p>
          <a:p>
            <a:pPr algn="l"/>
            <a:r>
              <a:rPr lang="en-US" sz="1200" dirty="0">
                <a:solidFill>
                  <a:srgbClr val="272524"/>
                </a:solidFill>
              </a:rPr>
              <a:t>-No history of G3 </a:t>
            </a:r>
            <a:r>
              <a:rPr lang="en-US" sz="1200" dirty="0" err="1">
                <a:solidFill>
                  <a:srgbClr val="272524"/>
                </a:solidFill>
              </a:rPr>
              <a:t>irAEs</a:t>
            </a:r>
            <a:r>
              <a:rPr lang="en-US" sz="1200" dirty="0">
                <a:solidFill>
                  <a:srgbClr val="272524"/>
                </a:solidFill>
              </a:rPr>
              <a:t> or active autoimmune diseases</a:t>
            </a:r>
          </a:p>
          <a:p>
            <a:pPr algn="l"/>
            <a:r>
              <a:rPr lang="en-US" sz="1200" dirty="0">
                <a:solidFill>
                  <a:srgbClr val="272524"/>
                </a:solidFill>
              </a:rPr>
              <a:t>-No prior or concurrent malignancy that could interfere with safety or efficacy of treatment</a:t>
            </a:r>
          </a:p>
          <a:p>
            <a:pPr algn="l"/>
            <a:r>
              <a:rPr lang="en-US" sz="1200" dirty="0">
                <a:solidFill>
                  <a:srgbClr val="272524"/>
                </a:solidFill>
              </a:rPr>
              <a:t>-Intact bone marrow, hepatic, renal function</a:t>
            </a:r>
          </a:p>
        </p:txBody>
      </p:sp>
      <p:sp>
        <p:nvSpPr>
          <p:cNvPr id="6" name="TextBox 5">
            <a:extLst>
              <a:ext uri="{FF2B5EF4-FFF2-40B4-BE49-F238E27FC236}">
                <a16:creationId xmlns:a16="http://schemas.microsoft.com/office/drawing/2014/main" id="{DBD804D2-6039-8651-FBE0-778A4989E55D}"/>
              </a:ext>
            </a:extLst>
          </p:cNvPr>
          <p:cNvSpPr txBox="1"/>
          <p:nvPr/>
        </p:nvSpPr>
        <p:spPr>
          <a:xfrm>
            <a:off x="4017112" y="2774459"/>
            <a:ext cx="416781" cy="153888"/>
          </a:xfrm>
          <a:prstGeom prst="rect">
            <a:avLst/>
          </a:prstGeom>
          <a:noFill/>
        </p:spPr>
        <p:txBody>
          <a:bodyPr wrap="none" lIns="0" tIns="0" rIns="0" bIns="0" rtlCol="0">
            <a:spAutoFit/>
          </a:bodyPr>
          <a:lstStyle/>
          <a:p>
            <a:pPr algn="l"/>
            <a:r>
              <a:rPr lang="en-US" sz="1000" dirty="0">
                <a:solidFill>
                  <a:srgbClr val="272524"/>
                </a:solidFill>
              </a:rPr>
              <a:t>223 pts</a:t>
            </a:r>
          </a:p>
        </p:txBody>
      </p:sp>
      <p:sp>
        <p:nvSpPr>
          <p:cNvPr id="8" name="TextBox 7">
            <a:extLst>
              <a:ext uri="{FF2B5EF4-FFF2-40B4-BE49-F238E27FC236}">
                <a16:creationId xmlns:a16="http://schemas.microsoft.com/office/drawing/2014/main" id="{AC8A3168-9E69-2B6A-9275-2DED67A7FB21}"/>
              </a:ext>
            </a:extLst>
          </p:cNvPr>
          <p:cNvSpPr txBox="1"/>
          <p:nvPr/>
        </p:nvSpPr>
        <p:spPr>
          <a:xfrm>
            <a:off x="5146435" y="2774459"/>
            <a:ext cx="416781" cy="153888"/>
          </a:xfrm>
          <a:prstGeom prst="rect">
            <a:avLst/>
          </a:prstGeom>
          <a:noFill/>
        </p:spPr>
        <p:txBody>
          <a:bodyPr wrap="none" lIns="0" tIns="0" rIns="0" bIns="0" rtlCol="0">
            <a:spAutoFit/>
          </a:bodyPr>
          <a:lstStyle/>
          <a:p>
            <a:pPr algn="l"/>
            <a:r>
              <a:rPr lang="en-US" sz="1000" dirty="0">
                <a:solidFill>
                  <a:srgbClr val="272524"/>
                </a:solidFill>
              </a:rPr>
              <a:t>475 pts</a:t>
            </a:r>
          </a:p>
        </p:txBody>
      </p:sp>
      <p:sp>
        <p:nvSpPr>
          <p:cNvPr id="10" name="TextBox 9">
            <a:extLst>
              <a:ext uri="{FF2B5EF4-FFF2-40B4-BE49-F238E27FC236}">
                <a16:creationId xmlns:a16="http://schemas.microsoft.com/office/drawing/2014/main" id="{44DB04DD-0C9C-A7FB-6F1A-B0ADAEB46089}"/>
              </a:ext>
            </a:extLst>
          </p:cNvPr>
          <p:cNvSpPr txBox="1"/>
          <p:nvPr/>
        </p:nvSpPr>
        <p:spPr>
          <a:xfrm>
            <a:off x="5349633" y="3739661"/>
            <a:ext cx="416781" cy="153888"/>
          </a:xfrm>
          <a:prstGeom prst="rect">
            <a:avLst/>
          </a:prstGeom>
          <a:noFill/>
        </p:spPr>
        <p:txBody>
          <a:bodyPr wrap="none" lIns="0" tIns="0" rIns="0" bIns="0" rtlCol="0">
            <a:spAutoFit/>
          </a:bodyPr>
          <a:lstStyle/>
          <a:p>
            <a:pPr algn="l"/>
            <a:r>
              <a:rPr lang="en-US" sz="1000" dirty="0">
                <a:solidFill>
                  <a:srgbClr val="272524"/>
                </a:solidFill>
              </a:rPr>
              <a:t>517 pts</a:t>
            </a:r>
          </a:p>
        </p:txBody>
      </p:sp>
      <p:sp>
        <p:nvSpPr>
          <p:cNvPr id="12" name="Title 6">
            <a:extLst>
              <a:ext uri="{FF2B5EF4-FFF2-40B4-BE49-F238E27FC236}">
                <a16:creationId xmlns:a16="http://schemas.microsoft.com/office/drawing/2014/main" id="{86A637B4-09B4-6133-FDF4-B6F151981F0B}"/>
              </a:ext>
            </a:extLst>
          </p:cNvPr>
          <p:cNvSpPr>
            <a:spLocks noGrp="1"/>
          </p:cNvSpPr>
          <p:nvPr>
            <p:ph type="title"/>
          </p:nvPr>
        </p:nvSpPr>
        <p:spPr>
          <a:xfrm>
            <a:off x="512063" y="457201"/>
            <a:ext cx="11184423" cy="914400"/>
          </a:xfrm>
        </p:spPr>
        <p:txBody>
          <a:bodyPr/>
          <a:lstStyle/>
          <a:p>
            <a:r>
              <a:rPr lang="en-US" dirty="0"/>
              <a:t>MODERN Trial (A032103): a phase 2/3 study using a ctDNA-guided treatment escalation/de-escalation strategy</a:t>
            </a:r>
          </a:p>
        </p:txBody>
      </p:sp>
    </p:spTree>
    <p:extLst>
      <p:ext uri="{BB962C8B-B14F-4D97-AF65-F5344CB8AC3E}">
        <p14:creationId xmlns:p14="http://schemas.microsoft.com/office/powerpoint/2010/main" val="3681617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700B-D2CA-6F30-8530-D3D32D03D21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39E5D9-8745-87CD-81E6-C5316BFC1877}"/>
              </a:ext>
            </a:extLst>
          </p:cNvPr>
          <p:cNvSpPr>
            <a:spLocks noGrp="1"/>
          </p:cNvSpPr>
          <p:nvPr>
            <p:ph type="sldNum" sz="quarter" idx="11"/>
          </p:nvPr>
        </p:nvSpPr>
        <p:spPr/>
        <p:txBody>
          <a:bodyPr/>
          <a:lstStyle/>
          <a:p>
            <a:fld id="{523A240F-EAFE-E84F-B44C-6D7A08E0E409}" type="slidenum">
              <a:rPr lang="en-US" smtClean="0"/>
              <a:pPr/>
              <a:t>26</a:t>
            </a:fld>
            <a:endParaRPr lang="en-US"/>
          </a:p>
        </p:txBody>
      </p:sp>
      <p:sp>
        <p:nvSpPr>
          <p:cNvPr id="9" name="Text Placeholder 8">
            <a:extLst>
              <a:ext uri="{FF2B5EF4-FFF2-40B4-BE49-F238E27FC236}">
                <a16:creationId xmlns:a16="http://schemas.microsoft.com/office/drawing/2014/main" id="{DE4A28FA-AA7B-3117-2F85-90E025408B75}"/>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A49833CE-3F30-57F9-ED12-351AB3D73EC2}"/>
              </a:ext>
            </a:extLst>
          </p:cNvPr>
          <p:cNvSpPr>
            <a:spLocks noGrp="1"/>
          </p:cNvSpPr>
          <p:nvPr>
            <p:ph type="title"/>
          </p:nvPr>
        </p:nvSpPr>
        <p:spPr/>
        <p:txBody>
          <a:bodyPr/>
          <a:lstStyle/>
          <a:p>
            <a:r>
              <a:rPr lang="en-US" dirty="0"/>
              <a:t>Bladder Sparing: must every patient with MIBC undergo a cystectomy?</a:t>
            </a:r>
          </a:p>
        </p:txBody>
      </p:sp>
      <p:sp>
        <p:nvSpPr>
          <p:cNvPr id="8" name="Content Placeholder 7">
            <a:extLst>
              <a:ext uri="{FF2B5EF4-FFF2-40B4-BE49-F238E27FC236}">
                <a16:creationId xmlns:a16="http://schemas.microsoft.com/office/drawing/2014/main" id="{7879F318-92A3-DB9A-DE9C-09FEFEEB523A}"/>
              </a:ext>
            </a:extLst>
          </p:cNvPr>
          <p:cNvSpPr>
            <a:spLocks noGrp="1"/>
          </p:cNvSpPr>
          <p:nvPr>
            <p:ph idx="1"/>
          </p:nvPr>
        </p:nvSpPr>
        <p:spPr/>
        <p:txBody>
          <a:bodyPr/>
          <a:lstStyle/>
          <a:p>
            <a:r>
              <a:rPr lang="en-US" dirty="0"/>
              <a:t>-Radical cystectomy is a cornerstone of treatment for muscle-invasive bladder cancer BUT is associated with significant morbidity and QOL issues</a:t>
            </a:r>
          </a:p>
          <a:p>
            <a:r>
              <a:rPr lang="en-US" dirty="0"/>
              <a:t>-Most patients are left with a urostomy bag to collect urine externally</a:t>
            </a:r>
          </a:p>
          <a:p>
            <a:endParaRPr lang="en-US" dirty="0"/>
          </a:p>
          <a:p>
            <a:r>
              <a:rPr lang="en-US" dirty="0"/>
              <a:t>-Chemoradiation with low-dose gemcitabine is an accepted bladder-preserving option for select patients with muscle-invasive bladder cancer (single tumor, no hydronephrosis)</a:t>
            </a:r>
          </a:p>
          <a:p>
            <a:r>
              <a:rPr lang="en-US" dirty="0"/>
              <a:t>-Pembrolizumab has activity as a single agent in MIBC</a:t>
            </a:r>
          </a:p>
          <a:p>
            <a:endParaRPr lang="en-US" b="1" dirty="0"/>
          </a:p>
          <a:p>
            <a:r>
              <a:rPr lang="en-US" b="1" dirty="0"/>
              <a:t>-What is the safety and efficacy of adding pembrolizumab to chemoradiation for MIBC?</a:t>
            </a:r>
          </a:p>
        </p:txBody>
      </p:sp>
    </p:spTree>
    <p:extLst>
      <p:ext uri="{BB962C8B-B14F-4D97-AF65-F5344CB8AC3E}">
        <p14:creationId xmlns:p14="http://schemas.microsoft.com/office/powerpoint/2010/main" val="2694508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443FB-DCDB-B61B-BA2B-55451DB2947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7C166F-08B8-D625-2784-BFBD53682477}"/>
              </a:ext>
            </a:extLst>
          </p:cNvPr>
          <p:cNvSpPr>
            <a:spLocks noGrp="1"/>
          </p:cNvSpPr>
          <p:nvPr>
            <p:ph type="sldNum" sz="quarter" idx="11"/>
          </p:nvPr>
        </p:nvSpPr>
        <p:spPr/>
        <p:txBody>
          <a:bodyPr/>
          <a:lstStyle/>
          <a:p>
            <a:fld id="{523A240F-EAFE-E84F-B44C-6D7A08E0E409}" type="slidenum">
              <a:rPr lang="en-US" smtClean="0"/>
              <a:pPr/>
              <a:t>27</a:t>
            </a:fld>
            <a:endParaRPr lang="en-US"/>
          </a:p>
        </p:txBody>
      </p:sp>
      <p:sp>
        <p:nvSpPr>
          <p:cNvPr id="9" name="Text Placeholder 8">
            <a:extLst>
              <a:ext uri="{FF2B5EF4-FFF2-40B4-BE49-F238E27FC236}">
                <a16:creationId xmlns:a16="http://schemas.microsoft.com/office/drawing/2014/main" id="{1A2A1550-CDA8-308F-B602-086A4778C86C}"/>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B1132020-0D24-BADB-1BEB-BF278B2B70CD}"/>
              </a:ext>
            </a:extLst>
          </p:cNvPr>
          <p:cNvSpPr>
            <a:spLocks noGrp="1"/>
          </p:cNvSpPr>
          <p:nvPr>
            <p:ph type="title"/>
          </p:nvPr>
        </p:nvSpPr>
        <p:spPr/>
        <p:txBody>
          <a:bodyPr/>
          <a:lstStyle/>
          <a:p>
            <a:r>
              <a:rPr lang="en-US" dirty="0"/>
              <a:t>Phase 2 Trial of chemoradiation with pembrolizumab for MIBC</a:t>
            </a:r>
          </a:p>
        </p:txBody>
      </p:sp>
      <p:pic>
        <p:nvPicPr>
          <p:cNvPr id="2" name="Picture 1">
            <a:extLst>
              <a:ext uri="{FF2B5EF4-FFF2-40B4-BE49-F238E27FC236}">
                <a16:creationId xmlns:a16="http://schemas.microsoft.com/office/drawing/2014/main" id="{B4D5269D-2A07-FB63-04E4-0831CBAB56FB}"/>
              </a:ext>
            </a:extLst>
          </p:cNvPr>
          <p:cNvPicPr>
            <a:picLocks noChangeAspect="1"/>
          </p:cNvPicPr>
          <p:nvPr/>
        </p:nvPicPr>
        <p:blipFill>
          <a:blip r:embed="rId2"/>
          <a:stretch>
            <a:fillRect/>
          </a:stretch>
        </p:blipFill>
        <p:spPr>
          <a:xfrm>
            <a:off x="704019" y="1357043"/>
            <a:ext cx="10956759" cy="2577648"/>
          </a:xfrm>
          <a:prstGeom prst="rect">
            <a:avLst/>
          </a:prstGeom>
        </p:spPr>
      </p:pic>
      <p:sp>
        <p:nvSpPr>
          <p:cNvPr id="4" name="TextBox 3">
            <a:extLst>
              <a:ext uri="{FF2B5EF4-FFF2-40B4-BE49-F238E27FC236}">
                <a16:creationId xmlns:a16="http://schemas.microsoft.com/office/drawing/2014/main" id="{5DFC44E1-B9E9-99E3-F6B4-B66DABD2087B}"/>
              </a:ext>
            </a:extLst>
          </p:cNvPr>
          <p:cNvSpPr txBox="1"/>
          <p:nvPr/>
        </p:nvSpPr>
        <p:spPr>
          <a:xfrm>
            <a:off x="344269" y="3965476"/>
            <a:ext cx="11546815" cy="2031325"/>
          </a:xfrm>
          <a:prstGeom prst="rect">
            <a:avLst/>
          </a:prstGeom>
          <a:noFill/>
        </p:spPr>
        <p:txBody>
          <a:bodyPr wrap="none" rtlCol="0">
            <a:spAutoFit/>
          </a:bodyPr>
          <a:lstStyle/>
          <a:p>
            <a:pPr algn="l"/>
            <a:r>
              <a:rPr lang="en-US" dirty="0">
                <a:solidFill>
                  <a:srgbClr val="272524"/>
                </a:solidFill>
              </a:rPr>
              <a:t>Primary Objective: Evaluate antitumor activity of pembrolizumab (MK3475) with standard </a:t>
            </a:r>
            <a:r>
              <a:rPr lang="en-US" dirty="0" err="1">
                <a:solidFill>
                  <a:srgbClr val="272524"/>
                </a:solidFill>
              </a:rPr>
              <a:t>chemoRT</a:t>
            </a:r>
            <a:r>
              <a:rPr lang="en-US" dirty="0">
                <a:solidFill>
                  <a:srgbClr val="272524"/>
                </a:solidFill>
              </a:rPr>
              <a:t> as</a:t>
            </a:r>
          </a:p>
          <a:p>
            <a:pPr algn="l"/>
            <a:r>
              <a:rPr lang="en-US" dirty="0">
                <a:solidFill>
                  <a:srgbClr val="272524"/>
                </a:solidFill>
              </a:rPr>
              <a:t>definitive therapy in patients with MIBC instead of radical cystectomy</a:t>
            </a:r>
          </a:p>
          <a:p>
            <a:pPr algn="l"/>
            <a:r>
              <a:rPr lang="en-US" dirty="0">
                <a:solidFill>
                  <a:srgbClr val="272524"/>
                </a:solidFill>
              </a:rPr>
              <a:t>Rates of locoregional failure (recurrence within the bladder or pelvis) are critical to gauging success of this</a:t>
            </a:r>
          </a:p>
          <a:p>
            <a:pPr algn="l"/>
            <a:r>
              <a:rPr lang="en-US" dirty="0">
                <a:solidFill>
                  <a:srgbClr val="272524"/>
                </a:solidFill>
              </a:rPr>
              <a:t>approach</a:t>
            </a:r>
          </a:p>
          <a:p>
            <a:pPr algn="l"/>
            <a:endParaRPr lang="en-US" dirty="0">
              <a:solidFill>
                <a:srgbClr val="272524"/>
              </a:solidFill>
            </a:endParaRPr>
          </a:p>
          <a:p>
            <a:pPr algn="l"/>
            <a:r>
              <a:rPr lang="en-US" dirty="0">
                <a:solidFill>
                  <a:srgbClr val="272524"/>
                </a:solidFill>
              </a:rPr>
              <a:t>2-year Bladder-intact disease-free survival (BIDFS): time to earliest recurrence of muscle-invasive bladder </a:t>
            </a:r>
          </a:p>
          <a:p>
            <a:pPr algn="l"/>
            <a:r>
              <a:rPr lang="en-US" dirty="0">
                <a:solidFill>
                  <a:srgbClr val="272524"/>
                </a:solidFill>
              </a:rPr>
              <a:t>cancer, regional pelvic disease, distant metastases, bladder cancer-related death, or cystectomy for any reason</a:t>
            </a:r>
          </a:p>
        </p:txBody>
      </p:sp>
      <p:sp>
        <p:nvSpPr>
          <p:cNvPr id="5" name="TextBox 4">
            <a:extLst>
              <a:ext uri="{FF2B5EF4-FFF2-40B4-BE49-F238E27FC236}">
                <a16:creationId xmlns:a16="http://schemas.microsoft.com/office/drawing/2014/main" id="{759599BE-EABA-3B6E-DCEF-7B10790FCB26}"/>
              </a:ext>
            </a:extLst>
          </p:cNvPr>
          <p:cNvSpPr txBox="1"/>
          <p:nvPr/>
        </p:nvSpPr>
        <p:spPr>
          <a:xfrm>
            <a:off x="6908799" y="1548629"/>
            <a:ext cx="557845" cy="276999"/>
          </a:xfrm>
          <a:prstGeom prst="rect">
            <a:avLst/>
          </a:prstGeom>
          <a:noFill/>
        </p:spPr>
        <p:txBody>
          <a:bodyPr wrap="none" lIns="0" tIns="0" rIns="0" bIns="0" rtlCol="0">
            <a:spAutoFit/>
          </a:bodyPr>
          <a:lstStyle/>
          <a:p>
            <a:pPr algn="l"/>
            <a:r>
              <a:rPr lang="en-US" dirty="0">
                <a:solidFill>
                  <a:srgbClr val="272524"/>
                </a:solidFill>
              </a:rPr>
              <a:t>N=54</a:t>
            </a:r>
          </a:p>
        </p:txBody>
      </p:sp>
    </p:spTree>
    <p:extLst>
      <p:ext uri="{BB962C8B-B14F-4D97-AF65-F5344CB8AC3E}">
        <p14:creationId xmlns:p14="http://schemas.microsoft.com/office/powerpoint/2010/main" val="425456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DA049-04BE-7419-D9AA-D27875B7D3F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09BBFC-5E5D-1EEC-746C-C4AA51A096D6}"/>
              </a:ext>
            </a:extLst>
          </p:cNvPr>
          <p:cNvSpPr>
            <a:spLocks noGrp="1"/>
          </p:cNvSpPr>
          <p:nvPr>
            <p:ph type="sldNum" sz="quarter" idx="11"/>
          </p:nvPr>
        </p:nvSpPr>
        <p:spPr/>
        <p:txBody>
          <a:bodyPr/>
          <a:lstStyle/>
          <a:p>
            <a:fld id="{523A240F-EAFE-E84F-B44C-6D7A08E0E409}" type="slidenum">
              <a:rPr lang="en-US" smtClean="0"/>
              <a:pPr/>
              <a:t>28</a:t>
            </a:fld>
            <a:endParaRPr lang="en-US"/>
          </a:p>
        </p:txBody>
      </p:sp>
      <p:sp>
        <p:nvSpPr>
          <p:cNvPr id="9" name="Text Placeholder 8">
            <a:extLst>
              <a:ext uri="{FF2B5EF4-FFF2-40B4-BE49-F238E27FC236}">
                <a16:creationId xmlns:a16="http://schemas.microsoft.com/office/drawing/2014/main" id="{90FFECDE-ED8D-D08E-E6AB-FDDECCCD5F92}"/>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82D761C4-EF45-4B41-8C81-589976821109}"/>
              </a:ext>
            </a:extLst>
          </p:cNvPr>
          <p:cNvSpPr>
            <a:spLocks noGrp="1"/>
          </p:cNvSpPr>
          <p:nvPr>
            <p:ph type="title"/>
          </p:nvPr>
        </p:nvSpPr>
        <p:spPr/>
        <p:txBody>
          <a:bodyPr/>
          <a:lstStyle/>
          <a:p>
            <a:r>
              <a:rPr lang="en-US" dirty="0"/>
              <a:t>Phase 2 Trial of chemoradiation with pembrolizumab for MIBC</a:t>
            </a:r>
          </a:p>
        </p:txBody>
      </p:sp>
      <p:pic>
        <p:nvPicPr>
          <p:cNvPr id="6" name="Picture 5">
            <a:extLst>
              <a:ext uri="{FF2B5EF4-FFF2-40B4-BE49-F238E27FC236}">
                <a16:creationId xmlns:a16="http://schemas.microsoft.com/office/drawing/2014/main" id="{5108FFDA-108C-9C38-E0B3-80F02421852F}"/>
              </a:ext>
            </a:extLst>
          </p:cNvPr>
          <p:cNvPicPr>
            <a:picLocks noChangeAspect="1"/>
          </p:cNvPicPr>
          <p:nvPr/>
        </p:nvPicPr>
        <p:blipFill>
          <a:blip r:embed="rId2"/>
          <a:stretch>
            <a:fillRect/>
          </a:stretch>
        </p:blipFill>
        <p:spPr>
          <a:xfrm>
            <a:off x="2021239" y="992663"/>
            <a:ext cx="7335198" cy="4072859"/>
          </a:xfrm>
          <a:prstGeom prst="rect">
            <a:avLst/>
          </a:prstGeom>
        </p:spPr>
      </p:pic>
      <p:sp>
        <p:nvSpPr>
          <p:cNvPr id="8" name="TextBox 7">
            <a:extLst>
              <a:ext uri="{FF2B5EF4-FFF2-40B4-BE49-F238E27FC236}">
                <a16:creationId xmlns:a16="http://schemas.microsoft.com/office/drawing/2014/main" id="{B5A16016-B2C0-5DCD-21F0-BC7C8D7CD327}"/>
              </a:ext>
            </a:extLst>
          </p:cNvPr>
          <p:cNvSpPr txBox="1"/>
          <p:nvPr/>
        </p:nvSpPr>
        <p:spPr>
          <a:xfrm>
            <a:off x="699677" y="4995334"/>
            <a:ext cx="10952614" cy="1477328"/>
          </a:xfrm>
          <a:prstGeom prst="rect">
            <a:avLst/>
          </a:prstGeom>
          <a:noFill/>
        </p:spPr>
        <p:txBody>
          <a:bodyPr wrap="none" rtlCol="0">
            <a:spAutoFit/>
          </a:bodyPr>
          <a:lstStyle/>
          <a:p>
            <a:pPr algn="l"/>
            <a:r>
              <a:rPr lang="en-US" dirty="0">
                <a:solidFill>
                  <a:srgbClr val="272524"/>
                </a:solidFill>
              </a:rPr>
              <a:t>Initial safety cohort to detect DLTs in 3-6 patients receiving combined pembrolizumab with chemoradiation</a:t>
            </a:r>
          </a:p>
          <a:p>
            <a:pPr algn="l"/>
            <a:r>
              <a:rPr lang="en-US" dirty="0">
                <a:solidFill>
                  <a:srgbClr val="272524"/>
                </a:solidFill>
              </a:rPr>
              <a:t>Pre-defined DLTs include G3-4 non-heme toxicities and specific </a:t>
            </a:r>
            <a:r>
              <a:rPr lang="en-US" dirty="0" err="1">
                <a:solidFill>
                  <a:srgbClr val="272524"/>
                </a:solidFill>
              </a:rPr>
              <a:t>irAEs</a:t>
            </a:r>
            <a:r>
              <a:rPr lang="en-US" dirty="0">
                <a:solidFill>
                  <a:srgbClr val="272524"/>
                </a:solidFill>
              </a:rPr>
              <a:t> and hematologic events</a:t>
            </a:r>
          </a:p>
          <a:p>
            <a:pPr algn="l"/>
            <a:r>
              <a:rPr lang="en-US" dirty="0">
                <a:solidFill>
                  <a:srgbClr val="272524"/>
                </a:solidFill>
              </a:rPr>
              <a:t>DLT monitoring period between D1 of combination therapy and up to 90 days after RT completion</a:t>
            </a:r>
          </a:p>
          <a:p>
            <a:pPr algn="l"/>
            <a:r>
              <a:rPr lang="en-US" dirty="0">
                <a:solidFill>
                  <a:srgbClr val="272524"/>
                </a:solidFill>
              </a:rPr>
              <a:t>Enrollment will be halted after 3-6 patients are enrolled for an interim safety analysis</a:t>
            </a:r>
          </a:p>
          <a:p>
            <a:pPr algn="l"/>
            <a:r>
              <a:rPr lang="en-US" dirty="0">
                <a:solidFill>
                  <a:srgbClr val="272524"/>
                </a:solidFill>
              </a:rPr>
              <a:t>Additional interim safety analysis after 20</a:t>
            </a:r>
            <a:r>
              <a:rPr lang="en-US" baseline="30000" dirty="0">
                <a:solidFill>
                  <a:srgbClr val="272524"/>
                </a:solidFill>
              </a:rPr>
              <a:t>th</a:t>
            </a:r>
            <a:r>
              <a:rPr lang="en-US" dirty="0">
                <a:solidFill>
                  <a:srgbClr val="272524"/>
                </a:solidFill>
              </a:rPr>
              <a:t> patient reaches 90 days DLT period</a:t>
            </a:r>
          </a:p>
        </p:txBody>
      </p:sp>
    </p:spTree>
    <p:extLst>
      <p:ext uri="{BB962C8B-B14F-4D97-AF65-F5344CB8AC3E}">
        <p14:creationId xmlns:p14="http://schemas.microsoft.com/office/powerpoint/2010/main" val="54411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8E77B-E27F-F736-6B72-7B88CE4E023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13FB08-1659-ABD5-D39B-1AC195FCF2E5}"/>
              </a:ext>
            </a:extLst>
          </p:cNvPr>
          <p:cNvSpPr>
            <a:spLocks noGrp="1"/>
          </p:cNvSpPr>
          <p:nvPr>
            <p:ph type="sldNum" sz="quarter" idx="11"/>
          </p:nvPr>
        </p:nvSpPr>
        <p:spPr/>
        <p:txBody>
          <a:bodyPr/>
          <a:lstStyle/>
          <a:p>
            <a:fld id="{523A240F-EAFE-E84F-B44C-6D7A08E0E409}" type="slidenum">
              <a:rPr lang="en-US" smtClean="0"/>
              <a:pPr/>
              <a:t>29</a:t>
            </a:fld>
            <a:endParaRPr lang="en-US"/>
          </a:p>
        </p:txBody>
      </p:sp>
      <p:sp>
        <p:nvSpPr>
          <p:cNvPr id="9" name="Text Placeholder 8">
            <a:extLst>
              <a:ext uri="{FF2B5EF4-FFF2-40B4-BE49-F238E27FC236}">
                <a16:creationId xmlns:a16="http://schemas.microsoft.com/office/drawing/2014/main" id="{9C7FF63C-8D90-4A4F-B01A-A244B4305899}"/>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8C2C7E42-C6AD-4288-3A3D-2F5E540AD772}"/>
              </a:ext>
            </a:extLst>
          </p:cNvPr>
          <p:cNvSpPr>
            <a:spLocks noGrp="1"/>
          </p:cNvSpPr>
          <p:nvPr>
            <p:ph type="title"/>
          </p:nvPr>
        </p:nvSpPr>
        <p:spPr/>
        <p:txBody>
          <a:bodyPr/>
          <a:lstStyle/>
          <a:p>
            <a:r>
              <a:rPr lang="en-US" dirty="0"/>
              <a:t>Phase 2 Trial of chemoradiation with pembrolizumab for MIBC</a:t>
            </a:r>
          </a:p>
        </p:txBody>
      </p:sp>
      <p:pic>
        <p:nvPicPr>
          <p:cNvPr id="2" name="Picture 1">
            <a:extLst>
              <a:ext uri="{FF2B5EF4-FFF2-40B4-BE49-F238E27FC236}">
                <a16:creationId xmlns:a16="http://schemas.microsoft.com/office/drawing/2014/main" id="{B69FE3FB-4153-BFDB-394F-529489CAEAB8}"/>
              </a:ext>
            </a:extLst>
          </p:cNvPr>
          <p:cNvPicPr>
            <a:picLocks noChangeAspect="1"/>
          </p:cNvPicPr>
          <p:nvPr/>
        </p:nvPicPr>
        <p:blipFill>
          <a:blip r:embed="rId2"/>
          <a:stretch>
            <a:fillRect/>
          </a:stretch>
        </p:blipFill>
        <p:spPr>
          <a:xfrm>
            <a:off x="704019" y="1357043"/>
            <a:ext cx="10956759" cy="2577648"/>
          </a:xfrm>
          <a:prstGeom prst="rect">
            <a:avLst/>
          </a:prstGeom>
        </p:spPr>
      </p:pic>
      <p:sp>
        <p:nvSpPr>
          <p:cNvPr id="4" name="TextBox 3">
            <a:extLst>
              <a:ext uri="{FF2B5EF4-FFF2-40B4-BE49-F238E27FC236}">
                <a16:creationId xmlns:a16="http://schemas.microsoft.com/office/drawing/2014/main" id="{1A658024-B96B-B6C8-DAE2-FB6F2A56E513}"/>
              </a:ext>
            </a:extLst>
          </p:cNvPr>
          <p:cNvSpPr txBox="1"/>
          <p:nvPr/>
        </p:nvSpPr>
        <p:spPr>
          <a:xfrm>
            <a:off x="187251" y="3983948"/>
            <a:ext cx="11886587" cy="2031325"/>
          </a:xfrm>
          <a:prstGeom prst="rect">
            <a:avLst/>
          </a:prstGeom>
          <a:noFill/>
        </p:spPr>
        <p:txBody>
          <a:bodyPr wrap="none" rtlCol="0">
            <a:spAutoFit/>
          </a:bodyPr>
          <a:lstStyle/>
          <a:p>
            <a:pPr algn="l"/>
            <a:r>
              <a:rPr lang="en-US" dirty="0">
                <a:solidFill>
                  <a:srgbClr val="272524"/>
                </a:solidFill>
              </a:rPr>
              <a:t>The phase II portion of this trial tests the hypothesis that BIDFS at 2 years is &gt;80% (alternative) with the addition of</a:t>
            </a:r>
          </a:p>
          <a:p>
            <a:pPr algn="l"/>
            <a:r>
              <a:rPr lang="en-US" dirty="0">
                <a:solidFill>
                  <a:srgbClr val="272524"/>
                </a:solidFill>
              </a:rPr>
              <a:t>pembrolizumab to chemoradiation versus 60% with chemoradiation alone.</a:t>
            </a:r>
          </a:p>
          <a:p>
            <a:pPr algn="l"/>
            <a:r>
              <a:rPr lang="en-US" dirty="0">
                <a:solidFill>
                  <a:srgbClr val="272524"/>
                </a:solidFill>
              </a:rPr>
              <a:t>N=48</a:t>
            </a:r>
          </a:p>
          <a:p>
            <a:pPr algn="l"/>
            <a:r>
              <a:rPr lang="en-US" dirty="0">
                <a:solidFill>
                  <a:srgbClr val="272524"/>
                </a:solidFill>
              </a:rPr>
              <a:t>Binomial testing:</a:t>
            </a:r>
          </a:p>
          <a:p>
            <a:pPr algn="l"/>
            <a:r>
              <a:rPr lang="en-US" dirty="0">
                <a:solidFill>
                  <a:srgbClr val="272524"/>
                </a:solidFill>
              </a:rPr>
              <a:t>Two-sided alpha of 0.05</a:t>
            </a:r>
          </a:p>
          <a:p>
            <a:pPr algn="l"/>
            <a:r>
              <a:rPr lang="en-US" dirty="0">
                <a:solidFill>
                  <a:srgbClr val="272524"/>
                </a:solidFill>
              </a:rPr>
              <a:t>Power 85%</a:t>
            </a:r>
          </a:p>
          <a:p>
            <a:pPr algn="l"/>
            <a:r>
              <a:rPr lang="en-US" dirty="0">
                <a:solidFill>
                  <a:srgbClr val="272524"/>
                </a:solidFill>
              </a:rPr>
              <a:t>Secondary endpoints: clinical CR at 12 weeks, metastasis-free survival, overall survival, safety</a:t>
            </a:r>
          </a:p>
        </p:txBody>
      </p:sp>
      <p:sp>
        <p:nvSpPr>
          <p:cNvPr id="5" name="TextBox 4">
            <a:extLst>
              <a:ext uri="{FF2B5EF4-FFF2-40B4-BE49-F238E27FC236}">
                <a16:creationId xmlns:a16="http://schemas.microsoft.com/office/drawing/2014/main" id="{05DA48E1-D112-9405-78DA-1C640ABCCCBC}"/>
              </a:ext>
            </a:extLst>
          </p:cNvPr>
          <p:cNvSpPr txBox="1"/>
          <p:nvPr/>
        </p:nvSpPr>
        <p:spPr>
          <a:xfrm>
            <a:off x="6908799" y="1548629"/>
            <a:ext cx="557845" cy="276999"/>
          </a:xfrm>
          <a:prstGeom prst="rect">
            <a:avLst/>
          </a:prstGeom>
          <a:noFill/>
        </p:spPr>
        <p:txBody>
          <a:bodyPr wrap="none" lIns="0" tIns="0" rIns="0" bIns="0" rtlCol="0">
            <a:spAutoFit/>
          </a:bodyPr>
          <a:lstStyle/>
          <a:p>
            <a:pPr algn="l"/>
            <a:r>
              <a:rPr lang="en-US" dirty="0">
                <a:solidFill>
                  <a:srgbClr val="272524"/>
                </a:solidFill>
              </a:rPr>
              <a:t>N=54</a:t>
            </a:r>
          </a:p>
        </p:txBody>
      </p:sp>
    </p:spTree>
    <p:extLst>
      <p:ext uri="{BB962C8B-B14F-4D97-AF65-F5344CB8AC3E}">
        <p14:creationId xmlns:p14="http://schemas.microsoft.com/office/powerpoint/2010/main" val="347811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DD2DA4-B4A9-4953-9957-A7FE03E76861}"/>
              </a:ext>
            </a:extLst>
          </p:cNvPr>
          <p:cNvSpPr>
            <a:spLocks noGrp="1"/>
          </p:cNvSpPr>
          <p:nvPr>
            <p:ph type="sldNum" sz="quarter" idx="11"/>
          </p:nvPr>
        </p:nvSpPr>
        <p:spPr/>
        <p:txBody>
          <a:bodyPr/>
          <a:lstStyle/>
          <a:p>
            <a:fld id="{523A240F-EAFE-E84F-B44C-6D7A08E0E409}" type="slidenum">
              <a:rPr lang="en-US" smtClean="0"/>
              <a:pPr/>
              <a:t>3</a:t>
            </a:fld>
            <a:endParaRPr lang="en-US"/>
          </a:p>
        </p:txBody>
      </p:sp>
      <p:sp>
        <p:nvSpPr>
          <p:cNvPr id="9" name="Text Placeholder 8">
            <a:extLst>
              <a:ext uri="{FF2B5EF4-FFF2-40B4-BE49-F238E27FC236}">
                <a16:creationId xmlns:a16="http://schemas.microsoft.com/office/drawing/2014/main" id="{1ED53289-1065-0D3E-C359-DB4A1EACC162}"/>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17A580B4-D1F0-AB17-66B7-6675DAF12D80}"/>
              </a:ext>
            </a:extLst>
          </p:cNvPr>
          <p:cNvSpPr>
            <a:spLocks noGrp="1"/>
          </p:cNvSpPr>
          <p:nvPr>
            <p:ph type="title"/>
          </p:nvPr>
        </p:nvSpPr>
        <p:spPr/>
        <p:txBody>
          <a:bodyPr/>
          <a:lstStyle/>
          <a:p>
            <a:r>
              <a:rPr lang="en-US" dirty="0"/>
              <a:t>Issues to consider in phase 2 clinical trials </a:t>
            </a:r>
          </a:p>
        </p:txBody>
      </p:sp>
      <p:sp>
        <p:nvSpPr>
          <p:cNvPr id="8" name="Content Placeholder 7">
            <a:extLst>
              <a:ext uri="{FF2B5EF4-FFF2-40B4-BE49-F238E27FC236}">
                <a16:creationId xmlns:a16="http://schemas.microsoft.com/office/drawing/2014/main" id="{7DC29EFC-CE73-54E9-9679-C336195EF170}"/>
              </a:ext>
            </a:extLst>
          </p:cNvPr>
          <p:cNvSpPr>
            <a:spLocks noGrp="1"/>
          </p:cNvSpPr>
          <p:nvPr>
            <p:ph idx="1"/>
          </p:nvPr>
        </p:nvSpPr>
        <p:spPr>
          <a:xfrm>
            <a:off x="512064" y="1137365"/>
            <a:ext cx="11184422" cy="4404741"/>
          </a:xfrm>
        </p:spPr>
        <p:txBody>
          <a:bodyPr/>
          <a:lstStyle/>
          <a:p>
            <a:endParaRPr lang="en-US" dirty="0"/>
          </a:p>
          <a:p>
            <a:r>
              <a:rPr lang="en-US" dirty="0"/>
              <a:t>-Transitioning from a phase I study where dose and toxicity profile were defined to efficacy</a:t>
            </a:r>
          </a:p>
          <a:p>
            <a:endParaRPr lang="en-US" dirty="0"/>
          </a:p>
          <a:p>
            <a:r>
              <a:rPr lang="en-US" dirty="0"/>
              <a:t>-Is there enough of a signal of activity to warrant a phase 3 trial (go/no-go decision)</a:t>
            </a:r>
          </a:p>
          <a:p>
            <a:endParaRPr lang="en-US" dirty="0"/>
          </a:p>
          <a:p>
            <a:r>
              <a:rPr lang="en-US" dirty="0"/>
              <a:t>-What is the primary endpoint? Tumor response vs time to event</a:t>
            </a:r>
          </a:p>
          <a:p>
            <a:endParaRPr lang="en-US" dirty="0"/>
          </a:p>
          <a:p>
            <a:r>
              <a:rPr lang="en-US" dirty="0"/>
              <a:t>-Secondary endpoints: QOL, biomarkers, toxicity</a:t>
            </a:r>
          </a:p>
          <a:p>
            <a:endParaRPr lang="en-US" dirty="0"/>
          </a:p>
          <a:p>
            <a:r>
              <a:rPr lang="en-US" dirty="0"/>
              <a:t>-Type I error: usually 0.05-0.10 (5-10% chance that the treatment is deemed effective when it actually isn’t—false positive)</a:t>
            </a:r>
          </a:p>
          <a:p>
            <a:endParaRPr lang="en-US" dirty="0"/>
          </a:p>
          <a:p>
            <a:r>
              <a:rPr lang="en-US" dirty="0"/>
              <a:t>-Power: usually 80% (20% type II error: chance that treatment is deemed ineffective when it actually is—false negative)</a:t>
            </a:r>
          </a:p>
        </p:txBody>
      </p:sp>
    </p:spTree>
    <p:extLst>
      <p:ext uri="{BB962C8B-B14F-4D97-AF65-F5344CB8AC3E}">
        <p14:creationId xmlns:p14="http://schemas.microsoft.com/office/powerpoint/2010/main" val="281796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96C09-C9D0-380C-C1D3-F03A19E0B51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34087D-DB86-642D-CA4C-841638E208C2}"/>
              </a:ext>
            </a:extLst>
          </p:cNvPr>
          <p:cNvSpPr>
            <a:spLocks noGrp="1"/>
          </p:cNvSpPr>
          <p:nvPr>
            <p:ph type="sldNum" sz="quarter" idx="11"/>
          </p:nvPr>
        </p:nvSpPr>
        <p:spPr/>
        <p:txBody>
          <a:bodyPr/>
          <a:lstStyle/>
          <a:p>
            <a:fld id="{523A240F-EAFE-E84F-B44C-6D7A08E0E409}" type="slidenum">
              <a:rPr lang="en-US" smtClean="0"/>
              <a:pPr/>
              <a:t>30</a:t>
            </a:fld>
            <a:endParaRPr lang="en-US"/>
          </a:p>
        </p:txBody>
      </p:sp>
      <p:sp>
        <p:nvSpPr>
          <p:cNvPr id="9" name="Text Placeholder 8">
            <a:extLst>
              <a:ext uri="{FF2B5EF4-FFF2-40B4-BE49-F238E27FC236}">
                <a16:creationId xmlns:a16="http://schemas.microsoft.com/office/drawing/2014/main" id="{3B1A150E-0187-EC47-E4D2-7831B20A394A}"/>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5ECC24DF-1B0C-7953-2395-E26243373659}"/>
              </a:ext>
            </a:extLst>
          </p:cNvPr>
          <p:cNvSpPr>
            <a:spLocks noGrp="1"/>
          </p:cNvSpPr>
          <p:nvPr>
            <p:ph type="title"/>
          </p:nvPr>
        </p:nvSpPr>
        <p:spPr/>
        <p:txBody>
          <a:bodyPr/>
          <a:lstStyle/>
          <a:p>
            <a:r>
              <a:rPr lang="en-US" dirty="0"/>
              <a:t>Phase 2 Trial of chemoradiation with pembrolizumab for MIBC</a:t>
            </a:r>
          </a:p>
        </p:txBody>
      </p:sp>
      <p:sp>
        <p:nvSpPr>
          <p:cNvPr id="4" name="TextBox 3">
            <a:extLst>
              <a:ext uri="{FF2B5EF4-FFF2-40B4-BE49-F238E27FC236}">
                <a16:creationId xmlns:a16="http://schemas.microsoft.com/office/drawing/2014/main" id="{B17B0A86-4C04-64B4-6D1E-04FBA283AAC7}"/>
              </a:ext>
            </a:extLst>
          </p:cNvPr>
          <p:cNvSpPr txBox="1"/>
          <p:nvPr/>
        </p:nvSpPr>
        <p:spPr>
          <a:xfrm>
            <a:off x="1970331" y="5035508"/>
            <a:ext cx="9708620" cy="1477328"/>
          </a:xfrm>
          <a:prstGeom prst="rect">
            <a:avLst/>
          </a:prstGeom>
          <a:noFill/>
        </p:spPr>
        <p:txBody>
          <a:bodyPr wrap="none" rtlCol="0">
            <a:spAutoFit/>
          </a:bodyPr>
          <a:lstStyle/>
          <a:p>
            <a:pPr algn="l"/>
            <a:r>
              <a:rPr lang="en-US" dirty="0">
                <a:solidFill>
                  <a:srgbClr val="272524"/>
                </a:solidFill>
              </a:rPr>
              <a:t>2-year BIDFS: 60% (95% CI: 45-73%), 65% in combined safety and efficacy cohort</a:t>
            </a:r>
          </a:p>
          <a:p>
            <a:pPr algn="l"/>
            <a:r>
              <a:rPr lang="en-US" dirty="0">
                <a:solidFill>
                  <a:srgbClr val="272524"/>
                </a:solidFill>
              </a:rPr>
              <a:t>2-year MFS: 81%</a:t>
            </a:r>
          </a:p>
          <a:p>
            <a:pPr algn="l"/>
            <a:r>
              <a:rPr lang="en-US" dirty="0">
                <a:solidFill>
                  <a:srgbClr val="272524"/>
                </a:solidFill>
              </a:rPr>
              <a:t>2-year OS: 83%</a:t>
            </a:r>
          </a:p>
          <a:p>
            <a:pPr algn="l"/>
            <a:r>
              <a:rPr lang="en-US" dirty="0">
                <a:solidFill>
                  <a:srgbClr val="272524"/>
                </a:solidFill>
              </a:rPr>
              <a:t>12-week clinical CR rate: 56%</a:t>
            </a:r>
          </a:p>
          <a:p>
            <a:pPr algn="l"/>
            <a:r>
              <a:rPr lang="en-US" dirty="0">
                <a:solidFill>
                  <a:srgbClr val="272524"/>
                </a:solidFill>
              </a:rPr>
              <a:t>6 patients underwent salvage cystectomy, 5 for treatment-related toxicity and 1 for recurrence</a:t>
            </a:r>
          </a:p>
        </p:txBody>
      </p:sp>
      <p:pic>
        <p:nvPicPr>
          <p:cNvPr id="8" name="Picture 7">
            <a:extLst>
              <a:ext uri="{FF2B5EF4-FFF2-40B4-BE49-F238E27FC236}">
                <a16:creationId xmlns:a16="http://schemas.microsoft.com/office/drawing/2014/main" id="{EDDCBC73-D986-1A81-3A45-A007F4AD4CFD}"/>
              </a:ext>
            </a:extLst>
          </p:cNvPr>
          <p:cNvPicPr>
            <a:picLocks noChangeAspect="1"/>
          </p:cNvPicPr>
          <p:nvPr/>
        </p:nvPicPr>
        <p:blipFill>
          <a:blip r:embed="rId2"/>
          <a:stretch>
            <a:fillRect/>
          </a:stretch>
        </p:blipFill>
        <p:spPr>
          <a:xfrm>
            <a:off x="2021764" y="1078993"/>
            <a:ext cx="5101412" cy="3939810"/>
          </a:xfrm>
          <a:prstGeom prst="rect">
            <a:avLst/>
          </a:prstGeom>
        </p:spPr>
      </p:pic>
    </p:spTree>
    <p:extLst>
      <p:ext uri="{BB962C8B-B14F-4D97-AF65-F5344CB8AC3E}">
        <p14:creationId xmlns:p14="http://schemas.microsoft.com/office/powerpoint/2010/main" val="689613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54AAAD-8149-8C96-CDAE-ED292543108E}"/>
              </a:ext>
            </a:extLst>
          </p:cNvPr>
          <p:cNvSpPr>
            <a:spLocks noGrp="1"/>
          </p:cNvSpPr>
          <p:nvPr>
            <p:ph type="sldNum" sz="quarter" idx="11"/>
          </p:nvPr>
        </p:nvSpPr>
        <p:spPr/>
        <p:txBody>
          <a:bodyPr/>
          <a:lstStyle/>
          <a:p>
            <a:fld id="{523A240F-EAFE-E84F-B44C-6D7A08E0E409}" type="slidenum">
              <a:rPr lang="en-US" smtClean="0"/>
              <a:t>31</a:t>
            </a:fld>
            <a:endParaRPr lang="en-US"/>
          </a:p>
        </p:txBody>
      </p:sp>
      <p:sp>
        <p:nvSpPr>
          <p:cNvPr id="4" name="Text Placeholder 3">
            <a:extLst>
              <a:ext uri="{FF2B5EF4-FFF2-40B4-BE49-F238E27FC236}">
                <a16:creationId xmlns:a16="http://schemas.microsoft.com/office/drawing/2014/main" id="{400A79BF-9629-18E8-9433-507DC4003CC3}"/>
              </a:ext>
            </a:extLst>
          </p:cNvPr>
          <p:cNvSpPr>
            <a:spLocks noGrp="1"/>
          </p:cNvSpPr>
          <p:nvPr>
            <p:ph type="body" sz="half" idx="2"/>
          </p:nvPr>
        </p:nvSpPr>
        <p:spPr/>
        <p:txBody>
          <a:bodyPr/>
          <a:lstStyle/>
          <a:p>
            <a:r>
              <a:rPr lang="en-US" dirty="0"/>
              <a:t>Necchi et al, </a:t>
            </a:r>
            <a:r>
              <a:rPr lang="en-US" i="1" dirty="0"/>
              <a:t>J Clin Oncol </a:t>
            </a:r>
            <a:r>
              <a:rPr lang="en-US" dirty="0"/>
              <a:t>2025</a:t>
            </a:r>
          </a:p>
        </p:txBody>
      </p:sp>
      <p:sp>
        <p:nvSpPr>
          <p:cNvPr id="5" name="Title 4">
            <a:extLst>
              <a:ext uri="{FF2B5EF4-FFF2-40B4-BE49-F238E27FC236}">
                <a16:creationId xmlns:a16="http://schemas.microsoft.com/office/drawing/2014/main" id="{435AFF0A-26FF-73F9-27B1-1C4FDED483DC}"/>
              </a:ext>
            </a:extLst>
          </p:cNvPr>
          <p:cNvSpPr>
            <a:spLocks noGrp="1"/>
          </p:cNvSpPr>
          <p:nvPr>
            <p:ph type="title"/>
          </p:nvPr>
        </p:nvSpPr>
        <p:spPr/>
        <p:txBody>
          <a:bodyPr/>
          <a:lstStyle/>
          <a:p>
            <a:r>
              <a:rPr lang="en-US" dirty="0"/>
              <a:t>Risk-adapted bladder-sparing trials without radiation</a:t>
            </a:r>
          </a:p>
        </p:txBody>
      </p:sp>
      <p:pic>
        <p:nvPicPr>
          <p:cNvPr id="7" name="Picture 6">
            <a:extLst>
              <a:ext uri="{FF2B5EF4-FFF2-40B4-BE49-F238E27FC236}">
                <a16:creationId xmlns:a16="http://schemas.microsoft.com/office/drawing/2014/main" id="{270E0115-0E7A-3AC5-396E-75FE218EEB72}"/>
              </a:ext>
            </a:extLst>
          </p:cNvPr>
          <p:cNvPicPr>
            <a:picLocks noChangeAspect="1"/>
          </p:cNvPicPr>
          <p:nvPr/>
        </p:nvPicPr>
        <p:blipFill>
          <a:blip r:embed="rId2"/>
          <a:stretch>
            <a:fillRect/>
          </a:stretch>
        </p:blipFill>
        <p:spPr>
          <a:xfrm>
            <a:off x="998434" y="1113208"/>
            <a:ext cx="9708939" cy="5086424"/>
          </a:xfrm>
          <a:prstGeom prst="rect">
            <a:avLst/>
          </a:prstGeom>
        </p:spPr>
      </p:pic>
    </p:spTree>
    <p:extLst>
      <p:ext uri="{BB962C8B-B14F-4D97-AF65-F5344CB8AC3E}">
        <p14:creationId xmlns:p14="http://schemas.microsoft.com/office/powerpoint/2010/main" val="1040806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2B0F18-1E72-32B6-A36B-9B81BAFF8A40}"/>
              </a:ext>
            </a:extLst>
          </p:cNvPr>
          <p:cNvSpPr>
            <a:spLocks noGrp="1"/>
          </p:cNvSpPr>
          <p:nvPr>
            <p:ph type="sldNum" sz="quarter" idx="11"/>
          </p:nvPr>
        </p:nvSpPr>
        <p:spPr/>
        <p:txBody>
          <a:bodyPr/>
          <a:lstStyle/>
          <a:p>
            <a:fld id="{523A240F-EAFE-E84F-B44C-6D7A08E0E409}" type="slidenum">
              <a:rPr lang="en-US" smtClean="0"/>
              <a:pPr/>
              <a:t>32</a:t>
            </a:fld>
            <a:endParaRPr lang="en-US"/>
          </a:p>
        </p:txBody>
      </p:sp>
      <p:sp>
        <p:nvSpPr>
          <p:cNvPr id="11" name="Footer Placeholder 10">
            <a:extLst>
              <a:ext uri="{FF2B5EF4-FFF2-40B4-BE49-F238E27FC236}">
                <a16:creationId xmlns:a16="http://schemas.microsoft.com/office/drawing/2014/main" id="{226F1849-E205-FC4A-AB3E-63A0EC2593D4}"/>
              </a:ext>
            </a:extLst>
          </p:cNvPr>
          <p:cNvSpPr>
            <a:spLocks noGrp="1"/>
          </p:cNvSpPr>
          <p:nvPr>
            <p:ph type="ftr" sz="quarter" idx="10"/>
          </p:nvPr>
        </p:nvSpPr>
        <p:spPr/>
        <p:txBody>
          <a:bodyPr/>
          <a:lstStyle/>
          <a:p>
            <a:r>
              <a:rPr lang="en-US"/>
              <a:t>MSK Confidential — do not distribute</a:t>
            </a:r>
          </a:p>
        </p:txBody>
      </p:sp>
      <p:sp>
        <p:nvSpPr>
          <p:cNvPr id="5" name="Text Placeholder 4">
            <a:extLst>
              <a:ext uri="{FF2B5EF4-FFF2-40B4-BE49-F238E27FC236}">
                <a16:creationId xmlns:a16="http://schemas.microsoft.com/office/drawing/2014/main" id="{6C6C59F4-F613-6048-00DA-E5487C099679}"/>
              </a:ext>
            </a:extLst>
          </p:cNvPr>
          <p:cNvSpPr>
            <a:spLocks noGrp="1"/>
          </p:cNvSpPr>
          <p:nvPr>
            <p:ph type="body" sz="half" idx="2"/>
          </p:nvPr>
        </p:nvSpPr>
        <p:spPr/>
        <p:txBody>
          <a:bodyPr/>
          <a:lstStyle/>
          <a:p>
            <a:endParaRPr lang="en-US"/>
          </a:p>
        </p:txBody>
      </p:sp>
      <p:sp>
        <p:nvSpPr>
          <p:cNvPr id="2" name="Title 1">
            <a:extLst>
              <a:ext uri="{FF2B5EF4-FFF2-40B4-BE49-F238E27FC236}">
                <a16:creationId xmlns:a16="http://schemas.microsoft.com/office/drawing/2014/main" id="{4FD0081F-0D71-5259-78AE-7810D3EB922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E938BBC-6727-0102-6F45-17F058D86051}"/>
              </a:ext>
            </a:extLst>
          </p:cNvPr>
          <p:cNvSpPr>
            <a:spLocks noGrp="1"/>
          </p:cNvSpPr>
          <p:nvPr>
            <p:ph idx="1"/>
          </p:nvPr>
        </p:nvSpPr>
        <p:spPr/>
        <p:txBody>
          <a:bodyPr/>
          <a:lstStyle/>
          <a:p>
            <a:r>
              <a:rPr lang="en-US" dirty="0"/>
              <a:t>Single-arm phase 2 trials can provide a relatively quick go/no-go decision for expansion into a phase 3 trial of drugs with promising phase 1 results</a:t>
            </a:r>
          </a:p>
          <a:p>
            <a:r>
              <a:rPr lang="en-US" dirty="0"/>
              <a:t>	--Some of the phase 3 trials fail to show a survival benefit</a:t>
            </a:r>
          </a:p>
          <a:p>
            <a:r>
              <a:rPr lang="en-US" dirty="0"/>
              <a:t>	--Using a biomarker for patient selection or hierarchical analysis based on phase 2 signals may not translate into a large phase 3 randomized study</a:t>
            </a:r>
          </a:p>
          <a:p>
            <a:r>
              <a:rPr lang="en-US" dirty="0"/>
              <a:t>	--Use of a relevant control arm is critical in randomized phase 2 and phase 3 trials</a:t>
            </a:r>
          </a:p>
          <a:p>
            <a:r>
              <a:rPr lang="en-US" dirty="0"/>
              <a:t>	--Composite endpoints may allow for smaller sample size or shorter duration and capture early signals of efficacy but the definitions can be heterogeneous and must be carefully selected based on the disease type being investigated </a:t>
            </a:r>
          </a:p>
          <a:p>
            <a:r>
              <a:rPr lang="en-US" dirty="0"/>
              <a:t>		--Many event types can be packaged into EFS but the FDA typically requires an OS trend or a separate study with an OS endpoint for full approval</a:t>
            </a:r>
          </a:p>
          <a:p>
            <a:r>
              <a:rPr lang="en-US" dirty="0"/>
              <a:t>		--For bladder cancer, pathologic complete response has been a surrogate for OS but in bladder-sparing studies, clinical CR is still being defined</a:t>
            </a:r>
          </a:p>
        </p:txBody>
      </p:sp>
    </p:spTree>
    <p:extLst>
      <p:ext uri="{BB962C8B-B14F-4D97-AF65-F5344CB8AC3E}">
        <p14:creationId xmlns:p14="http://schemas.microsoft.com/office/powerpoint/2010/main" val="136220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67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F460-3EFA-C773-3205-70FE7AA6FD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80FD3F-3E12-6994-9D67-25C754F674D4}"/>
              </a:ext>
            </a:extLst>
          </p:cNvPr>
          <p:cNvSpPr>
            <a:spLocks noGrp="1"/>
          </p:cNvSpPr>
          <p:nvPr>
            <p:ph type="sldNum" sz="quarter" idx="11"/>
          </p:nvPr>
        </p:nvSpPr>
        <p:spPr/>
        <p:txBody>
          <a:bodyPr/>
          <a:lstStyle/>
          <a:p>
            <a:fld id="{523A240F-EAFE-E84F-B44C-6D7A08E0E409}" type="slidenum">
              <a:rPr lang="en-US" smtClean="0"/>
              <a:pPr/>
              <a:t>4</a:t>
            </a:fld>
            <a:endParaRPr lang="en-US"/>
          </a:p>
        </p:txBody>
      </p:sp>
      <p:sp>
        <p:nvSpPr>
          <p:cNvPr id="9" name="Text Placeholder 8">
            <a:extLst>
              <a:ext uri="{FF2B5EF4-FFF2-40B4-BE49-F238E27FC236}">
                <a16:creationId xmlns:a16="http://schemas.microsoft.com/office/drawing/2014/main" id="{65AF31F8-0E6D-D986-829F-0F84E9DEC633}"/>
              </a:ext>
            </a:extLst>
          </p:cNvPr>
          <p:cNvSpPr>
            <a:spLocks noGrp="1"/>
          </p:cNvSpPr>
          <p:nvPr>
            <p:ph type="body" sz="half" idx="2"/>
          </p:nvPr>
        </p:nvSpPr>
        <p:spPr/>
        <p:txBody>
          <a:bodyPr/>
          <a:lstStyle/>
          <a:p>
            <a:endParaRPr lang="en-US"/>
          </a:p>
        </p:txBody>
      </p:sp>
      <p:sp>
        <p:nvSpPr>
          <p:cNvPr id="7" name="Title 6">
            <a:extLst>
              <a:ext uri="{FF2B5EF4-FFF2-40B4-BE49-F238E27FC236}">
                <a16:creationId xmlns:a16="http://schemas.microsoft.com/office/drawing/2014/main" id="{80983759-CC17-C30F-CDAE-1F0A016C6692}"/>
              </a:ext>
            </a:extLst>
          </p:cNvPr>
          <p:cNvSpPr>
            <a:spLocks noGrp="1"/>
          </p:cNvSpPr>
          <p:nvPr>
            <p:ph type="title"/>
          </p:nvPr>
        </p:nvSpPr>
        <p:spPr/>
        <p:txBody>
          <a:bodyPr/>
          <a:lstStyle/>
          <a:p>
            <a:r>
              <a:rPr lang="en-US" dirty="0"/>
              <a:t>Phase 2 trial endpoints</a:t>
            </a:r>
          </a:p>
        </p:txBody>
      </p:sp>
      <p:sp>
        <p:nvSpPr>
          <p:cNvPr id="8" name="Content Placeholder 7">
            <a:extLst>
              <a:ext uri="{FF2B5EF4-FFF2-40B4-BE49-F238E27FC236}">
                <a16:creationId xmlns:a16="http://schemas.microsoft.com/office/drawing/2014/main" id="{E1B15FEB-7184-7E3E-C3B8-BD2510F40243}"/>
              </a:ext>
            </a:extLst>
          </p:cNvPr>
          <p:cNvSpPr>
            <a:spLocks noGrp="1"/>
          </p:cNvSpPr>
          <p:nvPr>
            <p:ph idx="1"/>
          </p:nvPr>
        </p:nvSpPr>
        <p:spPr/>
        <p:txBody>
          <a:bodyPr/>
          <a:lstStyle/>
          <a:p>
            <a:r>
              <a:rPr lang="en-US" dirty="0"/>
              <a:t>-Tumor response is commonly used—surrogate endpoint of survival in many clinical trials of cancer therapeutics</a:t>
            </a:r>
          </a:p>
          <a:p>
            <a:r>
              <a:rPr lang="en-US" dirty="0"/>
              <a:t>--RECIST-defined objective response rate (PR + CR) </a:t>
            </a:r>
          </a:p>
          <a:p>
            <a:r>
              <a:rPr lang="en-US" dirty="0"/>
              <a:t>--RECIST-defined disease control rate (SD + PR + CR)</a:t>
            </a:r>
          </a:p>
          <a:p>
            <a:r>
              <a:rPr lang="en-US" dirty="0"/>
              <a:t>--PR: </a:t>
            </a:r>
            <a:r>
              <a:rPr lang="en-US" u="sng" dirty="0"/>
              <a:t>&gt;</a:t>
            </a:r>
            <a:r>
              <a:rPr lang="en-US" dirty="0"/>
              <a:t>30% reduction in target lesions</a:t>
            </a:r>
          </a:p>
          <a:p>
            <a:r>
              <a:rPr lang="en-US" dirty="0"/>
              <a:t>--PD: </a:t>
            </a:r>
            <a:r>
              <a:rPr lang="en-US" u="sng" dirty="0"/>
              <a:t>&gt;</a:t>
            </a:r>
            <a:r>
              <a:rPr lang="en-US" dirty="0"/>
              <a:t>20% increase in target lesions</a:t>
            </a:r>
          </a:p>
          <a:p>
            <a:r>
              <a:rPr lang="en-US" dirty="0"/>
              <a:t>--SD: between 20% increase and 30% reduction</a:t>
            </a:r>
          </a:p>
          <a:p>
            <a:r>
              <a:rPr lang="en-US" dirty="0"/>
              <a:t>--Patients must have RECIST-measurable disease to be eligible (patients with bone-only metastatic disease may not be eligible)</a:t>
            </a:r>
          </a:p>
          <a:p>
            <a:r>
              <a:rPr lang="en-US" dirty="0"/>
              <a:t>--ORR does not reflect efficacy in some studies, especially those that include definitive radiation therapy as part of an organ-sparing approach, where time-to-event endpoints may be better markers of efficacy</a:t>
            </a:r>
          </a:p>
          <a:p>
            <a:endParaRPr lang="en-US" dirty="0"/>
          </a:p>
          <a:p>
            <a:r>
              <a:rPr lang="en-US" dirty="0"/>
              <a:t>-Time-to-event endpoint (usually PFS or DFS, or a specific biomarker)</a:t>
            </a:r>
          </a:p>
        </p:txBody>
      </p:sp>
    </p:spTree>
    <p:extLst>
      <p:ext uri="{BB962C8B-B14F-4D97-AF65-F5344CB8AC3E}">
        <p14:creationId xmlns:p14="http://schemas.microsoft.com/office/powerpoint/2010/main" val="256169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04810B-E572-7AD4-E1AC-2AC62B42E872}"/>
              </a:ext>
            </a:extLst>
          </p:cNvPr>
          <p:cNvSpPr>
            <a:spLocks noGrp="1"/>
          </p:cNvSpPr>
          <p:nvPr>
            <p:ph type="sldNum" sz="quarter" idx="11"/>
          </p:nvPr>
        </p:nvSpPr>
        <p:spPr/>
        <p:txBody>
          <a:bodyPr/>
          <a:lstStyle/>
          <a:p>
            <a:fld id="{523A240F-EAFE-E84F-B44C-6D7A08E0E409}" type="slidenum">
              <a:rPr lang="en-US" smtClean="0"/>
              <a:t>5</a:t>
            </a:fld>
            <a:endParaRPr lang="en-US"/>
          </a:p>
        </p:txBody>
      </p:sp>
      <p:sp>
        <p:nvSpPr>
          <p:cNvPr id="4" name="Text Placeholder 3">
            <a:extLst>
              <a:ext uri="{FF2B5EF4-FFF2-40B4-BE49-F238E27FC236}">
                <a16:creationId xmlns:a16="http://schemas.microsoft.com/office/drawing/2014/main" id="{3AE99FA4-9A4D-59EE-5C1B-6EDE2F39BFFA}"/>
              </a:ext>
            </a:extLst>
          </p:cNvPr>
          <p:cNvSpPr>
            <a:spLocks noGrp="1"/>
          </p:cNvSpPr>
          <p:nvPr>
            <p:ph type="body" sz="half" idx="2"/>
          </p:nvPr>
        </p:nvSpPr>
        <p:spPr/>
        <p:txBody>
          <a:bodyPr/>
          <a:lstStyle/>
          <a:p>
            <a:endParaRPr lang="en-US"/>
          </a:p>
        </p:txBody>
      </p:sp>
      <p:sp>
        <p:nvSpPr>
          <p:cNvPr id="5" name="Title 4">
            <a:extLst>
              <a:ext uri="{FF2B5EF4-FFF2-40B4-BE49-F238E27FC236}">
                <a16:creationId xmlns:a16="http://schemas.microsoft.com/office/drawing/2014/main" id="{8D6599D3-7559-1061-4FE0-28196900FE54}"/>
              </a:ext>
            </a:extLst>
          </p:cNvPr>
          <p:cNvSpPr>
            <a:spLocks noGrp="1"/>
          </p:cNvSpPr>
          <p:nvPr>
            <p:ph type="title"/>
          </p:nvPr>
        </p:nvSpPr>
        <p:spPr/>
        <p:txBody>
          <a:bodyPr/>
          <a:lstStyle/>
          <a:p>
            <a:r>
              <a:rPr lang="en-US" dirty="0"/>
              <a:t>IMvigor210: Atezolizumab (anti-PD-L1 antibody) in metastatic urothelial cancer</a:t>
            </a:r>
          </a:p>
        </p:txBody>
      </p:sp>
      <p:pic>
        <p:nvPicPr>
          <p:cNvPr id="7" name="Picture 6">
            <a:extLst>
              <a:ext uri="{FF2B5EF4-FFF2-40B4-BE49-F238E27FC236}">
                <a16:creationId xmlns:a16="http://schemas.microsoft.com/office/drawing/2014/main" id="{D78BB7DC-16EF-EA37-DFD3-0E0FB09FA795}"/>
              </a:ext>
            </a:extLst>
          </p:cNvPr>
          <p:cNvPicPr>
            <a:picLocks noChangeAspect="1"/>
          </p:cNvPicPr>
          <p:nvPr/>
        </p:nvPicPr>
        <p:blipFill>
          <a:blip r:embed="rId2"/>
          <a:stretch>
            <a:fillRect/>
          </a:stretch>
        </p:blipFill>
        <p:spPr>
          <a:xfrm>
            <a:off x="991541" y="1525935"/>
            <a:ext cx="10704945" cy="2961356"/>
          </a:xfrm>
          <a:prstGeom prst="rect">
            <a:avLst/>
          </a:prstGeom>
        </p:spPr>
      </p:pic>
      <p:sp>
        <p:nvSpPr>
          <p:cNvPr id="8" name="TextBox 7">
            <a:extLst>
              <a:ext uri="{FF2B5EF4-FFF2-40B4-BE49-F238E27FC236}">
                <a16:creationId xmlns:a16="http://schemas.microsoft.com/office/drawing/2014/main" id="{AF6E31DF-E855-14D9-4B44-7455675AA783}"/>
              </a:ext>
            </a:extLst>
          </p:cNvPr>
          <p:cNvSpPr txBox="1"/>
          <p:nvPr/>
        </p:nvSpPr>
        <p:spPr>
          <a:xfrm>
            <a:off x="609600" y="4775200"/>
            <a:ext cx="10110460" cy="1477328"/>
          </a:xfrm>
          <a:prstGeom prst="rect">
            <a:avLst/>
          </a:prstGeom>
          <a:noFill/>
        </p:spPr>
        <p:txBody>
          <a:bodyPr wrap="none" rtlCol="0">
            <a:spAutoFit/>
          </a:bodyPr>
          <a:lstStyle/>
          <a:p>
            <a:pPr algn="l"/>
            <a:r>
              <a:rPr lang="en-US" dirty="0">
                <a:solidFill>
                  <a:srgbClr val="272524"/>
                </a:solidFill>
              </a:rPr>
              <a:t>Phase 2 single-arm trial of atezolizumab monotherapy in 2 cohorts</a:t>
            </a:r>
          </a:p>
          <a:p>
            <a:pPr algn="l"/>
            <a:r>
              <a:rPr lang="en-US" dirty="0">
                <a:solidFill>
                  <a:srgbClr val="272524"/>
                </a:solidFill>
              </a:rPr>
              <a:t>Cohort 1: Untreated patients with metastatic UC who were deemed cisplatin-ineligible</a:t>
            </a:r>
          </a:p>
          <a:p>
            <a:pPr algn="l"/>
            <a:r>
              <a:rPr lang="en-US" dirty="0">
                <a:solidFill>
                  <a:srgbClr val="272524"/>
                </a:solidFill>
              </a:rPr>
              <a:t>Cohort 2: Patients with metastatic UC with disease progression on platinum-based chemotherapy</a:t>
            </a:r>
          </a:p>
          <a:p>
            <a:pPr algn="l"/>
            <a:r>
              <a:rPr lang="en-US" dirty="0">
                <a:solidFill>
                  <a:srgbClr val="272524"/>
                </a:solidFill>
              </a:rPr>
              <a:t>Primary endpoint: Objective response rate per RECIST 1.1</a:t>
            </a:r>
          </a:p>
          <a:p>
            <a:pPr algn="l"/>
            <a:r>
              <a:rPr lang="en-US" dirty="0">
                <a:solidFill>
                  <a:srgbClr val="272524"/>
                </a:solidFill>
              </a:rPr>
              <a:t>Secondary endpoints: PFS, OS, duration of response, efficacy by PD-L1 status, and safety</a:t>
            </a:r>
          </a:p>
        </p:txBody>
      </p:sp>
    </p:spTree>
    <p:extLst>
      <p:ext uri="{BB962C8B-B14F-4D97-AF65-F5344CB8AC3E}">
        <p14:creationId xmlns:p14="http://schemas.microsoft.com/office/powerpoint/2010/main" val="112527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B35E-B908-7609-684F-9B2F370CC6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31534-5EF3-390D-3B98-643AC2F2E5D4}"/>
              </a:ext>
            </a:extLst>
          </p:cNvPr>
          <p:cNvSpPr>
            <a:spLocks noGrp="1"/>
          </p:cNvSpPr>
          <p:nvPr>
            <p:ph type="sldNum" sz="quarter" idx="11"/>
          </p:nvPr>
        </p:nvSpPr>
        <p:spPr/>
        <p:txBody>
          <a:bodyPr/>
          <a:lstStyle/>
          <a:p>
            <a:fld id="{523A240F-EAFE-E84F-B44C-6D7A08E0E409}" type="slidenum">
              <a:rPr lang="en-US" smtClean="0"/>
              <a:t>6</a:t>
            </a:fld>
            <a:endParaRPr lang="en-US"/>
          </a:p>
        </p:txBody>
      </p:sp>
      <p:sp>
        <p:nvSpPr>
          <p:cNvPr id="4" name="Text Placeholder 3">
            <a:extLst>
              <a:ext uri="{FF2B5EF4-FFF2-40B4-BE49-F238E27FC236}">
                <a16:creationId xmlns:a16="http://schemas.microsoft.com/office/drawing/2014/main" id="{F3676539-F9EB-A933-AE82-D81A058DF502}"/>
              </a:ext>
            </a:extLst>
          </p:cNvPr>
          <p:cNvSpPr>
            <a:spLocks noGrp="1"/>
          </p:cNvSpPr>
          <p:nvPr>
            <p:ph type="body" sz="half" idx="2"/>
          </p:nvPr>
        </p:nvSpPr>
        <p:spPr/>
        <p:txBody>
          <a:bodyPr/>
          <a:lstStyle/>
          <a:p>
            <a:r>
              <a:rPr lang="en-US" dirty="0"/>
              <a:t>Rosenberg et al, </a:t>
            </a:r>
            <a:r>
              <a:rPr lang="en-US" i="1" dirty="0"/>
              <a:t>Lancet</a:t>
            </a:r>
            <a:r>
              <a:rPr lang="en-US" dirty="0"/>
              <a:t> 2016</a:t>
            </a:r>
          </a:p>
        </p:txBody>
      </p:sp>
      <p:sp>
        <p:nvSpPr>
          <p:cNvPr id="5" name="Title 4">
            <a:extLst>
              <a:ext uri="{FF2B5EF4-FFF2-40B4-BE49-F238E27FC236}">
                <a16:creationId xmlns:a16="http://schemas.microsoft.com/office/drawing/2014/main" id="{9074FB46-CA2A-3784-921D-787ECCB64896}"/>
              </a:ext>
            </a:extLst>
          </p:cNvPr>
          <p:cNvSpPr>
            <a:spLocks noGrp="1"/>
          </p:cNvSpPr>
          <p:nvPr>
            <p:ph type="title"/>
          </p:nvPr>
        </p:nvSpPr>
        <p:spPr/>
        <p:txBody>
          <a:bodyPr/>
          <a:lstStyle/>
          <a:p>
            <a:r>
              <a:rPr lang="en-US" dirty="0"/>
              <a:t>IMvigor210: Atezolizumab (anti-PD-L1 antibody) in metastatic urothelial cancer (Cohort 2)</a:t>
            </a:r>
          </a:p>
        </p:txBody>
      </p:sp>
      <p:sp>
        <p:nvSpPr>
          <p:cNvPr id="8" name="TextBox 7">
            <a:extLst>
              <a:ext uri="{FF2B5EF4-FFF2-40B4-BE49-F238E27FC236}">
                <a16:creationId xmlns:a16="http://schemas.microsoft.com/office/drawing/2014/main" id="{EC3B4B5A-CC09-50C9-EEF7-06AFC000B1EA}"/>
              </a:ext>
            </a:extLst>
          </p:cNvPr>
          <p:cNvSpPr txBox="1"/>
          <p:nvPr/>
        </p:nvSpPr>
        <p:spPr>
          <a:xfrm>
            <a:off x="373920" y="5148467"/>
            <a:ext cx="11700639" cy="923330"/>
          </a:xfrm>
          <a:prstGeom prst="rect">
            <a:avLst/>
          </a:prstGeom>
          <a:noFill/>
        </p:spPr>
        <p:txBody>
          <a:bodyPr wrap="none" rtlCol="0">
            <a:spAutoFit/>
          </a:bodyPr>
          <a:lstStyle/>
          <a:p>
            <a:pPr algn="l"/>
            <a:r>
              <a:rPr lang="en-US" dirty="0">
                <a:solidFill>
                  <a:srgbClr val="272524"/>
                </a:solidFill>
              </a:rPr>
              <a:t>Hierarchical testing strategy: if at each step, the two-sided p-value was statistically significant at an alpha of 0.05,</a:t>
            </a:r>
          </a:p>
          <a:p>
            <a:pPr algn="l"/>
            <a:r>
              <a:rPr lang="en-US" dirty="0">
                <a:solidFill>
                  <a:srgbClr val="272524"/>
                </a:solidFill>
              </a:rPr>
              <a:t>with an estimated ORR &gt;10%, sequential testing moves to next step. </a:t>
            </a:r>
          </a:p>
          <a:p>
            <a:pPr algn="l"/>
            <a:r>
              <a:rPr lang="en-US" dirty="0">
                <a:solidFill>
                  <a:srgbClr val="272524"/>
                </a:solidFill>
              </a:rPr>
              <a:t>Controls the type I error at an alpha of 0.05</a:t>
            </a:r>
          </a:p>
        </p:txBody>
      </p:sp>
      <p:pic>
        <p:nvPicPr>
          <p:cNvPr id="9" name="Picture 8">
            <a:extLst>
              <a:ext uri="{FF2B5EF4-FFF2-40B4-BE49-F238E27FC236}">
                <a16:creationId xmlns:a16="http://schemas.microsoft.com/office/drawing/2014/main" id="{4DF180AE-8F99-3FF6-7BFB-93E8720F9CDF}"/>
              </a:ext>
            </a:extLst>
          </p:cNvPr>
          <p:cNvPicPr>
            <a:picLocks noChangeAspect="1"/>
          </p:cNvPicPr>
          <p:nvPr/>
        </p:nvPicPr>
        <p:blipFill>
          <a:blip r:embed="rId2"/>
          <a:stretch>
            <a:fillRect/>
          </a:stretch>
        </p:blipFill>
        <p:spPr>
          <a:xfrm>
            <a:off x="455628" y="1517462"/>
            <a:ext cx="10624748" cy="3331629"/>
          </a:xfrm>
          <a:prstGeom prst="rect">
            <a:avLst/>
          </a:prstGeom>
        </p:spPr>
      </p:pic>
    </p:spTree>
    <p:extLst>
      <p:ext uri="{BB962C8B-B14F-4D97-AF65-F5344CB8AC3E}">
        <p14:creationId xmlns:p14="http://schemas.microsoft.com/office/powerpoint/2010/main" val="231885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F9071-CC89-08CA-BB3B-1E2F744BE7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F6770-5F45-DB93-01CD-0E3EEB5BD73B}"/>
              </a:ext>
            </a:extLst>
          </p:cNvPr>
          <p:cNvSpPr>
            <a:spLocks noGrp="1"/>
          </p:cNvSpPr>
          <p:nvPr>
            <p:ph type="sldNum" sz="quarter" idx="11"/>
          </p:nvPr>
        </p:nvSpPr>
        <p:spPr/>
        <p:txBody>
          <a:bodyPr/>
          <a:lstStyle/>
          <a:p>
            <a:fld id="{523A240F-EAFE-E84F-B44C-6D7A08E0E409}" type="slidenum">
              <a:rPr lang="en-US" smtClean="0"/>
              <a:t>7</a:t>
            </a:fld>
            <a:endParaRPr lang="en-US"/>
          </a:p>
        </p:txBody>
      </p:sp>
      <p:sp>
        <p:nvSpPr>
          <p:cNvPr id="4" name="Text Placeholder 3">
            <a:extLst>
              <a:ext uri="{FF2B5EF4-FFF2-40B4-BE49-F238E27FC236}">
                <a16:creationId xmlns:a16="http://schemas.microsoft.com/office/drawing/2014/main" id="{5568A33F-FCBB-D2F5-1120-32F6E024466A}"/>
              </a:ext>
            </a:extLst>
          </p:cNvPr>
          <p:cNvSpPr>
            <a:spLocks noGrp="1"/>
          </p:cNvSpPr>
          <p:nvPr>
            <p:ph type="body" sz="half" idx="2"/>
          </p:nvPr>
        </p:nvSpPr>
        <p:spPr/>
        <p:txBody>
          <a:bodyPr/>
          <a:lstStyle/>
          <a:p>
            <a:r>
              <a:rPr lang="en-US" dirty="0"/>
              <a:t>Rosenberg et al, </a:t>
            </a:r>
            <a:r>
              <a:rPr lang="en-US" i="1" dirty="0"/>
              <a:t>Lancet</a:t>
            </a:r>
            <a:r>
              <a:rPr lang="en-US" dirty="0"/>
              <a:t> 2016</a:t>
            </a:r>
          </a:p>
        </p:txBody>
      </p:sp>
      <p:sp>
        <p:nvSpPr>
          <p:cNvPr id="5" name="Title 4">
            <a:extLst>
              <a:ext uri="{FF2B5EF4-FFF2-40B4-BE49-F238E27FC236}">
                <a16:creationId xmlns:a16="http://schemas.microsoft.com/office/drawing/2014/main" id="{34168413-7D9B-B194-8799-4FDC3C0CBF73}"/>
              </a:ext>
            </a:extLst>
          </p:cNvPr>
          <p:cNvSpPr>
            <a:spLocks noGrp="1"/>
          </p:cNvSpPr>
          <p:nvPr>
            <p:ph type="title"/>
          </p:nvPr>
        </p:nvSpPr>
        <p:spPr/>
        <p:txBody>
          <a:bodyPr/>
          <a:lstStyle/>
          <a:p>
            <a:r>
              <a:rPr lang="en-US" dirty="0"/>
              <a:t>IMvigor210: Atezolizumab (anti-PD-L1 antibody) in metastatic urothelial cancer (Cohort 2)</a:t>
            </a:r>
          </a:p>
        </p:txBody>
      </p:sp>
      <p:pic>
        <p:nvPicPr>
          <p:cNvPr id="6" name="Picture 5">
            <a:extLst>
              <a:ext uri="{FF2B5EF4-FFF2-40B4-BE49-F238E27FC236}">
                <a16:creationId xmlns:a16="http://schemas.microsoft.com/office/drawing/2014/main" id="{4A85A81C-6945-780A-73AF-7A9CC20E0BFE}"/>
              </a:ext>
            </a:extLst>
          </p:cNvPr>
          <p:cNvPicPr>
            <a:picLocks noChangeAspect="1"/>
          </p:cNvPicPr>
          <p:nvPr/>
        </p:nvPicPr>
        <p:blipFill>
          <a:blip r:embed="rId2"/>
          <a:stretch>
            <a:fillRect/>
          </a:stretch>
        </p:blipFill>
        <p:spPr>
          <a:xfrm>
            <a:off x="198440" y="1440873"/>
            <a:ext cx="3080779" cy="4959926"/>
          </a:xfrm>
          <a:prstGeom prst="rect">
            <a:avLst/>
          </a:prstGeom>
        </p:spPr>
      </p:pic>
      <p:pic>
        <p:nvPicPr>
          <p:cNvPr id="12" name="Picture 11">
            <a:extLst>
              <a:ext uri="{FF2B5EF4-FFF2-40B4-BE49-F238E27FC236}">
                <a16:creationId xmlns:a16="http://schemas.microsoft.com/office/drawing/2014/main" id="{5DE35C95-BBCD-0B8E-91D3-6DFFEB11AC37}"/>
              </a:ext>
            </a:extLst>
          </p:cNvPr>
          <p:cNvPicPr>
            <a:picLocks noChangeAspect="1"/>
          </p:cNvPicPr>
          <p:nvPr/>
        </p:nvPicPr>
        <p:blipFill>
          <a:blip r:embed="rId3"/>
          <a:stretch>
            <a:fillRect/>
          </a:stretch>
        </p:blipFill>
        <p:spPr>
          <a:xfrm>
            <a:off x="3615446" y="3684911"/>
            <a:ext cx="4961107" cy="2526939"/>
          </a:xfrm>
          <a:prstGeom prst="rect">
            <a:avLst/>
          </a:prstGeom>
        </p:spPr>
      </p:pic>
      <p:pic>
        <p:nvPicPr>
          <p:cNvPr id="14" name="Picture 13">
            <a:extLst>
              <a:ext uri="{FF2B5EF4-FFF2-40B4-BE49-F238E27FC236}">
                <a16:creationId xmlns:a16="http://schemas.microsoft.com/office/drawing/2014/main" id="{E727EB5A-7EEC-16E7-B0C3-DB86C2458EF0}"/>
              </a:ext>
            </a:extLst>
          </p:cNvPr>
          <p:cNvPicPr>
            <a:picLocks noChangeAspect="1"/>
          </p:cNvPicPr>
          <p:nvPr/>
        </p:nvPicPr>
        <p:blipFill>
          <a:blip r:embed="rId4"/>
          <a:stretch>
            <a:fillRect/>
          </a:stretch>
        </p:blipFill>
        <p:spPr>
          <a:xfrm>
            <a:off x="3362346" y="1371601"/>
            <a:ext cx="8201582" cy="1978368"/>
          </a:xfrm>
          <a:prstGeom prst="rect">
            <a:avLst/>
          </a:prstGeom>
        </p:spPr>
      </p:pic>
      <p:sp>
        <p:nvSpPr>
          <p:cNvPr id="15" name="TextBox 14">
            <a:extLst>
              <a:ext uri="{FF2B5EF4-FFF2-40B4-BE49-F238E27FC236}">
                <a16:creationId xmlns:a16="http://schemas.microsoft.com/office/drawing/2014/main" id="{7889424A-8E10-04E5-2A67-84DEBFE521A2}"/>
              </a:ext>
            </a:extLst>
          </p:cNvPr>
          <p:cNvSpPr txBox="1"/>
          <p:nvPr/>
        </p:nvSpPr>
        <p:spPr>
          <a:xfrm>
            <a:off x="8950036" y="3920836"/>
            <a:ext cx="2996333" cy="1569660"/>
          </a:xfrm>
          <a:prstGeom prst="rect">
            <a:avLst/>
          </a:prstGeom>
          <a:noFill/>
        </p:spPr>
        <p:txBody>
          <a:bodyPr wrap="none" rtlCol="0">
            <a:spAutoFit/>
          </a:bodyPr>
          <a:lstStyle/>
          <a:p>
            <a:pPr algn="l"/>
            <a:r>
              <a:rPr lang="en-US" sz="1600" dirty="0">
                <a:solidFill>
                  <a:srgbClr val="272524"/>
                </a:solidFill>
              </a:rPr>
              <a:t>Median DOR NR at 1 year</a:t>
            </a:r>
          </a:p>
          <a:p>
            <a:pPr algn="l"/>
            <a:r>
              <a:rPr lang="en-US" sz="1600" dirty="0">
                <a:solidFill>
                  <a:srgbClr val="272524"/>
                </a:solidFill>
              </a:rPr>
              <a:t>Median OS: 6-11 months by</a:t>
            </a:r>
          </a:p>
          <a:p>
            <a:pPr algn="l"/>
            <a:r>
              <a:rPr lang="en-US" sz="1600" dirty="0">
                <a:solidFill>
                  <a:srgbClr val="272524"/>
                </a:solidFill>
              </a:rPr>
              <a:t>PD-L1 status</a:t>
            </a:r>
          </a:p>
          <a:p>
            <a:pPr algn="l"/>
            <a:r>
              <a:rPr lang="en-US" sz="1600" dirty="0">
                <a:solidFill>
                  <a:srgbClr val="272524"/>
                </a:solidFill>
              </a:rPr>
              <a:t>Durability of response sets</a:t>
            </a:r>
          </a:p>
          <a:p>
            <a:pPr algn="l"/>
            <a:r>
              <a:rPr lang="en-US" sz="1600" dirty="0">
                <a:solidFill>
                  <a:srgbClr val="272524"/>
                </a:solidFill>
              </a:rPr>
              <a:t>IO therapy apart from standard</a:t>
            </a:r>
          </a:p>
          <a:p>
            <a:pPr algn="l"/>
            <a:r>
              <a:rPr lang="en-US" sz="1600" dirty="0">
                <a:solidFill>
                  <a:srgbClr val="272524"/>
                </a:solidFill>
              </a:rPr>
              <a:t>cytotoxic meds in UC</a:t>
            </a:r>
          </a:p>
        </p:txBody>
      </p:sp>
      <p:sp>
        <p:nvSpPr>
          <p:cNvPr id="16" name="Rectangle 15">
            <a:extLst>
              <a:ext uri="{FF2B5EF4-FFF2-40B4-BE49-F238E27FC236}">
                <a16:creationId xmlns:a16="http://schemas.microsoft.com/office/drawing/2014/main" id="{30EB03A5-4158-B50A-AC5A-1C1B1B5CF27D}"/>
              </a:ext>
            </a:extLst>
          </p:cNvPr>
          <p:cNvSpPr/>
          <p:nvPr/>
        </p:nvSpPr>
        <p:spPr>
          <a:xfrm>
            <a:off x="7379208" y="1440873"/>
            <a:ext cx="1408176" cy="183267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30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348058-9E87-5A85-0C67-49A6441B414A}"/>
              </a:ext>
            </a:extLst>
          </p:cNvPr>
          <p:cNvSpPr>
            <a:spLocks noGrp="1"/>
          </p:cNvSpPr>
          <p:nvPr>
            <p:ph type="sldNum" sz="quarter" idx="11"/>
          </p:nvPr>
        </p:nvSpPr>
        <p:spPr/>
        <p:txBody>
          <a:bodyPr/>
          <a:lstStyle/>
          <a:p>
            <a:fld id="{523A240F-EAFE-E84F-B44C-6D7A08E0E409}" type="slidenum">
              <a:rPr lang="en-US" smtClean="0"/>
              <a:t>8</a:t>
            </a:fld>
            <a:endParaRPr lang="en-US"/>
          </a:p>
        </p:txBody>
      </p:sp>
      <p:sp>
        <p:nvSpPr>
          <p:cNvPr id="4" name="Text Placeholder 3">
            <a:extLst>
              <a:ext uri="{FF2B5EF4-FFF2-40B4-BE49-F238E27FC236}">
                <a16:creationId xmlns:a16="http://schemas.microsoft.com/office/drawing/2014/main" id="{D97344FB-E3DB-A03E-2471-D00B3781DFBA}"/>
              </a:ext>
            </a:extLst>
          </p:cNvPr>
          <p:cNvSpPr>
            <a:spLocks noGrp="1"/>
          </p:cNvSpPr>
          <p:nvPr>
            <p:ph type="body" sz="half" idx="2"/>
          </p:nvPr>
        </p:nvSpPr>
        <p:spPr/>
        <p:txBody>
          <a:bodyPr/>
          <a:lstStyle/>
          <a:p>
            <a:r>
              <a:rPr lang="en-US" dirty="0"/>
              <a:t>Powles et al, </a:t>
            </a:r>
            <a:r>
              <a:rPr lang="en-US" i="1" dirty="0"/>
              <a:t>Lancet</a:t>
            </a:r>
            <a:r>
              <a:rPr lang="en-US" dirty="0"/>
              <a:t> 2018</a:t>
            </a:r>
          </a:p>
        </p:txBody>
      </p:sp>
      <p:sp>
        <p:nvSpPr>
          <p:cNvPr id="5" name="Title 4">
            <a:extLst>
              <a:ext uri="{FF2B5EF4-FFF2-40B4-BE49-F238E27FC236}">
                <a16:creationId xmlns:a16="http://schemas.microsoft.com/office/drawing/2014/main" id="{390D878A-3517-7973-397E-2848E20CA0E4}"/>
              </a:ext>
            </a:extLst>
          </p:cNvPr>
          <p:cNvSpPr>
            <a:spLocks noGrp="1"/>
          </p:cNvSpPr>
          <p:nvPr>
            <p:ph type="title"/>
          </p:nvPr>
        </p:nvSpPr>
        <p:spPr/>
        <p:txBody>
          <a:bodyPr/>
          <a:lstStyle/>
          <a:p>
            <a:r>
              <a:rPr lang="en-US" dirty="0"/>
              <a:t>IMvigor211: Phase 3 trial of atezolizumab vs chemotherapy in mUC</a:t>
            </a:r>
          </a:p>
        </p:txBody>
      </p:sp>
      <p:pic>
        <p:nvPicPr>
          <p:cNvPr id="7" name="Picture 6">
            <a:extLst>
              <a:ext uri="{FF2B5EF4-FFF2-40B4-BE49-F238E27FC236}">
                <a16:creationId xmlns:a16="http://schemas.microsoft.com/office/drawing/2014/main" id="{95A4B490-BE20-C0DB-6F60-F7841131C392}"/>
              </a:ext>
            </a:extLst>
          </p:cNvPr>
          <p:cNvPicPr>
            <a:picLocks noChangeAspect="1"/>
          </p:cNvPicPr>
          <p:nvPr/>
        </p:nvPicPr>
        <p:blipFill>
          <a:blip r:embed="rId2"/>
          <a:srcRect t="17614"/>
          <a:stretch/>
        </p:blipFill>
        <p:spPr>
          <a:xfrm>
            <a:off x="1526631" y="1389887"/>
            <a:ext cx="8732937" cy="3655813"/>
          </a:xfrm>
          <a:prstGeom prst="rect">
            <a:avLst/>
          </a:prstGeom>
        </p:spPr>
      </p:pic>
      <p:sp>
        <p:nvSpPr>
          <p:cNvPr id="8" name="TextBox 7">
            <a:extLst>
              <a:ext uri="{FF2B5EF4-FFF2-40B4-BE49-F238E27FC236}">
                <a16:creationId xmlns:a16="http://schemas.microsoft.com/office/drawing/2014/main" id="{A3BE4CED-1ED4-35BE-445F-E2CDD11D6DE9}"/>
              </a:ext>
            </a:extLst>
          </p:cNvPr>
          <p:cNvSpPr txBox="1"/>
          <p:nvPr/>
        </p:nvSpPr>
        <p:spPr>
          <a:xfrm>
            <a:off x="274320" y="5202936"/>
            <a:ext cx="9764211" cy="923330"/>
          </a:xfrm>
          <a:prstGeom prst="rect">
            <a:avLst/>
          </a:prstGeom>
          <a:noFill/>
        </p:spPr>
        <p:txBody>
          <a:bodyPr wrap="none" rtlCol="0">
            <a:spAutoFit/>
          </a:bodyPr>
          <a:lstStyle/>
          <a:p>
            <a:pPr algn="l"/>
            <a:r>
              <a:rPr lang="en-US" dirty="0">
                <a:solidFill>
                  <a:srgbClr val="272524"/>
                </a:solidFill>
              </a:rPr>
              <a:t>Hierarchical design testing primary endpoint of OS: IC2/3 followed by ITT population</a:t>
            </a:r>
          </a:p>
          <a:p>
            <a:pPr algn="l"/>
            <a:r>
              <a:rPr lang="en-US" dirty="0">
                <a:solidFill>
                  <a:srgbClr val="272524"/>
                </a:solidFill>
              </a:rPr>
              <a:t>Key eligibility: Patients with mUC whose disease progressed after 2 or more lines of treatment</a:t>
            </a:r>
          </a:p>
          <a:p>
            <a:pPr algn="l"/>
            <a:r>
              <a:rPr lang="en-US" dirty="0">
                <a:solidFill>
                  <a:srgbClr val="272524"/>
                </a:solidFill>
              </a:rPr>
              <a:t>No prior checkpoint blockade exposure</a:t>
            </a:r>
          </a:p>
        </p:txBody>
      </p:sp>
    </p:spTree>
    <p:extLst>
      <p:ext uri="{BB962C8B-B14F-4D97-AF65-F5344CB8AC3E}">
        <p14:creationId xmlns:p14="http://schemas.microsoft.com/office/powerpoint/2010/main" val="136883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3A1F5-61E7-61A2-4A07-1EADEE12F1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1982D9-3633-EA94-532C-54CACCA8A5A5}"/>
              </a:ext>
            </a:extLst>
          </p:cNvPr>
          <p:cNvSpPr>
            <a:spLocks noGrp="1"/>
          </p:cNvSpPr>
          <p:nvPr>
            <p:ph type="sldNum" sz="quarter" idx="11"/>
          </p:nvPr>
        </p:nvSpPr>
        <p:spPr/>
        <p:txBody>
          <a:bodyPr/>
          <a:lstStyle/>
          <a:p>
            <a:fld id="{523A240F-EAFE-E84F-B44C-6D7A08E0E409}" type="slidenum">
              <a:rPr lang="en-US" smtClean="0"/>
              <a:t>9</a:t>
            </a:fld>
            <a:endParaRPr lang="en-US"/>
          </a:p>
        </p:txBody>
      </p:sp>
      <p:sp>
        <p:nvSpPr>
          <p:cNvPr id="4" name="Text Placeholder 3">
            <a:extLst>
              <a:ext uri="{FF2B5EF4-FFF2-40B4-BE49-F238E27FC236}">
                <a16:creationId xmlns:a16="http://schemas.microsoft.com/office/drawing/2014/main" id="{94FFC427-08CA-7F94-D9D3-D898DA39E823}"/>
              </a:ext>
            </a:extLst>
          </p:cNvPr>
          <p:cNvSpPr>
            <a:spLocks noGrp="1"/>
          </p:cNvSpPr>
          <p:nvPr>
            <p:ph type="body" sz="half" idx="2"/>
          </p:nvPr>
        </p:nvSpPr>
        <p:spPr/>
        <p:txBody>
          <a:bodyPr/>
          <a:lstStyle/>
          <a:p>
            <a:r>
              <a:rPr lang="en-US" dirty="0"/>
              <a:t>Powles et al, </a:t>
            </a:r>
            <a:r>
              <a:rPr lang="en-US" i="1" dirty="0"/>
              <a:t>Lancet</a:t>
            </a:r>
            <a:r>
              <a:rPr lang="en-US" dirty="0"/>
              <a:t> 2018</a:t>
            </a:r>
          </a:p>
        </p:txBody>
      </p:sp>
      <p:sp>
        <p:nvSpPr>
          <p:cNvPr id="5" name="Title 4">
            <a:extLst>
              <a:ext uri="{FF2B5EF4-FFF2-40B4-BE49-F238E27FC236}">
                <a16:creationId xmlns:a16="http://schemas.microsoft.com/office/drawing/2014/main" id="{63E87F13-BCB9-9475-869C-0AFF5580F436}"/>
              </a:ext>
            </a:extLst>
          </p:cNvPr>
          <p:cNvSpPr>
            <a:spLocks noGrp="1"/>
          </p:cNvSpPr>
          <p:nvPr>
            <p:ph type="title"/>
          </p:nvPr>
        </p:nvSpPr>
        <p:spPr/>
        <p:txBody>
          <a:bodyPr/>
          <a:lstStyle/>
          <a:p>
            <a:r>
              <a:rPr lang="en-US" dirty="0"/>
              <a:t>IMvigor211: Phase 3 trial of atezolizumab vs chemotherapy in mUC</a:t>
            </a:r>
          </a:p>
        </p:txBody>
      </p:sp>
      <p:sp>
        <p:nvSpPr>
          <p:cNvPr id="8" name="TextBox 7">
            <a:extLst>
              <a:ext uri="{FF2B5EF4-FFF2-40B4-BE49-F238E27FC236}">
                <a16:creationId xmlns:a16="http://schemas.microsoft.com/office/drawing/2014/main" id="{CE7FEFA5-9B60-43E8-A9B6-970AC3A67BF2}"/>
              </a:ext>
            </a:extLst>
          </p:cNvPr>
          <p:cNvSpPr txBox="1"/>
          <p:nvPr/>
        </p:nvSpPr>
        <p:spPr>
          <a:xfrm>
            <a:off x="2338080" y="5437135"/>
            <a:ext cx="6957354" cy="1323439"/>
          </a:xfrm>
          <a:prstGeom prst="rect">
            <a:avLst/>
          </a:prstGeom>
          <a:solidFill>
            <a:srgbClr val="FFFF00"/>
          </a:solidFill>
        </p:spPr>
        <p:txBody>
          <a:bodyPr wrap="none" rtlCol="0">
            <a:spAutoFit/>
          </a:bodyPr>
          <a:lstStyle/>
          <a:p>
            <a:pPr algn="l"/>
            <a:r>
              <a:rPr lang="en-US" sz="1600" dirty="0">
                <a:solidFill>
                  <a:srgbClr val="272524"/>
                </a:solidFill>
              </a:rPr>
              <a:t>This study did not meet its primary endpoint of OS benefit.</a:t>
            </a:r>
          </a:p>
          <a:p>
            <a:pPr algn="l"/>
            <a:r>
              <a:rPr lang="en-US" sz="1600" dirty="0">
                <a:solidFill>
                  <a:srgbClr val="272524"/>
                </a:solidFill>
              </a:rPr>
              <a:t>The hierarchical design precluded further analysis of the ITT population.</a:t>
            </a:r>
          </a:p>
          <a:p>
            <a:pPr algn="l"/>
            <a:r>
              <a:rPr lang="en-US" sz="1600" dirty="0">
                <a:solidFill>
                  <a:srgbClr val="272524"/>
                </a:solidFill>
              </a:rPr>
              <a:t>IC2/3</a:t>
            </a:r>
            <a:r>
              <a:rPr lang="en-US" sz="1600" dirty="0">
                <a:solidFill>
                  <a:srgbClr val="272524"/>
                </a:solidFill>
                <a:sym typeface="Wingdings" panose="05000000000000000000" pitchFamily="2" charset="2"/>
              </a:rPr>
              <a:t>a prognostic biomarker (not predictive)? </a:t>
            </a:r>
          </a:p>
          <a:p>
            <a:pPr algn="l"/>
            <a:r>
              <a:rPr lang="en-US" sz="1600" dirty="0">
                <a:solidFill>
                  <a:srgbClr val="272524"/>
                </a:solidFill>
                <a:sym typeface="Wingdings" panose="05000000000000000000" pitchFamily="2" charset="2"/>
              </a:rPr>
              <a:t>Problem with using a biomarker that hasn’t been validated in larger studies</a:t>
            </a:r>
          </a:p>
          <a:p>
            <a:pPr algn="l"/>
            <a:r>
              <a:rPr lang="en-US" sz="1600" dirty="0">
                <a:solidFill>
                  <a:srgbClr val="272524"/>
                </a:solidFill>
                <a:sym typeface="Wingdings" panose="05000000000000000000" pitchFamily="2" charset="2"/>
              </a:rPr>
              <a:t>Delayed survival benefit from IO is not captured </a:t>
            </a:r>
            <a:endParaRPr lang="en-US" sz="1600" dirty="0">
              <a:solidFill>
                <a:srgbClr val="272524"/>
              </a:solidFill>
            </a:endParaRPr>
          </a:p>
        </p:txBody>
      </p:sp>
      <p:pic>
        <p:nvPicPr>
          <p:cNvPr id="6" name="Picture 5">
            <a:extLst>
              <a:ext uri="{FF2B5EF4-FFF2-40B4-BE49-F238E27FC236}">
                <a16:creationId xmlns:a16="http://schemas.microsoft.com/office/drawing/2014/main" id="{F1DAF67F-9885-99A4-BCDE-D9B7CE2A47FD}"/>
              </a:ext>
            </a:extLst>
          </p:cNvPr>
          <p:cNvPicPr>
            <a:picLocks noChangeAspect="1"/>
          </p:cNvPicPr>
          <p:nvPr/>
        </p:nvPicPr>
        <p:blipFill>
          <a:blip r:embed="rId2"/>
          <a:stretch>
            <a:fillRect/>
          </a:stretch>
        </p:blipFill>
        <p:spPr>
          <a:xfrm>
            <a:off x="411479" y="1289956"/>
            <a:ext cx="7003535" cy="3967844"/>
          </a:xfrm>
          <a:prstGeom prst="rect">
            <a:avLst/>
          </a:prstGeom>
        </p:spPr>
      </p:pic>
      <p:pic>
        <p:nvPicPr>
          <p:cNvPr id="10" name="Picture 9">
            <a:extLst>
              <a:ext uri="{FF2B5EF4-FFF2-40B4-BE49-F238E27FC236}">
                <a16:creationId xmlns:a16="http://schemas.microsoft.com/office/drawing/2014/main" id="{A338D603-6F88-3890-8794-E3ABFEE98947}"/>
              </a:ext>
            </a:extLst>
          </p:cNvPr>
          <p:cNvPicPr>
            <a:picLocks noChangeAspect="1"/>
          </p:cNvPicPr>
          <p:nvPr/>
        </p:nvPicPr>
        <p:blipFill>
          <a:blip r:embed="rId3"/>
          <a:stretch>
            <a:fillRect/>
          </a:stretch>
        </p:blipFill>
        <p:spPr>
          <a:xfrm>
            <a:off x="8207598" y="1235092"/>
            <a:ext cx="3272061" cy="3967844"/>
          </a:xfrm>
          <a:prstGeom prst="rect">
            <a:avLst/>
          </a:prstGeom>
        </p:spPr>
      </p:pic>
    </p:spTree>
    <p:extLst>
      <p:ext uri="{BB962C8B-B14F-4D97-AF65-F5344CB8AC3E}">
        <p14:creationId xmlns:p14="http://schemas.microsoft.com/office/powerpoint/2010/main" val="3655881646"/>
      </p:ext>
    </p:extLst>
  </p:cSld>
  <p:clrMapOvr>
    <a:masterClrMapping/>
  </p:clrMapOvr>
</p:sld>
</file>

<file path=ppt/theme/theme1.xml><?xml version="1.0" encoding="utf-8"?>
<a:theme xmlns:a="http://schemas.openxmlformats.org/drawingml/2006/main" name="MSK Internal Template">
  <a:themeElements>
    <a:clrScheme name="MSK Direct">
      <a:dk1>
        <a:srgbClr val="002569"/>
      </a:dk1>
      <a:lt1>
        <a:srgbClr val="FFFFFF"/>
      </a:lt1>
      <a:dk2>
        <a:srgbClr val="272524"/>
      </a:dk2>
      <a:lt2>
        <a:srgbClr val="FBF9F7"/>
      </a:lt2>
      <a:accent1>
        <a:srgbClr val="0073E0"/>
      </a:accent1>
      <a:accent2>
        <a:srgbClr val="70BCFF"/>
      </a:accent2>
      <a:accent3>
        <a:srgbClr val="C3DEFF"/>
      </a:accent3>
      <a:accent4>
        <a:srgbClr val="037D98"/>
      </a:accent4>
      <a:accent5>
        <a:srgbClr val="78E2DA"/>
      </a:accent5>
      <a:accent6>
        <a:srgbClr val="B1FFF9"/>
      </a:accent6>
      <a:hlink>
        <a:srgbClr val="3259E7"/>
      </a:hlink>
      <a:folHlink>
        <a:srgbClr val="863E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rgbClr val="272524"/>
            </a:solidFill>
          </a:defRPr>
        </a:defPPr>
      </a:lstStyle>
    </a:txDef>
  </a:objectDefaults>
  <a:extraClrSchemeLst/>
  <a:custClrLst>
    <a:custClr name="Dark Warm Gray">
      <a:srgbClr val="272524"/>
    </a:custClr>
    <a:custClr name="Blue">
      <a:srgbClr val="0073E0"/>
    </a:custClr>
    <a:custClr name="Dark Teal">
      <a:srgbClr val="037D98"/>
    </a:custClr>
    <a:custClr name="Dark Green">
      <a:srgbClr val="308229"/>
    </a:custClr>
    <a:custClr name="Dark Orange">
      <a:srgbClr val="E65722"/>
    </a:custClr>
    <a:custClr name="Dark Gold">
      <a:srgbClr val="C28110"/>
    </a:custClr>
    <a:custClr name="Dark Pink">
      <a:srgbClr val="D71D77"/>
    </a:custClr>
    <a:custClr name="Dark Purple">
      <a:srgbClr val="863ECC"/>
    </a:custClr>
    <a:custClr name="White01">
      <a:srgbClr val="FFFFFF"/>
    </a:custClr>
    <a:custClr name="Utility Red">
      <a:srgbClr val="E40D00"/>
    </a:custClr>
    <a:custClr name="Medium Warm Gray">
      <a:srgbClr val="B5B2AD"/>
    </a:custClr>
    <a:custClr name="Medium Blue">
      <a:srgbClr val="70BCFF"/>
    </a:custClr>
    <a:custClr name="Teal">
      <a:srgbClr val="78E2DA"/>
    </a:custClr>
    <a:custClr name="Green">
      <a:srgbClr val="5DCC6F"/>
    </a:custClr>
    <a:custClr name="Orange">
      <a:srgbClr val="FF8834"/>
    </a:custClr>
    <a:custClr name="Gold">
      <a:srgbClr val="FFBE02"/>
    </a:custClr>
    <a:custClr name="Pink">
      <a:srgbClr val="FF85BF"/>
    </a:custClr>
    <a:custClr name="Purple">
      <a:srgbClr val="BD8AEF"/>
    </a:custClr>
    <a:custClr name="White02">
      <a:srgbClr val="FFFFFF"/>
    </a:custClr>
    <a:custClr name="Utility Light Red">
      <a:srgbClr val="FFEDE8"/>
    </a:custClr>
    <a:custClr name="White03">
      <a:srgbClr val="FFFFFF"/>
    </a:custClr>
    <a:custClr name="Light Blue">
      <a:srgbClr val="C3DEFF"/>
    </a:custClr>
    <a:custClr name="Light Teal">
      <a:srgbClr val="B1FFF9"/>
    </a:custClr>
    <a:custClr name="Light Green">
      <a:srgbClr val="C7FCC6"/>
    </a:custClr>
    <a:custClr name="Light Orange">
      <a:srgbClr val="FCD2B4"/>
    </a:custClr>
    <a:custClr name="Light Gold">
      <a:srgbClr val="FFEDBA"/>
    </a:custClr>
    <a:custClr name="Light Pink">
      <a:srgbClr val="FFBBEC"/>
    </a:custClr>
    <a:custClr name="Light Purple">
      <a:srgbClr val="F4BDFF"/>
    </a:custClr>
    <a:custClr name="White04">
      <a:srgbClr val="FFFFFF"/>
    </a:custClr>
    <a:custClr name="Utility Dark Green">
      <a:srgbClr val="008937"/>
    </a:custClr>
    <a:custClr name="Pale Warm Gray">
      <a:srgbClr val="FBF9F7"/>
    </a:custClr>
    <a:custClr name="Pale Blue">
      <a:srgbClr val="F0F7FF"/>
    </a:custClr>
    <a:custClr name="Pale Teal">
      <a:srgbClr val="EBFCFA"/>
    </a:custClr>
    <a:custClr name="White05">
      <a:srgbClr val="FFFFFF"/>
    </a:custClr>
    <a:custClr name="White06">
      <a:srgbClr val="FFFFFF"/>
    </a:custClr>
    <a:custClr name="White07">
      <a:srgbClr val="FFFFFF"/>
    </a:custClr>
    <a:custClr name="White08">
      <a:srgbClr val="FFFFFF"/>
    </a:custClr>
    <a:custClr name="White09">
      <a:srgbClr val="FFFFFF"/>
    </a:custClr>
    <a:custClr name="White10">
      <a:srgbClr val="FFFFFF"/>
    </a:custClr>
    <a:custClr name="Utility Light Green">
      <a:srgbClr val="E4FFE3"/>
    </a:custClr>
  </a:custClrLst>
  <a:extLst>
    <a:ext uri="{05A4C25C-085E-4340-85A3-A5531E510DB2}">
      <thm15:themeFamily xmlns:thm15="http://schemas.microsoft.com/office/thememl/2012/main" name="MSK_Internal_Template" id="{59C23CD5-9955-5D4B-8670-B804478838D9}" vid="{943BE80A-EBCC-7E4F-9C4C-522D1ECDE1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1243</TotalTime>
  <Words>2988</Words>
  <Application>Microsoft Office PowerPoint</Application>
  <PresentationFormat>Widescreen</PresentationFormat>
  <Paragraphs>334</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System Font Regular</vt:lpstr>
      <vt:lpstr>Times</vt:lpstr>
      <vt:lpstr>Wingdings</vt:lpstr>
      <vt:lpstr>MSK Internal Template</vt:lpstr>
      <vt:lpstr>Trial Design Considerations in Urothelial Cancer </vt:lpstr>
      <vt:lpstr>Outline</vt:lpstr>
      <vt:lpstr>Issues to consider in phase 2 clinical trials </vt:lpstr>
      <vt:lpstr>Phase 2 trial endpoints</vt:lpstr>
      <vt:lpstr>IMvigor210: Atezolizumab (anti-PD-L1 antibody) in metastatic urothelial cancer</vt:lpstr>
      <vt:lpstr>IMvigor210: Atezolizumab (anti-PD-L1 antibody) in metastatic urothelial cancer (Cohort 2)</vt:lpstr>
      <vt:lpstr>IMvigor210: Atezolizumab (anti-PD-L1 antibody) in metastatic urothelial cancer (Cohort 2)</vt:lpstr>
      <vt:lpstr>IMvigor211: Phase 3 trial of atezolizumab vs chemotherapy in mUC</vt:lpstr>
      <vt:lpstr>IMvigor211: Phase 3 trial of atezolizumab vs chemotherapy in mUC</vt:lpstr>
      <vt:lpstr>Trial endpoints</vt:lpstr>
      <vt:lpstr>Enfortumab vedotin (EV): anti-Nectin-4 antibody with an MMAE cytotoxic payload</vt:lpstr>
      <vt:lpstr>Treatment of muscle-invasive bladder cancer</vt:lpstr>
      <vt:lpstr>EV303: Perioperative EV + Pembrolizumab in MIBC </vt:lpstr>
      <vt:lpstr>EV303: Perioperative EV + Pembrolizumab in MIBC </vt:lpstr>
      <vt:lpstr>Three randomized trials of chemoIO in the MIBC space</vt:lpstr>
      <vt:lpstr>Comparative randomized phase 2 trials</vt:lpstr>
      <vt:lpstr>Adjuvant checkpoint blockade for high-risk urothelial cancer</vt:lpstr>
      <vt:lpstr>Adjuvant checkpoint blockade for high-risk urothelial cancer</vt:lpstr>
      <vt:lpstr>Adjuvant atezolizumab versus observation in MIUC (IMvigor010 phase 3 trial): ctDNA analysis</vt:lpstr>
      <vt:lpstr>Circulating tumor DNA in urothelial cancer</vt:lpstr>
      <vt:lpstr>Pre-cystectomy ctDNA clearance is prognostic</vt:lpstr>
      <vt:lpstr>Post-cystectomy ctDNA is prognostic</vt:lpstr>
      <vt:lpstr>Circulating tumor DNA-based selection of patients for adjuvant therapy </vt:lpstr>
      <vt:lpstr>MODERN Trial (A032103): a phase 2/3 study using a ctDNA-guided treatment escalation/de-escalation strategy</vt:lpstr>
      <vt:lpstr>MODERN Trial (A032103): a phase 2/3 study using a ctDNA-guided treatment escalation/de-escalation strategy</vt:lpstr>
      <vt:lpstr>Bladder Sparing: must every patient with MIBC undergo a cystectomy?</vt:lpstr>
      <vt:lpstr>Phase 2 Trial of chemoradiation with pembrolizumab for MIBC</vt:lpstr>
      <vt:lpstr>Phase 2 Trial of chemoradiation with pembrolizumab for MIBC</vt:lpstr>
      <vt:lpstr>Phase 2 Trial of chemoradiation with pembrolizumab for MIBC</vt:lpstr>
      <vt:lpstr>Phase 2 Trial of chemoradiation with pembrolizumab for MIBC</vt:lpstr>
      <vt:lpstr>Risk-adapted bladder-sparing trials without radiation</vt:lpstr>
      <vt:lpstr>Conclusions</vt:lpstr>
      <vt:lpstr>PowerPoint Presentation</vt:lpstr>
    </vt:vector>
  </TitlesOfParts>
  <Company>MSK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Iyer, Gopakumar</dc:creator>
  <cp:lastModifiedBy>Iyer, Gopakumar</cp:lastModifiedBy>
  <cp:revision>1</cp:revision>
  <dcterms:created xsi:type="dcterms:W3CDTF">2026-04-26T18:03:56Z</dcterms:created>
  <dcterms:modified xsi:type="dcterms:W3CDTF">2026-04-28T13:28:42Z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2022-09-12T14:33:51Z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e87d08fb-4b2a-4502-ad1f-5afae1f7f999</vt:lpwstr>
  </property>
  <property fmtid="{D5CDD505-2E9C-101B-9397-08002B2CF9AE}" pid="8" name="MSIP_Label_38f1469a-2c2a-4aee-b92b-090d4c5468ff_ContentBits">
    <vt:lpwstr>0</vt:lpwstr>
  </property>
</Properties>
</file>