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72"/>
  </p:notesMasterIdLst>
  <p:sldIdLst>
    <p:sldId id="263" r:id="rId5"/>
    <p:sldId id="630" r:id="rId6"/>
    <p:sldId id="290" r:id="rId7"/>
    <p:sldId id="652" r:id="rId8"/>
    <p:sldId id="448" r:id="rId9"/>
    <p:sldId id="653" r:id="rId10"/>
    <p:sldId id="660" r:id="rId11"/>
    <p:sldId id="631" r:id="rId12"/>
    <p:sldId id="632" r:id="rId13"/>
    <p:sldId id="633" r:id="rId14"/>
    <p:sldId id="364" r:id="rId15"/>
    <p:sldId id="642" r:id="rId16"/>
    <p:sldId id="634" r:id="rId17"/>
    <p:sldId id="635" r:id="rId18"/>
    <p:sldId id="636" r:id="rId19"/>
    <p:sldId id="637" r:id="rId20"/>
    <p:sldId id="643" r:id="rId21"/>
    <p:sldId id="638" r:id="rId22"/>
    <p:sldId id="659" r:id="rId23"/>
    <p:sldId id="403" r:id="rId24"/>
    <p:sldId id="378" r:id="rId25"/>
    <p:sldId id="460" r:id="rId26"/>
    <p:sldId id="415" r:id="rId27"/>
    <p:sldId id="388" r:id="rId28"/>
    <p:sldId id="649" r:id="rId29"/>
    <p:sldId id="421" r:id="rId30"/>
    <p:sldId id="412" r:id="rId31"/>
    <p:sldId id="424" r:id="rId32"/>
    <p:sldId id="354" r:id="rId33"/>
    <p:sldId id="355" r:id="rId34"/>
    <p:sldId id="435" r:id="rId35"/>
    <p:sldId id="11113" r:id="rId36"/>
    <p:sldId id="445" r:id="rId37"/>
    <p:sldId id="356" r:id="rId38"/>
    <p:sldId id="323" r:id="rId39"/>
    <p:sldId id="416" r:id="rId40"/>
    <p:sldId id="413" r:id="rId41"/>
    <p:sldId id="411" r:id="rId42"/>
    <p:sldId id="310" r:id="rId43"/>
    <p:sldId id="446" r:id="rId44"/>
    <p:sldId id="502" r:id="rId45"/>
    <p:sldId id="650" r:id="rId46"/>
    <p:sldId id="497" r:id="rId47"/>
    <p:sldId id="271" r:id="rId48"/>
    <p:sldId id="268" r:id="rId49"/>
    <p:sldId id="645" r:id="rId50"/>
    <p:sldId id="646" r:id="rId51"/>
    <p:sldId id="647" r:id="rId52"/>
    <p:sldId id="648" r:id="rId53"/>
    <p:sldId id="269" r:id="rId54"/>
    <p:sldId id="272" r:id="rId55"/>
    <p:sldId id="651" r:id="rId56"/>
    <p:sldId id="275" r:id="rId57"/>
    <p:sldId id="276" r:id="rId58"/>
    <p:sldId id="357" r:id="rId59"/>
    <p:sldId id="623" r:id="rId60"/>
    <p:sldId id="358" r:id="rId61"/>
    <p:sldId id="359" r:id="rId62"/>
    <p:sldId id="367" r:id="rId63"/>
    <p:sldId id="661" r:id="rId64"/>
    <p:sldId id="662" r:id="rId65"/>
    <p:sldId id="11054" r:id="rId66"/>
    <p:sldId id="11112" r:id="rId67"/>
    <p:sldId id="663" r:id="rId68"/>
    <p:sldId id="258" r:id="rId69"/>
    <p:sldId id="360" r:id="rId70"/>
    <p:sldId id="11092" r:id="rId7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718"/>
    <p:restoredTop sz="94658"/>
  </p:normalViewPr>
  <p:slideViewPr>
    <p:cSldViewPr snapToGrid="0" snapToObjects="1">
      <p:cViewPr>
        <p:scale>
          <a:sx n="132" d="100"/>
          <a:sy n="132" d="100"/>
        </p:scale>
        <p:origin x="696" y="272"/>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viewProps" Target="viewProp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tableStyles" Target="tableStyles.xml"/><Relationship Id="rId7" Type="http://schemas.openxmlformats.org/officeDocument/2006/relationships/slide" Target="slides/slide3.xml"/><Relationship Id="rId71" Type="http://schemas.openxmlformats.org/officeDocument/2006/relationships/slide" Target="slides/slide6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D2C371D-5DA9-6C42-8A12-4A27D2753739}" type="datetimeFigureOut">
              <a:rPr lang="en-US" smtClean="0"/>
              <a:t>5/14/2026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635306-B3B1-A944-A64E-0A77BF937900}" type="slidenum">
              <a:rPr lang="en-US" smtClean="0"/>
              <a:t>‹#›</a:t>
            </a:fld>
            <a:endParaRPr lang="en-US"/>
          </a:p>
        </p:txBody>
      </p:sp>
    </p:spTree>
    <p:extLst>
      <p:ext uri="{BB962C8B-B14F-4D97-AF65-F5344CB8AC3E}">
        <p14:creationId xmlns:p14="http://schemas.microsoft.com/office/powerpoint/2010/main" val="33037493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0F003C-B5D2-0B45-B811-3628998650D1}" type="slidenum">
              <a:rPr lang="en-US" smtClean="0"/>
              <a:pPr/>
              <a:t>1</a:t>
            </a:fld>
            <a:endParaRPr lang="en-US"/>
          </a:p>
        </p:txBody>
      </p:sp>
    </p:spTree>
    <p:extLst>
      <p:ext uri="{BB962C8B-B14F-4D97-AF65-F5344CB8AC3E}">
        <p14:creationId xmlns:p14="http://schemas.microsoft.com/office/powerpoint/2010/main" val="4582351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How does this property allow DNA to be copied?</a:t>
            </a:r>
          </a:p>
          <a:p>
            <a:r>
              <a:rPr lang="en-US" baseline="0" dirty="0"/>
              <a:t>First, the DNA strands are held together by weak, reversible bonds called ‘hydrogen bonds’.  You don’t need to know what these are, but you do need to know that they can be easily formed and broken.</a:t>
            </a:r>
          </a:p>
          <a:p>
            <a:endParaRPr lang="en-US" baseline="0" dirty="0"/>
          </a:p>
          <a:p>
            <a:r>
              <a:rPr lang="en-US" baseline="0" dirty="0"/>
              <a:t>Once we remove the bonds that hold the double helix together, we get 2 independent strands of DNA.</a:t>
            </a:r>
          </a:p>
          <a:p>
            <a:endParaRPr lang="en-US" baseline="0" dirty="0"/>
          </a:p>
          <a:p>
            <a:r>
              <a:rPr lang="en-US" baseline="0" dirty="0"/>
              <a:t>In this way, DNA can be copied and those copies can be passed on to new cells our cells grow and divide.</a:t>
            </a:r>
          </a:p>
          <a:p>
            <a:r>
              <a:rPr lang="en-US" baseline="0" dirty="0"/>
              <a:t>Very cool way of copying information.</a:t>
            </a:r>
          </a:p>
          <a:p>
            <a:endParaRPr lang="en-US" baseline="0" dirty="0"/>
          </a:p>
          <a:p>
            <a:r>
              <a:rPr lang="en-US" baseline="0" dirty="0"/>
              <a:t>What type of information is stored in DNA?</a:t>
            </a:r>
          </a:p>
        </p:txBody>
      </p:sp>
    </p:spTree>
    <p:extLst>
      <p:ext uri="{BB962C8B-B14F-4D97-AF65-F5344CB8AC3E}">
        <p14:creationId xmlns:p14="http://schemas.microsoft.com/office/powerpoint/2010/main" val="28322152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defTabSz="171450" eaLnBrk="1" fontAlgn="auto" latinLnBrk="0" hangingPunct="1">
              <a:lnSpc>
                <a:spcPct val="125000"/>
              </a:lnSpc>
              <a:spcBef>
                <a:spcPts val="0"/>
              </a:spcBef>
              <a:spcAft>
                <a:spcPts val="0"/>
              </a:spcAft>
              <a:buClrTx/>
              <a:buSzTx/>
              <a:buFontTx/>
              <a:buNone/>
              <a:tabLst/>
              <a:defRPr/>
            </a:pPr>
            <a:r>
              <a:rPr lang="en-US" baseline="0" dirty="0"/>
              <a:t>DNA actually tells the cell how to make another molecule called RNA.  RNA in turn directs the cells how to make proteins.</a:t>
            </a:r>
          </a:p>
          <a:p>
            <a:pPr marL="0" marR="0" indent="0" defTabSz="171450" eaLnBrk="1" fontAlgn="auto" latinLnBrk="0" hangingPunct="1">
              <a:lnSpc>
                <a:spcPct val="125000"/>
              </a:lnSpc>
              <a:spcBef>
                <a:spcPts val="0"/>
              </a:spcBef>
              <a:spcAft>
                <a:spcPts val="0"/>
              </a:spcAft>
              <a:buClrTx/>
              <a:buSzTx/>
              <a:buFontTx/>
              <a:buNone/>
              <a:tabLst/>
              <a:defRPr/>
            </a:pPr>
            <a:endParaRPr lang="en-US" baseline="0" dirty="0"/>
          </a:p>
          <a:p>
            <a:pPr marL="0" marR="0" indent="0" defTabSz="171450" eaLnBrk="1" fontAlgn="auto" latinLnBrk="0" hangingPunct="1">
              <a:lnSpc>
                <a:spcPct val="125000"/>
              </a:lnSpc>
              <a:spcBef>
                <a:spcPts val="0"/>
              </a:spcBef>
              <a:spcAft>
                <a:spcPts val="0"/>
              </a:spcAft>
              <a:buClrTx/>
              <a:buSzTx/>
              <a:buFontTx/>
              <a:buNone/>
              <a:tabLst/>
              <a:defRPr/>
            </a:pPr>
            <a:r>
              <a:rPr lang="en-US" baseline="0" dirty="0"/>
              <a:t>Flow of information from DNA to RNA to protein is known as the ‘Central Dogma of Molecular Biology’ – spoiler alert, is does not always hold true…</a:t>
            </a:r>
          </a:p>
          <a:p>
            <a:pPr marL="0" marR="0" indent="0" defTabSz="171450" eaLnBrk="1" fontAlgn="auto" latinLnBrk="0" hangingPunct="1">
              <a:lnSpc>
                <a:spcPct val="125000"/>
              </a:lnSpc>
              <a:spcBef>
                <a:spcPts val="0"/>
              </a:spcBef>
              <a:spcAft>
                <a:spcPts val="0"/>
              </a:spcAft>
              <a:buClrTx/>
              <a:buSzTx/>
              <a:buFontTx/>
              <a:buNone/>
              <a:tabLst/>
              <a:defRPr/>
            </a:pPr>
            <a:endParaRPr lang="en-US" baseline="0" dirty="0"/>
          </a:p>
          <a:p>
            <a:pPr marL="0" marR="0" indent="0" defTabSz="171450" eaLnBrk="1" fontAlgn="auto" latinLnBrk="0" hangingPunct="1">
              <a:lnSpc>
                <a:spcPct val="125000"/>
              </a:lnSpc>
              <a:spcBef>
                <a:spcPts val="0"/>
              </a:spcBef>
              <a:spcAft>
                <a:spcPts val="0"/>
              </a:spcAft>
              <a:buClrTx/>
              <a:buSzTx/>
              <a:buFontTx/>
              <a:buNone/>
              <a:tabLst/>
              <a:defRPr/>
            </a:pPr>
            <a:r>
              <a:rPr lang="en-US" baseline="0" dirty="0"/>
              <a:t>How is this information read? To understand this, we need to understand that DNA has a language all of its own and we need to learn to read this language.</a:t>
            </a:r>
            <a:endParaRPr lang="en-US" dirty="0"/>
          </a:p>
          <a:p>
            <a:endParaRPr lang="en-US" dirty="0"/>
          </a:p>
        </p:txBody>
      </p:sp>
    </p:spTree>
    <p:extLst>
      <p:ext uri="{BB962C8B-B14F-4D97-AF65-F5344CB8AC3E}">
        <p14:creationId xmlns:p14="http://schemas.microsoft.com/office/powerpoint/2010/main" val="33501633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Every language has an alphabet</a:t>
            </a:r>
          </a:p>
          <a:p>
            <a:r>
              <a:rPr lang="en-US" dirty="0"/>
              <a:t>The English alphabet has 26 characters that are used to make up all the combinations of words we use</a:t>
            </a:r>
          </a:p>
          <a:p>
            <a:r>
              <a:rPr lang="en-US" dirty="0"/>
              <a:t>The DNA alphabet has many fewer</a:t>
            </a:r>
            <a:r>
              <a:rPr lang="en-US" baseline="0" dirty="0"/>
              <a:t> characters – it only has 4, and you’ve already met them.  They are adenine, guanine, thymidine, and cytosine.  These 4 bases make up all the combinations needed to communicate our genetic information.</a:t>
            </a:r>
            <a:endParaRPr lang="en-US" dirty="0"/>
          </a:p>
        </p:txBody>
      </p:sp>
    </p:spTree>
    <p:extLst>
      <p:ext uri="{BB962C8B-B14F-4D97-AF65-F5344CB8AC3E}">
        <p14:creationId xmlns:p14="http://schemas.microsoft.com/office/powerpoint/2010/main" val="604008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Every language has an alphabet</a:t>
            </a:r>
          </a:p>
          <a:p>
            <a:r>
              <a:rPr lang="en-US" dirty="0"/>
              <a:t>The English alphabet has 26 characters that are used to make up all the combinations of words we use</a:t>
            </a:r>
          </a:p>
          <a:p>
            <a:r>
              <a:rPr lang="en-US" dirty="0"/>
              <a:t>The DNA alphabet has many fewer</a:t>
            </a:r>
            <a:r>
              <a:rPr lang="en-US" baseline="0" dirty="0"/>
              <a:t> characters – it only has 4, and you’ve already met them.  They are adenine, guanine, thymidine, and cytosine.  These 4 bases make up all the combinations needed to communicate our genetic information.</a:t>
            </a:r>
            <a:endParaRPr lang="en-US" dirty="0"/>
          </a:p>
        </p:txBody>
      </p:sp>
    </p:spTree>
    <p:extLst>
      <p:ext uri="{BB962C8B-B14F-4D97-AF65-F5344CB8AC3E}">
        <p14:creationId xmlns:p14="http://schemas.microsoft.com/office/powerpoint/2010/main" val="33429128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we see that the sequence</a:t>
            </a:r>
            <a:r>
              <a:rPr lang="en-US" baseline="0" dirty="0"/>
              <a:t> of DNA actually tells us a story – and that story is about biology and how cells function.</a:t>
            </a:r>
          </a:p>
          <a:p>
            <a:endParaRPr lang="en-US" baseline="0" dirty="0"/>
          </a:p>
          <a:p>
            <a:r>
              <a:rPr lang="en-US" baseline="0" dirty="0"/>
              <a:t>But there are also higher order ways that </a:t>
            </a:r>
            <a:endParaRPr lang="en-US" dirty="0"/>
          </a:p>
        </p:txBody>
      </p:sp>
    </p:spTree>
    <p:extLst>
      <p:ext uri="{BB962C8B-B14F-4D97-AF65-F5344CB8AC3E}">
        <p14:creationId xmlns:p14="http://schemas.microsoft.com/office/powerpoint/2010/main" val="8045649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4952075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223193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F80FED0-99FF-C941-BA7A-F8E1CADAD958}" type="slidenum">
              <a:rPr lang="en-US" smtClean="0"/>
              <a:t>20</a:t>
            </a:fld>
            <a:endParaRPr lang="en-US" dirty="0"/>
          </a:p>
        </p:txBody>
      </p:sp>
    </p:spTree>
    <p:extLst>
      <p:ext uri="{BB962C8B-B14F-4D97-AF65-F5344CB8AC3E}">
        <p14:creationId xmlns:p14="http://schemas.microsoft.com/office/powerpoint/2010/main" val="34351270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~10 years</a:t>
            </a:r>
          </a:p>
          <a:p>
            <a:r>
              <a:rPr lang="en-US" dirty="0"/>
              <a:t>~$3 billion</a:t>
            </a:r>
          </a:p>
        </p:txBody>
      </p:sp>
      <p:sp>
        <p:nvSpPr>
          <p:cNvPr id="4" name="Slide Number Placeholder 3"/>
          <p:cNvSpPr>
            <a:spLocks noGrp="1"/>
          </p:cNvSpPr>
          <p:nvPr>
            <p:ph type="sldNum" sz="quarter" idx="5"/>
          </p:nvPr>
        </p:nvSpPr>
        <p:spPr/>
        <p:txBody>
          <a:bodyPr/>
          <a:lstStyle/>
          <a:p>
            <a:fld id="{F20F003C-B5D2-0B45-B811-3628998650D1}" type="slidenum">
              <a:rPr lang="en-US" smtClean="0"/>
              <a:pPr/>
              <a:t>21</a:t>
            </a:fld>
            <a:endParaRPr lang="en-US"/>
          </a:p>
        </p:txBody>
      </p:sp>
    </p:spTree>
    <p:extLst>
      <p:ext uri="{BB962C8B-B14F-4D97-AF65-F5344CB8AC3E}">
        <p14:creationId xmlns:p14="http://schemas.microsoft.com/office/powerpoint/2010/main" val="33187097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0E21DE13-63DB-AA48-8139-C48C30545EA8}" type="slidenum">
              <a:rPr lang="en-US" smtClean="0"/>
              <a:pPr>
                <a:defRPr/>
              </a:pPr>
              <a:t>22</a:t>
            </a:fld>
            <a:endParaRPr lang="en-US" dirty="0"/>
          </a:p>
        </p:txBody>
      </p:sp>
    </p:spTree>
    <p:extLst>
      <p:ext uri="{BB962C8B-B14F-4D97-AF65-F5344CB8AC3E}">
        <p14:creationId xmlns:p14="http://schemas.microsoft.com/office/powerpoint/2010/main" val="32589706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Basic understanding of DNA</a:t>
            </a:r>
          </a:p>
          <a:p>
            <a:r>
              <a:rPr lang="en-US" dirty="0"/>
              <a:t>If you take nothing</a:t>
            </a:r>
            <a:r>
              <a:rPr lang="en-US" baseline="0" dirty="0"/>
              <a:t> else away from this evening, it is important to understand that </a:t>
            </a:r>
            <a:r>
              <a:rPr lang="en-US" dirty="0"/>
              <a:t>DNA = information keeper in the cell,</a:t>
            </a:r>
            <a:r>
              <a:rPr lang="en-US" baseline="0" dirty="0"/>
              <a:t> like a large collection of instruction books (IKEA images)</a:t>
            </a:r>
            <a:endParaRPr lang="en-US" dirty="0"/>
          </a:p>
          <a:p>
            <a:r>
              <a:rPr lang="en-US" dirty="0"/>
              <a:t>How does</a:t>
            </a:r>
            <a:r>
              <a:rPr lang="en-US" baseline="0" dirty="0"/>
              <a:t> it store and copy information?</a:t>
            </a:r>
            <a:endParaRPr lang="en-US" dirty="0"/>
          </a:p>
        </p:txBody>
      </p:sp>
    </p:spTree>
    <p:extLst>
      <p:ext uri="{BB962C8B-B14F-4D97-AF65-F5344CB8AC3E}">
        <p14:creationId xmlns:p14="http://schemas.microsoft.com/office/powerpoint/2010/main" val="29784979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0E21DE13-63DB-AA48-8139-C48C30545EA8}" type="slidenum">
              <a:rPr lang="en-US" smtClean="0"/>
              <a:pPr>
                <a:defRPr/>
              </a:pPr>
              <a:t>23</a:t>
            </a:fld>
            <a:endParaRPr lang="en-US" dirty="0"/>
          </a:p>
        </p:txBody>
      </p:sp>
    </p:spTree>
    <p:extLst>
      <p:ext uri="{BB962C8B-B14F-4D97-AF65-F5344CB8AC3E}">
        <p14:creationId xmlns:p14="http://schemas.microsoft.com/office/powerpoint/2010/main" val="33153747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3639536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346030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0E21DE13-63DB-AA48-8139-C48C30545EA8}" type="slidenum">
              <a:rPr lang="en-US" smtClean="0"/>
              <a:pPr>
                <a:defRPr/>
              </a:pPr>
              <a:t>26</a:t>
            </a:fld>
            <a:endParaRPr lang="en-US" dirty="0"/>
          </a:p>
        </p:txBody>
      </p:sp>
    </p:spTree>
    <p:extLst>
      <p:ext uri="{BB962C8B-B14F-4D97-AF65-F5344CB8AC3E}">
        <p14:creationId xmlns:p14="http://schemas.microsoft.com/office/powerpoint/2010/main" val="222236406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0E21DE13-63DB-AA48-8139-C48C30545EA8}" type="slidenum">
              <a:rPr lang="en-US" smtClean="0"/>
              <a:pPr>
                <a:defRPr/>
              </a:pPr>
              <a:t>27</a:t>
            </a:fld>
            <a:endParaRPr lang="en-US" dirty="0"/>
          </a:p>
        </p:txBody>
      </p:sp>
    </p:spTree>
    <p:extLst>
      <p:ext uri="{BB962C8B-B14F-4D97-AF65-F5344CB8AC3E}">
        <p14:creationId xmlns:p14="http://schemas.microsoft.com/office/powerpoint/2010/main" val="350599712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0E21DE13-63DB-AA48-8139-C48C30545EA8}" type="slidenum">
              <a:rPr lang="en-US" smtClean="0"/>
              <a:pPr>
                <a:defRPr/>
              </a:pPr>
              <a:t>28</a:t>
            </a:fld>
            <a:endParaRPr lang="en-US" dirty="0"/>
          </a:p>
        </p:txBody>
      </p:sp>
    </p:spTree>
    <p:extLst>
      <p:ext uri="{BB962C8B-B14F-4D97-AF65-F5344CB8AC3E}">
        <p14:creationId xmlns:p14="http://schemas.microsoft.com/office/powerpoint/2010/main" val="258657225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0F003C-B5D2-0B45-B811-3628998650D1}" type="slidenum">
              <a:rPr lang="en-US" smtClean="0"/>
              <a:pPr/>
              <a:t>29</a:t>
            </a:fld>
            <a:endParaRPr lang="en-US" dirty="0"/>
          </a:p>
        </p:txBody>
      </p:sp>
    </p:spTree>
    <p:extLst>
      <p:ext uri="{BB962C8B-B14F-4D97-AF65-F5344CB8AC3E}">
        <p14:creationId xmlns:p14="http://schemas.microsoft.com/office/powerpoint/2010/main" val="58731638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0F003C-B5D2-0B45-B811-3628998650D1}" type="slidenum">
              <a:rPr lang="en-US" smtClean="0"/>
              <a:pPr/>
              <a:t>30</a:t>
            </a:fld>
            <a:endParaRPr lang="en-US" dirty="0"/>
          </a:p>
        </p:txBody>
      </p:sp>
    </p:spTree>
    <p:extLst>
      <p:ext uri="{BB962C8B-B14F-4D97-AF65-F5344CB8AC3E}">
        <p14:creationId xmlns:p14="http://schemas.microsoft.com/office/powerpoint/2010/main" val="160909105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0E21DE13-63DB-AA48-8139-C48C30545EA8}" type="slidenum">
              <a:rPr lang="en-US" smtClean="0"/>
              <a:pPr>
                <a:defRPr/>
              </a:pPr>
              <a:t>31</a:t>
            </a:fld>
            <a:endParaRPr lang="en-US" dirty="0"/>
          </a:p>
        </p:txBody>
      </p:sp>
    </p:spTree>
    <p:extLst>
      <p:ext uri="{BB962C8B-B14F-4D97-AF65-F5344CB8AC3E}">
        <p14:creationId xmlns:p14="http://schemas.microsoft.com/office/powerpoint/2010/main" val="2378719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0E21DE13-63DB-AA48-8139-C48C30545EA8}" type="slidenum">
              <a:rPr lang="en-US" smtClean="0"/>
              <a:pPr>
                <a:defRPr/>
              </a:pPr>
              <a:t>33</a:t>
            </a:fld>
            <a:endParaRPr lang="en-US" dirty="0"/>
          </a:p>
        </p:txBody>
      </p:sp>
    </p:spTree>
    <p:extLst>
      <p:ext uri="{BB962C8B-B14F-4D97-AF65-F5344CB8AC3E}">
        <p14:creationId xmlns:p14="http://schemas.microsoft.com/office/powerpoint/2010/main" val="19157615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0E21DE13-63DB-AA48-8139-C48C30545EA8}" type="slidenum">
              <a:rPr lang="en-US" smtClean="0"/>
              <a:pPr>
                <a:defRPr/>
              </a:pPr>
              <a:t>5</a:t>
            </a:fld>
            <a:endParaRPr lang="en-US" dirty="0"/>
          </a:p>
        </p:txBody>
      </p:sp>
    </p:spTree>
    <p:extLst>
      <p:ext uri="{BB962C8B-B14F-4D97-AF65-F5344CB8AC3E}">
        <p14:creationId xmlns:p14="http://schemas.microsoft.com/office/powerpoint/2010/main" val="296442866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0E21DE13-63DB-AA48-8139-C48C30545EA8}" type="slidenum">
              <a:rPr lang="en-US" smtClean="0"/>
              <a:pPr>
                <a:defRPr/>
              </a:pPr>
              <a:t>34</a:t>
            </a:fld>
            <a:endParaRPr lang="en-US" dirty="0"/>
          </a:p>
        </p:txBody>
      </p:sp>
    </p:spTree>
    <p:extLst>
      <p:ext uri="{BB962C8B-B14F-4D97-AF65-F5344CB8AC3E}">
        <p14:creationId xmlns:p14="http://schemas.microsoft.com/office/powerpoint/2010/main" val="148288128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0E21DE13-63DB-AA48-8139-C48C30545EA8}" type="slidenum">
              <a:rPr lang="en-US" smtClean="0"/>
              <a:pPr>
                <a:defRPr/>
              </a:pPr>
              <a:t>35</a:t>
            </a:fld>
            <a:endParaRPr lang="en-US" dirty="0"/>
          </a:p>
        </p:txBody>
      </p:sp>
    </p:spTree>
    <p:extLst>
      <p:ext uri="{BB962C8B-B14F-4D97-AF65-F5344CB8AC3E}">
        <p14:creationId xmlns:p14="http://schemas.microsoft.com/office/powerpoint/2010/main" val="14251393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0E21DE13-63DB-AA48-8139-C48C30545EA8}" type="slidenum">
              <a:rPr lang="en-US" smtClean="0"/>
              <a:pPr>
                <a:defRPr/>
              </a:pPr>
              <a:t>36</a:t>
            </a:fld>
            <a:endParaRPr lang="en-US" dirty="0"/>
          </a:p>
        </p:txBody>
      </p:sp>
    </p:spTree>
    <p:extLst>
      <p:ext uri="{BB962C8B-B14F-4D97-AF65-F5344CB8AC3E}">
        <p14:creationId xmlns:p14="http://schemas.microsoft.com/office/powerpoint/2010/main" val="94490805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0E21DE13-63DB-AA48-8139-C48C30545EA8}" type="slidenum">
              <a:rPr lang="en-US" smtClean="0"/>
              <a:pPr>
                <a:defRPr/>
              </a:pPr>
              <a:t>37</a:t>
            </a:fld>
            <a:endParaRPr lang="en-US" dirty="0"/>
          </a:p>
        </p:txBody>
      </p:sp>
    </p:spTree>
    <p:extLst>
      <p:ext uri="{BB962C8B-B14F-4D97-AF65-F5344CB8AC3E}">
        <p14:creationId xmlns:p14="http://schemas.microsoft.com/office/powerpoint/2010/main" val="157665674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0E21DE13-63DB-AA48-8139-C48C30545EA8}" type="slidenum">
              <a:rPr lang="en-US" smtClean="0"/>
              <a:pPr>
                <a:defRPr/>
              </a:pPr>
              <a:t>38</a:t>
            </a:fld>
            <a:endParaRPr lang="en-US" dirty="0"/>
          </a:p>
        </p:txBody>
      </p:sp>
    </p:spTree>
    <p:extLst>
      <p:ext uri="{BB962C8B-B14F-4D97-AF65-F5344CB8AC3E}">
        <p14:creationId xmlns:p14="http://schemas.microsoft.com/office/powerpoint/2010/main" val="214139998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0E21DE13-63DB-AA48-8139-C48C30545EA8}" type="slidenum">
              <a:rPr lang="en-US" smtClean="0"/>
              <a:pPr>
                <a:defRPr/>
              </a:pPr>
              <a:t>39</a:t>
            </a:fld>
            <a:endParaRPr lang="en-US" dirty="0"/>
          </a:p>
        </p:txBody>
      </p:sp>
    </p:spTree>
    <p:extLst>
      <p:ext uri="{BB962C8B-B14F-4D97-AF65-F5344CB8AC3E}">
        <p14:creationId xmlns:p14="http://schemas.microsoft.com/office/powerpoint/2010/main" val="347367877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0E21DE13-63DB-AA48-8139-C48C30545EA8}" type="slidenum">
              <a:rPr lang="en-US" smtClean="0"/>
              <a:pPr>
                <a:defRPr/>
              </a:pPr>
              <a:t>40</a:t>
            </a:fld>
            <a:endParaRPr lang="en-US" dirty="0"/>
          </a:p>
        </p:txBody>
      </p:sp>
    </p:spTree>
    <p:extLst>
      <p:ext uri="{BB962C8B-B14F-4D97-AF65-F5344CB8AC3E}">
        <p14:creationId xmlns:p14="http://schemas.microsoft.com/office/powerpoint/2010/main" val="41677169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0E21DE13-63DB-AA48-8139-C48C30545EA8}" type="slidenum">
              <a:rPr lang="en-US" smtClean="0"/>
              <a:pPr>
                <a:defRPr/>
              </a:pPr>
              <a:t>41</a:t>
            </a:fld>
            <a:endParaRPr lang="en-US" dirty="0"/>
          </a:p>
        </p:txBody>
      </p:sp>
    </p:spTree>
    <p:extLst>
      <p:ext uri="{BB962C8B-B14F-4D97-AF65-F5344CB8AC3E}">
        <p14:creationId xmlns:p14="http://schemas.microsoft.com/office/powerpoint/2010/main" val="396636645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72458262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0E21DE13-63DB-AA48-8139-C48C30545EA8}" type="slidenum">
              <a:rPr lang="en-US" smtClean="0"/>
              <a:pPr>
                <a:defRPr/>
              </a:pPr>
              <a:t>43</a:t>
            </a:fld>
            <a:endParaRPr lang="en-US" dirty="0"/>
          </a:p>
        </p:txBody>
      </p:sp>
    </p:spTree>
    <p:extLst>
      <p:ext uri="{BB962C8B-B14F-4D97-AF65-F5344CB8AC3E}">
        <p14:creationId xmlns:p14="http://schemas.microsoft.com/office/powerpoint/2010/main" val="19243746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0BE494-A806-E827-C873-F2F753CBB6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0B5391-30FA-4C45-26A8-82F90AE9B3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373D53-997F-97D2-8EFB-FDF3B1A2D96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C3F9DBA-E16F-AFBA-952E-77624252CF64}"/>
              </a:ext>
            </a:extLst>
          </p:cNvPr>
          <p:cNvSpPr>
            <a:spLocks noGrp="1"/>
          </p:cNvSpPr>
          <p:nvPr>
            <p:ph type="sldNum" sz="quarter" idx="10"/>
          </p:nvPr>
        </p:nvSpPr>
        <p:spPr/>
        <p:txBody>
          <a:bodyPr/>
          <a:lstStyle/>
          <a:p>
            <a:pPr>
              <a:defRPr/>
            </a:pPr>
            <a:fld id="{0E21DE13-63DB-AA48-8139-C48C30545EA8}" type="slidenum">
              <a:rPr lang="en-US" smtClean="0"/>
              <a:pPr>
                <a:defRPr/>
              </a:pPr>
              <a:t>6</a:t>
            </a:fld>
            <a:endParaRPr lang="en-US" dirty="0"/>
          </a:p>
        </p:txBody>
      </p:sp>
    </p:spTree>
    <p:extLst>
      <p:ext uri="{BB962C8B-B14F-4D97-AF65-F5344CB8AC3E}">
        <p14:creationId xmlns:p14="http://schemas.microsoft.com/office/powerpoint/2010/main" val="11255007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0F003C-B5D2-0B45-B811-3628998650D1}" type="slidenum">
              <a:rPr lang="en-US" smtClean="0"/>
              <a:pPr/>
              <a:t>44</a:t>
            </a:fld>
            <a:endParaRPr lang="en-US" dirty="0"/>
          </a:p>
        </p:txBody>
      </p:sp>
    </p:spTree>
    <p:extLst>
      <p:ext uri="{BB962C8B-B14F-4D97-AF65-F5344CB8AC3E}">
        <p14:creationId xmlns:p14="http://schemas.microsoft.com/office/powerpoint/2010/main" val="105391982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0F003C-B5D2-0B45-B811-3628998650D1}" type="slidenum">
              <a:rPr lang="en-US" smtClean="0"/>
              <a:pPr/>
              <a:t>45</a:t>
            </a:fld>
            <a:endParaRPr lang="en-US" dirty="0"/>
          </a:p>
        </p:txBody>
      </p:sp>
    </p:spTree>
    <p:extLst>
      <p:ext uri="{BB962C8B-B14F-4D97-AF65-F5344CB8AC3E}">
        <p14:creationId xmlns:p14="http://schemas.microsoft.com/office/powerpoint/2010/main" val="199445170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0F003C-B5D2-0B45-B811-3628998650D1}" type="slidenum">
              <a:rPr lang="en-US" smtClean="0"/>
              <a:pPr/>
              <a:t>46</a:t>
            </a:fld>
            <a:endParaRPr lang="en-US" dirty="0"/>
          </a:p>
        </p:txBody>
      </p:sp>
    </p:spTree>
    <p:extLst>
      <p:ext uri="{BB962C8B-B14F-4D97-AF65-F5344CB8AC3E}">
        <p14:creationId xmlns:p14="http://schemas.microsoft.com/office/powerpoint/2010/main" val="322352626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0F003C-B5D2-0B45-B811-3628998650D1}" type="slidenum">
              <a:rPr lang="en-US" smtClean="0"/>
              <a:pPr/>
              <a:t>47</a:t>
            </a:fld>
            <a:endParaRPr lang="en-US" dirty="0"/>
          </a:p>
        </p:txBody>
      </p:sp>
    </p:spTree>
    <p:extLst>
      <p:ext uri="{BB962C8B-B14F-4D97-AF65-F5344CB8AC3E}">
        <p14:creationId xmlns:p14="http://schemas.microsoft.com/office/powerpoint/2010/main" val="406635747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0F003C-B5D2-0B45-B811-3628998650D1}" type="slidenum">
              <a:rPr lang="en-US" smtClean="0"/>
              <a:pPr/>
              <a:t>48</a:t>
            </a:fld>
            <a:endParaRPr lang="en-US" dirty="0"/>
          </a:p>
        </p:txBody>
      </p:sp>
    </p:spTree>
    <p:extLst>
      <p:ext uri="{BB962C8B-B14F-4D97-AF65-F5344CB8AC3E}">
        <p14:creationId xmlns:p14="http://schemas.microsoft.com/office/powerpoint/2010/main" val="297775456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0F003C-B5D2-0B45-B811-3628998650D1}" type="slidenum">
              <a:rPr lang="en-US" smtClean="0"/>
              <a:pPr/>
              <a:t>49</a:t>
            </a:fld>
            <a:endParaRPr lang="en-US" dirty="0"/>
          </a:p>
        </p:txBody>
      </p:sp>
    </p:spTree>
    <p:extLst>
      <p:ext uri="{BB962C8B-B14F-4D97-AF65-F5344CB8AC3E}">
        <p14:creationId xmlns:p14="http://schemas.microsoft.com/office/powerpoint/2010/main" val="337093156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0F003C-B5D2-0B45-B811-3628998650D1}" type="slidenum">
              <a:rPr lang="en-US" smtClean="0"/>
              <a:pPr/>
              <a:t>50</a:t>
            </a:fld>
            <a:endParaRPr lang="en-US" dirty="0"/>
          </a:p>
        </p:txBody>
      </p:sp>
    </p:spTree>
    <p:extLst>
      <p:ext uri="{BB962C8B-B14F-4D97-AF65-F5344CB8AC3E}">
        <p14:creationId xmlns:p14="http://schemas.microsoft.com/office/powerpoint/2010/main" val="18238042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0F003C-B5D2-0B45-B811-3628998650D1}" type="slidenum">
              <a:rPr lang="en-US" smtClean="0"/>
              <a:pPr/>
              <a:t>51</a:t>
            </a:fld>
            <a:endParaRPr lang="en-US" dirty="0"/>
          </a:p>
        </p:txBody>
      </p:sp>
    </p:spTree>
    <p:extLst>
      <p:ext uri="{BB962C8B-B14F-4D97-AF65-F5344CB8AC3E}">
        <p14:creationId xmlns:p14="http://schemas.microsoft.com/office/powerpoint/2010/main" val="52449856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0F003C-B5D2-0B45-B811-3628998650D1}" type="slidenum">
              <a:rPr lang="en-US" smtClean="0"/>
              <a:pPr/>
              <a:t>52</a:t>
            </a:fld>
            <a:endParaRPr lang="en-US" dirty="0"/>
          </a:p>
        </p:txBody>
      </p:sp>
    </p:spTree>
    <p:extLst>
      <p:ext uri="{BB962C8B-B14F-4D97-AF65-F5344CB8AC3E}">
        <p14:creationId xmlns:p14="http://schemas.microsoft.com/office/powerpoint/2010/main" val="393716739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0F003C-B5D2-0B45-B811-3628998650D1}" type="slidenum">
              <a:rPr lang="en-US" smtClean="0"/>
              <a:pPr/>
              <a:t>53</a:t>
            </a:fld>
            <a:endParaRPr lang="en-US" dirty="0"/>
          </a:p>
        </p:txBody>
      </p:sp>
    </p:spTree>
    <p:extLst>
      <p:ext uri="{BB962C8B-B14F-4D97-AF65-F5344CB8AC3E}">
        <p14:creationId xmlns:p14="http://schemas.microsoft.com/office/powerpoint/2010/main" val="21222984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A0057D-3CD9-A04D-83C5-4B03A3FC6D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FE3D48-ED91-53E4-F4C4-3A8005B21D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ABFF68-D1F6-0F7E-BAE9-F0E1A47F866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89F15B5-2FBA-56C3-BA15-E4032956DEC7}"/>
              </a:ext>
            </a:extLst>
          </p:cNvPr>
          <p:cNvSpPr>
            <a:spLocks noGrp="1"/>
          </p:cNvSpPr>
          <p:nvPr>
            <p:ph type="sldNum" sz="quarter" idx="10"/>
          </p:nvPr>
        </p:nvSpPr>
        <p:spPr/>
        <p:txBody>
          <a:bodyPr/>
          <a:lstStyle/>
          <a:p>
            <a:pPr>
              <a:defRPr/>
            </a:pPr>
            <a:fld id="{0E21DE13-63DB-AA48-8139-C48C30545EA8}" type="slidenum">
              <a:rPr lang="en-US" smtClean="0"/>
              <a:pPr>
                <a:defRPr/>
              </a:pPr>
              <a:t>7</a:t>
            </a:fld>
            <a:endParaRPr lang="en-US" dirty="0"/>
          </a:p>
        </p:txBody>
      </p:sp>
    </p:spTree>
    <p:extLst>
      <p:ext uri="{BB962C8B-B14F-4D97-AF65-F5344CB8AC3E}">
        <p14:creationId xmlns:p14="http://schemas.microsoft.com/office/powerpoint/2010/main" val="54948080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0F003C-B5D2-0B45-B811-3628998650D1}" type="slidenum">
              <a:rPr lang="en-US" smtClean="0"/>
              <a:pPr/>
              <a:t>54</a:t>
            </a:fld>
            <a:endParaRPr lang="en-US" dirty="0"/>
          </a:p>
        </p:txBody>
      </p:sp>
    </p:spTree>
    <p:extLst>
      <p:ext uri="{BB962C8B-B14F-4D97-AF65-F5344CB8AC3E}">
        <p14:creationId xmlns:p14="http://schemas.microsoft.com/office/powerpoint/2010/main" val="174774165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0F003C-B5D2-0B45-B811-3628998650D1}" type="slidenum">
              <a:rPr lang="en-US" smtClean="0"/>
              <a:pPr/>
              <a:t>55</a:t>
            </a:fld>
            <a:endParaRPr lang="en-US" dirty="0"/>
          </a:p>
        </p:txBody>
      </p:sp>
    </p:spTree>
    <p:extLst>
      <p:ext uri="{BB962C8B-B14F-4D97-AF65-F5344CB8AC3E}">
        <p14:creationId xmlns:p14="http://schemas.microsoft.com/office/powerpoint/2010/main" val="90541848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0F003C-B5D2-0B45-B811-3628998650D1}" type="slidenum">
              <a:rPr lang="en-US" smtClean="0"/>
              <a:pPr/>
              <a:t>59</a:t>
            </a:fld>
            <a:endParaRPr lang="en-US" dirty="0"/>
          </a:p>
        </p:txBody>
      </p:sp>
    </p:spTree>
    <p:extLst>
      <p:ext uri="{BB962C8B-B14F-4D97-AF65-F5344CB8AC3E}">
        <p14:creationId xmlns:p14="http://schemas.microsoft.com/office/powerpoint/2010/main" val="366494622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491836-11CA-67E5-9A24-EF95C4CB0A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48E3F4-3842-FEC2-9FE8-44B3A9ADC0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8510AD-3595-4A7E-0F74-88D9970FC05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96581A2-51EE-8F5E-F172-11F34705EFC7}"/>
              </a:ext>
            </a:extLst>
          </p:cNvPr>
          <p:cNvSpPr>
            <a:spLocks noGrp="1"/>
          </p:cNvSpPr>
          <p:nvPr>
            <p:ph type="sldNum" sz="quarter" idx="10"/>
          </p:nvPr>
        </p:nvSpPr>
        <p:spPr/>
        <p:txBody>
          <a:bodyPr/>
          <a:lstStyle/>
          <a:p>
            <a:pPr>
              <a:defRPr/>
            </a:pPr>
            <a:fld id="{0E21DE13-63DB-AA48-8139-C48C30545EA8}" type="slidenum">
              <a:rPr lang="en-US" smtClean="0"/>
              <a:pPr>
                <a:defRPr/>
              </a:pPr>
              <a:t>60</a:t>
            </a:fld>
            <a:endParaRPr lang="en-US" dirty="0"/>
          </a:p>
        </p:txBody>
      </p:sp>
    </p:spTree>
    <p:extLst>
      <p:ext uri="{BB962C8B-B14F-4D97-AF65-F5344CB8AC3E}">
        <p14:creationId xmlns:p14="http://schemas.microsoft.com/office/powerpoint/2010/main" val="28397715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33F2B7-01A3-5F32-0CF2-0CFF14D244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F71447-0D54-117C-1728-F887784506C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D3A696-D93D-2CA1-68A8-D9148F7928E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5371D2D-7A84-EF3E-5E6D-51DEBF5A4F31}"/>
              </a:ext>
            </a:extLst>
          </p:cNvPr>
          <p:cNvSpPr>
            <a:spLocks noGrp="1"/>
          </p:cNvSpPr>
          <p:nvPr>
            <p:ph type="sldNum" sz="quarter" idx="10"/>
          </p:nvPr>
        </p:nvSpPr>
        <p:spPr/>
        <p:txBody>
          <a:bodyPr/>
          <a:lstStyle/>
          <a:p>
            <a:pPr>
              <a:defRPr/>
            </a:pPr>
            <a:fld id="{0E21DE13-63DB-AA48-8139-C48C30545EA8}" type="slidenum">
              <a:rPr lang="en-US" smtClean="0"/>
              <a:pPr>
                <a:defRPr/>
              </a:pPr>
              <a:t>61</a:t>
            </a:fld>
            <a:endParaRPr lang="en-US" dirty="0"/>
          </a:p>
        </p:txBody>
      </p:sp>
    </p:spTree>
    <p:extLst>
      <p:ext uri="{BB962C8B-B14F-4D97-AF65-F5344CB8AC3E}">
        <p14:creationId xmlns:p14="http://schemas.microsoft.com/office/powerpoint/2010/main" val="324169120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0F003C-B5D2-0B45-B811-3628998650D1}" type="slidenum">
              <a:rPr lang="en-US" smtClean="0"/>
              <a:pPr/>
              <a:t>66</a:t>
            </a:fld>
            <a:endParaRPr lang="en-US" dirty="0"/>
          </a:p>
        </p:txBody>
      </p:sp>
    </p:spTree>
    <p:extLst>
      <p:ext uri="{BB962C8B-B14F-4D97-AF65-F5344CB8AC3E}">
        <p14:creationId xmlns:p14="http://schemas.microsoft.com/office/powerpoint/2010/main" val="11911800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Basic understanding of DNA</a:t>
            </a:r>
          </a:p>
          <a:p>
            <a:r>
              <a:rPr lang="en-US" dirty="0"/>
              <a:t>If you take nothing</a:t>
            </a:r>
            <a:r>
              <a:rPr lang="en-US" baseline="0" dirty="0"/>
              <a:t> else away from this evening, it is important to understand that </a:t>
            </a:r>
            <a:r>
              <a:rPr lang="en-US" dirty="0"/>
              <a:t>DNA = information keeper in the cell,</a:t>
            </a:r>
            <a:r>
              <a:rPr lang="en-US" baseline="0" dirty="0"/>
              <a:t> like a large collection of instruction books (IKEA images)</a:t>
            </a:r>
            <a:endParaRPr lang="en-US" dirty="0"/>
          </a:p>
          <a:p>
            <a:r>
              <a:rPr lang="en-US" dirty="0"/>
              <a:t>How does</a:t>
            </a:r>
            <a:r>
              <a:rPr lang="en-US" baseline="0" dirty="0"/>
              <a:t> it store and copy information?</a:t>
            </a:r>
            <a:endParaRPr lang="en-US" dirty="0"/>
          </a:p>
        </p:txBody>
      </p:sp>
    </p:spTree>
    <p:extLst>
      <p:ext uri="{BB962C8B-B14F-4D97-AF65-F5344CB8AC3E}">
        <p14:creationId xmlns:p14="http://schemas.microsoft.com/office/powerpoint/2010/main" val="23951882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DNA stores information based on it’s physical</a:t>
            </a:r>
            <a:r>
              <a:rPr lang="en-US" baseline="0" dirty="0"/>
              <a:t> structure</a:t>
            </a:r>
            <a:endParaRPr lang="en-US" dirty="0"/>
          </a:p>
          <a:p>
            <a:r>
              <a:rPr lang="en-US" dirty="0"/>
              <a:t>Right:</a:t>
            </a:r>
            <a:r>
              <a:rPr lang="en-US" baseline="0" dirty="0"/>
              <a:t> high resolution structure of DNA – but this isn’t as useful for understanding DNA’s information storage capacity.  To get a better look at that, here is a cartoon view of DNA.</a:t>
            </a:r>
          </a:p>
          <a:p>
            <a:r>
              <a:rPr lang="en-US" baseline="0" dirty="0"/>
              <a:t>First, it is critical to understand that DNA normally exists as two individual strands of DNA would together in the classical structure known as the double helix.  This is called ‘double stranded’ DNA, and is the most common way DNA is found in nature.</a:t>
            </a:r>
          </a:p>
          <a:p>
            <a:r>
              <a:rPr lang="en-US" baseline="0" dirty="0"/>
              <a:t>DNA has a backbone (phosphate-deoxyribose) that is the same up and down the ribbon of DNA</a:t>
            </a:r>
          </a:p>
          <a:p>
            <a:r>
              <a:rPr lang="en-US" baseline="0" dirty="0"/>
              <a:t>However, the inside has ‘bases’: Adenine, Thymine, Guanine, and Cytosine</a:t>
            </a:r>
          </a:p>
          <a:p>
            <a:r>
              <a:rPr lang="en-US" baseline="0" dirty="0"/>
              <a:t>It’s these bases, and how they interact, that allows DNA to store information.  This all hinges upon what I call ’the ultimate buddy system’.  Let’s take a closer.</a:t>
            </a:r>
          </a:p>
        </p:txBody>
      </p:sp>
    </p:spTree>
    <p:extLst>
      <p:ext uri="{BB962C8B-B14F-4D97-AF65-F5344CB8AC3E}">
        <p14:creationId xmlns:p14="http://schemas.microsoft.com/office/powerpoint/2010/main" val="29362591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we zoom</a:t>
            </a:r>
            <a:r>
              <a:rPr lang="en-US" baseline="0" dirty="0"/>
              <a:t> into the bases, we see that there is a certain pattern associated with them.</a:t>
            </a:r>
          </a:p>
          <a:p>
            <a:r>
              <a:rPr lang="en-US" baseline="0" dirty="0"/>
              <a:t>Notice that As (blue) are always paired with Ts (green).</a:t>
            </a:r>
          </a:p>
          <a:p>
            <a:r>
              <a:rPr lang="en-US" baseline="0" dirty="0"/>
              <a:t>Likewise, Gs (orange) are always paired with Cs (purple).  Under normal circumstances, these ‘buddies’ are preserved.</a:t>
            </a:r>
          </a:p>
          <a:p>
            <a:r>
              <a:rPr lang="en-US" baseline="0" dirty="0"/>
              <a:t>How does this help DNA store information and make a copy?</a:t>
            </a:r>
          </a:p>
          <a:p>
            <a:r>
              <a:rPr lang="en-US" baseline="0" dirty="0"/>
              <a:t>Let’s peel away one strand of our double stranded DNA.</a:t>
            </a:r>
            <a:endParaRPr lang="en-US" dirty="0"/>
          </a:p>
        </p:txBody>
      </p:sp>
    </p:spTree>
    <p:extLst>
      <p:ext uri="{BB962C8B-B14F-4D97-AF65-F5344CB8AC3E}">
        <p14:creationId xmlns:p14="http://schemas.microsoft.com/office/powerpoint/2010/main" val="19142560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we only have one</a:t>
            </a:r>
            <a:r>
              <a:rPr lang="en-US" baseline="0" dirty="0"/>
              <a:t> strand of our DNA.  But if we remember our buddy rules, we can easily regenerate the second strand.  Each strand has all of the information it needs to regenerate the double helix.</a:t>
            </a:r>
          </a:p>
          <a:p>
            <a:r>
              <a:rPr lang="en-US" baseline="0" dirty="0"/>
              <a:t>This process is actually carried out by proteins in our cells that function like tiny molecular machines to read the bases on each strand and insert the correct match on the new strand.  Kind of like stacking up legos.</a:t>
            </a:r>
          </a:p>
          <a:p>
            <a:endParaRPr lang="en-US" baseline="0" dirty="0"/>
          </a:p>
          <a:p>
            <a:r>
              <a:rPr lang="en-US" baseline="0" dirty="0"/>
              <a:t>In this way, DNA can be copied and those copies can be passed on to new cells our cells grow and divide.</a:t>
            </a:r>
          </a:p>
          <a:p>
            <a:r>
              <a:rPr lang="en-US" baseline="0" dirty="0"/>
              <a:t>Very cool way of copying information.</a:t>
            </a:r>
          </a:p>
          <a:p>
            <a:endParaRPr lang="en-US" baseline="0" dirty="0"/>
          </a:p>
          <a:p>
            <a:r>
              <a:rPr lang="en-US" baseline="0" dirty="0"/>
              <a:t>But what about reading the information in the DNA.  How does that work?</a:t>
            </a:r>
            <a:endParaRPr lang="en-US" dirty="0"/>
          </a:p>
        </p:txBody>
      </p:sp>
    </p:spTree>
    <p:extLst>
      <p:ext uri="{BB962C8B-B14F-4D97-AF65-F5344CB8AC3E}">
        <p14:creationId xmlns:p14="http://schemas.microsoft.com/office/powerpoint/2010/main" val="255471168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emf"/><Relationship Id="rId1" Type="http://schemas.openxmlformats.org/officeDocument/2006/relationships/slideMaster" Target="../slideMasters/slideMaster1.xml"/><Relationship Id="rId4" Type="http://schemas.openxmlformats.org/officeDocument/2006/relationships/image" Target="../media/image8.emf"/></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C5E47407-2EC8-524C-85CD-E0BC1A1C8F1D}"/>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504825" y="5582378"/>
            <a:ext cx="3505199" cy="738781"/>
          </a:xfrm>
          <a:prstGeom prst="rect">
            <a:avLst/>
          </a:prstGeom>
        </p:spPr>
      </p:pic>
      <p:sp>
        <p:nvSpPr>
          <p:cNvPr id="7" name="Footer Placeholder 6">
            <a:extLst>
              <a:ext uri="{FF2B5EF4-FFF2-40B4-BE49-F238E27FC236}">
                <a16:creationId xmlns:a16="http://schemas.microsoft.com/office/drawing/2014/main" id="{739AB803-A532-384B-A53A-B6D4C36E506C}"/>
              </a:ext>
            </a:extLst>
          </p:cNvPr>
          <p:cNvSpPr>
            <a:spLocks noGrp="1"/>
          </p:cNvSpPr>
          <p:nvPr>
            <p:ph type="ftr" sz="quarter" idx="14"/>
          </p:nvPr>
        </p:nvSpPr>
        <p:spPr/>
        <p:txBody>
          <a:bodyPr/>
          <a:lstStyle/>
          <a:p>
            <a:r>
              <a:rPr lang="en-US"/>
              <a:t>MSK Confidential — do not distribute</a:t>
            </a:r>
          </a:p>
        </p:txBody>
      </p:sp>
      <p:sp>
        <p:nvSpPr>
          <p:cNvPr id="2" name="Title 1"/>
          <p:cNvSpPr>
            <a:spLocks noGrp="1"/>
          </p:cNvSpPr>
          <p:nvPr>
            <p:ph type="ctrTitle" hasCustomPrompt="1"/>
          </p:nvPr>
        </p:nvSpPr>
        <p:spPr>
          <a:xfrm>
            <a:off x="504825" y="1920241"/>
            <a:ext cx="7419975" cy="1508760"/>
          </a:xfrm>
        </p:spPr>
        <p:txBody>
          <a:bodyPr vert="horz" anchor="t"/>
          <a:lstStyle>
            <a:lvl1pPr algn="l">
              <a:defRPr sz="4800" b="1">
                <a:solidFill>
                  <a:schemeClr val="tx1"/>
                </a:solidFill>
              </a:defRPr>
            </a:lvl1pPr>
          </a:lstStyle>
          <a:p>
            <a:r>
              <a:rPr lang="en-US" dirty="0"/>
              <a:t>Click to add </a:t>
            </a:r>
            <a:br>
              <a:rPr lang="en-US" dirty="0"/>
            </a:br>
            <a:r>
              <a:rPr lang="en-US" dirty="0"/>
              <a:t>presentation title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1"/>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Month 00, 20XX</a:t>
            </a:r>
          </a:p>
        </p:txBody>
      </p:sp>
      <p:sp>
        <p:nvSpPr>
          <p:cNvPr id="12" name="Text Placeholder 5">
            <a:extLst>
              <a:ext uri="{FF2B5EF4-FFF2-40B4-BE49-F238E27FC236}">
                <a16:creationId xmlns:a16="http://schemas.microsoft.com/office/drawing/2014/main" id="{5A9A0FEB-2318-1E41-A04B-A702497639C9}"/>
              </a:ext>
            </a:extLst>
          </p:cNvPr>
          <p:cNvSpPr>
            <a:spLocks noGrp="1"/>
          </p:cNvSpPr>
          <p:nvPr>
            <p:ph type="body" sz="quarter" idx="13" hasCustomPrompt="1"/>
          </p:nvPr>
        </p:nvSpPr>
        <p:spPr>
          <a:xfrm>
            <a:off x="504823" y="3566160"/>
            <a:ext cx="7419975" cy="549249"/>
          </a:xfrm>
        </p:spPr>
        <p:txBody>
          <a:bodyPr/>
          <a:lstStyle>
            <a:lvl1pPr>
              <a:defRPr sz="3200">
                <a:solidFill>
                  <a:schemeClr val="accent1"/>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Click to add subtitle</a:t>
            </a:r>
          </a:p>
        </p:txBody>
      </p:sp>
    </p:spTree>
    <p:extLst>
      <p:ext uri="{BB962C8B-B14F-4D97-AF65-F5344CB8AC3E}">
        <p14:creationId xmlns:p14="http://schemas.microsoft.com/office/powerpoint/2010/main" val="30041706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Title Slide Blue 1/2 Image ODL">
    <p:bg>
      <p:bgPr>
        <a:solidFill>
          <a:schemeClr val="tx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A598385-0BD4-9F42-BC78-15B2A6F6CFA4}"/>
              </a:ext>
            </a:extLst>
          </p:cNvPr>
          <p:cNvSpPr>
            <a:spLocks noGrp="1"/>
          </p:cNvSpPr>
          <p:nvPr>
            <p:ph type="pic" sz="quarter" idx="11" hasCustomPrompt="1"/>
          </p:nvPr>
        </p:nvSpPr>
        <p:spPr>
          <a:xfrm>
            <a:off x="6096000" y="0"/>
            <a:ext cx="6096000" cy="6858000"/>
          </a:xfrm>
          <a:solidFill>
            <a:schemeClr val="bg1">
              <a:lumMod val="95000"/>
            </a:schemeClr>
          </a:solidFill>
        </p:spPr>
        <p:txBody>
          <a:bodyPr/>
          <a:lstStyle>
            <a:lvl1pPr algn="l">
              <a:defRPr sz="1200">
                <a:solidFill>
                  <a:srgbClr val="FF0000"/>
                </a:solidFill>
              </a:defRPr>
            </a:lvl1pPr>
          </a:lstStyle>
          <a:p>
            <a:r>
              <a:rPr lang="en-US" dirty="0"/>
              <a:t>Drag picture to placeholder or click icon to add</a:t>
            </a:r>
          </a:p>
        </p:txBody>
      </p:sp>
      <p:sp>
        <p:nvSpPr>
          <p:cNvPr id="22" name="Footer Placeholder 21">
            <a:extLst>
              <a:ext uri="{FF2B5EF4-FFF2-40B4-BE49-F238E27FC236}">
                <a16:creationId xmlns:a16="http://schemas.microsoft.com/office/drawing/2014/main" id="{7362EA3A-E7C3-1643-B148-AADECEDF26E4}"/>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pic>
        <p:nvPicPr>
          <p:cNvPr id="12" name="Graphic 11">
            <a:extLst>
              <a:ext uri="{FF2B5EF4-FFF2-40B4-BE49-F238E27FC236}">
                <a16:creationId xmlns:a16="http://schemas.microsoft.com/office/drawing/2014/main" id="{E176EC07-7590-9014-296C-172578C5C04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04825" y="5580496"/>
            <a:ext cx="3514129" cy="740664"/>
          </a:xfrm>
          <a:prstGeom prst="rect">
            <a:avLst/>
          </a:prstGeom>
        </p:spPr>
      </p:pic>
      <p:sp>
        <p:nvSpPr>
          <p:cNvPr id="2" name="Title 1"/>
          <p:cNvSpPr>
            <a:spLocks noGrp="1"/>
          </p:cNvSpPr>
          <p:nvPr>
            <p:ph type="ctrTitle" hasCustomPrompt="1"/>
          </p:nvPr>
        </p:nvSpPr>
        <p:spPr>
          <a:xfrm>
            <a:off x="504826" y="1920240"/>
            <a:ext cx="5131970" cy="1508760"/>
          </a:xfrm>
        </p:spPr>
        <p:txBody>
          <a:bodyPr vert="horz" anchor="t"/>
          <a:lstStyle>
            <a:lvl1pPr algn="l">
              <a:defRPr sz="4800" b="1">
                <a:solidFill>
                  <a:schemeClr val="bg1"/>
                </a:solidFill>
              </a:defRPr>
            </a:lvl1pPr>
          </a:lstStyle>
          <a:p>
            <a:r>
              <a:rPr lang="en-US" dirty="0"/>
              <a:t>Click to add </a:t>
            </a:r>
            <a:br>
              <a:rPr lang="en-US" dirty="0"/>
            </a:br>
            <a:r>
              <a:rPr lang="en-US" dirty="0"/>
              <a:t>presentation title</a:t>
            </a:r>
          </a:p>
        </p:txBody>
      </p:sp>
      <p:sp>
        <p:nvSpPr>
          <p:cNvPr id="3" name="Subtitle 2"/>
          <p:cNvSpPr>
            <a:spLocks noGrp="1"/>
          </p:cNvSpPr>
          <p:nvPr>
            <p:ph type="subTitle" idx="1" hasCustomPrompt="1"/>
          </p:nvPr>
        </p:nvSpPr>
        <p:spPr>
          <a:xfrm>
            <a:off x="504826" y="1371600"/>
            <a:ext cx="5131970" cy="530693"/>
          </a:xfrm>
        </p:spPr>
        <p:txBody>
          <a:bodyPr anchor="t"/>
          <a:lstStyle>
            <a:lvl1pPr marL="0" indent="0" algn="l">
              <a:buNone/>
              <a:defRPr sz="3200" b="1">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Add Org/Dept/Lab name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Month 00, 20XX</a:t>
            </a:r>
          </a:p>
        </p:txBody>
      </p:sp>
      <p:sp>
        <p:nvSpPr>
          <p:cNvPr id="10" name="Text Placeholder 5">
            <a:extLst>
              <a:ext uri="{FF2B5EF4-FFF2-40B4-BE49-F238E27FC236}">
                <a16:creationId xmlns:a16="http://schemas.microsoft.com/office/drawing/2014/main" id="{E8ECE2AD-E262-0244-A779-32BC5B97C660}"/>
              </a:ext>
            </a:extLst>
          </p:cNvPr>
          <p:cNvSpPr>
            <a:spLocks noGrp="1"/>
          </p:cNvSpPr>
          <p:nvPr>
            <p:ph type="body" sz="quarter" idx="13" hasCustomPrompt="1"/>
          </p:nvPr>
        </p:nvSpPr>
        <p:spPr>
          <a:xfrm>
            <a:off x="504823" y="3566160"/>
            <a:ext cx="5131971" cy="549249"/>
          </a:xfrm>
        </p:spPr>
        <p:txBody>
          <a:bodyPr/>
          <a:lstStyle>
            <a:lvl1pPr>
              <a:defRPr sz="32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Click to add subtitle</a:t>
            </a:r>
          </a:p>
        </p:txBody>
      </p:sp>
    </p:spTree>
    <p:extLst>
      <p:ext uri="{BB962C8B-B14F-4D97-AF65-F5344CB8AC3E}">
        <p14:creationId xmlns:p14="http://schemas.microsoft.com/office/powerpoint/2010/main" val="2297257372"/>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2986E2"/>
                </a:solidFill>
              </a:defRPr>
            </a:lvl1pPr>
          </a:lstStyle>
          <a:p>
            <a:r>
              <a:rPr lang="en-US"/>
              <a:t>Click to edit Master title style</a:t>
            </a:r>
            <a:endParaRPr lang="en-US" dirty="0"/>
          </a:p>
        </p:txBody>
      </p:sp>
      <p:sp>
        <p:nvSpPr>
          <p:cNvPr id="3" name="Content Placeholder 2"/>
          <p:cNvSpPr>
            <a:spLocks noGrp="1"/>
          </p:cNvSpPr>
          <p:nvPr>
            <p:ph idx="1"/>
          </p:nvPr>
        </p:nvSpPr>
        <p:spPr>
          <a:xfrm>
            <a:off x="471937" y="983050"/>
            <a:ext cx="11394276" cy="517631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4"/>
          <p:cNvSpPr>
            <a:spLocks noGrp="1"/>
          </p:cNvSpPr>
          <p:nvPr>
            <p:ph type="ftr" sz="quarter" idx="10"/>
          </p:nvPr>
        </p:nvSpPr>
        <p:spPr>
          <a:xfrm>
            <a:off x="472017" y="6356351"/>
            <a:ext cx="3860800" cy="366183"/>
          </a:xfrm>
          <a:prstGeom prst="rect">
            <a:avLst/>
          </a:prstGeom>
        </p:spPr>
        <p:txBody>
          <a:bodyPr/>
          <a:lstStyle>
            <a:lvl1pPr>
              <a:defRPr>
                <a:solidFill>
                  <a:schemeClr val="tx1"/>
                </a:solidFill>
                <a:latin typeface="Arial"/>
                <a:cs typeface="Arial"/>
              </a:defRPr>
            </a:lvl1pPr>
          </a:lstStyle>
          <a:p>
            <a:pPr>
              <a:defRPr/>
            </a:pPr>
            <a:r>
              <a:rPr lang="en-US"/>
              <a:t>Footer</a:t>
            </a:r>
          </a:p>
        </p:txBody>
      </p:sp>
      <p:sp>
        <p:nvSpPr>
          <p:cNvPr id="5" name="Slide Number Placeholder 5"/>
          <p:cNvSpPr>
            <a:spLocks noGrp="1"/>
          </p:cNvSpPr>
          <p:nvPr>
            <p:ph type="sldNum" sz="quarter" idx="11"/>
          </p:nvPr>
        </p:nvSpPr>
        <p:spPr>
          <a:xfrm>
            <a:off x="4900084" y="6356351"/>
            <a:ext cx="2844800" cy="366183"/>
          </a:xfrm>
          <a:prstGeom prst="rect">
            <a:avLst/>
          </a:prstGeom>
        </p:spPr>
        <p:txBody>
          <a:bodyPr/>
          <a:lstStyle>
            <a:lvl1pPr>
              <a:defRPr/>
            </a:lvl1pPr>
          </a:lstStyle>
          <a:p>
            <a:fld id="{22C0F19A-D418-1D41-93E2-13CBF43BF1CF}" type="slidenum">
              <a:rPr lang="en-US"/>
              <a:pPr/>
              <a:t>‹#›</a:t>
            </a:fld>
            <a:endParaRPr lang="en-US"/>
          </a:p>
        </p:txBody>
      </p:sp>
    </p:spTree>
    <p:extLst>
      <p:ext uri="{BB962C8B-B14F-4D97-AF65-F5344CB8AC3E}">
        <p14:creationId xmlns:p14="http://schemas.microsoft.com/office/powerpoint/2010/main" val="2940307019"/>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userDrawn="1">
  <p:cSld name="45_Blank">
    <p:spTree>
      <p:nvGrpSpPr>
        <p:cNvPr id="1" name=""/>
        <p:cNvGrpSpPr/>
        <p:nvPr/>
      </p:nvGrpSpPr>
      <p:grpSpPr>
        <a:xfrm>
          <a:off x="0" y="0"/>
          <a:ext cx="0" cy="0"/>
          <a:chOff x="0" y="0"/>
          <a:chExt cx="0" cy="0"/>
        </a:xfrm>
      </p:grpSpPr>
      <p:sp>
        <p:nvSpPr>
          <p:cNvPr id="5" name="Title 1"/>
          <p:cNvSpPr>
            <a:spLocks noGrp="1"/>
          </p:cNvSpPr>
          <p:nvPr>
            <p:ph type="title"/>
          </p:nvPr>
        </p:nvSpPr>
        <p:spPr>
          <a:xfrm>
            <a:off x="182881" y="0"/>
            <a:ext cx="11394276" cy="685235"/>
          </a:xfrm>
        </p:spPr>
        <p:txBody>
          <a:bodyPr/>
          <a:lstStyle>
            <a:lvl1pPr>
              <a:defRPr sz="3467"/>
            </a:lvl1pPr>
          </a:lstStyle>
          <a:p>
            <a:r>
              <a:rPr lang="en-US" dirty="0"/>
              <a:t>Click to edit Master title style</a:t>
            </a:r>
          </a:p>
        </p:txBody>
      </p:sp>
      <p:sp>
        <p:nvSpPr>
          <p:cNvPr id="3" name="Footer Placeholder 2"/>
          <p:cNvSpPr>
            <a:spLocks noGrp="1"/>
          </p:cNvSpPr>
          <p:nvPr>
            <p:ph type="ftr" sz="quarter" idx="10"/>
          </p:nvPr>
        </p:nvSpPr>
        <p:spPr>
          <a:xfrm>
            <a:off x="472017" y="6356351"/>
            <a:ext cx="3860800" cy="366183"/>
          </a:xfrm>
          <a:prstGeom prst="rect">
            <a:avLst/>
          </a:prstGeom>
        </p:spPr>
        <p:txBody>
          <a:bodyPr wrap="square" numCol="1" anchorCtr="0" compatLnSpc="1">
            <a:prstTxWarp prst="textNoShape">
              <a:avLst/>
            </a:prstTxWarp>
          </a:bodyPr>
          <a:lstStyle>
            <a:lvl1pPr fontAlgn="base">
              <a:spcBef>
                <a:spcPct val="0"/>
              </a:spcBef>
              <a:spcAft>
                <a:spcPct val="0"/>
              </a:spcAft>
              <a:defRPr>
                <a:latin typeface="Corbel" charset="0"/>
                <a:ea typeface="ＭＳ Ｐゴシック" charset="0"/>
                <a:cs typeface="Corbel" charset="0"/>
              </a:defRPr>
            </a:lvl1pPr>
          </a:lstStyle>
          <a:p>
            <a:endParaRPr lang="en-US"/>
          </a:p>
        </p:txBody>
      </p:sp>
      <p:sp>
        <p:nvSpPr>
          <p:cNvPr id="4" name="Slide Number Placeholder 3"/>
          <p:cNvSpPr>
            <a:spLocks noGrp="1"/>
          </p:cNvSpPr>
          <p:nvPr>
            <p:ph type="sldNum" sz="quarter" idx="11"/>
          </p:nvPr>
        </p:nvSpPr>
        <p:spPr>
          <a:xfrm>
            <a:off x="4900084" y="6356351"/>
            <a:ext cx="2844800" cy="366183"/>
          </a:xfrm>
          <a:prstGeom prst="rect">
            <a:avLst/>
          </a:prstGeom>
        </p:spPr>
        <p:txBody>
          <a:bodyPr/>
          <a:lstStyle>
            <a:lvl1pPr>
              <a:defRPr/>
            </a:lvl1pPr>
          </a:lstStyle>
          <a:p>
            <a:fld id="{F837A89B-64C8-494D-94D8-51B302132E8A}" type="slidenum">
              <a:rPr lang="en-US"/>
              <a:pPr/>
              <a:t>‹#›</a:t>
            </a:fld>
            <a:endParaRPr lang="en-US"/>
          </a:p>
        </p:txBody>
      </p:sp>
      <p:pic>
        <p:nvPicPr>
          <p:cNvPr id="6" name="Picture 1">
            <a:extLst>
              <a:ext uri="{FF2B5EF4-FFF2-40B4-BE49-F238E27FC236}">
                <a16:creationId xmlns:a16="http://schemas.microsoft.com/office/drawing/2014/main" id="{F2098885-EE07-9744-88AF-A1DB3380463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574289" y="-150566"/>
            <a:ext cx="2694516" cy="98636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528003250"/>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userDrawn="1">
  <p:cSld name="46_Blank">
    <p:spTree>
      <p:nvGrpSpPr>
        <p:cNvPr id="1" name=""/>
        <p:cNvGrpSpPr/>
        <p:nvPr/>
      </p:nvGrpSpPr>
      <p:grpSpPr>
        <a:xfrm>
          <a:off x="0" y="0"/>
          <a:ext cx="0" cy="0"/>
          <a:chOff x="0" y="0"/>
          <a:chExt cx="0" cy="0"/>
        </a:xfrm>
      </p:grpSpPr>
      <p:sp>
        <p:nvSpPr>
          <p:cNvPr id="5" name="Title 1"/>
          <p:cNvSpPr>
            <a:spLocks noGrp="1"/>
          </p:cNvSpPr>
          <p:nvPr>
            <p:ph type="title"/>
          </p:nvPr>
        </p:nvSpPr>
        <p:spPr>
          <a:xfrm>
            <a:off x="182881" y="0"/>
            <a:ext cx="11394276" cy="685235"/>
          </a:xfrm>
        </p:spPr>
        <p:txBody>
          <a:bodyPr/>
          <a:lstStyle>
            <a:lvl1pPr>
              <a:defRPr sz="3467"/>
            </a:lvl1pPr>
          </a:lstStyle>
          <a:p>
            <a:r>
              <a:rPr lang="en-US" dirty="0"/>
              <a:t>Click to edit Master title style</a:t>
            </a:r>
          </a:p>
        </p:txBody>
      </p:sp>
      <p:sp>
        <p:nvSpPr>
          <p:cNvPr id="3" name="Footer Placeholder 2"/>
          <p:cNvSpPr>
            <a:spLocks noGrp="1"/>
          </p:cNvSpPr>
          <p:nvPr>
            <p:ph type="ftr" sz="quarter" idx="10"/>
          </p:nvPr>
        </p:nvSpPr>
        <p:spPr>
          <a:xfrm>
            <a:off x="472017" y="6356351"/>
            <a:ext cx="3860800" cy="366183"/>
          </a:xfrm>
          <a:prstGeom prst="rect">
            <a:avLst/>
          </a:prstGeom>
        </p:spPr>
        <p:txBody>
          <a:bodyPr wrap="square" numCol="1" anchorCtr="0" compatLnSpc="1">
            <a:prstTxWarp prst="textNoShape">
              <a:avLst/>
            </a:prstTxWarp>
          </a:bodyPr>
          <a:lstStyle>
            <a:lvl1pPr fontAlgn="base">
              <a:spcBef>
                <a:spcPct val="0"/>
              </a:spcBef>
              <a:spcAft>
                <a:spcPct val="0"/>
              </a:spcAft>
              <a:defRPr>
                <a:latin typeface="Corbel" charset="0"/>
                <a:ea typeface="ＭＳ Ｐゴシック" charset="0"/>
                <a:cs typeface="Corbel" charset="0"/>
              </a:defRPr>
            </a:lvl1pPr>
          </a:lstStyle>
          <a:p>
            <a:endParaRPr lang="en-US"/>
          </a:p>
        </p:txBody>
      </p:sp>
      <p:sp>
        <p:nvSpPr>
          <p:cNvPr id="4" name="Slide Number Placeholder 3"/>
          <p:cNvSpPr>
            <a:spLocks noGrp="1"/>
          </p:cNvSpPr>
          <p:nvPr>
            <p:ph type="sldNum" sz="quarter" idx="11"/>
          </p:nvPr>
        </p:nvSpPr>
        <p:spPr>
          <a:xfrm>
            <a:off x="4900084" y="6356351"/>
            <a:ext cx="2844800" cy="366183"/>
          </a:xfrm>
          <a:prstGeom prst="rect">
            <a:avLst/>
          </a:prstGeom>
        </p:spPr>
        <p:txBody>
          <a:bodyPr/>
          <a:lstStyle>
            <a:lvl1pPr>
              <a:defRPr/>
            </a:lvl1pPr>
          </a:lstStyle>
          <a:p>
            <a:fld id="{F837A89B-64C8-494D-94D8-51B302132E8A}" type="slidenum">
              <a:rPr lang="en-US"/>
              <a:pPr/>
              <a:t>‹#›</a:t>
            </a:fld>
            <a:endParaRPr lang="en-US"/>
          </a:p>
        </p:txBody>
      </p:sp>
      <p:pic>
        <p:nvPicPr>
          <p:cNvPr id="6" name="Picture 1">
            <a:extLst>
              <a:ext uri="{FF2B5EF4-FFF2-40B4-BE49-F238E27FC236}">
                <a16:creationId xmlns:a16="http://schemas.microsoft.com/office/drawing/2014/main" id="{F2098885-EE07-9744-88AF-A1DB3380463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574289" y="-150566"/>
            <a:ext cx="2694516" cy="98636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272414406"/>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userDrawn="1">
  <p:cSld name="47_Blank">
    <p:spTree>
      <p:nvGrpSpPr>
        <p:cNvPr id="1" name=""/>
        <p:cNvGrpSpPr/>
        <p:nvPr/>
      </p:nvGrpSpPr>
      <p:grpSpPr>
        <a:xfrm>
          <a:off x="0" y="0"/>
          <a:ext cx="0" cy="0"/>
          <a:chOff x="0" y="0"/>
          <a:chExt cx="0" cy="0"/>
        </a:xfrm>
      </p:grpSpPr>
      <p:sp>
        <p:nvSpPr>
          <p:cNvPr id="5" name="Title 1"/>
          <p:cNvSpPr>
            <a:spLocks noGrp="1"/>
          </p:cNvSpPr>
          <p:nvPr>
            <p:ph type="title"/>
          </p:nvPr>
        </p:nvSpPr>
        <p:spPr>
          <a:xfrm>
            <a:off x="182881" y="0"/>
            <a:ext cx="11394276" cy="685235"/>
          </a:xfrm>
        </p:spPr>
        <p:txBody>
          <a:bodyPr/>
          <a:lstStyle>
            <a:lvl1pPr>
              <a:defRPr sz="3467"/>
            </a:lvl1pPr>
          </a:lstStyle>
          <a:p>
            <a:r>
              <a:rPr lang="en-US" dirty="0"/>
              <a:t>Click to edit Master title style</a:t>
            </a:r>
          </a:p>
        </p:txBody>
      </p:sp>
      <p:sp>
        <p:nvSpPr>
          <p:cNvPr id="3" name="Footer Placeholder 2"/>
          <p:cNvSpPr>
            <a:spLocks noGrp="1"/>
          </p:cNvSpPr>
          <p:nvPr>
            <p:ph type="ftr" sz="quarter" idx="10"/>
          </p:nvPr>
        </p:nvSpPr>
        <p:spPr>
          <a:xfrm>
            <a:off x="472017" y="6356351"/>
            <a:ext cx="3860800" cy="366183"/>
          </a:xfrm>
          <a:prstGeom prst="rect">
            <a:avLst/>
          </a:prstGeom>
        </p:spPr>
        <p:txBody>
          <a:bodyPr wrap="square" numCol="1" anchorCtr="0" compatLnSpc="1">
            <a:prstTxWarp prst="textNoShape">
              <a:avLst/>
            </a:prstTxWarp>
          </a:bodyPr>
          <a:lstStyle>
            <a:lvl1pPr fontAlgn="base">
              <a:spcBef>
                <a:spcPct val="0"/>
              </a:spcBef>
              <a:spcAft>
                <a:spcPct val="0"/>
              </a:spcAft>
              <a:defRPr>
                <a:latin typeface="Corbel" charset="0"/>
                <a:ea typeface="ＭＳ Ｐゴシック" charset="0"/>
                <a:cs typeface="Corbel" charset="0"/>
              </a:defRPr>
            </a:lvl1pPr>
          </a:lstStyle>
          <a:p>
            <a:endParaRPr lang="en-US"/>
          </a:p>
        </p:txBody>
      </p:sp>
      <p:sp>
        <p:nvSpPr>
          <p:cNvPr id="4" name="Slide Number Placeholder 3"/>
          <p:cNvSpPr>
            <a:spLocks noGrp="1"/>
          </p:cNvSpPr>
          <p:nvPr>
            <p:ph type="sldNum" sz="quarter" idx="11"/>
          </p:nvPr>
        </p:nvSpPr>
        <p:spPr>
          <a:xfrm>
            <a:off x="4900084" y="6356351"/>
            <a:ext cx="2844800" cy="366183"/>
          </a:xfrm>
          <a:prstGeom prst="rect">
            <a:avLst/>
          </a:prstGeom>
        </p:spPr>
        <p:txBody>
          <a:bodyPr/>
          <a:lstStyle>
            <a:lvl1pPr>
              <a:defRPr/>
            </a:lvl1pPr>
          </a:lstStyle>
          <a:p>
            <a:fld id="{F837A89B-64C8-494D-94D8-51B302132E8A}" type="slidenum">
              <a:rPr lang="en-US"/>
              <a:pPr/>
              <a:t>‹#›</a:t>
            </a:fld>
            <a:endParaRPr lang="en-US"/>
          </a:p>
        </p:txBody>
      </p:sp>
      <p:pic>
        <p:nvPicPr>
          <p:cNvPr id="6" name="Picture 1">
            <a:extLst>
              <a:ext uri="{FF2B5EF4-FFF2-40B4-BE49-F238E27FC236}">
                <a16:creationId xmlns:a16="http://schemas.microsoft.com/office/drawing/2014/main" id="{F2098885-EE07-9744-88AF-A1DB3380463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574289" y="-150566"/>
            <a:ext cx="2694516" cy="98636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090385657"/>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userDrawn="1">
  <p:cSld name="48_Blank">
    <p:spTree>
      <p:nvGrpSpPr>
        <p:cNvPr id="1" name=""/>
        <p:cNvGrpSpPr/>
        <p:nvPr/>
      </p:nvGrpSpPr>
      <p:grpSpPr>
        <a:xfrm>
          <a:off x="0" y="0"/>
          <a:ext cx="0" cy="0"/>
          <a:chOff x="0" y="0"/>
          <a:chExt cx="0" cy="0"/>
        </a:xfrm>
      </p:grpSpPr>
      <p:sp>
        <p:nvSpPr>
          <p:cNvPr id="5" name="Title 1"/>
          <p:cNvSpPr>
            <a:spLocks noGrp="1"/>
          </p:cNvSpPr>
          <p:nvPr>
            <p:ph type="title"/>
          </p:nvPr>
        </p:nvSpPr>
        <p:spPr>
          <a:xfrm>
            <a:off x="182881" y="0"/>
            <a:ext cx="11394276" cy="685235"/>
          </a:xfrm>
        </p:spPr>
        <p:txBody>
          <a:bodyPr/>
          <a:lstStyle>
            <a:lvl1pPr>
              <a:defRPr sz="3467"/>
            </a:lvl1pPr>
          </a:lstStyle>
          <a:p>
            <a:r>
              <a:rPr lang="en-US" dirty="0"/>
              <a:t>Click to edit Master title style</a:t>
            </a:r>
          </a:p>
        </p:txBody>
      </p:sp>
      <p:sp>
        <p:nvSpPr>
          <p:cNvPr id="3" name="Footer Placeholder 2"/>
          <p:cNvSpPr>
            <a:spLocks noGrp="1"/>
          </p:cNvSpPr>
          <p:nvPr>
            <p:ph type="ftr" sz="quarter" idx="10"/>
          </p:nvPr>
        </p:nvSpPr>
        <p:spPr>
          <a:xfrm>
            <a:off x="472017" y="6356351"/>
            <a:ext cx="3860800" cy="366183"/>
          </a:xfrm>
          <a:prstGeom prst="rect">
            <a:avLst/>
          </a:prstGeom>
        </p:spPr>
        <p:txBody>
          <a:bodyPr wrap="square" numCol="1" anchorCtr="0" compatLnSpc="1">
            <a:prstTxWarp prst="textNoShape">
              <a:avLst/>
            </a:prstTxWarp>
          </a:bodyPr>
          <a:lstStyle>
            <a:lvl1pPr fontAlgn="base">
              <a:spcBef>
                <a:spcPct val="0"/>
              </a:spcBef>
              <a:spcAft>
                <a:spcPct val="0"/>
              </a:spcAft>
              <a:defRPr>
                <a:latin typeface="Corbel" charset="0"/>
                <a:ea typeface="ＭＳ Ｐゴシック" charset="0"/>
                <a:cs typeface="Corbel" charset="0"/>
              </a:defRPr>
            </a:lvl1pPr>
          </a:lstStyle>
          <a:p>
            <a:endParaRPr lang="en-US"/>
          </a:p>
        </p:txBody>
      </p:sp>
      <p:sp>
        <p:nvSpPr>
          <p:cNvPr id="4" name="Slide Number Placeholder 3"/>
          <p:cNvSpPr>
            <a:spLocks noGrp="1"/>
          </p:cNvSpPr>
          <p:nvPr>
            <p:ph type="sldNum" sz="quarter" idx="11"/>
          </p:nvPr>
        </p:nvSpPr>
        <p:spPr>
          <a:xfrm>
            <a:off x="4900084" y="6356351"/>
            <a:ext cx="2844800" cy="366183"/>
          </a:xfrm>
          <a:prstGeom prst="rect">
            <a:avLst/>
          </a:prstGeom>
        </p:spPr>
        <p:txBody>
          <a:bodyPr/>
          <a:lstStyle>
            <a:lvl1pPr>
              <a:defRPr/>
            </a:lvl1pPr>
          </a:lstStyle>
          <a:p>
            <a:fld id="{F837A89B-64C8-494D-94D8-51B302132E8A}" type="slidenum">
              <a:rPr lang="en-US"/>
              <a:pPr/>
              <a:t>‹#›</a:t>
            </a:fld>
            <a:endParaRPr lang="en-US"/>
          </a:p>
        </p:txBody>
      </p:sp>
      <p:pic>
        <p:nvPicPr>
          <p:cNvPr id="6" name="Picture 1">
            <a:extLst>
              <a:ext uri="{FF2B5EF4-FFF2-40B4-BE49-F238E27FC236}">
                <a16:creationId xmlns:a16="http://schemas.microsoft.com/office/drawing/2014/main" id="{F2098885-EE07-9744-88AF-A1DB3380463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574289" y="-150566"/>
            <a:ext cx="2694516" cy="98636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742966447"/>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userDrawn="1">
  <p:cSld name="49_Blank">
    <p:spTree>
      <p:nvGrpSpPr>
        <p:cNvPr id="1" name=""/>
        <p:cNvGrpSpPr/>
        <p:nvPr/>
      </p:nvGrpSpPr>
      <p:grpSpPr>
        <a:xfrm>
          <a:off x="0" y="0"/>
          <a:ext cx="0" cy="0"/>
          <a:chOff x="0" y="0"/>
          <a:chExt cx="0" cy="0"/>
        </a:xfrm>
      </p:grpSpPr>
      <p:sp>
        <p:nvSpPr>
          <p:cNvPr id="5" name="Title 1"/>
          <p:cNvSpPr>
            <a:spLocks noGrp="1"/>
          </p:cNvSpPr>
          <p:nvPr>
            <p:ph type="title"/>
          </p:nvPr>
        </p:nvSpPr>
        <p:spPr>
          <a:xfrm>
            <a:off x="182881" y="0"/>
            <a:ext cx="11394276" cy="685235"/>
          </a:xfrm>
        </p:spPr>
        <p:txBody>
          <a:bodyPr/>
          <a:lstStyle>
            <a:lvl1pPr>
              <a:defRPr sz="3467"/>
            </a:lvl1pPr>
          </a:lstStyle>
          <a:p>
            <a:r>
              <a:rPr lang="en-US" dirty="0"/>
              <a:t>Click to edit Master title style</a:t>
            </a:r>
          </a:p>
        </p:txBody>
      </p:sp>
      <p:sp>
        <p:nvSpPr>
          <p:cNvPr id="3" name="Footer Placeholder 2"/>
          <p:cNvSpPr>
            <a:spLocks noGrp="1"/>
          </p:cNvSpPr>
          <p:nvPr>
            <p:ph type="ftr" sz="quarter" idx="10"/>
          </p:nvPr>
        </p:nvSpPr>
        <p:spPr>
          <a:xfrm>
            <a:off x="472017" y="6356351"/>
            <a:ext cx="3860800" cy="366183"/>
          </a:xfrm>
          <a:prstGeom prst="rect">
            <a:avLst/>
          </a:prstGeom>
        </p:spPr>
        <p:txBody>
          <a:bodyPr wrap="square" numCol="1" anchorCtr="0" compatLnSpc="1">
            <a:prstTxWarp prst="textNoShape">
              <a:avLst/>
            </a:prstTxWarp>
          </a:bodyPr>
          <a:lstStyle>
            <a:lvl1pPr fontAlgn="base">
              <a:spcBef>
                <a:spcPct val="0"/>
              </a:spcBef>
              <a:spcAft>
                <a:spcPct val="0"/>
              </a:spcAft>
              <a:defRPr>
                <a:latin typeface="Corbel" charset="0"/>
                <a:ea typeface="ＭＳ Ｐゴシック" charset="0"/>
                <a:cs typeface="Corbel" charset="0"/>
              </a:defRPr>
            </a:lvl1pPr>
          </a:lstStyle>
          <a:p>
            <a:endParaRPr lang="en-US"/>
          </a:p>
        </p:txBody>
      </p:sp>
      <p:sp>
        <p:nvSpPr>
          <p:cNvPr id="4" name="Slide Number Placeholder 3"/>
          <p:cNvSpPr>
            <a:spLocks noGrp="1"/>
          </p:cNvSpPr>
          <p:nvPr>
            <p:ph type="sldNum" sz="quarter" idx="11"/>
          </p:nvPr>
        </p:nvSpPr>
        <p:spPr>
          <a:xfrm>
            <a:off x="4900084" y="6356351"/>
            <a:ext cx="2844800" cy="366183"/>
          </a:xfrm>
          <a:prstGeom prst="rect">
            <a:avLst/>
          </a:prstGeom>
        </p:spPr>
        <p:txBody>
          <a:bodyPr/>
          <a:lstStyle>
            <a:lvl1pPr>
              <a:defRPr/>
            </a:lvl1pPr>
          </a:lstStyle>
          <a:p>
            <a:fld id="{F837A89B-64C8-494D-94D8-51B302132E8A}" type="slidenum">
              <a:rPr lang="en-US"/>
              <a:pPr/>
              <a:t>‹#›</a:t>
            </a:fld>
            <a:endParaRPr lang="en-US"/>
          </a:p>
        </p:txBody>
      </p:sp>
      <p:pic>
        <p:nvPicPr>
          <p:cNvPr id="6" name="Picture 1">
            <a:extLst>
              <a:ext uri="{FF2B5EF4-FFF2-40B4-BE49-F238E27FC236}">
                <a16:creationId xmlns:a16="http://schemas.microsoft.com/office/drawing/2014/main" id="{F2098885-EE07-9744-88AF-A1DB3380463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574289" y="-150566"/>
            <a:ext cx="2694516" cy="98636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880990124"/>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userDrawn="1">
  <p:cSld name="50_Blank">
    <p:spTree>
      <p:nvGrpSpPr>
        <p:cNvPr id="1" name=""/>
        <p:cNvGrpSpPr/>
        <p:nvPr/>
      </p:nvGrpSpPr>
      <p:grpSpPr>
        <a:xfrm>
          <a:off x="0" y="0"/>
          <a:ext cx="0" cy="0"/>
          <a:chOff x="0" y="0"/>
          <a:chExt cx="0" cy="0"/>
        </a:xfrm>
      </p:grpSpPr>
      <p:sp>
        <p:nvSpPr>
          <p:cNvPr id="5" name="Title 1"/>
          <p:cNvSpPr>
            <a:spLocks noGrp="1"/>
          </p:cNvSpPr>
          <p:nvPr>
            <p:ph type="title"/>
          </p:nvPr>
        </p:nvSpPr>
        <p:spPr>
          <a:xfrm>
            <a:off x="182881" y="0"/>
            <a:ext cx="11394276" cy="685235"/>
          </a:xfrm>
        </p:spPr>
        <p:txBody>
          <a:bodyPr/>
          <a:lstStyle>
            <a:lvl1pPr>
              <a:defRPr sz="3467"/>
            </a:lvl1pPr>
          </a:lstStyle>
          <a:p>
            <a:r>
              <a:rPr lang="en-US" dirty="0"/>
              <a:t>Click to edit Master title style</a:t>
            </a:r>
          </a:p>
        </p:txBody>
      </p:sp>
      <p:sp>
        <p:nvSpPr>
          <p:cNvPr id="3" name="Footer Placeholder 2"/>
          <p:cNvSpPr>
            <a:spLocks noGrp="1"/>
          </p:cNvSpPr>
          <p:nvPr>
            <p:ph type="ftr" sz="quarter" idx="10"/>
          </p:nvPr>
        </p:nvSpPr>
        <p:spPr>
          <a:xfrm>
            <a:off x="472017" y="6356351"/>
            <a:ext cx="3860800" cy="366183"/>
          </a:xfrm>
          <a:prstGeom prst="rect">
            <a:avLst/>
          </a:prstGeom>
        </p:spPr>
        <p:txBody>
          <a:bodyPr wrap="square" numCol="1" anchorCtr="0" compatLnSpc="1">
            <a:prstTxWarp prst="textNoShape">
              <a:avLst/>
            </a:prstTxWarp>
          </a:bodyPr>
          <a:lstStyle>
            <a:lvl1pPr fontAlgn="base">
              <a:spcBef>
                <a:spcPct val="0"/>
              </a:spcBef>
              <a:spcAft>
                <a:spcPct val="0"/>
              </a:spcAft>
              <a:defRPr>
                <a:latin typeface="Corbel" charset="0"/>
                <a:ea typeface="ＭＳ Ｐゴシック" charset="0"/>
                <a:cs typeface="Corbel" charset="0"/>
              </a:defRPr>
            </a:lvl1pPr>
          </a:lstStyle>
          <a:p>
            <a:endParaRPr lang="en-US"/>
          </a:p>
        </p:txBody>
      </p:sp>
      <p:sp>
        <p:nvSpPr>
          <p:cNvPr id="4" name="Slide Number Placeholder 3"/>
          <p:cNvSpPr>
            <a:spLocks noGrp="1"/>
          </p:cNvSpPr>
          <p:nvPr>
            <p:ph type="sldNum" sz="quarter" idx="11"/>
          </p:nvPr>
        </p:nvSpPr>
        <p:spPr>
          <a:xfrm>
            <a:off x="4900084" y="6356351"/>
            <a:ext cx="2844800" cy="366183"/>
          </a:xfrm>
          <a:prstGeom prst="rect">
            <a:avLst/>
          </a:prstGeom>
        </p:spPr>
        <p:txBody>
          <a:bodyPr/>
          <a:lstStyle>
            <a:lvl1pPr>
              <a:defRPr/>
            </a:lvl1pPr>
          </a:lstStyle>
          <a:p>
            <a:fld id="{F837A89B-64C8-494D-94D8-51B302132E8A}" type="slidenum">
              <a:rPr lang="en-US"/>
              <a:pPr/>
              <a:t>‹#›</a:t>
            </a:fld>
            <a:endParaRPr lang="en-US"/>
          </a:p>
        </p:txBody>
      </p:sp>
      <p:pic>
        <p:nvPicPr>
          <p:cNvPr id="6" name="Picture 1">
            <a:extLst>
              <a:ext uri="{FF2B5EF4-FFF2-40B4-BE49-F238E27FC236}">
                <a16:creationId xmlns:a16="http://schemas.microsoft.com/office/drawing/2014/main" id="{F2098885-EE07-9744-88AF-A1DB3380463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574289" y="-150566"/>
            <a:ext cx="2694516" cy="98636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924428839"/>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userDrawn="1">
  <p:cSld name="51_Blank">
    <p:spTree>
      <p:nvGrpSpPr>
        <p:cNvPr id="1" name=""/>
        <p:cNvGrpSpPr/>
        <p:nvPr/>
      </p:nvGrpSpPr>
      <p:grpSpPr>
        <a:xfrm>
          <a:off x="0" y="0"/>
          <a:ext cx="0" cy="0"/>
          <a:chOff x="0" y="0"/>
          <a:chExt cx="0" cy="0"/>
        </a:xfrm>
      </p:grpSpPr>
      <p:sp>
        <p:nvSpPr>
          <p:cNvPr id="5" name="Title 1"/>
          <p:cNvSpPr>
            <a:spLocks noGrp="1"/>
          </p:cNvSpPr>
          <p:nvPr>
            <p:ph type="title"/>
          </p:nvPr>
        </p:nvSpPr>
        <p:spPr>
          <a:xfrm>
            <a:off x="182881" y="0"/>
            <a:ext cx="11394276" cy="685235"/>
          </a:xfrm>
        </p:spPr>
        <p:txBody>
          <a:bodyPr/>
          <a:lstStyle>
            <a:lvl1pPr>
              <a:defRPr sz="3467"/>
            </a:lvl1pPr>
          </a:lstStyle>
          <a:p>
            <a:r>
              <a:rPr lang="en-US" dirty="0"/>
              <a:t>Click to edit Master title style</a:t>
            </a:r>
          </a:p>
        </p:txBody>
      </p:sp>
      <p:sp>
        <p:nvSpPr>
          <p:cNvPr id="3" name="Footer Placeholder 2"/>
          <p:cNvSpPr>
            <a:spLocks noGrp="1"/>
          </p:cNvSpPr>
          <p:nvPr>
            <p:ph type="ftr" sz="quarter" idx="10"/>
          </p:nvPr>
        </p:nvSpPr>
        <p:spPr>
          <a:xfrm>
            <a:off x="472017" y="6356351"/>
            <a:ext cx="3860800" cy="366183"/>
          </a:xfrm>
          <a:prstGeom prst="rect">
            <a:avLst/>
          </a:prstGeom>
        </p:spPr>
        <p:txBody>
          <a:bodyPr wrap="square" numCol="1" anchorCtr="0" compatLnSpc="1">
            <a:prstTxWarp prst="textNoShape">
              <a:avLst/>
            </a:prstTxWarp>
          </a:bodyPr>
          <a:lstStyle>
            <a:lvl1pPr fontAlgn="base">
              <a:spcBef>
                <a:spcPct val="0"/>
              </a:spcBef>
              <a:spcAft>
                <a:spcPct val="0"/>
              </a:spcAft>
              <a:defRPr>
                <a:latin typeface="Corbel" charset="0"/>
                <a:ea typeface="ＭＳ Ｐゴシック" charset="0"/>
                <a:cs typeface="Corbel" charset="0"/>
              </a:defRPr>
            </a:lvl1pPr>
          </a:lstStyle>
          <a:p>
            <a:endParaRPr lang="en-US"/>
          </a:p>
        </p:txBody>
      </p:sp>
      <p:sp>
        <p:nvSpPr>
          <p:cNvPr id="4" name="Slide Number Placeholder 3"/>
          <p:cNvSpPr>
            <a:spLocks noGrp="1"/>
          </p:cNvSpPr>
          <p:nvPr>
            <p:ph type="sldNum" sz="quarter" idx="11"/>
          </p:nvPr>
        </p:nvSpPr>
        <p:spPr>
          <a:xfrm>
            <a:off x="4900084" y="6356351"/>
            <a:ext cx="2844800" cy="366183"/>
          </a:xfrm>
          <a:prstGeom prst="rect">
            <a:avLst/>
          </a:prstGeom>
        </p:spPr>
        <p:txBody>
          <a:bodyPr/>
          <a:lstStyle>
            <a:lvl1pPr>
              <a:defRPr/>
            </a:lvl1pPr>
          </a:lstStyle>
          <a:p>
            <a:fld id="{F837A89B-64C8-494D-94D8-51B302132E8A}" type="slidenum">
              <a:rPr lang="en-US"/>
              <a:pPr/>
              <a:t>‹#›</a:t>
            </a:fld>
            <a:endParaRPr lang="en-US"/>
          </a:p>
        </p:txBody>
      </p:sp>
      <p:pic>
        <p:nvPicPr>
          <p:cNvPr id="6" name="Picture 1">
            <a:extLst>
              <a:ext uri="{FF2B5EF4-FFF2-40B4-BE49-F238E27FC236}">
                <a16:creationId xmlns:a16="http://schemas.microsoft.com/office/drawing/2014/main" id="{F2098885-EE07-9744-88AF-A1DB3380463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574289" y="-150566"/>
            <a:ext cx="2694516" cy="98636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4097653832"/>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userDrawn="1">
  <p:cSld name="52_Blank">
    <p:spTree>
      <p:nvGrpSpPr>
        <p:cNvPr id="1" name=""/>
        <p:cNvGrpSpPr/>
        <p:nvPr/>
      </p:nvGrpSpPr>
      <p:grpSpPr>
        <a:xfrm>
          <a:off x="0" y="0"/>
          <a:ext cx="0" cy="0"/>
          <a:chOff x="0" y="0"/>
          <a:chExt cx="0" cy="0"/>
        </a:xfrm>
      </p:grpSpPr>
      <p:sp>
        <p:nvSpPr>
          <p:cNvPr id="5" name="Title 1"/>
          <p:cNvSpPr>
            <a:spLocks noGrp="1"/>
          </p:cNvSpPr>
          <p:nvPr>
            <p:ph type="title"/>
          </p:nvPr>
        </p:nvSpPr>
        <p:spPr>
          <a:xfrm>
            <a:off x="182881" y="0"/>
            <a:ext cx="11394276" cy="685235"/>
          </a:xfrm>
        </p:spPr>
        <p:txBody>
          <a:bodyPr/>
          <a:lstStyle>
            <a:lvl1pPr>
              <a:defRPr sz="3467"/>
            </a:lvl1pPr>
          </a:lstStyle>
          <a:p>
            <a:r>
              <a:rPr lang="en-US" dirty="0"/>
              <a:t>Click to edit Master title style</a:t>
            </a:r>
          </a:p>
        </p:txBody>
      </p:sp>
      <p:sp>
        <p:nvSpPr>
          <p:cNvPr id="3" name="Footer Placeholder 2"/>
          <p:cNvSpPr>
            <a:spLocks noGrp="1"/>
          </p:cNvSpPr>
          <p:nvPr>
            <p:ph type="ftr" sz="quarter" idx="10"/>
          </p:nvPr>
        </p:nvSpPr>
        <p:spPr>
          <a:xfrm>
            <a:off x="472017" y="6356351"/>
            <a:ext cx="3860800" cy="366183"/>
          </a:xfrm>
          <a:prstGeom prst="rect">
            <a:avLst/>
          </a:prstGeom>
        </p:spPr>
        <p:txBody>
          <a:bodyPr wrap="square" numCol="1" anchorCtr="0" compatLnSpc="1">
            <a:prstTxWarp prst="textNoShape">
              <a:avLst/>
            </a:prstTxWarp>
          </a:bodyPr>
          <a:lstStyle>
            <a:lvl1pPr fontAlgn="base">
              <a:spcBef>
                <a:spcPct val="0"/>
              </a:spcBef>
              <a:spcAft>
                <a:spcPct val="0"/>
              </a:spcAft>
              <a:defRPr>
                <a:latin typeface="Corbel" charset="0"/>
                <a:ea typeface="ＭＳ Ｐゴシック" charset="0"/>
                <a:cs typeface="Corbel" charset="0"/>
              </a:defRPr>
            </a:lvl1pPr>
          </a:lstStyle>
          <a:p>
            <a:endParaRPr lang="en-US"/>
          </a:p>
        </p:txBody>
      </p:sp>
      <p:sp>
        <p:nvSpPr>
          <p:cNvPr id="4" name="Slide Number Placeholder 3"/>
          <p:cNvSpPr>
            <a:spLocks noGrp="1"/>
          </p:cNvSpPr>
          <p:nvPr>
            <p:ph type="sldNum" sz="quarter" idx="11"/>
          </p:nvPr>
        </p:nvSpPr>
        <p:spPr>
          <a:xfrm>
            <a:off x="4900084" y="6356351"/>
            <a:ext cx="2844800" cy="366183"/>
          </a:xfrm>
          <a:prstGeom prst="rect">
            <a:avLst/>
          </a:prstGeom>
        </p:spPr>
        <p:txBody>
          <a:bodyPr/>
          <a:lstStyle>
            <a:lvl1pPr>
              <a:defRPr/>
            </a:lvl1pPr>
          </a:lstStyle>
          <a:p>
            <a:fld id="{F837A89B-64C8-494D-94D8-51B302132E8A}" type="slidenum">
              <a:rPr lang="en-US"/>
              <a:pPr/>
              <a:t>‹#›</a:t>
            </a:fld>
            <a:endParaRPr lang="en-US"/>
          </a:p>
        </p:txBody>
      </p:sp>
      <p:pic>
        <p:nvPicPr>
          <p:cNvPr id="6" name="Picture 1">
            <a:extLst>
              <a:ext uri="{FF2B5EF4-FFF2-40B4-BE49-F238E27FC236}">
                <a16:creationId xmlns:a16="http://schemas.microsoft.com/office/drawing/2014/main" id="{F2098885-EE07-9744-88AF-A1DB3380463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574289" y="-150566"/>
            <a:ext cx="2694516" cy="98636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205741900"/>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userDrawn="1">
  <p:cSld name="53_Blank">
    <p:spTree>
      <p:nvGrpSpPr>
        <p:cNvPr id="1" name=""/>
        <p:cNvGrpSpPr/>
        <p:nvPr/>
      </p:nvGrpSpPr>
      <p:grpSpPr>
        <a:xfrm>
          <a:off x="0" y="0"/>
          <a:ext cx="0" cy="0"/>
          <a:chOff x="0" y="0"/>
          <a:chExt cx="0" cy="0"/>
        </a:xfrm>
      </p:grpSpPr>
      <p:sp>
        <p:nvSpPr>
          <p:cNvPr id="5" name="Title 1"/>
          <p:cNvSpPr>
            <a:spLocks noGrp="1"/>
          </p:cNvSpPr>
          <p:nvPr>
            <p:ph type="title"/>
          </p:nvPr>
        </p:nvSpPr>
        <p:spPr>
          <a:xfrm>
            <a:off x="182881" y="0"/>
            <a:ext cx="11394276" cy="685235"/>
          </a:xfrm>
        </p:spPr>
        <p:txBody>
          <a:bodyPr/>
          <a:lstStyle>
            <a:lvl1pPr>
              <a:defRPr sz="3467"/>
            </a:lvl1pPr>
          </a:lstStyle>
          <a:p>
            <a:r>
              <a:rPr lang="en-US" dirty="0"/>
              <a:t>Click to edit Master title style</a:t>
            </a:r>
          </a:p>
        </p:txBody>
      </p:sp>
      <p:sp>
        <p:nvSpPr>
          <p:cNvPr id="3" name="Footer Placeholder 2"/>
          <p:cNvSpPr>
            <a:spLocks noGrp="1"/>
          </p:cNvSpPr>
          <p:nvPr>
            <p:ph type="ftr" sz="quarter" idx="10"/>
          </p:nvPr>
        </p:nvSpPr>
        <p:spPr>
          <a:xfrm>
            <a:off x="472017" y="6356351"/>
            <a:ext cx="3860800" cy="366183"/>
          </a:xfrm>
          <a:prstGeom prst="rect">
            <a:avLst/>
          </a:prstGeom>
        </p:spPr>
        <p:txBody>
          <a:bodyPr wrap="square" numCol="1" anchorCtr="0" compatLnSpc="1">
            <a:prstTxWarp prst="textNoShape">
              <a:avLst/>
            </a:prstTxWarp>
          </a:bodyPr>
          <a:lstStyle>
            <a:lvl1pPr fontAlgn="base">
              <a:spcBef>
                <a:spcPct val="0"/>
              </a:spcBef>
              <a:spcAft>
                <a:spcPct val="0"/>
              </a:spcAft>
              <a:defRPr>
                <a:latin typeface="Corbel" charset="0"/>
                <a:ea typeface="ＭＳ Ｐゴシック" charset="0"/>
                <a:cs typeface="Corbel" charset="0"/>
              </a:defRPr>
            </a:lvl1pPr>
          </a:lstStyle>
          <a:p>
            <a:endParaRPr lang="en-US"/>
          </a:p>
        </p:txBody>
      </p:sp>
      <p:sp>
        <p:nvSpPr>
          <p:cNvPr id="4" name="Slide Number Placeholder 3"/>
          <p:cNvSpPr>
            <a:spLocks noGrp="1"/>
          </p:cNvSpPr>
          <p:nvPr>
            <p:ph type="sldNum" sz="quarter" idx="11"/>
          </p:nvPr>
        </p:nvSpPr>
        <p:spPr>
          <a:xfrm>
            <a:off x="4900084" y="6356351"/>
            <a:ext cx="2844800" cy="366183"/>
          </a:xfrm>
          <a:prstGeom prst="rect">
            <a:avLst/>
          </a:prstGeom>
        </p:spPr>
        <p:txBody>
          <a:bodyPr/>
          <a:lstStyle>
            <a:lvl1pPr>
              <a:defRPr/>
            </a:lvl1pPr>
          </a:lstStyle>
          <a:p>
            <a:fld id="{F837A89B-64C8-494D-94D8-51B302132E8A}" type="slidenum">
              <a:rPr lang="en-US"/>
              <a:pPr/>
              <a:t>‹#›</a:t>
            </a:fld>
            <a:endParaRPr lang="en-US"/>
          </a:p>
        </p:txBody>
      </p:sp>
      <p:pic>
        <p:nvPicPr>
          <p:cNvPr id="6" name="Picture 1">
            <a:extLst>
              <a:ext uri="{FF2B5EF4-FFF2-40B4-BE49-F238E27FC236}">
                <a16:creationId xmlns:a16="http://schemas.microsoft.com/office/drawing/2014/main" id="{F2098885-EE07-9744-88AF-A1DB3380463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574289" y="-150566"/>
            <a:ext cx="2694516" cy="98636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5910580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Divider Layout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ZoneTexte 2">
            <a:extLst>
              <a:ext uri="{FF2B5EF4-FFF2-40B4-BE49-F238E27FC236}">
                <a16:creationId xmlns:a16="http://schemas.microsoft.com/office/drawing/2014/main" id="{9187A733-2828-FF4D-A1DC-7E7D7BF66120}"/>
              </a:ext>
            </a:extLst>
          </p:cNvPr>
          <p:cNvSpPr txBox="1"/>
          <p:nvPr/>
        </p:nvSpPr>
        <p:spPr>
          <a:xfrm>
            <a:off x="2" y="2690335"/>
            <a:ext cx="12191999" cy="1477328"/>
          </a:xfrm>
          <a:prstGeom prst="rect">
            <a:avLst/>
          </a:prstGeom>
          <a:noFill/>
        </p:spPr>
        <p:txBody>
          <a:bodyPr wrap="square" lIns="337500" rIns="337500" rtlCol="0" anchor="ctr" anchorCtr="0">
            <a:spAutoFit/>
          </a:bodyPr>
          <a:lstStyle/>
          <a:p>
            <a:pPr algn="ctr"/>
            <a:r>
              <a:rPr lang="en-CA" sz="9000" i="0" noProof="0" dirty="0">
                <a:solidFill>
                  <a:schemeClr val="tx2"/>
                </a:solidFill>
                <a:latin typeface="+mn-lt"/>
              </a:rPr>
              <a:t>Divider layouts</a:t>
            </a:r>
          </a:p>
        </p:txBody>
      </p:sp>
    </p:spTree>
    <p:extLst>
      <p:ext uri="{BB962C8B-B14F-4D97-AF65-F5344CB8AC3E}">
        <p14:creationId xmlns:p14="http://schemas.microsoft.com/office/powerpoint/2010/main" val="1695282720"/>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userDrawn="1">
  <p:cSld name="54_Blank">
    <p:spTree>
      <p:nvGrpSpPr>
        <p:cNvPr id="1" name=""/>
        <p:cNvGrpSpPr/>
        <p:nvPr/>
      </p:nvGrpSpPr>
      <p:grpSpPr>
        <a:xfrm>
          <a:off x="0" y="0"/>
          <a:ext cx="0" cy="0"/>
          <a:chOff x="0" y="0"/>
          <a:chExt cx="0" cy="0"/>
        </a:xfrm>
      </p:grpSpPr>
      <p:sp>
        <p:nvSpPr>
          <p:cNvPr id="5" name="Title 1"/>
          <p:cNvSpPr>
            <a:spLocks noGrp="1"/>
          </p:cNvSpPr>
          <p:nvPr>
            <p:ph type="title"/>
          </p:nvPr>
        </p:nvSpPr>
        <p:spPr>
          <a:xfrm>
            <a:off x="182881" y="0"/>
            <a:ext cx="11394276" cy="685235"/>
          </a:xfrm>
        </p:spPr>
        <p:txBody>
          <a:bodyPr/>
          <a:lstStyle>
            <a:lvl1pPr>
              <a:defRPr sz="3467"/>
            </a:lvl1pPr>
          </a:lstStyle>
          <a:p>
            <a:r>
              <a:rPr lang="en-US" dirty="0"/>
              <a:t>Click to edit Master title style</a:t>
            </a:r>
          </a:p>
        </p:txBody>
      </p:sp>
      <p:sp>
        <p:nvSpPr>
          <p:cNvPr id="3" name="Footer Placeholder 2"/>
          <p:cNvSpPr>
            <a:spLocks noGrp="1"/>
          </p:cNvSpPr>
          <p:nvPr>
            <p:ph type="ftr" sz="quarter" idx="10"/>
          </p:nvPr>
        </p:nvSpPr>
        <p:spPr>
          <a:xfrm>
            <a:off x="472017" y="6356351"/>
            <a:ext cx="3860800" cy="366183"/>
          </a:xfrm>
          <a:prstGeom prst="rect">
            <a:avLst/>
          </a:prstGeom>
        </p:spPr>
        <p:txBody>
          <a:bodyPr wrap="square" numCol="1" anchorCtr="0" compatLnSpc="1">
            <a:prstTxWarp prst="textNoShape">
              <a:avLst/>
            </a:prstTxWarp>
          </a:bodyPr>
          <a:lstStyle>
            <a:lvl1pPr fontAlgn="base">
              <a:spcBef>
                <a:spcPct val="0"/>
              </a:spcBef>
              <a:spcAft>
                <a:spcPct val="0"/>
              </a:spcAft>
              <a:defRPr>
                <a:latin typeface="Corbel" charset="0"/>
                <a:ea typeface="ＭＳ Ｐゴシック" charset="0"/>
                <a:cs typeface="Corbel" charset="0"/>
              </a:defRPr>
            </a:lvl1pPr>
          </a:lstStyle>
          <a:p>
            <a:endParaRPr lang="en-US"/>
          </a:p>
        </p:txBody>
      </p:sp>
      <p:sp>
        <p:nvSpPr>
          <p:cNvPr id="4" name="Slide Number Placeholder 3"/>
          <p:cNvSpPr>
            <a:spLocks noGrp="1"/>
          </p:cNvSpPr>
          <p:nvPr>
            <p:ph type="sldNum" sz="quarter" idx="11"/>
          </p:nvPr>
        </p:nvSpPr>
        <p:spPr>
          <a:xfrm>
            <a:off x="4900084" y="6356351"/>
            <a:ext cx="2844800" cy="366183"/>
          </a:xfrm>
          <a:prstGeom prst="rect">
            <a:avLst/>
          </a:prstGeom>
        </p:spPr>
        <p:txBody>
          <a:bodyPr/>
          <a:lstStyle>
            <a:lvl1pPr>
              <a:defRPr/>
            </a:lvl1pPr>
          </a:lstStyle>
          <a:p>
            <a:fld id="{F837A89B-64C8-494D-94D8-51B302132E8A}" type="slidenum">
              <a:rPr lang="en-US"/>
              <a:pPr/>
              <a:t>‹#›</a:t>
            </a:fld>
            <a:endParaRPr lang="en-US"/>
          </a:p>
        </p:txBody>
      </p:sp>
      <p:pic>
        <p:nvPicPr>
          <p:cNvPr id="6" name="Picture 1">
            <a:extLst>
              <a:ext uri="{FF2B5EF4-FFF2-40B4-BE49-F238E27FC236}">
                <a16:creationId xmlns:a16="http://schemas.microsoft.com/office/drawing/2014/main" id="{F2098885-EE07-9744-88AF-A1DB3380463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574289" y="-150566"/>
            <a:ext cx="2694516" cy="98636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93606820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userDrawn="1">
  <p:cSld name="55_Blank">
    <p:spTree>
      <p:nvGrpSpPr>
        <p:cNvPr id="1" name=""/>
        <p:cNvGrpSpPr/>
        <p:nvPr/>
      </p:nvGrpSpPr>
      <p:grpSpPr>
        <a:xfrm>
          <a:off x="0" y="0"/>
          <a:ext cx="0" cy="0"/>
          <a:chOff x="0" y="0"/>
          <a:chExt cx="0" cy="0"/>
        </a:xfrm>
      </p:grpSpPr>
      <p:sp>
        <p:nvSpPr>
          <p:cNvPr id="5" name="Title 1"/>
          <p:cNvSpPr>
            <a:spLocks noGrp="1"/>
          </p:cNvSpPr>
          <p:nvPr>
            <p:ph type="title"/>
          </p:nvPr>
        </p:nvSpPr>
        <p:spPr>
          <a:xfrm>
            <a:off x="182881" y="0"/>
            <a:ext cx="11394276" cy="685235"/>
          </a:xfrm>
        </p:spPr>
        <p:txBody>
          <a:bodyPr/>
          <a:lstStyle>
            <a:lvl1pPr>
              <a:defRPr sz="3467"/>
            </a:lvl1pPr>
          </a:lstStyle>
          <a:p>
            <a:r>
              <a:rPr lang="en-US" dirty="0"/>
              <a:t>Click to edit Master title style</a:t>
            </a:r>
          </a:p>
        </p:txBody>
      </p:sp>
      <p:sp>
        <p:nvSpPr>
          <p:cNvPr id="3" name="Footer Placeholder 2"/>
          <p:cNvSpPr>
            <a:spLocks noGrp="1"/>
          </p:cNvSpPr>
          <p:nvPr>
            <p:ph type="ftr" sz="quarter" idx="10"/>
          </p:nvPr>
        </p:nvSpPr>
        <p:spPr>
          <a:xfrm>
            <a:off x="472017" y="6356351"/>
            <a:ext cx="3860800" cy="366183"/>
          </a:xfrm>
          <a:prstGeom prst="rect">
            <a:avLst/>
          </a:prstGeom>
        </p:spPr>
        <p:txBody>
          <a:bodyPr wrap="square" numCol="1" anchorCtr="0" compatLnSpc="1">
            <a:prstTxWarp prst="textNoShape">
              <a:avLst/>
            </a:prstTxWarp>
          </a:bodyPr>
          <a:lstStyle>
            <a:lvl1pPr fontAlgn="base">
              <a:spcBef>
                <a:spcPct val="0"/>
              </a:spcBef>
              <a:spcAft>
                <a:spcPct val="0"/>
              </a:spcAft>
              <a:defRPr>
                <a:latin typeface="Corbel" charset="0"/>
                <a:ea typeface="ＭＳ Ｐゴシック" charset="0"/>
                <a:cs typeface="Corbel" charset="0"/>
              </a:defRPr>
            </a:lvl1pPr>
          </a:lstStyle>
          <a:p>
            <a:endParaRPr lang="en-US"/>
          </a:p>
        </p:txBody>
      </p:sp>
      <p:sp>
        <p:nvSpPr>
          <p:cNvPr id="4" name="Slide Number Placeholder 3"/>
          <p:cNvSpPr>
            <a:spLocks noGrp="1"/>
          </p:cNvSpPr>
          <p:nvPr>
            <p:ph type="sldNum" sz="quarter" idx="11"/>
          </p:nvPr>
        </p:nvSpPr>
        <p:spPr>
          <a:xfrm>
            <a:off x="4900084" y="6356351"/>
            <a:ext cx="2844800" cy="366183"/>
          </a:xfrm>
          <a:prstGeom prst="rect">
            <a:avLst/>
          </a:prstGeom>
        </p:spPr>
        <p:txBody>
          <a:bodyPr/>
          <a:lstStyle>
            <a:lvl1pPr>
              <a:defRPr/>
            </a:lvl1pPr>
          </a:lstStyle>
          <a:p>
            <a:fld id="{F837A89B-64C8-494D-94D8-51B302132E8A}" type="slidenum">
              <a:rPr lang="en-US"/>
              <a:pPr/>
              <a:t>‹#›</a:t>
            </a:fld>
            <a:endParaRPr lang="en-US"/>
          </a:p>
        </p:txBody>
      </p:sp>
      <p:pic>
        <p:nvPicPr>
          <p:cNvPr id="6" name="Picture 1">
            <a:extLst>
              <a:ext uri="{FF2B5EF4-FFF2-40B4-BE49-F238E27FC236}">
                <a16:creationId xmlns:a16="http://schemas.microsoft.com/office/drawing/2014/main" id="{F2098885-EE07-9744-88AF-A1DB3380463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574289" y="-150566"/>
            <a:ext cx="2694516" cy="98636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979658772"/>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userDrawn="1">
  <p:cSld name="56_Blank">
    <p:spTree>
      <p:nvGrpSpPr>
        <p:cNvPr id="1" name=""/>
        <p:cNvGrpSpPr/>
        <p:nvPr/>
      </p:nvGrpSpPr>
      <p:grpSpPr>
        <a:xfrm>
          <a:off x="0" y="0"/>
          <a:ext cx="0" cy="0"/>
          <a:chOff x="0" y="0"/>
          <a:chExt cx="0" cy="0"/>
        </a:xfrm>
      </p:grpSpPr>
      <p:sp>
        <p:nvSpPr>
          <p:cNvPr id="5" name="Title 1"/>
          <p:cNvSpPr>
            <a:spLocks noGrp="1"/>
          </p:cNvSpPr>
          <p:nvPr>
            <p:ph type="title"/>
          </p:nvPr>
        </p:nvSpPr>
        <p:spPr>
          <a:xfrm>
            <a:off x="182881" y="0"/>
            <a:ext cx="11394276" cy="685235"/>
          </a:xfrm>
        </p:spPr>
        <p:txBody>
          <a:bodyPr/>
          <a:lstStyle>
            <a:lvl1pPr>
              <a:defRPr sz="3467"/>
            </a:lvl1pPr>
          </a:lstStyle>
          <a:p>
            <a:r>
              <a:rPr lang="en-US" dirty="0"/>
              <a:t>Click to edit Master title style</a:t>
            </a:r>
          </a:p>
        </p:txBody>
      </p:sp>
      <p:sp>
        <p:nvSpPr>
          <p:cNvPr id="3" name="Footer Placeholder 2"/>
          <p:cNvSpPr>
            <a:spLocks noGrp="1"/>
          </p:cNvSpPr>
          <p:nvPr>
            <p:ph type="ftr" sz="quarter" idx="10"/>
          </p:nvPr>
        </p:nvSpPr>
        <p:spPr>
          <a:xfrm>
            <a:off x="472017" y="6356351"/>
            <a:ext cx="3860800" cy="366183"/>
          </a:xfrm>
          <a:prstGeom prst="rect">
            <a:avLst/>
          </a:prstGeom>
        </p:spPr>
        <p:txBody>
          <a:bodyPr wrap="square" numCol="1" anchorCtr="0" compatLnSpc="1">
            <a:prstTxWarp prst="textNoShape">
              <a:avLst/>
            </a:prstTxWarp>
          </a:bodyPr>
          <a:lstStyle>
            <a:lvl1pPr fontAlgn="base">
              <a:spcBef>
                <a:spcPct val="0"/>
              </a:spcBef>
              <a:spcAft>
                <a:spcPct val="0"/>
              </a:spcAft>
              <a:defRPr>
                <a:latin typeface="Corbel" charset="0"/>
                <a:ea typeface="ＭＳ Ｐゴシック" charset="0"/>
                <a:cs typeface="Corbel" charset="0"/>
              </a:defRPr>
            </a:lvl1pPr>
          </a:lstStyle>
          <a:p>
            <a:endParaRPr lang="en-US"/>
          </a:p>
        </p:txBody>
      </p:sp>
      <p:sp>
        <p:nvSpPr>
          <p:cNvPr id="4" name="Slide Number Placeholder 3"/>
          <p:cNvSpPr>
            <a:spLocks noGrp="1"/>
          </p:cNvSpPr>
          <p:nvPr>
            <p:ph type="sldNum" sz="quarter" idx="11"/>
          </p:nvPr>
        </p:nvSpPr>
        <p:spPr>
          <a:xfrm>
            <a:off x="4900084" y="6356351"/>
            <a:ext cx="2844800" cy="366183"/>
          </a:xfrm>
          <a:prstGeom prst="rect">
            <a:avLst/>
          </a:prstGeom>
        </p:spPr>
        <p:txBody>
          <a:bodyPr/>
          <a:lstStyle>
            <a:lvl1pPr>
              <a:defRPr/>
            </a:lvl1pPr>
          </a:lstStyle>
          <a:p>
            <a:fld id="{F837A89B-64C8-494D-94D8-51B302132E8A}" type="slidenum">
              <a:rPr lang="en-US"/>
              <a:pPr/>
              <a:t>‹#›</a:t>
            </a:fld>
            <a:endParaRPr lang="en-US"/>
          </a:p>
        </p:txBody>
      </p:sp>
      <p:pic>
        <p:nvPicPr>
          <p:cNvPr id="6" name="Picture 1">
            <a:extLst>
              <a:ext uri="{FF2B5EF4-FFF2-40B4-BE49-F238E27FC236}">
                <a16:creationId xmlns:a16="http://schemas.microsoft.com/office/drawing/2014/main" id="{F2098885-EE07-9744-88AF-A1DB3380463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574289" y="-150566"/>
            <a:ext cx="2694516" cy="98636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040811810"/>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userDrawn="1">
  <p:cSld name="57_Blank">
    <p:spTree>
      <p:nvGrpSpPr>
        <p:cNvPr id="1" name=""/>
        <p:cNvGrpSpPr/>
        <p:nvPr/>
      </p:nvGrpSpPr>
      <p:grpSpPr>
        <a:xfrm>
          <a:off x="0" y="0"/>
          <a:ext cx="0" cy="0"/>
          <a:chOff x="0" y="0"/>
          <a:chExt cx="0" cy="0"/>
        </a:xfrm>
      </p:grpSpPr>
      <p:sp>
        <p:nvSpPr>
          <p:cNvPr id="5" name="Title 1"/>
          <p:cNvSpPr>
            <a:spLocks noGrp="1"/>
          </p:cNvSpPr>
          <p:nvPr>
            <p:ph type="title"/>
          </p:nvPr>
        </p:nvSpPr>
        <p:spPr>
          <a:xfrm>
            <a:off x="182881" y="0"/>
            <a:ext cx="11394276" cy="685235"/>
          </a:xfrm>
        </p:spPr>
        <p:txBody>
          <a:bodyPr/>
          <a:lstStyle>
            <a:lvl1pPr>
              <a:defRPr sz="3467"/>
            </a:lvl1pPr>
          </a:lstStyle>
          <a:p>
            <a:r>
              <a:rPr lang="en-US" dirty="0"/>
              <a:t>Click to edit Master title style</a:t>
            </a:r>
          </a:p>
        </p:txBody>
      </p:sp>
      <p:sp>
        <p:nvSpPr>
          <p:cNvPr id="3" name="Footer Placeholder 2"/>
          <p:cNvSpPr>
            <a:spLocks noGrp="1"/>
          </p:cNvSpPr>
          <p:nvPr>
            <p:ph type="ftr" sz="quarter" idx="10"/>
          </p:nvPr>
        </p:nvSpPr>
        <p:spPr>
          <a:xfrm>
            <a:off x="472017" y="6356351"/>
            <a:ext cx="3860800" cy="366183"/>
          </a:xfrm>
          <a:prstGeom prst="rect">
            <a:avLst/>
          </a:prstGeom>
        </p:spPr>
        <p:txBody>
          <a:bodyPr wrap="square" numCol="1" anchorCtr="0" compatLnSpc="1">
            <a:prstTxWarp prst="textNoShape">
              <a:avLst/>
            </a:prstTxWarp>
          </a:bodyPr>
          <a:lstStyle>
            <a:lvl1pPr fontAlgn="base">
              <a:spcBef>
                <a:spcPct val="0"/>
              </a:spcBef>
              <a:spcAft>
                <a:spcPct val="0"/>
              </a:spcAft>
              <a:defRPr>
                <a:latin typeface="Corbel" charset="0"/>
                <a:ea typeface="ＭＳ Ｐゴシック" charset="0"/>
                <a:cs typeface="Corbel" charset="0"/>
              </a:defRPr>
            </a:lvl1pPr>
          </a:lstStyle>
          <a:p>
            <a:endParaRPr lang="en-US"/>
          </a:p>
        </p:txBody>
      </p:sp>
      <p:sp>
        <p:nvSpPr>
          <p:cNvPr id="4" name="Slide Number Placeholder 3"/>
          <p:cNvSpPr>
            <a:spLocks noGrp="1"/>
          </p:cNvSpPr>
          <p:nvPr>
            <p:ph type="sldNum" sz="quarter" idx="11"/>
          </p:nvPr>
        </p:nvSpPr>
        <p:spPr>
          <a:xfrm>
            <a:off x="4900084" y="6356351"/>
            <a:ext cx="2844800" cy="366183"/>
          </a:xfrm>
          <a:prstGeom prst="rect">
            <a:avLst/>
          </a:prstGeom>
        </p:spPr>
        <p:txBody>
          <a:bodyPr/>
          <a:lstStyle>
            <a:lvl1pPr>
              <a:defRPr/>
            </a:lvl1pPr>
          </a:lstStyle>
          <a:p>
            <a:fld id="{F837A89B-64C8-494D-94D8-51B302132E8A}" type="slidenum">
              <a:rPr lang="en-US"/>
              <a:pPr/>
              <a:t>‹#›</a:t>
            </a:fld>
            <a:endParaRPr lang="en-US"/>
          </a:p>
        </p:txBody>
      </p:sp>
      <p:pic>
        <p:nvPicPr>
          <p:cNvPr id="6" name="Picture 1">
            <a:extLst>
              <a:ext uri="{FF2B5EF4-FFF2-40B4-BE49-F238E27FC236}">
                <a16:creationId xmlns:a16="http://schemas.microsoft.com/office/drawing/2014/main" id="{F2098885-EE07-9744-88AF-A1DB3380463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574289" y="-150566"/>
            <a:ext cx="2694516" cy="98636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602698384"/>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userDrawn="1">
  <p:cSld name="58_Blank">
    <p:spTree>
      <p:nvGrpSpPr>
        <p:cNvPr id="1" name=""/>
        <p:cNvGrpSpPr/>
        <p:nvPr/>
      </p:nvGrpSpPr>
      <p:grpSpPr>
        <a:xfrm>
          <a:off x="0" y="0"/>
          <a:ext cx="0" cy="0"/>
          <a:chOff x="0" y="0"/>
          <a:chExt cx="0" cy="0"/>
        </a:xfrm>
      </p:grpSpPr>
      <p:sp>
        <p:nvSpPr>
          <p:cNvPr id="5" name="Title 1"/>
          <p:cNvSpPr>
            <a:spLocks noGrp="1"/>
          </p:cNvSpPr>
          <p:nvPr>
            <p:ph type="title"/>
          </p:nvPr>
        </p:nvSpPr>
        <p:spPr>
          <a:xfrm>
            <a:off x="182881" y="0"/>
            <a:ext cx="11394276" cy="685235"/>
          </a:xfrm>
        </p:spPr>
        <p:txBody>
          <a:bodyPr/>
          <a:lstStyle>
            <a:lvl1pPr>
              <a:defRPr sz="3467"/>
            </a:lvl1pPr>
          </a:lstStyle>
          <a:p>
            <a:r>
              <a:rPr lang="en-US" dirty="0"/>
              <a:t>Click to edit Master title style</a:t>
            </a:r>
          </a:p>
        </p:txBody>
      </p:sp>
      <p:sp>
        <p:nvSpPr>
          <p:cNvPr id="3" name="Footer Placeholder 2"/>
          <p:cNvSpPr>
            <a:spLocks noGrp="1"/>
          </p:cNvSpPr>
          <p:nvPr>
            <p:ph type="ftr" sz="quarter" idx="10"/>
          </p:nvPr>
        </p:nvSpPr>
        <p:spPr>
          <a:xfrm>
            <a:off x="472017" y="6356351"/>
            <a:ext cx="3860800" cy="366183"/>
          </a:xfrm>
          <a:prstGeom prst="rect">
            <a:avLst/>
          </a:prstGeom>
        </p:spPr>
        <p:txBody>
          <a:bodyPr wrap="square" numCol="1" anchorCtr="0" compatLnSpc="1">
            <a:prstTxWarp prst="textNoShape">
              <a:avLst/>
            </a:prstTxWarp>
          </a:bodyPr>
          <a:lstStyle>
            <a:lvl1pPr fontAlgn="base">
              <a:spcBef>
                <a:spcPct val="0"/>
              </a:spcBef>
              <a:spcAft>
                <a:spcPct val="0"/>
              </a:spcAft>
              <a:defRPr>
                <a:latin typeface="Corbel" charset="0"/>
                <a:ea typeface="ＭＳ Ｐゴシック" charset="0"/>
                <a:cs typeface="Corbel" charset="0"/>
              </a:defRPr>
            </a:lvl1pPr>
          </a:lstStyle>
          <a:p>
            <a:endParaRPr lang="en-US"/>
          </a:p>
        </p:txBody>
      </p:sp>
      <p:sp>
        <p:nvSpPr>
          <p:cNvPr id="4" name="Slide Number Placeholder 3"/>
          <p:cNvSpPr>
            <a:spLocks noGrp="1"/>
          </p:cNvSpPr>
          <p:nvPr>
            <p:ph type="sldNum" sz="quarter" idx="11"/>
          </p:nvPr>
        </p:nvSpPr>
        <p:spPr>
          <a:xfrm>
            <a:off x="4900084" y="6356351"/>
            <a:ext cx="2844800" cy="366183"/>
          </a:xfrm>
          <a:prstGeom prst="rect">
            <a:avLst/>
          </a:prstGeom>
        </p:spPr>
        <p:txBody>
          <a:bodyPr/>
          <a:lstStyle>
            <a:lvl1pPr>
              <a:defRPr/>
            </a:lvl1pPr>
          </a:lstStyle>
          <a:p>
            <a:fld id="{F837A89B-64C8-494D-94D8-51B302132E8A}" type="slidenum">
              <a:rPr lang="en-US"/>
              <a:pPr/>
              <a:t>‹#›</a:t>
            </a:fld>
            <a:endParaRPr lang="en-US"/>
          </a:p>
        </p:txBody>
      </p:sp>
      <p:pic>
        <p:nvPicPr>
          <p:cNvPr id="6" name="Picture 1">
            <a:extLst>
              <a:ext uri="{FF2B5EF4-FFF2-40B4-BE49-F238E27FC236}">
                <a16:creationId xmlns:a16="http://schemas.microsoft.com/office/drawing/2014/main" id="{F2098885-EE07-9744-88AF-A1DB3380463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574289" y="-150566"/>
            <a:ext cx="2694516" cy="98636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152893607"/>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userDrawn="1">
  <p:cSld name="59_Blank">
    <p:spTree>
      <p:nvGrpSpPr>
        <p:cNvPr id="1" name=""/>
        <p:cNvGrpSpPr/>
        <p:nvPr/>
      </p:nvGrpSpPr>
      <p:grpSpPr>
        <a:xfrm>
          <a:off x="0" y="0"/>
          <a:ext cx="0" cy="0"/>
          <a:chOff x="0" y="0"/>
          <a:chExt cx="0" cy="0"/>
        </a:xfrm>
      </p:grpSpPr>
      <p:sp>
        <p:nvSpPr>
          <p:cNvPr id="5" name="Title 1"/>
          <p:cNvSpPr>
            <a:spLocks noGrp="1"/>
          </p:cNvSpPr>
          <p:nvPr>
            <p:ph type="title"/>
          </p:nvPr>
        </p:nvSpPr>
        <p:spPr>
          <a:xfrm>
            <a:off x="182881" y="0"/>
            <a:ext cx="11394276" cy="685235"/>
          </a:xfrm>
        </p:spPr>
        <p:txBody>
          <a:bodyPr/>
          <a:lstStyle>
            <a:lvl1pPr>
              <a:defRPr sz="3467"/>
            </a:lvl1pPr>
          </a:lstStyle>
          <a:p>
            <a:r>
              <a:rPr lang="en-US" dirty="0"/>
              <a:t>Click to edit Master title style</a:t>
            </a:r>
          </a:p>
        </p:txBody>
      </p:sp>
      <p:sp>
        <p:nvSpPr>
          <p:cNvPr id="3" name="Footer Placeholder 2"/>
          <p:cNvSpPr>
            <a:spLocks noGrp="1"/>
          </p:cNvSpPr>
          <p:nvPr>
            <p:ph type="ftr" sz="quarter" idx="10"/>
          </p:nvPr>
        </p:nvSpPr>
        <p:spPr>
          <a:xfrm>
            <a:off x="472017" y="6356351"/>
            <a:ext cx="3860800" cy="366183"/>
          </a:xfrm>
          <a:prstGeom prst="rect">
            <a:avLst/>
          </a:prstGeom>
        </p:spPr>
        <p:txBody>
          <a:bodyPr wrap="square" numCol="1" anchorCtr="0" compatLnSpc="1">
            <a:prstTxWarp prst="textNoShape">
              <a:avLst/>
            </a:prstTxWarp>
          </a:bodyPr>
          <a:lstStyle>
            <a:lvl1pPr fontAlgn="base">
              <a:spcBef>
                <a:spcPct val="0"/>
              </a:spcBef>
              <a:spcAft>
                <a:spcPct val="0"/>
              </a:spcAft>
              <a:defRPr>
                <a:latin typeface="Corbel" charset="0"/>
                <a:ea typeface="ＭＳ Ｐゴシック" charset="0"/>
                <a:cs typeface="Corbel" charset="0"/>
              </a:defRPr>
            </a:lvl1pPr>
          </a:lstStyle>
          <a:p>
            <a:endParaRPr lang="en-US"/>
          </a:p>
        </p:txBody>
      </p:sp>
      <p:sp>
        <p:nvSpPr>
          <p:cNvPr id="4" name="Slide Number Placeholder 3"/>
          <p:cNvSpPr>
            <a:spLocks noGrp="1"/>
          </p:cNvSpPr>
          <p:nvPr>
            <p:ph type="sldNum" sz="quarter" idx="11"/>
          </p:nvPr>
        </p:nvSpPr>
        <p:spPr>
          <a:xfrm>
            <a:off x="4900084" y="6356351"/>
            <a:ext cx="2844800" cy="366183"/>
          </a:xfrm>
          <a:prstGeom prst="rect">
            <a:avLst/>
          </a:prstGeom>
        </p:spPr>
        <p:txBody>
          <a:bodyPr/>
          <a:lstStyle>
            <a:lvl1pPr>
              <a:defRPr/>
            </a:lvl1pPr>
          </a:lstStyle>
          <a:p>
            <a:fld id="{F837A89B-64C8-494D-94D8-51B302132E8A}" type="slidenum">
              <a:rPr lang="en-US"/>
              <a:pPr/>
              <a:t>‹#›</a:t>
            </a:fld>
            <a:endParaRPr lang="en-US"/>
          </a:p>
        </p:txBody>
      </p:sp>
      <p:pic>
        <p:nvPicPr>
          <p:cNvPr id="6" name="Picture 1">
            <a:extLst>
              <a:ext uri="{FF2B5EF4-FFF2-40B4-BE49-F238E27FC236}">
                <a16:creationId xmlns:a16="http://schemas.microsoft.com/office/drawing/2014/main" id="{F2098885-EE07-9744-88AF-A1DB3380463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574289" y="-150566"/>
            <a:ext cx="2694516" cy="98636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555424570"/>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userDrawn="1">
  <p:cSld name="60_Blank">
    <p:spTree>
      <p:nvGrpSpPr>
        <p:cNvPr id="1" name=""/>
        <p:cNvGrpSpPr/>
        <p:nvPr/>
      </p:nvGrpSpPr>
      <p:grpSpPr>
        <a:xfrm>
          <a:off x="0" y="0"/>
          <a:ext cx="0" cy="0"/>
          <a:chOff x="0" y="0"/>
          <a:chExt cx="0" cy="0"/>
        </a:xfrm>
      </p:grpSpPr>
      <p:sp>
        <p:nvSpPr>
          <p:cNvPr id="5" name="Title 1"/>
          <p:cNvSpPr>
            <a:spLocks noGrp="1"/>
          </p:cNvSpPr>
          <p:nvPr>
            <p:ph type="title"/>
          </p:nvPr>
        </p:nvSpPr>
        <p:spPr>
          <a:xfrm>
            <a:off x="182881" y="0"/>
            <a:ext cx="11394276" cy="685235"/>
          </a:xfrm>
        </p:spPr>
        <p:txBody>
          <a:bodyPr/>
          <a:lstStyle>
            <a:lvl1pPr>
              <a:defRPr sz="3467"/>
            </a:lvl1pPr>
          </a:lstStyle>
          <a:p>
            <a:r>
              <a:rPr lang="en-US" dirty="0"/>
              <a:t>Click to edit Master title style</a:t>
            </a:r>
          </a:p>
        </p:txBody>
      </p:sp>
      <p:sp>
        <p:nvSpPr>
          <p:cNvPr id="3" name="Footer Placeholder 2"/>
          <p:cNvSpPr>
            <a:spLocks noGrp="1"/>
          </p:cNvSpPr>
          <p:nvPr>
            <p:ph type="ftr" sz="quarter" idx="10"/>
          </p:nvPr>
        </p:nvSpPr>
        <p:spPr>
          <a:xfrm>
            <a:off x="472017" y="6356351"/>
            <a:ext cx="3860800" cy="366183"/>
          </a:xfrm>
          <a:prstGeom prst="rect">
            <a:avLst/>
          </a:prstGeom>
        </p:spPr>
        <p:txBody>
          <a:bodyPr wrap="square" numCol="1" anchorCtr="0" compatLnSpc="1">
            <a:prstTxWarp prst="textNoShape">
              <a:avLst/>
            </a:prstTxWarp>
          </a:bodyPr>
          <a:lstStyle>
            <a:lvl1pPr fontAlgn="base">
              <a:spcBef>
                <a:spcPct val="0"/>
              </a:spcBef>
              <a:spcAft>
                <a:spcPct val="0"/>
              </a:spcAft>
              <a:defRPr>
                <a:latin typeface="Corbel" charset="0"/>
                <a:ea typeface="ＭＳ Ｐゴシック" charset="0"/>
                <a:cs typeface="Corbel" charset="0"/>
              </a:defRPr>
            </a:lvl1pPr>
          </a:lstStyle>
          <a:p>
            <a:endParaRPr lang="en-US"/>
          </a:p>
        </p:txBody>
      </p:sp>
      <p:sp>
        <p:nvSpPr>
          <p:cNvPr id="4" name="Slide Number Placeholder 3"/>
          <p:cNvSpPr>
            <a:spLocks noGrp="1"/>
          </p:cNvSpPr>
          <p:nvPr>
            <p:ph type="sldNum" sz="quarter" idx="11"/>
          </p:nvPr>
        </p:nvSpPr>
        <p:spPr>
          <a:xfrm>
            <a:off x="4900084" y="6356351"/>
            <a:ext cx="2844800" cy="366183"/>
          </a:xfrm>
          <a:prstGeom prst="rect">
            <a:avLst/>
          </a:prstGeom>
        </p:spPr>
        <p:txBody>
          <a:bodyPr/>
          <a:lstStyle>
            <a:lvl1pPr>
              <a:defRPr/>
            </a:lvl1pPr>
          </a:lstStyle>
          <a:p>
            <a:fld id="{F837A89B-64C8-494D-94D8-51B302132E8A}" type="slidenum">
              <a:rPr lang="en-US"/>
              <a:pPr/>
              <a:t>‹#›</a:t>
            </a:fld>
            <a:endParaRPr lang="en-US"/>
          </a:p>
        </p:txBody>
      </p:sp>
      <p:pic>
        <p:nvPicPr>
          <p:cNvPr id="6" name="Picture 1">
            <a:extLst>
              <a:ext uri="{FF2B5EF4-FFF2-40B4-BE49-F238E27FC236}">
                <a16:creationId xmlns:a16="http://schemas.microsoft.com/office/drawing/2014/main" id="{F2098885-EE07-9744-88AF-A1DB3380463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574289" y="-150566"/>
            <a:ext cx="2694516" cy="98636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501191562"/>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userDrawn="1">
  <p:cSld name="61_Blank">
    <p:spTree>
      <p:nvGrpSpPr>
        <p:cNvPr id="1" name=""/>
        <p:cNvGrpSpPr/>
        <p:nvPr/>
      </p:nvGrpSpPr>
      <p:grpSpPr>
        <a:xfrm>
          <a:off x="0" y="0"/>
          <a:ext cx="0" cy="0"/>
          <a:chOff x="0" y="0"/>
          <a:chExt cx="0" cy="0"/>
        </a:xfrm>
      </p:grpSpPr>
      <p:sp>
        <p:nvSpPr>
          <p:cNvPr id="5" name="Title 1"/>
          <p:cNvSpPr>
            <a:spLocks noGrp="1"/>
          </p:cNvSpPr>
          <p:nvPr>
            <p:ph type="title"/>
          </p:nvPr>
        </p:nvSpPr>
        <p:spPr>
          <a:xfrm>
            <a:off x="182881" y="0"/>
            <a:ext cx="11394276" cy="685235"/>
          </a:xfrm>
        </p:spPr>
        <p:txBody>
          <a:bodyPr/>
          <a:lstStyle>
            <a:lvl1pPr>
              <a:defRPr sz="3467"/>
            </a:lvl1pPr>
          </a:lstStyle>
          <a:p>
            <a:r>
              <a:rPr lang="en-US" dirty="0"/>
              <a:t>Click to edit Master title style</a:t>
            </a:r>
          </a:p>
        </p:txBody>
      </p:sp>
      <p:sp>
        <p:nvSpPr>
          <p:cNvPr id="3" name="Footer Placeholder 2"/>
          <p:cNvSpPr>
            <a:spLocks noGrp="1"/>
          </p:cNvSpPr>
          <p:nvPr>
            <p:ph type="ftr" sz="quarter" idx="10"/>
          </p:nvPr>
        </p:nvSpPr>
        <p:spPr>
          <a:xfrm>
            <a:off x="472017" y="6356351"/>
            <a:ext cx="3860800" cy="366183"/>
          </a:xfrm>
          <a:prstGeom prst="rect">
            <a:avLst/>
          </a:prstGeom>
        </p:spPr>
        <p:txBody>
          <a:bodyPr wrap="square" numCol="1" anchorCtr="0" compatLnSpc="1">
            <a:prstTxWarp prst="textNoShape">
              <a:avLst/>
            </a:prstTxWarp>
          </a:bodyPr>
          <a:lstStyle>
            <a:lvl1pPr fontAlgn="base">
              <a:spcBef>
                <a:spcPct val="0"/>
              </a:spcBef>
              <a:spcAft>
                <a:spcPct val="0"/>
              </a:spcAft>
              <a:defRPr>
                <a:latin typeface="Corbel" charset="0"/>
                <a:ea typeface="ＭＳ Ｐゴシック" charset="0"/>
                <a:cs typeface="Corbel" charset="0"/>
              </a:defRPr>
            </a:lvl1pPr>
          </a:lstStyle>
          <a:p>
            <a:endParaRPr lang="en-US"/>
          </a:p>
        </p:txBody>
      </p:sp>
      <p:sp>
        <p:nvSpPr>
          <p:cNvPr id="4" name="Slide Number Placeholder 3"/>
          <p:cNvSpPr>
            <a:spLocks noGrp="1"/>
          </p:cNvSpPr>
          <p:nvPr>
            <p:ph type="sldNum" sz="quarter" idx="11"/>
          </p:nvPr>
        </p:nvSpPr>
        <p:spPr>
          <a:xfrm>
            <a:off x="4900084" y="6356351"/>
            <a:ext cx="2844800" cy="366183"/>
          </a:xfrm>
          <a:prstGeom prst="rect">
            <a:avLst/>
          </a:prstGeom>
        </p:spPr>
        <p:txBody>
          <a:bodyPr/>
          <a:lstStyle>
            <a:lvl1pPr>
              <a:defRPr/>
            </a:lvl1pPr>
          </a:lstStyle>
          <a:p>
            <a:fld id="{F837A89B-64C8-494D-94D8-51B302132E8A}" type="slidenum">
              <a:rPr lang="en-US"/>
              <a:pPr/>
              <a:t>‹#›</a:t>
            </a:fld>
            <a:endParaRPr lang="en-US"/>
          </a:p>
        </p:txBody>
      </p:sp>
      <p:pic>
        <p:nvPicPr>
          <p:cNvPr id="6" name="Picture 1">
            <a:extLst>
              <a:ext uri="{FF2B5EF4-FFF2-40B4-BE49-F238E27FC236}">
                <a16:creationId xmlns:a16="http://schemas.microsoft.com/office/drawing/2014/main" id="{F2098885-EE07-9744-88AF-A1DB3380463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574289" y="-150566"/>
            <a:ext cx="2694516" cy="98636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463712879"/>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userDrawn="1">
  <p:cSld name="62_Blank">
    <p:spTree>
      <p:nvGrpSpPr>
        <p:cNvPr id="1" name=""/>
        <p:cNvGrpSpPr/>
        <p:nvPr/>
      </p:nvGrpSpPr>
      <p:grpSpPr>
        <a:xfrm>
          <a:off x="0" y="0"/>
          <a:ext cx="0" cy="0"/>
          <a:chOff x="0" y="0"/>
          <a:chExt cx="0" cy="0"/>
        </a:xfrm>
      </p:grpSpPr>
      <p:sp>
        <p:nvSpPr>
          <p:cNvPr id="5" name="Title 1"/>
          <p:cNvSpPr>
            <a:spLocks noGrp="1"/>
          </p:cNvSpPr>
          <p:nvPr>
            <p:ph type="title"/>
          </p:nvPr>
        </p:nvSpPr>
        <p:spPr>
          <a:xfrm>
            <a:off x="182881" y="0"/>
            <a:ext cx="11394276" cy="685235"/>
          </a:xfrm>
        </p:spPr>
        <p:txBody>
          <a:bodyPr/>
          <a:lstStyle>
            <a:lvl1pPr>
              <a:defRPr sz="3467"/>
            </a:lvl1pPr>
          </a:lstStyle>
          <a:p>
            <a:r>
              <a:rPr lang="en-US" dirty="0"/>
              <a:t>Click to edit Master title style</a:t>
            </a:r>
          </a:p>
        </p:txBody>
      </p:sp>
      <p:sp>
        <p:nvSpPr>
          <p:cNvPr id="3" name="Footer Placeholder 2"/>
          <p:cNvSpPr>
            <a:spLocks noGrp="1"/>
          </p:cNvSpPr>
          <p:nvPr>
            <p:ph type="ftr" sz="quarter" idx="10"/>
          </p:nvPr>
        </p:nvSpPr>
        <p:spPr>
          <a:xfrm>
            <a:off x="472017" y="6356351"/>
            <a:ext cx="3860800" cy="366183"/>
          </a:xfrm>
          <a:prstGeom prst="rect">
            <a:avLst/>
          </a:prstGeom>
        </p:spPr>
        <p:txBody>
          <a:bodyPr wrap="square" numCol="1" anchorCtr="0" compatLnSpc="1">
            <a:prstTxWarp prst="textNoShape">
              <a:avLst/>
            </a:prstTxWarp>
          </a:bodyPr>
          <a:lstStyle>
            <a:lvl1pPr fontAlgn="base">
              <a:spcBef>
                <a:spcPct val="0"/>
              </a:spcBef>
              <a:spcAft>
                <a:spcPct val="0"/>
              </a:spcAft>
              <a:defRPr>
                <a:latin typeface="Corbel" charset="0"/>
                <a:ea typeface="ＭＳ Ｐゴシック" charset="0"/>
                <a:cs typeface="Corbel" charset="0"/>
              </a:defRPr>
            </a:lvl1pPr>
          </a:lstStyle>
          <a:p>
            <a:endParaRPr lang="en-US"/>
          </a:p>
        </p:txBody>
      </p:sp>
      <p:sp>
        <p:nvSpPr>
          <p:cNvPr id="4" name="Slide Number Placeholder 3"/>
          <p:cNvSpPr>
            <a:spLocks noGrp="1"/>
          </p:cNvSpPr>
          <p:nvPr>
            <p:ph type="sldNum" sz="quarter" idx="11"/>
          </p:nvPr>
        </p:nvSpPr>
        <p:spPr>
          <a:xfrm>
            <a:off x="4900084" y="6356351"/>
            <a:ext cx="2844800" cy="366183"/>
          </a:xfrm>
          <a:prstGeom prst="rect">
            <a:avLst/>
          </a:prstGeom>
        </p:spPr>
        <p:txBody>
          <a:bodyPr/>
          <a:lstStyle>
            <a:lvl1pPr>
              <a:defRPr/>
            </a:lvl1pPr>
          </a:lstStyle>
          <a:p>
            <a:fld id="{F837A89B-64C8-494D-94D8-51B302132E8A}" type="slidenum">
              <a:rPr lang="en-US"/>
              <a:pPr/>
              <a:t>‹#›</a:t>
            </a:fld>
            <a:endParaRPr lang="en-US"/>
          </a:p>
        </p:txBody>
      </p:sp>
      <p:pic>
        <p:nvPicPr>
          <p:cNvPr id="6" name="Picture 1">
            <a:extLst>
              <a:ext uri="{FF2B5EF4-FFF2-40B4-BE49-F238E27FC236}">
                <a16:creationId xmlns:a16="http://schemas.microsoft.com/office/drawing/2014/main" id="{F2098885-EE07-9744-88AF-A1DB3380463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574289" y="-150566"/>
            <a:ext cx="2694516" cy="98636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402683237"/>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userDrawn="1">
  <p:cSld name="63_Blank">
    <p:spTree>
      <p:nvGrpSpPr>
        <p:cNvPr id="1" name=""/>
        <p:cNvGrpSpPr/>
        <p:nvPr/>
      </p:nvGrpSpPr>
      <p:grpSpPr>
        <a:xfrm>
          <a:off x="0" y="0"/>
          <a:ext cx="0" cy="0"/>
          <a:chOff x="0" y="0"/>
          <a:chExt cx="0" cy="0"/>
        </a:xfrm>
      </p:grpSpPr>
      <p:sp>
        <p:nvSpPr>
          <p:cNvPr id="5" name="Title 1"/>
          <p:cNvSpPr>
            <a:spLocks noGrp="1"/>
          </p:cNvSpPr>
          <p:nvPr>
            <p:ph type="title"/>
          </p:nvPr>
        </p:nvSpPr>
        <p:spPr>
          <a:xfrm>
            <a:off x="182881" y="0"/>
            <a:ext cx="11394276" cy="685235"/>
          </a:xfrm>
        </p:spPr>
        <p:txBody>
          <a:bodyPr/>
          <a:lstStyle>
            <a:lvl1pPr>
              <a:defRPr sz="3467"/>
            </a:lvl1pPr>
          </a:lstStyle>
          <a:p>
            <a:r>
              <a:rPr lang="en-US" dirty="0"/>
              <a:t>Click to edit Master title style</a:t>
            </a:r>
          </a:p>
        </p:txBody>
      </p:sp>
      <p:sp>
        <p:nvSpPr>
          <p:cNvPr id="3" name="Footer Placeholder 2"/>
          <p:cNvSpPr>
            <a:spLocks noGrp="1"/>
          </p:cNvSpPr>
          <p:nvPr>
            <p:ph type="ftr" sz="quarter" idx="10"/>
          </p:nvPr>
        </p:nvSpPr>
        <p:spPr>
          <a:xfrm>
            <a:off x="472017" y="6356351"/>
            <a:ext cx="3860800" cy="366183"/>
          </a:xfrm>
          <a:prstGeom prst="rect">
            <a:avLst/>
          </a:prstGeom>
        </p:spPr>
        <p:txBody>
          <a:bodyPr wrap="square" numCol="1" anchorCtr="0" compatLnSpc="1">
            <a:prstTxWarp prst="textNoShape">
              <a:avLst/>
            </a:prstTxWarp>
          </a:bodyPr>
          <a:lstStyle>
            <a:lvl1pPr fontAlgn="base">
              <a:spcBef>
                <a:spcPct val="0"/>
              </a:spcBef>
              <a:spcAft>
                <a:spcPct val="0"/>
              </a:spcAft>
              <a:defRPr>
                <a:latin typeface="Corbel" charset="0"/>
                <a:ea typeface="ＭＳ Ｐゴシック" charset="0"/>
                <a:cs typeface="Corbel" charset="0"/>
              </a:defRPr>
            </a:lvl1pPr>
          </a:lstStyle>
          <a:p>
            <a:endParaRPr lang="en-US"/>
          </a:p>
        </p:txBody>
      </p:sp>
      <p:sp>
        <p:nvSpPr>
          <p:cNvPr id="4" name="Slide Number Placeholder 3"/>
          <p:cNvSpPr>
            <a:spLocks noGrp="1"/>
          </p:cNvSpPr>
          <p:nvPr>
            <p:ph type="sldNum" sz="quarter" idx="11"/>
          </p:nvPr>
        </p:nvSpPr>
        <p:spPr>
          <a:xfrm>
            <a:off x="4900084" y="6356351"/>
            <a:ext cx="2844800" cy="366183"/>
          </a:xfrm>
          <a:prstGeom prst="rect">
            <a:avLst/>
          </a:prstGeom>
        </p:spPr>
        <p:txBody>
          <a:bodyPr/>
          <a:lstStyle>
            <a:lvl1pPr>
              <a:defRPr/>
            </a:lvl1pPr>
          </a:lstStyle>
          <a:p>
            <a:fld id="{F837A89B-64C8-494D-94D8-51B302132E8A}" type="slidenum">
              <a:rPr lang="en-US"/>
              <a:pPr/>
              <a:t>‹#›</a:t>
            </a:fld>
            <a:endParaRPr lang="en-US"/>
          </a:p>
        </p:txBody>
      </p:sp>
      <p:pic>
        <p:nvPicPr>
          <p:cNvPr id="6" name="Picture 1">
            <a:extLst>
              <a:ext uri="{FF2B5EF4-FFF2-40B4-BE49-F238E27FC236}">
                <a16:creationId xmlns:a16="http://schemas.microsoft.com/office/drawing/2014/main" id="{F2098885-EE07-9744-88AF-A1DB3380463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574289" y="-150566"/>
            <a:ext cx="2694516" cy="98636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42396905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6D86FA2C-F8A6-90E8-5782-DF29638FC6C0}"/>
              </a:ext>
            </a:extLst>
          </p:cNvPr>
          <p:cNvSpPr/>
          <p:nvPr/>
        </p:nvSpPr>
        <p:spPr>
          <a:xfrm>
            <a:off x="6428802" y="483936"/>
            <a:ext cx="5763198" cy="6374064"/>
          </a:xfrm>
          <a:custGeom>
            <a:avLst/>
            <a:gdLst>
              <a:gd name="connsiteX0" fmla="*/ 3554522 w 5763198"/>
              <a:gd name="connsiteY0" fmla="*/ 1277148 h 6374064"/>
              <a:gd name="connsiteX1" fmla="*/ 4965198 w 5763198"/>
              <a:gd name="connsiteY1" fmla="*/ 2685220 h 6374064"/>
              <a:gd name="connsiteX2" fmla="*/ 4638987 w 5763198"/>
              <a:gd name="connsiteY2" fmla="*/ 3010816 h 6374064"/>
              <a:gd name="connsiteX3" fmla="*/ 3785164 w 5763198"/>
              <a:gd name="connsiteY3" fmla="*/ 2158571 h 6374064"/>
              <a:gd name="connsiteX4" fmla="*/ 3785164 w 5763198"/>
              <a:gd name="connsiteY4" fmla="*/ 3610576 h 6374064"/>
              <a:gd name="connsiteX5" fmla="*/ 4797652 w 5763198"/>
              <a:gd name="connsiteY5" fmla="*/ 3610576 h 6374064"/>
              <a:gd name="connsiteX6" fmla="*/ 4797652 w 5763198"/>
              <a:gd name="connsiteY6" fmla="*/ 4071018 h 6374064"/>
              <a:gd name="connsiteX7" fmla="*/ 3785164 w 5763198"/>
              <a:gd name="connsiteY7" fmla="*/ 4071018 h 6374064"/>
              <a:gd name="connsiteX8" fmla="*/ 3785164 w 5763198"/>
              <a:gd name="connsiteY8" fmla="*/ 4427325 h 6374064"/>
              <a:gd name="connsiteX9" fmla="*/ 4797652 w 5763198"/>
              <a:gd name="connsiteY9" fmla="*/ 4427325 h 6374064"/>
              <a:gd name="connsiteX10" fmla="*/ 4797652 w 5763198"/>
              <a:gd name="connsiteY10" fmla="*/ 4887800 h 6374064"/>
              <a:gd name="connsiteX11" fmla="*/ 3785164 w 5763198"/>
              <a:gd name="connsiteY11" fmla="*/ 4887800 h 6374064"/>
              <a:gd name="connsiteX12" fmla="*/ 3785164 w 5763198"/>
              <a:gd name="connsiteY12" fmla="*/ 5244106 h 6374064"/>
              <a:gd name="connsiteX13" fmla="*/ 4797652 w 5763198"/>
              <a:gd name="connsiteY13" fmla="*/ 5244106 h 6374064"/>
              <a:gd name="connsiteX14" fmla="*/ 4797652 w 5763198"/>
              <a:gd name="connsiteY14" fmla="*/ 5704548 h 6374064"/>
              <a:gd name="connsiteX15" fmla="*/ 3785164 w 5763198"/>
              <a:gd name="connsiteY15" fmla="*/ 5704548 h 6374064"/>
              <a:gd name="connsiteX16" fmla="*/ 3785164 w 5763198"/>
              <a:gd name="connsiteY16" fmla="*/ 6374064 h 6374064"/>
              <a:gd name="connsiteX17" fmla="*/ 3323858 w 5763198"/>
              <a:gd name="connsiteY17" fmla="*/ 6374064 h 6374064"/>
              <a:gd name="connsiteX18" fmla="*/ 3323858 w 5763198"/>
              <a:gd name="connsiteY18" fmla="*/ 5704548 h 6374064"/>
              <a:gd name="connsiteX19" fmla="*/ 2311348 w 5763198"/>
              <a:gd name="connsiteY19" fmla="*/ 5704548 h 6374064"/>
              <a:gd name="connsiteX20" fmla="*/ 2311348 w 5763198"/>
              <a:gd name="connsiteY20" fmla="*/ 5244106 h 6374064"/>
              <a:gd name="connsiteX21" fmla="*/ 3323858 w 5763198"/>
              <a:gd name="connsiteY21" fmla="*/ 5244106 h 6374064"/>
              <a:gd name="connsiteX22" fmla="*/ 3323858 w 5763198"/>
              <a:gd name="connsiteY22" fmla="*/ 4887800 h 6374064"/>
              <a:gd name="connsiteX23" fmla="*/ 2311348 w 5763198"/>
              <a:gd name="connsiteY23" fmla="*/ 4887800 h 6374064"/>
              <a:gd name="connsiteX24" fmla="*/ 2311348 w 5763198"/>
              <a:gd name="connsiteY24" fmla="*/ 4427325 h 6374064"/>
              <a:gd name="connsiteX25" fmla="*/ 3323858 w 5763198"/>
              <a:gd name="connsiteY25" fmla="*/ 4427325 h 6374064"/>
              <a:gd name="connsiteX26" fmla="*/ 3323858 w 5763198"/>
              <a:gd name="connsiteY26" fmla="*/ 4071018 h 6374064"/>
              <a:gd name="connsiteX27" fmla="*/ 2311348 w 5763198"/>
              <a:gd name="connsiteY27" fmla="*/ 4071018 h 6374064"/>
              <a:gd name="connsiteX28" fmla="*/ 2311348 w 5763198"/>
              <a:gd name="connsiteY28" fmla="*/ 3610576 h 6374064"/>
              <a:gd name="connsiteX29" fmla="*/ 3323858 w 5763198"/>
              <a:gd name="connsiteY29" fmla="*/ 3610576 h 6374064"/>
              <a:gd name="connsiteX30" fmla="*/ 3323858 w 5763198"/>
              <a:gd name="connsiteY30" fmla="*/ 2158603 h 6374064"/>
              <a:gd name="connsiteX31" fmla="*/ 2470036 w 5763198"/>
              <a:gd name="connsiteY31" fmla="*/ 3010816 h 6374064"/>
              <a:gd name="connsiteX32" fmla="*/ 2143825 w 5763198"/>
              <a:gd name="connsiteY32" fmla="*/ 2685220 h 6374064"/>
              <a:gd name="connsiteX33" fmla="*/ 3554490 w 5763198"/>
              <a:gd name="connsiteY33" fmla="*/ 0 h 6374064"/>
              <a:gd name="connsiteX34" fmla="*/ 5714575 w 5763198"/>
              <a:gd name="connsiteY34" fmla="*/ 582998 h 6374064"/>
              <a:gd name="connsiteX35" fmla="*/ 5763198 w 5763198"/>
              <a:gd name="connsiteY35" fmla="*/ 618804 h 6374064"/>
              <a:gd name="connsiteX36" fmla="*/ 5763198 w 5763198"/>
              <a:gd name="connsiteY36" fmla="*/ 1232611 h 6374064"/>
              <a:gd name="connsiteX37" fmla="*/ 5668108 w 5763198"/>
              <a:gd name="connsiteY37" fmla="*/ 1136723 h 6374064"/>
              <a:gd name="connsiteX38" fmla="*/ 3554490 w 5763198"/>
              <a:gd name="connsiteY38" fmla="*/ 460367 h 6374064"/>
              <a:gd name="connsiteX39" fmla="*/ 462581 w 5763198"/>
              <a:gd name="connsiteY39" fmla="*/ 3993976 h 6374064"/>
              <a:gd name="connsiteX40" fmla="*/ 897378 w 5763198"/>
              <a:gd name="connsiteY40" fmla="*/ 6147274 h 6374064"/>
              <a:gd name="connsiteX41" fmla="*/ 1033153 w 5763198"/>
              <a:gd name="connsiteY41" fmla="*/ 6374064 h 6374064"/>
              <a:gd name="connsiteX42" fmla="*/ 493028 w 5763198"/>
              <a:gd name="connsiteY42" fmla="*/ 6374064 h 6374064"/>
              <a:gd name="connsiteX43" fmla="*/ 348006 w 5763198"/>
              <a:gd name="connsiteY43" fmla="*/ 6063412 h 6374064"/>
              <a:gd name="connsiteX44" fmla="*/ 0 w 5763198"/>
              <a:gd name="connsiteY44" fmla="*/ 3993976 h 6374064"/>
              <a:gd name="connsiteX45" fmla="*/ 887775 w 5763198"/>
              <a:gd name="connsiteY45" fmla="*/ 1034018 h 6374064"/>
              <a:gd name="connsiteX46" fmla="*/ 3554490 w 5763198"/>
              <a:gd name="connsiteY46" fmla="*/ 0 h 637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5763198" h="6374064">
                <a:moveTo>
                  <a:pt x="3554522" y="1277148"/>
                </a:moveTo>
                <a:lnTo>
                  <a:pt x="4965198" y="2685220"/>
                </a:lnTo>
                <a:lnTo>
                  <a:pt x="4638987" y="3010816"/>
                </a:lnTo>
                <a:lnTo>
                  <a:pt x="3785164" y="2158571"/>
                </a:lnTo>
                <a:lnTo>
                  <a:pt x="3785164" y="3610576"/>
                </a:lnTo>
                <a:lnTo>
                  <a:pt x="4797652" y="3610576"/>
                </a:lnTo>
                <a:lnTo>
                  <a:pt x="4797652" y="4071018"/>
                </a:lnTo>
                <a:lnTo>
                  <a:pt x="3785164" y="4071018"/>
                </a:lnTo>
                <a:lnTo>
                  <a:pt x="3785164" y="4427325"/>
                </a:lnTo>
                <a:lnTo>
                  <a:pt x="4797652" y="4427325"/>
                </a:lnTo>
                <a:lnTo>
                  <a:pt x="4797652" y="4887800"/>
                </a:lnTo>
                <a:lnTo>
                  <a:pt x="3785164" y="4887800"/>
                </a:lnTo>
                <a:lnTo>
                  <a:pt x="3785164" y="5244106"/>
                </a:lnTo>
                <a:lnTo>
                  <a:pt x="4797652" y="5244106"/>
                </a:lnTo>
                <a:lnTo>
                  <a:pt x="4797652" y="5704548"/>
                </a:lnTo>
                <a:lnTo>
                  <a:pt x="3785164" y="5704548"/>
                </a:lnTo>
                <a:lnTo>
                  <a:pt x="3785164" y="6374064"/>
                </a:lnTo>
                <a:lnTo>
                  <a:pt x="3323858" y="6374064"/>
                </a:lnTo>
                <a:lnTo>
                  <a:pt x="3323858" y="5704548"/>
                </a:lnTo>
                <a:lnTo>
                  <a:pt x="2311348" y="5704548"/>
                </a:lnTo>
                <a:lnTo>
                  <a:pt x="2311348" y="5244106"/>
                </a:lnTo>
                <a:lnTo>
                  <a:pt x="3323858" y="5244106"/>
                </a:lnTo>
                <a:lnTo>
                  <a:pt x="3323858" y="4887800"/>
                </a:lnTo>
                <a:lnTo>
                  <a:pt x="2311348" y="4887800"/>
                </a:lnTo>
                <a:lnTo>
                  <a:pt x="2311348" y="4427325"/>
                </a:lnTo>
                <a:lnTo>
                  <a:pt x="3323858" y="4427325"/>
                </a:lnTo>
                <a:lnTo>
                  <a:pt x="3323858" y="4071018"/>
                </a:lnTo>
                <a:lnTo>
                  <a:pt x="2311348" y="4071018"/>
                </a:lnTo>
                <a:lnTo>
                  <a:pt x="2311348" y="3610576"/>
                </a:lnTo>
                <a:lnTo>
                  <a:pt x="3323858" y="3610576"/>
                </a:lnTo>
                <a:lnTo>
                  <a:pt x="3323858" y="2158603"/>
                </a:lnTo>
                <a:lnTo>
                  <a:pt x="2470036" y="3010816"/>
                </a:lnTo>
                <a:lnTo>
                  <a:pt x="2143825" y="2685220"/>
                </a:lnTo>
                <a:close/>
                <a:moveTo>
                  <a:pt x="3554490" y="0"/>
                </a:moveTo>
                <a:cubicBezTo>
                  <a:pt x="4429874" y="0"/>
                  <a:pt x="5153422" y="195695"/>
                  <a:pt x="5714575" y="582998"/>
                </a:cubicBezTo>
                <a:lnTo>
                  <a:pt x="5763198" y="618804"/>
                </a:lnTo>
                <a:lnTo>
                  <a:pt x="5763198" y="1232611"/>
                </a:lnTo>
                <a:lnTo>
                  <a:pt x="5668108" y="1136723"/>
                </a:lnTo>
                <a:cubicBezTo>
                  <a:pt x="5160837" y="685819"/>
                  <a:pt x="4456297" y="460367"/>
                  <a:pt x="3554490" y="460367"/>
                </a:cubicBezTo>
                <a:cubicBezTo>
                  <a:pt x="1493207" y="460367"/>
                  <a:pt x="462581" y="1638240"/>
                  <a:pt x="462581" y="3993976"/>
                </a:cubicBezTo>
                <a:cubicBezTo>
                  <a:pt x="462581" y="4877377"/>
                  <a:pt x="607513" y="5595144"/>
                  <a:pt x="897378" y="6147274"/>
                </a:cubicBezTo>
                <a:lnTo>
                  <a:pt x="1033153" y="6374064"/>
                </a:lnTo>
                <a:lnTo>
                  <a:pt x="493028" y="6374064"/>
                </a:lnTo>
                <a:lnTo>
                  <a:pt x="348006" y="6063412"/>
                </a:lnTo>
                <a:cubicBezTo>
                  <a:pt x="116679" y="5494171"/>
                  <a:pt x="0" y="4802111"/>
                  <a:pt x="0" y="3993976"/>
                </a:cubicBezTo>
                <a:cubicBezTo>
                  <a:pt x="0" y="2700970"/>
                  <a:pt x="298698" y="1705096"/>
                  <a:pt x="887775" y="1034018"/>
                </a:cubicBezTo>
                <a:cubicBezTo>
                  <a:pt x="1490095" y="347903"/>
                  <a:pt x="2387300" y="0"/>
                  <a:pt x="3554490" y="0"/>
                </a:cubicBezTo>
                <a:close/>
              </a:path>
            </a:pathLst>
          </a:custGeom>
          <a:solidFill>
            <a:schemeClr val="accent2">
              <a:alpha val="25000"/>
            </a:schemeClr>
          </a:solidFill>
          <a:ln w="3001" cap="flat">
            <a:noFill/>
            <a:prstDash val="solid"/>
            <a:miter/>
          </a:ln>
        </p:spPr>
        <p:txBody>
          <a:bodyPr rtlCol="0" anchor="ctr"/>
          <a:lstStyle/>
          <a:p>
            <a:endParaRPr lang="en-US"/>
          </a:p>
        </p:txBody>
      </p:sp>
      <p:sp>
        <p:nvSpPr>
          <p:cNvPr id="9" name="Slide Number Placeholder 8">
            <a:extLst>
              <a:ext uri="{FF2B5EF4-FFF2-40B4-BE49-F238E27FC236}">
                <a16:creationId xmlns:a16="http://schemas.microsoft.com/office/drawing/2014/main" id="{990CE4FF-62C5-5C44-AE4A-3D38634FF8CF}"/>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7" name="Footer Placeholder 6">
            <a:extLst>
              <a:ext uri="{FF2B5EF4-FFF2-40B4-BE49-F238E27FC236}">
                <a16:creationId xmlns:a16="http://schemas.microsoft.com/office/drawing/2014/main" id="{3278743C-5E55-7D4C-9CFF-3A25EB7EE36F}"/>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2" name="Title 1"/>
          <p:cNvSpPr>
            <a:spLocks noGrp="1"/>
          </p:cNvSpPr>
          <p:nvPr>
            <p:ph type="title" hasCustomPrompt="1"/>
          </p:nvPr>
        </p:nvSpPr>
        <p:spPr>
          <a:xfrm>
            <a:off x="504825" y="1371600"/>
            <a:ext cx="7419975" cy="4718050"/>
          </a:xfrm>
        </p:spPr>
        <p:txBody>
          <a:bodyPr vert="horz" anchor="ctr"/>
          <a:lstStyle>
            <a:lvl1pPr>
              <a:defRPr sz="4800" b="1">
                <a:solidFill>
                  <a:schemeClr val="tx1"/>
                </a:solidFill>
              </a:defRPr>
            </a:lvl1pPr>
          </a:lstStyle>
          <a:p>
            <a:r>
              <a:rPr lang="en-US" dirty="0"/>
              <a:t>This slide is for a divider, statement or takeaway.</a:t>
            </a:r>
          </a:p>
        </p:txBody>
      </p:sp>
    </p:spTree>
    <p:extLst>
      <p:ext uri="{BB962C8B-B14F-4D97-AF65-F5344CB8AC3E}">
        <p14:creationId xmlns:p14="http://schemas.microsoft.com/office/powerpoint/2010/main" val="4039597692"/>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userDrawn="1">
  <p:cSld name="64_Blank">
    <p:spTree>
      <p:nvGrpSpPr>
        <p:cNvPr id="1" name=""/>
        <p:cNvGrpSpPr/>
        <p:nvPr/>
      </p:nvGrpSpPr>
      <p:grpSpPr>
        <a:xfrm>
          <a:off x="0" y="0"/>
          <a:ext cx="0" cy="0"/>
          <a:chOff x="0" y="0"/>
          <a:chExt cx="0" cy="0"/>
        </a:xfrm>
      </p:grpSpPr>
      <p:sp>
        <p:nvSpPr>
          <p:cNvPr id="5" name="Title 1"/>
          <p:cNvSpPr>
            <a:spLocks noGrp="1"/>
          </p:cNvSpPr>
          <p:nvPr>
            <p:ph type="title"/>
          </p:nvPr>
        </p:nvSpPr>
        <p:spPr>
          <a:xfrm>
            <a:off x="182881" y="0"/>
            <a:ext cx="11394276" cy="685235"/>
          </a:xfrm>
        </p:spPr>
        <p:txBody>
          <a:bodyPr/>
          <a:lstStyle>
            <a:lvl1pPr>
              <a:defRPr sz="3467"/>
            </a:lvl1pPr>
          </a:lstStyle>
          <a:p>
            <a:r>
              <a:rPr lang="en-US" dirty="0"/>
              <a:t>Click to edit Master title style</a:t>
            </a:r>
          </a:p>
        </p:txBody>
      </p:sp>
      <p:sp>
        <p:nvSpPr>
          <p:cNvPr id="3" name="Footer Placeholder 2"/>
          <p:cNvSpPr>
            <a:spLocks noGrp="1"/>
          </p:cNvSpPr>
          <p:nvPr>
            <p:ph type="ftr" sz="quarter" idx="10"/>
          </p:nvPr>
        </p:nvSpPr>
        <p:spPr>
          <a:xfrm>
            <a:off x="472017" y="6356351"/>
            <a:ext cx="3860800" cy="366183"/>
          </a:xfrm>
          <a:prstGeom prst="rect">
            <a:avLst/>
          </a:prstGeom>
        </p:spPr>
        <p:txBody>
          <a:bodyPr wrap="square" numCol="1" anchorCtr="0" compatLnSpc="1">
            <a:prstTxWarp prst="textNoShape">
              <a:avLst/>
            </a:prstTxWarp>
          </a:bodyPr>
          <a:lstStyle>
            <a:lvl1pPr fontAlgn="base">
              <a:spcBef>
                <a:spcPct val="0"/>
              </a:spcBef>
              <a:spcAft>
                <a:spcPct val="0"/>
              </a:spcAft>
              <a:defRPr>
                <a:latin typeface="Corbel" charset="0"/>
                <a:ea typeface="ＭＳ Ｐゴシック" charset="0"/>
                <a:cs typeface="Corbel" charset="0"/>
              </a:defRPr>
            </a:lvl1pPr>
          </a:lstStyle>
          <a:p>
            <a:endParaRPr lang="en-US"/>
          </a:p>
        </p:txBody>
      </p:sp>
      <p:sp>
        <p:nvSpPr>
          <p:cNvPr id="4" name="Slide Number Placeholder 3"/>
          <p:cNvSpPr>
            <a:spLocks noGrp="1"/>
          </p:cNvSpPr>
          <p:nvPr>
            <p:ph type="sldNum" sz="quarter" idx="11"/>
          </p:nvPr>
        </p:nvSpPr>
        <p:spPr>
          <a:xfrm>
            <a:off x="4900084" y="6356351"/>
            <a:ext cx="2844800" cy="366183"/>
          </a:xfrm>
          <a:prstGeom prst="rect">
            <a:avLst/>
          </a:prstGeom>
        </p:spPr>
        <p:txBody>
          <a:bodyPr/>
          <a:lstStyle>
            <a:lvl1pPr>
              <a:defRPr/>
            </a:lvl1pPr>
          </a:lstStyle>
          <a:p>
            <a:fld id="{F837A89B-64C8-494D-94D8-51B302132E8A}" type="slidenum">
              <a:rPr lang="en-US"/>
              <a:pPr/>
              <a:t>‹#›</a:t>
            </a:fld>
            <a:endParaRPr lang="en-US"/>
          </a:p>
        </p:txBody>
      </p:sp>
      <p:pic>
        <p:nvPicPr>
          <p:cNvPr id="6" name="Picture 1">
            <a:extLst>
              <a:ext uri="{FF2B5EF4-FFF2-40B4-BE49-F238E27FC236}">
                <a16:creationId xmlns:a16="http://schemas.microsoft.com/office/drawing/2014/main" id="{F2098885-EE07-9744-88AF-A1DB3380463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574289" y="-150566"/>
            <a:ext cx="2694516" cy="98636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228226468"/>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userDrawn="1">
  <p:cSld name="65_Blank">
    <p:spTree>
      <p:nvGrpSpPr>
        <p:cNvPr id="1" name=""/>
        <p:cNvGrpSpPr/>
        <p:nvPr/>
      </p:nvGrpSpPr>
      <p:grpSpPr>
        <a:xfrm>
          <a:off x="0" y="0"/>
          <a:ext cx="0" cy="0"/>
          <a:chOff x="0" y="0"/>
          <a:chExt cx="0" cy="0"/>
        </a:xfrm>
      </p:grpSpPr>
      <p:sp>
        <p:nvSpPr>
          <p:cNvPr id="5" name="Title 1"/>
          <p:cNvSpPr>
            <a:spLocks noGrp="1"/>
          </p:cNvSpPr>
          <p:nvPr>
            <p:ph type="title"/>
          </p:nvPr>
        </p:nvSpPr>
        <p:spPr>
          <a:xfrm>
            <a:off x="182881" y="0"/>
            <a:ext cx="11394276" cy="685235"/>
          </a:xfrm>
        </p:spPr>
        <p:txBody>
          <a:bodyPr/>
          <a:lstStyle>
            <a:lvl1pPr>
              <a:defRPr sz="3467"/>
            </a:lvl1pPr>
          </a:lstStyle>
          <a:p>
            <a:r>
              <a:rPr lang="en-US" dirty="0"/>
              <a:t>Click to edit Master title style</a:t>
            </a:r>
          </a:p>
        </p:txBody>
      </p:sp>
      <p:sp>
        <p:nvSpPr>
          <p:cNvPr id="3" name="Footer Placeholder 2"/>
          <p:cNvSpPr>
            <a:spLocks noGrp="1"/>
          </p:cNvSpPr>
          <p:nvPr>
            <p:ph type="ftr" sz="quarter" idx="10"/>
          </p:nvPr>
        </p:nvSpPr>
        <p:spPr>
          <a:xfrm>
            <a:off x="472017" y="6356351"/>
            <a:ext cx="3860800" cy="366183"/>
          </a:xfrm>
          <a:prstGeom prst="rect">
            <a:avLst/>
          </a:prstGeom>
        </p:spPr>
        <p:txBody>
          <a:bodyPr wrap="square" numCol="1" anchorCtr="0" compatLnSpc="1">
            <a:prstTxWarp prst="textNoShape">
              <a:avLst/>
            </a:prstTxWarp>
          </a:bodyPr>
          <a:lstStyle>
            <a:lvl1pPr fontAlgn="base">
              <a:spcBef>
                <a:spcPct val="0"/>
              </a:spcBef>
              <a:spcAft>
                <a:spcPct val="0"/>
              </a:spcAft>
              <a:defRPr>
                <a:latin typeface="Corbel" charset="0"/>
                <a:ea typeface="ＭＳ Ｐゴシック" charset="0"/>
                <a:cs typeface="Corbel" charset="0"/>
              </a:defRPr>
            </a:lvl1pPr>
          </a:lstStyle>
          <a:p>
            <a:endParaRPr lang="en-US"/>
          </a:p>
        </p:txBody>
      </p:sp>
      <p:sp>
        <p:nvSpPr>
          <p:cNvPr id="4" name="Slide Number Placeholder 3"/>
          <p:cNvSpPr>
            <a:spLocks noGrp="1"/>
          </p:cNvSpPr>
          <p:nvPr>
            <p:ph type="sldNum" sz="quarter" idx="11"/>
          </p:nvPr>
        </p:nvSpPr>
        <p:spPr>
          <a:xfrm>
            <a:off x="4900084" y="6356351"/>
            <a:ext cx="2844800" cy="366183"/>
          </a:xfrm>
          <a:prstGeom prst="rect">
            <a:avLst/>
          </a:prstGeom>
        </p:spPr>
        <p:txBody>
          <a:bodyPr/>
          <a:lstStyle>
            <a:lvl1pPr>
              <a:defRPr/>
            </a:lvl1pPr>
          </a:lstStyle>
          <a:p>
            <a:fld id="{F837A89B-64C8-494D-94D8-51B302132E8A}" type="slidenum">
              <a:rPr lang="en-US"/>
              <a:pPr/>
              <a:t>‹#›</a:t>
            </a:fld>
            <a:endParaRPr lang="en-US"/>
          </a:p>
        </p:txBody>
      </p:sp>
      <p:pic>
        <p:nvPicPr>
          <p:cNvPr id="6" name="Picture 1">
            <a:extLst>
              <a:ext uri="{FF2B5EF4-FFF2-40B4-BE49-F238E27FC236}">
                <a16:creationId xmlns:a16="http://schemas.microsoft.com/office/drawing/2014/main" id="{F2098885-EE07-9744-88AF-A1DB3380463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574289" y="-150566"/>
            <a:ext cx="2694516" cy="98636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00272014"/>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Only">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BBA5BB-7800-3F67-CE4B-45450B5ABD5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FDBD6FB-2FDC-5087-762E-894C9E842D12}"/>
              </a:ext>
            </a:extLst>
          </p:cNvPr>
          <p:cNvSpPr>
            <a:spLocks noGrp="1"/>
          </p:cNvSpPr>
          <p:nvPr>
            <p:ph type="dt" sz="half" idx="10"/>
          </p:nvPr>
        </p:nvSpPr>
        <p:spPr/>
        <p:txBody>
          <a:bodyPr/>
          <a:lstStyle/>
          <a:p>
            <a:fld id="{31147141-E01C-476E-B50F-BB79C13AE391}" type="datetimeFigureOut">
              <a:rPr lang="en-US" smtClean="0"/>
              <a:t>5/14/2026</a:t>
            </a:fld>
            <a:endParaRPr lang="en-US"/>
          </a:p>
        </p:txBody>
      </p:sp>
      <p:sp>
        <p:nvSpPr>
          <p:cNvPr id="4" name="Footer Placeholder 3">
            <a:extLst>
              <a:ext uri="{FF2B5EF4-FFF2-40B4-BE49-F238E27FC236}">
                <a16:creationId xmlns:a16="http://schemas.microsoft.com/office/drawing/2014/main" id="{744F15C1-3015-E702-4457-2A280239C48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509D3BA-7A00-ACC3-4320-EE97647D44DC}"/>
              </a:ext>
            </a:extLst>
          </p:cNvPr>
          <p:cNvSpPr>
            <a:spLocks noGrp="1"/>
          </p:cNvSpPr>
          <p:nvPr>
            <p:ph type="sldNum" sz="quarter" idx="12"/>
          </p:nvPr>
        </p:nvSpPr>
        <p:spPr/>
        <p:txBody>
          <a:bodyPr/>
          <a:lstStyle/>
          <a:p>
            <a:fld id="{8D2E1D7B-5E1C-46DA-AD75-6679714EB0CE}" type="slidenum">
              <a:rPr lang="en-US" smtClean="0"/>
              <a:t>‹#›</a:t>
            </a:fld>
            <a:endParaRPr lang="en-US"/>
          </a:p>
        </p:txBody>
      </p:sp>
    </p:spTree>
    <p:extLst>
      <p:ext uri="{BB962C8B-B14F-4D97-AF65-F5344CB8AC3E}">
        <p14:creationId xmlns:p14="http://schemas.microsoft.com/office/powerpoint/2010/main" val="18263395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ection Header Blue">
    <p:bg>
      <p:bgPr>
        <a:solidFill>
          <a:schemeClr val="tx1"/>
        </a:solidFill>
        <a:effectLst/>
      </p:bgPr>
    </p:bg>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666FADEA-3B1D-38EC-A06D-527B0A9E3ADB}"/>
              </a:ext>
            </a:extLst>
          </p:cNvPr>
          <p:cNvSpPr/>
          <p:nvPr/>
        </p:nvSpPr>
        <p:spPr>
          <a:xfrm>
            <a:off x="6428802" y="483936"/>
            <a:ext cx="5763198" cy="6374064"/>
          </a:xfrm>
          <a:custGeom>
            <a:avLst/>
            <a:gdLst>
              <a:gd name="connsiteX0" fmla="*/ 3554522 w 5763198"/>
              <a:gd name="connsiteY0" fmla="*/ 1277148 h 6374064"/>
              <a:gd name="connsiteX1" fmla="*/ 4965198 w 5763198"/>
              <a:gd name="connsiteY1" fmla="*/ 2685220 h 6374064"/>
              <a:gd name="connsiteX2" fmla="*/ 4638987 w 5763198"/>
              <a:gd name="connsiteY2" fmla="*/ 3010816 h 6374064"/>
              <a:gd name="connsiteX3" fmla="*/ 3785164 w 5763198"/>
              <a:gd name="connsiteY3" fmla="*/ 2158571 h 6374064"/>
              <a:gd name="connsiteX4" fmla="*/ 3785164 w 5763198"/>
              <a:gd name="connsiteY4" fmla="*/ 3610576 h 6374064"/>
              <a:gd name="connsiteX5" fmla="*/ 4797652 w 5763198"/>
              <a:gd name="connsiteY5" fmla="*/ 3610576 h 6374064"/>
              <a:gd name="connsiteX6" fmla="*/ 4797652 w 5763198"/>
              <a:gd name="connsiteY6" fmla="*/ 4071018 h 6374064"/>
              <a:gd name="connsiteX7" fmla="*/ 3785164 w 5763198"/>
              <a:gd name="connsiteY7" fmla="*/ 4071018 h 6374064"/>
              <a:gd name="connsiteX8" fmla="*/ 3785164 w 5763198"/>
              <a:gd name="connsiteY8" fmla="*/ 4427325 h 6374064"/>
              <a:gd name="connsiteX9" fmla="*/ 4797652 w 5763198"/>
              <a:gd name="connsiteY9" fmla="*/ 4427325 h 6374064"/>
              <a:gd name="connsiteX10" fmla="*/ 4797652 w 5763198"/>
              <a:gd name="connsiteY10" fmla="*/ 4887800 h 6374064"/>
              <a:gd name="connsiteX11" fmla="*/ 3785164 w 5763198"/>
              <a:gd name="connsiteY11" fmla="*/ 4887800 h 6374064"/>
              <a:gd name="connsiteX12" fmla="*/ 3785164 w 5763198"/>
              <a:gd name="connsiteY12" fmla="*/ 5244106 h 6374064"/>
              <a:gd name="connsiteX13" fmla="*/ 4797652 w 5763198"/>
              <a:gd name="connsiteY13" fmla="*/ 5244106 h 6374064"/>
              <a:gd name="connsiteX14" fmla="*/ 4797652 w 5763198"/>
              <a:gd name="connsiteY14" fmla="*/ 5704548 h 6374064"/>
              <a:gd name="connsiteX15" fmla="*/ 3785164 w 5763198"/>
              <a:gd name="connsiteY15" fmla="*/ 5704548 h 6374064"/>
              <a:gd name="connsiteX16" fmla="*/ 3785164 w 5763198"/>
              <a:gd name="connsiteY16" fmla="*/ 6374064 h 6374064"/>
              <a:gd name="connsiteX17" fmla="*/ 3323858 w 5763198"/>
              <a:gd name="connsiteY17" fmla="*/ 6374064 h 6374064"/>
              <a:gd name="connsiteX18" fmla="*/ 3323858 w 5763198"/>
              <a:gd name="connsiteY18" fmla="*/ 5704548 h 6374064"/>
              <a:gd name="connsiteX19" fmla="*/ 2311348 w 5763198"/>
              <a:gd name="connsiteY19" fmla="*/ 5704548 h 6374064"/>
              <a:gd name="connsiteX20" fmla="*/ 2311348 w 5763198"/>
              <a:gd name="connsiteY20" fmla="*/ 5244106 h 6374064"/>
              <a:gd name="connsiteX21" fmla="*/ 3323858 w 5763198"/>
              <a:gd name="connsiteY21" fmla="*/ 5244106 h 6374064"/>
              <a:gd name="connsiteX22" fmla="*/ 3323858 w 5763198"/>
              <a:gd name="connsiteY22" fmla="*/ 4887800 h 6374064"/>
              <a:gd name="connsiteX23" fmla="*/ 2311348 w 5763198"/>
              <a:gd name="connsiteY23" fmla="*/ 4887800 h 6374064"/>
              <a:gd name="connsiteX24" fmla="*/ 2311348 w 5763198"/>
              <a:gd name="connsiteY24" fmla="*/ 4427325 h 6374064"/>
              <a:gd name="connsiteX25" fmla="*/ 3323858 w 5763198"/>
              <a:gd name="connsiteY25" fmla="*/ 4427325 h 6374064"/>
              <a:gd name="connsiteX26" fmla="*/ 3323858 w 5763198"/>
              <a:gd name="connsiteY26" fmla="*/ 4071018 h 6374064"/>
              <a:gd name="connsiteX27" fmla="*/ 2311348 w 5763198"/>
              <a:gd name="connsiteY27" fmla="*/ 4071018 h 6374064"/>
              <a:gd name="connsiteX28" fmla="*/ 2311348 w 5763198"/>
              <a:gd name="connsiteY28" fmla="*/ 3610576 h 6374064"/>
              <a:gd name="connsiteX29" fmla="*/ 3323858 w 5763198"/>
              <a:gd name="connsiteY29" fmla="*/ 3610576 h 6374064"/>
              <a:gd name="connsiteX30" fmla="*/ 3323858 w 5763198"/>
              <a:gd name="connsiteY30" fmla="*/ 2158603 h 6374064"/>
              <a:gd name="connsiteX31" fmla="*/ 2470036 w 5763198"/>
              <a:gd name="connsiteY31" fmla="*/ 3010816 h 6374064"/>
              <a:gd name="connsiteX32" fmla="*/ 2143825 w 5763198"/>
              <a:gd name="connsiteY32" fmla="*/ 2685220 h 6374064"/>
              <a:gd name="connsiteX33" fmla="*/ 3554490 w 5763198"/>
              <a:gd name="connsiteY33" fmla="*/ 0 h 6374064"/>
              <a:gd name="connsiteX34" fmla="*/ 5714575 w 5763198"/>
              <a:gd name="connsiteY34" fmla="*/ 582998 h 6374064"/>
              <a:gd name="connsiteX35" fmla="*/ 5763198 w 5763198"/>
              <a:gd name="connsiteY35" fmla="*/ 618804 h 6374064"/>
              <a:gd name="connsiteX36" fmla="*/ 5763198 w 5763198"/>
              <a:gd name="connsiteY36" fmla="*/ 1232611 h 6374064"/>
              <a:gd name="connsiteX37" fmla="*/ 5668108 w 5763198"/>
              <a:gd name="connsiteY37" fmla="*/ 1136723 h 6374064"/>
              <a:gd name="connsiteX38" fmla="*/ 3554490 w 5763198"/>
              <a:gd name="connsiteY38" fmla="*/ 460367 h 6374064"/>
              <a:gd name="connsiteX39" fmla="*/ 462581 w 5763198"/>
              <a:gd name="connsiteY39" fmla="*/ 3993976 h 6374064"/>
              <a:gd name="connsiteX40" fmla="*/ 897378 w 5763198"/>
              <a:gd name="connsiteY40" fmla="*/ 6147274 h 6374064"/>
              <a:gd name="connsiteX41" fmla="*/ 1033153 w 5763198"/>
              <a:gd name="connsiteY41" fmla="*/ 6374064 h 6374064"/>
              <a:gd name="connsiteX42" fmla="*/ 493028 w 5763198"/>
              <a:gd name="connsiteY42" fmla="*/ 6374064 h 6374064"/>
              <a:gd name="connsiteX43" fmla="*/ 348006 w 5763198"/>
              <a:gd name="connsiteY43" fmla="*/ 6063412 h 6374064"/>
              <a:gd name="connsiteX44" fmla="*/ 0 w 5763198"/>
              <a:gd name="connsiteY44" fmla="*/ 3993976 h 6374064"/>
              <a:gd name="connsiteX45" fmla="*/ 887775 w 5763198"/>
              <a:gd name="connsiteY45" fmla="*/ 1034018 h 6374064"/>
              <a:gd name="connsiteX46" fmla="*/ 3554490 w 5763198"/>
              <a:gd name="connsiteY46" fmla="*/ 0 h 637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5763198" h="6374064">
                <a:moveTo>
                  <a:pt x="3554522" y="1277148"/>
                </a:moveTo>
                <a:lnTo>
                  <a:pt x="4965198" y="2685220"/>
                </a:lnTo>
                <a:lnTo>
                  <a:pt x="4638987" y="3010816"/>
                </a:lnTo>
                <a:lnTo>
                  <a:pt x="3785164" y="2158571"/>
                </a:lnTo>
                <a:lnTo>
                  <a:pt x="3785164" y="3610576"/>
                </a:lnTo>
                <a:lnTo>
                  <a:pt x="4797652" y="3610576"/>
                </a:lnTo>
                <a:lnTo>
                  <a:pt x="4797652" y="4071018"/>
                </a:lnTo>
                <a:lnTo>
                  <a:pt x="3785164" y="4071018"/>
                </a:lnTo>
                <a:lnTo>
                  <a:pt x="3785164" y="4427325"/>
                </a:lnTo>
                <a:lnTo>
                  <a:pt x="4797652" y="4427325"/>
                </a:lnTo>
                <a:lnTo>
                  <a:pt x="4797652" y="4887800"/>
                </a:lnTo>
                <a:lnTo>
                  <a:pt x="3785164" y="4887800"/>
                </a:lnTo>
                <a:lnTo>
                  <a:pt x="3785164" y="5244106"/>
                </a:lnTo>
                <a:lnTo>
                  <a:pt x="4797652" y="5244106"/>
                </a:lnTo>
                <a:lnTo>
                  <a:pt x="4797652" y="5704548"/>
                </a:lnTo>
                <a:lnTo>
                  <a:pt x="3785164" y="5704548"/>
                </a:lnTo>
                <a:lnTo>
                  <a:pt x="3785164" y="6374064"/>
                </a:lnTo>
                <a:lnTo>
                  <a:pt x="3323858" y="6374064"/>
                </a:lnTo>
                <a:lnTo>
                  <a:pt x="3323858" y="5704548"/>
                </a:lnTo>
                <a:lnTo>
                  <a:pt x="2311348" y="5704548"/>
                </a:lnTo>
                <a:lnTo>
                  <a:pt x="2311348" y="5244106"/>
                </a:lnTo>
                <a:lnTo>
                  <a:pt x="3323858" y="5244106"/>
                </a:lnTo>
                <a:lnTo>
                  <a:pt x="3323858" y="4887800"/>
                </a:lnTo>
                <a:lnTo>
                  <a:pt x="2311348" y="4887800"/>
                </a:lnTo>
                <a:lnTo>
                  <a:pt x="2311348" y="4427325"/>
                </a:lnTo>
                <a:lnTo>
                  <a:pt x="3323858" y="4427325"/>
                </a:lnTo>
                <a:lnTo>
                  <a:pt x="3323858" y="4071018"/>
                </a:lnTo>
                <a:lnTo>
                  <a:pt x="2311348" y="4071018"/>
                </a:lnTo>
                <a:lnTo>
                  <a:pt x="2311348" y="3610576"/>
                </a:lnTo>
                <a:lnTo>
                  <a:pt x="3323858" y="3610576"/>
                </a:lnTo>
                <a:lnTo>
                  <a:pt x="3323858" y="2158603"/>
                </a:lnTo>
                <a:lnTo>
                  <a:pt x="2470036" y="3010816"/>
                </a:lnTo>
                <a:lnTo>
                  <a:pt x="2143825" y="2685220"/>
                </a:lnTo>
                <a:close/>
                <a:moveTo>
                  <a:pt x="3554490" y="0"/>
                </a:moveTo>
                <a:cubicBezTo>
                  <a:pt x="4429874" y="0"/>
                  <a:pt x="5153422" y="195695"/>
                  <a:pt x="5714575" y="582998"/>
                </a:cubicBezTo>
                <a:lnTo>
                  <a:pt x="5763198" y="618804"/>
                </a:lnTo>
                <a:lnTo>
                  <a:pt x="5763198" y="1232611"/>
                </a:lnTo>
                <a:lnTo>
                  <a:pt x="5668108" y="1136723"/>
                </a:lnTo>
                <a:cubicBezTo>
                  <a:pt x="5160837" y="685819"/>
                  <a:pt x="4456297" y="460367"/>
                  <a:pt x="3554490" y="460367"/>
                </a:cubicBezTo>
                <a:cubicBezTo>
                  <a:pt x="1493207" y="460367"/>
                  <a:pt x="462581" y="1638240"/>
                  <a:pt x="462581" y="3993976"/>
                </a:cubicBezTo>
                <a:cubicBezTo>
                  <a:pt x="462581" y="4877377"/>
                  <a:pt x="607513" y="5595144"/>
                  <a:pt x="897378" y="6147274"/>
                </a:cubicBezTo>
                <a:lnTo>
                  <a:pt x="1033153" y="6374064"/>
                </a:lnTo>
                <a:lnTo>
                  <a:pt x="493028" y="6374064"/>
                </a:lnTo>
                <a:lnTo>
                  <a:pt x="348006" y="6063412"/>
                </a:lnTo>
                <a:cubicBezTo>
                  <a:pt x="116679" y="5494171"/>
                  <a:pt x="0" y="4802111"/>
                  <a:pt x="0" y="3993976"/>
                </a:cubicBezTo>
                <a:cubicBezTo>
                  <a:pt x="0" y="2700970"/>
                  <a:pt x="298698" y="1705096"/>
                  <a:pt x="887775" y="1034018"/>
                </a:cubicBezTo>
                <a:cubicBezTo>
                  <a:pt x="1490095" y="347903"/>
                  <a:pt x="2387300" y="0"/>
                  <a:pt x="3554490" y="0"/>
                </a:cubicBezTo>
                <a:close/>
              </a:path>
            </a:pathLst>
          </a:custGeom>
          <a:solidFill>
            <a:schemeClr val="accent1">
              <a:alpha val="25000"/>
            </a:schemeClr>
          </a:solidFill>
          <a:ln w="3001" cap="flat">
            <a:noFill/>
            <a:prstDash val="solid"/>
            <a:miter/>
          </a:ln>
        </p:spPr>
        <p:txBody>
          <a:bodyPr rtlCol="0" anchor="ctr"/>
          <a:lstStyle/>
          <a:p>
            <a:endParaRPr lang="en-US"/>
          </a:p>
        </p:txBody>
      </p:sp>
      <p:sp>
        <p:nvSpPr>
          <p:cNvPr id="9" name="Slide Number Placeholder 8">
            <a:extLst>
              <a:ext uri="{FF2B5EF4-FFF2-40B4-BE49-F238E27FC236}">
                <a16:creationId xmlns:a16="http://schemas.microsoft.com/office/drawing/2014/main" id="{990CE4FF-62C5-5C44-AE4A-3D38634FF8CF}"/>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7" name="Footer Placeholder 6">
            <a:extLst>
              <a:ext uri="{FF2B5EF4-FFF2-40B4-BE49-F238E27FC236}">
                <a16:creationId xmlns:a16="http://schemas.microsoft.com/office/drawing/2014/main" id="{3278743C-5E55-7D4C-9CFF-3A25EB7EE36F}"/>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2" name="Title 1"/>
          <p:cNvSpPr>
            <a:spLocks noGrp="1"/>
          </p:cNvSpPr>
          <p:nvPr>
            <p:ph type="title" hasCustomPrompt="1"/>
          </p:nvPr>
        </p:nvSpPr>
        <p:spPr>
          <a:xfrm>
            <a:off x="504825" y="1371600"/>
            <a:ext cx="7419975" cy="4718050"/>
          </a:xfrm>
        </p:spPr>
        <p:txBody>
          <a:bodyPr vert="horz" anchor="ctr"/>
          <a:lstStyle>
            <a:lvl1pPr>
              <a:defRPr sz="4800" b="1">
                <a:solidFill>
                  <a:schemeClr val="bg1"/>
                </a:solidFill>
              </a:defRPr>
            </a:lvl1pPr>
          </a:lstStyle>
          <a:p>
            <a:r>
              <a:rPr lang="en-US" dirty="0"/>
              <a:t>This slide is for a divider, statement or takeaway.</a:t>
            </a:r>
          </a:p>
        </p:txBody>
      </p:sp>
    </p:spTree>
    <p:extLst>
      <p:ext uri="{BB962C8B-B14F-4D97-AF65-F5344CB8AC3E}">
        <p14:creationId xmlns:p14="http://schemas.microsoft.com/office/powerpoint/2010/main" val="7469572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Title Only +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ZoneTexte 2">
            <a:extLst>
              <a:ext uri="{FF2B5EF4-FFF2-40B4-BE49-F238E27FC236}">
                <a16:creationId xmlns:a16="http://schemas.microsoft.com/office/drawing/2014/main" id="{9187A733-2828-FF4D-A1DC-7E7D7BF66120}"/>
              </a:ext>
            </a:extLst>
          </p:cNvPr>
          <p:cNvSpPr txBox="1"/>
          <p:nvPr/>
        </p:nvSpPr>
        <p:spPr>
          <a:xfrm>
            <a:off x="2" y="1997839"/>
            <a:ext cx="12191999" cy="2862322"/>
          </a:xfrm>
          <a:prstGeom prst="rect">
            <a:avLst/>
          </a:prstGeom>
          <a:noFill/>
        </p:spPr>
        <p:txBody>
          <a:bodyPr wrap="square" lIns="337500" rIns="337500" rtlCol="0" anchor="ctr" anchorCtr="0">
            <a:spAutoFit/>
          </a:bodyPr>
          <a:lstStyle/>
          <a:p>
            <a:pPr algn="ctr"/>
            <a:r>
              <a:rPr lang="en-CA" sz="9000" i="0" noProof="0" dirty="0">
                <a:solidFill>
                  <a:schemeClr val="tx2"/>
                </a:solidFill>
                <a:latin typeface="+mn-lt"/>
              </a:rPr>
              <a:t>Title Only + Content layouts</a:t>
            </a:r>
          </a:p>
        </p:txBody>
      </p:sp>
    </p:spTree>
    <p:extLst>
      <p:ext uri="{BB962C8B-B14F-4D97-AF65-F5344CB8AC3E}">
        <p14:creationId xmlns:p14="http://schemas.microsoft.com/office/powerpoint/2010/main" val="41669399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000755A1-263A-3047-860B-B811081C9CD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7" name="Footer Placeholder 6">
            <a:extLst>
              <a:ext uri="{FF2B5EF4-FFF2-40B4-BE49-F238E27FC236}">
                <a16:creationId xmlns:a16="http://schemas.microsoft.com/office/drawing/2014/main" id="{AF8D8092-2468-D648-A089-3B1A9527298B}"/>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3" name="Footnote Placeholder">
            <a:extLst>
              <a:ext uri="{FF2B5EF4-FFF2-40B4-BE49-F238E27FC236}">
                <a16:creationId xmlns:a16="http://schemas.microsoft.com/office/drawing/2014/main" id="{5157959E-651B-B14F-BA5B-24DA1DB08587}"/>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p:txBody>
          <a:bodyPr vert="horz"/>
          <a:lstStyle/>
          <a:p>
            <a:r>
              <a:rPr lang="en-US" dirty="0"/>
              <a:t>Slide title; Arial 32pt bold, sentence case. This layout accommodates a title that extends downward to a 2nd line.</a:t>
            </a:r>
          </a:p>
        </p:txBody>
      </p:sp>
      <p:sp>
        <p:nvSpPr>
          <p:cNvPr id="3" name="Content Placeholder 2"/>
          <p:cNvSpPr>
            <a:spLocks noGrp="1"/>
          </p:cNvSpPr>
          <p:nvPr>
            <p:ph idx="1" hasCustomPrompt="1"/>
          </p:nvPr>
        </p:nvSpPr>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585503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p:txBody>
          <a:bodyPr vert="horz"/>
          <a:lstStyle/>
          <a:p>
            <a:r>
              <a:rPr lang="en-US" dirty="0"/>
              <a:t>Slide title; Arial 32pt bold, sentence case. This layout accommodates a title that extends downward to a 2nd line.</a:t>
            </a:r>
          </a:p>
        </p:txBody>
      </p:sp>
      <p:sp>
        <p:nvSpPr>
          <p:cNvPr id="3" name="Content Placeholder 2"/>
          <p:cNvSpPr>
            <a:spLocks noGrp="1"/>
          </p:cNvSpPr>
          <p:nvPr>
            <p:ph sz="half" idx="1" hasCustomPrompt="1"/>
          </p:nvPr>
        </p:nvSpPr>
        <p:spPr>
          <a:xfrm>
            <a:off x="512063" y="1698625"/>
            <a:ext cx="5350855"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6349019" y="1698625"/>
            <a:ext cx="5350855"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27478196"/>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hree Conten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p:txBody>
          <a:bodyPr vert="horz"/>
          <a:lstStyle/>
          <a:p>
            <a:r>
              <a:rPr lang="en-US" dirty="0"/>
              <a:t>Slide title; Arial 32pt bold, sentence case. This layout accommodates a title that extends downward to a 2nd line.</a:t>
            </a:r>
          </a:p>
        </p:txBody>
      </p:sp>
      <p:sp>
        <p:nvSpPr>
          <p:cNvPr id="3" name="Content Placeholder 2"/>
          <p:cNvSpPr>
            <a:spLocks noGrp="1"/>
          </p:cNvSpPr>
          <p:nvPr>
            <p:ph sz="half" idx="1" hasCustomPrompt="1"/>
          </p:nvPr>
        </p:nvSpPr>
        <p:spPr>
          <a:xfrm>
            <a:off x="512063" y="1698625"/>
            <a:ext cx="3411513"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4390247" y="1698625"/>
            <a:ext cx="3421479"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8278396" y="1698625"/>
            <a:ext cx="3421479"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42726511"/>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3" pos="4920">
          <p15:clr>
            <a:srgbClr val="FBAE40"/>
          </p15:clr>
        </p15:guide>
        <p15:guide id="4" pos="5208">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Four Conten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p:txBody>
          <a:bodyPr vert="horz"/>
          <a:lstStyle/>
          <a:p>
            <a:r>
              <a:rPr lang="en-US" dirty="0"/>
              <a:t>Slide title; Arial 32pt bold, sentence case. This layout accommodates a title that extends downward to a 2nd line.</a:t>
            </a:r>
          </a:p>
        </p:txBody>
      </p:sp>
      <p:sp>
        <p:nvSpPr>
          <p:cNvPr id="3" name="Content Placeholder 2"/>
          <p:cNvSpPr>
            <a:spLocks noGrp="1"/>
          </p:cNvSpPr>
          <p:nvPr>
            <p:ph sz="half" idx="1" hasCustomPrompt="1"/>
          </p:nvPr>
        </p:nvSpPr>
        <p:spPr>
          <a:xfrm>
            <a:off x="512063" y="1698625"/>
            <a:ext cx="2512665" cy="4406900"/>
          </a:xfrm>
        </p:spPr>
        <p:txBody>
          <a:bodyPr/>
          <a:lstStyle>
            <a:lvl1pPr>
              <a:defRPr sz="1400"/>
            </a:lvl1pPr>
            <a:lvl2pPr>
              <a:defRPr sz="1400"/>
            </a:lvl2pPr>
            <a:lvl3pPr>
              <a:defRPr sz="1400"/>
            </a:lvl3pPr>
            <a:lvl4pPr>
              <a:defRPr sz="1400"/>
            </a:lvl4pPr>
            <a:lvl5pPr>
              <a:defRPr sz="1400"/>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3394922" y="1698625"/>
            <a:ext cx="2522219" cy="4406900"/>
          </a:xfrm>
        </p:spPr>
        <p:txBody>
          <a:bodyPr/>
          <a:lstStyle>
            <a:lvl1pPr>
              <a:defRPr sz="1400"/>
            </a:lvl1pPr>
            <a:lvl2pPr>
              <a:defRPr sz="1400"/>
            </a:lvl2pPr>
            <a:lvl3pPr>
              <a:defRPr sz="1400"/>
            </a:lvl3pPr>
            <a:lvl4pPr>
              <a:defRPr sz="1400"/>
            </a:lvl4pPr>
            <a:lvl5pPr>
              <a:defRPr sz="1400"/>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6287335" y="1698625"/>
            <a:ext cx="2516188" cy="4406900"/>
          </a:xfrm>
        </p:spPr>
        <p:txBody>
          <a:bodyPr/>
          <a:lstStyle>
            <a:lvl1pPr>
              <a:defRPr sz="1400"/>
            </a:lvl1pPr>
            <a:lvl2pPr>
              <a:defRPr sz="1400"/>
            </a:lvl2pPr>
            <a:lvl3pPr>
              <a:defRPr sz="1400"/>
            </a:lvl3pPr>
            <a:lvl4pPr>
              <a:defRPr sz="1400"/>
            </a:lvl4pPr>
            <a:lvl5pPr>
              <a:defRPr sz="1400"/>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3">
            <a:extLst>
              <a:ext uri="{FF2B5EF4-FFF2-40B4-BE49-F238E27FC236}">
                <a16:creationId xmlns:a16="http://schemas.microsoft.com/office/drawing/2014/main" id="{5723D646-D659-4940-866D-282EF0E20D7A}"/>
              </a:ext>
            </a:extLst>
          </p:cNvPr>
          <p:cNvSpPr>
            <a:spLocks noGrp="1"/>
          </p:cNvSpPr>
          <p:nvPr>
            <p:ph sz="half" idx="14" hasCustomPrompt="1"/>
          </p:nvPr>
        </p:nvSpPr>
        <p:spPr>
          <a:xfrm>
            <a:off x="9173716" y="1698625"/>
            <a:ext cx="2516188" cy="4406900"/>
          </a:xfrm>
        </p:spPr>
        <p:txBody>
          <a:bodyPr/>
          <a:lstStyle>
            <a:lvl1pPr>
              <a:defRPr sz="1400"/>
            </a:lvl1pPr>
            <a:lvl2pPr>
              <a:defRPr sz="1400"/>
            </a:lvl2pPr>
            <a:lvl3pPr>
              <a:defRPr sz="1400"/>
            </a:lvl3pPr>
            <a:lvl4pPr>
              <a:defRPr sz="1400"/>
            </a:lvl4pPr>
            <a:lvl5pPr>
              <a:defRPr sz="1400"/>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7551346"/>
      </p:ext>
    </p:extLst>
  </p:cSld>
  <p:clrMapOvr>
    <a:masterClrMapping/>
  </p:clrMapOvr>
  <p:extLst>
    <p:ext uri="{DCECCB84-F9BA-43D5-87BE-67443E8EF086}">
      <p15:sldGuideLst xmlns:p15="http://schemas.microsoft.com/office/powerpoint/2012/main">
        <p15:guide id="1" pos="1896">
          <p15:clr>
            <a:srgbClr val="FBAE40"/>
          </p15:clr>
        </p15:guide>
        <p15:guide id="2" pos="2136">
          <p15:clr>
            <a:srgbClr val="FBAE40"/>
          </p15:clr>
        </p15:guide>
        <p15:guide id="3" pos="5545">
          <p15:clr>
            <a:srgbClr val="FBAE40"/>
          </p15:clr>
        </p15:guide>
        <p15:guide id="4" pos="5777">
          <p15:clr>
            <a:srgbClr val="FBAE40"/>
          </p15:clr>
        </p15:guide>
        <p15:guide id="5" pos="3720">
          <p15:clr>
            <a:srgbClr val="FBAE40"/>
          </p15:clr>
        </p15:guide>
        <p15:guide id="6" pos="396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Four Charts">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457201"/>
            <a:ext cx="11184423" cy="545670"/>
          </a:xfrm>
        </p:spPr>
        <p:txBody>
          <a:bodyPr vert="horz"/>
          <a:lstStyle/>
          <a:p>
            <a:r>
              <a:rPr lang="en-US" dirty="0"/>
              <a:t>Slide title; Arial 32pt bold, sentence case (1 line)</a:t>
            </a:r>
          </a:p>
        </p:txBody>
      </p:sp>
      <p:cxnSp>
        <p:nvCxnSpPr>
          <p:cNvPr id="11" name="Straight Connector 10">
            <a:extLst>
              <a:ext uri="{FF2B5EF4-FFF2-40B4-BE49-F238E27FC236}">
                <a16:creationId xmlns:a16="http://schemas.microsoft.com/office/drawing/2014/main" id="{869F89A7-422D-6E43-B01B-1C31D8C92DF7}"/>
              </a:ext>
            </a:extLst>
          </p:cNvPr>
          <p:cNvCxnSpPr>
            <a:cxnSpLocks/>
          </p:cNvCxnSpPr>
          <p:nvPr/>
        </p:nvCxnSpPr>
        <p:spPr>
          <a:xfrm>
            <a:off x="6096000" y="1245991"/>
            <a:ext cx="0" cy="503722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B854DB1-6F60-374F-85D1-2078301A4756}"/>
              </a:ext>
            </a:extLst>
          </p:cNvPr>
          <p:cNvCxnSpPr>
            <a:cxnSpLocks/>
          </p:cNvCxnSpPr>
          <p:nvPr/>
        </p:nvCxnSpPr>
        <p:spPr>
          <a:xfrm>
            <a:off x="514662" y="3672114"/>
            <a:ext cx="1116267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 name="Chart Placeholder 5">
            <a:extLst>
              <a:ext uri="{FF2B5EF4-FFF2-40B4-BE49-F238E27FC236}">
                <a16:creationId xmlns:a16="http://schemas.microsoft.com/office/drawing/2014/main" id="{2EECEB55-4129-C142-B378-69A5542D932F}"/>
              </a:ext>
            </a:extLst>
          </p:cNvPr>
          <p:cNvSpPr>
            <a:spLocks noGrp="1"/>
          </p:cNvSpPr>
          <p:nvPr>
            <p:ph type="chart" sz="quarter" idx="13"/>
          </p:nvPr>
        </p:nvSpPr>
        <p:spPr>
          <a:xfrm>
            <a:off x="1965882" y="1245991"/>
            <a:ext cx="3772813" cy="2286388"/>
          </a:xfrm>
        </p:spPr>
        <p:txBody>
          <a:bodyPr/>
          <a:lstStyle>
            <a:lvl1pPr>
              <a:defRPr sz="1200">
                <a:solidFill>
                  <a:srgbClr val="FF0000"/>
                </a:solidFill>
              </a:defRPr>
            </a:lvl1pPr>
          </a:lstStyle>
          <a:p>
            <a:r>
              <a:rPr lang="en-US"/>
              <a:t>Click icon to add chart</a:t>
            </a:r>
          </a:p>
        </p:txBody>
      </p:sp>
      <p:sp>
        <p:nvSpPr>
          <p:cNvPr id="16" name="Text Placeholder 15">
            <a:extLst>
              <a:ext uri="{FF2B5EF4-FFF2-40B4-BE49-F238E27FC236}">
                <a16:creationId xmlns:a16="http://schemas.microsoft.com/office/drawing/2014/main" id="{88A2C02F-6913-2B43-A60C-B20E91E2B847}"/>
              </a:ext>
            </a:extLst>
          </p:cNvPr>
          <p:cNvSpPr>
            <a:spLocks noGrp="1"/>
          </p:cNvSpPr>
          <p:nvPr>
            <p:ph type="body" sz="quarter" idx="14" hasCustomPrompt="1"/>
          </p:nvPr>
        </p:nvSpPr>
        <p:spPr>
          <a:xfrm>
            <a:off x="512063" y="1246188"/>
            <a:ext cx="1103106" cy="1073920"/>
          </a:xfrm>
        </p:spPr>
        <p:txBody>
          <a:bodyPr/>
          <a:lstStyle>
            <a:lvl1pPr>
              <a:defRPr b="1"/>
            </a:lvl1pPr>
          </a:lstStyle>
          <a:p>
            <a:pPr lvl="0"/>
            <a:r>
              <a:rPr lang="en-US" dirty="0"/>
              <a:t>Chart title</a:t>
            </a:r>
          </a:p>
        </p:txBody>
      </p:sp>
      <p:sp>
        <p:nvSpPr>
          <p:cNvPr id="19" name="Chart Placeholder 5">
            <a:extLst>
              <a:ext uri="{FF2B5EF4-FFF2-40B4-BE49-F238E27FC236}">
                <a16:creationId xmlns:a16="http://schemas.microsoft.com/office/drawing/2014/main" id="{FBED512D-1416-8241-B26E-2C62760A3337}"/>
              </a:ext>
            </a:extLst>
          </p:cNvPr>
          <p:cNvSpPr>
            <a:spLocks noGrp="1"/>
          </p:cNvSpPr>
          <p:nvPr>
            <p:ph type="chart" sz="quarter" idx="15"/>
          </p:nvPr>
        </p:nvSpPr>
        <p:spPr>
          <a:xfrm>
            <a:off x="7900534" y="1245991"/>
            <a:ext cx="3772813" cy="2286388"/>
          </a:xfrm>
        </p:spPr>
        <p:txBody>
          <a:bodyPr/>
          <a:lstStyle>
            <a:lvl1pPr>
              <a:defRPr sz="1200">
                <a:solidFill>
                  <a:srgbClr val="FF0000"/>
                </a:solidFill>
              </a:defRPr>
            </a:lvl1pPr>
          </a:lstStyle>
          <a:p>
            <a:r>
              <a:rPr lang="en-US"/>
              <a:t>Click icon to add chart</a:t>
            </a:r>
          </a:p>
        </p:txBody>
      </p:sp>
      <p:sp>
        <p:nvSpPr>
          <p:cNvPr id="20" name="Text Placeholder 15">
            <a:extLst>
              <a:ext uri="{FF2B5EF4-FFF2-40B4-BE49-F238E27FC236}">
                <a16:creationId xmlns:a16="http://schemas.microsoft.com/office/drawing/2014/main" id="{AA19A0ED-BA56-C641-9FF8-E82F9484CB2A}"/>
              </a:ext>
            </a:extLst>
          </p:cNvPr>
          <p:cNvSpPr>
            <a:spLocks noGrp="1"/>
          </p:cNvSpPr>
          <p:nvPr>
            <p:ph type="body" sz="quarter" idx="16" hasCustomPrompt="1"/>
          </p:nvPr>
        </p:nvSpPr>
        <p:spPr>
          <a:xfrm>
            <a:off x="6446715" y="1246188"/>
            <a:ext cx="1103106" cy="1073920"/>
          </a:xfrm>
        </p:spPr>
        <p:txBody>
          <a:bodyPr/>
          <a:lstStyle>
            <a:lvl1pPr>
              <a:defRPr b="1"/>
            </a:lvl1pPr>
          </a:lstStyle>
          <a:p>
            <a:pPr lvl="0"/>
            <a:r>
              <a:rPr lang="en-US" dirty="0"/>
              <a:t>Chart title</a:t>
            </a:r>
          </a:p>
        </p:txBody>
      </p:sp>
      <p:sp>
        <p:nvSpPr>
          <p:cNvPr id="21" name="Chart Placeholder 5">
            <a:extLst>
              <a:ext uri="{FF2B5EF4-FFF2-40B4-BE49-F238E27FC236}">
                <a16:creationId xmlns:a16="http://schemas.microsoft.com/office/drawing/2014/main" id="{411CA850-8503-9541-BEA4-672B310F90A7}"/>
              </a:ext>
            </a:extLst>
          </p:cNvPr>
          <p:cNvSpPr>
            <a:spLocks noGrp="1"/>
          </p:cNvSpPr>
          <p:nvPr>
            <p:ph type="chart" sz="quarter" idx="17"/>
          </p:nvPr>
        </p:nvSpPr>
        <p:spPr>
          <a:xfrm>
            <a:off x="1965882" y="3996819"/>
            <a:ext cx="3772813" cy="2286388"/>
          </a:xfrm>
        </p:spPr>
        <p:txBody>
          <a:bodyPr/>
          <a:lstStyle>
            <a:lvl1pPr>
              <a:defRPr sz="1200">
                <a:solidFill>
                  <a:srgbClr val="FF0000"/>
                </a:solidFill>
              </a:defRPr>
            </a:lvl1pPr>
          </a:lstStyle>
          <a:p>
            <a:r>
              <a:rPr lang="en-US"/>
              <a:t>Click icon to add chart</a:t>
            </a:r>
          </a:p>
        </p:txBody>
      </p:sp>
      <p:sp>
        <p:nvSpPr>
          <p:cNvPr id="22" name="Text Placeholder 15">
            <a:extLst>
              <a:ext uri="{FF2B5EF4-FFF2-40B4-BE49-F238E27FC236}">
                <a16:creationId xmlns:a16="http://schemas.microsoft.com/office/drawing/2014/main" id="{9DAD6729-5DDE-B249-8CA6-D07213AF42CF}"/>
              </a:ext>
            </a:extLst>
          </p:cNvPr>
          <p:cNvSpPr>
            <a:spLocks noGrp="1"/>
          </p:cNvSpPr>
          <p:nvPr>
            <p:ph type="body" sz="quarter" idx="18" hasCustomPrompt="1"/>
          </p:nvPr>
        </p:nvSpPr>
        <p:spPr>
          <a:xfrm>
            <a:off x="512063" y="3997016"/>
            <a:ext cx="1103106" cy="1073920"/>
          </a:xfrm>
        </p:spPr>
        <p:txBody>
          <a:bodyPr/>
          <a:lstStyle>
            <a:lvl1pPr>
              <a:defRPr b="1"/>
            </a:lvl1pPr>
          </a:lstStyle>
          <a:p>
            <a:pPr lvl="0"/>
            <a:r>
              <a:rPr lang="en-US" dirty="0"/>
              <a:t>Chart title</a:t>
            </a:r>
          </a:p>
        </p:txBody>
      </p:sp>
      <p:sp>
        <p:nvSpPr>
          <p:cNvPr id="23" name="Chart Placeholder 5">
            <a:extLst>
              <a:ext uri="{FF2B5EF4-FFF2-40B4-BE49-F238E27FC236}">
                <a16:creationId xmlns:a16="http://schemas.microsoft.com/office/drawing/2014/main" id="{CE4A6E97-2092-E146-9440-ACDFA4D9DC57}"/>
              </a:ext>
            </a:extLst>
          </p:cNvPr>
          <p:cNvSpPr>
            <a:spLocks noGrp="1"/>
          </p:cNvSpPr>
          <p:nvPr>
            <p:ph type="chart" sz="quarter" idx="19"/>
          </p:nvPr>
        </p:nvSpPr>
        <p:spPr>
          <a:xfrm>
            <a:off x="7900534" y="3996819"/>
            <a:ext cx="3772813" cy="2286388"/>
          </a:xfrm>
        </p:spPr>
        <p:txBody>
          <a:bodyPr/>
          <a:lstStyle>
            <a:lvl1pPr>
              <a:defRPr sz="1200">
                <a:solidFill>
                  <a:srgbClr val="FF0000"/>
                </a:solidFill>
              </a:defRPr>
            </a:lvl1pPr>
          </a:lstStyle>
          <a:p>
            <a:r>
              <a:rPr lang="en-US"/>
              <a:t>Click icon to add chart</a:t>
            </a:r>
          </a:p>
        </p:txBody>
      </p:sp>
      <p:sp>
        <p:nvSpPr>
          <p:cNvPr id="24" name="Text Placeholder 15">
            <a:extLst>
              <a:ext uri="{FF2B5EF4-FFF2-40B4-BE49-F238E27FC236}">
                <a16:creationId xmlns:a16="http://schemas.microsoft.com/office/drawing/2014/main" id="{D8573F34-F275-3047-800C-0AE4F271C6B8}"/>
              </a:ext>
            </a:extLst>
          </p:cNvPr>
          <p:cNvSpPr>
            <a:spLocks noGrp="1"/>
          </p:cNvSpPr>
          <p:nvPr>
            <p:ph type="body" sz="quarter" idx="20" hasCustomPrompt="1"/>
          </p:nvPr>
        </p:nvSpPr>
        <p:spPr>
          <a:xfrm>
            <a:off x="6446715" y="3997016"/>
            <a:ext cx="1103106" cy="1073920"/>
          </a:xfrm>
        </p:spPr>
        <p:txBody>
          <a:bodyPr/>
          <a:lstStyle>
            <a:lvl1pPr>
              <a:defRPr b="1"/>
            </a:lvl1pPr>
          </a:lstStyle>
          <a:p>
            <a:pPr lvl="0"/>
            <a:r>
              <a:rPr lang="en-US" dirty="0"/>
              <a:t>Chart title</a:t>
            </a:r>
          </a:p>
        </p:txBody>
      </p:sp>
    </p:spTree>
    <p:extLst>
      <p:ext uri="{BB962C8B-B14F-4D97-AF65-F5344CB8AC3E}">
        <p14:creationId xmlns:p14="http://schemas.microsoft.com/office/powerpoint/2010/main" val="2065409019"/>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Title Slide 1/2 Imag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A598385-0BD4-9F42-BC78-15B2A6F6CFA4}"/>
              </a:ext>
            </a:extLst>
          </p:cNvPr>
          <p:cNvSpPr>
            <a:spLocks noGrp="1"/>
          </p:cNvSpPr>
          <p:nvPr>
            <p:ph type="pic" sz="quarter" idx="11" hasCustomPrompt="1"/>
          </p:nvPr>
        </p:nvSpPr>
        <p:spPr>
          <a:xfrm>
            <a:off x="6096000" y="0"/>
            <a:ext cx="6096000" cy="6858000"/>
          </a:xfrm>
          <a:solidFill>
            <a:schemeClr val="bg1">
              <a:lumMod val="95000"/>
            </a:schemeClr>
          </a:solidFill>
        </p:spPr>
        <p:txBody>
          <a:bodyPr/>
          <a:lstStyle>
            <a:lvl1pPr algn="l">
              <a:defRPr sz="1200">
                <a:solidFill>
                  <a:srgbClr val="FF0000"/>
                </a:solidFill>
              </a:defRPr>
            </a:lvl1pPr>
          </a:lstStyle>
          <a:p>
            <a:r>
              <a:rPr lang="en-US" dirty="0"/>
              <a:t>Drag picture to placeholder or click icon to add</a:t>
            </a:r>
          </a:p>
        </p:txBody>
      </p:sp>
      <p:sp>
        <p:nvSpPr>
          <p:cNvPr id="22" name="Footer Placeholder 21">
            <a:extLst>
              <a:ext uri="{FF2B5EF4-FFF2-40B4-BE49-F238E27FC236}">
                <a16:creationId xmlns:a16="http://schemas.microsoft.com/office/drawing/2014/main" id="{7362EA3A-E7C3-1643-B148-AADECEDF26E4}"/>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pic>
        <p:nvPicPr>
          <p:cNvPr id="12" name="Graphic 11">
            <a:extLst>
              <a:ext uri="{FF2B5EF4-FFF2-40B4-BE49-F238E27FC236}">
                <a16:creationId xmlns:a16="http://schemas.microsoft.com/office/drawing/2014/main" id="{708A9BD9-B4C1-F761-F29D-1A29B1DDDC1E}"/>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504825" y="5582378"/>
            <a:ext cx="3505199" cy="738781"/>
          </a:xfrm>
          <a:prstGeom prst="rect">
            <a:avLst/>
          </a:prstGeom>
        </p:spPr>
      </p:pic>
      <p:sp>
        <p:nvSpPr>
          <p:cNvPr id="2" name="Title 1"/>
          <p:cNvSpPr>
            <a:spLocks noGrp="1"/>
          </p:cNvSpPr>
          <p:nvPr>
            <p:ph type="ctrTitle" hasCustomPrompt="1"/>
          </p:nvPr>
        </p:nvSpPr>
        <p:spPr>
          <a:xfrm>
            <a:off x="504826" y="1920240"/>
            <a:ext cx="5131970" cy="1508760"/>
          </a:xfrm>
        </p:spPr>
        <p:txBody>
          <a:bodyPr vert="horz" anchor="t"/>
          <a:lstStyle>
            <a:lvl1pPr algn="l">
              <a:defRPr sz="4800" b="1">
                <a:solidFill>
                  <a:schemeClr val="tx1"/>
                </a:solidFill>
              </a:defRPr>
            </a:lvl1pPr>
          </a:lstStyle>
          <a:p>
            <a:r>
              <a:rPr lang="en-US" dirty="0"/>
              <a:t>Click to add </a:t>
            </a:r>
            <a:br>
              <a:rPr lang="en-US" dirty="0"/>
            </a:br>
            <a:r>
              <a:rPr lang="en-US" dirty="0"/>
              <a:t>presentation title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1"/>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Month 00, 20XX</a:t>
            </a:r>
          </a:p>
        </p:txBody>
      </p:sp>
      <p:sp>
        <p:nvSpPr>
          <p:cNvPr id="11" name="Text Placeholder 5">
            <a:extLst>
              <a:ext uri="{FF2B5EF4-FFF2-40B4-BE49-F238E27FC236}">
                <a16:creationId xmlns:a16="http://schemas.microsoft.com/office/drawing/2014/main" id="{31B503BD-4158-2C40-9E38-005D18DF3C41}"/>
              </a:ext>
            </a:extLst>
          </p:cNvPr>
          <p:cNvSpPr>
            <a:spLocks noGrp="1"/>
          </p:cNvSpPr>
          <p:nvPr>
            <p:ph type="body" sz="quarter" idx="13" hasCustomPrompt="1"/>
          </p:nvPr>
        </p:nvSpPr>
        <p:spPr>
          <a:xfrm>
            <a:off x="504823" y="3566160"/>
            <a:ext cx="5131971" cy="549249"/>
          </a:xfrm>
        </p:spPr>
        <p:txBody>
          <a:bodyPr/>
          <a:lstStyle>
            <a:lvl1pPr>
              <a:defRPr sz="3200">
                <a:solidFill>
                  <a:schemeClr val="accent1"/>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Click to add subtitle</a:t>
            </a:r>
          </a:p>
        </p:txBody>
      </p:sp>
    </p:spTree>
    <p:extLst>
      <p:ext uri="{BB962C8B-B14F-4D97-AF65-F5344CB8AC3E}">
        <p14:creationId xmlns:p14="http://schemas.microsoft.com/office/powerpoint/2010/main" val="310238367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6" name="Footer Placeholder 5">
            <a:extLst>
              <a:ext uri="{FF2B5EF4-FFF2-40B4-BE49-F238E27FC236}">
                <a16:creationId xmlns:a16="http://schemas.microsoft.com/office/drawing/2014/main" id="{31269DCA-0308-5E4B-8136-84AD580937A8}"/>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9" name="Footnote Placeholder">
            <a:extLst>
              <a:ext uri="{FF2B5EF4-FFF2-40B4-BE49-F238E27FC236}">
                <a16:creationId xmlns:a16="http://schemas.microsoft.com/office/drawing/2014/main" id="{180F6E86-A27A-FE40-B016-EB59307BF3CC}"/>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p:txBody>
          <a:bodyPr vert="horz"/>
          <a:lstStyle/>
          <a:p>
            <a:r>
              <a:rPr lang="en-US" dirty="0"/>
              <a:t>Slide title; Arial 32pt bold, sentence case. This layout accommodates a title that extends downward to a 2nd line.</a:t>
            </a:r>
          </a:p>
        </p:txBody>
      </p:sp>
    </p:spTree>
    <p:extLst>
      <p:ext uri="{BB962C8B-B14F-4D97-AF65-F5344CB8AC3E}">
        <p14:creationId xmlns:p14="http://schemas.microsoft.com/office/powerpoint/2010/main" val="128833335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E1BF1AE-67E6-D446-9A89-2B8C3A9901F5}"/>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5" name="Footer Placeholder 4">
            <a:extLst>
              <a:ext uri="{FF2B5EF4-FFF2-40B4-BE49-F238E27FC236}">
                <a16:creationId xmlns:a16="http://schemas.microsoft.com/office/drawing/2014/main" id="{A128E978-662F-C447-A394-0BFDCC3348A4}"/>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7" name="Footnote Placeholder">
            <a:extLst>
              <a:ext uri="{FF2B5EF4-FFF2-40B4-BE49-F238E27FC236}">
                <a16:creationId xmlns:a16="http://schemas.microsoft.com/office/drawing/2014/main" id="{900719BC-444F-1F41-A58F-CF38F8649706}"/>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Tree>
    <p:extLst>
      <p:ext uri="{BB962C8B-B14F-4D97-AF65-F5344CB8AC3E}">
        <p14:creationId xmlns:p14="http://schemas.microsoft.com/office/powerpoint/2010/main" val="64839624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le and Content Blue">
    <p:bg>
      <p:bgPr>
        <a:solidFill>
          <a:schemeClr val="tx1"/>
        </a:solidFill>
        <a:effectLst/>
      </p:bgPr>
    </p:bg>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000755A1-263A-3047-860B-B811081C9CD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7" name="Footer Placeholder 6">
            <a:extLst>
              <a:ext uri="{FF2B5EF4-FFF2-40B4-BE49-F238E27FC236}">
                <a16:creationId xmlns:a16="http://schemas.microsoft.com/office/drawing/2014/main" id="{AF8D8092-2468-D648-A089-3B1A9527298B}"/>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3" name="Footnote Placeholder">
            <a:extLst>
              <a:ext uri="{FF2B5EF4-FFF2-40B4-BE49-F238E27FC236}">
                <a16:creationId xmlns:a16="http://schemas.microsoft.com/office/drawing/2014/main" id="{5157959E-651B-B14F-BA5B-24DA1DB08587}"/>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p:txBody>
          <a:bodyPr vert="horz"/>
          <a:lstStyle>
            <a:lvl1pPr>
              <a:defRPr>
                <a:solidFill>
                  <a:schemeClr val="bg1"/>
                </a:solidFill>
              </a:defRPr>
            </a:lvl1pPr>
          </a:lstStyle>
          <a:p>
            <a:r>
              <a:rPr lang="en-US" dirty="0"/>
              <a:t>Slide title; Arial 32pt bold, sentence case. This layout accommodates a title that extends downward to a 2nd line.</a:t>
            </a:r>
          </a:p>
        </p:txBody>
      </p:sp>
      <p:sp>
        <p:nvSpPr>
          <p:cNvPr id="3" name="Content Placeholder 2"/>
          <p:cNvSpPr>
            <a:spLocks noGrp="1"/>
          </p:cNvSpPr>
          <p:nvPr>
            <p:ph idx="1" hasCustomPrompt="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5397129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wo Content Blue">
    <p:bg>
      <p:bgPr>
        <a:solidFill>
          <a:schemeClr val="tx1"/>
        </a:solidFill>
        <a:effectLst/>
      </p:bgPr>
    </p:bg>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p:txBody>
          <a:bodyPr vert="horz"/>
          <a:lstStyle>
            <a:lvl1pPr>
              <a:defRPr>
                <a:solidFill>
                  <a:schemeClr val="bg1"/>
                </a:solidFill>
              </a:defRPr>
            </a:lvl1pPr>
          </a:lstStyle>
          <a:p>
            <a:r>
              <a:rPr lang="en-US" dirty="0"/>
              <a:t>Slide title; Arial 32pt bold, sentence case. This layout accommodates a title that extends downward to a 2nd line.</a:t>
            </a:r>
          </a:p>
        </p:txBody>
      </p:sp>
      <p:sp>
        <p:nvSpPr>
          <p:cNvPr id="3" name="Content Placeholder 2"/>
          <p:cNvSpPr>
            <a:spLocks noGrp="1"/>
          </p:cNvSpPr>
          <p:nvPr>
            <p:ph sz="half" idx="1" hasCustomPrompt="1"/>
          </p:nvPr>
        </p:nvSpPr>
        <p:spPr>
          <a:xfrm>
            <a:off x="512063" y="1698625"/>
            <a:ext cx="5350855"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6349019" y="1698625"/>
            <a:ext cx="5350855"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23314544"/>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hree Content Blue">
    <p:bg>
      <p:bgPr>
        <a:solidFill>
          <a:schemeClr val="tx1"/>
        </a:solidFill>
        <a:effectLst/>
      </p:bgPr>
    </p:bg>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p:txBody>
          <a:bodyPr vert="horz"/>
          <a:lstStyle>
            <a:lvl1pPr>
              <a:defRPr>
                <a:solidFill>
                  <a:schemeClr val="bg1"/>
                </a:solidFill>
              </a:defRPr>
            </a:lvl1pPr>
          </a:lstStyle>
          <a:p>
            <a:r>
              <a:rPr lang="en-US" dirty="0"/>
              <a:t>Slide title; Arial 32pt bold, sentence case. This layout accommodates a title that extends downward to a 2nd line.</a:t>
            </a:r>
          </a:p>
        </p:txBody>
      </p:sp>
      <p:sp>
        <p:nvSpPr>
          <p:cNvPr id="3" name="Content Placeholder 2"/>
          <p:cNvSpPr>
            <a:spLocks noGrp="1"/>
          </p:cNvSpPr>
          <p:nvPr>
            <p:ph sz="half" idx="1" hasCustomPrompt="1"/>
          </p:nvPr>
        </p:nvSpPr>
        <p:spPr>
          <a:xfrm>
            <a:off x="512063" y="1698625"/>
            <a:ext cx="3411513"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4390247" y="1698625"/>
            <a:ext cx="3421479"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8278396" y="1698625"/>
            <a:ext cx="3421479"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62398777"/>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3" pos="4920">
          <p15:clr>
            <a:srgbClr val="FBAE40"/>
          </p15:clr>
        </p15:guide>
        <p15:guide id="4" pos="5208">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Four Content Blue">
    <p:bg>
      <p:bgPr>
        <a:solidFill>
          <a:schemeClr val="tx1"/>
        </a:solidFill>
        <a:effectLst/>
      </p:bgPr>
    </p:bg>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p:txBody>
          <a:bodyPr vert="horz"/>
          <a:lstStyle>
            <a:lvl1pPr>
              <a:defRPr>
                <a:solidFill>
                  <a:schemeClr val="bg1"/>
                </a:solidFill>
              </a:defRPr>
            </a:lvl1pPr>
          </a:lstStyle>
          <a:p>
            <a:r>
              <a:rPr lang="en-US" dirty="0"/>
              <a:t>Slide title; Arial 32pt bold, sentence case. This layout accommodates a title that extends downward to a 2nd line.</a:t>
            </a:r>
          </a:p>
        </p:txBody>
      </p:sp>
      <p:sp>
        <p:nvSpPr>
          <p:cNvPr id="3" name="Content Placeholder 2"/>
          <p:cNvSpPr>
            <a:spLocks noGrp="1"/>
          </p:cNvSpPr>
          <p:nvPr>
            <p:ph sz="half" idx="1" hasCustomPrompt="1"/>
          </p:nvPr>
        </p:nvSpPr>
        <p:spPr>
          <a:xfrm>
            <a:off x="512063" y="1698625"/>
            <a:ext cx="2512665"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3394922" y="1698625"/>
            <a:ext cx="2522219"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6287335" y="1698625"/>
            <a:ext cx="2516188"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3">
            <a:extLst>
              <a:ext uri="{FF2B5EF4-FFF2-40B4-BE49-F238E27FC236}">
                <a16:creationId xmlns:a16="http://schemas.microsoft.com/office/drawing/2014/main" id="{5723D646-D659-4940-866D-282EF0E20D7A}"/>
              </a:ext>
            </a:extLst>
          </p:cNvPr>
          <p:cNvSpPr>
            <a:spLocks noGrp="1"/>
          </p:cNvSpPr>
          <p:nvPr>
            <p:ph sz="half" idx="14" hasCustomPrompt="1"/>
          </p:nvPr>
        </p:nvSpPr>
        <p:spPr>
          <a:xfrm>
            <a:off x="9173716" y="1698625"/>
            <a:ext cx="2516188"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21722725"/>
      </p:ext>
    </p:extLst>
  </p:cSld>
  <p:clrMapOvr>
    <a:masterClrMapping/>
  </p:clrMapOvr>
  <p:extLst>
    <p:ext uri="{DCECCB84-F9BA-43D5-87BE-67443E8EF086}">
      <p15:sldGuideLst xmlns:p15="http://schemas.microsoft.com/office/powerpoint/2012/main">
        <p15:guide id="1" pos="1896">
          <p15:clr>
            <a:srgbClr val="FBAE40"/>
          </p15:clr>
        </p15:guide>
        <p15:guide id="2" pos="2136">
          <p15:clr>
            <a:srgbClr val="FBAE40"/>
          </p15:clr>
        </p15:guide>
        <p15:guide id="3" pos="5545">
          <p15:clr>
            <a:srgbClr val="FBAE40"/>
          </p15:clr>
        </p15:guide>
        <p15:guide id="4" pos="5777">
          <p15:clr>
            <a:srgbClr val="FBAE40"/>
          </p15:clr>
        </p15:guide>
        <p15:guide id="5" pos="3720">
          <p15:clr>
            <a:srgbClr val="FBAE40"/>
          </p15:clr>
        </p15:guide>
        <p15:guide id="6" pos="396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Four Charts Blue">
    <p:bg>
      <p:bgPr>
        <a:solidFill>
          <a:schemeClr val="tx1"/>
        </a:solidFill>
        <a:effectLst/>
      </p:bgPr>
    </p:bg>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457201"/>
            <a:ext cx="11184423" cy="545670"/>
          </a:xfrm>
        </p:spPr>
        <p:txBody>
          <a:bodyPr vert="horz"/>
          <a:lstStyle>
            <a:lvl1pPr>
              <a:defRPr>
                <a:solidFill>
                  <a:schemeClr val="bg1"/>
                </a:solidFill>
              </a:defRPr>
            </a:lvl1pPr>
          </a:lstStyle>
          <a:p>
            <a:r>
              <a:rPr lang="en-US" dirty="0"/>
              <a:t>Slide title; Arial 32pt bold, sentence case (1 line)</a:t>
            </a:r>
          </a:p>
        </p:txBody>
      </p:sp>
      <p:cxnSp>
        <p:nvCxnSpPr>
          <p:cNvPr id="11" name="Straight Connector 10">
            <a:extLst>
              <a:ext uri="{FF2B5EF4-FFF2-40B4-BE49-F238E27FC236}">
                <a16:creationId xmlns:a16="http://schemas.microsoft.com/office/drawing/2014/main" id="{869F89A7-422D-6E43-B01B-1C31D8C92DF7}"/>
              </a:ext>
            </a:extLst>
          </p:cNvPr>
          <p:cNvCxnSpPr>
            <a:cxnSpLocks/>
          </p:cNvCxnSpPr>
          <p:nvPr/>
        </p:nvCxnSpPr>
        <p:spPr>
          <a:xfrm>
            <a:off x="6096000" y="1245991"/>
            <a:ext cx="0" cy="503722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B854DB1-6F60-374F-85D1-2078301A4756}"/>
              </a:ext>
            </a:extLst>
          </p:cNvPr>
          <p:cNvCxnSpPr>
            <a:cxnSpLocks/>
          </p:cNvCxnSpPr>
          <p:nvPr/>
        </p:nvCxnSpPr>
        <p:spPr>
          <a:xfrm>
            <a:off x="514662" y="3672114"/>
            <a:ext cx="11162676"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 name="Chart Placeholder 5">
            <a:extLst>
              <a:ext uri="{FF2B5EF4-FFF2-40B4-BE49-F238E27FC236}">
                <a16:creationId xmlns:a16="http://schemas.microsoft.com/office/drawing/2014/main" id="{2EECEB55-4129-C142-B378-69A5542D932F}"/>
              </a:ext>
            </a:extLst>
          </p:cNvPr>
          <p:cNvSpPr>
            <a:spLocks noGrp="1"/>
          </p:cNvSpPr>
          <p:nvPr>
            <p:ph type="chart" sz="quarter" idx="13"/>
          </p:nvPr>
        </p:nvSpPr>
        <p:spPr>
          <a:xfrm>
            <a:off x="1965882" y="1245991"/>
            <a:ext cx="3772813" cy="2286388"/>
          </a:xfrm>
        </p:spPr>
        <p:txBody>
          <a:bodyPr/>
          <a:lstStyle>
            <a:lvl1pPr>
              <a:defRPr sz="1200">
                <a:solidFill>
                  <a:srgbClr val="FF0000"/>
                </a:solidFill>
              </a:defRPr>
            </a:lvl1pPr>
          </a:lstStyle>
          <a:p>
            <a:r>
              <a:rPr lang="en-US"/>
              <a:t>Click icon to add chart</a:t>
            </a:r>
          </a:p>
        </p:txBody>
      </p:sp>
      <p:sp>
        <p:nvSpPr>
          <p:cNvPr id="16" name="Text Placeholder 15">
            <a:extLst>
              <a:ext uri="{FF2B5EF4-FFF2-40B4-BE49-F238E27FC236}">
                <a16:creationId xmlns:a16="http://schemas.microsoft.com/office/drawing/2014/main" id="{88A2C02F-6913-2B43-A60C-B20E91E2B847}"/>
              </a:ext>
            </a:extLst>
          </p:cNvPr>
          <p:cNvSpPr>
            <a:spLocks noGrp="1"/>
          </p:cNvSpPr>
          <p:nvPr>
            <p:ph type="body" sz="quarter" idx="14" hasCustomPrompt="1"/>
          </p:nvPr>
        </p:nvSpPr>
        <p:spPr>
          <a:xfrm>
            <a:off x="512063" y="1246188"/>
            <a:ext cx="1103106" cy="1073920"/>
          </a:xfrm>
        </p:spPr>
        <p:txBody>
          <a:bodyPr/>
          <a:lstStyle>
            <a:lvl1pPr>
              <a:defRPr b="1">
                <a:solidFill>
                  <a:schemeClr val="bg1"/>
                </a:solidFill>
              </a:defRPr>
            </a:lvl1pPr>
          </a:lstStyle>
          <a:p>
            <a:pPr lvl="0"/>
            <a:r>
              <a:rPr lang="en-US" dirty="0"/>
              <a:t>Chart title</a:t>
            </a:r>
          </a:p>
        </p:txBody>
      </p:sp>
      <p:sp>
        <p:nvSpPr>
          <p:cNvPr id="19" name="Chart Placeholder 5">
            <a:extLst>
              <a:ext uri="{FF2B5EF4-FFF2-40B4-BE49-F238E27FC236}">
                <a16:creationId xmlns:a16="http://schemas.microsoft.com/office/drawing/2014/main" id="{FBED512D-1416-8241-B26E-2C62760A3337}"/>
              </a:ext>
            </a:extLst>
          </p:cNvPr>
          <p:cNvSpPr>
            <a:spLocks noGrp="1"/>
          </p:cNvSpPr>
          <p:nvPr>
            <p:ph type="chart" sz="quarter" idx="15"/>
          </p:nvPr>
        </p:nvSpPr>
        <p:spPr>
          <a:xfrm>
            <a:off x="7900534" y="1245991"/>
            <a:ext cx="3772813" cy="2286388"/>
          </a:xfrm>
        </p:spPr>
        <p:txBody>
          <a:bodyPr/>
          <a:lstStyle>
            <a:lvl1pPr>
              <a:defRPr sz="1200">
                <a:solidFill>
                  <a:srgbClr val="FF0000"/>
                </a:solidFill>
              </a:defRPr>
            </a:lvl1pPr>
          </a:lstStyle>
          <a:p>
            <a:r>
              <a:rPr lang="en-US"/>
              <a:t>Click icon to add chart</a:t>
            </a:r>
          </a:p>
        </p:txBody>
      </p:sp>
      <p:sp>
        <p:nvSpPr>
          <p:cNvPr id="20" name="Text Placeholder 15">
            <a:extLst>
              <a:ext uri="{FF2B5EF4-FFF2-40B4-BE49-F238E27FC236}">
                <a16:creationId xmlns:a16="http://schemas.microsoft.com/office/drawing/2014/main" id="{AA19A0ED-BA56-C641-9FF8-E82F9484CB2A}"/>
              </a:ext>
            </a:extLst>
          </p:cNvPr>
          <p:cNvSpPr>
            <a:spLocks noGrp="1"/>
          </p:cNvSpPr>
          <p:nvPr>
            <p:ph type="body" sz="quarter" idx="16" hasCustomPrompt="1"/>
          </p:nvPr>
        </p:nvSpPr>
        <p:spPr>
          <a:xfrm>
            <a:off x="6446715" y="1246188"/>
            <a:ext cx="1103106" cy="1073920"/>
          </a:xfrm>
        </p:spPr>
        <p:txBody>
          <a:bodyPr/>
          <a:lstStyle>
            <a:lvl1pPr>
              <a:defRPr b="1">
                <a:solidFill>
                  <a:schemeClr val="bg1"/>
                </a:solidFill>
              </a:defRPr>
            </a:lvl1pPr>
          </a:lstStyle>
          <a:p>
            <a:pPr lvl="0"/>
            <a:r>
              <a:rPr lang="en-US" dirty="0"/>
              <a:t>Chart title</a:t>
            </a:r>
          </a:p>
        </p:txBody>
      </p:sp>
      <p:sp>
        <p:nvSpPr>
          <p:cNvPr id="21" name="Chart Placeholder 5">
            <a:extLst>
              <a:ext uri="{FF2B5EF4-FFF2-40B4-BE49-F238E27FC236}">
                <a16:creationId xmlns:a16="http://schemas.microsoft.com/office/drawing/2014/main" id="{411CA850-8503-9541-BEA4-672B310F90A7}"/>
              </a:ext>
            </a:extLst>
          </p:cNvPr>
          <p:cNvSpPr>
            <a:spLocks noGrp="1"/>
          </p:cNvSpPr>
          <p:nvPr>
            <p:ph type="chart" sz="quarter" idx="17"/>
          </p:nvPr>
        </p:nvSpPr>
        <p:spPr>
          <a:xfrm>
            <a:off x="1965882" y="3996819"/>
            <a:ext cx="3772813" cy="2286388"/>
          </a:xfrm>
        </p:spPr>
        <p:txBody>
          <a:bodyPr/>
          <a:lstStyle>
            <a:lvl1pPr>
              <a:defRPr sz="1200">
                <a:solidFill>
                  <a:srgbClr val="FF0000"/>
                </a:solidFill>
              </a:defRPr>
            </a:lvl1pPr>
          </a:lstStyle>
          <a:p>
            <a:r>
              <a:rPr lang="en-US"/>
              <a:t>Click icon to add chart</a:t>
            </a:r>
          </a:p>
        </p:txBody>
      </p:sp>
      <p:sp>
        <p:nvSpPr>
          <p:cNvPr id="22" name="Text Placeholder 15">
            <a:extLst>
              <a:ext uri="{FF2B5EF4-FFF2-40B4-BE49-F238E27FC236}">
                <a16:creationId xmlns:a16="http://schemas.microsoft.com/office/drawing/2014/main" id="{9DAD6729-5DDE-B249-8CA6-D07213AF42CF}"/>
              </a:ext>
            </a:extLst>
          </p:cNvPr>
          <p:cNvSpPr>
            <a:spLocks noGrp="1"/>
          </p:cNvSpPr>
          <p:nvPr>
            <p:ph type="body" sz="quarter" idx="18" hasCustomPrompt="1"/>
          </p:nvPr>
        </p:nvSpPr>
        <p:spPr>
          <a:xfrm>
            <a:off x="512063" y="3997016"/>
            <a:ext cx="1103106" cy="1073920"/>
          </a:xfrm>
        </p:spPr>
        <p:txBody>
          <a:bodyPr/>
          <a:lstStyle>
            <a:lvl1pPr>
              <a:defRPr b="1">
                <a:solidFill>
                  <a:schemeClr val="bg1"/>
                </a:solidFill>
              </a:defRPr>
            </a:lvl1pPr>
          </a:lstStyle>
          <a:p>
            <a:pPr lvl="0"/>
            <a:r>
              <a:rPr lang="en-US" dirty="0"/>
              <a:t>Chart title</a:t>
            </a:r>
          </a:p>
        </p:txBody>
      </p:sp>
      <p:sp>
        <p:nvSpPr>
          <p:cNvPr id="23" name="Chart Placeholder 5">
            <a:extLst>
              <a:ext uri="{FF2B5EF4-FFF2-40B4-BE49-F238E27FC236}">
                <a16:creationId xmlns:a16="http://schemas.microsoft.com/office/drawing/2014/main" id="{CE4A6E97-2092-E146-9440-ACDFA4D9DC57}"/>
              </a:ext>
            </a:extLst>
          </p:cNvPr>
          <p:cNvSpPr>
            <a:spLocks noGrp="1"/>
          </p:cNvSpPr>
          <p:nvPr>
            <p:ph type="chart" sz="quarter" idx="19"/>
          </p:nvPr>
        </p:nvSpPr>
        <p:spPr>
          <a:xfrm>
            <a:off x="7900534" y="3996819"/>
            <a:ext cx="3772813" cy="2286388"/>
          </a:xfrm>
        </p:spPr>
        <p:txBody>
          <a:bodyPr/>
          <a:lstStyle>
            <a:lvl1pPr>
              <a:defRPr sz="1200">
                <a:solidFill>
                  <a:srgbClr val="FF0000"/>
                </a:solidFill>
              </a:defRPr>
            </a:lvl1pPr>
          </a:lstStyle>
          <a:p>
            <a:r>
              <a:rPr lang="en-US"/>
              <a:t>Click icon to add chart</a:t>
            </a:r>
          </a:p>
        </p:txBody>
      </p:sp>
      <p:sp>
        <p:nvSpPr>
          <p:cNvPr id="24" name="Text Placeholder 15">
            <a:extLst>
              <a:ext uri="{FF2B5EF4-FFF2-40B4-BE49-F238E27FC236}">
                <a16:creationId xmlns:a16="http://schemas.microsoft.com/office/drawing/2014/main" id="{D8573F34-F275-3047-800C-0AE4F271C6B8}"/>
              </a:ext>
            </a:extLst>
          </p:cNvPr>
          <p:cNvSpPr>
            <a:spLocks noGrp="1"/>
          </p:cNvSpPr>
          <p:nvPr>
            <p:ph type="body" sz="quarter" idx="20" hasCustomPrompt="1"/>
          </p:nvPr>
        </p:nvSpPr>
        <p:spPr>
          <a:xfrm>
            <a:off x="6446715" y="3997016"/>
            <a:ext cx="1103106" cy="1073920"/>
          </a:xfrm>
        </p:spPr>
        <p:txBody>
          <a:bodyPr/>
          <a:lstStyle>
            <a:lvl1pPr>
              <a:defRPr b="1">
                <a:solidFill>
                  <a:schemeClr val="bg1"/>
                </a:solidFill>
              </a:defRPr>
            </a:lvl1pPr>
          </a:lstStyle>
          <a:p>
            <a:pPr lvl="0"/>
            <a:r>
              <a:rPr lang="en-US" dirty="0"/>
              <a:t>Chart title</a:t>
            </a:r>
          </a:p>
        </p:txBody>
      </p:sp>
    </p:spTree>
    <p:extLst>
      <p:ext uri="{BB962C8B-B14F-4D97-AF65-F5344CB8AC3E}">
        <p14:creationId xmlns:p14="http://schemas.microsoft.com/office/powerpoint/2010/main" val="4239586380"/>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Title Only Blue">
    <p:bg>
      <p:bgPr>
        <a:solidFill>
          <a:schemeClr val="tx1"/>
        </a:solidFill>
        <a:effectLst/>
      </p:bgPr>
    </p:bg>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6" name="Footer Placeholder 5">
            <a:extLst>
              <a:ext uri="{FF2B5EF4-FFF2-40B4-BE49-F238E27FC236}">
                <a16:creationId xmlns:a16="http://schemas.microsoft.com/office/drawing/2014/main" id="{31269DCA-0308-5E4B-8136-84AD580937A8}"/>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9" name="Footnote Placeholder">
            <a:extLst>
              <a:ext uri="{FF2B5EF4-FFF2-40B4-BE49-F238E27FC236}">
                <a16:creationId xmlns:a16="http://schemas.microsoft.com/office/drawing/2014/main" id="{180F6E86-A27A-FE40-B016-EB59307BF3CC}"/>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p:txBody>
          <a:bodyPr vert="horz"/>
          <a:lstStyle>
            <a:lvl1pPr>
              <a:defRPr>
                <a:solidFill>
                  <a:schemeClr val="bg1"/>
                </a:solidFill>
              </a:defRPr>
            </a:lvl1pPr>
          </a:lstStyle>
          <a:p>
            <a:r>
              <a:rPr lang="en-US" dirty="0"/>
              <a:t>Slide title; Arial 32pt bold, sentence case. This layout accommodates a title that extends downward to a 2nd line.</a:t>
            </a:r>
          </a:p>
        </p:txBody>
      </p:sp>
    </p:spTree>
    <p:extLst>
      <p:ext uri="{BB962C8B-B14F-4D97-AF65-F5344CB8AC3E}">
        <p14:creationId xmlns:p14="http://schemas.microsoft.com/office/powerpoint/2010/main" val="298380776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lank Blue">
    <p:bg>
      <p:bgPr>
        <a:solidFill>
          <a:schemeClr val="tx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128E978-662F-C447-A394-0BFDCC3348A4}"/>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6" name="Slide Number Placeholder 5">
            <a:extLst>
              <a:ext uri="{FF2B5EF4-FFF2-40B4-BE49-F238E27FC236}">
                <a16:creationId xmlns:a16="http://schemas.microsoft.com/office/drawing/2014/main" id="{BE1BF1AE-67E6-D446-9A89-2B8C3A9901F5}"/>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7" name="Footnote Placeholder">
            <a:extLst>
              <a:ext uri="{FF2B5EF4-FFF2-40B4-BE49-F238E27FC236}">
                <a16:creationId xmlns:a16="http://schemas.microsoft.com/office/drawing/2014/main" id="{900719BC-444F-1F41-A58F-CF38F8649706}"/>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Tree>
    <p:extLst>
      <p:ext uri="{BB962C8B-B14F-4D97-AF65-F5344CB8AC3E}">
        <p14:creationId xmlns:p14="http://schemas.microsoft.com/office/powerpoint/2010/main" val="283725780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p:cSld name="Content Title Eyebrow Sub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ZoneTexte 2">
            <a:extLst>
              <a:ext uri="{FF2B5EF4-FFF2-40B4-BE49-F238E27FC236}">
                <a16:creationId xmlns:a16="http://schemas.microsoft.com/office/drawing/2014/main" id="{9187A733-2828-FF4D-A1DC-7E7D7BF66120}"/>
              </a:ext>
            </a:extLst>
          </p:cNvPr>
          <p:cNvSpPr txBox="1"/>
          <p:nvPr/>
        </p:nvSpPr>
        <p:spPr>
          <a:xfrm>
            <a:off x="2" y="1997839"/>
            <a:ext cx="12191999" cy="2862322"/>
          </a:xfrm>
          <a:prstGeom prst="rect">
            <a:avLst/>
          </a:prstGeom>
          <a:noFill/>
        </p:spPr>
        <p:txBody>
          <a:bodyPr wrap="square" lIns="337500" rIns="337500" rtlCol="0" anchor="ctr" anchorCtr="0">
            <a:spAutoFit/>
          </a:bodyPr>
          <a:lstStyle/>
          <a:p>
            <a:pPr algn="ctr"/>
            <a:r>
              <a:rPr lang="en-CA" sz="9000" i="0" noProof="0" dirty="0">
                <a:solidFill>
                  <a:schemeClr val="tx2"/>
                </a:solidFill>
                <a:latin typeface="+mn-lt"/>
              </a:rPr>
              <a:t>Title and Subtitle-Above layouts</a:t>
            </a:r>
          </a:p>
        </p:txBody>
      </p:sp>
    </p:spTree>
    <p:extLst>
      <p:ext uri="{BB962C8B-B14F-4D97-AF65-F5344CB8AC3E}">
        <p14:creationId xmlns:p14="http://schemas.microsoft.com/office/powerpoint/2010/main" val="1760744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Blue">
    <p:bg>
      <p:bgPr>
        <a:solidFill>
          <a:schemeClr val="tx1"/>
        </a:solidFill>
        <a:effectLst/>
      </p:bgPr>
    </p:bg>
    <p:spTree>
      <p:nvGrpSpPr>
        <p:cNvPr id="1" name=""/>
        <p:cNvGrpSpPr/>
        <p:nvPr/>
      </p:nvGrpSpPr>
      <p:grpSpPr>
        <a:xfrm>
          <a:off x="0" y="0"/>
          <a:ext cx="0" cy="0"/>
          <a:chOff x="0" y="0"/>
          <a:chExt cx="0" cy="0"/>
        </a:xfrm>
      </p:grpSpPr>
      <p:sp>
        <p:nvSpPr>
          <p:cNvPr id="22" name="Footer Placeholder 21">
            <a:extLst>
              <a:ext uri="{FF2B5EF4-FFF2-40B4-BE49-F238E27FC236}">
                <a16:creationId xmlns:a16="http://schemas.microsoft.com/office/drawing/2014/main" id="{7362EA3A-E7C3-1643-B148-AADECEDF26E4}"/>
              </a:ext>
            </a:extLst>
          </p:cNvPr>
          <p:cNvSpPr>
            <a:spLocks noGrp="1"/>
          </p:cNvSpPr>
          <p:nvPr>
            <p:ph type="ftr" sz="quarter" idx="10"/>
          </p:nvPr>
        </p:nvSpPr>
        <p:spPr/>
        <p:txBody>
          <a:bodyPr/>
          <a:lstStyle>
            <a:lvl1pPr>
              <a:defRPr>
                <a:solidFill>
                  <a:schemeClr val="bg1">
                    <a:lumMod val="75000"/>
                  </a:schemeClr>
                </a:solidFill>
                <a:latin typeface="+mn-lt"/>
              </a:defRPr>
            </a:lvl1pPr>
          </a:lstStyle>
          <a:p>
            <a:r>
              <a:rPr lang="en-US"/>
              <a:t>MSK Confidential — do not distribute</a:t>
            </a:r>
          </a:p>
        </p:txBody>
      </p:sp>
      <p:pic>
        <p:nvPicPr>
          <p:cNvPr id="7" name="Graphic 6">
            <a:extLst>
              <a:ext uri="{FF2B5EF4-FFF2-40B4-BE49-F238E27FC236}">
                <a16:creationId xmlns:a16="http://schemas.microsoft.com/office/drawing/2014/main" id="{83797639-85AF-C0C6-DA9C-14EA9296FC09}"/>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04825" y="5580496"/>
            <a:ext cx="3514129" cy="740664"/>
          </a:xfrm>
          <a:prstGeom prst="rect">
            <a:avLst/>
          </a:prstGeom>
        </p:spPr>
      </p:pic>
      <p:sp>
        <p:nvSpPr>
          <p:cNvPr id="2" name="Title 1"/>
          <p:cNvSpPr>
            <a:spLocks noGrp="1"/>
          </p:cNvSpPr>
          <p:nvPr>
            <p:ph type="ctrTitle" hasCustomPrompt="1"/>
          </p:nvPr>
        </p:nvSpPr>
        <p:spPr>
          <a:xfrm>
            <a:off x="504825" y="1920240"/>
            <a:ext cx="7419975" cy="1508760"/>
          </a:xfrm>
        </p:spPr>
        <p:txBody>
          <a:bodyPr vert="horz" anchor="t"/>
          <a:lstStyle>
            <a:lvl1pPr algn="l">
              <a:defRPr sz="4800" b="1">
                <a:solidFill>
                  <a:schemeClr val="bg1"/>
                </a:solidFill>
              </a:defRPr>
            </a:lvl1pPr>
          </a:lstStyle>
          <a:p>
            <a:r>
              <a:rPr lang="en-US" dirty="0"/>
              <a:t>Click to add </a:t>
            </a:r>
            <a:br>
              <a:rPr lang="en-US" dirty="0"/>
            </a:br>
            <a:r>
              <a:rPr lang="en-US" dirty="0"/>
              <a:t>presentation title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Month 00, 20XX</a:t>
            </a:r>
          </a:p>
        </p:txBody>
      </p:sp>
      <p:sp>
        <p:nvSpPr>
          <p:cNvPr id="12" name="Text Placeholder 5">
            <a:extLst>
              <a:ext uri="{FF2B5EF4-FFF2-40B4-BE49-F238E27FC236}">
                <a16:creationId xmlns:a16="http://schemas.microsoft.com/office/drawing/2014/main" id="{E99B368D-17E0-1440-9448-41A42D5E6456}"/>
              </a:ext>
            </a:extLst>
          </p:cNvPr>
          <p:cNvSpPr>
            <a:spLocks noGrp="1"/>
          </p:cNvSpPr>
          <p:nvPr>
            <p:ph type="body" sz="quarter" idx="13" hasCustomPrompt="1"/>
          </p:nvPr>
        </p:nvSpPr>
        <p:spPr>
          <a:xfrm>
            <a:off x="504823" y="3566160"/>
            <a:ext cx="7419975" cy="549249"/>
          </a:xfrm>
        </p:spPr>
        <p:txBody>
          <a:bodyPr/>
          <a:lstStyle>
            <a:lvl1pPr>
              <a:defRPr sz="32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Click to add subtitle</a:t>
            </a:r>
          </a:p>
        </p:txBody>
      </p:sp>
    </p:spTree>
    <p:extLst>
      <p:ext uri="{BB962C8B-B14F-4D97-AF65-F5344CB8AC3E}">
        <p14:creationId xmlns:p14="http://schemas.microsoft.com/office/powerpoint/2010/main" val="85513684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Subtitle-A + Content">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000755A1-263A-3047-860B-B811081C9CD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7" name="Footer Placeholder 6">
            <a:extLst>
              <a:ext uri="{FF2B5EF4-FFF2-40B4-BE49-F238E27FC236}">
                <a16:creationId xmlns:a16="http://schemas.microsoft.com/office/drawing/2014/main" id="{AF8D8092-2468-D648-A089-3B1A9527298B}"/>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3" name="Footnote Placeholder">
            <a:extLst>
              <a:ext uri="{FF2B5EF4-FFF2-40B4-BE49-F238E27FC236}">
                <a16:creationId xmlns:a16="http://schemas.microsoft.com/office/drawing/2014/main" id="{5157959E-651B-B14F-BA5B-24DA1DB08587}"/>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815787"/>
            <a:ext cx="11184423" cy="555813"/>
          </a:xfrm>
        </p:spPr>
        <p:txBody>
          <a:bodyPr vert="horz"/>
          <a:lstStyle/>
          <a:p>
            <a:r>
              <a:rPr lang="en-US" dirty="0"/>
              <a:t>Slide title; Arial 32pt bold, sentence case (1 line)</a:t>
            </a:r>
          </a:p>
        </p:txBody>
      </p:sp>
      <p:sp>
        <p:nvSpPr>
          <p:cNvPr id="11" name="Text Placeholder 2">
            <a:extLst>
              <a:ext uri="{FF2B5EF4-FFF2-40B4-BE49-F238E27FC236}">
                <a16:creationId xmlns:a16="http://schemas.microsoft.com/office/drawing/2014/main" id="{D6C7144E-2BC5-BB49-A627-9076B48806A8}"/>
              </a:ext>
            </a:extLst>
          </p:cNvPr>
          <p:cNvSpPr>
            <a:spLocks noGrp="1"/>
          </p:cNvSpPr>
          <p:nvPr>
            <p:ph type="body" idx="12" hasCustomPrompt="1"/>
          </p:nvPr>
        </p:nvSpPr>
        <p:spPr>
          <a:xfrm>
            <a:off x="512064" y="42134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idx="1" hasCustomPrompt="1"/>
          </p:nvPr>
        </p:nvSpPr>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3895716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Subtitle-A + Two Conten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815787"/>
            <a:ext cx="11184423" cy="555813"/>
          </a:xfrm>
        </p:spPr>
        <p:txBody>
          <a:bodyPr vert="horz"/>
          <a:lstStyle/>
          <a:p>
            <a:r>
              <a:rPr lang="en-US" dirty="0"/>
              <a:t>Slide title; Arial 32pt bold, sentence case (1 line)</a:t>
            </a:r>
          </a:p>
        </p:txBody>
      </p:sp>
      <p:sp>
        <p:nvSpPr>
          <p:cNvPr id="11" name="Text Placeholder 2">
            <a:extLst>
              <a:ext uri="{FF2B5EF4-FFF2-40B4-BE49-F238E27FC236}">
                <a16:creationId xmlns:a16="http://schemas.microsoft.com/office/drawing/2014/main" id="{D75F0135-B47D-BE40-8017-A3CF8C838B58}"/>
              </a:ext>
            </a:extLst>
          </p:cNvPr>
          <p:cNvSpPr>
            <a:spLocks noGrp="1"/>
          </p:cNvSpPr>
          <p:nvPr>
            <p:ph type="body" idx="13" hasCustomPrompt="1"/>
          </p:nvPr>
        </p:nvSpPr>
        <p:spPr>
          <a:xfrm>
            <a:off x="512064" y="42134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sz="half" idx="1" hasCustomPrompt="1"/>
          </p:nvPr>
        </p:nvSpPr>
        <p:spPr>
          <a:xfrm>
            <a:off x="512063" y="1698625"/>
            <a:ext cx="5350855"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6349019" y="1698625"/>
            <a:ext cx="5350855"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97753384"/>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Subtitle-A + Content Half Pag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A256062-B5BB-6048-9E24-6C230ACEACFF}"/>
              </a:ext>
            </a:extLst>
          </p:cNvPr>
          <p:cNvSpPr/>
          <p:nvPr/>
        </p:nvSpPr>
        <p:spPr>
          <a:xfrm>
            <a:off x="6096001" y="0"/>
            <a:ext cx="6096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riangle 12">
            <a:extLst>
              <a:ext uri="{FF2B5EF4-FFF2-40B4-BE49-F238E27FC236}">
                <a16:creationId xmlns:a16="http://schemas.microsoft.com/office/drawing/2014/main" id="{CD4D23E9-F985-964A-8260-25166ABD836C}"/>
              </a:ext>
            </a:extLst>
          </p:cNvPr>
          <p:cNvSpPr/>
          <p:nvPr/>
        </p:nvSpPr>
        <p:spPr>
          <a:xfrm rot="5400000">
            <a:off x="5899286" y="3271798"/>
            <a:ext cx="685800" cy="314404"/>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5143286"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4" y="815787"/>
            <a:ext cx="5126736" cy="555813"/>
          </a:xfrm>
        </p:spPr>
        <p:txBody>
          <a:bodyPr vert="horz"/>
          <a:lstStyle/>
          <a:p>
            <a:r>
              <a:rPr lang="en-US" dirty="0"/>
              <a:t>Slide title; short (1 line)</a:t>
            </a:r>
          </a:p>
        </p:txBody>
      </p:sp>
      <p:sp>
        <p:nvSpPr>
          <p:cNvPr id="11" name="Text Placeholder 2">
            <a:extLst>
              <a:ext uri="{FF2B5EF4-FFF2-40B4-BE49-F238E27FC236}">
                <a16:creationId xmlns:a16="http://schemas.microsoft.com/office/drawing/2014/main" id="{D75F0135-B47D-BE40-8017-A3CF8C838B58}"/>
              </a:ext>
            </a:extLst>
          </p:cNvPr>
          <p:cNvSpPr>
            <a:spLocks noGrp="1"/>
          </p:cNvSpPr>
          <p:nvPr>
            <p:ph type="body" idx="13" hasCustomPrompt="1"/>
          </p:nvPr>
        </p:nvSpPr>
        <p:spPr>
          <a:xfrm>
            <a:off x="512064" y="421340"/>
            <a:ext cx="5126736"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short (1 line)</a:t>
            </a:r>
          </a:p>
        </p:txBody>
      </p:sp>
      <p:sp>
        <p:nvSpPr>
          <p:cNvPr id="3" name="Content Placeholder 2"/>
          <p:cNvSpPr>
            <a:spLocks noGrp="1"/>
          </p:cNvSpPr>
          <p:nvPr>
            <p:ph sz="half" idx="1" hasCustomPrompt="1"/>
          </p:nvPr>
        </p:nvSpPr>
        <p:spPr>
          <a:xfrm>
            <a:off x="512064" y="1698625"/>
            <a:ext cx="5126736"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32660146"/>
      </p:ext>
    </p:extLst>
  </p:cSld>
  <p:clrMapOvr>
    <a:masterClrMapping/>
  </p:clrMapOvr>
  <p:extLst>
    <p:ext uri="{DCECCB84-F9BA-43D5-87BE-67443E8EF086}">
      <p15:sldGuideLst xmlns:p15="http://schemas.microsoft.com/office/powerpoint/2012/main">
        <p15:guide id="1" pos="3552">
          <p15:clr>
            <a:srgbClr val="FBAE40"/>
          </p15:clr>
        </p15:guide>
        <p15:guide id="2" pos="4272">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Subtitle-A + Three Conten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815787"/>
            <a:ext cx="11184423" cy="555813"/>
          </a:xfrm>
        </p:spPr>
        <p:txBody>
          <a:bodyPr vert="horz"/>
          <a:lstStyle/>
          <a:p>
            <a:r>
              <a:rPr lang="en-US" dirty="0"/>
              <a:t>Slide title; Arial 32pt bold, sentence case (1 line)</a:t>
            </a:r>
          </a:p>
        </p:txBody>
      </p:sp>
      <p:sp>
        <p:nvSpPr>
          <p:cNvPr id="11" name="Text Placeholder 2">
            <a:extLst>
              <a:ext uri="{FF2B5EF4-FFF2-40B4-BE49-F238E27FC236}">
                <a16:creationId xmlns:a16="http://schemas.microsoft.com/office/drawing/2014/main" id="{09B89761-8DE0-C74E-8229-82DCFB7CCA0E}"/>
              </a:ext>
            </a:extLst>
          </p:cNvPr>
          <p:cNvSpPr>
            <a:spLocks noGrp="1"/>
          </p:cNvSpPr>
          <p:nvPr>
            <p:ph type="body" idx="14" hasCustomPrompt="1"/>
          </p:nvPr>
        </p:nvSpPr>
        <p:spPr>
          <a:xfrm>
            <a:off x="512064" y="42134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sz="half" idx="1" hasCustomPrompt="1"/>
          </p:nvPr>
        </p:nvSpPr>
        <p:spPr>
          <a:xfrm>
            <a:off x="512063" y="1698625"/>
            <a:ext cx="3411513"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4390247" y="1698625"/>
            <a:ext cx="3421479"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8278396" y="1698625"/>
            <a:ext cx="3421479"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5615372"/>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3" pos="4920">
          <p15:clr>
            <a:srgbClr val="FBAE40"/>
          </p15:clr>
        </p15:guide>
        <p15:guide id="4" pos="5208">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Subtitle-A + Four Conten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815787"/>
            <a:ext cx="11184423" cy="555813"/>
          </a:xfrm>
        </p:spPr>
        <p:txBody>
          <a:bodyPr vert="horz"/>
          <a:lstStyle/>
          <a:p>
            <a:r>
              <a:rPr lang="en-US" dirty="0"/>
              <a:t>Slide title; Arial 32pt bold, sentence case (1 line)</a:t>
            </a:r>
          </a:p>
        </p:txBody>
      </p:sp>
      <p:sp>
        <p:nvSpPr>
          <p:cNvPr id="13" name="Text Placeholder 2">
            <a:extLst>
              <a:ext uri="{FF2B5EF4-FFF2-40B4-BE49-F238E27FC236}">
                <a16:creationId xmlns:a16="http://schemas.microsoft.com/office/drawing/2014/main" id="{8F05DDA7-2CBD-E44C-A62E-E1C57509DCA3}"/>
              </a:ext>
            </a:extLst>
          </p:cNvPr>
          <p:cNvSpPr>
            <a:spLocks noGrp="1"/>
          </p:cNvSpPr>
          <p:nvPr>
            <p:ph type="body" idx="15" hasCustomPrompt="1"/>
          </p:nvPr>
        </p:nvSpPr>
        <p:spPr>
          <a:xfrm>
            <a:off x="512064" y="42134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sz="half" idx="1" hasCustomPrompt="1"/>
          </p:nvPr>
        </p:nvSpPr>
        <p:spPr>
          <a:xfrm>
            <a:off x="512063" y="1698625"/>
            <a:ext cx="2512665" cy="4406900"/>
          </a:xfrm>
        </p:spPr>
        <p:txBody>
          <a:bodyPr/>
          <a:lstStyle>
            <a:lvl1pPr>
              <a:defRPr sz="1400"/>
            </a:lvl1pPr>
            <a:lvl2pPr>
              <a:defRPr sz="1400"/>
            </a:lvl2pPr>
            <a:lvl3pPr>
              <a:defRPr sz="1400"/>
            </a:lvl3pPr>
            <a:lvl4pPr>
              <a:defRPr sz="1400"/>
            </a:lvl4pPr>
            <a:lvl5pPr>
              <a:defRPr sz="1400"/>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3394922" y="1698625"/>
            <a:ext cx="2522219" cy="4406900"/>
          </a:xfrm>
        </p:spPr>
        <p:txBody>
          <a:bodyPr/>
          <a:lstStyle>
            <a:lvl1pPr>
              <a:defRPr sz="1400"/>
            </a:lvl1pPr>
            <a:lvl2pPr>
              <a:defRPr sz="1400"/>
            </a:lvl2pPr>
            <a:lvl3pPr>
              <a:defRPr sz="1400"/>
            </a:lvl3pPr>
            <a:lvl4pPr>
              <a:defRPr sz="1400"/>
            </a:lvl4pPr>
            <a:lvl5pPr>
              <a:defRPr sz="1400"/>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6287335" y="1698625"/>
            <a:ext cx="2516188" cy="4406900"/>
          </a:xfrm>
        </p:spPr>
        <p:txBody>
          <a:bodyPr/>
          <a:lstStyle>
            <a:lvl1pPr>
              <a:defRPr sz="1400"/>
            </a:lvl1pPr>
            <a:lvl2pPr>
              <a:defRPr sz="1400"/>
            </a:lvl2pPr>
            <a:lvl3pPr>
              <a:defRPr sz="1400"/>
            </a:lvl3pPr>
            <a:lvl4pPr>
              <a:defRPr sz="1400"/>
            </a:lvl4pPr>
            <a:lvl5pPr>
              <a:defRPr sz="1400"/>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3">
            <a:extLst>
              <a:ext uri="{FF2B5EF4-FFF2-40B4-BE49-F238E27FC236}">
                <a16:creationId xmlns:a16="http://schemas.microsoft.com/office/drawing/2014/main" id="{5723D646-D659-4940-866D-282EF0E20D7A}"/>
              </a:ext>
            </a:extLst>
          </p:cNvPr>
          <p:cNvSpPr>
            <a:spLocks noGrp="1"/>
          </p:cNvSpPr>
          <p:nvPr>
            <p:ph sz="half" idx="14" hasCustomPrompt="1"/>
          </p:nvPr>
        </p:nvSpPr>
        <p:spPr>
          <a:xfrm>
            <a:off x="9173716" y="1698625"/>
            <a:ext cx="2516188" cy="4406900"/>
          </a:xfrm>
        </p:spPr>
        <p:txBody>
          <a:bodyPr/>
          <a:lstStyle>
            <a:lvl1pPr>
              <a:defRPr sz="1400"/>
            </a:lvl1pPr>
            <a:lvl2pPr>
              <a:defRPr sz="1400"/>
            </a:lvl2pPr>
            <a:lvl3pPr>
              <a:defRPr sz="1400"/>
            </a:lvl3pPr>
            <a:lvl4pPr>
              <a:defRPr sz="1400"/>
            </a:lvl4pPr>
            <a:lvl5pPr>
              <a:defRPr sz="1400"/>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14481441"/>
      </p:ext>
    </p:extLst>
  </p:cSld>
  <p:clrMapOvr>
    <a:masterClrMapping/>
  </p:clrMapOvr>
  <p:extLst>
    <p:ext uri="{DCECCB84-F9BA-43D5-87BE-67443E8EF086}">
      <p15:sldGuideLst xmlns:p15="http://schemas.microsoft.com/office/powerpoint/2012/main">
        <p15:guide id="1" pos="1896">
          <p15:clr>
            <a:srgbClr val="FBAE40"/>
          </p15:clr>
        </p15:guide>
        <p15:guide id="2" pos="2136">
          <p15:clr>
            <a:srgbClr val="FBAE40"/>
          </p15:clr>
        </p15:guide>
        <p15:guide id="3" pos="5545">
          <p15:clr>
            <a:srgbClr val="FBAE40"/>
          </p15:clr>
        </p15:guide>
        <p15:guide id="4" pos="5777">
          <p15:clr>
            <a:srgbClr val="FBAE40"/>
          </p15:clr>
        </p15:guide>
        <p15:guide id="5" pos="3720">
          <p15:clr>
            <a:srgbClr val="FBAE40"/>
          </p15:clr>
        </p15:guide>
        <p15:guide id="6" pos="3960">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Subtitle-A + Title Only">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6" name="Footer Placeholder 5">
            <a:extLst>
              <a:ext uri="{FF2B5EF4-FFF2-40B4-BE49-F238E27FC236}">
                <a16:creationId xmlns:a16="http://schemas.microsoft.com/office/drawing/2014/main" id="{31269DCA-0308-5E4B-8136-84AD580937A8}"/>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9" name="Footnote Placeholder">
            <a:extLst>
              <a:ext uri="{FF2B5EF4-FFF2-40B4-BE49-F238E27FC236}">
                <a16:creationId xmlns:a16="http://schemas.microsoft.com/office/drawing/2014/main" id="{180F6E86-A27A-FE40-B016-EB59307BF3CC}"/>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815787"/>
            <a:ext cx="11184423" cy="555813"/>
          </a:xfrm>
        </p:spPr>
        <p:txBody>
          <a:bodyPr vert="horz"/>
          <a:lstStyle/>
          <a:p>
            <a:r>
              <a:rPr lang="en-US" dirty="0"/>
              <a:t>Slide title; Arial 32pt bold, sentence case (1 line)</a:t>
            </a:r>
          </a:p>
        </p:txBody>
      </p:sp>
      <p:sp>
        <p:nvSpPr>
          <p:cNvPr id="10" name="Text Placeholder 2">
            <a:extLst>
              <a:ext uri="{FF2B5EF4-FFF2-40B4-BE49-F238E27FC236}">
                <a16:creationId xmlns:a16="http://schemas.microsoft.com/office/drawing/2014/main" id="{A96AF473-C2CF-6B47-84F7-6E0E41A10BCD}"/>
              </a:ext>
            </a:extLst>
          </p:cNvPr>
          <p:cNvSpPr>
            <a:spLocks noGrp="1"/>
          </p:cNvSpPr>
          <p:nvPr>
            <p:ph type="body" idx="12" hasCustomPrompt="1"/>
          </p:nvPr>
        </p:nvSpPr>
        <p:spPr>
          <a:xfrm>
            <a:off x="512064" y="42134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Tree>
    <p:extLst>
      <p:ext uri="{BB962C8B-B14F-4D97-AF65-F5344CB8AC3E}">
        <p14:creationId xmlns:p14="http://schemas.microsoft.com/office/powerpoint/2010/main" val="320923290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Subtitle-A + Title Only Light Blue">
    <p:bg>
      <p:bgPr>
        <a:solidFill>
          <a:srgbClr val="F0F7FF"/>
        </a:solidFill>
        <a:effectLst/>
      </p:bgPr>
    </p:bg>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6" name="Footer Placeholder 5">
            <a:extLst>
              <a:ext uri="{FF2B5EF4-FFF2-40B4-BE49-F238E27FC236}">
                <a16:creationId xmlns:a16="http://schemas.microsoft.com/office/drawing/2014/main" id="{31269DCA-0308-5E4B-8136-84AD580937A8}"/>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9" name="Footnote Placeholder">
            <a:extLst>
              <a:ext uri="{FF2B5EF4-FFF2-40B4-BE49-F238E27FC236}">
                <a16:creationId xmlns:a16="http://schemas.microsoft.com/office/drawing/2014/main" id="{180F6E86-A27A-FE40-B016-EB59307BF3CC}"/>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815787"/>
            <a:ext cx="11184423" cy="555813"/>
          </a:xfrm>
        </p:spPr>
        <p:txBody>
          <a:bodyPr vert="horz"/>
          <a:lstStyle/>
          <a:p>
            <a:r>
              <a:rPr lang="en-US" dirty="0"/>
              <a:t>Slide title; Arial 32pt bold, sentence case (1 line)</a:t>
            </a:r>
          </a:p>
        </p:txBody>
      </p:sp>
      <p:sp>
        <p:nvSpPr>
          <p:cNvPr id="10" name="Text Placeholder 2">
            <a:extLst>
              <a:ext uri="{FF2B5EF4-FFF2-40B4-BE49-F238E27FC236}">
                <a16:creationId xmlns:a16="http://schemas.microsoft.com/office/drawing/2014/main" id="{A96AF473-C2CF-6B47-84F7-6E0E41A10BCD}"/>
              </a:ext>
            </a:extLst>
          </p:cNvPr>
          <p:cNvSpPr>
            <a:spLocks noGrp="1"/>
          </p:cNvSpPr>
          <p:nvPr>
            <p:ph type="body" idx="12" hasCustomPrompt="1"/>
          </p:nvPr>
        </p:nvSpPr>
        <p:spPr>
          <a:xfrm>
            <a:off x="512064" y="42134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Tree>
    <p:extLst>
      <p:ext uri="{BB962C8B-B14F-4D97-AF65-F5344CB8AC3E}">
        <p14:creationId xmlns:p14="http://schemas.microsoft.com/office/powerpoint/2010/main" val="17505351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Subtitle-A + Content on Blue Left">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F73B866B-F8DF-9344-BC29-1D15C9490777}"/>
              </a:ext>
            </a:extLst>
          </p:cNvPr>
          <p:cNvSpPr/>
          <p:nvPr/>
        </p:nvSpPr>
        <p:spPr>
          <a:xfrm>
            <a:off x="-8965" y="0"/>
            <a:ext cx="4382814" cy="68580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4838700" y="6374651"/>
            <a:ext cx="3839134"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4" y="815786"/>
            <a:ext cx="3412236" cy="1429677"/>
          </a:xfrm>
        </p:spPr>
        <p:txBody>
          <a:bodyPr vert="horz"/>
          <a:lstStyle>
            <a:lvl1pPr>
              <a:defRPr>
                <a:solidFill>
                  <a:schemeClr val="bg1"/>
                </a:solidFill>
              </a:defRPr>
            </a:lvl1pPr>
          </a:lstStyle>
          <a:p>
            <a:r>
              <a:rPr lang="en-US" dirty="0"/>
              <a:t>Short slide title; Arial 32pt bold</a:t>
            </a:r>
          </a:p>
        </p:txBody>
      </p:sp>
      <p:sp>
        <p:nvSpPr>
          <p:cNvPr id="11" name="Text Placeholder 2">
            <a:extLst>
              <a:ext uri="{FF2B5EF4-FFF2-40B4-BE49-F238E27FC236}">
                <a16:creationId xmlns:a16="http://schemas.microsoft.com/office/drawing/2014/main" id="{09B89761-8DE0-C74E-8229-82DCFB7CCA0E}"/>
              </a:ext>
            </a:extLst>
          </p:cNvPr>
          <p:cNvSpPr>
            <a:spLocks noGrp="1"/>
          </p:cNvSpPr>
          <p:nvPr>
            <p:ph type="body" idx="14" hasCustomPrompt="1"/>
          </p:nvPr>
        </p:nvSpPr>
        <p:spPr>
          <a:xfrm>
            <a:off x="512064" y="421340"/>
            <a:ext cx="3412236"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Short subtitle</a:t>
            </a:r>
          </a:p>
        </p:txBody>
      </p:sp>
      <p:sp>
        <p:nvSpPr>
          <p:cNvPr id="20" name="Text Placeholder 19">
            <a:extLst>
              <a:ext uri="{FF2B5EF4-FFF2-40B4-BE49-F238E27FC236}">
                <a16:creationId xmlns:a16="http://schemas.microsoft.com/office/drawing/2014/main" id="{FA4A34C6-AA67-B74C-9387-5C2077CE6A33}"/>
              </a:ext>
            </a:extLst>
          </p:cNvPr>
          <p:cNvSpPr>
            <a:spLocks noGrp="1"/>
          </p:cNvSpPr>
          <p:nvPr>
            <p:ph type="body" sz="quarter" idx="15" hasCustomPrompt="1"/>
          </p:nvPr>
        </p:nvSpPr>
        <p:spPr>
          <a:xfrm>
            <a:off x="512064" y="2514590"/>
            <a:ext cx="3411537" cy="3590935"/>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Content Placeholder 2"/>
          <p:cNvSpPr>
            <a:spLocks noGrp="1"/>
          </p:cNvSpPr>
          <p:nvPr>
            <p:ph sz="half" idx="1" hasCustomPrompt="1"/>
          </p:nvPr>
        </p:nvSpPr>
        <p:spPr>
          <a:xfrm>
            <a:off x="4838700" y="470636"/>
            <a:ext cx="6861175" cy="5634889"/>
          </a:xfrm>
        </p:spPr>
        <p:txBody>
          <a:bodyPr/>
          <a:lstStyle>
            <a:lvl1pPr>
              <a:defRPr>
                <a:solidFill>
                  <a:srgbClr val="272524"/>
                </a:solidFill>
              </a:defRPr>
            </a:lvl1pPr>
            <a:lvl2pPr>
              <a:defRPr>
                <a:solidFill>
                  <a:srgbClr val="272524"/>
                </a:solidFill>
              </a:defRPr>
            </a:lvl2pPr>
            <a:lvl3pPr>
              <a:defRPr>
                <a:solidFill>
                  <a:srgbClr val="272524"/>
                </a:solidFill>
              </a:defRPr>
            </a:lvl3pPr>
            <a:lvl4pPr>
              <a:defRPr>
                <a:solidFill>
                  <a:srgbClr val="272524"/>
                </a:solidFill>
              </a:defRPr>
            </a:lvl4pPr>
            <a:lvl5pPr>
              <a:defRPr>
                <a:solidFill>
                  <a:srgbClr val="272524"/>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09113631"/>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4" pos="3048">
          <p15:clr>
            <a:srgbClr val="FBAE40"/>
          </p15:clr>
        </p15:guide>
        <p15:guide id="5" orient="horz" pos="1576">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Subtitle-A + Content on Blue Right">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F73B866B-F8DF-9344-BC29-1D15C9490777}"/>
              </a:ext>
            </a:extLst>
          </p:cNvPr>
          <p:cNvSpPr/>
          <p:nvPr/>
        </p:nvSpPr>
        <p:spPr>
          <a:xfrm>
            <a:off x="4381500" y="0"/>
            <a:ext cx="7810500" cy="68580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4838700" y="6374651"/>
            <a:ext cx="3839134"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4" y="815786"/>
            <a:ext cx="3412236" cy="1429677"/>
          </a:xfrm>
        </p:spPr>
        <p:txBody>
          <a:bodyPr vert="horz"/>
          <a:lstStyle>
            <a:lvl1pPr>
              <a:defRPr>
                <a:solidFill>
                  <a:schemeClr val="tx1"/>
                </a:solidFill>
              </a:defRPr>
            </a:lvl1pPr>
          </a:lstStyle>
          <a:p>
            <a:r>
              <a:rPr lang="en-US" dirty="0"/>
              <a:t>Short slide title; Arial 32pt bold</a:t>
            </a:r>
          </a:p>
        </p:txBody>
      </p:sp>
      <p:sp>
        <p:nvSpPr>
          <p:cNvPr id="11" name="Text Placeholder 2">
            <a:extLst>
              <a:ext uri="{FF2B5EF4-FFF2-40B4-BE49-F238E27FC236}">
                <a16:creationId xmlns:a16="http://schemas.microsoft.com/office/drawing/2014/main" id="{09B89761-8DE0-C74E-8229-82DCFB7CCA0E}"/>
              </a:ext>
            </a:extLst>
          </p:cNvPr>
          <p:cNvSpPr>
            <a:spLocks noGrp="1"/>
          </p:cNvSpPr>
          <p:nvPr>
            <p:ph type="body" idx="14" hasCustomPrompt="1"/>
          </p:nvPr>
        </p:nvSpPr>
        <p:spPr>
          <a:xfrm>
            <a:off x="512064" y="421340"/>
            <a:ext cx="3412236"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Short subtitle</a:t>
            </a:r>
          </a:p>
        </p:txBody>
      </p:sp>
      <p:sp>
        <p:nvSpPr>
          <p:cNvPr id="14" name="Text Placeholder 19">
            <a:extLst>
              <a:ext uri="{FF2B5EF4-FFF2-40B4-BE49-F238E27FC236}">
                <a16:creationId xmlns:a16="http://schemas.microsoft.com/office/drawing/2014/main" id="{063F2128-9DD7-7445-8E1E-1AA47BED6A54}"/>
              </a:ext>
            </a:extLst>
          </p:cNvPr>
          <p:cNvSpPr>
            <a:spLocks noGrp="1"/>
          </p:cNvSpPr>
          <p:nvPr>
            <p:ph type="body" sz="quarter" idx="15" hasCustomPrompt="1"/>
          </p:nvPr>
        </p:nvSpPr>
        <p:spPr>
          <a:xfrm>
            <a:off x="512064" y="2514590"/>
            <a:ext cx="3411537" cy="3590935"/>
          </a:xfrm>
        </p:spPr>
        <p:txBody>
          <a:bodyPr/>
          <a:lstStyle>
            <a:lvl1pPr>
              <a:defRPr>
                <a:solidFill>
                  <a:srgbClr val="272524"/>
                </a:solidFill>
              </a:defRPr>
            </a:lvl1pPr>
            <a:lvl2pPr>
              <a:defRPr>
                <a:solidFill>
                  <a:srgbClr val="272524"/>
                </a:solidFill>
              </a:defRPr>
            </a:lvl2pPr>
            <a:lvl3pPr>
              <a:defRPr>
                <a:solidFill>
                  <a:srgbClr val="272524"/>
                </a:solidFill>
              </a:defRPr>
            </a:lvl3pPr>
            <a:lvl4pPr>
              <a:defRPr>
                <a:solidFill>
                  <a:srgbClr val="272524"/>
                </a:solidFill>
              </a:defRPr>
            </a:lvl4pPr>
            <a:lvl5pPr>
              <a:defRPr>
                <a:solidFill>
                  <a:srgbClr val="272524"/>
                </a:solidFill>
              </a:defRPr>
            </a:lvl5pPr>
          </a:lstStyle>
          <a:p>
            <a:pPr lvl="0"/>
            <a:r>
              <a:rPr lang="en-US" dirty="0"/>
              <a:t>Click to type text. To activate sub-level formatting, place cursor at beginning of text/line and hit tab or shift tab.</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a:extLst>
              <a:ext uri="{FF2B5EF4-FFF2-40B4-BE49-F238E27FC236}">
                <a16:creationId xmlns:a16="http://schemas.microsoft.com/office/drawing/2014/main" id="{05BA47CF-4C75-114D-925E-3DEE36B0B108}"/>
              </a:ext>
            </a:extLst>
          </p:cNvPr>
          <p:cNvSpPr>
            <a:spLocks noGrp="1"/>
          </p:cNvSpPr>
          <p:nvPr>
            <p:ph sz="half" idx="1" hasCustomPrompt="1"/>
          </p:nvPr>
        </p:nvSpPr>
        <p:spPr>
          <a:xfrm>
            <a:off x="4838700" y="470636"/>
            <a:ext cx="6861175" cy="563488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80171857"/>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4" pos="3048">
          <p15:clr>
            <a:srgbClr val="FBAE40"/>
          </p15:clr>
        </p15:guide>
        <p15:guide id="5" orient="horz" pos="1576">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Subtitle-A +  Content Blue">
    <p:bg>
      <p:bgPr>
        <a:solidFill>
          <a:schemeClr val="tx1"/>
        </a:solidFill>
        <a:effectLst/>
      </p:bgPr>
    </p:bg>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000755A1-263A-3047-860B-B811081C9CD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7" name="Footer Placeholder 6">
            <a:extLst>
              <a:ext uri="{FF2B5EF4-FFF2-40B4-BE49-F238E27FC236}">
                <a16:creationId xmlns:a16="http://schemas.microsoft.com/office/drawing/2014/main" id="{AF8D8092-2468-D648-A089-3B1A9527298B}"/>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3" name="Footnote Placeholder">
            <a:extLst>
              <a:ext uri="{FF2B5EF4-FFF2-40B4-BE49-F238E27FC236}">
                <a16:creationId xmlns:a16="http://schemas.microsoft.com/office/drawing/2014/main" id="{5157959E-651B-B14F-BA5B-24DA1DB08587}"/>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815787"/>
            <a:ext cx="11184423" cy="555813"/>
          </a:xfrm>
        </p:spPr>
        <p:txBody>
          <a:bodyPr vert="horz"/>
          <a:lstStyle>
            <a:lvl1pPr>
              <a:defRPr>
                <a:solidFill>
                  <a:schemeClr val="bg1"/>
                </a:solidFill>
              </a:defRPr>
            </a:lvl1pPr>
          </a:lstStyle>
          <a:p>
            <a:r>
              <a:rPr lang="en-US" dirty="0"/>
              <a:t>Slide title; Arial 32pt bold, sentence case (1 line)</a:t>
            </a:r>
          </a:p>
        </p:txBody>
      </p:sp>
      <p:sp>
        <p:nvSpPr>
          <p:cNvPr id="10" name="Text Placeholder 2">
            <a:extLst>
              <a:ext uri="{FF2B5EF4-FFF2-40B4-BE49-F238E27FC236}">
                <a16:creationId xmlns:a16="http://schemas.microsoft.com/office/drawing/2014/main" id="{F29F3FD6-A58A-E748-A11A-7D0F672AD0A7}"/>
              </a:ext>
            </a:extLst>
          </p:cNvPr>
          <p:cNvSpPr>
            <a:spLocks noGrp="1"/>
          </p:cNvSpPr>
          <p:nvPr>
            <p:ph type="body" idx="12" hasCustomPrompt="1"/>
          </p:nvPr>
        </p:nvSpPr>
        <p:spPr>
          <a:xfrm>
            <a:off x="512064" y="421340"/>
            <a:ext cx="11184422" cy="295276"/>
          </a:xfrm>
        </p:spPr>
        <p:txBody>
          <a:bodyPr anchor="b"/>
          <a:lstStyle>
            <a:lvl1pPr marL="0" marR="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idx="1" hasCustomPrompt="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283358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Slide Image">
    <p:bg>
      <p:bgPr>
        <a:solidFill>
          <a:schemeClr val="tx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A598385-0BD4-9F42-BC78-15B2A6F6CFA4}"/>
              </a:ext>
            </a:extLst>
          </p:cNvPr>
          <p:cNvSpPr>
            <a:spLocks noGrp="1"/>
          </p:cNvSpPr>
          <p:nvPr>
            <p:ph type="pic" sz="quarter" idx="11"/>
          </p:nvPr>
        </p:nvSpPr>
        <p:spPr>
          <a:xfrm>
            <a:off x="0" y="0"/>
            <a:ext cx="12192000" cy="6858000"/>
          </a:xfrm>
          <a:noFill/>
        </p:spPr>
        <p:txBody>
          <a:bodyPr/>
          <a:lstStyle>
            <a:lvl1pPr algn="l">
              <a:defRPr sz="1200">
                <a:solidFill>
                  <a:schemeClr val="bg1"/>
                </a:solidFill>
              </a:defRPr>
            </a:lvl1pPr>
          </a:lstStyle>
          <a:p>
            <a:r>
              <a:rPr lang="en-US"/>
              <a:t>Click icon to add picture</a:t>
            </a:r>
            <a:endParaRPr lang="en-US" dirty="0"/>
          </a:p>
        </p:txBody>
      </p:sp>
      <p:pic>
        <p:nvPicPr>
          <p:cNvPr id="7" name="Graphic 6">
            <a:extLst>
              <a:ext uri="{FF2B5EF4-FFF2-40B4-BE49-F238E27FC236}">
                <a16:creationId xmlns:a16="http://schemas.microsoft.com/office/drawing/2014/main" id="{83797639-85AF-C0C6-DA9C-14EA9296FC09}"/>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04825" y="5580496"/>
            <a:ext cx="3514129" cy="740664"/>
          </a:xfrm>
          <a:prstGeom prst="rect">
            <a:avLst/>
          </a:prstGeom>
        </p:spPr>
      </p:pic>
      <p:sp>
        <p:nvSpPr>
          <p:cNvPr id="22" name="Footer Placeholder 21">
            <a:extLst>
              <a:ext uri="{FF2B5EF4-FFF2-40B4-BE49-F238E27FC236}">
                <a16:creationId xmlns:a16="http://schemas.microsoft.com/office/drawing/2014/main" id="{7362EA3A-E7C3-1643-B148-AADECEDF26E4}"/>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2" name="Title 1"/>
          <p:cNvSpPr>
            <a:spLocks noGrp="1"/>
          </p:cNvSpPr>
          <p:nvPr>
            <p:ph type="ctrTitle" hasCustomPrompt="1"/>
          </p:nvPr>
        </p:nvSpPr>
        <p:spPr>
          <a:xfrm>
            <a:off x="504825" y="1920240"/>
            <a:ext cx="7419975" cy="1508760"/>
          </a:xfrm>
        </p:spPr>
        <p:txBody>
          <a:bodyPr vert="horz" anchor="t"/>
          <a:lstStyle>
            <a:lvl1pPr algn="l">
              <a:defRPr sz="4800" b="1">
                <a:solidFill>
                  <a:schemeClr val="bg1"/>
                </a:solidFill>
              </a:defRPr>
            </a:lvl1pPr>
          </a:lstStyle>
          <a:p>
            <a:r>
              <a:rPr lang="en-US" dirty="0"/>
              <a:t>Click to add </a:t>
            </a:r>
            <a:br>
              <a:rPr lang="en-US" dirty="0"/>
            </a:br>
            <a:r>
              <a:rPr lang="en-US" dirty="0"/>
              <a:t>presentation title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Month 00, 20XX</a:t>
            </a:r>
          </a:p>
        </p:txBody>
      </p:sp>
      <p:sp>
        <p:nvSpPr>
          <p:cNvPr id="12" name="Text Placeholder 5">
            <a:extLst>
              <a:ext uri="{FF2B5EF4-FFF2-40B4-BE49-F238E27FC236}">
                <a16:creationId xmlns:a16="http://schemas.microsoft.com/office/drawing/2014/main" id="{E99B368D-17E0-1440-9448-41A42D5E6456}"/>
              </a:ext>
            </a:extLst>
          </p:cNvPr>
          <p:cNvSpPr>
            <a:spLocks noGrp="1"/>
          </p:cNvSpPr>
          <p:nvPr>
            <p:ph type="body" sz="quarter" idx="13" hasCustomPrompt="1"/>
          </p:nvPr>
        </p:nvSpPr>
        <p:spPr>
          <a:xfrm>
            <a:off x="504823" y="3566160"/>
            <a:ext cx="7419975" cy="549249"/>
          </a:xfrm>
        </p:spPr>
        <p:txBody>
          <a:bodyPr/>
          <a:lstStyle>
            <a:lvl1pPr>
              <a:defRPr sz="32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Click to add subtitle</a:t>
            </a:r>
          </a:p>
        </p:txBody>
      </p:sp>
    </p:spTree>
    <p:extLst>
      <p:ext uri="{BB962C8B-B14F-4D97-AF65-F5344CB8AC3E}">
        <p14:creationId xmlns:p14="http://schemas.microsoft.com/office/powerpoint/2010/main" val="47879981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Subtitle-A + Two Content Blue">
    <p:bg>
      <p:bgPr>
        <a:solidFill>
          <a:schemeClr val="tx1"/>
        </a:solidFill>
        <a:effectLst/>
      </p:bgPr>
    </p:bg>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815787"/>
            <a:ext cx="11184423" cy="555813"/>
          </a:xfrm>
        </p:spPr>
        <p:txBody>
          <a:bodyPr vert="horz"/>
          <a:lstStyle>
            <a:lvl1pPr>
              <a:defRPr>
                <a:solidFill>
                  <a:schemeClr val="bg1"/>
                </a:solidFill>
              </a:defRPr>
            </a:lvl1pPr>
          </a:lstStyle>
          <a:p>
            <a:r>
              <a:rPr lang="en-US" dirty="0"/>
              <a:t>Slide title; Arial 32pt bold, sentence case (1 line)</a:t>
            </a:r>
          </a:p>
        </p:txBody>
      </p:sp>
      <p:sp>
        <p:nvSpPr>
          <p:cNvPr id="11" name="Text Placeholder 2">
            <a:extLst>
              <a:ext uri="{FF2B5EF4-FFF2-40B4-BE49-F238E27FC236}">
                <a16:creationId xmlns:a16="http://schemas.microsoft.com/office/drawing/2014/main" id="{4F286C39-0E82-734F-AB13-0063DC613DC8}"/>
              </a:ext>
            </a:extLst>
          </p:cNvPr>
          <p:cNvSpPr>
            <a:spLocks noGrp="1"/>
          </p:cNvSpPr>
          <p:nvPr>
            <p:ph type="body" idx="13" hasCustomPrompt="1"/>
          </p:nvPr>
        </p:nvSpPr>
        <p:spPr>
          <a:xfrm>
            <a:off x="512064" y="42134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sz="half" idx="1" hasCustomPrompt="1"/>
          </p:nvPr>
        </p:nvSpPr>
        <p:spPr>
          <a:xfrm>
            <a:off x="512063" y="1698625"/>
            <a:ext cx="5350855"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6349019" y="1698625"/>
            <a:ext cx="5350855"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75479859"/>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Subtitle-A + Three Content Blue">
    <p:bg>
      <p:bgPr>
        <a:solidFill>
          <a:schemeClr val="tx1"/>
        </a:solidFill>
        <a:effectLst/>
      </p:bgPr>
    </p:bg>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815787"/>
            <a:ext cx="11184423" cy="555813"/>
          </a:xfrm>
        </p:spPr>
        <p:txBody>
          <a:bodyPr vert="horz"/>
          <a:lstStyle>
            <a:lvl1pPr>
              <a:defRPr>
                <a:solidFill>
                  <a:schemeClr val="bg1"/>
                </a:solidFill>
              </a:defRPr>
            </a:lvl1pPr>
          </a:lstStyle>
          <a:p>
            <a:r>
              <a:rPr lang="en-US" dirty="0"/>
              <a:t>Slide title; Arial 32pt bold, sentence case (1 line)</a:t>
            </a:r>
          </a:p>
        </p:txBody>
      </p:sp>
      <p:sp>
        <p:nvSpPr>
          <p:cNvPr id="11" name="Text Placeholder 2">
            <a:extLst>
              <a:ext uri="{FF2B5EF4-FFF2-40B4-BE49-F238E27FC236}">
                <a16:creationId xmlns:a16="http://schemas.microsoft.com/office/drawing/2014/main" id="{6474099B-156D-7348-B7A4-5FB85DB30944}"/>
              </a:ext>
            </a:extLst>
          </p:cNvPr>
          <p:cNvSpPr>
            <a:spLocks noGrp="1"/>
          </p:cNvSpPr>
          <p:nvPr>
            <p:ph type="body" idx="14" hasCustomPrompt="1"/>
          </p:nvPr>
        </p:nvSpPr>
        <p:spPr>
          <a:xfrm>
            <a:off x="512064" y="42134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sz="half" idx="1" hasCustomPrompt="1"/>
          </p:nvPr>
        </p:nvSpPr>
        <p:spPr>
          <a:xfrm>
            <a:off x="512063" y="1698625"/>
            <a:ext cx="3411513"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4390247" y="1698625"/>
            <a:ext cx="3421479"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8278396" y="1698625"/>
            <a:ext cx="3421479"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84852635"/>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3" pos="4920">
          <p15:clr>
            <a:srgbClr val="FBAE40"/>
          </p15:clr>
        </p15:guide>
        <p15:guide id="4" pos="5208">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Subtitle-A + Four Content Blue">
    <p:bg>
      <p:bgPr>
        <a:solidFill>
          <a:schemeClr val="tx1"/>
        </a:solidFill>
        <a:effectLst/>
      </p:bgPr>
    </p:bg>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815787"/>
            <a:ext cx="11184423" cy="555813"/>
          </a:xfrm>
        </p:spPr>
        <p:txBody>
          <a:bodyPr vert="horz"/>
          <a:lstStyle>
            <a:lvl1pPr>
              <a:defRPr>
                <a:solidFill>
                  <a:schemeClr val="bg1"/>
                </a:solidFill>
              </a:defRPr>
            </a:lvl1pPr>
          </a:lstStyle>
          <a:p>
            <a:r>
              <a:rPr lang="en-US" dirty="0"/>
              <a:t>Slide title; Arial 32pt bold, sentence case (1 line)</a:t>
            </a:r>
          </a:p>
        </p:txBody>
      </p:sp>
      <p:sp>
        <p:nvSpPr>
          <p:cNvPr id="13" name="Text Placeholder 2">
            <a:extLst>
              <a:ext uri="{FF2B5EF4-FFF2-40B4-BE49-F238E27FC236}">
                <a16:creationId xmlns:a16="http://schemas.microsoft.com/office/drawing/2014/main" id="{804B53DC-1086-544D-9442-160B5564CE8C}"/>
              </a:ext>
            </a:extLst>
          </p:cNvPr>
          <p:cNvSpPr>
            <a:spLocks noGrp="1"/>
          </p:cNvSpPr>
          <p:nvPr>
            <p:ph type="body" idx="15" hasCustomPrompt="1"/>
          </p:nvPr>
        </p:nvSpPr>
        <p:spPr>
          <a:xfrm>
            <a:off x="512064" y="42134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sz="half" idx="1" hasCustomPrompt="1"/>
          </p:nvPr>
        </p:nvSpPr>
        <p:spPr>
          <a:xfrm>
            <a:off x="512063" y="1698625"/>
            <a:ext cx="2512665"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3394922" y="1698625"/>
            <a:ext cx="2522219"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6287335" y="1698625"/>
            <a:ext cx="2516188"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3">
            <a:extLst>
              <a:ext uri="{FF2B5EF4-FFF2-40B4-BE49-F238E27FC236}">
                <a16:creationId xmlns:a16="http://schemas.microsoft.com/office/drawing/2014/main" id="{5723D646-D659-4940-866D-282EF0E20D7A}"/>
              </a:ext>
            </a:extLst>
          </p:cNvPr>
          <p:cNvSpPr>
            <a:spLocks noGrp="1"/>
          </p:cNvSpPr>
          <p:nvPr>
            <p:ph sz="half" idx="14" hasCustomPrompt="1"/>
          </p:nvPr>
        </p:nvSpPr>
        <p:spPr>
          <a:xfrm>
            <a:off x="9173716" y="1698625"/>
            <a:ext cx="2516188"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051650005"/>
      </p:ext>
    </p:extLst>
  </p:cSld>
  <p:clrMapOvr>
    <a:masterClrMapping/>
  </p:clrMapOvr>
  <p:extLst>
    <p:ext uri="{DCECCB84-F9BA-43D5-87BE-67443E8EF086}">
      <p15:sldGuideLst xmlns:p15="http://schemas.microsoft.com/office/powerpoint/2012/main">
        <p15:guide id="1" pos="1896">
          <p15:clr>
            <a:srgbClr val="FBAE40"/>
          </p15:clr>
        </p15:guide>
        <p15:guide id="2" pos="2136">
          <p15:clr>
            <a:srgbClr val="FBAE40"/>
          </p15:clr>
        </p15:guide>
        <p15:guide id="3" pos="5545">
          <p15:clr>
            <a:srgbClr val="FBAE40"/>
          </p15:clr>
        </p15:guide>
        <p15:guide id="4" pos="5777">
          <p15:clr>
            <a:srgbClr val="FBAE40"/>
          </p15:clr>
        </p15:guide>
        <p15:guide id="5" pos="3720">
          <p15:clr>
            <a:srgbClr val="FBAE40"/>
          </p15:clr>
        </p15:guide>
        <p15:guide id="6" pos="396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Subtitle-A + Title Only Blue">
    <p:bg>
      <p:bgPr>
        <a:solidFill>
          <a:schemeClr val="tx1"/>
        </a:solidFill>
        <a:effectLst/>
      </p:bgPr>
    </p:bg>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6" name="Footer Placeholder 5">
            <a:extLst>
              <a:ext uri="{FF2B5EF4-FFF2-40B4-BE49-F238E27FC236}">
                <a16:creationId xmlns:a16="http://schemas.microsoft.com/office/drawing/2014/main" id="{31269DCA-0308-5E4B-8136-84AD580937A8}"/>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9" name="Footnote Placeholder">
            <a:extLst>
              <a:ext uri="{FF2B5EF4-FFF2-40B4-BE49-F238E27FC236}">
                <a16:creationId xmlns:a16="http://schemas.microsoft.com/office/drawing/2014/main" id="{180F6E86-A27A-FE40-B016-EB59307BF3CC}"/>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815787"/>
            <a:ext cx="11184423" cy="555813"/>
          </a:xfrm>
        </p:spPr>
        <p:txBody>
          <a:bodyPr vert="horz"/>
          <a:lstStyle>
            <a:lvl1pPr>
              <a:defRPr>
                <a:solidFill>
                  <a:schemeClr val="bg1"/>
                </a:solidFill>
              </a:defRPr>
            </a:lvl1pPr>
          </a:lstStyle>
          <a:p>
            <a:r>
              <a:rPr lang="en-US" dirty="0"/>
              <a:t>Slide title; Arial 32pt bold, sentence case (1 line)</a:t>
            </a:r>
          </a:p>
        </p:txBody>
      </p:sp>
      <p:sp>
        <p:nvSpPr>
          <p:cNvPr id="10" name="Text Placeholder 2">
            <a:extLst>
              <a:ext uri="{FF2B5EF4-FFF2-40B4-BE49-F238E27FC236}">
                <a16:creationId xmlns:a16="http://schemas.microsoft.com/office/drawing/2014/main" id="{4E3BD865-48DE-664B-B59C-69BE9486EDEB}"/>
              </a:ext>
            </a:extLst>
          </p:cNvPr>
          <p:cNvSpPr>
            <a:spLocks noGrp="1"/>
          </p:cNvSpPr>
          <p:nvPr>
            <p:ph type="body" idx="12" hasCustomPrompt="1"/>
          </p:nvPr>
        </p:nvSpPr>
        <p:spPr>
          <a:xfrm>
            <a:off x="512064" y="42134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Tree>
    <p:extLst>
      <p:ext uri="{BB962C8B-B14F-4D97-AF65-F5344CB8AC3E}">
        <p14:creationId xmlns:p14="http://schemas.microsoft.com/office/powerpoint/2010/main" val="310078707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Content Title and Sub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ZoneTexte 2">
            <a:extLst>
              <a:ext uri="{FF2B5EF4-FFF2-40B4-BE49-F238E27FC236}">
                <a16:creationId xmlns:a16="http://schemas.microsoft.com/office/drawing/2014/main" id="{9187A733-2828-FF4D-A1DC-7E7D7BF66120}"/>
              </a:ext>
            </a:extLst>
          </p:cNvPr>
          <p:cNvSpPr txBox="1"/>
          <p:nvPr/>
        </p:nvSpPr>
        <p:spPr>
          <a:xfrm>
            <a:off x="2" y="1997839"/>
            <a:ext cx="12191999" cy="2862322"/>
          </a:xfrm>
          <a:prstGeom prst="rect">
            <a:avLst/>
          </a:prstGeom>
          <a:noFill/>
        </p:spPr>
        <p:txBody>
          <a:bodyPr wrap="square" lIns="337500" rIns="337500" rtlCol="0" anchor="ctr" anchorCtr="0">
            <a:spAutoFit/>
          </a:bodyPr>
          <a:lstStyle/>
          <a:p>
            <a:pPr algn="ctr"/>
            <a:r>
              <a:rPr lang="en-CA" sz="9000" i="0" noProof="0" dirty="0">
                <a:solidFill>
                  <a:schemeClr val="tx2"/>
                </a:solidFill>
                <a:latin typeface="+mn-lt"/>
              </a:rPr>
              <a:t>Title and Subtitle-Below layouts</a:t>
            </a:r>
          </a:p>
        </p:txBody>
      </p:sp>
    </p:spTree>
    <p:extLst>
      <p:ext uri="{BB962C8B-B14F-4D97-AF65-F5344CB8AC3E}">
        <p14:creationId xmlns:p14="http://schemas.microsoft.com/office/powerpoint/2010/main" val="49317434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Subtitle-B + Content">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000755A1-263A-3047-860B-B811081C9CD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7" name="Footer Placeholder 6">
            <a:extLst>
              <a:ext uri="{FF2B5EF4-FFF2-40B4-BE49-F238E27FC236}">
                <a16:creationId xmlns:a16="http://schemas.microsoft.com/office/drawing/2014/main" id="{AF8D8092-2468-D648-A089-3B1A9527298B}"/>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3" name="Footnote Placeholder">
            <a:extLst>
              <a:ext uri="{FF2B5EF4-FFF2-40B4-BE49-F238E27FC236}">
                <a16:creationId xmlns:a16="http://schemas.microsoft.com/office/drawing/2014/main" id="{5157959E-651B-B14F-BA5B-24DA1DB08587}"/>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5" name="Title 4">
            <a:extLst>
              <a:ext uri="{FF2B5EF4-FFF2-40B4-BE49-F238E27FC236}">
                <a16:creationId xmlns:a16="http://schemas.microsoft.com/office/drawing/2014/main" id="{39313C93-2B4C-9844-9284-03EC104B15BA}"/>
              </a:ext>
            </a:extLst>
          </p:cNvPr>
          <p:cNvSpPr>
            <a:spLocks noGrp="1"/>
          </p:cNvSpPr>
          <p:nvPr>
            <p:ph type="title" hasCustomPrompt="1"/>
          </p:nvPr>
        </p:nvSpPr>
        <p:spPr>
          <a:xfrm>
            <a:off x="512063" y="457201"/>
            <a:ext cx="11184423" cy="557784"/>
          </a:xfrm>
        </p:spPr>
        <p:txBody>
          <a:bodyPr vert="horz"/>
          <a:lstStyle/>
          <a:p>
            <a:r>
              <a:rPr lang="en-US" dirty="0"/>
              <a:t>Slide title; Arial 32pt bold, sentence case (1 line)</a:t>
            </a:r>
          </a:p>
        </p:txBody>
      </p:sp>
      <p:sp>
        <p:nvSpPr>
          <p:cNvPr id="11" name="Text Placeholder 2">
            <a:extLst>
              <a:ext uri="{FF2B5EF4-FFF2-40B4-BE49-F238E27FC236}">
                <a16:creationId xmlns:a16="http://schemas.microsoft.com/office/drawing/2014/main" id="{D6C7144E-2BC5-BB49-A627-9076B48806A8}"/>
              </a:ext>
            </a:extLst>
          </p:cNvPr>
          <p:cNvSpPr>
            <a:spLocks noGrp="1"/>
          </p:cNvSpPr>
          <p:nvPr>
            <p:ph type="body" idx="12" hasCustomPrompt="1"/>
          </p:nvPr>
        </p:nvSpPr>
        <p:spPr>
          <a:xfrm>
            <a:off x="512064" y="105156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idx="1" hasCustomPrompt="1"/>
          </p:nvPr>
        </p:nvSpPr>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73064674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Subtitle-B + Two Conten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457200"/>
            <a:ext cx="11184423" cy="555813"/>
          </a:xfrm>
        </p:spPr>
        <p:txBody>
          <a:bodyPr vert="horz"/>
          <a:lstStyle/>
          <a:p>
            <a:r>
              <a:rPr lang="en-US" dirty="0"/>
              <a:t>Slide title; Arial 32pt bold, sentence case (1 line)</a:t>
            </a:r>
          </a:p>
        </p:txBody>
      </p:sp>
      <p:sp>
        <p:nvSpPr>
          <p:cNvPr id="11" name="Text Placeholder 2">
            <a:extLst>
              <a:ext uri="{FF2B5EF4-FFF2-40B4-BE49-F238E27FC236}">
                <a16:creationId xmlns:a16="http://schemas.microsoft.com/office/drawing/2014/main" id="{D75F0135-B47D-BE40-8017-A3CF8C838B58}"/>
              </a:ext>
            </a:extLst>
          </p:cNvPr>
          <p:cNvSpPr>
            <a:spLocks noGrp="1"/>
          </p:cNvSpPr>
          <p:nvPr>
            <p:ph type="body" idx="13" hasCustomPrompt="1"/>
          </p:nvPr>
        </p:nvSpPr>
        <p:spPr>
          <a:xfrm>
            <a:off x="512064" y="105156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sz="half" idx="1" hasCustomPrompt="1"/>
          </p:nvPr>
        </p:nvSpPr>
        <p:spPr>
          <a:xfrm>
            <a:off x="512063" y="1698625"/>
            <a:ext cx="5350855"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6349019" y="1698625"/>
            <a:ext cx="5350855"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62582284"/>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p:cSld name="Subtitle-B + Content Half Pag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A256062-B5BB-6048-9E24-6C230ACEACFF}"/>
              </a:ext>
            </a:extLst>
          </p:cNvPr>
          <p:cNvSpPr/>
          <p:nvPr/>
        </p:nvSpPr>
        <p:spPr>
          <a:xfrm>
            <a:off x="6096001" y="0"/>
            <a:ext cx="6096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riangle 12">
            <a:extLst>
              <a:ext uri="{FF2B5EF4-FFF2-40B4-BE49-F238E27FC236}">
                <a16:creationId xmlns:a16="http://schemas.microsoft.com/office/drawing/2014/main" id="{CD4D23E9-F985-964A-8260-25166ABD836C}"/>
              </a:ext>
            </a:extLst>
          </p:cNvPr>
          <p:cNvSpPr/>
          <p:nvPr/>
        </p:nvSpPr>
        <p:spPr>
          <a:xfrm rot="5400000">
            <a:off x="5899286" y="3271798"/>
            <a:ext cx="685800" cy="314404"/>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5143286"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4" y="457200"/>
            <a:ext cx="5126736" cy="555813"/>
          </a:xfrm>
        </p:spPr>
        <p:txBody>
          <a:bodyPr vert="horz"/>
          <a:lstStyle/>
          <a:p>
            <a:r>
              <a:rPr lang="en-US" dirty="0"/>
              <a:t>Slide title; short (1 line)</a:t>
            </a:r>
          </a:p>
        </p:txBody>
      </p:sp>
      <p:sp>
        <p:nvSpPr>
          <p:cNvPr id="11" name="Text Placeholder 2">
            <a:extLst>
              <a:ext uri="{FF2B5EF4-FFF2-40B4-BE49-F238E27FC236}">
                <a16:creationId xmlns:a16="http://schemas.microsoft.com/office/drawing/2014/main" id="{D75F0135-B47D-BE40-8017-A3CF8C838B58}"/>
              </a:ext>
            </a:extLst>
          </p:cNvPr>
          <p:cNvSpPr>
            <a:spLocks noGrp="1"/>
          </p:cNvSpPr>
          <p:nvPr>
            <p:ph type="body" idx="13" hasCustomPrompt="1"/>
          </p:nvPr>
        </p:nvSpPr>
        <p:spPr>
          <a:xfrm>
            <a:off x="512064" y="1051560"/>
            <a:ext cx="5126736"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short (1 line)</a:t>
            </a:r>
          </a:p>
        </p:txBody>
      </p:sp>
      <p:sp>
        <p:nvSpPr>
          <p:cNvPr id="3" name="Content Placeholder 2"/>
          <p:cNvSpPr>
            <a:spLocks noGrp="1"/>
          </p:cNvSpPr>
          <p:nvPr>
            <p:ph sz="half" idx="1" hasCustomPrompt="1"/>
          </p:nvPr>
        </p:nvSpPr>
        <p:spPr>
          <a:xfrm>
            <a:off x="512064" y="1698625"/>
            <a:ext cx="5126736"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41739946"/>
      </p:ext>
    </p:extLst>
  </p:cSld>
  <p:clrMapOvr>
    <a:masterClrMapping/>
  </p:clrMapOvr>
  <p:extLst>
    <p:ext uri="{DCECCB84-F9BA-43D5-87BE-67443E8EF086}">
      <p15:sldGuideLst xmlns:p15="http://schemas.microsoft.com/office/powerpoint/2012/main">
        <p15:guide id="1" pos="3552">
          <p15:clr>
            <a:srgbClr val="FBAE40"/>
          </p15:clr>
        </p15:guide>
        <p15:guide id="2" pos="4272">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Subtitle-B + Three Conten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457200"/>
            <a:ext cx="11184423" cy="555813"/>
          </a:xfrm>
        </p:spPr>
        <p:txBody>
          <a:bodyPr vert="horz"/>
          <a:lstStyle/>
          <a:p>
            <a:r>
              <a:rPr lang="en-US" dirty="0"/>
              <a:t>Slide title; Arial 32pt bold, sentence case (1 line)</a:t>
            </a:r>
          </a:p>
        </p:txBody>
      </p:sp>
      <p:sp>
        <p:nvSpPr>
          <p:cNvPr id="11" name="Text Placeholder 2">
            <a:extLst>
              <a:ext uri="{FF2B5EF4-FFF2-40B4-BE49-F238E27FC236}">
                <a16:creationId xmlns:a16="http://schemas.microsoft.com/office/drawing/2014/main" id="{09B89761-8DE0-C74E-8229-82DCFB7CCA0E}"/>
              </a:ext>
            </a:extLst>
          </p:cNvPr>
          <p:cNvSpPr>
            <a:spLocks noGrp="1"/>
          </p:cNvSpPr>
          <p:nvPr>
            <p:ph type="body" idx="14" hasCustomPrompt="1"/>
          </p:nvPr>
        </p:nvSpPr>
        <p:spPr>
          <a:xfrm>
            <a:off x="512064" y="105156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sz="half" idx="1" hasCustomPrompt="1"/>
          </p:nvPr>
        </p:nvSpPr>
        <p:spPr>
          <a:xfrm>
            <a:off x="512063" y="1698625"/>
            <a:ext cx="3411513"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4390247" y="1698625"/>
            <a:ext cx="3421479"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8278396" y="1698625"/>
            <a:ext cx="3421479"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20558265"/>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3" pos="4920">
          <p15:clr>
            <a:srgbClr val="FBAE40"/>
          </p15:clr>
        </p15:guide>
        <p15:guide id="4" pos="5208">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Subtitle-B + Four Conten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457200"/>
            <a:ext cx="11184423" cy="555813"/>
          </a:xfrm>
        </p:spPr>
        <p:txBody>
          <a:bodyPr vert="horz"/>
          <a:lstStyle/>
          <a:p>
            <a:r>
              <a:rPr lang="en-US" dirty="0"/>
              <a:t>Slide title; Arial 32pt bold, sentence case (1 line)</a:t>
            </a:r>
          </a:p>
        </p:txBody>
      </p:sp>
      <p:sp>
        <p:nvSpPr>
          <p:cNvPr id="13" name="Text Placeholder 2">
            <a:extLst>
              <a:ext uri="{FF2B5EF4-FFF2-40B4-BE49-F238E27FC236}">
                <a16:creationId xmlns:a16="http://schemas.microsoft.com/office/drawing/2014/main" id="{8F05DDA7-2CBD-E44C-A62E-E1C57509DCA3}"/>
              </a:ext>
            </a:extLst>
          </p:cNvPr>
          <p:cNvSpPr>
            <a:spLocks noGrp="1"/>
          </p:cNvSpPr>
          <p:nvPr>
            <p:ph type="body" idx="15" hasCustomPrompt="1"/>
          </p:nvPr>
        </p:nvSpPr>
        <p:spPr>
          <a:xfrm>
            <a:off x="512064" y="105156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sz="half" idx="1" hasCustomPrompt="1"/>
          </p:nvPr>
        </p:nvSpPr>
        <p:spPr>
          <a:xfrm>
            <a:off x="512063" y="1698625"/>
            <a:ext cx="2512665" cy="4406900"/>
          </a:xfrm>
        </p:spPr>
        <p:txBody>
          <a:bodyPr/>
          <a:lstStyle>
            <a:lvl1pPr>
              <a:defRPr sz="1400"/>
            </a:lvl1pPr>
            <a:lvl2pPr>
              <a:defRPr sz="1400"/>
            </a:lvl2pPr>
            <a:lvl3pPr>
              <a:defRPr sz="1400"/>
            </a:lvl3pPr>
            <a:lvl4pPr>
              <a:defRPr sz="1400"/>
            </a:lvl4pPr>
            <a:lvl5pPr>
              <a:defRPr sz="1400"/>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3394922" y="1698625"/>
            <a:ext cx="2522219" cy="4406900"/>
          </a:xfrm>
        </p:spPr>
        <p:txBody>
          <a:bodyPr/>
          <a:lstStyle>
            <a:lvl1pPr>
              <a:defRPr sz="1400"/>
            </a:lvl1pPr>
            <a:lvl2pPr>
              <a:defRPr sz="1400"/>
            </a:lvl2pPr>
            <a:lvl3pPr>
              <a:defRPr sz="1400"/>
            </a:lvl3pPr>
            <a:lvl4pPr>
              <a:defRPr sz="1400"/>
            </a:lvl4pPr>
            <a:lvl5pPr>
              <a:defRPr sz="1400"/>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6287335" y="1698625"/>
            <a:ext cx="2516188" cy="4406900"/>
          </a:xfrm>
        </p:spPr>
        <p:txBody>
          <a:bodyPr/>
          <a:lstStyle>
            <a:lvl1pPr>
              <a:defRPr sz="1400"/>
            </a:lvl1pPr>
            <a:lvl2pPr>
              <a:defRPr sz="1400"/>
            </a:lvl2pPr>
            <a:lvl3pPr>
              <a:defRPr sz="1400"/>
            </a:lvl3pPr>
            <a:lvl4pPr>
              <a:defRPr sz="1400"/>
            </a:lvl4pPr>
            <a:lvl5pPr>
              <a:defRPr sz="1400"/>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3">
            <a:extLst>
              <a:ext uri="{FF2B5EF4-FFF2-40B4-BE49-F238E27FC236}">
                <a16:creationId xmlns:a16="http://schemas.microsoft.com/office/drawing/2014/main" id="{5723D646-D659-4940-866D-282EF0E20D7A}"/>
              </a:ext>
            </a:extLst>
          </p:cNvPr>
          <p:cNvSpPr>
            <a:spLocks noGrp="1"/>
          </p:cNvSpPr>
          <p:nvPr>
            <p:ph sz="half" idx="14" hasCustomPrompt="1"/>
          </p:nvPr>
        </p:nvSpPr>
        <p:spPr>
          <a:xfrm>
            <a:off x="9173716" y="1698625"/>
            <a:ext cx="2516188" cy="4406900"/>
          </a:xfrm>
        </p:spPr>
        <p:txBody>
          <a:bodyPr/>
          <a:lstStyle>
            <a:lvl1pPr>
              <a:defRPr sz="1400"/>
            </a:lvl1pPr>
            <a:lvl2pPr>
              <a:defRPr sz="1400"/>
            </a:lvl2pPr>
            <a:lvl3pPr>
              <a:defRPr sz="1400"/>
            </a:lvl3pPr>
            <a:lvl4pPr>
              <a:defRPr sz="1400"/>
            </a:lvl4pPr>
            <a:lvl5pPr>
              <a:defRPr sz="1400"/>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08535582"/>
      </p:ext>
    </p:extLst>
  </p:cSld>
  <p:clrMapOvr>
    <a:masterClrMapping/>
  </p:clrMapOvr>
  <p:extLst>
    <p:ext uri="{DCECCB84-F9BA-43D5-87BE-67443E8EF086}">
      <p15:sldGuideLst xmlns:p15="http://schemas.microsoft.com/office/powerpoint/2012/main">
        <p15:guide id="1" pos="1896">
          <p15:clr>
            <a:srgbClr val="FBAE40"/>
          </p15:clr>
        </p15:guide>
        <p15:guide id="2" pos="2136">
          <p15:clr>
            <a:srgbClr val="FBAE40"/>
          </p15:clr>
        </p15:guide>
        <p15:guide id="3" pos="5545">
          <p15:clr>
            <a:srgbClr val="FBAE40"/>
          </p15:clr>
        </p15:guide>
        <p15:guide id="4" pos="5777">
          <p15:clr>
            <a:srgbClr val="FBAE40"/>
          </p15:clr>
        </p15:guide>
        <p15:guide id="5" pos="3720">
          <p15:clr>
            <a:srgbClr val="FBAE40"/>
          </p15:clr>
        </p15:guide>
        <p15:guide id="6" pos="396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Title Slide Blue 1/2 Image">
    <p:bg>
      <p:bgPr>
        <a:solidFill>
          <a:schemeClr val="tx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A598385-0BD4-9F42-BC78-15B2A6F6CFA4}"/>
              </a:ext>
            </a:extLst>
          </p:cNvPr>
          <p:cNvSpPr>
            <a:spLocks noGrp="1"/>
          </p:cNvSpPr>
          <p:nvPr>
            <p:ph type="pic" sz="quarter" idx="11" hasCustomPrompt="1"/>
          </p:nvPr>
        </p:nvSpPr>
        <p:spPr>
          <a:xfrm>
            <a:off x="6096000" y="0"/>
            <a:ext cx="6096000" cy="6858000"/>
          </a:xfrm>
          <a:solidFill>
            <a:schemeClr val="bg1">
              <a:lumMod val="95000"/>
            </a:schemeClr>
          </a:solidFill>
        </p:spPr>
        <p:txBody>
          <a:bodyPr/>
          <a:lstStyle>
            <a:lvl1pPr algn="l">
              <a:defRPr sz="1200">
                <a:solidFill>
                  <a:srgbClr val="FF0000"/>
                </a:solidFill>
              </a:defRPr>
            </a:lvl1pPr>
          </a:lstStyle>
          <a:p>
            <a:r>
              <a:rPr lang="en-US" dirty="0"/>
              <a:t>Drag picture to placeholder or click icon to add</a:t>
            </a:r>
          </a:p>
        </p:txBody>
      </p:sp>
      <p:sp>
        <p:nvSpPr>
          <p:cNvPr id="22" name="Footer Placeholder 21">
            <a:extLst>
              <a:ext uri="{FF2B5EF4-FFF2-40B4-BE49-F238E27FC236}">
                <a16:creationId xmlns:a16="http://schemas.microsoft.com/office/drawing/2014/main" id="{7362EA3A-E7C3-1643-B148-AADECEDF26E4}"/>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pic>
        <p:nvPicPr>
          <p:cNvPr id="12" name="Graphic 11">
            <a:extLst>
              <a:ext uri="{FF2B5EF4-FFF2-40B4-BE49-F238E27FC236}">
                <a16:creationId xmlns:a16="http://schemas.microsoft.com/office/drawing/2014/main" id="{E176EC07-7590-9014-296C-172578C5C04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04825" y="5580496"/>
            <a:ext cx="3514129" cy="740664"/>
          </a:xfrm>
          <a:prstGeom prst="rect">
            <a:avLst/>
          </a:prstGeom>
        </p:spPr>
      </p:pic>
      <p:sp>
        <p:nvSpPr>
          <p:cNvPr id="2" name="Title 1"/>
          <p:cNvSpPr>
            <a:spLocks noGrp="1"/>
          </p:cNvSpPr>
          <p:nvPr>
            <p:ph type="ctrTitle" hasCustomPrompt="1"/>
          </p:nvPr>
        </p:nvSpPr>
        <p:spPr>
          <a:xfrm>
            <a:off x="504826" y="1920240"/>
            <a:ext cx="5131970" cy="1508760"/>
          </a:xfrm>
        </p:spPr>
        <p:txBody>
          <a:bodyPr vert="horz" anchor="t"/>
          <a:lstStyle>
            <a:lvl1pPr algn="l">
              <a:defRPr sz="4800" b="1">
                <a:solidFill>
                  <a:schemeClr val="bg1"/>
                </a:solidFill>
              </a:defRPr>
            </a:lvl1pPr>
          </a:lstStyle>
          <a:p>
            <a:r>
              <a:rPr lang="en-US" dirty="0"/>
              <a:t>Click to add </a:t>
            </a:r>
            <a:br>
              <a:rPr lang="en-US" dirty="0"/>
            </a:br>
            <a:r>
              <a:rPr lang="en-US" dirty="0"/>
              <a:t>presentation title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Month 00, 20XX</a:t>
            </a:r>
          </a:p>
        </p:txBody>
      </p:sp>
      <p:sp>
        <p:nvSpPr>
          <p:cNvPr id="10" name="Text Placeholder 5">
            <a:extLst>
              <a:ext uri="{FF2B5EF4-FFF2-40B4-BE49-F238E27FC236}">
                <a16:creationId xmlns:a16="http://schemas.microsoft.com/office/drawing/2014/main" id="{E8ECE2AD-E262-0244-A779-32BC5B97C660}"/>
              </a:ext>
            </a:extLst>
          </p:cNvPr>
          <p:cNvSpPr>
            <a:spLocks noGrp="1"/>
          </p:cNvSpPr>
          <p:nvPr>
            <p:ph type="body" sz="quarter" idx="13" hasCustomPrompt="1"/>
          </p:nvPr>
        </p:nvSpPr>
        <p:spPr>
          <a:xfrm>
            <a:off x="504823" y="3566160"/>
            <a:ext cx="5131971" cy="549249"/>
          </a:xfrm>
        </p:spPr>
        <p:txBody>
          <a:bodyPr/>
          <a:lstStyle>
            <a:lvl1pPr>
              <a:defRPr sz="32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Click to add subtitle</a:t>
            </a:r>
          </a:p>
        </p:txBody>
      </p:sp>
    </p:spTree>
    <p:extLst>
      <p:ext uri="{BB962C8B-B14F-4D97-AF65-F5344CB8AC3E}">
        <p14:creationId xmlns:p14="http://schemas.microsoft.com/office/powerpoint/2010/main" val="171739288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Subtitle-B + Title Only">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6" name="Footer Placeholder 5">
            <a:extLst>
              <a:ext uri="{FF2B5EF4-FFF2-40B4-BE49-F238E27FC236}">
                <a16:creationId xmlns:a16="http://schemas.microsoft.com/office/drawing/2014/main" id="{31269DCA-0308-5E4B-8136-84AD580937A8}"/>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9" name="Footnote Placeholder">
            <a:extLst>
              <a:ext uri="{FF2B5EF4-FFF2-40B4-BE49-F238E27FC236}">
                <a16:creationId xmlns:a16="http://schemas.microsoft.com/office/drawing/2014/main" id="{180F6E86-A27A-FE40-B016-EB59307BF3CC}"/>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457200"/>
            <a:ext cx="11184423" cy="555813"/>
          </a:xfrm>
        </p:spPr>
        <p:txBody>
          <a:bodyPr vert="horz"/>
          <a:lstStyle/>
          <a:p>
            <a:r>
              <a:rPr lang="en-US" dirty="0"/>
              <a:t>Slide title; Arial 32pt bold, sentence case (1 line)</a:t>
            </a:r>
          </a:p>
        </p:txBody>
      </p:sp>
      <p:sp>
        <p:nvSpPr>
          <p:cNvPr id="10" name="Text Placeholder 2">
            <a:extLst>
              <a:ext uri="{FF2B5EF4-FFF2-40B4-BE49-F238E27FC236}">
                <a16:creationId xmlns:a16="http://schemas.microsoft.com/office/drawing/2014/main" id="{A96AF473-C2CF-6B47-84F7-6E0E41A10BCD}"/>
              </a:ext>
            </a:extLst>
          </p:cNvPr>
          <p:cNvSpPr>
            <a:spLocks noGrp="1"/>
          </p:cNvSpPr>
          <p:nvPr>
            <p:ph type="body" idx="12" hasCustomPrompt="1"/>
          </p:nvPr>
        </p:nvSpPr>
        <p:spPr>
          <a:xfrm>
            <a:off x="512064" y="105156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Tree>
    <p:extLst>
      <p:ext uri="{BB962C8B-B14F-4D97-AF65-F5344CB8AC3E}">
        <p14:creationId xmlns:p14="http://schemas.microsoft.com/office/powerpoint/2010/main" val="425122222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Subtitle-B + Title Only Light Blue">
    <p:bg>
      <p:bgPr>
        <a:solidFill>
          <a:srgbClr val="F0F7FF"/>
        </a:solidFill>
        <a:effectLst/>
      </p:bgPr>
    </p:bg>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6" name="Footer Placeholder 5">
            <a:extLst>
              <a:ext uri="{FF2B5EF4-FFF2-40B4-BE49-F238E27FC236}">
                <a16:creationId xmlns:a16="http://schemas.microsoft.com/office/drawing/2014/main" id="{31269DCA-0308-5E4B-8136-84AD580937A8}"/>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9" name="Footnote Placeholder">
            <a:extLst>
              <a:ext uri="{FF2B5EF4-FFF2-40B4-BE49-F238E27FC236}">
                <a16:creationId xmlns:a16="http://schemas.microsoft.com/office/drawing/2014/main" id="{180F6E86-A27A-FE40-B016-EB59307BF3CC}"/>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457200"/>
            <a:ext cx="11184423" cy="555813"/>
          </a:xfrm>
        </p:spPr>
        <p:txBody>
          <a:bodyPr vert="horz"/>
          <a:lstStyle/>
          <a:p>
            <a:r>
              <a:rPr lang="en-US" dirty="0"/>
              <a:t>Slide title; Arial 32pt bold, sentence case (1 line)</a:t>
            </a:r>
          </a:p>
        </p:txBody>
      </p:sp>
      <p:sp>
        <p:nvSpPr>
          <p:cNvPr id="10" name="Text Placeholder 2">
            <a:extLst>
              <a:ext uri="{FF2B5EF4-FFF2-40B4-BE49-F238E27FC236}">
                <a16:creationId xmlns:a16="http://schemas.microsoft.com/office/drawing/2014/main" id="{A96AF473-C2CF-6B47-84F7-6E0E41A10BCD}"/>
              </a:ext>
            </a:extLst>
          </p:cNvPr>
          <p:cNvSpPr>
            <a:spLocks noGrp="1"/>
          </p:cNvSpPr>
          <p:nvPr>
            <p:ph type="body" idx="12" hasCustomPrompt="1"/>
          </p:nvPr>
        </p:nvSpPr>
        <p:spPr>
          <a:xfrm>
            <a:off x="512064" y="105156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Tree>
    <p:extLst>
      <p:ext uri="{BB962C8B-B14F-4D97-AF65-F5344CB8AC3E}">
        <p14:creationId xmlns:p14="http://schemas.microsoft.com/office/powerpoint/2010/main" val="69326211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Subtitle-B + Content on Blue Left">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F73B866B-F8DF-9344-BC29-1D15C9490777}"/>
              </a:ext>
            </a:extLst>
          </p:cNvPr>
          <p:cNvSpPr/>
          <p:nvPr/>
        </p:nvSpPr>
        <p:spPr>
          <a:xfrm>
            <a:off x="0" y="0"/>
            <a:ext cx="4382814" cy="68580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4838700" y="6374651"/>
            <a:ext cx="3839134"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4" y="457201"/>
            <a:ext cx="3412236" cy="594360"/>
          </a:xfrm>
        </p:spPr>
        <p:txBody>
          <a:bodyPr vert="horz"/>
          <a:lstStyle>
            <a:lvl1pPr>
              <a:defRPr>
                <a:solidFill>
                  <a:schemeClr val="bg1"/>
                </a:solidFill>
              </a:defRPr>
            </a:lvl1pPr>
          </a:lstStyle>
          <a:p>
            <a:r>
              <a:rPr lang="en-US" dirty="0"/>
              <a:t>Short slide title</a:t>
            </a:r>
          </a:p>
        </p:txBody>
      </p:sp>
      <p:sp>
        <p:nvSpPr>
          <p:cNvPr id="11" name="Text Placeholder 2">
            <a:extLst>
              <a:ext uri="{FF2B5EF4-FFF2-40B4-BE49-F238E27FC236}">
                <a16:creationId xmlns:a16="http://schemas.microsoft.com/office/drawing/2014/main" id="{09B89761-8DE0-C74E-8229-82DCFB7CCA0E}"/>
              </a:ext>
            </a:extLst>
          </p:cNvPr>
          <p:cNvSpPr>
            <a:spLocks noGrp="1"/>
          </p:cNvSpPr>
          <p:nvPr>
            <p:ph type="body" idx="14" hasCustomPrompt="1"/>
          </p:nvPr>
        </p:nvSpPr>
        <p:spPr>
          <a:xfrm>
            <a:off x="512064" y="1051560"/>
            <a:ext cx="3412236"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Short slide subtitle</a:t>
            </a:r>
          </a:p>
        </p:txBody>
      </p:sp>
      <p:sp>
        <p:nvSpPr>
          <p:cNvPr id="20" name="Text Placeholder 19">
            <a:extLst>
              <a:ext uri="{FF2B5EF4-FFF2-40B4-BE49-F238E27FC236}">
                <a16:creationId xmlns:a16="http://schemas.microsoft.com/office/drawing/2014/main" id="{FA4A34C6-AA67-B74C-9387-5C2077CE6A33}"/>
              </a:ext>
            </a:extLst>
          </p:cNvPr>
          <p:cNvSpPr>
            <a:spLocks noGrp="1"/>
          </p:cNvSpPr>
          <p:nvPr>
            <p:ph type="body" sz="quarter" idx="15" hasCustomPrompt="1"/>
          </p:nvPr>
        </p:nvSpPr>
        <p:spPr>
          <a:xfrm>
            <a:off x="512064" y="2514590"/>
            <a:ext cx="3411537" cy="3590935"/>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Content Placeholder 2"/>
          <p:cNvSpPr>
            <a:spLocks noGrp="1"/>
          </p:cNvSpPr>
          <p:nvPr>
            <p:ph sz="half" idx="1" hasCustomPrompt="1"/>
          </p:nvPr>
        </p:nvSpPr>
        <p:spPr>
          <a:xfrm>
            <a:off x="4838700" y="470636"/>
            <a:ext cx="6861175" cy="5634889"/>
          </a:xfrm>
        </p:spPr>
        <p:txBody>
          <a:bodyPr/>
          <a:lstStyle>
            <a:lvl1pPr>
              <a:defRPr>
                <a:solidFill>
                  <a:srgbClr val="272524"/>
                </a:solidFill>
              </a:defRPr>
            </a:lvl1pPr>
            <a:lvl2pPr>
              <a:defRPr>
                <a:solidFill>
                  <a:srgbClr val="272524"/>
                </a:solidFill>
              </a:defRPr>
            </a:lvl2pPr>
            <a:lvl3pPr>
              <a:defRPr>
                <a:solidFill>
                  <a:srgbClr val="272524"/>
                </a:solidFill>
              </a:defRPr>
            </a:lvl3pPr>
            <a:lvl4pPr>
              <a:defRPr>
                <a:solidFill>
                  <a:srgbClr val="272524"/>
                </a:solidFill>
              </a:defRPr>
            </a:lvl4pPr>
            <a:lvl5pPr>
              <a:defRPr>
                <a:solidFill>
                  <a:srgbClr val="272524"/>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88289368"/>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4" pos="3048">
          <p15:clr>
            <a:srgbClr val="FBAE40"/>
          </p15:clr>
        </p15:guide>
        <p15:guide id="5" orient="horz" pos="1576">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Subtitle-B + Content on Blue Right">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F73B866B-F8DF-9344-BC29-1D15C9490777}"/>
              </a:ext>
            </a:extLst>
          </p:cNvPr>
          <p:cNvSpPr/>
          <p:nvPr/>
        </p:nvSpPr>
        <p:spPr>
          <a:xfrm>
            <a:off x="4381500" y="0"/>
            <a:ext cx="7810500" cy="68580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4838700" y="6374651"/>
            <a:ext cx="3839134"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4" y="457201"/>
            <a:ext cx="3412236" cy="594360"/>
          </a:xfrm>
        </p:spPr>
        <p:txBody>
          <a:bodyPr vert="horz"/>
          <a:lstStyle>
            <a:lvl1pPr>
              <a:defRPr>
                <a:solidFill>
                  <a:schemeClr val="tx1"/>
                </a:solidFill>
              </a:defRPr>
            </a:lvl1pPr>
          </a:lstStyle>
          <a:p>
            <a:r>
              <a:rPr lang="en-US" dirty="0"/>
              <a:t>Short slide title</a:t>
            </a:r>
          </a:p>
        </p:txBody>
      </p:sp>
      <p:sp>
        <p:nvSpPr>
          <p:cNvPr id="11" name="Text Placeholder 2">
            <a:extLst>
              <a:ext uri="{FF2B5EF4-FFF2-40B4-BE49-F238E27FC236}">
                <a16:creationId xmlns:a16="http://schemas.microsoft.com/office/drawing/2014/main" id="{09B89761-8DE0-C74E-8229-82DCFB7CCA0E}"/>
              </a:ext>
            </a:extLst>
          </p:cNvPr>
          <p:cNvSpPr>
            <a:spLocks noGrp="1"/>
          </p:cNvSpPr>
          <p:nvPr>
            <p:ph type="body" idx="14" hasCustomPrompt="1"/>
          </p:nvPr>
        </p:nvSpPr>
        <p:spPr>
          <a:xfrm>
            <a:off x="512064" y="1051560"/>
            <a:ext cx="3412236"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Short slide subtitle</a:t>
            </a:r>
          </a:p>
        </p:txBody>
      </p:sp>
      <p:sp>
        <p:nvSpPr>
          <p:cNvPr id="14" name="Text Placeholder 19">
            <a:extLst>
              <a:ext uri="{FF2B5EF4-FFF2-40B4-BE49-F238E27FC236}">
                <a16:creationId xmlns:a16="http://schemas.microsoft.com/office/drawing/2014/main" id="{063F2128-9DD7-7445-8E1E-1AA47BED6A54}"/>
              </a:ext>
            </a:extLst>
          </p:cNvPr>
          <p:cNvSpPr>
            <a:spLocks noGrp="1"/>
          </p:cNvSpPr>
          <p:nvPr>
            <p:ph type="body" sz="quarter" idx="15" hasCustomPrompt="1"/>
          </p:nvPr>
        </p:nvSpPr>
        <p:spPr>
          <a:xfrm>
            <a:off x="512064" y="2514590"/>
            <a:ext cx="3411537" cy="3590935"/>
          </a:xfrm>
        </p:spPr>
        <p:txBody>
          <a:bodyPr/>
          <a:lstStyle>
            <a:lvl1pPr>
              <a:defRPr>
                <a:solidFill>
                  <a:srgbClr val="272524"/>
                </a:solidFill>
              </a:defRPr>
            </a:lvl1pPr>
            <a:lvl2pPr>
              <a:defRPr>
                <a:solidFill>
                  <a:srgbClr val="272524"/>
                </a:solidFill>
              </a:defRPr>
            </a:lvl2pPr>
            <a:lvl3pPr>
              <a:defRPr>
                <a:solidFill>
                  <a:srgbClr val="272524"/>
                </a:solidFill>
              </a:defRPr>
            </a:lvl3pPr>
            <a:lvl4pPr>
              <a:defRPr>
                <a:solidFill>
                  <a:srgbClr val="272524"/>
                </a:solidFill>
              </a:defRPr>
            </a:lvl4pPr>
            <a:lvl5pPr>
              <a:defRPr>
                <a:solidFill>
                  <a:srgbClr val="272524"/>
                </a:solidFill>
              </a:defRPr>
            </a:lvl5pPr>
          </a:lstStyle>
          <a:p>
            <a:pPr lvl="0"/>
            <a:r>
              <a:rPr lang="en-US" dirty="0"/>
              <a:t>Click to type text. To activate sub-level formatting, place cursor at beginning of text/line and hit tab or shift tab.</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a:extLst>
              <a:ext uri="{FF2B5EF4-FFF2-40B4-BE49-F238E27FC236}">
                <a16:creationId xmlns:a16="http://schemas.microsoft.com/office/drawing/2014/main" id="{05BA47CF-4C75-114D-925E-3DEE36B0B108}"/>
              </a:ext>
            </a:extLst>
          </p:cNvPr>
          <p:cNvSpPr>
            <a:spLocks noGrp="1"/>
          </p:cNvSpPr>
          <p:nvPr>
            <p:ph sz="half" idx="1" hasCustomPrompt="1"/>
          </p:nvPr>
        </p:nvSpPr>
        <p:spPr>
          <a:xfrm>
            <a:off x="4838700" y="470636"/>
            <a:ext cx="6861175" cy="563488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74259784"/>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4" pos="3048">
          <p15:clr>
            <a:srgbClr val="FBAE40"/>
          </p15:clr>
        </p15:guide>
        <p15:guide id="5" orient="horz" pos="1576">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Subtitle-B +  Content Blue">
    <p:bg>
      <p:bgPr>
        <a:solidFill>
          <a:schemeClr val="tx1"/>
        </a:solidFill>
        <a:effectLst/>
      </p:bgPr>
    </p:bg>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000755A1-263A-3047-860B-B811081C9CD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7" name="Footer Placeholder 6">
            <a:extLst>
              <a:ext uri="{FF2B5EF4-FFF2-40B4-BE49-F238E27FC236}">
                <a16:creationId xmlns:a16="http://schemas.microsoft.com/office/drawing/2014/main" id="{AF8D8092-2468-D648-A089-3B1A9527298B}"/>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3" name="Footnote Placeholder">
            <a:extLst>
              <a:ext uri="{FF2B5EF4-FFF2-40B4-BE49-F238E27FC236}">
                <a16:creationId xmlns:a16="http://schemas.microsoft.com/office/drawing/2014/main" id="{5157959E-651B-B14F-BA5B-24DA1DB08587}"/>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457200"/>
            <a:ext cx="11184423" cy="555813"/>
          </a:xfrm>
        </p:spPr>
        <p:txBody>
          <a:bodyPr vert="horz"/>
          <a:lstStyle>
            <a:lvl1pPr>
              <a:defRPr>
                <a:solidFill>
                  <a:schemeClr val="bg1"/>
                </a:solidFill>
              </a:defRPr>
            </a:lvl1pPr>
          </a:lstStyle>
          <a:p>
            <a:r>
              <a:rPr lang="en-US" dirty="0"/>
              <a:t>Slide title; Arial 32pt bold, sentence case (1 line)</a:t>
            </a:r>
          </a:p>
        </p:txBody>
      </p:sp>
      <p:sp>
        <p:nvSpPr>
          <p:cNvPr id="10" name="Text Placeholder 2">
            <a:extLst>
              <a:ext uri="{FF2B5EF4-FFF2-40B4-BE49-F238E27FC236}">
                <a16:creationId xmlns:a16="http://schemas.microsoft.com/office/drawing/2014/main" id="{F29F3FD6-A58A-E748-A11A-7D0F672AD0A7}"/>
              </a:ext>
            </a:extLst>
          </p:cNvPr>
          <p:cNvSpPr>
            <a:spLocks noGrp="1"/>
          </p:cNvSpPr>
          <p:nvPr>
            <p:ph type="body" idx="12" hasCustomPrompt="1"/>
          </p:nvPr>
        </p:nvSpPr>
        <p:spPr>
          <a:xfrm>
            <a:off x="512064" y="105156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idx="1" hasCustomPrompt="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8927050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Subtitle-B + Two Content Blue">
    <p:bg>
      <p:bgPr>
        <a:solidFill>
          <a:schemeClr val="tx1"/>
        </a:solidFill>
        <a:effectLst/>
      </p:bgPr>
    </p:bg>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457200"/>
            <a:ext cx="11184423" cy="555813"/>
          </a:xfrm>
        </p:spPr>
        <p:txBody>
          <a:bodyPr vert="horz"/>
          <a:lstStyle>
            <a:lvl1pPr>
              <a:defRPr>
                <a:solidFill>
                  <a:schemeClr val="bg1"/>
                </a:solidFill>
              </a:defRPr>
            </a:lvl1pPr>
          </a:lstStyle>
          <a:p>
            <a:r>
              <a:rPr lang="en-US" dirty="0"/>
              <a:t>Slide title; Arial 32pt bold, sentence case (1 line)</a:t>
            </a:r>
          </a:p>
        </p:txBody>
      </p:sp>
      <p:sp>
        <p:nvSpPr>
          <p:cNvPr id="11" name="Text Placeholder 2">
            <a:extLst>
              <a:ext uri="{FF2B5EF4-FFF2-40B4-BE49-F238E27FC236}">
                <a16:creationId xmlns:a16="http://schemas.microsoft.com/office/drawing/2014/main" id="{4F286C39-0E82-734F-AB13-0063DC613DC8}"/>
              </a:ext>
            </a:extLst>
          </p:cNvPr>
          <p:cNvSpPr>
            <a:spLocks noGrp="1"/>
          </p:cNvSpPr>
          <p:nvPr>
            <p:ph type="body" idx="13" hasCustomPrompt="1"/>
          </p:nvPr>
        </p:nvSpPr>
        <p:spPr>
          <a:xfrm>
            <a:off x="512064" y="105156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sz="half" idx="1" hasCustomPrompt="1"/>
          </p:nvPr>
        </p:nvSpPr>
        <p:spPr>
          <a:xfrm>
            <a:off x="512063" y="1698625"/>
            <a:ext cx="5350855"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6349019" y="1698625"/>
            <a:ext cx="5350855"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98693906"/>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Subtitle-B + Three Content Blue">
    <p:bg>
      <p:bgPr>
        <a:solidFill>
          <a:schemeClr val="tx1"/>
        </a:solidFill>
        <a:effectLst/>
      </p:bgPr>
    </p:bg>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457200"/>
            <a:ext cx="11184423" cy="555813"/>
          </a:xfrm>
        </p:spPr>
        <p:txBody>
          <a:bodyPr vert="horz"/>
          <a:lstStyle>
            <a:lvl1pPr>
              <a:defRPr>
                <a:solidFill>
                  <a:schemeClr val="bg1"/>
                </a:solidFill>
              </a:defRPr>
            </a:lvl1pPr>
          </a:lstStyle>
          <a:p>
            <a:r>
              <a:rPr lang="en-US" dirty="0"/>
              <a:t>Slide title; Arial 32pt bold, sentence case (1 line)</a:t>
            </a:r>
          </a:p>
        </p:txBody>
      </p:sp>
      <p:sp>
        <p:nvSpPr>
          <p:cNvPr id="11" name="Text Placeholder 2">
            <a:extLst>
              <a:ext uri="{FF2B5EF4-FFF2-40B4-BE49-F238E27FC236}">
                <a16:creationId xmlns:a16="http://schemas.microsoft.com/office/drawing/2014/main" id="{6474099B-156D-7348-B7A4-5FB85DB30944}"/>
              </a:ext>
            </a:extLst>
          </p:cNvPr>
          <p:cNvSpPr>
            <a:spLocks noGrp="1"/>
          </p:cNvSpPr>
          <p:nvPr>
            <p:ph type="body" idx="14" hasCustomPrompt="1"/>
          </p:nvPr>
        </p:nvSpPr>
        <p:spPr>
          <a:xfrm>
            <a:off x="512064" y="105156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sz="half" idx="1" hasCustomPrompt="1"/>
          </p:nvPr>
        </p:nvSpPr>
        <p:spPr>
          <a:xfrm>
            <a:off x="512063" y="1698625"/>
            <a:ext cx="3411513"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4390247" y="1698625"/>
            <a:ext cx="3421479"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8278396" y="1698625"/>
            <a:ext cx="3421479"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726091"/>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3" pos="4920">
          <p15:clr>
            <a:srgbClr val="FBAE40"/>
          </p15:clr>
        </p15:guide>
        <p15:guide id="4" pos="5208">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Subtitle-B + Four Content Blue">
    <p:bg>
      <p:bgPr>
        <a:solidFill>
          <a:schemeClr val="tx1"/>
        </a:solidFill>
        <a:effectLst/>
      </p:bgPr>
    </p:bg>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457200"/>
            <a:ext cx="11184423" cy="555813"/>
          </a:xfrm>
        </p:spPr>
        <p:txBody>
          <a:bodyPr vert="horz"/>
          <a:lstStyle>
            <a:lvl1pPr>
              <a:defRPr>
                <a:solidFill>
                  <a:schemeClr val="bg1"/>
                </a:solidFill>
              </a:defRPr>
            </a:lvl1pPr>
          </a:lstStyle>
          <a:p>
            <a:r>
              <a:rPr lang="en-US" dirty="0"/>
              <a:t>Slide title; Arial 32pt bold, sentence case (1 line)</a:t>
            </a:r>
          </a:p>
        </p:txBody>
      </p:sp>
      <p:sp>
        <p:nvSpPr>
          <p:cNvPr id="13" name="Text Placeholder 2">
            <a:extLst>
              <a:ext uri="{FF2B5EF4-FFF2-40B4-BE49-F238E27FC236}">
                <a16:creationId xmlns:a16="http://schemas.microsoft.com/office/drawing/2014/main" id="{804B53DC-1086-544D-9442-160B5564CE8C}"/>
              </a:ext>
            </a:extLst>
          </p:cNvPr>
          <p:cNvSpPr>
            <a:spLocks noGrp="1"/>
          </p:cNvSpPr>
          <p:nvPr>
            <p:ph type="body" idx="15" hasCustomPrompt="1"/>
          </p:nvPr>
        </p:nvSpPr>
        <p:spPr>
          <a:xfrm>
            <a:off x="512064" y="105156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sz="half" idx="1" hasCustomPrompt="1"/>
          </p:nvPr>
        </p:nvSpPr>
        <p:spPr>
          <a:xfrm>
            <a:off x="512063" y="1698625"/>
            <a:ext cx="2512665"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3394922" y="1698625"/>
            <a:ext cx="2522219"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6287335" y="1698625"/>
            <a:ext cx="2516188"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3">
            <a:extLst>
              <a:ext uri="{FF2B5EF4-FFF2-40B4-BE49-F238E27FC236}">
                <a16:creationId xmlns:a16="http://schemas.microsoft.com/office/drawing/2014/main" id="{5723D646-D659-4940-866D-282EF0E20D7A}"/>
              </a:ext>
            </a:extLst>
          </p:cNvPr>
          <p:cNvSpPr>
            <a:spLocks noGrp="1"/>
          </p:cNvSpPr>
          <p:nvPr>
            <p:ph sz="half" idx="14" hasCustomPrompt="1"/>
          </p:nvPr>
        </p:nvSpPr>
        <p:spPr>
          <a:xfrm>
            <a:off x="9173716" y="1698625"/>
            <a:ext cx="2516188"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69534253"/>
      </p:ext>
    </p:extLst>
  </p:cSld>
  <p:clrMapOvr>
    <a:masterClrMapping/>
  </p:clrMapOvr>
  <p:extLst>
    <p:ext uri="{DCECCB84-F9BA-43D5-87BE-67443E8EF086}">
      <p15:sldGuideLst xmlns:p15="http://schemas.microsoft.com/office/powerpoint/2012/main">
        <p15:guide id="1" pos="1896">
          <p15:clr>
            <a:srgbClr val="FBAE40"/>
          </p15:clr>
        </p15:guide>
        <p15:guide id="2" pos="2136">
          <p15:clr>
            <a:srgbClr val="FBAE40"/>
          </p15:clr>
        </p15:guide>
        <p15:guide id="3" pos="5545">
          <p15:clr>
            <a:srgbClr val="FBAE40"/>
          </p15:clr>
        </p15:guide>
        <p15:guide id="4" pos="5777">
          <p15:clr>
            <a:srgbClr val="FBAE40"/>
          </p15:clr>
        </p15:guide>
        <p15:guide id="5" pos="3720">
          <p15:clr>
            <a:srgbClr val="FBAE40"/>
          </p15:clr>
        </p15:guide>
        <p15:guide id="6" pos="3960">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Subtitle-B + Title Only Blue">
    <p:bg>
      <p:bgPr>
        <a:solidFill>
          <a:schemeClr val="tx1"/>
        </a:solidFill>
        <a:effectLst/>
      </p:bgPr>
    </p:bg>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6" name="Footer Placeholder 5">
            <a:extLst>
              <a:ext uri="{FF2B5EF4-FFF2-40B4-BE49-F238E27FC236}">
                <a16:creationId xmlns:a16="http://schemas.microsoft.com/office/drawing/2014/main" id="{31269DCA-0308-5E4B-8136-84AD580937A8}"/>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9" name="Footnote Placeholder">
            <a:extLst>
              <a:ext uri="{FF2B5EF4-FFF2-40B4-BE49-F238E27FC236}">
                <a16:creationId xmlns:a16="http://schemas.microsoft.com/office/drawing/2014/main" id="{180F6E86-A27A-FE40-B016-EB59307BF3CC}"/>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457200"/>
            <a:ext cx="11184423" cy="555813"/>
          </a:xfrm>
        </p:spPr>
        <p:txBody>
          <a:bodyPr vert="horz"/>
          <a:lstStyle>
            <a:lvl1pPr>
              <a:defRPr>
                <a:solidFill>
                  <a:schemeClr val="bg1"/>
                </a:solidFill>
              </a:defRPr>
            </a:lvl1pPr>
          </a:lstStyle>
          <a:p>
            <a:r>
              <a:rPr lang="en-US" dirty="0"/>
              <a:t>Slide title; Arial 32pt bold, sentence case (1 line)</a:t>
            </a:r>
          </a:p>
        </p:txBody>
      </p:sp>
      <p:sp>
        <p:nvSpPr>
          <p:cNvPr id="10" name="Text Placeholder 2">
            <a:extLst>
              <a:ext uri="{FF2B5EF4-FFF2-40B4-BE49-F238E27FC236}">
                <a16:creationId xmlns:a16="http://schemas.microsoft.com/office/drawing/2014/main" id="{4E3BD865-48DE-664B-B59C-69BE9486EDEB}"/>
              </a:ext>
            </a:extLst>
          </p:cNvPr>
          <p:cNvSpPr>
            <a:spLocks noGrp="1"/>
          </p:cNvSpPr>
          <p:nvPr>
            <p:ph type="body" idx="12" hasCustomPrompt="1"/>
          </p:nvPr>
        </p:nvSpPr>
        <p:spPr>
          <a:xfrm>
            <a:off x="512064" y="105156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Tree>
    <p:extLst>
      <p:ext uri="{BB962C8B-B14F-4D97-AF65-F5344CB8AC3E}">
        <p14:creationId xmlns:p14="http://schemas.microsoft.com/office/powerpoint/2010/main" val="44146129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p:cSld name="Special layout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ZoneTexte 2">
            <a:extLst>
              <a:ext uri="{FF2B5EF4-FFF2-40B4-BE49-F238E27FC236}">
                <a16:creationId xmlns:a16="http://schemas.microsoft.com/office/drawing/2014/main" id="{9187A733-2828-FF4D-A1DC-7E7D7BF66120}"/>
              </a:ext>
            </a:extLst>
          </p:cNvPr>
          <p:cNvSpPr txBox="1"/>
          <p:nvPr/>
        </p:nvSpPr>
        <p:spPr>
          <a:xfrm>
            <a:off x="2" y="2690337"/>
            <a:ext cx="12191999" cy="1477328"/>
          </a:xfrm>
          <a:prstGeom prst="rect">
            <a:avLst/>
          </a:prstGeom>
          <a:noFill/>
        </p:spPr>
        <p:txBody>
          <a:bodyPr wrap="square" lIns="337500" rIns="337500" rtlCol="0" anchor="ctr" anchorCtr="0">
            <a:spAutoFit/>
          </a:bodyPr>
          <a:lstStyle/>
          <a:p>
            <a:pPr algn="ctr"/>
            <a:r>
              <a:rPr lang="en-CA" sz="9000" i="0" noProof="0" dirty="0">
                <a:solidFill>
                  <a:schemeClr val="tx2"/>
                </a:solidFill>
                <a:latin typeface="+mn-lt"/>
              </a:rPr>
              <a:t>Special layouts</a:t>
            </a:r>
          </a:p>
        </p:txBody>
      </p:sp>
    </p:spTree>
    <p:extLst>
      <p:ext uri="{BB962C8B-B14F-4D97-AF65-F5344CB8AC3E}">
        <p14:creationId xmlns:p14="http://schemas.microsoft.com/office/powerpoint/2010/main" val="9578300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Title Slide ODL">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C5E47407-2EC8-524C-85CD-E0BC1A1C8F1D}"/>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504825" y="5582378"/>
            <a:ext cx="3505199" cy="738781"/>
          </a:xfrm>
          <a:prstGeom prst="rect">
            <a:avLst/>
          </a:prstGeom>
        </p:spPr>
      </p:pic>
      <p:sp>
        <p:nvSpPr>
          <p:cNvPr id="7" name="Footer Placeholder 6">
            <a:extLst>
              <a:ext uri="{FF2B5EF4-FFF2-40B4-BE49-F238E27FC236}">
                <a16:creationId xmlns:a16="http://schemas.microsoft.com/office/drawing/2014/main" id="{739AB803-A532-384B-A53A-B6D4C36E506C}"/>
              </a:ext>
            </a:extLst>
          </p:cNvPr>
          <p:cNvSpPr>
            <a:spLocks noGrp="1"/>
          </p:cNvSpPr>
          <p:nvPr>
            <p:ph type="ftr" sz="quarter" idx="14"/>
          </p:nvPr>
        </p:nvSpPr>
        <p:spPr/>
        <p:txBody>
          <a:bodyPr/>
          <a:lstStyle/>
          <a:p>
            <a:r>
              <a:rPr lang="en-US"/>
              <a:t>MSK Confidential — do not distribute</a:t>
            </a:r>
          </a:p>
        </p:txBody>
      </p:sp>
      <p:sp>
        <p:nvSpPr>
          <p:cNvPr id="2" name="Title 1"/>
          <p:cNvSpPr>
            <a:spLocks noGrp="1"/>
          </p:cNvSpPr>
          <p:nvPr>
            <p:ph type="ctrTitle" hasCustomPrompt="1"/>
          </p:nvPr>
        </p:nvSpPr>
        <p:spPr>
          <a:xfrm>
            <a:off x="504825" y="1920241"/>
            <a:ext cx="7419975" cy="1508760"/>
          </a:xfrm>
        </p:spPr>
        <p:txBody>
          <a:bodyPr vert="horz" anchor="t"/>
          <a:lstStyle>
            <a:lvl1pPr algn="l">
              <a:defRPr sz="4800" b="1">
                <a:solidFill>
                  <a:schemeClr val="tx1"/>
                </a:solidFill>
              </a:defRPr>
            </a:lvl1pPr>
          </a:lstStyle>
          <a:p>
            <a:r>
              <a:rPr lang="en-US" dirty="0"/>
              <a:t>Click to add </a:t>
            </a:r>
            <a:br>
              <a:rPr lang="en-US" dirty="0"/>
            </a:br>
            <a:r>
              <a:rPr lang="en-US" dirty="0"/>
              <a:t>presentation title</a:t>
            </a:r>
          </a:p>
        </p:txBody>
      </p:sp>
      <p:sp>
        <p:nvSpPr>
          <p:cNvPr id="3" name="Subtitle 2"/>
          <p:cNvSpPr>
            <a:spLocks noGrp="1"/>
          </p:cNvSpPr>
          <p:nvPr>
            <p:ph type="subTitle" idx="1" hasCustomPrompt="1"/>
          </p:nvPr>
        </p:nvSpPr>
        <p:spPr>
          <a:xfrm>
            <a:off x="504825" y="1371600"/>
            <a:ext cx="7419975" cy="530693"/>
          </a:xfrm>
        </p:spPr>
        <p:txBody>
          <a:bodyPr anchor="t"/>
          <a:lstStyle>
            <a:lvl1pPr marL="0" indent="0" algn="l">
              <a:buNone/>
              <a:defRPr sz="3200" b="1">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Org/Dept/Lab name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1"/>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Month 00, 20XX</a:t>
            </a:r>
          </a:p>
        </p:txBody>
      </p:sp>
      <p:sp>
        <p:nvSpPr>
          <p:cNvPr id="12" name="Text Placeholder 5">
            <a:extLst>
              <a:ext uri="{FF2B5EF4-FFF2-40B4-BE49-F238E27FC236}">
                <a16:creationId xmlns:a16="http://schemas.microsoft.com/office/drawing/2014/main" id="{5A9A0FEB-2318-1E41-A04B-A702497639C9}"/>
              </a:ext>
            </a:extLst>
          </p:cNvPr>
          <p:cNvSpPr>
            <a:spLocks noGrp="1"/>
          </p:cNvSpPr>
          <p:nvPr>
            <p:ph type="body" sz="quarter" idx="13" hasCustomPrompt="1"/>
          </p:nvPr>
        </p:nvSpPr>
        <p:spPr>
          <a:xfrm>
            <a:off x="504823" y="3566160"/>
            <a:ext cx="7419975" cy="549249"/>
          </a:xfrm>
        </p:spPr>
        <p:txBody>
          <a:bodyPr/>
          <a:lstStyle>
            <a:lvl1pPr>
              <a:defRPr sz="3200">
                <a:solidFill>
                  <a:schemeClr val="accent1"/>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Click to add subtitle</a:t>
            </a:r>
          </a:p>
        </p:txBody>
      </p:sp>
    </p:spTree>
    <p:extLst>
      <p:ext uri="{BB962C8B-B14F-4D97-AF65-F5344CB8AC3E}">
        <p14:creationId xmlns:p14="http://schemas.microsoft.com/office/powerpoint/2010/main" val="123501153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Intro 2 Presenters">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AEAF8F1-C826-6F47-BE7A-44717A37D861}"/>
              </a:ext>
            </a:extLst>
          </p:cNvPr>
          <p:cNvSpPr/>
          <p:nvPr/>
        </p:nvSpPr>
        <p:spPr>
          <a:xfrm>
            <a:off x="0" y="3666565"/>
            <a:ext cx="12192000" cy="3191436"/>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b"/>
          <a:lstStyle/>
          <a:p>
            <a:pPr algn="ctr"/>
            <a:endParaRPr lang="en-US">
              <a:latin typeface="Arial" panose="020B0604020202020204" pitchFamily="34" charset="0"/>
              <a:cs typeface="Arial" panose="020B0604020202020204" pitchFamily="34" charset="0"/>
            </a:endParaRPr>
          </a:p>
        </p:txBody>
      </p:sp>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9" name="Footnote Placeholder">
            <a:extLst>
              <a:ext uri="{FF2B5EF4-FFF2-40B4-BE49-F238E27FC236}">
                <a16:creationId xmlns:a16="http://schemas.microsoft.com/office/drawing/2014/main" id="{180F6E86-A27A-FE40-B016-EB59307BF3CC}"/>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6" name="Footer Placeholder 5">
            <a:extLst>
              <a:ext uri="{FF2B5EF4-FFF2-40B4-BE49-F238E27FC236}">
                <a16:creationId xmlns:a16="http://schemas.microsoft.com/office/drawing/2014/main" id="{31269DCA-0308-5E4B-8136-84AD580937A8}"/>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0" name="Text Placeholder 2">
            <a:extLst>
              <a:ext uri="{FF2B5EF4-FFF2-40B4-BE49-F238E27FC236}">
                <a16:creationId xmlns:a16="http://schemas.microsoft.com/office/drawing/2014/main" id="{A96AF473-C2CF-6B47-84F7-6E0E41A10BCD}"/>
              </a:ext>
            </a:extLst>
          </p:cNvPr>
          <p:cNvSpPr>
            <a:spLocks noGrp="1"/>
          </p:cNvSpPr>
          <p:nvPr>
            <p:ph type="body" idx="12" hasCustomPrompt="1"/>
          </p:nvPr>
        </p:nvSpPr>
        <p:spPr>
          <a:xfrm>
            <a:off x="512064" y="42134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title; Arial 20pt bold, sentence case (1 line)</a:t>
            </a:r>
          </a:p>
        </p:txBody>
      </p:sp>
      <p:sp>
        <p:nvSpPr>
          <p:cNvPr id="21" name="Text Placeholder 20">
            <a:extLst>
              <a:ext uri="{FF2B5EF4-FFF2-40B4-BE49-F238E27FC236}">
                <a16:creationId xmlns:a16="http://schemas.microsoft.com/office/drawing/2014/main" id="{83520AB0-B15D-4644-8232-A1DA7A34C60E}"/>
              </a:ext>
            </a:extLst>
          </p:cNvPr>
          <p:cNvSpPr>
            <a:spLocks noGrp="1"/>
          </p:cNvSpPr>
          <p:nvPr>
            <p:ph type="body" sz="quarter" idx="15" hasCustomPrompt="1"/>
          </p:nvPr>
        </p:nvSpPr>
        <p:spPr>
          <a:xfrm>
            <a:off x="2549141" y="1909334"/>
            <a:ext cx="2740035" cy="1102154"/>
          </a:xfrm>
        </p:spPr>
        <p:txBody>
          <a:bodyPr/>
          <a:lstStyle>
            <a:lvl1pPr>
              <a:defRPr sz="2400" b="1"/>
            </a:lvl1pPr>
            <a:lvl2pPr marL="0" indent="0">
              <a:buNone/>
              <a:defRPr sz="1400">
                <a:solidFill>
                  <a:schemeClr val="accent1"/>
                </a:solidFill>
              </a:defRPr>
            </a:lvl2pPr>
          </a:lstStyle>
          <a:p>
            <a:pPr lvl="0"/>
            <a:r>
              <a:rPr lang="en-US" dirty="0"/>
              <a:t>First </a:t>
            </a:r>
            <a:r>
              <a:rPr lang="en-US" dirty="0" err="1"/>
              <a:t>Lastname</a:t>
            </a:r>
            <a:endParaRPr lang="en-US" dirty="0"/>
          </a:p>
          <a:p>
            <a:pPr lvl="1"/>
            <a:r>
              <a:rPr lang="en-US" dirty="0"/>
              <a:t>Add title</a:t>
            </a:r>
          </a:p>
        </p:txBody>
      </p:sp>
      <p:sp>
        <p:nvSpPr>
          <p:cNvPr id="23" name="Text Placeholder 20">
            <a:extLst>
              <a:ext uri="{FF2B5EF4-FFF2-40B4-BE49-F238E27FC236}">
                <a16:creationId xmlns:a16="http://schemas.microsoft.com/office/drawing/2014/main" id="{A186D89A-9D30-6C4F-925D-4091D0F3D93A}"/>
              </a:ext>
            </a:extLst>
          </p:cNvPr>
          <p:cNvSpPr>
            <a:spLocks noGrp="1"/>
          </p:cNvSpPr>
          <p:nvPr>
            <p:ph type="body" sz="quarter" idx="17" hasCustomPrompt="1"/>
          </p:nvPr>
        </p:nvSpPr>
        <p:spPr>
          <a:xfrm>
            <a:off x="8501706" y="1909334"/>
            <a:ext cx="2740035" cy="1102154"/>
          </a:xfrm>
        </p:spPr>
        <p:txBody>
          <a:bodyPr/>
          <a:lstStyle>
            <a:lvl1pPr>
              <a:defRPr sz="2400" b="1"/>
            </a:lvl1pPr>
            <a:lvl2pPr marL="0" indent="0">
              <a:buNone/>
              <a:defRPr sz="1400">
                <a:solidFill>
                  <a:schemeClr val="accent1"/>
                </a:solidFill>
              </a:defRPr>
            </a:lvl2pPr>
          </a:lstStyle>
          <a:p>
            <a:pPr lvl="0"/>
            <a:r>
              <a:rPr lang="en-US" dirty="0"/>
              <a:t>First </a:t>
            </a:r>
            <a:r>
              <a:rPr lang="en-US" dirty="0" err="1"/>
              <a:t>Lastname</a:t>
            </a:r>
            <a:endParaRPr lang="en-US" dirty="0"/>
          </a:p>
          <a:p>
            <a:pPr lvl="1"/>
            <a:r>
              <a:rPr lang="en-US" dirty="0"/>
              <a:t>Add title</a:t>
            </a:r>
          </a:p>
        </p:txBody>
      </p:sp>
      <p:sp>
        <p:nvSpPr>
          <p:cNvPr id="18" name="Picture Placeholder 17">
            <a:extLst>
              <a:ext uri="{FF2B5EF4-FFF2-40B4-BE49-F238E27FC236}">
                <a16:creationId xmlns:a16="http://schemas.microsoft.com/office/drawing/2014/main" id="{E68A2CBF-6F30-2D4C-BD65-7D6157EA8B3A}"/>
              </a:ext>
            </a:extLst>
          </p:cNvPr>
          <p:cNvSpPr>
            <a:spLocks noGrp="1"/>
          </p:cNvSpPr>
          <p:nvPr>
            <p:ph type="pic" sz="quarter" idx="13" hasCustomPrompt="1"/>
          </p:nvPr>
        </p:nvSpPr>
        <p:spPr>
          <a:xfrm>
            <a:off x="471702" y="1255958"/>
            <a:ext cx="1793168" cy="2014784"/>
          </a:xfrm>
          <a:custGeom>
            <a:avLst/>
            <a:gdLst>
              <a:gd name="connsiteX0" fmla="*/ 896584 w 1793168"/>
              <a:gd name="connsiteY0" fmla="*/ 0 h 2014784"/>
              <a:gd name="connsiteX1" fmla="*/ 1569239 w 1793168"/>
              <a:gd name="connsiteY1" fmla="*/ 261487 h 2014784"/>
              <a:gd name="connsiteX2" fmla="*/ 1793168 w 1793168"/>
              <a:gd name="connsiteY2" fmla="*/ 1007392 h 2014784"/>
              <a:gd name="connsiteX3" fmla="*/ 1569239 w 1793168"/>
              <a:gd name="connsiteY3" fmla="*/ 1753297 h 2014784"/>
              <a:gd name="connsiteX4" fmla="*/ 896584 w 1793168"/>
              <a:gd name="connsiteY4" fmla="*/ 2014784 h 2014784"/>
              <a:gd name="connsiteX5" fmla="*/ 223928 w 1793168"/>
              <a:gd name="connsiteY5" fmla="*/ 1753297 h 2014784"/>
              <a:gd name="connsiteX6" fmla="*/ 0 w 1793168"/>
              <a:gd name="connsiteY6" fmla="*/ 1007392 h 2014784"/>
              <a:gd name="connsiteX7" fmla="*/ 223928 w 1793168"/>
              <a:gd name="connsiteY7" fmla="*/ 261487 h 2014784"/>
              <a:gd name="connsiteX8" fmla="*/ 896584 w 1793168"/>
              <a:gd name="connsiteY8" fmla="*/ 0 h 2014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93168" h="2014784">
                <a:moveTo>
                  <a:pt x="896584" y="0"/>
                </a:moveTo>
                <a:cubicBezTo>
                  <a:pt x="1190802" y="0"/>
                  <a:pt x="1417125" y="87983"/>
                  <a:pt x="1569239" y="261487"/>
                </a:cubicBezTo>
                <a:cubicBezTo>
                  <a:pt x="1717872" y="430859"/>
                  <a:pt x="1793168" y="681837"/>
                  <a:pt x="1793168" y="1007392"/>
                </a:cubicBezTo>
                <a:cubicBezTo>
                  <a:pt x="1793168" y="1332946"/>
                  <a:pt x="1717799" y="1583925"/>
                  <a:pt x="1569239" y="1753297"/>
                </a:cubicBezTo>
                <a:cubicBezTo>
                  <a:pt x="1417052" y="1926800"/>
                  <a:pt x="1191093" y="2014784"/>
                  <a:pt x="896584" y="2014784"/>
                </a:cubicBezTo>
                <a:cubicBezTo>
                  <a:pt x="602075" y="2014784"/>
                  <a:pt x="376043" y="1926800"/>
                  <a:pt x="223928" y="1753297"/>
                </a:cubicBezTo>
                <a:cubicBezTo>
                  <a:pt x="75295" y="1583852"/>
                  <a:pt x="0" y="1332946"/>
                  <a:pt x="0" y="1007392"/>
                </a:cubicBezTo>
                <a:cubicBezTo>
                  <a:pt x="0" y="681837"/>
                  <a:pt x="75368" y="430859"/>
                  <a:pt x="223928" y="261487"/>
                </a:cubicBezTo>
                <a:cubicBezTo>
                  <a:pt x="376115" y="87983"/>
                  <a:pt x="602365" y="0"/>
                  <a:pt x="896584" y="0"/>
                </a:cubicBezTo>
                <a:close/>
              </a:path>
            </a:pathLst>
          </a:custGeom>
          <a:solidFill>
            <a:schemeClr val="bg1">
              <a:lumMod val="95000"/>
            </a:schemeClr>
          </a:solidFill>
        </p:spPr>
        <p:txBody>
          <a:bodyPr wrap="square" lIns="0" tIns="457200" anchor="t">
            <a:noAutofit/>
          </a:bodyPr>
          <a:lstStyle>
            <a:lvl1pPr algn="ctr">
              <a:defRPr sz="1200">
                <a:solidFill>
                  <a:srgbClr val="FF0000"/>
                </a:solidFill>
              </a:defRPr>
            </a:lvl1pPr>
          </a:lstStyle>
          <a:p>
            <a:r>
              <a:rPr lang="en-US" dirty="0"/>
              <a:t>Insert person’s photo</a:t>
            </a:r>
          </a:p>
        </p:txBody>
      </p:sp>
      <p:sp>
        <p:nvSpPr>
          <p:cNvPr id="19" name="Picture Placeholder 18">
            <a:extLst>
              <a:ext uri="{FF2B5EF4-FFF2-40B4-BE49-F238E27FC236}">
                <a16:creationId xmlns:a16="http://schemas.microsoft.com/office/drawing/2014/main" id="{1AA6058B-210D-DD48-8898-100F31B78D58}"/>
              </a:ext>
            </a:extLst>
          </p:cNvPr>
          <p:cNvSpPr>
            <a:spLocks noGrp="1"/>
          </p:cNvSpPr>
          <p:nvPr>
            <p:ph type="pic" sz="quarter" idx="14" hasCustomPrompt="1"/>
          </p:nvPr>
        </p:nvSpPr>
        <p:spPr>
          <a:xfrm>
            <a:off x="6447798" y="1255958"/>
            <a:ext cx="1793168" cy="2014784"/>
          </a:xfrm>
          <a:custGeom>
            <a:avLst/>
            <a:gdLst>
              <a:gd name="connsiteX0" fmla="*/ 896584 w 1793168"/>
              <a:gd name="connsiteY0" fmla="*/ 0 h 2014784"/>
              <a:gd name="connsiteX1" fmla="*/ 1569239 w 1793168"/>
              <a:gd name="connsiteY1" fmla="*/ 261487 h 2014784"/>
              <a:gd name="connsiteX2" fmla="*/ 1793168 w 1793168"/>
              <a:gd name="connsiteY2" fmla="*/ 1007392 h 2014784"/>
              <a:gd name="connsiteX3" fmla="*/ 1569239 w 1793168"/>
              <a:gd name="connsiteY3" fmla="*/ 1753297 h 2014784"/>
              <a:gd name="connsiteX4" fmla="*/ 896584 w 1793168"/>
              <a:gd name="connsiteY4" fmla="*/ 2014784 h 2014784"/>
              <a:gd name="connsiteX5" fmla="*/ 223928 w 1793168"/>
              <a:gd name="connsiteY5" fmla="*/ 1753297 h 2014784"/>
              <a:gd name="connsiteX6" fmla="*/ 0 w 1793168"/>
              <a:gd name="connsiteY6" fmla="*/ 1007392 h 2014784"/>
              <a:gd name="connsiteX7" fmla="*/ 223928 w 1793168"/>
              <a:gd name="connsiteY7" fmla="*/ 261487 h 2014784"/>
              <a:gd name="connsiteX8" fmla="*/ 896584 w 1793168"/>
              <a:gd name="connsiteY8" fmla="*/ 0 h 2014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93168" h="2014784">
                <a:moveTo>
                  <a:pt x="896584" y="0"/>
                </a:moveTo>
                <a:cubicBezTo>
                  <a:pt x="1190802" y="0"/>
                  <a:pt x="1417125" y="87983"/>
                  <a:pt x="1569239" y="261487"/>
                </a:cubicBezTo>
                <a:cubicBezTo>
                  <a:pt x="1717872" y="430859"/>
                  <a:pt x="1793168" y="681837"/>
                  <a:pt x="1793168" y="1007392"/>
                </a:cubicBezTo>
                <a:cubicBezTo>
                  <a:pt x="1793168" y="1332946"/>
                  <a:pt x="1717799" y="1583925"/>
                  <a:pt x="1569239" y="1753297"/>
                </a:cubicBezTo>
                <a:cubicBezTo>
                  <a:pt x="1417052" y="1926800"/>
                  <a:pt x="1191093" y="2014784"/>
                  <a:pt x="896584" y="2014784"/>
                </a:cubicBezTo>
                <a:cubicBezTo>
                  <a:pt x="602075" y="2014784"/>
                  <a:pt x="376043" y="1926800"/>
                  <a:pt x="223928" y="1753297"/>
                </a:cubicBezTo>
                <a:cubicBezTo>
                  <a:pt x="75295" y="1583852"/>
                  <a:pt x="0" y="1332946"/>
                  <a:pt x="0" y="1007392"/>
                </a:cubicBezTo>
                <a:cubicBezTo>
                  <a:pt x="0" y="681837"/>
                  <a:pt x="75368" y="430859"/>
                  <a:pt x="223928" y="261487"/>
                </a:cubicBezTo>
                <a:cubicBezTo>
                  <a:pt x="376115" y="87983"/>
                  <a:pt x="602365" y="0"/>
                  <a:pt x="896584" y="0"/>
                </a:cubicBezTo>
                <a:close/>
              </a:path>
            </a:pathLst>
          </a:custGeom>
          <a:solidFill>
            <a:schemeClr val="bg1">
              <a:lumMod val="95000"/>
            </a:schemeClr>
          </a:solidFill>
        </p:spPr>
        <p:txBody>
          <a:bodyPr wrap="square" tIns="457200" anchor="t">
            <a:noAutofit/>
          </a:bodyPr>
          <a:lstStyle>
            <a:lvl1pPr algn="ctr">
              <a:defRPr sz="1200">
                <a:solidFill>
                  <a:srgbClr val="FF0000"/>
                </a:solidFill>
              </a:defRPr>
            </a:lvl1pPr>
          </a:lstStyle>
          <a:p>
            <a:r>
              <a:rPr lang="en-US" dirty="0"/>
              <a:t>Insert person’s photo</a:t>
            </a:r>
          </a:p>
        </p:txBody>
      </p:sp>
      <p:sp>
        <p:nvSpPr>
          <p:cNvPr id="25" name="Text Placeholder 24">
            <a:extLst>
              <a:ext uri="{FF2B5EF4-FFF2-40B4-BE49-F238E27FC236}">
                <a16:creationId xmlns:a16="http://schemas.microsoft.com/office/drawing/2014/main" id="{67ECDB41-474A-6442-AFDC-C46B467A134A}"/>
              </a:ext>
            </a:extLst>
          </p:cNvPr>
          <p:cNvSpPr>
            <a:spLocks noGrp="1"/>
          </p:cNvSpPr>
          <p:nvPr>
            <p:ph type="body" sz="quarter" idx="18" hasCustomPrompt="1"/>
          </p:nvPr>
        </p:nvSpPr>
        <p:spPr>
          <a:xfrm>
            <a:off x="512763" y="4016187"/>
            <a:ext cx="11187112" cy="2089337"/>
          </a:xfrm>
        </p:spPr>
        <p:txBody>
          <a:bodyPr/>
          <a:lstStyle>
            <a:lvl1pPr marL="231775" indent="-231775">
              <a:spcBef>
                <a:spcPts val="1000"/>
              </a:spcBef>
              <a:buFont typeface="Arial" panose="020B0604020202020204" pitchFamily="34" charset="0"/>
              <a:buChar char="•"/>
              <a:tabLst/>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add bullet points</a:t>
            </a:r>
          </a:p>
        </p:txBody>
      </p:sp>
    </p:spTree>
    <p:extLst>
      <p:ext uri="{BB962C8B-B14F-4D97-AF65-F5344CB8AC3E}">
        <p14:creationId xmlns:p14="http://schemas.microsoft.com/office/powerpoint/2010/main" val="253744081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Statement with Imag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1B008058-B9DB-5E41-ADFA-69BE9568002B}"/>
              </a:ext>
            </a:extLst>
          </p:cNvPr>
          <p:cNvSpPr>
            <a:spLocks noGrp="1"/>
          </p:cNvSpPr>
          <p:nvPr>
            <p:ph type="pic" sz="quarter" idx="13" hasCustomPrompt="1"/>
          </p:nvPr>
        </p:nvSpPr>
        <p:spPr>
          <a:xfrm>
            <a:off x="0" y="0"/>
            <a:ext cx="12192000" cy="6858000"/>
          </a:xfrm>
          <a:solidFill>
            <a:schemeClr val="bg1">
              <a:lumMod val="95000"/>
            </a:schemeClr>
          </a:solidFill>
        </p:spPr>
        <p:txBody>
          <a:bodyPr/>
          <a:lstStyle>
            <a:lvl1pPr>
              <a:defRPr sz="1200">
                <a:solidFill>
                  <a:srgbClr val="FF0000"/>
                </a:solidFill>
              </a:defRPr>
            </a:lvl1pPr>
          </a:lstStyle>
          <a:p>
            <a:r>
              <a:rPr lang="en-US" dirty="0"/>
              <a:t>Bring placeholder to front. Drag picture to placeholder or click icon to add. Send placeholder to back. </a:t>
            </a:r>
            <a:br>
              <a:rPr lang="en-US" dirty="0"/>
            </a:br>
            <a:r>
              <a:rPr lang="en-US" dirty="0"/>
              <a:t>Note that the overlay sits on top of the slide; it will need to be pasted onto any new slide using this layout.</a:t>
            </a:r>
          </a:p>
        </p:txBody>
      </p:sp>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solidFill>
              </a:defRPr>
            </a:lvl1pPr>
          </a:lstStyle>
          <a:p>
            <a:fld id="{523A240F-EAFE-E84F-B44C-6D7A08E0E409}" type="slidenum">
              <a:rPr lang="en-US" smtClean="0"/>
              <a:t>‹#›</a:t>
            </a:fld>
            <a:endParaRPr lang="en-US"/>
          </a:p>
        </p:txBody>
      </p:sp>
      <p:sp>
        <p:nvSpPr>
          <p:cNvPr id="6" name="Footer Placeholder 5">
            <a:extLst>
              <a:ext uri="{FF2B5EF4-FFF2-40B4-BE49-F238E27FC236}">
                <a16:creationId xmlns:a16="http://schemas.microsoft.com/office/drawing/2014/main" id="{31269DCA-0308-5E4B-8136-84AD580937A8}"/>
              </a:ext>
            </a:extLst>
          </p:cNvPr>
          <p:cNvSpPr>
            <a:spLocks noGrp="1"/>
          </p:cNvSpPr>
          <p:nvPr>
            <p:ph type="ftr" sz="quarter" idx="10"/>
          </p:nvPr>
        </p:nvSpPr>
        <p:spPr/>
        <p:txBody>
          <a:bodyPr/>
          <a:lstStyle>
            <a:lvl1pPr>
              <a:defRPr>
                <a:solidFill>
                  <a:schemeClr val="bg1"/>
                </a:solidFill>
              </a:defRPr>
            </a:lvl1pPr>
          </a:lstStyle>
          <a:p>
            <a:r>
              <a:rPr lang="en-US"/>
              <a:t>MSK Confidential — do not distribute</a:t>
            </a:r>
          </a:p>
        </p:txBody>
      </p:sp>
      <p:sp>
        <p:nvSpPr>
          <p:cNvPr id="9" name="Footnote Placeholder">
            <a:extLst>
              <a:ext uri="{FF2B5EF4-FFF2-40B4-BE49-F238E27FC236}">
                <a16:creationId xmlns:a16="http://schemas.microsoft.com/office/drawing/2014/main" id="{180F6E86-A27A-FE40-B016-EB59307BF3CC}"/>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815787"/>
            <a:ext cx="6961399" cy="2519084"/>
          </a:xfrm>
        </p:spPr>
        <p:txBody>
          <a:bodyPr vert="horz"/>
          <a:lstStyle>
            <a:lvl1pPr>
              <a:defRPr>
                <a:solidFill>
                  <a:schemeClr val="bg1"/>
                </a:solidFill>
              </a:defRPr>
            </a:lvl1pPr>
          </a:lstStyle>
          <a:p>
            <a:r>
              <a:rPr lang="en-US" dirty="0"/>
              <a:t>Large statement; Arial 32pt bold, sentence case</a:t>
            </a:r>
          </a:p>
        </p:txBody>
      </p:sp>
      <p:sp>
        <p:nvSpPr>
          <p:cNvPr id="10" name="Text Placeholder 2">
            <a:extLst>
              <a:ext uri="{FF2B5EF4-FFF2-40B4-BE49-F238E27FC236}">
                <a16:creationId xmlns:a16="http://schemas.microsoft.com/office/drawing/2014/main" id="{A96AF473-C2CF-6B47-84F7-6E0E41A10BCD}"/>
              </a:ext>
            </a:extLst>
          </p:cNvPr>
          <p:cNvSpPr>
            <a:spLocks noGrp="1"/>
          </p:cNvSpPr>
          <p:nvPr>
            <p:ph type="body" idx="12" hasCustomPrompt="1"/>
          </p:nvPr>
        </p:nvSpPr>
        <p:spPr>
          <a:xfrm>
            <a:off x="512064" y="421340"/>
            <a:ext cx="6961398" cy="295276"/>
          </a:xfrm>
        </p:spPr>
        <p:txBody>
          <a:bodyPr anchor="b"/>
          <a:lstStyle>
            <a:lvl1pPr marL="0" indent="0">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Tree>
    <p:extLst>
      <p:ext uri="{BB962C8B-B14F-4D97-AF65-F5344CB8AC3E}">
        <p14:creationId xmlns:p14="http://schemas.microsoft.com/office/powerpoint/2010/main" val="261124920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Quote with Imag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A64D66BA-EC5A-D945-99FE-DA74D720C612}"/>
              </a:ext>
            </a:extLst>
          </p:cNvPr>
          <p:cNvSpPr>
            <a:spLocks noGrp="1"/>
          </p:cNvSpPr>
          <p:nvPr>
            <p:ph type="pic" sz="quarter" idx="12" hasCustomPrompt="1"/>
          </p:nvPr>
        </p:nvSpPr>
        <p:spPr>
          <a:xfrm>
            <a:off x="0" y="0"/>
            <a:ext cx="12192000" cy="6858000"/>
          </a:xfrm>
          <a:solidFill>
            <a:schemeClr val="bg1">
              <a:lumMod val="95000"/>
            </a:schemeClr>
          </a:solidFill>
        </p:spPr>
        <p:txBody>
          <a:bodyPr/>
          <a:lstStyle>
            <a:lvl1pPr>
              <a:defRPr sz="1200">
                <a:solidFill>
                  <a:srgbClr val="FF0000"/>
                </a:solidFill>
              </a:defRPr>
            </a:lvl1pPr>
          </a:lstStyle>
          <a:p>
            <a:r>
              <a:rPr lang="en-US" dirty="0"/>
              <a:t>Drag picture to placeholder or click icon to add. Send placeholder to back.</a:t>
            </a:r>
          </a:p>
        </p:txBody>
      </p:sp>
      <p:sp>
        <p:nvSpPr>
          <p:cNvPr id="4" name="Slide Number Placeholder 3">
            <a:extLst>
              <a:ext uri="{FF2B5EF4-FFF2-40B4-BE49-F238E27FC236}">
                <a16:creationId xmlns:a16="http://schemas.microsoft.com/office/drawing/2014/main" id="{E044F558-9BFF-B14B-8BE9-C6BBD3865858}"/>
              </a:ext>
            </a:extLst>
          </p:cNvPr>
          <p:cNvSpPr>
            <a:spLocks noGrp="1"/>
          </p:cNvSpPr>
          <p:nvPr>
            <p:ph type="sldNum" sz="quarter" idx="11"/>
          </p:nvPr>
        </p:nvSpPr>
        <p:spPr/>
        <p:txBody>
          <a:bodyPr/>
          <a:lstStyle>
            <a:lvl1pPr>
              <a:defRPr>
                <a:solidFill>
                  <a:schemeClr val="bg1"/>
                </a:solidFill>
              </a:defRPr>
            </a:lvl1pPr>
          </a:lstStyle>
          <a:p>
            <a:fld id="{523A240F-EAFE-E84F-B44C-6D7A08E0E409}" type="slidenum">
              <a:rPr lang="en-US" smtClean="0"/>
              <a:t>‹#›</a:t>
            </a:fld>
            <a:endParaRPr lang="en-US"/>
          </a:p>
        </p:txBody>
      </p:sp>
      <p:sp>
        <p:nvSpPr>
          <p:cNvPr id="3" name="Footer Placeholder 2">
            <a:extLst>
              <a:ext uri="{FF2B5EF4-FFF2-40B4-BE49-F238E27FC236}">
                <a16:creationId xmlns:a16="http://schemas.microsoft.com/office/drawing/2014/main" id="{E3BBCD08-FF08-374A-9A06-80B682368766}"/>
              </a:ext>
            </a:extLst>
          </p:cNvPr>
          <p:cNvSpPr>
            <a:spLocks noGrp="1"/>
          </p:cNvSpPr>
          <p:nvPr>
            <p:ph type="ftr" sz="quarter" idx="10"/>
          </p:nvPr>
        </p:nvSpPr>
        <p:spPr/>
        <p:txBody>
          <a:bodyPr/>
          <a:lstStyle>
            <a:lvl1pPr>
              <a:defRPr>
                <a:solidFill>
                  <a:schemeClr val="bg1"/>
                </a:solidFill>
              </a:defRPr>
            </a:lvl1pPr>
          </a:lstStyle>
          <a:p>
            <a:r>
              <a:rPr lang="en-US"/>
              <a:t>MSK Confidential — do not distribute</a:t>
            </a:r>
          </a:p>
        </p:txBody>
      </p:sp>
      <p:sp>
        <p:nvSpPr>
          <p:cNvPr id="13" name="Text Placeholder 12">
            <a:extLst>
              <a:ext uri="{FF2B5EF4-FFF2-40B4-BE49-F238E27FC236}">
                <a16:creationId xmlns:a16="http://schemas.microsoft.com/office/drawing/2014/main" id="{04CC9F91-EFE4-A54B-B9C5-6BBAE3D75CC2}"/>
              </a:ext>
            </a:extLst>
          </p:cNvPr>
          <p:cNvSpPr>
            <a:spLocks noGrp="1"/>
          </p:cNvSpPr>
          <p:nvPr>
            <p:ph type="body" sz="quarter" idx="13" hasCustomPrompt="1"/>
          </p:nvPr>
        </p:nvSpPr>
        <p:spPr>
          <a:xfrm>
            <a:off x="0" y="1039089"/>
            <a:ext cx="5029200" cy="5029200"/>
          </a:xfrm>
          <a:solidFill>
            <a:schemeClr val="bg1"/>
          </a:solidFill>
        </p:spPr>
        <p:txBody>
          <a:bodyPr lIns="457200" tIns="1097280" rIns="457200"/>
          <a:lstStyle>
            <a:lvl1pPr>
              <a:defRPr sz="2400"/>
            </a:lvl1pPr>
            <a:lvl2pPr marL="0" indent="0">
              <a:buNone/>
              <a:defRPr>
                <a:solidFill>
                  <a:schemeClr val="accent1"/>
                </a:solidFill>
              </a:defRPr>
            </a:lvl2pPr>
          </a:lstStyle>
          <a:p>
            <a:pPr lvl="0"/>
            <a:r>
              <a:rPr lang="en-US" dirty="0"/>
              <a:t>Use this box to include quote. To activate sub-level formatting of attribution, place cursor at beginning of text/line and hit tab or shift tab. Do not modify size or placement of textbox.</a:t>
            </a:r>
          </a:p>
          <a:p>
            <a:pPr lvl="1"/>
            <a:r>
              <a:rPr lang="en-US" dirty="0"/>
              <a:t>Attribution name</a:t>
            </a:r>
          </a:p>
        </p:txBody>
      </p:sp>
    </p:spTree>
    <p:extLst>
      <p:ext uri="{BB962C8B-B14F-4D97-AF65-F5344CB8AC3E}">
        <p14:creationId xmlns:p14="http://schemas.microsoft.com/office/powerpoint/2010/main" val="107610015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Title and Large Quote">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6" name="Footer Placeholder 5">
            <a:extLst>
              <a:ext uri="{FF2B5EF4-FFF2-40B4-BE49-F238E27FC236}">
                <a16:creationId xmlns:a16="http://schemas.microsoft.com/office/drawing/2014/main" id="{31269DCA-0308-5E4B-8136-84AD580937A8}"/>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7" name="Freeform 16">
            <a:extLst>
              <a:ext uri="{FF2B5EF4-FFF2-40B4-BE49-F238E27FC236}">
                <a16:creationId xmlns:a16="http://schemas.microsoft.com/office/drawing/2014/main" id="{2A7B38F7-2661-CE4A-817E-73C2E2DCC1FB}"/>
              </a:ext>
            </a:extLst>
          </p:cNvPr>
          <p:cNvSpPr/>
          <p:nvPr/>
        </p:nvSpPr>
        <p:spPr>
          <a:xfrm>
            <a:off x="502080" y="1067823"/>
            <a:ext cx="553045" cy="409575"/>
          </a:xfrm>
          <a:custGeom>
            <a:avLst/>
            <a:gdLst/>
            <a:ahLst/>
            <a:cxnLst/>
            <a:rect l="l" t="t" r="r" b="b"/>
            <a:pathLst>
              <a:path w="553045" h="409575">
                <a:moveTo>
                  <a:pt x="530423" y="0"/>
                </a:moveTo>
                <a:lnTo>
                  <a:pt x="544711" y="26789"/>
                </a:lnTo>
                <a:cubicBezTo>
                  <a:pt x="508992" y="51792"/>
                  <a:pt x="481607" y="73819"/>
                  <a:pt x="462557" y="92869"/>
                </a:cubicBezTo>
                <a:cubicBezTo>
                  <a:pt x="428823" y="126603"/>
                  <a:pt x="411956" y="157956"/>
                  <a:pt x="411956" y="186928"/>
                </a:cubicBezTo>
                <a:cubicBezTo>
                  <a:pt x="411956" y="195262"/>
                  <a:pt x="414139" y="202009"/>
                  <a:pt x="418504" y="207169"/>
                </a:cubicBezTo>
                <a:cubicBezTo>
                  <a:pt x="422870" y="212328"/>
                  <a:pt x="428823" y="214908"/>
                  <a:pt x="436364" y="214908"/>
                </a:cubicBezTo>
                <a:cubicBezTo>
                  <a:pt x="451445" y="212923"/>
                  <a:pt x="461367" y="211931"/>
                  <a:pt x="466129" y="211931"/>
                </a:cubicBezTo>
                <a:cubicBezTo>
                  <a:pt x="491132" y="211931"/>
                  <a:pt x="511869" y="221059"/>
                  <a:pt x="528339" y="239316"/>
                </a:cubicBezTo>
                <a:cubicBezTo>
                  <a:pt x="544810" y="257572"/>
                  <a:pt x="553045" y="279995"/>
                  <a:pt x="553045" y="306586"/>
                </a:cubicBezTo>
                <a:cubicBezTo>
                  <a:pt x="553045" y="337542"/>
                  <a:pt x="543917" y="362446"/>
                  <a:pt x="525661" y="381298"/>
                </a:cubicBezTo>
                <a:cubicBezTo>
                  <a:pt x="507404" y="400149"/>
                  <a:pt x="482600" y="409575"/>
                  <a:pt x="451247" y="409575"/>
                </a:cubicBezTo>
                <a:cubicBezTo>
                  <a:pt x="415528" y="409575"/>
                  <a:pt x="386159" y="396379"/>
                  <a:pt x="363140" y="369987"/>
                </a:cubicBezTo>
                <a:cubicBezTo>
                  <a:pt x="340122" y="343594"/>
                  <a:pt x="328612" y="308372"/>
                  <a:pt x="328612" y="264319"/>
                </a:cubicBezTo>
                <a:cubicBezTo>
                  <a:pt x="328612" y="219869"/>
                  <a:pt x="344090" y="174030"/>
                  <a:pt x="375047" y="126801"/>
                </a:cubicBezTo>
                <a:cubicBezTo>
                  <a:pt x="406003" y="79573"/>
                  <a:pt x="457795" y="37306"/>
                  <a:pt x="530423" y="0"/>
                </a:cubicBezTo>
                <a:close/>
                <a:moveTo>
                  <a:pt x="201811" y="0"/>
                </a:moveTo>
                <a:lnTo>
                  <a:pt x="216098" y="26789"/>
                </a:lnTo>
                <a:cubicBezTo>
                  <a:pt x="177998" y="53776"/>
                  <a:pt x="149820" y="76398"/>
                  <a:pt x="131564" y="94655"/>
                </a:cubicBezTo>
                <a:cubicBezTo>
                  <a:pt x="99417" y="127595"/>
                  <a:pt x="83343" y="159147"/>
                  <a:pt x="83343" y="189309"/>
                </a:cubicBezTo>
                <a:cubicBezTo>
                  <a:pt x="83343" y="199628"/>
                  <a:pt x="86320" y="206375"/>
                  <a:pt x="92273" y="209550"/>
                </a:cubicBezTo>
                <a:cubicBezTo>
                  <a:pt x="98226" y="213122"/>
                  <a:pt x="103386" y="214908"/>
                  <a:pt x="107751" y="214908"/>
                </a:cubicBezTo>
                <a:cubicBezTo>
                  <a:pt x="122832" y="212923"/>
                  <a:pt x="132754" y="211931"/>
                  <a:pt x="137517" y="211931"/>
                </a:cubicBezTo>
                <a:cubicBezTo>
                  <a:pt x="162917" y="211931"/>
                  <a:pt x="183753" y="221158"/>
                  <a:pt x="200025" y="239613"/>
                </a:cubicBezTo>
                <a:cubicBezTo>
                  <a:pt x="216297" y="258068"/>
                  <a:pt x="224433" y="280392"/>
                  <a:pt x="224433" y="306586"/>
                </a:cubicBezTo>
                <a:cubicBezTo>
                  <a:pt x="224433" y="335955"/>
                  <a:pt x="215503" y="360462"/>
                  <a:pt x="197643" y="380107"/>
                </a:cubicBezTo>
                <a:cubicBezTo>
                  <a:pt x="179784" y="399752"/>
                  <a:pt x="155178" y="409575"/>
                  <a:pt x="123825" y="409575"/>
                </a:cubicBezTo>
                <a:cubicBezTo>
                  <a:pt x="86915" y="409575"/>
                  <a:pt x="57050" y="396379"/>
                  <a:pt x="34230" y="369987"/>
                </a:cubicBezTo>
                <a:cubicBezTo>
                  <a:pt x="11410" y="343594"/>
                  <a:pt x="0" y="308372"/>
                  <a:pt x="0" y="264319"/>
                </a:cubicBezTo>
                <a:cubicBezTo>
                  <a:pt x="0" y="222250"/>
                  <a:pt x="14585" y="177502"/>
                  <a:pt x="43755" y="130076"/>
                </a:cubicBezTo>
                <a:cubicBezTo>
                  <a:pt x="72925" y="82649"/>
                  <a:pt x="125611" y="39291"/>
                  <a:pt x="201811" y="0"/>
                </a:cubicBezTo>
                <a:close/>
              </a:path>
            </a:pathLst>
          </a:custGeom>
          <a:solidFill>
            <a:schemeClr val="accent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600" b="1" i="0" u="none" strike="noStrike" kern="1200" cap="none" spc="0" normalizeH="0" baseline="0" noProof="0" dirty="0">
              <a:ln>
                <a:noFill/>
              </a:ln>
              <a:solidFill>
                <a:srgbClr val="2E5FF4"/>
              </a:solidFill>
              <a:effectLst/>
              <a:uLnTx/>
              <a:uFillTx/>
              <a:latin typeface="Times" pitchFamily="2" charset="0"/>
              <a:ea typeface="+mn-ea"/>
              <a:cs typeface="Arial" panose="020B0604020202020204" pitchFamily="34" charset="0"/>
            </a:endParaRPr>
          </a:p>
        </p:txBody>
      </p:sp>
      <p:sp>
        <p:nvSpPr>
          <p:cNvPr id="2" name="Title 1"/>
          <p:cNvSpPr>
            <a:spLocks noGrp="1"/>
          </p:cNvSpPr>
          <p:nvPr>
            <p:ph type="title" hasCustomPrompt="1"/>
          </p:nvPr>
        </p:nvSpPr>
        <p:spPr>
          <a:xfrm>
            <a:off x="512063" y="405743"/>
            <a:ext cx="11184423" cy="307226"/>
          </a:xfrm>
        </p:spPr>
        <p:txBody>
          <a:bodyPr vert="horz" lIns="0" tIns="0" rIns="0" bIns="0" rtlCol="0" anchor="b">
            <a:noAutofit/>
          </a:bodyPr>
          <a:lstStyle>
            <a:lvl1pPr>
              <a:defRPr lang="en-US" sz="2000" b="1" dirty="0">
                <a:solidFill>
                  <a:schemeClr val="accent1"/>
                </a:solidFill>
                <a:latin typeface="+mn-lt"/>
                <a:ea typeface="+mn-ea"/>
                <a:cs typeface="+mn-cs"/>
              </a:defRPr>
            </a:lvl1pPr>
          </a:lstStyle>
          <a:p>
            <a:pPr lvl="0"/>
            <a:r>
              <a:rPr lang="en-US" dirty="0"/>
              <a:t>Slide title; Arial 20pt bold, sentence case (1 line)</a:t>
            </a:r>
          </a:p>
        </p:txBody>
      </p:sp>
      <p:sp>
        <p:nvSpPr>
          <p:cNvPr id="19" name="Text Placeholder 18">
            <a:extLst>
              <a:ext uri="{FF2B5EF4-FFF2-40B4-BE49-F238E27FC236}">
                <a16:creationId xmlns:a16="http://schemas.microsoft.com/office/drawing/2014/main" id="{1CEC1C1C-7C15-B146-89D1-4673F3599949}"/>
              </a:ext>
            </a:extLst>
          </p:cNvPr>
          <p:cNvSpPr>
            <a:spLocks noGrp="1"/>
          </p:cNvSpPr>
          <p:nvPr>
            <p:ph type="body" sz="quarter" idx="12" hasCustomPrompt="1"/>
          </p:nvPr>
        </p:nvSpPr>
        <p:spPr>
          <a:xfrm>
            <a:off x="1312863" y="1175491"/>
            <a:ext cx="8928100" cy="3870325"/>
          </a:xfrm>
        </p:spPr>
        <p:txBody>
          <a:bodyPr/>
          <a:lstStyle>
            <a:lvl1pPr>
              <a:defRPr sz="2800" b="1"/>
            </a:lvl1pPr>
            <a:lvl2pPr marL="285750" indent="-285750">
              <a:buFont typeface="System Font Regular"/>
              <a:buChar char="–"/>
              <a:defRPr i="1"/>
            </a:lvl2pPr>
          </a:lstStyle>
          <a:p>
            <a:pPr lvl="0"/>
            <a:r>
              <a:rPr lang="en-US" dirty="0"/>
              <a:t>Use this box to include quote. To activate sub-level formatting of attribution, place cursor at beginning of text/line and hit tab or shift tab. Do not modify size or placement of textbox.</a:t>
            </a:r>
          </a:p>
          <a:p>
            <a:pPr lvl="1"/>
            <a:r>
              <a:rPr lang="en-US" dirty="0"/>
              <a:t>Attribution name</a:t>
            </a:r>
          </a:p>
        </p:txBody>
      </p:sp>
    </p:spTree>
    <p:extLst>
      <p:ext uri="{BB962C8B-B14F-4D97-AF65-F5344CB8AC3E}">
        <p14:creationId xmlns:p14="http://schemas.microsoft.com/office/powerpoint/2010/main" val="294589579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Content + 1/3 Image Left">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8B5636C5-BFB6-2342-91CC-8DC10C4A16DD}"/>
              </a:ext>
            </a:extLst>
          </p:cNvPr>
          <p:cNvSpPr>
            <a:spLocks noGrp="1"/>
          </p:cNvSpPr>
          <p:nvPr>
            <p:ph type="pic" sz="quarter" idx="12"/>
          </p:nvPr>
        </p:nvSpPr>
        <p:spPr>
          <a:xfrm>
            <a:off x="0" y="0"/>
            <a:ext cx="4381500" cy="6858000"/>
          </a:xfrm>
          <a:solidFill>
            <a:schemeClr val="bg1">
              <a:lumMod val="95000"/>
            </a:schemeClr>
          </a:solidFill>
        </p:spPr>
        <p:txBody>
          <a:bodyPr/>
          <a:lstStyle>
            <a:lvl1pPr>
              <a:defRPr sz="1200">
                <a:solidFill>
                  <a:srgbClr val="FF0000"/>
                </a:solidFill>
              </a:defRPr>
            </a:lvl1pPr>
          </a:lstStyle>
          <a:p>
            <a:r>
              <a:rPr lang="en-US"/>
              <a:t>Click icon to add picture</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2" name="Title 1"/>
          <p:cNvSpPr>
            <a:spLocks noGrp="1"/>
          </p:cNvSpPr>
          <p:nvPr>
            <p:ph type="title" hasCustomPrompt="1"/>
          </p:nvPr>
        </p:nvSpPr>
        <p:spPr>
          <a:xfrm>
            <a:off x="4847761" y="457201"/>
            <a:ext cx="6848725" cy="324444"/>
          </a:xfrm>
          <a:noFill/>
        </p:spPr>
        <p:txBody>
          <a:bodyPr vert="horz"/>
          <a:lstStyle>
            <a:lvl1pPr>
              <a:defRPr sz="2000" b="1">
                <a:solidFill>
                  <a:schemeClr val="accent1"/>
                </a:solidFill>
              </a:defRPr>
            </a:lvl1pPr>
          </a:lstStyle>
          <a:p>
            <a:pPr lvl="0"/>
            <a:r>
              <a:rPr lang="en-US" dirty="0"/>
              <a:t>Slide title; Arial 20pt bold, sentence case (1 line)</a:t>
            </a:r>
          </a:p>
        </p:txBody>
      </p:sp>
      <p:sp>
        <p:nvSpPr>
          <p:cNvPr id="4" name="Content Placeholder 3"/>
          <p:cNvSpPr>
            <a:spLocks noGrp="1"/>
          </p:cNvSpPr>
          <p:nvPr>
            <p:ph sz="half" idx="2" hasCustomPrompt="1"/>
          </p:nvPr>
        </p:nvSpPr>
        <p:spPr>
          <a:xfrm>
            <a:off x="4846638" y="1011250"/>
            <a:ext cx="6853236" cy="5094275"/>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52234672"/>
      </p:ext>
    </p:extLst>
  </p:cSld>
  <p:clrMapOvr>
    <a:masterClrMapping/>
  </p:clrMapOvr>
  <p:extLst>
    <p:ext uri="{DCECCB84-F9BA-43D5-87BE-67443E8EF086}">
      <p15:sldGuideLst xmlns:p15="http://schemas.microsoft.com/office/powerpoint/2012/main">
        <p15:guide id="1" pos="2763">
          <p15:clr>
            <a:srgbClr val="FBAE40"/>
          </p15:clr>
        </p15:guide>
        <p15:guide id="2" pos="3053">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p:cSld name="Content + 1/2 Image Left">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8B5636C5-BFB6-2342-91CC-8DC10C4A16DD}"/>
              </a:ext>
            </a:extLst>
          </p:cNvPr>
          <p:cNvSpPr>
            <a:spLocks noGrp="1"/>
          </p:cNvSpPr>
          <p:nvPr>
            <p:ph type="pic" sz="quarter" idx="12"/>
          </p:nvPr>
        </p:nvSpPr>
        <p:spPr>
          <a:xfrm>
            <a:off x="0" y="0"/>
            <a:ext cx="6096000" cy="6858000"/>
          </a:xfrm>
          <a:solidFill>
            <a:schemeClr val="bg1">
              <a:lumMod val="95000"/>
            </a:schemeClr>
          </a:solidFill>
        </p:spPr>
        <p:txBody>
          <a:bodyPr/>
          <a:lstStyle>
            <a:lvl1pPr>
              <a:defRPr sz="1200">
                <a:solidFill>
                  <a:srgbClr val="FF0000"/>
                </a:solidFill>
              </a:defRPr>
            </a:lvl1pPr>
          </a:lstStyle>
          <a:p>
            <a:r>
              <a:rPr lang="en-US"/>
              <a:t>Click icon to add picture</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2" name="Title 1"/>
          <p:cNvSpPr>
            <a:spLocks noGrp="1"/>
          </p:cNvSpPr>
          <p:nvPr>
            <p:ph type="title" hasCustomPrompt="1"/>
          </p:nvPr>
        </p:nvSpPr>
        <p:spPr>
          <a:xfrm>
            <a:off x="6553200" y="457201"/>
            <a:ext cx="5143286" cy="324444"/>
          </a:xfrm>
        </p:spPr>
        <p:txBody>
          <a:bodyPr vert="horz"/>
          <a:lstStyle>
            <a:lvl1pPr>
              <a:defRPr sz="2000" b="1">
                <a:solidFill>
                  <a:schemeClr val="accent1"/>
                </a:solidFill>
              </a:defRPr>
            </a:lvl1pPr>
          </a:lstStyle>
          <a:p>
            <a:pPr lvl="0"/>
            <a:r>
              <a:rPr lang="en-US" dirty="0"/>
              <a:t>Slide title; Arial 20pt bold, short (1 line)</a:t>
            </a:r>
          </a:p>
        </p:txBody>
      </p:sp>
      <p:sp>
        <p:nvSpPr>
          <p:cNvPr id="4" name="Content Placeholder 3"/>
          <p:cNvSpPr>
            <a:spLocks noGrp="1"/>
          </p:cNvSpPr>
          <p:nvPr>
            <p:ph sz="half" idx="2" hasCustomPrompt="1"/>
          </p:nvPr>
        </p:nvSpPr>
        <p:spPr>
          <a:xfrm>
            <a:off x="6553200" y="1011250"/>
            <a:ext cx="5146674" cy="5094275"/>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19097546"/>
      </p:ext>
    </p:extLst>
  </p:cSld>
  <p:clrMapOvr>
    <a:masterClrMapping/>
  </p:clrMapOvr>
  <p:extLst>
    <p:ext uri="{DCECCB84-F9BA-43D5-87BE-67443E8EF086}">
      <p15:sldGuideLst xmlns:p15="http://schemas.microsoft.com/office/powerpoint/2012/main">
        <p15:guide id="1" pos="3840">
          <p15:clr>
            <a:srgbClr val="FBAE40"/>
          </p15:clr>
        </p15:guide>
        <p15:guide id="2" pos="4128">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Content + 2/3 Image Left">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8B5636C5-BFB6-2342-91CC-8DC10C4A16DD}"/>
              </a:ext>
            </a:extLst>
          </p:cNvPr>
          <p:cNvSpPr>
            <a:spLocks noGrp="1"/>
          </p:cNvSpPr>
          <p:nvPr>
            <p:ph type="pic" sz="quarter" idx="12"/>
          </p:nvPr>
        </p:nvSpPr>
        <p:spPr>
          <a:xfrm>
            <a:off x="0" y="0"/>
            <a:ext cx="7810500" cy="6858000"/>
          </a:xfrm>
          <a:solidFill>
            <a:schemeClr val="bg1">
              <a:lumMod val="95000"/>
            </a:schemeClr>
          </a:solidFill>
        </p:spPr>
        <p:txBody>
          <a:bodyPr/>
          <a:lstStyle>
            <a:lvl1pPr>
              <a:defRPr sz="1200">
                <a:solidFill>
                  <a:srgbClr val="FF0000"/>
                </a:solidFill>
              </a:defRPr>
            </a:lvl1pPr>
          </a:lstStyle>
          <a:p>
            <a:r>
              <a:rPr lang="en-US"/>
              <a:t>Click icon to add picture</a:t>
            </a:r>
            <a:endParaRPr lang="en-US" dirty="0"/>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2" name="Title 1"/>
          <p:cNvSpPr>
            <a:spLocks noGrp="1"/>
          </p:cNvSpPr>
          <p:nvPr>
            <p:ph type="title" hasCustomPrompt="1"/>
          </p:nvPr>
        </p:nvSpPr>
        <p:spPr>
          <a:xfrm>
            <a:off x="8284948" y="457201"/>
            <a:ext cx="3411538" cy="324444"/>
          </a:xfrm>
        </p:spPr>
        <p:txBody>
          <a:bodyPr vert="horz"/>
          <a:lstStyle>
            <a:lvl1pPr>
              <a:defRPr sz="2000" b="1">
                <a:solidFill>
                  <a:schemeClr val="accent1"/>
                </a:solidFill>
              </a:defRPr>
            </a:lvl1pPr>
          </a:lstStyle>
          <a:p>
            <a:pPr lvl="0"/>
            <a:r>
              <a:rPr lang="en-US" dirty="0"/>
              <a:t>Slide title; short (1 line)</a:t>
            </a:r>
          </a:p>
        </p:txBody>
      </p:sp>
      <p:sp>
        <p:nvSpPr>
          <p:cNvPr id="4" name="Content Placeholder 3"/>
          <p:cNvSpPr>
            <a:spLocks noGrp="1"/>
          </p:cNvSpPr>
          <p:nvPr>
            <p:ph sz="half" idx="2" hasCustomPrompt="1"/>
          </p:nvPr>
        </p:nvSpPr>
        <p:spPr>
          <a:xfrm>
            <a:off x="8284948" y="1011250"/>
            <a:ext cx="3411538" cy="5094275"/>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02875700"/>
      </p:ext>
    </p:extLst>
  </p:cSld>
  <p:clrMapOvr>
    <a:masterClrMapping/>
  </p:clrMapOvr>
  <p:extLst>
    <p:ext uri="{DCECCB84-F9BA-43D5-87BE-67443E8EF086}">
      <p15:sldGuideLst xmlns:p15="http://schemas.microsoft.com/office/powerpoint/2012/main">
        <p15:guide id="1" pos="5209">
          <p15:clr>
            <a:srgbClr val="FBAE40"/>
          </p15:clr>
        </p15:guide>
        <p15:guide id="2" pos="4924">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Content +1/3 Image Right">
    <p:spTree>
      <p:nvGrpSpPr>
        <p:cNvPr id="1" name=""/>
        <p:cNvGrpSpPr/>
        <p:nvPr/>
      </p:nvGrpSpPr>
      <p:grpSpPr>
        <a:xfrm>
          <a:off x="0" y="0"/>
          <a:ext cx="0" cy="0"/>
          <a:chOff x="0" y="0"/>
          <a:chExt cx="0" cy="0"/>
        </a:xfrm>
      </p:grpSpPr>
      <p:sp>
        <p:nvSpPr>
          <p:cNvPr id="12" name="Picture Placeholder 12">
            <a:extLst>
              <a:ext uri="{FF2B5EF4-FFF2-40B4-BE49-F238E27FC236}">
                <a16:creationId xmlns:a16="http://schemas.microsoft.com/office/drawing/2014/main" id="{D5400A53-EBCB-4C45-958D-0060F4E1C0AE}"/>
              </a:ext>
            </a:extLst>
          </p:cNvPr>
          <p:cNvSpPr>
            <a:spLocks noGrp="1"/>
          </p:cNvSpPr>
          <p:nvPr>
            <p:ph type="pic" sz="quarter" idx="14"/>
          </p:nvPr>
        </p:nvSpPr>
        <p:spPr>
          <a:xfrm>
            <a:off x="7810500" y="0"/>
            <a:ext cx="4381500" cy="6858000"/>
          </a:xfrm>
          <a:solidFill>
            <a:schemeClr val="bg1">
              <a:lumMod val="95000"/>
            </a:schemeClr>
          </a:solidFill>
        </p:spPr>
        <p:txBody>
          <a:bodyPr/>
          <a:lstStyle>
            <a:lvl1pPr>
              <a:defRPr sz="1200">
                <a:solidFill>
                  <a:srgbClr val="FF0000"/>
                </a:solidFill>
              </a:defRPr>
            </a:lvl1pPr>
          </a:lstStyle>
          <a:p>
            <a:r>
              <a:rPr lang="en-US"/>
              <a:t>Click icon to add picture</a:t>
            </a:r>
            <a:endParaRPr lang="en-US" dirty="0"/>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solidFill>
              </a:defRPr>
            </a:lvl1pPr>
          </a:lstStyle>
          <a:p>
            <a:r>
              <a:rPr lang="en-US"/>
              <a:t>MSK Confidential — do not distribute</a:t>
            </a:r>
          </a:p>
        </p:txBody>
      </p:sp>
      <p:sp>
        <p:nvSpPr>
          <p:cNvPr id="11" name="Footnote Placeholder">
            <a:extLst>
              <a:ext uri="{FF2B5EF4-FFF2-40B4-BE49-F238E27FC236}">
                <a16:creationId xmlns:a16="http://schemas.microsoft.com/office/drawing/2014/main" id="{F20ACA8E-6072-8043-8EC3-B4E2FDB9B091}"/>
              </a:ext>
            </a:extLst>
          </p:cNvPr>
          <p:cNvSpPr>
            <a:spLocks noGrp="1"/>
          </p:cNvSpPr>
          <p:nvPr>
            <p:ph type="body" sz="half" idx="13"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4" y="457201"/>
            <a:ext cx="6829689" cy="324444"/>
          </a:xfrm>
        </p:spPr>
        <p:txBody>
          <a:bodyPr vert="horz"/>
          <a:lstStyle>
            <a:lvl1pPr>
              <a:defRPr sz="2000" b="1">
                <a:solidFill>
                  <a:schemeClr val="accent1"/>
                </a:solidFill>
              </a:defRPr>
            </a:lvl1pPr>
          </a:lstStyle>
          <a:p>
            <a:pPr lvl="0"/>
            <a:r>
              <a:rPr lang="en-US" dirty="0"/>
              <a:t>Slide title; Arial 20pt bold, sentence case (1 line)</a:t>
            </a:r>
          </a:p>
        </p:txBody>
      </p:sp>
      <p:sp>
        <p:nvSpPr>
          <p:cNvPr id="4" name="Content Placeholder 3"/>
          <p:cNvSpPr>
            <a:spLocks noGrp="1"/>
          </p:cNvSpPr>
          <p:nvPr>
            <p:ph sz="half" idx="2" hasCustomPrompt="1"/>
          </p:nvPr>
        </p:nvSpPr>
        <p:spPr>
          <a:xfrm>
            <a:off x="512064" y="1011250"/>
            <a:ext cx="6834188" cy="5094275"/>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49587521"/>
      </p:ext>
    </p:extLst>
  </p:cSld>
  <p:clrMapOvr>
    <a:masterClrMapping/>
  </p:clrMapOvr>
  <p:extLst>
    <p:ext uri="{DCECCB84-F9BA-43D5-87BE-67443E8EF086}">
      <p15:sldGuideLst xmlns:p15="http://schemas.microsoft.com/office/powerpoint/2012/main">
        <p15:guide id="1" pos="4914">
          <p15:clr>
            <a:srgbClr val="FBAE40"/>
          </p15:clr>
        </p15:guide>
        <p15:guide id="2" pos="4623">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p:cSld name="Content + 1/2 Image Right">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8B5636C5-BFB6-2342-91CC-8DC10C4A16DD}"/>
              </a:ext>
            </a:extLst>
          </p:cNvPr>
          <p:cNvSpPr>
            <a:spLocks noGrp="1"/>
          </p:cNvSpPr>
          <p:nvPr>
            <p:ph type="pic" sz="quarter" idx="12"/>
          </p:nvPr>
        </p:nvSpPr>
        <p:spPr>
          <a:xfrm>
            <a:off x="6096000" y="0"/>
            <a:ext cx="6096000" cy="6858000"/>
          </a:xfrm>
          <a:solidFill>
            <a:schemeClr val="bg1">
              <a:lumMod val="95000"/>
            </a:schemeClr>
          </a:solidFill>
        </p:spPr>
        <p:txBody>
          <a:bodyPr/>
          <a:lstStyle>
            <a:lvl1pPr>
              <a:defRPr sz="1200">
                <a:solidFill>
                  <a:srgbClr val="FF0000"/>
                </a:solidFill>
              </a:defRPr>
            </a:lvl1pPr>
          </a:lstStyle>
          <a:p>
            <a:r>
              <a:rPr lang="en-US"/>
              <a:t>Click icon to add picture</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solidFill>
              </a:defRPr>
            </a:lvl1pPr>
          </a:lstStyle>
          <a:p>
            <a:r>
              <a:rPr lang="en-US"/>
              <a:t>MSK Confidential — do not distribute</a:t>
            </a:r>
          </a:p>
        </p:txBody>
      </p:sp>
      <p:sp>
        <p:nvSpPr>
          <p:cNvPr id="11" name="Footnote Placeholder">
            <a:extLst>
              <a:ext uri="{FF2B5EF4-FFF2-40B4-BE49-F238E27FC236}">
                <a16:creationId xmlns:a16="http://schemas.microsoft.com/office/drawing/2014/main" id="{F20ACA8E-6072-8043-8EC3-B4E2FDB9B091}"/>
              </a:ext>
            </a:extLst>
          </p:cNvPr>
          <p:cNvSpPr>
            <a:spLocks noGrp="1"/>
          </p:cNvSpPr>
          <p:nvPr>
            <p:ph type="body" sz="half" idx="13" hasCustomPrompt="1"/>
          </p:nvPr>
        </p:nvSpPr>
        <p:spPr>
          <a:xfrm>
            <a:off x="512064" y="6374651"/>
            <a:ext cx="5152597"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4" y="457201"/>
            <a:ext cx="5143286" cy="324444"/>
          </a:xfrm>
        </p:spPr>
        <p:txBody>
          <a:bodyPr vert="horz"/>
          <a:lstStyle>
            <a:lvl1pPr>
              <a:defRPr sz="2000" b="1">
                <a:solidFill>
                  <a:schemeClr val="accent1"/>
                </a:solidFill>
              </a:defRPr>
            </a:lvl1pPr>
          </a:lstStyle>
          <a:p>
            <a:pPr lvl="0"/>
            <a:r>
              <a:rPr lang="en-US" dirty="0"/>
              <a:t>Slide title; Arial 20pt bold, short (1 line)</a:t>
            </a:r>
          </a:p>
        </p:txBody>
      </p:sp>
      <p:sp>
        <p:nvSpPr>
          <p:cNvPr id="4" name="Content Placeholder 3"/>
          <p:cNvSpPr>
            <a:spLocks noGrp="1"/>
          </p:cNvSpPr>
          <p:nvPr>
            <p:ph sz="half" idx="2" hasCustomPrompt="1"/>
          </p:nvPr>
        </p:nvSpPr>
        <p:spPr>
          <a:xfrm>
            <a:off x="512064" y="1011250"/>
            <a:ext cx="5146674" cy="5094275"/>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24022555"/>
      </p:ext>
    </p:extLst>
  </p:cSld>
  <p:clrMapOvr>
    <a:masterClrMapping/>
  </p:clrMapOvr>
  <p:extLst>
    <p:ext uri="{DCECCB84-F9BA-43D5-87BE-67443E8EF086}">
      <p15:sldGuideLst xmlns:p15="http://schemas.microsoft.com/office/powerpoint/2012/main">
        <p15:guide id="1" pos="3840">
          <p15:clr>
            <a:srgbClr val="FBAE40"/>
          </p15:clr>
        </p15:guide>
        <p15:guide id="2" pos="3552">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Content + 2/3 Image Right">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8B5636C5-BFB6-2342-91CC-8DC10C4A16DD}"/>
              </a:ext>
            </a:extLst>
          </p:cNvPr>
          <p:cNvSpPr>
            <a:spLocks noGrp="1"/>
          </p:cNvSpPr>
          <p:nvPr>
            <p:ph type="pic" sz="quarter" idx="12"/>
          </p:nvPr>
        </p:nvSpPr>
        <p:spPr>
          <a:xfrm>
            <a:off x="4381500" y="0"/>
            <a:ext cx="7810500" cy="6858000"/>
          </a:xfrm>
          <a:solidFill>
            <a:schemeClr val="bg1">
              <a:lumMod val="95000"/>
            </a:schemeClr>
          </a:solidFill>
        </p:spPr>
        <p:txBody>
          <a:bodyPr/>
          <a:lstStyle>
            <a:lvl1pPr>
              <a:defRPr sz="1200">
                <a:solidFill>
                  <a:srgbClr val="FF0000"/>
                </a:solidFill>
              </a:defRPr>
            </a:lvl1pPr>
          </a:lstStyle>
          <a:p>
            <a:r>
              <a:rPr lang="en-US"/>
              <a:t>Click icon to add picture</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solidFill>
              </a:defRPr>
            </a:lvl1pPr>
          </a:lstStyle>
          <a:p>
            <a:r>
              <a:rPr lang="en-US"/>
              <a:t>MSK Confidential — do not distribute</a:t>
            </a:r>
          </a:p>
        </p:txBody>
      </p:sp>
      <p:sp>
        <p:nvSpPr>
          <p:cNvPr id="11" name="Footnote Placeholder">
            <a:extLst>
              <a:ext uri="{FF2B5EF4-FFF2-40B4-BE49-F238E27FC236}">
                <a16:creationId xmlns:a16="http://schemas.microsoft.com/office/drawing/2014/main" id="{F20ACA8E-6072-8043-8EC3-B4E2FDB9B091}"/>
              </a:ext>
            </a:extLst>
          </p:cNvPr>
          <p:cNvSpPr>
            <a:spLocks noGrp="1"/>
          </p:cNvSpPr>
          <p:nvPr>
            <p:ph type="body" sz="half" idx="13" hasCustomPrompt="1"/>
          </p:nvPr>
        </p:nvSpPr>
        <p:spPr>
          <a:xfrm>
            <a:off x="512064" y="6374651"/>
            <a:ext cx="3411539"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4" y="457201"/>
            <a:ext cx="3411538" cy="324444"/>
          </a:xfrm>
        </p:spPr>
        <p:txBody>
          <a:bodyPr vert="horz"/>
          <a:lstStyle>
            <a:lvl1pPr>
              <a:defRPr sz="2000" b="1">
                <a:solidFill>
                  <a:schemeClr val="accent1"/>
                </a:solidFill>
              </a:defRPr>
            </a:lvl1pPr>
          </a:lstStyle>
          <a:p>
            <a:pPr lvl="0"/>
            <a:r>
              <a:rPr lang="en-US" dirty="0"/>
              <a:t>Slide title; short (1 line)</a:t>
            </a:r>
          </a:p>
        </p:txBody>
      </p:sp>
      <p:sp>
        <p:nvSpPr>
          <p:cNvPr id="4" name="Content Placeholder 3"/>
          <p:cNvSpPr>
            <a:spLocks noGrp="1"/>
          </p:cNvSpPr>
          <p:nvPr>
            <p:ph sz="half" idx="2" hasCustomPrompt="1"/>
          </p:nvPr>
        </p:nvSpPr>
        <p:spPr>
          <a:xfrm>
            <a:off x="512064" y="1011250"/>
            <a:ext cx="3411538" cy="5094275"/>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8979163"/>
      </p:ext>
    </p:extLst>
  </p:cSld>
  <p:clrMapOvr>
    <a:masterClrMapping/>
  </p:clrMapOvr>
  <p:extLst>
    <p:ext uri="{DCECCB84-F9BA-43D5-87BE-67443E8EF086}">
      <p15:sldGuideLst xmlns:p15="http://schemas.microsoft.com/office/powerpoint/2012/main">
        <p15:guide id="1" pos="2467">
          <p15:clr>
            <a:srgbClr val="FBAE40"/>
          </p15:clr>
        </p15:guide>
        <p15:guide id="2" pos="2753">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Title Slide 1/2 Image ODL">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A598385-0BD4-9F42-BC78-15B2A6F6CFA4}"/>
              </a:ext>
            </a:extLst>
          </p:cNvPr>
          <p:cNvSpPr>
            <a:spLocks noGrp="1"/>
          </p:cNvSpPr>
          <p:nvPr>
            <p:ph type="pic" sz="quarter" idx="11" hasCustomPrompt="1"/>
          </p:nvPr>
        </p:nvSpPr>
        <p:spPr>
          <a:xfrm>
            <a:off x="6096000" y="0"/>
            <a:ext cx="6096000" cy="6858000"/>
          </a:xfrm>
          <a:solidFill>
            <a:schemeClr val="bg1">
              <a:lumMod val="95000"/>
            </a:schemeClr>
          </a:solidFill>
        </p:spPr>
        <p:txBody>
          <a:bodyPr/>
          <a:lstStyle>
            <a:lvl1pPr algn="l">
              <a:defRPr sz="1200">
                <a:solidFill>
                  <a:srgbClr val="FF0000"/>
                </a:solidFill>
              </a:defRPr>
            </a:lvl1pPr>
          </a:lstStyle>
          <a:p>
            <a:r>
              <a:rPr lang="en-US" dirty="0"/>
              <a:t>Drag picture to placeholder or click icon to add</a:t>
            </a:r>
          </a:p>
        </p:txBody>
      </p:sp>
      <p:sp>
        <p:nvSpPr>
          <p:cNvPr id="22" name="Footer Placeholder 21">
            <a:extLst>
              <a:ext uri="{FF2B5EF4-FFF2-40B4-BE49-F238E27FC236}">
                <a16:creationId xmlns:a16="http://schemas.microsoft.com/office/drawing/2014/main" id="{7362EA3A-E7C3-1643-B148-AADECEDF26E4}"/>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pic>
        <p:nvPicPr>
          <p:cNvPr id="12" name="Graphic 11">
            <a:extLst>
              <a:ext uri="{FF2B5EF4-FFF2-40B4-BE49-F238E27FC236}">
                <a16:creationId xmlns:a16="http://schemas.microsoft.com/office/drawing/2014/main" id="{708A9BD9-B4C1-F761-F29D-1A29B1DDDC1E}"/>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504825" y="5582378"/>
            <a:ext cx="3505199" cy="738781"/>
          </a:xfrm>
          <a:prstGeom prst="rect">
            <a:avLst/>
          </a:prstGeom>
        </p:spPr>
      </p:pic>
      <p:sp>
        <p:nvSpPr>
          <p:cNvPr id="2" name="Title 1"/>
          <p:cNvSpPr>
            <a:spLocks noGrp="1"/>
          </p:cNvSpPr>
          <p:nvPr>
            <p:ph type="ctrTitle" hasCustomPrompt="1"/>
          </p:nvPr>
        </p:nvSpPr>
        <p:spPr>
          <a:xfrm>
            <a:off x="504826" y="1920240"/>
            <a:ext cx="5131970" cy="1508760"/>
          </a:xfrm>
        </p:spPr>
        <p:txBody>
          <a:bodyPr vert="horz" anchor="t"/>
          <a:lstStyle>
            <a:lvl1pPr algn="l">
              <a:defRPr sz="4800" b="1">
                <a:solidFill>
                  <a:schemeClr val="tx1"/>
                </a:solidFill>
              </a:defRPr>
            </a:lvl1pPr>
          </a:lstStyle>
          <a:p>
            <a:r>
              <a:rPr lang="en-US" dirty="0"/>
              <a:t>Click to add </a:t>
            </a:r>
            <a:br>
              <a:rPr lang="en-US" dirty="0"/>
            </a:br>
            <a:r>
              <a:rPr lang="en-US" dirty="0"/>
              <a:t>presentation title</a:t>
            </a:r>
          </a:p>
        </p:txBody>
      </p:sp>
      <p:sp>
        <p:nvSpPr>
          <p:cNvPr id="3" name="Subtitle 2"/>
          <p:cNvSpPr>
            <a:spLocks noGrp="1"/>
          </p:cNvSpPr>
          <p:nvPr>
            <p:ph type="subTitle" idx="1" hasCustomPrompt="1"/>
          </p:nvPr>
        </p:nvSpPr>
        <p:spPr>
          <a:xfrm>
            <a:off x="504826" y="1371600"/>
            <a:ext cx="5131970" cy="530693"/>
          </a:xfrm>
        </p:spPr>
        <p:txBody>
          <a:bodyPr anchor="t"/>
          <a:lstStyle>
            <a:lvl1pPr marL="0" indent="0" algn="l">
              <a:buNone/>
              <a:defRPr sz="3200" b="1">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Add Org/Dept/Lab name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1"/>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Month 00, 20XX</a:t>
            </a:r>
          </a:p>
        </p:txBody>
      </p:sp>
      <p:sp>
        <p:nvSpPr>
          <p:cNvPr id="11" name="Text Placeholder 5">
            <a:extLst>
              <a:ext uri="{FF2B5EF4-FFF2-40B4-BE49-F238E27FC236}">
                <a16:creationId xmlns:a16="http://schemas.microsoft.com/office/drawing/2014/main" id="{31B503BD-4158-2C40-9E38-005D18DF3C41}"/>
              </a:ext>
            </a:extLst>
          </p:cNvPr>
          <p:cNvSpPr>
            <a:spLocks noGrp="1"/>
          </p:cNvSpPr>
          <p:nvPr>
            <p:ph type="body" sz="quarter" idx="13" hasCustomPrompt="1"/>
          </p:nvPr>
        </p:nvSpPr>
        <p:spPr>
          <a:xfrm>
            <a:off x="504823" y="3566160"/>
            <a:ext cx="5131971" cy="549249"/>
          </a:xfrm>
        </p:spPr>
        <p:txBody>
          <a:bodyPr/>
          <a:lstStyle>
            <a:lvl1pPr>
              <a:defRPr sz="3200">
                <a:solidFill>
                  <a:schemeClr val="accent1"/>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Click to add subtitle</a:t>
            </a:r>
          </a:p>
        </p:txBody>
      </p:sp>
    </p:spTree>
    <p:extLst>
      <p:ext uri="{BB962C8B-B14F-4D97-AF65-F5344CB8AC3E}">
        <p14:creationId xmlns:p14="http://schemas.microsoft.com/office/powerpoint/2010/main" val="403512371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p:cSld name="Back Page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ZoneTexte 2">
            <a:extLst>
              <a:ext uri="{FF2B5EF4-FFF2-40B4-BE49-F238E27FC236}">
                <a16:creationId xmlns:a16="http://schemas.microsoft.com/office/drawing/2014/main" id="{9187A733-2828-FF4D-A1DC-7E7D7BF66120}"/>
              </a:ext>
            </a:extLst>
          </p:cNvPr>
          <p:cNvSpPr txBox="1"/>
          <p:nvPr/>
        </p:nvSpPr>
        <p:spPr>
          <a:xfrm>
            <a:off x="2" y="2690337"/>
            <a:ext cx="12191999" cy="1477328"/>
          </a:xfrm>
          <a:prstGeom prst="rect">
            <a:avLst/>
          </a:prstGeom>
          <a:noFill/>
        </p:spPr>
        <p:txBody>
          <a:bodyPr wrap="square" lIns="337500" rIns="337500" rtlCol="0" anchor="ctr" anchorCtr="0">
            <a:spAutoFit/>
          </a:bodyPr>
          <a:lstStyle/>
          <a:p>
            <a:pPr algn="ctr"/>
            <a:r>
              <a:rPr lang="en-CA" sz="9000" i="0" noProof="0" dirty="0">
                <a:solidFill>
                  <a:schemeClr val="tx2"/>
                </a:solidFill>
                <a:latin typeface="+mn-lt"/>
              </a:rPr>
              <a:t>End Page layouts</a:t>
            </a:r>
          </a:p>
        </p:txBody>
      </p:sp>
    </p:spTree>
    <p:extLst>
      <p:ext uri="{BB962C8B-B14F-4D97-AF65-F5344CB8AC3E}">
        <p14:creationId xmlns:p14="http://schemas.microsoft.com/office/powerpoint/2010/main" val="320706772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p:cSld name="Back Page">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3EF54C89-1860-6542-AE68-06CDC85D9DE1}"/>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4481346" y="2628924"/>
            <a:ext cx="3229307" cy="1600150"/>
          </a:xfrm>
          <a:prstGeom prst="rect">
            <a:avLst/>
          </a:prstGeom>
        </p:spPr>
      </p:pic>
    </p:spTree>
    <p:extLst>
      <p:ext uri="{BB962C8B-B14F-4D97-AF65-F5344CB8AC3E}">
        <p14:creationId xmlns:p14="http://schemas.microsoft.com/office/powerpoint/2010/main" val="141663893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p:cSld name="Back Page Blue">
    <p:bg>
      <p:bgPr>
        <a:solidFill>
          <a:schemeClr val="tx1"/>
        </a:solidFill>
        <a:effectLst/>
      </p:bgPr>
    </p:bg>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3EF54C89-1860-6542-AE68-06CDC85D9DE1}"/>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4481346" y="2628924"/>
            <a:ext cx="3229307" cy="1600151"/>
          </a:xfrm>
          <a:prstGeom prst="rect">
            <a:avLst/>
          </a:prstGeom>
        </p:spPr>
      </p:pic>
    </p:spTree>
    <p:extLst>
      <p:ext uri="{BB962C8B-B14F-4D97-AF65-F5344CB8AC3E}">
        <p14:creationId xmlns:p14="http://schemas.microsoft.com/office/powerpoint/2010/main" val="333421175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p:cSld name="Warning">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EB7B9861-91E9-C742-B7A7-F218EA9C1F1A}"/>
              </a:ext>
            </a:extLst>
          </p:cNvPr>
          <p:cNvSpPr txBox="1"/>
          <p:nvPr/>
        </p:nvSpPr>
        <p:spPr>
          <a:xfrm>
            <a:off x="2" y="1651589"/>
            <a:ext cx="12191999" cy="3554819"/>
          </a:xfrm>
          <a:prstGeom prst="rect">
            <a:avLst/>
          </a:prstGeom>
          <a:noFill/>
        </p:spPr>
        <p:txBody>
          <a:bodyPr wrap="square" lIns="337500" rIns="337500" rtlCol="0" anchor="ctr" anchorCtr="0">
            <a:spAutoFit/>
          </a:bodyPr>
          <a:lstStyle/>
          <a:p>
            <a:pPr algn="ctr"/>
            <a:r>
              <a:rPr lang="en-CA" sz="7500" noProof="0" dirty="0">
                <a:solidFill>
                  <a:schemeClr val="tx2"/>
                </a:solidFill>
                <a:latin typeface="+mj-lt"/>
              </a:rPr>
              <a:t>Do not use any of the layouts that may appear after this one</a:t>
            </a:r>
          </a:p>
        </p:txBody>
      </p:sp>
    </p:spTree>
    <p:extLst>
      <p:ext uri="{BB962C8B-B14F-4D97-AF65-F5344CB8AC3E}">
        <p14:creationId xmlns:p14="http://schemas.microsoft.com/office/powerpoint/2010/main" val="260205986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pic>
        <p:nvPicPr>
          <p:cNvPr id="6" name="Picture 9"/>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72017" y="442385"/>
            <a:ext cx="4070349" cy="103504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 name="Picture 9" descr="MSK_logo_simp_hor_s_pos_d1884.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98955" y="491475"/>
            <a:ext cx="3843412" cy="801523"/>
          </a:xfrm>
          <a:prstGeom prst="rect">
            <a:avLst/>
          </a:prstGeom>
        </p:spPr>
      </p:pic>
      <p:sp>
        <p:nvSpPr>
          <p:cNvPr id="11" name="Rectangle 10"/>
          <p:cNvSpPr/>
          <p:nvPr userDrawn="1"/>
        </p:nvSpPr>
        <p:spPr>
          <a:xfrm>
            <a:off x="8856133" y="6163733"/>
            <a:ext cx="2946400" cy="5588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pic>
        <p:nvPicPr>
          <p:cNvPr id="9" name="Picture 8" descr="MSKCC_super_pos_rgb.pdf"/>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943601" y="612383"/>
            <a:ext cx="8072967" cy="8908101"/>
          </a:xfrm>
          <a:prstGeom prst="rect">
            <a:avLst/>
          </a:prstGeom>
        </p:spPr>
      </p:pic>
      <p:sp>
        <p:nvSpPr>
          <p:cNvPr id="2" name="Title 1"/>
          <p:cNvSpPr>
            <a:spLocks noGrp="1"/>
          </p:cNvSpPr>
          <p:nvPr>
            <p:ph type="ctrTitle"/>
          </p:nvPr>
        </p:nvSpPr>
        <p:spPr>
          <a:xfrm>
            <a:off x="570233" y="2223348"/>
            <a:ext cx="10363200" cy="1470025"/>
          </a:xfrm>
        </p:spPr>
        <p:txBody>
          <a:bodyPr>
            <a:normAutofit/>
          </a:bodyPr>
          <a:lstStyle>
            <a:lvl1pPr>
              <a:defRPr sz="5333">
                <a:solidFill>
                  <a:srgbClr val="2986E2"/>
                </a:solidFill>
              </a:defRPr>
            </a:lvl1pPr>
          </a:lstStyle>
          <a:p>
            <a:r>
              <a:rPr lang="en-US"/>
              <a:t>Click to edit Master title style</a:t>
            </a:r>
            <a:endParaRPr lang="en-US" dirty="0"/>
          </a:p>
        </p:txBody>
      </p:sp>
      <p:sp>
        <p:nvSpPr>
          <p:cNvPr id="3" name="Subtitle 2"/>
          <p:cNvSpPr>
            <a:spLocks noGrp="1"/>
          </p:cNvSpPr>
          <p:nvPr>
            <p:ph type="subTitle" idx="1"/>
          </p:nvPr>
        </p:nvSpPr>
        <p:spPr>
          <a:xfrm>
            <a:off x="570233" y="4691833"/>
            <a:ext cx="8534400" cy="1306987"/>
          </a:xfrm>
          <a:prstGeom prst="rect">
            <a:avLst/>
          </a:prstGeom>
        </p:spPr>
        <p:txBody>
          <a:bodyPr>
            <a:normAutofit/>
          </a:bodyPr>
          <a:lstStyle>
            <a:lvl1pPr marL="0" indent="0" algn="l">
              <a:buNone/>
              <a:defRPr sz="2400">
                <a:solidFill>
                  <a:srgbClr val="000000"/>
                </a:solidFill>
              </a:defRPr>
            </a:lvl1pPr>
            <a:lvl2pPr marL="609570" indent="0" algn="ctr">
              <a:buNone/>
              <a:defRPr>
                <a:solidFill>
                  <a:schemeClr val="tx1">
                    <a:tint val="75000"/>
                  </a:schemeClr>
                </a:solidFill>
              </a:defRPr>
            </a:lvl2pPr>
            <a:lvl3pPr marL="1219139" indent="0" algn="ctr">
              <a:buNone/>
              <a:defRPr>
                <a:solidFill>
                  <a:schemeClr val="tx1">
                    <a:tint val="75000"/>
                  </a:schemeClr>
                </a:solidFill>
              </a:defRPr>
            </a:lvl3pPr>
            <a:lvl4pPr marL="1828709" indent="0" algn="ctr">
              <a:buNone/>
              <a:defRPr>
                <a:solidFill>
                  <a:schemeClr val="tx1">
                    <a:tint val="75000"/>
                  </a:schemeClr>
                </a:solidFill>
              </a:defRPr>
            </a:lvl4pPr>
            <a:lvl5pPr marL="2438278" indent="0" algn="ctr">
              <a:buNone/>
              <a:defRPr>
                <a:solidFill>
                  <a:schemeClr val="tx1">
                    <a:tint val="75000"/>
                  </a:schemeClr>
                </a:solidFill>
              </a:defRPr>
            </a:lvl5pPr>
            <a:lvl6pPr marL="3047848" indent="0" algn="ctr">
              <a:buNone/>
              <a:defRPr>
                <a:solidFill>
                  <a:schemeClr val="tx1">
                    <a:tint val="75000"/>
                  </a:schemeClr>
                </a:solidFill>
              </a:defRPr>
            </a:lvl6pPr>
            <a:lvl7pPr marL="3657417" indent="0" algn="ctr">
              <a:buNone/>
              <a:defRPr>
                <a:solidFill>
                  <a:schemeClr val="tx1">
                    <a:tint val="75000"/>
                  </a:schemeClr>
                </a:solidFill>
              </a:defRPr>
            </a:lvl7pPr>
            <a:lvl8pPr marL="4266987" indent="0" algn="ctr">
              <a:buNone/>
              <a:defRPr>
                <a:solidFill>
                  <a:schemeClr val="tx1">
                    <a:tint val="75000"/>
                  </a:schemeClr>
                </a:solidFill>
              </a:defRPr>
            </a:lvl8pPr>
            <a:lvl9pPr marL="4876557" indent="0" algn="ctr">
              <a:buNone/>
              <a:defRPr>
                <a:solidFill>
                  <a:schemeClr val="tx1">
                    <a:tint val="75000"/>
                  </a:schemeClr>
                </a:solidFill>
              </a:defRPr>
            </a:lvl9pPr>
          </a:lstStyle>
          <a:p>
            <a:r>
              <a:rPr lang="en-US"/>
              <a:t>Click to edit Master subtitle style</a:t>
            </a:r>
            <a:endParaRPr lang="en-US" dirty="0"/>
          </a:p>
        </p:txBody>
      </p:sp>
      <p:sp>
        <p:nvSpPr>
          <p:cNvPr id="7" name="Footer Placeholder 9"/>
          <p:cNvSpPr>
            <a:spLocks noGrp="1"/>
          </p:cNvSpPr>
          <p:nvPr>
            <p:ph type="ftr" sz="quarter" idx="10"/>
          </p:nvPr>
        </p:nvSpPr>
        <p:spPr>
          <a:xfrm>
            <a:off x="570233" y="6356351"/>
            <a:ext cx="3860800" cy="366183"/>
          </a:xfrm>
          <a:prstGeom prst="rect">
            <a:avLst/>
          </a:prstGeom>
        </p:spPr>
        <p:txBody>
          <a:bodyPr/>
          <a:lstStyle>
            <a:lvl1pPr>
              <a:defRPr>
                <a:solidFill>
                  <a:srgbClr val="000000"/>
                </a:solidFill>
                <a:latin typeface="Arial"/>
                <a:cs typeface="Arial"/>
              </a:defRPr>
            </a:lvl1pPr>
          </a:lstStyle>
          <a:p>
            <a:pPr>
              <a:defRPr/>
            </a:pPr>
            <a:r>
              <a:rPr lang="en-US"/>
              <a:t>Date or Reference</a:t>
            </a:r>
          </a:p>
        </p:txBody>
      </p:sp>
      <p:sp>
        <p:nvSpPr>
          <p:cNvPr id="8" name="Slide Number Placeholder 10"/>
          <p:cNvSpPr>
            <a:spLocks noGrp="1"/>
          </p:cNvSpPr>
          <p:nvPr>
            <p:ph type="sldNum" sz="quarter" idx="11"/>
          </p:nvPr>
        </p:nvSpPr>
        <p:spPr>
          <a:xfrm>
            <a:off x="4900084" y="6356351"/>
            <a:ext cx="2844800" cy="366183"/>
          </a:xfrm>
          <a:prstGeom prst="rect">
            <a:avLst/>
          </a:prstGeom>
        </p:spPr>
        <p:txBody>
          <a:bodyPr/>
          <a:lstStyle>
            <a:lvl1pPr>
              <a:defRPr>
                <a:solidFill>
                  <a:srgbClr val="000000"/>
                </a:solidFill>
              </a:defRPr>
            </a:lvl1pPr>
          </a:lstStyle>
          <a:p>
            <a:fld id="{97C2A99E-9202-1749-9AC0-5F83E897452E}" type="slidenum">
              <a:rPr lang="en-US" smtClean="0"/>
              <a:pPr/>
              <a:t>‹#›</a:t>
            </a:fld>
            <a:endParaRPr lang="en-US"/>
          </a:p>
        </p:txBody>
      </p:sp>
    </p:spTree>
    <p:extLst>
      <p:ext uri="{BB962C8B-B14F-4D97-AF65-F5344CB8AC3E}">
        <p14:creationId xmlns:p14="http://schemas.microsoft.com/office/powerpoint/2010/main" val="7178649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5" name="Title 1"/>
          <p:cNvSpPr>
            <a:spLocks noGrp="1"/>
          </p:cNvSpPr>
          <p:nvPr>
            <p:ph type="title"/>
          </p:nvPr>
        </p:nvSpPr>
        <p:spPr>
          <a:xfrm>
            <a:off x="182881" y="0"/>
            <a:ext cx="11394276" cy="685235"/>
          </a:xfrm>
        </p:spPr>
        <p:txBody>
          <a:bodyPr/>
          <a:lstStyle>
            <a:lvl1pPr>
              <a:defRPr sz="3467"/>
            </a:lvl1pPr>
          </a:lstStyle>
          <a:p>
            <a:r>
              <a:rPr lang="en-US" dirty="0"/>
              <a:t>Click to edit Master title style</a:t>
            </a:r>
          </a:p>
        </p:txBody>
      </p:sp>
      <p:sp>
        <p:nvSpPr>
          <p:cNvPr id="3" name="Footer Placeholder 2"/>
          <p:cNvSpPr>
            <a:spLocks noGrp="1"/>
          </p:cNvSpPr>
          <p:nvPr>
            <p:ph type="ftr" sz="quarter" idx="10"/>
          </p:nvPr>
        </p:nvSpPr>
        <p:spPr>
          <a:xfrm>
            <a:off x="472017" y="6356351"/>
            <a:ext cx="3860800" cy="366183"/>
          </a:xfrm>
          <a:prstGeom prst="rect">
            <a:avLst/>
          </a:prstGeom>
        </p:spPr>
        <p:txBody>
          <a:bodyPr wrap="square" numCol="1" anchorCtr="0" compatLnSpc="1">
            <a:prstTxWarp prst="textNoShape">
              <a:avLst/>
            </a:prstTxWarp>
          </a:bodyPr>
          <a:lstStyle>
            <a:lvl1pPr fontAlgn="base">
              <a:spcBef>
                <a:spcPct val="0"/>
              </a:spcBef>
              <a:spcAft>
                <a:spcPct val="0"/>
              </a:spcAft>
              <a:defRPr>
                <a:latin typeface="Corbel" charset="0"/>
                <a:ea typeface="ＭＳ Ｐゴシック" charset="0"/>
                <a:cs typeface="Corbel" charset="0"/>
              </a:defRPr>
            </a:lvl1pPr>
          </a:lstStyle>
          <a:p>
            <a:endParaRPr lang="en-US"/>
          </a:p>
        </p:txBody>
      </p:sp>
      <p:sp>
        <p:nvSpPr>
          <p:cNvPr id="4" name="Slide Number Placeholder 3"/>
          <p:cNvSpPr>
            <a:spLocks noGrp="1"/>
          </p:cNvSpPr>
          <p:nvPr>
            <p:ph type="sldNum" sz="quarter" idx="11"/>
          </p:nvPr>
        </p:nvSpPr>
        <p:spPr>
          <a:xfrm>
            <a:off x="4900084" y="6356351"/>
            <a:ext cx="2844800" cy="366183"/>
          </a:xfrm>
          <a:prstGeom prst="rect">
            <a:avLst/>
          </a:prstGeom>
        </p:spPr>
        <p:txBody>
          <a:bodyPr/>
          <a:lstStyle>
            <a:lvl1pPr>
              <a:defRPr/>
            </a:lvl1pPr>
          </a:lstStyle>
          <a:p>
            <a:fld id="{F837A89B-64C8-494D-94D8-51B302132E8A}" type="slidenum">
              <a:rPr lang="en-US"/>
              <a:pPr/>
              <a:t>‹#›</a:t>
            </a:fld>
            <a:endParaRPr lang="en-US"/>
          </a:p>
        </p:txBody>
      </p:sp>
      <p:pic>
        <p:nvPicPr>
          <p:cNvPr id="6" name="Picture 1">
            <a:extLst>
              <a:ext uri="{FF2B5EF4-FFF2-40B4-BE49-F238E27FC236}">
                <a16:creationId xmlns:a16="http://schemas.microsoft.com/office/drawing/2014/main" id="{F2098885-EE07-9744-88AF-A1DB3380463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574289" y="-150566"/>
            <a:ext cx="2694516" cy="98636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84905320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2_Blank">
    <p:spTree>
      <p:nvGrpSpPr>
        <p:cNvPr id="1" name=""/>
        <p:cNvGrpSpPr/>
        <p:nvPr/>
      </p:nvGrpSpPr>
      <p:grpSpPr>
        <a:xfrm>
          <a:off x="0" y="0"/>
          <a:ext cx="0" cy="0"/>
          <a:chOff x="0" y="0"/>
          <a:chExt cx="0" cy="0"/>
        </a:xfrm>
      </p:grpSpPr>
      <p:sp>
        <p:nvSpPr>
          <p:cNvPr id="5" name="Title 1"/>
          <p:cNvSpPr>
            <a:spLocks noGrp="1"/>
          </p:cNvSpPr>
          <p:nvPr>
            <p:ph type="title"/>
          </p:nvPr>
        </p:nvSpPr>
        <p:spPr>
          <a:xfrm>
            <a:off x="182881" y="0"/>
            <a:ext cx="11394276" cy="685235"/>
          </a:xfrm>
        </p:spPr>
        <p:txBody>
          <a:bodyPr/>
          <a:lstStyle>
            <a:lvl1pPr>
              <a:defRPr sz="3467"/>
            </a:lvl1pPr>
          </a:lstStyle>
          <a:p>
            <a:r>
              <a:rPr lang="en-US" dirty="0"/>
              <a:t>Click to edit Master title style</a:t>
            </a:r>
          </a:p>
        </p:txBody>
      </p:sp>
      <p:sp>
        <p:nvSpPr>
          <p:cNvPr id="3" name="Footer Placeholder 2"/>
          <p:cNvSpPr>
            <a:spLocks noGrp="1"/>
          </p:cNvSpPr>
          <p:nvPr>
            <p:ph type="ftr" sz="quarter" idx="10"/>
          </p:nvPr>
        </p:nvSpPr>
        <p:spPr>
          <a:xfrm>
            <a:off x="472017" y="6356351"/>
            <a:ext cx="3860800" cy="366183"/>
          </a:xfrm>
          <a:prstGeom prst="rect">
            <a:avLst/>
          </a:prstGeom>
        </p:spPr>
        <p:txBody>
          <a:bodyPr wrap="square" numCol="1" anchorCtr="0" compatLnSpc="1">
            <a:prstTxWarp prst="textNoShape">
              <a:avLst/>
            </a:prstTxWarp>
          </a:bodyPr>
          <a:lstStyle>
            <a:lvl1pPr fontAlgn="base">
              <a:spcBef>
                <a:spcPct val="0"/>
              </a:spcBef>
              <a:spcAft>
                <a:spcPct val="0"/>
              </a:spcAft>
              <a:defRPr>
                <a:latin typeface="Corbel" charset="0"/>
                <a:ea typeface="ＭＳ Ｐゴシック" charset="0"/>
                <a:cs typeface="Corbel" charset="0"/>
              </a:defRPr>
            </a:lvl1pPr>
          </a:lstStyle>
          <a:p>
            <a:endParaRPr lang="en-US"/>
          </a:p>
        </p:txBody>
      </p:sp>
      <p:sp>
        <p:nvSpPr>
          <p:cNvPr id="4" name="Slide Number Placeholder 3"/>
          <p:cNvSpPr>
            <a:spLocks noGrp="1"/>
          </p:cNvSpPr>
          <p:nvPr>
            <p:ph type="sldNum" sz="quarter" idx="11"/>
          </p:nvPr>
        </p:nvSpPr>
        <p:spPr>
          <a:xfrm>
            <a:off x="4900084" y="6356351"/>
            <a:ext cx="2844800" cy="366183"/>
          </a:xfrm>
          <a:prstGeom prst="rect">
            <a:avLst/>
          </a:prstGeom>
        </p:spPr>
        <p:txBody>
          <a:bodyPr/>
          <a:lstStyle>
            <a:lvl1pPr>
              <a:defRPr/>
            </a:lvl1pPr>
          </a:lstStyle>
          <a:p>
            <a:fld id="{F837A89B-64C8-494D-94D8-51B302132E8A}" type="slidenum">
              <a:rPr lang="en-US"/>
              <a:pPr/>
              <a:t>‹#›</a:t>
            </a:fld>
            <a:endParaRPr lang="en-US"/>
          </a:p>
        </p:txBody>
      </p:sp>
      <p:pic>
        <p:nvPicPr>
          <p:cNvPr id="6" name="Picture 1">
            <a:extLst>
              <a:ext uri="{FF2B5EF4-FFF2-40B4-BE49-F238E27FC236}">
                <a16:creationId xmlns:a16="http://schemas.microsoft.com/office/drawing/2014/main" id="{F2098885-EE07-9744-88AF-A1DB3380463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574289" y="-150566"/>
            <a:ext cx="2694516" cy="98636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59320922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3_Blank">
    <p:spTree>
      <p:nvGrpSpPr>
        <p:cNvPr id="1" name=""/>
        <p:cNvGrpSpPr/>
        <p:nvPr/>
      </p:nvGrpSpPr>
      <p:grpSpPr>
        <a:xfrm>
          <a:off x="0" y="0"/>
          <a:ext cx="0" cy="0"/>
          <a:chOff x="0" y="0"/>
          <a:chExt cx="0" cy="0"/>
        </a:xfrm>
      </p:grpSpPr>
      <p:sp>
        <p:nvSpPr>
          <p:cNvPr id="5" name="Title 1"/>
          <p:cNvSpPr>
            <a:spLocks noGrp="1"/>
          </p:cNvSpPr>
          <p:nvPr>
            <p:ph type="title"/>
          </p:nvPr>
        </p:nvSpPr>
        <p:spPr>
          <a:xfrm>
            <a:off x="182881" y="0"/>
            <a:ext cx="11394276" cy="685235"/>
          </a:xfrm>
        </p:spPr>
        <p:txBody>
          <a:bodyPr/>
          <a:lstStyle>
            <a:lvl1pPr>
              <a:defRPr sz="3467"/>
            </a:lvl1pPr>
          </a:lstStyle>
          <a:p>
            <a:r>
              <a:rPr lang="en-US" dirty="0"/>
              <a:t>Click to edit Master title style</a:t>
            </a:r>
          </a:p>
        </p:txBody>
      </p:sp>
      <p:sp>
        <p:nvSpPr>
          <p:cNvPr id="3" name="Footer Placeholder 2"/>
          <p:cNvSpPr>
            <a:spLocks noGrp="1"/>
          </p:cNvSpPr>
          <p:nvPr>
            <p:ph type="ftr" sz="quarter" idx="10"/>
          </p:nvPr>
        </p:nvSpPr>
        <p:spPr>
          <a:xfrm>
            <a:off x="472017" y="6356351"/>
            <a:ext cx="3860800" cy="366183"/>
          </a:xfrm>
          <a:prstGeom prst="rect">
            <a:avLst/>
          </a:prstGeom>
        </p:spPr>
        <p:txBody>
          <a:bodyPr wrap="square" numCol="1" anchorCtr="0" compatLnSpc="1">
            <a:prstTxWarp prst="textNoShape">
              <a:avLst/>
            </a:prstTxWarp>
          </a:bodyPr>
          <a:lstStyle>
            <a:lvl1pPr fontAlgn="base">
              <a:spcBef>
                <a:spcPct val="0"/>
              </a:spcBef>
              <a:spcAft>
                <a:spcPct val="0"/>
              </a:spcAft>
              <a:defRPr>
                <a:latin typeface="Corbel" charset="0"/>
                <a:ea typeface="ＭＳ Ｐゴシック" charset="0"/>
                <a:cs typeface="Corbel" charset="0"/>
              </a:defRPr>
            </a:lvl1pPr>
          </a:lstStyle>
          <a:p>
            <a:endParaRPr lang="en-US"/>
          </a:p>
        </p:txBody>
      </p:sp>
      <p:sp>
        <p:nvSpPr>
          <p:cNvPr id="4" name="Slide Number Placeholder 3"/>
          <p:cNvSpPr>
            <a:spLocks noGrp="1"/>
          </p:cNvSpPr>
          <p:nvPr>
            <p:ph type="sldNum" sz="quarter" idx="11"/>
          </p:nvPr>
        </p:nvSpPr>
        <p:spPr>
          <a:xfrm>
            <a:off x="4900084" y="6356351"/>
            <a:ext cx="2844800" cy="366183"/>
          </a:xfrm>
          <a:prstGeom prst="rect">
            <a:avLst/>
          </a:prstGeom>
        </p:spPr>
        <p:txBody>
          <a:bodyPr/>
          <a:lstStyle>
            <a:lvl1pPr>
              <a:defRPr/>
            </a:lvl1pPr>
          </a:lstStyle>
          <a:p>
            <a:fld id="{F837A89B-64C8-494D-94D8-51B302132E8A}" type="slidenum">
              <a:rPr lang="en-US"/>
              <a:pPr/>
              <a:t>‹#›</a:t>
            </a:fld>
            <a:endParaRPr lang="en-US"/>
          </a:p>
        </p:txBody>
      </p:sp>
      <p:pic>
        <p:nvPicPr>
          <p:cNvPr id="6" name="Picture 1">
            <a:extLst>
              <a:ext uri="{FF2B5EF4-FFF2-40B4-BE49-F238E27FC236}">
                <a16:creationId xmlns:a16="http://schemas.microsoft.com/office/drawing/2014/main" id="{F2098885-EE07-9744-88AF-A1DB3380463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574289" y="-150566"/>
            <a:ext cx="2694516" cy="98636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71193772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userDrawn="1">
  <p:cSld name="4_Blank">
    <p:spTree>
      <p:nvGrpSpPr>
        <p:cNvPr id="1" name=""/>
        <p:cNvGrpSpPr/>
        <p:nvPr/>
      </p:nvGrpSpPr>
      <p:grpSpPr>
        <a:xfrm>
          <a:off x="0" y="0"/>
          <a:ext cx="0" cy="0"/>
          <a:chOff x="0" y="0"/>
          <a:chExt cx="0" cy="0"/>
        </a:xfrm>
      </p:grpSpPr>
      <p:sp>
        <p:nvSpPr>
          <p:cNvPr id="5" name="Title 1"/>
          <p:cNvSpPr>
            <a:spLocks noGrp="1"/>
          </p:cNvSpPr>
          <p:nvPr>
            <p:ph type="title"/>
          </p:nvPr>
        </p:nvSpPr>
        <p:spPr>
          <a:xfrm>
            <a:off x="182881" y="0"/>
            <a:ext cx="11394276" cy="685235"/>
          </a:xfrm>
        </p:spPr>
        <p:txBody>
          <a:bodyPr/>
          <a:lstStyle>
            <a:lvl1pPr>
              <a:defRPr sz="3467"/>
            </a:lvl1pPr>
          </a:lstStyle>
          <a:p>
            <a:r>
              <a:rPr lang="en-US" dirty="0"/>
              <a:t>Click to edit Master title style</a:t>
            </a:r>
          </a:p>
        </p:txBody>
      </p:sp>
      <p:sp>
        <p:nvSpPr>
          <p:cNvPr id="3" name="Footer Placeholder 2"/>
          <p:cNvSpPr>
            <a:spLocks noGrp="1"/>
          </p:cNvSpPr>
          <p:nvPr>
            <p:ph type="ftr" sz="quarter" idx="10"/>
          </p:nvPr>
        </p:nvSpPr>
        <p:spPr>
          <a:xfrm>
            <a:off x="472017" y="6356351"/>
            <a:ext cx="3860800" cy="366183"/>
          </a:xfrm>
          <a:prstGeom prst="rect">
            <a:avLst/>
          </a:prstGeom>
        </p:spPr>
        <p:txBody>
          <a:bodyPr wrap="square" numCol="1" anchorCtr="0" compatLnSpc="1">
            <a:prstTxWarp prst="textNoShape">
              <a:avLst/>
            </a:prstTxWarp>
          </a:bodyPr>
          <a:lstStyle>
            <a:lvl1pPr fontAlgn="base">
              <a:spcBef>
                <a:spcPct val="0"/>
              </a:spcBef>
              <a:spcAft>
                <a:spcPct val="0"/>
              </a:spcAft>
              <a:defRPr>
                <a:latin typeface="Corbel" charset="0"/>
                <a:ea typeface="ＭＳ Ｐゴシック" charset="0"/>
                <a:cs typeface="Corbel" charset="0"/>
              </a:defRPr>
            </a:lvl1pPr>
          </a:lstStyle>
          <a:p>
            <a:endParaRPr lang="en-US"/>
          </a:p>
        </p:txBody>
      </p:sp>
      <p:sp>
        <p:nvSpPr>
          <p:cNvPr id="4" name="Slide Number Placeholder 3"/>
          <p:cNvSpPr>
            <a:spLocks noGrp="1"/>
          </p:cNvSpPr>
          <p:nvPr>
            <p:ph type="sldNum" sz="quarter" idx="11"/>
          </p:nvPr>
        </p:nvSpPr>
        <p:spPr>
          <a:xfrm>
            <a:off x="4900084" y="6356351"/>
            <a:ext cx="2844800" cy="366183"/>
          </a:xfrm>
          <a:prstGeom prst="rect">
            <a:avLst/>
          </a:prstGeom>
        </p:spPr>
        <p:txBody>
          <a:bodyPr/>
          <a:lstStyle>
            <a:lvl1pPr>
              <a:defRPr/>
            </a:lvl1pPr>
          </a:lstStyle>
          <a:p>
            <a:fld id="{F837A89B-64C8-494D-94D8-51B302132E8A}" type="slidenum">
              <a:rPr lang="en-US"/>
              <a:pPr/>
              <a:t>‹#›</a:t>
            </a:fld>
            <a:endParaRPr lang="en-US"/>
          </a:p>
        </p:txBody>
      </p:sp>
      <p:pic>
        <p:nvPicPr>
          <p:cNvPr id="6" name="Picture 1">
            <a:extLst>
              <a:ext uri="{FF2B5EF4-FFF2-40B4-BE49-F238E27FC236}">
                <a16:creationId xmlns:a16="http://schemas.microsoft.com/office/drawing/2014/main" id="{F2098885-EE07-9744-88AF-A1DB3380463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574289" y="-150566"/>
            <a:ext cx="2694516" cy="98636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39527609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userDrawn="1">
  <p:cSld name="9_Blank">
    <p:spTree>
      <p:nvGrpSpPr>
        <p:cNvPr id="1" name=""/>
        <p:cNvGrpSpPr/>
        <p:nvPr/>
      </p:nvGrpSpPr>
      <p:grpSpPr>
        <a:xfrm>
          <a:off x="0" y="0"/>
          <a:ext cx="0" cy="0"/>
          <a:chOff x="0" y="0"/>
          <a:chExt cx="0" cy="0"/>
        </a:xfrm>
      </p:grpSpPr>
      <p:sp>
        <p:nvSpPr>
          <p:cNvPr id="5" name="Title 1"/>
          <p:cNvSpPr>
            <a:spLocks noGrp="1"/>
          </p:cNvSpPr>
          <p:nvPr>
            <p:ph type="title"/>
          </p:nvPr>
        </p:nvSpPr>
        <p:spPr>
          <a:xfrm>
            <a:off x="182881" y="0"/>
            <a:ext cx="11394276" cy="685235"/>
          </a:xfrm>
        </p:spPr>
        <p:txBody>
          <a:bodyPr/>
          <a:lstStyle>
            <a:lvl1pPr>
              <a:defRPr sz="3467"/>
            </a:lvl1pPr>
          </a:lstStyle>
          <a:p>
            <a:r>
              <a:rPr lang="en-US" dirty="0"/>
              <a:t>Click to edit Master title style</a:t>
            </a:r>
          </a:p>
        </p:txBody>
      </p:sp>
      <p:sp>
        <p:nvSpPr>
          <p:cNvPr id="3" name="Footer Placeholder 2"/>
          <p:cNvSpPr>
            <a:spLocks noGrp="1"/>
          </p:cNvSpPr>
          <p:nvPr>
            <p:ph type="ftr" sz="quarter" idx="10"/>
          </p:nvPr>
        </p:nvSpPr>
        <p:spPr>
          <a:xfrm>
            <a:off x="472017" y="6356351"/>
            <a:ext cx="3860800" cy="366183"/>
          </a:xfrm>
          <a:prstGeom prst="rect">
            <a:avLst/>
          </a:prstGeom>
        </p:spPr>
        <p:txBody>
          <a:bodyPr wrap="square" numCol="1" anchorCtr="0" compatLnSpc="1">
            <a:prstTxWarp prst="textNoShape">
              <a:avLst/>
            </a:prstTxWarp>
          </a:bodyPr>
          <a:lstStyle>
            <a:lvl1pPr fontAlgn="base">
              <a:spcBef>
                <a:spcPct val="0"/>
              </a:spcBef>
              <a:spcAft>
                <a:spcPct val="0"/>
              </a:spcAft>
              <a:defRPr>
                <a:latin typeface="Corbel" charset="0"/>
                <a:ea typeface="ＭＳ Ｐゴシック" charset="0"/>
                <a:cs typeface="Corbel" charset="0"/>
              </a:defRPr>
            </a:lvl1pPr>
          </a:lstStyle>
          <a:p>
            <a:endParaRPr lang="en-US"/>
          </a:p>
        </p:txBody>
      </p:sp>
      <p:sp>
        <p:nvSpPr>
          <p:cNvPr id="4" name="Slide Number Placeholder 3"/>
          <p:cNvSpPr>
            <a:spLocks noGrp="1"/>
          </p:cNvSpPr>
          <p:nvPr>
            <p:ph type="sldNum" sz="quarter" idx="11"/>
          </p:nvPr>
        </p:nvSpPr>
        <p:spPr>
          <a:xfrm>
            <a:off x="4900084" y="6356351"/>
            <a:ext cx="2844800" cy="366183"/>
          </a:xfrm>
          <a:prstGeom prst="rect">
            <a:avLst/>
          </a:prstGeom>
        </p:spPr>
        <p:txBody>
          <a:bodyPr/>
          <a:lstStyle>
            <a:lvl1pPr>
              <a:defRPr/>
            </a:lvl1pPr>
          </a:lstStyle>
          <a:p>
            <a:fld id="{F837A89B-64C8-494D-94D8-51B302132E8A}" type="slidenum">
              <a:rPr lang="en-US"/>
              <a:pPr/>
              <a:t>‹#›</a:t>
            </a:fld>
            <a:endParaRPr lang="en-US"/>
          </a:p>
        </p:txBody>
      </p:sp>
      <p:pic>
        <p:nvPicPr>
          <p:cNvPr id="6" name="Picture 1">
            <a:extLst>
              <a:ext uri="{FF2B5EF4-FFF2-40B4-BE49-F238E27FC236}">
                <a16:creationId xmlns:a16="http://schemas.microsoft.com/office/drawing/2014/main" id="{F2098885-EE07-9744-88AF-A1DB3380463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574289" y="-150566"/>
            <a:ext cx="2694516" cy="98636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412685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itle Slide Blue ODL">
    <p:bg>
      <p:bgPr>
        <a:solidFill>
          <a:schemeClr val="tx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83797639-85AF-C0C6-DA9C-14EA9296FC09}"/>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04825" y="5580496"/>
            <a:ext cx="3514129" cy="740664"/>
          </a:xfrm>
          <a:prstGeom prst="rect">
            <a:avLst/>
          </a:prstGeom>
        </p:spPr>
      </p:pic>
      <p:sp>
        <p:nvSpPr>
          <p:cNvPr id="22" name="Footer Placeholder 21">
            <a:extLst>
              <a:ext uri="{FF2B5EF4-FFF2-40B4-BE49-F238E27FC236}">
                <a16:creationId xmlns:a16="http://schemas.microsoft.com/office/drawing/2014/main" id="{7362EA3A-E7C3-1643-B148-AADECEDF26E4}"/>
              </a:ext>
            </a:extLst>
          </p:cNvPr>
          <p:cNvSpPr>
            <a:spLocks noGrp="1"/>
          </p:cNvSpPr>
          <p:nvPr>
            <p:ph type="ftr" sz="quarter" idx="10"/>
          </p:nvPr>
        </p:nvSpPr>
        <p:spPr/>
        <p:txBody>
          <a:bodyPr/>
          <a:lstStyle>
            <a:lvl1pPr>
              <a:defRPr>
                <a:solidFill>
                  <a:schemeClr val="bg1">
                    <a:lumMod val="75000"/>
                  </a:schemeClr>
                </a:solidFill>
                <a:latin typeface="+mn-lt"/>
              </a:defRPr>
            </a:lvl1pPr>
          </a:lstStyle>
          <a:p>
            <a:r>
              <a:rPr lang="en-US"/>
              <a:t>MSK Confidential — do not distribute</a:t>
            </a:r>
          </a:p>
        </p:txBody>
      </p:sp>
      <p:sp>
        <p:nvSpPr>
          <p:cNvPr id="2" name="Title 1"/>
          <p:cNvSpPr>
            <a:spLocks noGrp="1"/>
          </p:cNvSpPr>
          <p:nvPr>
            <p:ph type="ctrTitle" hasCustomPrompt="1"/>
          </p:nvPr>
        </p:nvSpPr>
        <p:spPr>
          <a:xfrm>
            <a:off x="504825" y="1920240"/>
            <a:ext cx="7419975" cy="1508760"/>
          </a:xfrm>
        </p:spPr>
        <p:txBody>
          <a:bodyPr vert="horz" anchor="t"/>
          <a:lstStyle>
            <a:lvl1pPr algn="l">
              <a:defRPr sz="4800" b="1">
                <a:solidFill>
                  <a:schemeClr val="bg1"/>
                </a:solidFill>
              </a:defRPr>
            </a:lvl1pPr>
          </a:lstStyle>
          <a:p>
            <a:r>
              <a:rPr lang="en-US" dirty="0"/>
              <a:t>Click to add </a:t>
            </a:r>
            <a:br>
              <a:rPr lang="en-US" dirty="0"/>
            </a:br>
            <a:r>
              <a:rPr lang="en-US" dirty="0"/>
              <a:t>presentation title</a:t>
            </a:r>
          </a:p>
        </p:txBody>
      </p:sp>
      <p:sp>
        <p:nvSpPr>
          <p:cNvPr id="3" name="Subtitle 2"/>
          <p:cNvSpPr>
            <a:spLocks noGrp="1"/>
          </p:cNvSpPr>
          <p:nvPr>
            <p:ph type="subTitle" idx="1" hasCustomPrompt="1"/>
          </p:nvPr>
        </p:nvSpPr>
        <p:spPr>
          <a:xfrm>
            <a:off x="504825" y="1371600"/>
            <a:ext cx="7419975" cy="530693"/>
          </a:xfrm>
        </p:spPr>
        <p:txBody>
          <a:bodyPr anchor="t"/>
          <a:lstStyle>
            <a:lvl1pPr marL="0" indent="0" algn="l">
              <a:buNone/>
              <a:defRPr sz="3200" b="1">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Org/Dept/Lab name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Month 00, 20XX</a:t>
            </a:r>
          </a:p>
        </p:txBody>
      </p:sp>
      <p:sp>
        <p:nvSpPr>
          <p:cNvPr id="12" name="Text Placeholder 5">
            <a:extLst>
              <a:ext uri="{FF2B5EF4-FFF2-40B4-BE49-F238E27FC236}">
                <a16:creationId xmlns:a16="http://schemas.microsoft.com/office/drawing/2014/main" id="{E99B368D-17E0-1440-9448-41A42D5E6456}"/>
              </a:ext>
            </a:extLst>
          </p:cNvPr>
          <p:cNvSpPr>
            <a:spLocks noGrp="1"/>
          </p:cNvSpPr>
          <p:nvPr>
            <p:ph type="body" sz="quarter" idx="13" hasCustomPrompt="1"/>
          </p:nvPr>
        </p:nvSpPr>
        <p:spPr>
          <a:xfrm>
            <a:off x="504823" y="3566160"/>
            <a:ext cx="7419975" cy="549249"/>
          </a:xfrm>
        </p:spPr>
        <p:txBody>
          <a:bodyPr/>
          <a:lstStyle>
            <a:lvl1pPr>
              <a:defRPr sz="32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Click to add subtitle</a:t>
            </a:r>
          </a:p>
        </p:txBody>
      </p:sp>
    </p:spTree>
    <p:extLst>
      <p:ext uri="{BB962C8B-B14F-4D97-AF65-F5344CB8AC3E}">
        <p14:creationId xmlns:p14="http://schemas.microsoft.com/office/powerpoint/2010/main" val="261641666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userDrawn="1">
  <p:cSld name="10_Blank">
    <p:spTree>
      <p:nvGrpSpPr>
        <p:cNvPr id="1" name=""/>
        <p:cNvGrpSpPr/>
        <p:nvPr/>
      </p:nvGrpSpPr>
      <p:grpSpPr>
        <a:xfrm>
          <a:off x="0" y="0"/>
          <a:ext cx="0" cy="0"/>
          <a:chOff x="0" y="0"/>
          <a:chExt cx="0" cy="0"/>
        </a:xfrm>
      </p:grpSpPr>
      <p:sp>
        <p:nvSpPr>
          <p:cNvPr id="5" name="Title 1"/>
          <p:cNvSpPr>
            <a:spLocks noGrp="1"/>
          </p:cNvSpPr>
          <p:nvPr>
            <p:ph type="title"/>
          </p:nvPr>
        </p:nvSpPr>
        <p:spPr>
          <a:xfrm>
            <a:off x="182881" y="0"/>
            <a:ext cx="11394276" cy="685235"/>
          </a:xfrm>
        </p:spPr>
        <p:txBody>
          <a:bodyPr/>
          <a:lstStyle>
            <a:lvl1pPr>
              <a:defRPr sz="3467"/>
            </a:lvl1pPr>
          </a:lstStyle>
          <a:p>
            <a:r>
              <a:rPr lang="en-US" dirty="0"/>
              <a:t>Click to edit Master title style</a:t>
            </a:r>
          </a:p>
        </p:txBody>
      </p:sp>
      <p:sp>
        <p:nvSpPr>
          <p:cNvPr id="3" name="Footer Placeholder 2"/>
          <p:cNvSpPr>
            <a:spLocks noGrp="1"/>
          </p:cNvSpPr>
          <p:nvPr>
            <p:ph type="ftr" sz="quarter" idx="10"/>
          </p:nvPr>
        </p:nvSpPr>
        <p:spPr>
          <a:xfrm>
            <a:off x="472017" y="6356351"/>
            <a:ext cx="3860800" cy="366183"/>
          </a:xfrm>
          <a:prstGeom prst="rect">
            <a:avLst/>
          </a:prstGeom>
        </p:spPr>
        <p:txBody>
          <a:bodyPr wrap="square" numCol="1" anchorCtr="0" compatLnSpc="1">
            <a:prstTxWarp prst="textNoShape">
              <a:avLst/>
            </a:prstTxWarp>
          </a:bodyPr>
          <a:lstStyle>
            <a:lvl1pPr fontAlgn="base">
              <a:spcBef>
                <a:spcPct val="0"/>
              </a:spcBef>
              <a:spcAft>
                <a:spcPct val="0"/>
              </a:spcAft>
              <a:defRPr>
                <a:latin typeface="Corbel" charset="0"/>
                <a:ea typeface="ＭＳ Ｐゴシック" charset="0"/>
                <a:cs typeface="Corbel" charset="0"/>
              </a:defRPr>
            </a:lvl1pPr>
          </a:lstStyle>
          <a:p>
            <a:endParaRPr lang="en-US"/>
          </a:p>
        </p:txBody>
      </p:sp>
      <p:sp>
        <p:nvSpPr>
          <p:cNvPr id="4" name="Slide Number Placeholder 3"/>
          <p:cNvSpPr>
            <a:spLocks noGrp="1"/>
          </p:cNvSpPr>
          <p:nvPr>
            <p:ph type="sldNum" sz="quarter" idx="11"/>
          </p:nvPr>
        </p:nvSpPr>
        <p:spPr>
          <a:xfrm>
            <a:off x="4900084" y="6356351"/>
            <a:ext cx="2844800" cy="366183"/>
          </a:xfrm>
          <a:prstGeom prst="rect">
            <a:avLst/>
          </a:prstGeom>
        </p:spPr>
        <p:txBody>
          <a:bodyPr/>
          <a:lstStyle>
            <a:lvl1pPr>
              <a:defRPr/>
            </a:lvl1pPr>
          </a:lstStyle>
          <a:p>
            <a:fld id="{F837A89B-64C8-494D-94D8-51B302132E8A}" type="slidenum">
              <a:rPr lang="en-US"/>
              <a:pPr/>
              <a:t>‹#›</a:t>
            </a:fld>
            <a:endParaRPr lang="en-US"/>
          </a:p>
        </p:txBody>
      </p:sp>
      <p:pic>
        <p:nvPicPr>
          <p:cNvPr id="6" name="Picture 1">
            <a:extLst>
              <a:ext uri="{FF2B5EF4-FFF2-40B4-BE49-F238E27FC236}">
                <a16:creationId xmlns:a16="http://schemas.microsoft.com/office/drawing/2014/main" id="{F2098885-EE07-9744-88AF-A1DB3380463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574289" y="-150566"/>
            <a:ext cx="2694516" cy="98636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70675778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userDrawn="1">
  <p:cSld name="11_Blank">
    <p:spTree>
      <p:nvGrpSpPr>
        <p:cNvPr id="1" name=""/>
        <p:cNvGrpSpPr/>
        <p:nvPr/>
      </p:nvGrpSpPr>
      <p:grpSpPr>
        <a:xfrm>
          <a:off x="0" y="0"/>
          <a:ext cx="0" cy="0"/>
          <a:chOff x="0" y="0"/>
          <a:chExt cx="0" cy="0"/>
        </a:xfrm>
      </p:grpSpPr>
      <p:sp>
        <p:nvSpPr>
          <p:cNvPr id="5" name="Title 1"/>
          <p:cNvSpPr>
            <a:spLocks noGrp="1"/>
          </p:cNvSpPr>
          <p:nvPr>
            <p:ph type="title"/>
          </p:nvPr>
        </p:nvSpPr>
        <p:spPr>
          <a:xfrm>
            <a:off x="182881" y="0"/>
            <a:ext cx="11394276" cy="685235"/>
          </a:xfrm>
        </p:spPr>
        <p:txBody>
          <a:bodyPr/>
          <a:lstStyle>
            <a:lvl1pPr>
              <a:defRPr sz="3467"/>
            </a:lvl1pPr>
          </a:lstStyle>
          <a:p>
            <a:r>
              <a:rPr lang="en-US" dirty="0"/>
              <a:t>Click to edit Master title style</a:t>
            </a:r>
          </a:p>
        </p:txBody>
      </p:sp>
      <p:sp>
        <p:nvSpPr>
          <p:cNvPr id="3" name="Footer Placeholder 2"/>
          <p:cNvSpPr>
            <a:spLocks noGrp="1"/>
          </p:cNvSpPr>
          <p:nvPr>
            <p:ph type="ftr" sz="quarter" idx="10"/>
          </p:nvPr>
        </p:nvSpPr>
        <p:spPr>
          <a:xfrm>
            <a:off x="472017" y="6356351"/>
            <a:ext cx="3860800" cy="366183"/>
          </a:xfrm>
          <a:prstGeom prst="rect">
            <a:avLst/>
          </a:prstGeom>
        </p:spPr>
        <p:txBody>
          <a:bodyPr wrap="square" numCol="1" anchorCtr="0" compatLnSpc="1">
            <a:prstTxWarp prst="textNoShape">
              <a:avLst/>
            </a:prstTxWarp>
          </a:bodyPr>
          <a:lstStyle>
            <a:lvl1pPr fontAlgn="base">
              <a:spcBef>
                <a:spcPct val="0"/>
              </a:spcBef>
              <a:spcAft>
                <a:spcPct val="0"/>
              </a:spcAft>
              <a:defRPr>
                <a:latin typeface="Corbel" charset="0"/>
                <a:ea typeface="ＭＳ Ｐゴシック" charset="0"/>
                <a:cs typeface="Corbel" charset="0"/>
              </a:defRPr>
            </a:lvl1pPr>
          </a:lstStyle>
          <a:p>
            <a:endParaRPr lang="en-US"/>
          </a:p>
        </p:txBody>
      </p:sp>
      <p:sp>
        <p:nvSpPr>
          <p:cNvPr id="4" name="Slide Number Placeholder 3"/>
          <p:cNvSpPr>
            <a:spLocks noGrp="1"/>
          </p:cNvSpPr>
          <p:nvPr>
            <p:ph type="sldNum" sz="quarter" idx="11"/>
          </p:nvPr>
        </p:nvSpPr>
        <p:spPr>
          <a:xfrm>
            <a:off x="4900084" y="6356351"/>
            <a:ext cx="2844800" cy="366183"/>
          </a:xfrm>
          <a:prstGeom prst="rect">
            <a:avLst/>
          </a:prstGeom>
        </p:spPr>
        <p:txBody>
          <a:bodyPr/>
          <a:lstStyle>
            <a:lvl1pPr>
              <a:defRPr/>
            </a:lvl1pPr>
          </a:lstStyle>
          <a:p>
            <a:fld id="{F837A89B-64C8-494D-94D8-51B302132E8A}" type="slidenum">
              <a:rPr lang="en-US"/>
              <a:pPr/>
              <a:t>‹#›</a:t>
            </a:fld>
            <a:endParaRPr lang="en-US"/>
          </a:p>
        </p:txBody>
      </p:sp>
      <p:pic>
        <p:nvPicPr>
          <p:cNvPr id="6" name="Picture 1">
            <a:extLst>
              <a:ext uri="{FF2B5EF4-FFF2-40B4-BE49-F238E27FC236}">
                <a16:creationId xmlns:a16="http://schemas.microsoft.com/office/drawing/2014/main" id="{F2098885-EE07-9744-88AF-A1DB3380463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574289" y="-150566"/>
            <a:ext cx="2694516" cy="98636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417817802"/>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userDrawn="1">
  <p:cSld name="12_Blank">
    <p:spTree>
      <p:nvGrpSpPr>
        <p:cNvPr id="1" name=""/>
        <p:cNvGrpSpPr/>
        <p:nvPr/>
      </p:nvGrpSpPr>
      <p:grpSpPr>
        <a:xfrm>
          <a:off x="0" y="0"/>
          <a:ext cx="0" cy="0"/>
          <a:chOff x="0" y="0"/>
          <a:chExt cx="0" cy="0"/>
        </a:xfrm>
      </p:grpSpPr>
      <p:sp>
        <p:nvSpPr>
          <p:cNvPr id="5" name="Title 1"/>
          <p:cNvSpPr>
            <a:spLocks noGrp="1"/>
          </p:cNvSpPr>
          <p:nvPr>
            <p:ph type="title"/>
          </p:nvPr>
        </p:nvSpPr>
        <p:spPr>
          <a:xfrm>
            <a:off x="182881" y="0"/>
            <a:ext cx="11394276" cy="685235"/>
          </a:xfrm>
        </p:spPr>
        <p:txBody>
          <a:bodyPr/>
          <a:lstStyle>
            <a:lvl1pPr>
              <a:defRPr sz="3467"/>
            </a:lvl1pPr>
          </a:lstStyle>
          <a:p>
            <a:r>
              <a:rPr lang="en-US" dirty="0"/>
              <a:t>Click to edit Master title style</a:t>
            </a:r>
          </a:p>
        </p:txBody>
      </p:sp>
      <p:sp>
        <p:nvSpPr>
          <p:cNvPr id="3" name="Footer Placeholder 2"/>
          <p:cNvSpPr>
            <a:spLocks noGrp="1"/>
          </p:cNvSpPr>
          <p:nvPr>
            <p:ph type="ftr" sz="quarter" idx="10"/>
          </p:nvPr>
        </p:nvSpPr>
        <p:spPr>
          <a:xfrm>
            <a:off x="472017" y="6356351"/>
            <a:ext cx="3860800" cy="366183"/>
          </a:xfrm>
          <a:prstGeom prst="rect">
            <a:avLst/>
          </a:prstGeom>
        </p:spPr>
        <p:txBody>
          <a:bodyPr wrap="square" numCol="1" anchorCtr="0" compatLnSpc="1">
            <a:prstTxWarp prst="textNoShape">
              <a:avLst/>
            </a:prstTxWarp>
          </a:bodyPr>
          <a:lstStyle>
            <a:lvl1pPr fontAlgn="base">
              <a:spcBef>
                <a:spcPct val="0"/>
              </a:spcBef>
              <a:spcAft>
                <a:spcPct val="0"/>
              </a:spcAft>
              <a:defRPr>
                <a:latin typeface="Corbel" charset="0"/>
                <a:ea typeface="ＭＳ Ｐゴシック" charset="0"/>
                <a:cs typeface="Corbel" charset="0"/>
              </a:defRPr>
            </a:lvl1pPr>
          </a:lstStyle>
          <a:p>
            <a:endParaRPr lang="en-US"/>
          </a:p>
        </p:txBody>
      </p:sp>
      <p:sp>
        <p:nvSpPr>
          <p:cNvPr id="4" name="Slide Number Placeholder 3"/>
          <p:cNvSpPr>
            <a:spLocks noGrp="1"/>
          </p:cNvSpPr>
          <p:nvPr>
            <p:ph type="sldNum" sz="quarter" idx="11"/>
          </p:nvPr>
        </p:nvSpPr>
        <p:spPr>
          <a:xfrm>
            <a:off x="4900084" y="6356351"/>
            <a:ext cx="2844800" cy="366183"/>
          </a:xfrm>
          <a:prstGeom prst="rect">
            <a:avLst/>
          </a:prstGeom>
        </p:spPr>
        <p:txBody>
          <a:bodyPr/>
          <a:lstStyle>
            <a:lvl1pPr>
              <a:defRPr/>
            </a:lvl1pPr>
          </a:lstStyle>
          <a:p>
            <a:fld id="{F837A89B-64C8-494D-94D8-51B302132E8A}" type="slidenum">
              <a:rPr lang="en-US"/>
              <a:pPr/>
              <a:t>‹#›</a:t>
            </a:fld>
            <a:endParaRPr lang="en-US"/>
          </a:p>
        </p:txBody>
      </p:sp>
      <p:pic>
        <p:nvPicPr>
          <p:cNvPr id="6" name="Picture 1">
            <a:extLst>
              <a:ext uri="{FF2B5EF4-FFF2-40B4-BE49-F238E27FC236}">
                <a16:creationId xmlns:a16="http://schemas.microsoft.com/office/drawing/2014/main" id="{F2098885-EE07-9744-88AF-A1DB3380463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574289" y="-150566"/>
            <a:ext cx="2694516" cy="98636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60415703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userDrawn="1">
  <p:cSld name="13_Blank">
    <p:spTree>
      <p:nvGrpSpPr>
        <p:cNvPr id="1" name=""/>
        <p:cNvGrpSpPr/>
        <p:nvPr/>
      </p:nvGrpSpPr>
      <p:grpSpPr>
        <a:xfrm>
          <a:off x="0" y="0"/>
          <a:ext cx="0" cy="0"/>
          <a:chOff x="0" y="0"/>
          <a:chExt cx="0" cy="0"/>
        </a:xfrm>
      </p:grpSpPr>
      <p:sp>
        <p:nvSpPr>
          <p:cNvPr id="5" name="Title 1"/>
          <p:cNvSpPr>
            <a:spLocks noGrp="1"/>
          </p:cNvSpPr>
          <p:nvPr>
            <p:ph type="title"/>
          </p:nvPr>
        </p:nvSpPr>
        <p:spPr>
          <a:xfrm>
            <a:off x="182881" y="0"/>
            <a:ext cx="11394276" cy="685235"/>
          </a:xfrm>
        </p:spPr>
        <p:txBody>
          <a:bodyPr/>
          <a:lstStyle>
            <a:lvl1pPr>
              <a:defRPr sz="3467"/>
            </a:lvl1pPr>
          </a:lstStyle>
          <a:p>
            <a:r>
              <a:rPr lang="en-US" dirty="0"/>
              <a:t>Click to edit Master title style</a:t>
            </a:r>
          </a:p>
        </p:txBody>
      </p:sp>
      <p:sp>
        <p:nvSpPr>
          <p:cNvPr id="3" name="Footer Placeholder 2"/>
          <p:cNvSpPr>
            <a:spLocks noGrp="1"/>
          </p:cNvSpPr>
          <p:nvPr>
            <p:ph type="ftr" sz="quarter" idx="10"/>
          </p:nvPr>
        </p:nvSpPr>
        <p:spPr>
          <a:xfrm>
            <a:off x="472017" y="6356351"/>
            <a:ext cx="3860800" cy="366183"/>
          </a:xfrm>
          <a:prstGeom prst="rect">
            <a:avLst/>
          </a:prstGeom>
        </p:spPr>
        <p:txBody>
          <a:bodyPr wrap="square" numCol="1" anchorCtr="0" compatLnSpc="1">
            <a:prstTxWarp prst="textNoShape">
              <a:avLst/>
            </a:prstTxWarp>
          </a:bodyPr>
          <a:lstStyle>
            <a:lvl1pPr fontAlgn="base">
              <a:spcBef>
                <a:spcPct val="0"/>
              </a:spcBef>
              <a:spcAft>
                <a:spcPct val="0"/>
              </a:spcAft>
              <a:defRPr>
                <a:latin typeface="Corbel" charset="0"/>
                <a:ea typeface="ＭＳ Ｐゴシック" charset="0"/>
                <a:cs typeface="Corbel" charset="0"/>
              </a:defRPr>
            </a:lvl1pPr>
          </a:lstStyle>
          <a:p>
            <a:endParaRPr lang="en-US"/>
          </a:p>
        </p:txBody>
      </p:sp>
      <p:sp>
        <p:nvSpPr>
          <p:cNvPr id="4" name="Slide Number Placeholder 3"/>
          <p:cNvSpPr>
            <a:spLocks noGrp="1"/>
          </p:cNvSpPr>
          <p:nvPr>
            <p:ph type="sldNum" sz="quarter" idx="11"/>
          </p:nvPr>
        </p:nvSpPr>
        <p:spPr>
          <a:xfrm>
            <a:off x="4900084" y="6356351"/>
            <a:ext cx="2844800" cy="366183"/>
          </a:xfrm>
          <a:prstGeom prst="rect">
            <a:avLst/>
          </a:prstGeom>
        </p:spPr>
        <p:txBody>
          <a:bodyPr/>
          <a:lstStyle>
            <a:lvl1pPr>
              <a:defRPr/>
            </a:lvl1pPr>
          </a:lstStyle>
          <a:p>
            <a:fld id="{F837A89B-64C8-494D-94D8-51B302132E8A}" type="slidenum">
              <a:rPr lang="en-US"/>
              <a:pPr/>
              <a:t>‹#›</a:t>
            </a:fld>
            <a:endParaRPr lang="en-US"/>
          </a:p>
        </p:txBody>
      </p:sp>
      <p:pic>
        <p:nvPicPr>
          <p:cNvPr id="6" name="Picture 1">
            <a:extLst>
              <a:ext uri="{FF2B5EF4-FFF2-40B4-BE49-F238E27FC236}">
                <a16:creationId xmlns:a16="http://schemas.microsoft.com/office/drawing/2014/main" id="{F2098885-EE07-9744-88AF-A1DB3380463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574289" y="-150566"/>
            <a:ext cx="2694516" cy="98636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99011444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userDrawn="1">
  <p:cSld name="14_Blank">
    <p:spTree>
      <p:nvGrpSpPr>
        <p:cNvPr id="1" name=""/>
        <p:cNvGrpSpPr/>
        <p:nvPr/>
      </p:nvGrpSpPr>
      <p:grpSpPr>
        <a:xfrm>
          <a:off x="0" y="0"/>
          <a:ext cx="0" cy="0"/>
          <a:chOff x="0" y="0"/>
          <a:chExt cx="0" cy="0"/>
        </a:xfrm>
      </p:grpSpPr>
      <p:sp>
        <p:nvSpPr>
          <p:cNvPr id="5" name="Title 1"/>
          <p:cNvSpPr>
            <a:spLocks noGrp="1"/>
          </p:cNvSpPr>
          <p:nvPr>
            <p:ph type="title"/>
          </p:nvPr>
        </p:nvSpPr>
        <p:spPr>
          <a:xfrm>
            <a:off x="182881" y="0"/>
            <a:ext cx="11394276" cy="685235"/>
          </a:xfrm>
        </p:spPr>
        <p:txBody>
          <a:bodyPr/>
          <a:lstStyle>
            <a:lvl1pPr>
              <a:defRPr sz="3467"/>
            </a:lvl1pPr>
          </a:lstStyle>
          <a:p>
            <a:r>
              <a:rPr lang="en-US" dirty="0"/>
              <a:t>Click to edit Master title style</a:t>
            </a:r>
          </a:p>
        </p:txBody>
      </p:sp>
      <p:sp>
        <p:nvSpPr>
          <p:cNvPr id="3" name="Footer Placeholder 2"/>
          <p:cNvSpPr>
            <a:spLocks noGrp="1"/>
          </p:cNvSpPr>
          <p:nvPr>
            <p:ph type="ftr" sz="quarter" idx="10"/>
          </p:nvPr>
        </p:nvSpPr>
        <p:spPr>
          <a:xfrm>
            <a:off x="472017" y="6356351"/>
            <a:ext cx="3860800" cy="366183"/>
          </a:xfrm>
          <a:prstGeom prst="rect">
            <a:avLst/>
          </a:prstGeom>
        </p:spPr>
        <p:txBody>
          <a:bodyPr wrap="square" numCol="1" anchorCtr="0" compatLnSpc="1">
            <a:prstTxWarp prst="textNoShape">
              <a:avLst/>
            </a:prstTxWarp>
          </a:bodyPr>
          <a:lstStyle>
            <a:lvl1pPr fontAlgn="base">
              <a:spcBef>
                <a:spcPct val="0"/>
              </a:spcBef>
              <a:spcAft>
                <a:spcPct val="0"/>
              </a:spcAft>
              <a:defRPr>
                <a:latin typeface="Corbel" charset="0"/>
                <a:ea typeface="ＭＳ Ｐゴシック" charset="0"/>
                <a:cs typeface="Corbel" charset="0"/>
              </a:defRPr>
            </a:lvl1pPr>
          </a:lstStyle>
          <a:p>
            <a:endParaRPr lang="en-US"/>
          </a:p>
        </p:txBody>
      </p:sp>
      <p:sp>
        <p:nvSpPr>
          <p:cNvPr id="4" name="Slide Number Placeholder 3"/>
          <p:cNvSpPr>
            <a:spLocks noGrp="1"/>
          </p:cNvSpPr>
          <p:nvPr>
            <p:ph type="sldNum" sz="quarter" idx="11"/>
          </p:nvPr>
        </p:nvSpPr>
        <p:spPr>
          <a:xfrm>
            <a:off x="4900084" y="6356351"/>
            <a:ext cx="2844800" cy="366183"/>
          </a:xfrm>
          <a:prstGeom prst="rect">
            <a:avLst/>
          </a:prstGeom>
        </p:spPr>
        <p:txBody>
          <a:bodyPr/>
          <a:lstStyle>
            <a:lvl1pPr>
              <a:defRPr/>
            </a:lvl1pPr>
          </a:lstStyle>
          <a:p>
            <a:fld id="{F837A89B-64C8-494D-94D8-51B302132E8A}" type="slidenum">
              <a:rPr lang="en-US"/>
              <a:pPr/>
              <a:t>‹#›</a:t>
            </a:fld>
            <a:endParaRPr lang="en-US"/>
          </a:p>
        </p:txBody>
      </p:sp>
      <p:pic>
        <p:nvPicPr>
          <p:cNvPr id="6" name="Picture 1">
            <a:extLst>
              <a:ext uri="{FF2B5EF4-FFF2-40B4-BE49-F238E27FC236}">
                <a16:creationId xmlns:a16="http://schemas.microsoft.com/office/drawing/2014/main" id="{F2098885-EE07-9744-88AF-A1DB3380463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574289" y="-150566"/>
            <a:ext cx="2694516" cy="98636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665987801"/>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userDrawn="1">
  <p:cSld name="15_Blank">
    <p:spTree>
      <p:nvGrpSpPr>
        <p:cNvPr id="1" name=""/>
        <p:cNvGrpSpPr/>
        <p:nvPr/>
      </p:nvGrpSpPr>
      <p:grpSpPr>
        <a:xfrm>
          <a:off x="0" y="0"/>
          <a:ext cx="0" cy="0"/>
          <a:chOff x="0" y="0"/>
          <a:chExt cx="0" cy="0"/>
        </a:xfrm>
      </p:grpSpPr>
      <p:sp>
        <p:nvSpPr>
          <p:cNvPr id="5" name="Title 1"/>
          <p:cNvSpPr>
            <a:spLocks noGrp="1"/>
          </p:cNvSpPr>
          <p:nvPr>
            <p:ph type="title"/>
          </p:nvPr>
        </p:nvSpPr>
        <p:spPr>
          <a:xfrm>
            <a:off x="182881" y="0"/>
            <a:ext cx="11394276" cy="685235"/>
          </a:xfrm>
        </p:spPr>
        <p:txBody>
          <a:bodyPr/>
          <a:lstStyle>
            <a:lvl1pPr>
              <a:defRPr sz="3467"/>
            </a:lvl1pPr>
          </a:lstStyle>
          <a:p>
            <a:r>
              <a:rPr lang="en-US" dirty="0"/>
              <a:t>Click to edit Master title style</a:t>
            </a:r>
          </a:p>
        </p:txBody>
      </p:sp>
      <p:sp>
        <p:nvSpPr>
          <p:cNvPr id="3" name="Footer Placeholder 2"/>
          <p:cNvSpPr>
            <a:spLocks noGrp="1"/>
          </p:cNvSpPr>
          <p:nvPr>
            <p:ph type="ftr" sz="quarter" idx="10"/>
          </p:nvPr>
        </p:nvSpPr>
        <p:spPr>
          <a:xfrm>
            <a:off x="472017" y="6356351"/>
            <a:ext cx="3860800" cy="366183"/>
          </a:xfrm>
          <a:prstGeom prst="rect">
            <a:avLst/>
          </a:prstGeom>
        </p:spPr>
        <p:txBody>
          <a:bodyPr wrap="square" numCol="1" anchorCtr="0" compatLnSpc="1">
            <a:prstTxWarp prst="textNoShape">
              <a:avLst/>
            </a:prstTxWarp>
          </a:bodyPr>
          <a:lstStyle>
            <a:lvl1pPr fontAlgn="base">
              <a:spcBef>
                <a:spcPct val="0"/>
              </a:spcBef>
              <a:spcAft>
                <a:spcPct val="0"/>
              </a:spcAft>
              <a:defRPr>
                <a:latin typeface="Corbel" charset="0"/>
                <a:ea typeface="ＭＳ Ｐゴシック" charset="0"/>
                <a:cs typeface="Corbel" charset="0"/>
              </a:defRPr>
            </a:lvl1pPr>
          </a:lstStyle>
          <a:p>
            <a:endParaRPr lang="en-US"/>
          </a:p>
        </p:txBody>
      </p:sp>
      <p:sp>
        <p:nvSpPr>
          <p:cNvPr id="4" name="Slide Number Placeholder 3"/>
          <p:cNvSpPr>
            <a:spLocks noGrp="1"/>
          </p:cNvSpPr>
          <p:nvPr>
            <p:ph type="sldNum" sz="quarter" idx="11"/>
          </p:nvPr>
        </p:nvSpPr>
        <p:spPr>
          <a:xfrm>
            <a:off x="4900084" y="6356351"/>
            <a:ext cx="2844800" cy="366183"/>
          </a:xfrm>
          <a:prstGeom prst="rect">
            <a:avLst/>
          </a:prstGeom>
        </p:spPr>
        <p:txBody>
          <a:bodyPr/>
          <a:lstStyle>
            <a:lvl1pPr>
              <a:defRPr/>
            </a:lvl1pPr>
          </a:lstStyle>
          <a:p>
            <a:fld id="{F837A89B-64C8-494D-94D8-51B302132E8A}" type="slidenum">
              <a:rPr lang="en-US"/>
              <a:pPr/>
              <a:t>‹#›</a:t>
            </a:fld>
            <a:endParaRPr lang="en-US"/>
          </a:p>
        </p:txBody>
      </p:sp>
      <p:pic>
        <p:nvPicPr>
          <p:cNvPr id="6" name="Picture 1">
            <a:extLst>
              <a:ext uri="{FF2B5EF4-FFF2-40B4-BE49-F238E27FC236}">
                <a16:creationId xmlns:a16="http://schemas.microsoft.com/office/drawing/2014/main" id="{F2098885-EE07-9744-88AF-A1DB3380463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574289" y="-150566"/>
            <a:ext cx="2694516" cy="98636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30359148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userDrawn="1">
  <p:cSld name="16_Blank">
    <p:spTree>
      <p:nvGrpSpPr>
        <p:cNvPr id="1" name=""/>
        <p:cNvGrpSpPr/>
        <p:nvPr/>
      </p:nvGrpSpPr>
      <p:grpSpPr>
        <a:xfrm>
          <a:off x="0" y="0"/>
          <a:ext cx="0" cy="0"/>
          <a:chOff x="0" y="0"/>
          <a:chExt cx="0" cy="0"/>
        </a:xfrm>
      </p:grpSpPr>
      <p:sp>
        <p:nvSpPr>
          <p:cNvPr id="5" name="Title 1"/>
          <p:cNvSpPr>
            <a:spLocks noGrp="1"/>
          </p:cNvSpPr>
          <p:nvPr>
            <p:ph type="title"/>
          </p:nvPr>
        </p:nvSpPr>
        <p:spPr>
          <a:xfrm>
            <a:off x="182881" y="0"/>
            <a:ext cx="11394276" cy="685235"/>
          </a:xfrm>
        </p:spPr>
        <p:txBody>
          <a:bodyPr/>
          <a:lstStyle>
            <a:lvl1pPr>
              <a:defRPr sz="3467"/>
            </a:lvl1pPr>
          </a:lstStyle>
          <a:p>
            <a:r>
              <a:rPr lang="en-US" dirty="0"/>
              <a:t>Click to edit Master title style</a:t>
            </a:r>
          </a:p>
        </p:txBody>
      </p:sp>
      <p:sp>
        <p:nvSpPr>
          <p:cNvPr id="3" name="Footer Placeholder 2"/>
          <p:cNvSpPr>
            <a:spLocks noGrp="1"/>
          </p:cNvSpPr>
          <p:nvPr>
            <p:ph type="ftr" sz="quarter" idx="10"/>
          </p:nvPr>
        </p:nvSpPr>
        <p:spPr>
          <a:xfrm>
            <a:off x="472017" y="6356351"/>
            <a:ext cx="3860800" cy="366183"/>
          </a:xfrm>
          <a:prstGeom prst="rect">
            <a:avLst/>
          </a:prstGeom>
        </p:spPr>
        <p:txBody>
          <a:bodyPr wrap="square" numCol="1" anchorCtr="0" compatLnSpc="1">
            <a:prstTxWarp prst="textNoShape">
              <a:avLst/>
            </a:prstTxWarp>
          </a:bodyPr>
          <a:lstStyle>
            <a:lvl1pPr fontAlgn="base">
              <a:spcBef>
                <a:spcPct val="0"/>
              </a:spcBef>
              <a:spcAft>
                <a:spcPct val="0"/>
              </a:spcAft>
              <a:defRPr>
                <a:latin typeface="Corbel" charset="0"/>
                <a:ea typeface="ＭＳ Ｐゴシック" charset="0"/>
                <a:cs typeface="Corbel" charset="0"/>
              </a:defRPr>
            </a:lvl1pPr>
          </a:lstStyle>
          <a:p>
            <a:endParaRPr lang="en-US"/>
          </a:p>
        </p:txBody>
      </p:sp>
      <p:sp>
        <p:nvSpPr>
          <p:cNvPr id="4" name="Slide Number Placeholder 3"/>
          <p:cNvSpPr>
            <a:spLocks noGrp="1"/>
          </p:cNvSpPr>
          <p:nvPr>
            <p:ph type="sldNum" sz="quarter" idx="11"/>
          </p:nvPr>
        </p:nvSpPr>
        <p:spPr>
          <a:xfrm>
            <a:off x="4900084" y="6356351"/>
            <a:ext cx="2844800" cy="366183"/>
          </a:xfrm>
          <a:prstGeom prst="rect">
            <a:avLst/>
          </a:prstGeom>
        </p:spPr>
        <p:txBody>
          <a:bodyPr/>
          <a:lstStyle>
            <a:lvl1pPr>
              <a:defRPr/>
            </a:lvl1pPr>
          </a:lstStyle>
          <a:p>
            <a:fld id="{F837A89B-64C8-494D-94D8-51B302132E8A}" type="slidenum">
              <a:rPr lang="en-US"/>
              <a:pPr/>
              <a:t>‹#›</a:t>
            </a:fld>
            <a:endParaRPr lang="en-US"/>
          </a:p>
        </p:txBody>
      </p:sp>
      <p:pic>
        <p:nvPicPr>
          <p:cNvPr id="6" name="Picture 1">
            <a:extLst>
              <a:ext uri="{FF2B5EF4-FFF2-40B4-BE49-F238E27FC236}">
                <a16:creationId xmlns:a16="http://schemas.microsoft.com/office/drawing/2014/main" id="{F2098885-EE07-9744-88AF-A1DB3380463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574289" y="-150566"/>
            <a:ext cx="2694516" cy="98636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034899539"/>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userDrawn="1">
  <p:cSld name="17_Blank">
    <p:spTree>
      <p:nvGrpSpPr>
        <p:cNvPr id="1" name=""/>
        <p:cNvGrpSpPr/>
        <p:nvPr/>
      </p:nvGrpSpPr>
      <p:grpSpPr>
        <a:xfrm>
          <a:off x="0" y="0"/>
          <a:ext cx="0" cy="0"/>
          <a:chOff x="0" y="0"/>
          <a:chExt cx="0" cy="0"/>
        </a:xfrm>
      </p:grpSpPr>
      <p:sp>
        <p:nvSpPr>
          <p:cNvPr id="5" name="Title 1"/>
          <p:cNvSpPr>
            <a:spLocks noGrp="1"/>
          </p:cNvSpPr>
          <p:nvPr>
            <p:ph type="title"/>
          </p:nvPr>
        </p:nvSpPr>
        <p:spPr>
          <a:xfrm>
            <a:off x="182881" y="0"/>
            <a:ext cx="11394276" cy="685235"/>
          </a:xfrm>
        </p:spPr>
        <p:txBody>
          <a:bodyPr/>
          <a:lstStyle>
            <a:lvl1pPr>
              <a:defRPr sz="3467"/>
            </a:lvl1pPr>
          </a:lstStyle>
          <a:p>
            <a:r>
              <a:rPr lang="en-US" dirty="0"/>
              <a:t>Click to edit Master title style</a:t>
            </a:r>
          </a:p>
        </p:txBody>
      </p:sp>
      <p:sp>
        <p:nvSpPr>
          <p:cNvPr id="3" name="Footer Placeholder 2"/>
          <p:cNvSpPr>
            <a:spLocks noGrp="1"/>
          </p:cNvSpPr>
          <p:nvPr>
            <p:ph type="ftr" sz="quarter" idx="10"/>
          </p:nvPr>
        </p:nvSpPr>
        <p:spPr>
          <a:xfrm>
            <a:off x="472017" y="6356351"/>
            <a:ext cx="3860800" cy="366183"/>
          </a:xfrm>
          <a:prstGeom prst="rect">
            <a:avLst/>
          </a:prstGeom>
        </p:spPr>
        <p:txBody>
          <a:bodyPr wrap="square" numCol="1" anchorCtr="0" compatLnSpc="1">
            <a:prstTxWarp prst="textNoShape">
              <a:avLst/>
            </a:prstTxWarp>
          </a:bodyPr>
          <a:lstStyle>
            <a:lvl1pPr fontAlgn="base">
              <a:spcBef>
                <a:spcPct val="0"/>
              </a:spcBef>
              <a:spcAft>
                <a:spcPct val="0"/>
              </a:spcAft>
              <a:defRPr>
                <a:latin typeface="Corbel" charset="0"/>
                <a:ea typeface="ＭＳ Ｐゴシック" charset="0"/>
                <a:cs typeface="Corbel" charset="0"/>
              </a:defRPr>
            </a:lvl1pPr>
          </a:lstStyle>
          <a:p>
            <a:endParaRPr lang="en-US"/>
          </a:p>
        </p:txBody>
      </p:sp>
      <p:sp>
        <p:nvSpPr>
          <p:cNvPr id="4" name="Slide Number Placeholder 3"/>
          <p:cNvSpPr>
            <a:spLocks noGrp="1"/>
          </p:cNvSpPr>
          <p:nvPr>
            <p:ph type="sldNum" sz="quarter" idx="11"/>
          </p:nvPr>
        </p:nvSpPr>
        <p:spPr>
          <a:xfrm>
            <a:off x="4900084" y="6356351"/>
            <a:ext cx="2844800" cy="366183"/>
          </a:xfrm>
          <a:prstGeom prst="rect">
            <a:avLst/>
          </a:prstGeom>
        </p:spPr>
        <p:txBody>
          <a:bodyPr/>
          <a:lstStyle>
            <a:lvl1pPr>
              <a:defRPr/>
            </a:lvl1pPr>
          </a:lstStyle>
          <a:p>
            <a:fld id="{F837A89B-64C8-494D-94D8-51B302132E8A}" type="slidenum">
              <a:rPr lang="en-US"/>
              <a:pPr/>
              <a:t>‹#›</a:t>
            </a:fld>
            <a:endParaRPr lang="en-US"/>
          </a:p>
        </p:txBody>
      </p:sp>
      <p:pic>
        <p:nvPicPr>
          <p:cNvPr id="6" name="Picture 1">
            <a:extLst>
              <a:ext uri="{FF2B5EF4-FFF2-40B4-BE49-F238E27FC236}">
                <a16:creationId xmlns:a16="http://schemas.microsoft.com/office/drawing/2014/main" id="{F2098885-EE07-9744-88AF-A1DB3380463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574289" y="-150566"/>
            <a:ext cx="2694516" cy="98636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795248933"/>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userDrawn="1">
  <p:cSld name="18_Blank">
    <p:spTree>
      <p:nvGrpSpPr>
        <p:cNvPr id="1" name=""/>
        <p:cNvGrpSpPr/>
        <p:nvPr/>
      </p:nvGrpSpPr>
      <p:grpSpPr>
        <a:xfrm>
          <a:off x="0" y="0"/>
          <a:ext cx="0" cy="0"/>
          <a:chOff x="0" y="0"/>
          <a:chExt cx="0" cy="0"/>
        </a:xfrm>
      </p:grpSpPr>
      <p:sp>
        <p:nvSpPr>
          <p:cNvPr id="5" name="Title 1"/>
          <p:cNvSpPr>
            <a:spLocks noGrp="1"/>
          </p:cNvSpPr>
          <p:nvPr>
            <p:ph type="title"/>
          </p:nvPr>
        </p:nvSpPr>
        <p:spPr>
          <a:xfrm>
            <a:off x="182881" y="0"/>
            <a:ext cx="11394276" cy="685235"/>
          </a:xfrm>
        </p:spPr>
        <p:txBody>
          <a:bodyPr/>
          <a:lstStyle>
            <a:lvl1pPr>
              <a:defRPr sz="3467"/>
            </a:lvl1pPr>
          </a:lstStyle>
          <a:p>
            <a:r>
              <a:rPr lang="en-US" dirty="0"/>
              <a:t>Click to edit Master title style</a:t>
            </a:r>
          </a:p>
        </p:txBody>
      </p:sp>
      <p:sp>
        <p:nvSpPr>
          <p:cNvPr id="3" name="Footer Placeholder 2"/>
          <p:cNvSpPr>
            <a:spLocks noGrp="1"/>
          </p:cNvSpPr>
          <p:nvPr>
            <p:ph type="ftr" sz="quarter" idx="10"/>
          </p:nvPr>
        </p:nvSpPr>
        <p:spPr>
          <a:xfrm>
            <a:off x="472017" y="6356351"/>
            <a:ext cx="3860800" cy="366183"/>
          </a:xfrm>
          <a:prstGeom prst="rect">
            <a:avLst/>
          </a:prstGeom>
        </p:spPr>
        <p:txBody>
          <a:bodyPr wrap="square" numCol="1" anchorCtr="0" compatLnSpc="1">
            <a:prstTxWarp prst="textNoShape">
              <a:avLst/>
            </a:prstTxWarp>
          </a:bodyPr>
          <a:lstStyle>
            <a:lvl1pPr fontAlgn="base">
              <a:spcBef>
                <a:spcPct val="0"/>
              </a:spcBef>
              <a:spcAft>
                <a:spcPct val="0"/>
              </a:spcAft>
              <a:defRPr>
                <a:latin typeface="Corbel" charset="0"/>
                <a:ea typeface="ＭＳ Ｐゴシック" charset="0"/>
                <a:cs typeface="Corbel" charset="0"/>
              </a:defRPr>
            </a:lvl1pPr>
          </a:lstStyle>
          <a:p>
            <a:endParaRPr lang="en-US"/>
          </a:p>
        </p:txBody>
      </p:sp>
      <p:sp>
        <p:nvSpPr>
          <p:cNvPr id="4" name="Slide Number Placeholder 3"/>
          <p:cNvSpPr>
            <a:spLocks noGrp="1"/>
          </p:cNvSpPr>
          <p:nvPr>
            <p:ph type="sldNum" sz="quarter" idx="11"/>
          </p:nvPr>
        </p:nvSpPr>
        <p:spPr>
          <a:xfrm>
            <a:off x="4900084" y="6356351"/>
            <a:ext cx="2844800" cy="366183"/>
          </a:xfrm>
          <a:prstGeom prst="rect">
            <a:avLst/>
          </a:prstGeom>
        </p:spPr>
        <p:txBody>
          <a:bodyPr/>
          <a:lstStyle>
            <a:lvl1pPr>
              <a:defRPr/>
            </a:lvl1pPr>
          </a:lstStyle>
          <a:p>
            <a:fld id="{F837A89B-64C8-494D-94D8-51B302132E8A}" type="slidenum">
              <a:rPr lang="en-US"/>
              <a:pPr/>
              <a:t>‹#›</a:t>
            </a:fld>
            <a:endParaRPr lang="en-US"/>
          </a:p>
        </p:txBody>
      </p:sp>
      <p:pic>
        <p:nvPicPr>
          <p:cNvPr id="6" name="Picture 1">
            <a:extLst>
              <a:ext uri="{FF2B5EF4-FFF2-40B4-BE49-F238E27FC236}">
                <a16:creationId xmlns:a16="http://schemas.microsoft.com/office/drawing/2014/main" id="{F2098885-EE07-9744-88AF-A1DB3380463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574289" y="-150566"/>
            <a:ext cx="2694516" cy="98636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62667725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userDrawn="1">
  <p:cSld name="19_Blank">
    <p:spTree>
      <p:nvGrpSpPr>
        <p:cNvPr id="1" name=""/>
        <p:cNvGrpSpPr/>
        <p:nvPr/>
      </p:nvGrpSpPr>
      <p:grpSpPr>
        <a:xfrm>
          <a:off x="0" y="0"/>
          <a:ext cx="0" cy="0"/>
          <a:chOff x="0" y="0"/>
          <a:chExt cx="0" cy="0"/>
        </a:xfrm>
      </p:grpSpPr>
      <p:sp>
        <p:nvSpPr>
          <p:cNvPr id="5" name="Title 1"/>
          <p:cNvSpPr>
            <a:spLocks noGrp="1"/>
          </p:cNvSpPr>
          <p:nvPr>
            <p:ph type="title"/>
          </p:nvPr>
        </p:nvSpPr>
        <p:spPr>
          <a:xfrm>
            <a:off x="182881" y="0"/>
            <a:ext cx="11394276" cy="685235"/>
          </a:xfrm>
        </p:spPr>
        <p:txBody>
          <a:bodyPr/>
          <a:lstStyle>
            <a:lvl1pPr>
              <a:defRPr sz="3467"/>
            </a:lvl1pPr>
          </a:lstStyle>
          <a:p>
            <a:r>
              <a:rPr lang="en-US" dirty="0"/>
              <a:t>Click to edit Master title style</a:t>
            </a:r>
          </a:p>
        </p:txBody>
      </p:sp>
      <p:sp>
        <p:nvSpPr>
          <p:cNvPr id="3" name="Footer Placeholder 2"/>
          <p:cNvSpPr>
            <a:spLocks noGrp="1"/>
          </p:cNvSpPr>
          <p:nvPr>
            <p:ph type="ftr" sz="quarter" idx="10"/>
          </p:nvPr>
        </p:nvSpPr>
        <p:spPr>
          <a:xfrm>
            <a:off x="472017" y="6356351"/>
            <a:ext cx="3860800" cy="366183"/>
          </a:xfrm>
          <a:prstGeom prst="rect">
            <a:avLst/>
          </a:prstGeom>
        </p:spPr>
        <p:txBody>
          <a:bodyPr wrap="square" numCol="1" anchorCtr="0" compatLnSpc="1">
            <a:prstTxWarp prst="textNoShape">
              <a:avLst/>
            </a:prstTxWarp>
          </a:bodyPr>
          <a:lstStyle>
            <a:lvl1pPr fontAlgn="base">
              <a:spcBef>
                <a:spcPct val="0"/>
              </a:spcBef>
              <a:spcAft>
                <a:spcPct val="0"/>
              </a:spcAft>
              <a:defRPr>
                <a:latin typeface="Corbel" charset="0"/>
                <a:ea typeface="ＭＳ Ｐゴシック" charset="0"/>
                <a:cs typeface="Corbel" charset="0"/>
              </a:defRPr>
            </a:lvl1pPr>
          </a:lstStyle>
          <a:p>
            <a:endParaRPr lang="en-US"/>
          </a:p>
        </p:txBody>
      </p:sp>
      <p:sp>
        <p:nvSpPr>
          <p:cNvPr id="4" name="Slide Number Placeholder 3"/>
          <p:cNvSpPr>
            <a:spLocks noGrp="1"/>
          </p:cNvSpPr>
          <p:nvPr>
            <p:ph type="sldNum" sz="quarter" idx="11"/>
          </p:nvPr>
        </p:nvSpPr>
        <p:spPr>
          <a:xfrm>
            <a:off x="4900084" y="6356351"/>
            <a:ext cx="2844800" cy="366183"/>
          </a:xfrm>
          <a:prstGeom prst="rect">
            <a:avLst/>
          </a:prstGeom>
        </p:spPr>
        <p:txBody>
          <a:bodyPr/>
          <a:lstStyle>
            <a:lvl1pPr>
              <a:defRPr/>
            </a:lvl1pPr>
          </a:lstStyle>
          <a:p>
            <a:fld id="{F837A89B-64C8-494D-94D8-51B302132E8A}" type="slidenum">
              <a:rPr lang="en-US"/>
              <a:pPr/>
              <a:t>‹#›</a:t>
            </a:fld>
            <a:endParaRPr lang="en-US"/>
          </a:p>
        </p:txBody>
      </p:sp>
      <p:pic>
        <p:nvPicPr>
          <p:cNvPr id="6" name="Picture 1">
            <a:extLst>
              <a:ext uri="{FF2B5EF4-FFF2-40B4-BE49-F238E27FC236}">
                <a16:creationId xmlns:a16="http://schemas.microsoft.com/office/drawing/2014/main" id="{F2098885-EE07-9744-88AF-A1DB3380463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574289" y="-150566"/>
            <a:ext cx="2694516" cy="98636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2946118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itle Slide Image ODL">
    <p:bg>
      <p:bgPr>
        <a:solidFill>
          <a:schemeClr val="tx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A598385-0BD4-9F42-BC78-15B2A6F6CFA4}"/>
              </a:ext>
            </a:extLst>
          </p:cNvPr>
          <p:cNvSpPr>
            <a:spLocks noGrp="1"/>
          </p:cNvSpPr>
          <p:nvPr>
            <p:ph type="pic" sz="quarter" idx="11"/>
          </p:nvPr>
        </p:nvSpPr>
        <p:spPr>
          <a:xfrm>
            <a:off x="0" y="0"/>
            <a:ext cx="12192000" cy="6858000"/>
          </a:xfrm>
          <a:noFill/>
        </p:spPr>
        <p:txBody>
          <a:bodyPr/>
          <a:lstStyle>
            <a:lvl1pPr algn="l">
              <a:defRPr sz="1200">
                <a:solidFill>
                  <a:schemeClr val="bg1"/>
                </a:solidFill>
              </a:defRPr>
            </a:lvl1pPr>
          </a:lstStyle>
          <a:p>
            <a:r>
              <a:rPr lang="en-US"/>
              <a:t>Click icon to add picture</a:t>
            </a:r>
            <a:endParaRPr lang="en-US" dirty="0"/>
          </a:p>
        </p:txBody>
      </p:sp>
      <p:sp>
        <p:nvSpPr>
          <p:cNvPr id="22" name="Footer Placeholder 21">
            <a:extLst>
              <a:ext uri="{FF2B5EF4-FFF2-40B4-BE49-F238E27FC236}">
                <a16:creationId xmlns:a16="http://schemas.microsoft.com/office/drawing/2014/main" id="{7362EA3A-E7C3-1643-B148-AADECEDF26E4}"/>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pic>
        <p:nvPicPr>
          <p:cNvPr id="7" name="Graphic 6">
            <a:extLst>
              <a:ext uri="{FF2B5EF4-FFF2-40B4-BE49-F238E27FC236}">
                <a16:creationId xmlns:a16="http://schemas.microsoft.com/office/drawing/2014/main" id="{83797639-85AF-C0C6-DA9C-14EA9296FC09}"/>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04825" y="5580496"/>
            <a:ext cx="3514129" cy="740664"/>
          </a:xfrm>
          <a:prstGeom prst="rect">
            <a:avLst/>
          </a:prstGeom>
        </p:spPr>
      </p:pic>
      <p:sp>
        <p:nvSpPr>
          <p:cNvPr id="2" name="Title 1"/>
          <p:cNvSpPr>
            <a:spLocks noGrp="1"/>
          </p:cNvSpPr>
          <p:nvPr>
            <p:ph type="ctrTitle" hasCustomPrompt="1"/>
          </p:nvPr>
        </p:nvSpPr>
        <p:spPr>
          <a:xfrm>
            <a:off x="504825" y="1920240"/>
            <a:ext cx="7419975" cy="1508760"/>
          </a:xfrm>
        </p:spPr>
        <p:txBody>
          <a:bodyPr vert="horz" anchor="t"/>
          <a:lstStyle>
            <a:lvl1pPr algn="l">
              <a:defRPr sz="4800" b="1">
                <a:solidFill>
                  <a:schemeClr val="bg1"/>
                </a:solidFill>
              </a:defRPr>
            </a:lvl1pPr>
          </a:lstStyle>
          <a:p>
            <a:r>
              <a:rPr lang="en-US" dirty="0"/>
              <a:t>Click to add </a:t>
            </a:r>
            <a:br>
              <a:rPr lang="en-US" dirty="0"/>
            </a:br>
            <a:r>
              <a:rPr lang="en-US" dirty="0"/>
              <a:t>presentation title</a:t>
            </a:r>
          </a:p>
        </p:txBody>
      </p:sp>
      <p:sp>
        <p:nvSpPr>
          <p:cNvPr id="3" name="Subtitle 2"/>
          <p:cNvSpPr>
            <a:spLocks noGrp="1"/>
          </p:cNvSpPr>
          <p:nvPr>
            <p:ph type="subTitle" idx="1" hasCustomPrompt="1"/>
          </p:nvPr>
        </p:nvSpPr>
        <p:spPr>
          <a:xfrm>
            <a:off x="504825" y="1371600"/>
            <a:ext cx="7419975" cy="530693"/>
          </a:xfrm>
        </p:spPr>
        <p:txBody>
          <a:bodyPr anchor="t"/>
          <a:lstStyle>
            <a:lvl1pPr marL="0" indent="0" algn="l">
              <a:buNone/>
              <a:defRPr sz="3200" b="1">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Org/Dept/Lab name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Month 00, 20XX</a:t>
            </a:r>
          </a:p>
        </p:txBody>
      </p:sp>
      <p:sp>
        <p:nvSpPr>
          <p:cNvPr id="12" name="Text Placeholder 5">
            <a:extLst>
              <a:ext uri="{FF2B5EF4-FFF2-40B4-BE49-F238E27FC236}">
                <a16:creationId xmlns:a16="http://schemas.microsoft.com/office/drawing/2014/main" id="{E99B368D-17E0-1440-9448-41A42D5E6456}"/>
              </a:ext>
            </a:extLst>
          </p:cNvPr>
          <p:cNvSpPr>
            <a:spLocks noGrp="1"/>
          </p:cNvSpPr>
          <p:nvPr>
            <p:ph type="body" sz="quarter" idx="13" hasCustomPrompt="1"/>
          </p:nvPr>
        </p:nvSpPr>
        <p:spPr>
          <a:xfrm>
            <a:off x="504823" y="3566160"/>
            <a:ext cx="7419975" cy="549249"/>
          </a:xfrm>
        </p:spPr>
        <p:txBody>
          <a:bodyPr/>
          <a:lstStyle>
            <a:lvl1pPr>
              <a:defRPr sz="32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Click to add subtitle</a:t>
            </a:r>
          </a:p>
        </p:txBody>
      </p:sp>
    </p:spTree>
    <p:extLst>
      <p:ext uri="{BB962C8B-B14F-4D97-AF65-F5344CB8AC3E}">
        <p14:creationId xmlns:p14="http://schemas.microsoft.com/office/powerpoint/2010/main" val="3549959988"/>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userDrawn="1">
  <p:cSld name="20_Blank">
    <p:spTree>
      <p:nvGrpSpPr>
        <p:cNvPr id="1" name=""/>
        <p:cNvGrpSpPr/>
        <p:nvPr/>
      </p:nvGrpSpPr>
      <p:grpSpPr>
        <a:xfrm>
          <a:off x="0" y="0"/>
          <a:ext cx="0" cy="0"/>
          <a:chOff x="0" y="0"/>
          <a:chExt cx="0" cy="0"/>
        </a:xfrm>
      </p:grpSpPr>
      <p:sp>
        <p:nvSpPr>
          <p:cNvPr id="5" name="Title 1"/>
          <p:cNvSpPr>
            <a:spLocks noGrp="1"/>
          </p:cNvSpPr>
          <p:nvPr>
            <p:ph type="title"/>
          </p:nvPr>
        </p:nvSpPr>
        <p:spPr>
          <a:xfrm>
            <a:off x="182881" y="0"/>
            <a:ext cx="11394276" cy="685235"/>
          </a:xfrm>
        </p:spPr>
        <p:txBody>
          <a:bodyPr/>
          <a:lstStyle>
            <a:lvl1pPr>
              <a:defRPr sz="3467"/>
            </a:lvl1pPr>
          </a:lstStyle>
          <a:p>
            <a:r>
              <a:rPr lang="en-US" dirty="0"/>
              <a:t>Click to edit Master title style</a:t>
            </a:r>
          </a:p>
        </p:txBody>
      </p:sp>
      <p:sp>
        <p:nvSpPr>
          <p:cNvPr id="3" name="Footer Placeholder 2"/>
          <p:cNvSpPr>
            <a:spLocks noGrp="1"/>
          </p:cNvSpPr>
          <p:nvPr>
            <p:ph type="ftr" sz="quarter" idx="10"/>
          </p:nvPr>
        </p:nvSpPr>
        <p:spPr>
          <a:xfrm>
            <a:off x="472017" y="6356351"/>
            <a:ext cx="3860800" cy="366183"/>
          </a:xfrm>
          <a:prstGeom prst="rect">
            <a:avLst/>
          </a:prstGeom>
        </p:spPr>
        <p:txBody>
          <a:bodyPr wrap="square" numCol="1" anchorCtr="0" compatLnSpc="1">
            <a:prstTxWarp prst="textNoShape">
              <a:avLst/>
            </a:prstTxWarp>
          </a:bodyPr>
          <a:lstStyle>
            <a:lvl1pPr fontAlgn="base">
              <a:spcBef>
                <a:spcPct val="0"/>
              </a:spcBef>
              <a:spcAft>
                <a:spcPct val="0"/>
              </a:spcAft>
              <a:defRPr>
                <a:latin typeface="Corbel" charset="0"/>
                <a:ea typeface="ＭＳ Ｐゴシック" charset="0"/>
                <a:cs typeface="Corbel" charset="0"/>
              </a:defRPr>
            </a:lvl1pPr>
          </a:lstStyle>
          <a:p>
            <a:endParaRPr lang="en-US"/>
          </a:p>
        </p:txBody>
      </p:sp>
      <p:sp>
        <p:nvSpPr>
          <p:cNvPr id="4" name="Slide Number Placeholder 3"/>
          <p:cNvSpPr>
            <a:spLocks noGrp="1"/>
          </p:cNvSpPr>
          <p:nvPr>
            <p:ph type="sldNum" sz="quarter" idx="11"/>
          </p:nvPr>
        </p:nvSpPr>
        <p:spPr>
          <a:xfrm>
            <a:off x="4900084" y="6356351"/>
            <a:ext cx="2844800" cy="366183"/>
          </a:xfrm>
          <a:prstGeom prst="rect">
            <a:avLst/>
          </a:prstGeom>
        </p:spPr>
        <p:txBody>
          <a:bodyPr/>
          <a:lstStyle>
            <a:lvl1pPr>
              <a:defRPr/>
            </a:lvl1pPr>
          </a:lstStyle>
          <a:p>
            <a:fld id="{F837A89B-64C8-494D-94D8-51B302132E8A}" type="slidenum">
              <a:rPr lang="en-US"/>
              <a:pPr/>
              <a:t>‹#›</a:t>
            </a:fld>
            <a:endParaRPr lang="en-US"/>
          </a:p>
        </p:txBody>
      </p:sp>
      <p:pic>
        <p:nvPicPr>
          <p:cNvPr id="6" name="Picture 1">
            <a:extLst>
              <a:ext uri="{FF2B5EF4-FFF2-40B4-BE49-F238E27FC236}">
                <a16:creationId xmlns:a16="http://schemas.microsoft.com/office/drawing/2014/main" id="{F2098885-EE07-9744-88AF-A1DB3380463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574289" y="-150566"/>
            <a:ext cx="2694516" cy="98636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962925505"/>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userDrawn="1">
  <p:cSld name="27_Blank">
    <p:spTree>
      <p:nvGrpSpPr>
        <p:cNvPr id="1" name=""/>
        <p:cNvGrpSpPr/>
        <p:nvPr/>
      </p:nvGrpSpPr>
      <p:grpSpPr>
        <a:xfrm>
          <a:off x="0" y="0"/>
          <a:ext cx="0" cy="0"/>
          <a:chOff x="0" y="0"/>
          <a:chExt cx="0" cy="0"/>
        </a:xfrm>
      </p:grpSpPr>
      <p:sp>
        <p:nvSpPr>
          <p:cNvPr id="5" name="Title 1"/>
          <p:cNvSpPr>
            <a:spLocks noGrp="1"/>
          </p:cNvSpPr>
          <p:nvPr>
            <p:ph type="title"/>
          </p:nvPr>
        </p:nvSpPr>
        <p:spPr>
          <a:xfrm>
            <a:off x="182881" y="0"/>
            <a:ext cx="11394276" cy="685235"/>
          </a:xfrm>
        </p:spPr>
        <p:txBody>
          <a:bodyPr/>
          <a:lstStyle>
            <a:lvl1pPr>
              <a:defRPr sz="3467"/>
            </a:lvl1pPr>
          </a:lstStyle>
          <a:p>
            <a:r>
              <a:rPr lang="en-US" dirty="0"/>
              <a:t>Click to edit Master title style</a:t>
            </a:r>
          </a:p>
        </p:txBody>
      </p:sp>
      <p:sp>
        <p:nvSpPr>
          <p:cNvPr id="3" name="Footer Placeholder 2"/>
          <p:cNvSpPr>
            <a:spLocks noGrp="1"/>
          </p:cNvSpPr>
          <p:nvPr>
            <p:ph type="ftr" sz="quarter" idx="10"/>
          </p:nvPr>
        </p:nvSpPr>
        <p:spPr>
          <a:xfrm>
            <a:off x="472017" y="6356351"/>
            <a:ext cx="3860800" cy="366183"/>
          </a:xfrm>
          <a:prstGeom prst="rect">
            <a:avLst/>
          </a:prstGeom>
        </p:spPr>
        <p:txBody>
          <a:bodyPr wrap="square" numCol="1" anchorCtr="0" compatLnSpc="1">
            <a:prstTxWarp prst="textNoShape">
              <a:avLst/>
            </a:prstTxWarp>
          </a:bodyPr>
          <a:lstStyle>
            <a:lvl1pPr fontAlgn="base">
              <a:spcBef>
                <a:spcPct val="0"/>
              </a:spcBef>
              <a:spcAft>
                <a:spcPct val="0"/>
              </a:spcAft>
              <a:defRPr>
                <a:latin typeface="Corbel" charset="0"/>
                <a:ea typeface="ＭＳ Ｐゴシック" charset="0"/>
                <a:cs typeface="Corbel" charset="0"/>
              </a:defRPr>
            </a:lvl1pPr>
          </a:lstStyle>
          <a:p>
            <a:endParaRPr lang="en-US"/>
          </a:p>
        </p:txBody>
      </p:sp>
      <p:sp>
        <p:nvSpPr>
          <p:cNvPr id="4" name="Slide Number Placeholder 3"/>
          <p:cNvSpPr>
            <a:spLocks noGrp="1"/>
          </p:cNvSpPr>
          <p:nvPr>
            <p:ph type="sldNum" sz="quarter" idx="11"/>
          </p:nvPr>
        </p:nvSpPr>
        <p:spPr>
          <a:xfrm>
            <a:off x="4900084" y="6356351"/>
            <a:ext cx="2844800" cy="366183"/>
          </a:xfrm>
          <a:prstGeom prst="rect">
            <a:avLst/>
          </a:prstGeom>
        </p:spPr>
        <p:txBody>
          <a:bodyPr/>
          <a:lstStyle>
            <a:lvl1pPr>
              <a:defRPr/>
            </a:lvl1pPr>
          </a:lstStyle>
          <a:p>
            <a:fld id="{F837A89B-64C8-494D-94D8-51B302132E8A}" type="slidenum">
              <a:rPr lang="en-US"/>
              <a:pPr/>
              <a:t>‹#›</a:t>
            </a:fld>
            <a:endParaRPr lang="en-US"/>
          </a:p>
        </p:txBody>
      </p:sp>
      <p:pic>
        <p:nvPicPr>
          <p:cNvPr id="6" name="Picture 1">
            <a:extLst>
              <a:ext uri="{FF2B5EF4-FFF2-40B4-BE49-F238E27FC236}">
                <a16:creationId xmlns:a16="http://schemas.microsoft.com/office/drawing/2014/main" id="{F2098885-EE07-9744-88AF-A1DB3380463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574289" y="-150566"/>
            <a:ext cx="2694516" cy="98636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4074004216"/>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userDrawn="1">
  <p:cSld name="28_Blank">
    <p:spTree>
      <p:nvGrpSpPr>
        <p:cNvPr id="1" name=""/>
        <p:cNvGrpSpPr/>
        <p:nvPr/>
      </p:nvGrpSpPr>
      <p:grpSpPr>
        <a:xfrm>
          <a:off x="0" y="0"/>
          <a:ext cx="0" cy="0"/>
          <a:chOff x="0" y="0"/>
          <a:chExt cx="0" cy="0"/>
        </a:xfrm>
      </p:grpSpPr>
      <p:sp>
        <p:nvSpPr>
          <p:cNvPr id="5" name="Title 1"/>
          <p:cNvSpPr>
            <a:spLocks noGrp="1"/>
          </p:cNvSpPr>
          <p:nvPr>
            <p:ph type="title"/>
          </p:nvPr>
        </p:nvSpPr>
        <p:spPr>
          <a:xfrm>
            <a:off x="182881" y="0"/>
            <a:ext cx="11394276" cy="685235"/>
          </a:xfrm>
        </p:spPr>
        <p:txBody>
          <a:bodyPr/>
          <a:lstStyle>
            <a:lvl1pPr>
              <a:defRPr sz="3467"/>
            </a:lvl1pPr>
          </a:lstStyle>
          <a:p>
            <a:r>
              <a:rPr lang="en-US" dirty="0"/>
              <a:t>Click to edit Master title style</a:t>
            </a:r>
          </a:p>
        </p:txBody>
      </p:sp>
      <p:sp>
        <p:nvSpPr>
          <p:cNvPr id="3" name="Footer Placeholder 2"/>
          <p:cNvSpPr>
            <a:spLocks noGrp="1"/>
          </p:cNvSpPr>
          <p:nvPr>
            <p:ph type="ftr" sz="quarter" idx="10"/>
          </p:nvPr>
        </p:nvSpPr>
        <p:spPr>
          <a:xfrm>
            <a:off x="472017" y="6356351"/>
            <a:ext cx="3860800" cy="366183"/>
          </a:xfrm>
          <a:prstGeom prst="rect">
            <a:avLst/>
          </a:prstGeom>
        </p:spPr>
        <p:txBody>
          <a:bodyPr wrap="square" numCol="1" anchorCtr="0" compatLnSpc="1">
            <a:prstTxWarp prst="textNoShape">
              <a:avLst/>
            </a:prstTxWarp>
          </a:bodyPr>
          <a:lstStyle>
            <a:lvl1pPr fontAlgn="base">
              <a:spcBef>
                <a:spcPct val="0"/>
              </a:spcBef>
              <a:spcAft>
                <a:spcPct val="0"/>
              </a:spcAft>
              <a:defRPr>
                <a:latin typeface="Corbel" charset="0"/>
                <a:ea typeface="ＭＳ Ｐゴシック" charset="0"/>
                <a:cs typeface="Corbel" charset="0"/>
              </a:defRPr>
            </a:lvl1pPr>
          </a:lstStyle>
          <a:p>
            <a:endParaRPr lang="en-US"/>
          </a:p>
        </p:txBody>
      </p:sp>
      <p:sp>
        <p:nvSpPr>
          <p:cNvPr id="4" name="Slide Number Placeholder 3"/>
          <p:cNvSpPr>
            <a:spLocks noGrp="1"/>
          </p:cNvSpPr>
          <p:nvPr>
            <p:ph type="sldNum" sz="quarter" idx="11"/>
          </p:nvPr>
        </p:nvSpPr>
        <p:spPr>
          <a:xfrm>
            <a:off x="4900084" y="6356351"/>
            <a:ext cx="2844800" cy="366183"/>
          </a:xfrm>
          <a:prstGeom prst="rect">
            <a:avLst/>
          </a:prstGeom>
        </p:spPr>
        <p:txBody>
          <a:bodyPr/>
          <a:lstStyle>
            <a:lvl1pPr>
              <a:defRPr/>
            </a:lvl1pPr>
          </a:lstStyle>
          <a:p>
            <a:fld id="{F837A89B-64C8-494D-94D8-51B302132E8A}" type="slidenum">
              <a:rPr lang="en-US"/>
              <a:pPr/>
              <a:t>‹#›</a:t>
            </a:fld>
            <a:endParaRPr lang="en-US"/>
          </a:p>
        </p:txBody>
      </p:sp>
      <p:pic>
        <p:nvPicPr>
          <p:cNvPr id="6" name="Picture 1">
            <a:extLst>
              <a:ext uri="{FF2B5EF4-FFF2-40B4-BE49-F238E27FC236}">
                <a16:creationId xmlns:a16="http://schemas.microsoft.com/office/drawing/2014/main" id="{F2098885-EE07-9744-88AF-A1DB3380463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574289" y="-150566"/>
            <a:ext cx="2694516" cy="98636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3452421"/>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userDrawn="1">
  <p:cSld name="29_Blank">
    <p:spTree>
      <p:nvGrpSpPr>
        <p:cNvPr id="1" name=""/>
        <p:cNvGrpSpPr/>
        <p:nvPr/>
      </p:nvGrpSpPr>
      <p:grpSpPr>
        <a:xfrm>
          <a:off x="0" y="0"/>
          <a:ext cx="0" cy="0"/>
          <a:chOff x="0" y="0"/>
          <a:chExt cx="0" cy="0"/>
        </a:xfrm>
      </p:grpSpPr>
      <p:sp>
        <p:nvSpPr>
          <p:cNvPr id="5" name="Title 1"/>
          <p:cNvSpPr>
            <a:spLocks noGrp="1"/>
          </p:cNvSpPr>
          <p:nvPr>
            <p:ph type="title"/>
          </p:nvPr>
        </p:nvSpPr>
        <p:spPr>
          <a:xfrm>
            <a:off x="182881" y="0"/>
            <a:ext cx="11394276" cy="685235"/>
          </a:xfrm>
        </p:spPr>
        <p:txBody>
          <a:bodyPr/>
          <a:lstStyle>
            <a:lvl1pPr>
              <a:defRPr sz="3467"/>
            </a:lvl1pPr>
          </a:lstStyle>
          <a:p>
            <a:r>
              <a:rPr lang="en-US" dirty="0"/>
              <a:t>Click to edit Master title style</a:t>
            </a:r>
          </a:p>
        </p:txBody>
      </p:sp>
      <p:sp>
        <p:nvSpPr>
          <p:cNvPr id="3" name="Footer Placeholder 2"/>
          <p:cNvSpPr>
            <a:spLocks noGrp="1"/>
          </p:cNvSpPr>
          <p:nvPr>
            <p:ph type="ftr" sz="quarter" idx="10"/>
          </p:nvPr>
        </p:nvSpPr>
        <p:spPr>
          <a:xfrm>
            <a:off x="472017" y="6356351"/>
            <a:ext cx="3860800" cy="366183"/>
          </a:xfrm>
          <a:prstGeom prst="rect">
            <a:avLst/>
          </a:prstGeom>
        </p:spPr>
        <p:txBody>
          <a:bodyPr wrap="square" numCol="1" anchorCtr="0" compatLnSpc="1">
            <a:prstTxWarp prst="textNoShape">
              <a:avLst/>
            </a:prstTxWarp>
          </a:bodyPr>
          <a:lstStyle>
            <a:lvl1pPr fontAlgn="base">
              <a:spcBef>
                <a:spcPct val="0"/>
              </a:spcBef>
              <a:spcAft>
                <a:spcPct val="0"/>
              </a:spcAft>
              <a:defRPr>
                <a:latin typeface="Corbel" charset="0"/>
                <a:ea typeface="ＭＳ Ｐゴシック" charset="0"/>
                <a:cs typeface="Corbel" charset="0"/>
              </a:defRPr>
            </a:lvl1pPr>
          </a:lstStyle>
          <a:p>
            <a:endParaRPr lang="en-US"/>
          </a:p>
        </p:txBody>
      </p:sp>
      <p:sp>
        <p:nvSpPr>
          <p:cNvPr id="4" name="Slide Number Placeholder 3"/>
          <p:cNvSpPr>
            <a:spLocks noGrp="1"/>
          </p:cNvSpPr>
          <p:nvPr>
            <p:ph type="sldNum" sz="quarter" idx="11"/>
          </p:nvPr>
        </p:nvSpPr>
        <p:spPr>
          <a:xfrm>
            <a:off x="4900084" y="6356351"/>
            <a:ext cx="2844800" cy="366183"/>
          </a:xfrm>
          <a:prstGeom prst="rect">
            <a:avLst/>
          </a:prstGeom>
        </p:spPr>
        <p:txBody>
          <a:bodyPr/>
          <a:lstStyle>
            <a:lvl1pPr>
              <a:defRPr/>
            </a:lvl1pPr>
          </a:lstStyle>
          <a:p>
            <a:fld id="{F837A89B-64C8-494D-94D8-51B302132E8A}" type="slidenum">
              <a:rPr lang="en-US"/>
              <a:pPr/>
              <a:t>‹#›</a:t>
            </a:fld>
            <a:endParaRPr lang="en-US"/>
          </a:p>
        </p:txBody>
      </p:sp>
      <p:pic>
        <p:nvPicPr>
          <p:cNvPr id="6" name="Picture 1">
            <a:extLst>
              <a:ext uri="{FF2B5EF4-FFF2-40B4-BE49-F238E27FC236}">
                <a16:creationId xmlns:a16="http://schemas.microsoft.com/office/drawing/2014/main" id="{F2098885-EE07-9744-88AF-A1DB3380463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574289" y="-150566"/>
            <a:ext cx="2694516" cy="98636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772652963"/>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userDrawn="1">
  <p:cSld name="39_Blank">
    <p:spTree>
      <p:nvGrpSpPr>
        <p:cNvPr id="1" name=""/>
        <p:cNvGrpSpPr/>
        <p:nvPr/>
      </p:nvGrpSpPr>
      <p:grpSpPr>
        <a:xfrm>
          <a:off x="0" y="0"/>
          <a:ext cx="0" cy="0"/>
          <a:chOff x="0" y="0"/>
          <a:chExt cx="0" cy="0"/>
        </a:xfrm>
      </p:grpSpPr>
      <p:sp>
        <p:nvSpPr>
          <p:cNvPr id="5" name="Title 1"/>
          <p:cNvSpPr>
            <a:spLocks noGrp="1"/>
          </p:cNvSpPr>
          <p:nvPr>
            <p:ph type="title"/>
          </p:nvPr>
        </p:nvSpPr>
        <p:spPr>
          <a:xfrm>
            <a:off x="182881" y="0"/>
            <a:ext cx="11394276" cy="685235"/>
          </a:xfrm>
        </p:spPr>
        <p:txBody>
          <a:bodyPr/>
          <a:lstStyle>
            <a:lvl1pPr>
              <a:defRPr sz="3467"/>
            </a:lvl1pPr>
          </a:lstStyle>
          <a:p>
            <a:r>
              <a:rPr lang="en-US" dirty="0"/>
              <a:t>Click to edit Master title style</a:t>
            </a:r>
          </a:p>
        </p:txBody>
      </p:sp>
      <p:sp>
        <p:nvSpPr>
          <p:cNvPr id="3" name="Footer Placeholder 2"/>
          <p:cNvSpPr>
            <a:spLocks noGrp="1"/>
          </p:cNvSpPr>
          <p:nvPr>
            <p:ph type="ftr" sz="quarter" idx="10"/>
          </p:nvPr>
        </p:nvSpPr>
        <p:spPr>
          <a:xfrm>
            <a:off x="472017" y="6356351"/>
            <a:ext cx="3860800" cy="366183"/>
          </a:xfrm>
          <a:prstGeom prst="rect">
            <a:avLst/>
          </a:prstGeom>
        </p:spPr>
        <p:txBody>
          <a:bodyPr wrap="square" numCol="1" anchorCtr="0" compatLnSpc="1">
            <a:prstTxWarp prst="textNoShape">
              <a:avLst/>
            </a:prstTxWarp>
          </a:bodyPr>
          <a:lstStyle>
            <a:lvl1pPr fontAlgn="base">
              <a:spcBef>
                <a:spcPct val="0"/>
              </a:spcBef>
              <a:spcAft>
                <a:spcPct val="0"/>
              </a:spcAft>
              <a:defRPr>
                <a:latin typeface="Corbel" charset="0"/>
                <a:ea typeface="ＭＳ Ｐゴシック" charset="0"/>
                <a:cs typeface="Corbel" charset="0"/>
              </a:defRPr>
            </a:lvl1pPr>
          </a:lstStyle>
          <a:p>
            <a:endParaRPr lang="en-US"/>
          </a:p>
        </p:txBody>
      </p:sp>
      <p:sp>
        <p:nvSpPr>
          <p:cNvPr id="4" name="Slide Number Placeholder 3"/>
          <p:cNvSpPr>
            <a:spLocks noGrp="1"/>
          </p:cNvSpPr>
          <p:nvPr>
            <p:ph type="sldNum" sz="quarter" idx="11"/>
          </p:nvPr>
        </p:nvSpPr>
        <p:spPr>
          <a:xfrm>
            <a:off x="4900084" y="6356351"/>
            <a:ext cx="2844800" cy="366183"/>
          </a:xfrm>
          <a:prstGeom prst="rect">
            <a:avLst/>
          </a:prstGeom>
        </p:spPr>
        <p:txBody>
          <a:bodyPr/>
          <a:lstStyle>
            <a:lvl1pPr>
              <a:defRPr/>
            </a:lvl1pPr>
          </a:lstStyle>
          <a:p>
            <a:fld id="{F837A89B-64C8-494D-94D8-51B302132E8A}" type="slidenum">
              <a:rPr lang="en-US"/>
              <a:pPr/>
              <a:t>‹#›</a:t>
            </a:fld>
            <a:endParaRPr lang="en-US"/>
          </a:p>
        </p:txBody>
      </p:sp>
      <p:pic>
        <p:nvPicPr>
          <p:cNvPr id="6" name="Picture 1">
            <a:extLst>
              <a:ext uri="{FF2B5EF4-FFF2-40B4-BE49-F238E27FC236}">
                <a16:creationId xmlns:a16="http://schemas.microsoft.com/office/drawing/2014/main" id="{F2098885-EE07-9744-88AF-A1DB3380463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574289" y="-150566"/>
            <a:ext cx="2694516" cy="98636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83489299"/>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userDrawn="1">
  <p:cSld name="40_Blank">
    <p:spTree>
      <p:nvGrpSpPr>
        <p:cNvPr id="1" name=""/>
        <p:cNvGrpSpPr/>
        <p:nvPr/>
      </p:nvGrpSpPr>
      <p:grpSpPr>
        <a:xfrm>
          <a:off x="0" y="0"/>
          <a:ext cx="0" cy="0"/>
          <a:chOff x="0" y="0"/>
          <a:chExt cx="0" cy="0"/>
        </a:xfrm>
      </p:grpSpPr>
      <p:sp>
        <p:nvSpPr>
          <p:cNvPr id="5" name="Title 1"/>
          <p:cNvSpPr>
            <a:spLocks noGrp="1"/>
          </p:cNvSpPr>
          <p:nvPr>
            <p:ph type="title"/>
          </p:nvPr>
        </p:nvSpPr>
        <p:spPr>
          <a:xfrm>
            <a:off x="182881" y="0"/>
            <a:ext cx="11394276" cy="685235"/>
          </a:xfrm>
        </p:spPr>
        <p:txBody>
          <a:bodyPr/>
          <a:lstStyle>
            <a:lvl1pPr>
              <a:defRPr sz="3467"/>
            </a:lvl1pPr>
          </a:lstStyle>
          <a:p>
            <a:r>
              <a:rPr lang="en-US" dirty="0"/>
              <a:t>Click to edit Master title style</a:t>
            </a:r>
          </a:p>
        </p:txBody>
      </p:sp>
      <p:sp>
        <p:nvSpPr>
          <p:cNvPr id="3" name="Footer Placeholder 2"/>
          <p:cNvSpPr>
            <a:spLocks noGrp="1"/>
          </p:cNvSpPr>
          <p:nvPr>
            <p:ph type="ftr" sz="quarter" idx="10"/>
          </p:nvPr>
        </p:nvSpPr>
        <p:spPr>
          <a:xfrm>
            <a:off x="472017" y="6356351"/>
            <a:ext cx="3860800" cy="366183"/>
          </a:xfrm>
          <a:prstGeom prst="rect">
            <a:avLst/>
          </a:prstGeom>
        </p:spPr>
        <p:txBody>
          <a:bodyPr wrap="square" numCol="1" anchorCtr="0" compatLnSpc="1">
            <a:prstTxWarp prst="textNoShape">
              <a:avLst/>
            </a:prstTxWarp>
          </a:bodyPr>
          <a:lstStyle>
            <a:lvl1pPr fontAlgn="base">
              <a:spcBef>
                <a:spcPct val="0"/>
              </a:spcBef>
              <a:spcAft>
                <a:spcPct val="0"/>
              </a:spcAft>
              <a:defRPr>
                <a:latin typeface="Corbel" charset="0"/>
                <a:ea typeface="ＭＳ Ｐゴシック" charset="0"/>
                <a:cs typeface="Corbel" charset="0"/>
              </a:defRPr>
            </a:lvl1pPr>
          </a:lstStyle>
          <a:p>
            <a:endParaRPr lang="en-US"/>
          </a:p>
        </p:txBody>
      </p:sp>
      <p:sp>
        <p:nvSpPr>
          <p:cNvPr id="4" name="Slide Number Placeholder 3"/>
          <p:cNvSpPr>
            <a:spLocks noGrp="1"/>
          </p:cNvSpPr>
          <p:nvPr>
            <p:ph type="sldNum" sz="quarter" idx="11"/>
          </p:nvPr>
        </p:nvSpPr>
        <p:spPr>
          <a:xfrm>
            <a:off x="4900084" y="6356351"/>
            <a:ext cx="2844800" cy="366183"/>
          </a:xfrm>
          <a:prstGeom prst="rect">
            <a:avLst/>
          </a:prstGeom>
        </p:spPr>
        <p:txBody>
          <a:bodyPr/>
          <a:lstStyle>
            <a:lvl1pPr>
              <a:defRPr/>
            </a:lvl1pPr>
          </a:lstStyle>
          <a:p>
            <a:fld id="{F837A89B-64C8-494D-94D8-51B302132E8A}" type="slidenum">
              <a:rPr lang="en-US"/>
              <a:pPr/>
              <a:t>‹#›</a:t>
            </a:fld>
            <a:endParaRPr lang="en-US"/>
          </a:p>
        </p:txBody>
      </p:sp>
      <p:pic>
        <p:nvPicPr>
          <p:cNvPr id="6" name="Picture 1">
            <a:extLst>
              <a:ext uri="{FF2B5EF4-FFF2-40B4-BE49-F238E27FC236}">
                <a16:creationId xmlns:a16="http://schemas.microsoft.com/office/drawing/2014/main" id="{F2098885-EE07-9744-88AF-A1DB3380463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574289" y="-150566"/>
            <a:ext cx="2694516" cy="98636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841431631"/>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userDrawn="1">
  <p:cSld name="41_Blank">
    <p:spTree>
      <p:nvGrpSpPr>
        <p:cNvPr id="1" name=""/>
        <p:cNvGrpSpPr/>
        <p:nvPr/>
      </p:nvGrpSpPr>
      <p:grpSpPr>
        <a:xfrm>
          <a:off x="0" y="0"/>
          <a:ext cx="0" cy="0"/>
          <a:chOff x="0" y="0"/>
          <a:chExt cx="0" cy="0"/>
        </a:xfrm>
      </p:grpSpPr>
      <p:sp>
        <p:nvSpPr>
          <p:cNvPr id="5" name="Title 1"/>
          <p:cNvSpPr>
            <a:spLocks noGrp="1"/>
          </p:cNvSpPr>
          <p:nvPr>
            <p:ph type="title"/>
          </p:nvPr>
        </p:nvSpPr>
        <p:spPr>
          <a:xfrm>
            <a:off x="182881" y="0"/>
            <a:ext cx="11394276" cy="685235"/>
          </a:xfrm>
        </p:spPr>
        <p:txBody>
          <a:bodyPr/>
          <a:lstStyle>
            <a:lvl1pPr>
              <a:defRPr sz="3467"/>
            </a:lvl1pPr>
          </a:lstStyle>
          <a:p>
            <a:r>
              <a:rPr lang="en-US" dirty="0"/>
              <a:t>Click to edit Master title style</a:t>
            </a:r>
          </a:p>
        </p:txBody>
      </p:sp>
      <p:sp>
        <p:nvSpPr>
          <p:cNvPr id="3" name="Footer Placeholder 2"/>
          <p:cNvSpPr>
            <a:spLocks noGrp="1"/>
          </p:cNvSpPr>
          <p:nvPr>
            <p:ph type="ftr" sz="quarter" idx="10"/>
          </p:nvPr>
        </p:nvSpPr>
        <p:spPr>
          <a:xfrm>
            <a:off x="472017" y="6356351"/>
            <a:ext cx="3860800" cy="366183"/>
          </a:xfrm>
          <a:prstGeom prst="rect">
            <a:avLst/>
          </a:prstGeom>
        </p:spPr>
        <p:txBody>
          <a:bodyPr wrap="square" numCol="1" anchorCtr="0" compatLnSpc="1">
            <a:prstTxWarp prst="textNoShape">
              <a:avLst/>
            </a:prstTxWarp>
          </a:bodyPr>
          <a:lstStyle>
            <a:lvl1pPr fontAlgn="base">
              <a:spcBef>
                <a:spcPct val="0"/>
              </a:spcBef>
              <a:spcAft>
                <a:spcPct val="0"/>
              </a:spcAft>
              <a:defRPr>
                <a:latin typeface="Corbel" charset="0"/>
                <a:ea typeface="ＭＳ Ｐゴシック" charset="0"/>
                <a:cs typeface="Corbel" charset="0"/>
              </a:defRPr>
            </a:lvl1pPr>
          </a:lstStyle>
          <a:p>
            <a:endParaRPr lang="en-US"/>
          </a:p>
        </p:txBody>
      </p:sp>
      <p:sp>
        <p:nvSpPr>
          <p:cNvPr id="4" name="Slide Number Placeholder 3"/>
          <p:cNvSpPr>
            <a:spLocks noGrp="1"/>
          </p:cNvSpPr>
          <p:nvPr>
            <p:ph type="sldNum" sz="quarter" idx="11"/>
          </p:nvPr>
        </p:nvSpPr>
        <p:spPr>
          <a:xfrm>
            <a:off x="4900084" y="6356351"/>
            <a:ext cx="2844800" cy="366183"/>
          </a:xfrm>
          <a:prstGeom prst="rect">
            <a:avLst/>
          </a:prstGeom>
        </p:spPr>
        <p:txBody>
          <a:bodyPr/>
          <a:lstStyle>
            <a:lvl1pPr>
              <a:defRPr/>
            </a:lvl1pPr>
          </a:lstStyle>
          <a:p>
            <a:fld id="{F837A89B-64C8-494D-94D8-51B302132E8A}" type="slidenum">
              <a:rPr lang="en-US"/>
              <a:pPr/>
              <a:t>‹#›</a:t>
            </a:fld>
            <a:endParaRPr lang="en-US"/>
          </a:p>
        </p:txBody>
      </p:sp>
      <p:pic>
        <p:nvPicPr>
          <p:cNvPr id="6" name="Picture 1">
            <a:extLst>
              <a:ext uri="{FF2B5EF4-FFF2-40B4-BE49-F238E27FC236}">
                <a16:creationId xmlns:a16="http://schemas.microsoft.com/office/drawing/2014/main" id="{F2098885-EE07-9744-88AF-A1DB3380463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574289" y="-150566"/>
            <a:ext cx="2694516" cy="98636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164210167"/>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userDrawn="1">
  <p:cSld name="42_Blank">
    <p:spTree>
      <p:nvGrpSpPr>
        <p:cNvPr id="1" name=""/>
        <p:cNvGrpSpPr/>
        <p:nvPr/>
      </p:nvGrpSpPr>
      <p:grpSpPr>
        <a:xfrm>
          <a:off x="0" y="0"/>
          <a:ext cx="0" cy="0"/>
          <a:chOff x="0" y="0"/>
          <a:chExt cx="0" cy="0"/>
        </a:xfrm>
      </p:grpSpPr>
      <p:sp>
        <p:nvSpPr>
          <p:cNvPr id="5" name="Title 1"/>
          <p:cNvSpPr>
            <a:spLocks noGrp="1"/>
          </p:cNvSpPr>
          <p:nvPr>
            <p:ph type="title"/>
          </p:nvPr>
        </p:nvSpPr>
        <p:spPr>
          <a:xfrm>
            <a:off x="182881" y="0"/>
            <a:ext cx="11394276" cy="685235"/>
          </a:xfrm>
        </p:spPr>
        <p:txBody>
          <a:bodyPr/>
          <a:lstStyle>
            <a:lvl1pPr>
              <a:defRPr sz="3467"/>
            </a:lvl1pPr>
          </a:lstStyle>
          <a:p>
            <a:r>
              <a:rPr lang="en-US" dirty="0"/>
              <a:t>Click to edit Master title style</a:t>
            </a:r>
          </a:p>
        </p:txBody>
      </p:sp>
      <p:sp>
        <p:nvSpPr>
          <p:cNvPr id="3" name="Footer Placeholder 2"/>
          <p:cNvSpPr>
            <a:spLocks noGrp="1"/>
          </p:cNvSpPr>
          <p:nvPr>
            <p:ph type="ftr" sz="quarter" idx="10"/>
          </p:nvPr>
        </p:nvSpPr>
        <p:spPr>
          <a:xfrm>
            <a:off x="472017" y="6356351"/>
            <a:ext cx="3860800" cy="366183"/>
          </a:xfrm>
          <a:prstGeom prst="rect">
            <a:avLst/>
          </a:prstGeom>
        </p:spPr>
        <p:txBody>
          <a:bodyPr wrap="square" numCol="1" anchorCtr="0" compatLnSpc="1">
            <a:prstTxWarp prst="textNoShape">
              <a:avLst/>
            </a:prstTxWarp>
          </a:bodyPr>
          <a:lstStyle>
            <a:lvl1pPr fontAlgn="base">
              <a:spcBef>
                <a:spcPct val="0"/>
              </a:spcBef>
              <a:spcAft>
                <a:spcPct val="0"/>
              </a:spcAft>
              <a:defRPr>
                <a:latin typeface="Corbel" charset="0"/>
                <a:ea typeface="ＭＳ Ｐゴシック" charset="0"/>
                <a:cs typeface="Corbel" charset="0"/>
              </a:defRPr>
            </a:lvl1pPr>
          </a:lstStyle>
          <a:p>
            <a:endParaRPr lang="en-US"/>
          </a:p>
        </p:txBody>
      </p:sp>
      <p:sp>
        <p:nvSpPr>
          <p:cNvPr id="4" name="Slide Number Placeholder 3"/>
          <p:cNvSpPr>
            <a:spLocks noGrp="1"/>
          </p:cNvSpPr>
          <p:nvPr>
            <p:ph type="sldNum" sz="quarter" idx="11"/>
          </p:nvPr>
        </p:nvSpPr>
        <p:spPr>
          <a:xfrm>
            <a:off x="4900084" y="6356351"/>
            <a:ext cx="2844800" cy="366183"/>
          </a:xfrm>
          <a:prstGeom prst="rect">
            <a:avLst/>
          </a:prstGeom>
        </p:spPr>
        <p:txBody>
          <a:bodyPr/>
          <a:lstStyle>
            <a:lvl1pPr>
              <a:defRPr/>
            </a:lvl1pPr>
          </a:lstStyle>
          <a:p>
            <a:fld id="{F837A89B-64C8-494D-94D8-51B302132E8A}" type="slidenum">
              <a:rPr lang="en-US"/>
              <a:pPr/>
              <a:t>‹#›</a:t>
            </a:fld>
            <a:endParaRPr lang="en-US"/>
          </a:p>
        </p:txBody>
      </p:sp>
      <p:pic>
        <p:nvPicPr>
          <p:cNvPr id="6" name="Picture 1">
            <a:extLst>
              <a:ext uri="{FF2B5EF4-FFF2-40B4-BE49-F238E27FC236}">
                <a16:creationId xmlns:a16="http://schemas.microsoft.com/office/drawing/2014/main" id="{F2098885-EE07-9744-88AF-A1DB3380463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574289" y="-150566"/>
            <a:ext cx="2694516" cy="98636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466027066"/>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userDrawn="1">
  <p:cSld name="43_Blank">
    <p:spTree>
      <p:nvGrpSpPr>
        <p:cNvPr id="1" name=""/>
        <p:cNvGrpSpPr/>
        <p:nvPr/>
      </p:nvGrpSpPr>
      <p:grpSpPr>
        <a:xfrm>
          <a:off x="0" y="0"/>
          <a:ext cx="0" cy="0"/>
          <a:chOff x="0" y="0"/>
          <a:chExt cx="0" cy="0"/>
        </a:xfrm>
      </p:grpSpPr>
      <p:sp>
        <p:nvSpPr>
          <p:cNvPr id="5" name="Title 1"/>
          <p:cNvSpPr>
            <a:spLocks noGrp="1"/>
          </p:cNvSpPr>
          <p:nvPr>
            <p:ph type="title"/>
          </p:nvPr>
        </p:nvSpPr>
        <p:spPr>
          <a:xfrm>
            <a:off x="182881" y="0"/>
            <a:ext cx="11394276" cy="685235"/>
          </a:xfrm>
        </p:spPr>
        <p:txBody>
          <a:bodyPr/>
          <a:lstStyle>
            <a:lvl1pPr>
              <a:defRPr sz="3467"/>
            </a:lvl1pPr>
          </a:lstStyle>
          <a:p>
            <a:r>
              <a:rPr lang="en-US" dirty="0"/>
              <a:t>Click to edit Master title style</a:t>
            </a:r>
          </a:p>
        </p:txBody>
      </p:sp>
      <p:sp>
        <p:nvSpPr>
          <p:cNvPr id="3" name="Footer Placeholder 2"/>
          <p:cNvSpPr>
            <a:spLocks noGrp="1"/>
          </p:cNvSpPr>
          <p:nvPr>
            <p:ph type="ftr" sz="quarter" idx="10"/>
          </p:nvPr>
        </p:nvSpPr>
        <p:spPr>
          <a:xfrm>
            <a:off x="472017" y="6356351"/>
            <a:ext cx="3860800" cy="366183"/>
          </a:xfrm>
          <a:prstGeom prst="rect">
            <a:avLst/>
          </a:prstGeom>
        </p:spPr>
        <p:txBody>
          <a:bodyPr wrap="square" numCol="1" anchorCtr="0" compatLnSpc="1">
            <a:prstTxWarp prst="textNoShape">
              <a:avLst/>
            </a:prstTxWarp>
          </a:bodyPr>
          <a:lstStyle>
            <a:lvl1pPr fontAlgn="base">
              <a:spcBef>
                <a:spcPct val="0"/>
              </a:spcBef>
              <a:spcAft>
                <a:spcPct val="0"/>
              </a:spcAft>
              <a:defRPr>
                <a:latin typeface="Corbel" charset="0"/>
                <a:ea typeface="ＭＳ Ｐゴシック" charset="0"/>
                <a:cs typeface="Corbel" charset="0"/>
              </a:defRPr>
            </a:lvl1pPr>
          </a:lstStyle>
          <a:p>
            <a:endParaRPr lang="en-US"/>
          </a:p>
        </p:txBody>
      </p:sp>
      <p:sp>
        <p:nvSpPr>
          <p:cNvPr id="4" name="Slide Number Placeholder 3"/>
          <p:cNvSpPr>
            <a:spLocks noGrp="1"/>
          </p:cNvSpPr>
          <p:nvPr>
            <p:ph type="sldNum" sz="quarter" idx="11"/>
          </p:nvPr>
        </p:nvSpPr>
        <p:spPr>
          <a:xfrm>
            <a:off x="4900084" y="6356351"/>
            <a:ext cx="2844800" cy="366183"/>
          </a:xfrm>
          <a:prstGeom prst="rect">
            <a:avLst/>
          </a:prstGeom>
        </p:spPr>
        <p:txBody>
          <a:bodyPr/>
          <a:lstStyle>
            <a:lvl1pPr>
              <a:defRPr/>
            </a:lvl1pPr>
          </a:lstStyle>
          <a:p>
            <a:fld id="{F837A89B-64C8-494D-94D8-51B302132E8A}" type="slidenum">
              <a:rPr lang="en-US"/>
              <a:pPr/>
              <a:t>‹#›</a:t>
            </a:fld>
            <a:endParaRPr lang="en-US"/>
          </a:p>
        </p:txBody>
      </p:sp>
      <p:pic>
        <p:nvPicPr>
          <p:cNvPr id="6" name="Picture 1">
            <a:extLst>
              <a:ext uri="{FF2B5EF4-FFF2-40B4-BE49-F238E27FC236}">
                <a16:creationId xmlns:a16="http://schemas.microsoft.com/office/drawing/2014/main" id="{F2098885-EE07-9744-88AF-A1DB3380463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574289" y="-150566"/>
            <a:ext cx="2694516" cy="98636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649592769"/>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userDrawn="1">
  <p:cSld name="44_Blank">
    <p:spTree>
      <p:nvGrpSpPr>
        <p:cNvPr id="1" name=""/>
        <p:cNvGrpSpPr/>
        <p:nvPr/>
      </p:nvGrpSpPr>
      <p:grpSpPr>
        <a:xfrm>
          <a:off x="0" y="0"/>
          <a:ext cx="0" cy="0"/>
          <a:chOff x="0" y="0"/>
          <a:chExt cx="0" cy="0"/>
        </a:xfrm>
      </p:grpSpPr>
      <p:sp>
        <p:nvSpPr>
          <p:cNvPr id="5" name="Title 1"/>
          <p:cNvSpPr>
            <a:spLocks noGrp="1"/>
          </p:cNvSpPr>
          <p:nvPr>
            <p:ph type="title"/>
          </p:nvPr>
        </p:nvSpPr>
        <p:spPr>
          <a:xfrm>
            <a:off x="182881" y="0"/>
            <a:ext cx="11394276" cy="685235"/>
          </a:xfrm>
        </p:spPr>
        <p:txBody>
          <a:bodyPr/>
          <a:lstStyle>
            <a:lvl1pPr>
              <a:defRPr sz="3467"/>
            </a:lvl1pPr>
          </a:lstStyle>
          <a:p>
            <a:r>
              <a:rPr lang="en-US" dirty="0"/>
              <a:t>Click to edit Master title style</a:t>
            </a:r>
          </a:p>
        </p:txBody>
      </p:sp>
      <p:sp>
        <p:nvSpPr>
          <p:cNvPr id="3" name="Footer Placeholder 2"/>
          <p:cNvSpPr>
            <a:spLocks noGrp="1"/>
          </p:cNvSpPr>
          <p:nvPr>
            <p:ph type="ftr" sz="quarter" idx="10"/>
          </p:nvPr>
        </p:nvSpPr>
        <p:spPr>
          <a:xfrm>
            <a:off x="472017" y="6356351"/>
            <a:ext cx="3860800" cy="366183"/>
          </a:xfrm>
          <a:prstGeom prst="rect">
            <a:avLst/>
          </a:prstGeom>
        </p:spPr>
        <p:txBody>
          <a:bodyPr wrap="square" numCol="1" anchorCtr="0" compatLnSpc="1">
            <a:prstTxWarp prst="textNoShape">
              <a:avLst/>
            </a:prstTxWarp>
          </a:bodyPr>
          <a:lstStyle>
            <a:lvl1pPr fontAlgn="base">
              <a:spcBef>
                <a:spcPct val="0"/>
              </a:spcBef>
              <a:spcAft>
                <a:spcPct val="0"/>
              </a:spcAft>
              <a:defRPr>
                <a:latin typeface="Corbel" charset="0"/>
                <a:ea typeface="ＭＳ Ｐゴシック" charset="0"/>
                <a:cs typeface="Corbel" charset="0"/>
              </a:defRPr>
            </a:lvl1pPr>
          </a:lstStyle>
          <a:p>
            <a:endParaRPr lang="en-US"/>
          </a:p>
        </p:txBody>
      </p:sp>
      <p:sp>
        <p:nvSpPr>
          <p:cNvPr id="4" name="Slide Number Placeholder 3"/>
          <p:cNvSpPr>
            <a:spLocks noGrp="1"/>
          </p:cNvSpPr>
          <p:nvPr>
            <p:ph type="sldNum" sz="quarter" idx="11"/>
          </p:nvPr>
        </p:nvSpPr>
        <p:spPr>
          <a:xfrm>
            <a:off x="4900084" y="6356351"/>
            <a:ext cx="2844800" cy="366183"/>
          </a:xfrm>
          <a:prstGeom prst="rect">
            <a:avLst/>
          </a:prstGeom>
        </p:spPr>
        <p:txBody>
          <a:bodyPr/>
          <a:lstStyle>
            <a:lvl1pPr>
              <a:defRPr/>
            </a:lvl1pPr>
          </a:lstStyle>
          <a:p>
            <a:fld id="{F837A89B-64C8-494D-94D8-51B302132E8A}" type="slidenum">
              <a:rPr lang="en-US"/>
              <a:pPr/>
              <a:t>‹#›</a:t>
            </a:fld>
            <a:endParaRPr lang="en-US"/>
          </a:p>
        </p:txBody>
      </p:sp>
      <p:pic>
        <p:nvPicPr>
          <p:cNvPr id="6" name="Picture 1">
            <a:extLst>
              <a:ext uri="{FF2B5EF4-FFF2-40B4-BE49-F238E27FC236}">
                <a16:creationId xmlns:a16="http://schemas.microsoft.com/office/drawing/2014/main" id="{F2098885-EE07-9744-88AF-A1DB3380463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574289" y="-150566"/>
            <a:ext cx="2694516" cy="98636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914863893"/>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117" Type="http://schemas.openxmlformats.org/officeDocument/2006/relationships/slideLayout" Target="../slideLayouts/slideLayout117.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84" Type="http://schemas.openxmlformats.org/officeDocument/2006/relationships/slideLayout" Target="../slideLayouts/slideLayout84.xml"/><Relationship Id="rId89" Type="http://schemas.openxmlformats.org/officeDocument/2006/relationships/slideLayout" Target="../slideLayouts/slideLayout89.xml"/><Relationship Id="rId112" Type="http://schemas.openxmlformats.org/officeDocument/2006/relationships/slideLayout" Target="../slideLayouts/slideLayout112.xml"/><Relationship Id="rId16" Type="http://schemas.openxmlformats.org/officeDocument/2006/relationships/slideLayout" Target="../slideLayouts/slideLayout16.xml"/><Relationship Id="rId107" Type="http://schemas.openxmlformats.org/officeDocument/2006/relationships/slideLayout" Target="../slideLayouts/slideLayout107.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102" Type="http://schemas.openxmlformats.org/officeDocument/2006/relationships/slideLayout" Target="../slideLayouts/slideLayout102.xml"/><Relationship Id="rId123" Type="http://schemas.openxmlformats.org/officeDocument/2006/relationships/theme" Target="../theme/theme1.xml"/><Relationship Id="rId5" Type="http://schemas.openxmlformats.org/officeDocument/2006/relationships/slideLayout" Target="../slideLayouts/slideLayout5.xml"/><Relationship Id="rId90" Type="http://schemas.openxmlformats.org/officeDocument/2006/relationships/slideLayout" Target="../slideLayouts/slideLayout90.xml"/><Relationship Id="rId95" Type="http://schemas.openxmlformats.org/officeDocument/2006/relationships/slideLayout" Target="../slideLayouts/slideLayout95.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113" Type="http://schemas.openxmlformats.org/officeDocument/2006/relationships/slideLayout" Target="../slideLayouts/slideLayout113.xml"/><Relationship Id="rId118" Type="http://schemas.openxmlformats.org/officeDocument/2006/relationships/slideLayout" Target="../slideLayouts/slideLayout118.xml"/><Relationship Id="rId80" Type="http://schemas.openxmlformats.org/officeDocument/2006/relationships/slideLayout" Target="../slideLayouts/slideLayout80.xml"/><Relationship Id="rId85" Type="http://schemas.openxmlformats.org/officeDocument/2006/relationships/slideLayout" Target="../slideLayouts/slideLayout85.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59" Type="http://schemas.openxmlformats.org/officeDocument/2006/relationships/slideLayout" Target="../slideLayouts/slideLayout59.xml"/><Relationship Id="rId103" Type="http://schemas.openxmlformats.org/officeDocument/2006/relationships/slideLayout" Target="../slideLayouts/slideLayout103.xml"/><Relationship Id="rId108" Type="http://schemas.openxmlformats.org/officeDocument/2006/relationships/slideLayout" Target="../slideLayouts/slideLayout108.xml"/><Relationship Id="rId54" Type="http://schemas.openxmlformats.org/officeDocument/2006/relationships/slideLayout" Target="../slideLayouts/slideLayout54.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91" Type="http://schemas.openxmlformats.org/officeDocument/2006/relationships/slideLayout" Target="../slideLayouts/slideLayout91.xml"/><Relationship Id="rId96" Type="http://schemas.openxmlformats.org/officeDocument/2006/relationships/slideLayout" Target="../slideLayouts/slideLayout96.xml"/><Relationship Id="rId1" Type="http://schemas.openxmlformats.org/officeDocument/2006/relationships/slideLayout" Target="../slideLayouts/slideLayout1.xml"/><Relationship Id="rId6" Type="http://schemas.openxmlformats.org/officeDocument/2006/relationships/slideLayout" Target="../slideLayouts/slideLayout6.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49" Type="http://schemas.openxmlformats.org/officeDocument/2006/relationships/slideLayout" Target="../slideLayouts/slideLayout49.xml"/><Relationship Id="rId114" Type="http://schemas.openxmlformats.org/officeDocument/2006/relationships/slideLayout" Target="../slideLayouts/slideLayout114.xml"/><Relationship Id="rId119" Type="http://schemas.openxmlformats.org/officeDocument/2006/relationships/slideLayout" Target="../slideLayouts/slideLayout119.xml"/><Relationship Id="rId44" Type="http://schemas.openxmlformats.org/officeDocument/2006/relationships/slideLayout" Target="../slideLayouts/slideLayout44.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81" Type="http://schemas.openxmlformats.org/officeDocument/2006/relationships/slideLayout" Target="../slideLayouts/slideLayout81.xml"/><Relationship Id="rId86" Type="http://schemas.openxmlformats.org/officeDocument/2006/relationships/slideLayout" Target="../slideLayouts/slideLayout86.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109" Type="http://schemas.openxmlformats.org/officeDocument/2006/relationships/slideLayout" Target="../slideLayouts/slideLayout10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97" Type="http://schemas.openxmlformats.org/officeDocument/2006/relationships/slideLayout" Target="../slideLayouts/slideLayout97.xml"/><Relationship Id="rId104" Type="http://schemas.openxmlformats.org/officeDocument/2006/relationships/slideLayout" Target="../slideLayouts/slideLayout104.xml"/><Relationship Id="rId120" Type="http://schemas.openxmlformats.org/officeDocument/2006/relationships/slideLayout" Target="../slideLayouts/slideLayout120.xml"/><Relationship Id="rId7" Type="http://schemas.openxmlformats.org/officeDocument/2006/relationships/slideLayout" Target="../slideLayouts/slideLayout7.xml"/><Relationship Id="rId71" Type="http://schemas.openxmlformats.org/officeDocument/2006/relationships/slideLayout" Target="../slideLayouts/slideLayout71.xml"/><Relationship Id="rId92" Type="http://schemas.openxmlformats.org/officeDocument/2006/relationships/slideLayout" Target="../slideLayouts/slideLayout92.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slideLayout" Target="../slideLayouts/slideLayout87.xml"/><Relationship Id="rId110" Type="http://schemas.openxmlformats.org/officeDocument/2006/relationships/slideLayout" Target="../slideLayouts/slideLayout110.xml"/><Relationship Id="rId115" Type="http://schemas.openxmlformats.org/officeDocument/2006/relationships/slideLayout" Target="../slideLayouts/slideLayout115.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56" Type="http://schemas.openxmlformats.org/officeDocument/2006/relationships/slideLayout" Target="../slideLayouts/slideLayout56.xml"/><Relationship Id="rId77" Type="http://schemas.openxmlformats.org/officeDocument/2006/relationships/slideLayout" Target="../slideLayouts/slideLayout77.xml"/><Relationship Id="rId100" Type="http://schemas.openxmlformats.org/officeDocument/2006/relationships/slideLayout" Target="../slideLayouts/slideLayout100.xml"/><Relationship Id="rId105" Type="http://schemas.openxmlformats.org/officeDocument/2006/relationships/slideLayout" Target="../slideLayouts/slideLayout105.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93" Type="http://schemas.openxmlformats.org/officeDocument/2006/relationships/slideLayout" Target="../slideLayouts/slideLayout93.xml"/><Relationship Id="rId98" Type="http://schemas.openxmlformats.org/officeDocument/2006/relationships/slideLayout" Target="../slideLayouts/slideLayout98.xml"/><Relationship Id="rId121" Type="http://schemas.openxmlformats.org/officeDocument/2006/relationships/slideLayout" Target="../slideLayouts/slideLayout121.xml"/><Relationship Id="rId3" Type="http://schemas.openxmlformats.org/officeDocument/2006/relationships/slideLayout" Target="../slideLayouts/slideLayout3.xml"/><Relationship Id="rId25" Type="http://schemas.openxmlformats.org/officeDocument/2006/relationships/slideLayout" Target="../slideLayouts/slideLayout25.xml"/><Relationship Id="rId46" Type="http://schemas.openxmlformats.org/officeDocument/2006/relationships/slideLayout" Target="../slideLayouts/slideLayout46.xml"/><Relationship Id="rId67" Type="http://schemas.openxmlformats.org/officeDocument/2006/relationships/slideLayout" Target="../slideLayouts/slideLayout67.xml"/><Relationship Id="rId116" Type="http://schemas.openxmlformats.org/officeDocument/2006/relationships/slideLayout" Target="../slideLayouts/slideLayout11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62" Type="http://schemas.openxmlformats.org/officeDocument/2006/relationships/slideLayout" Target="../slideLayouts/slideLayout62.xml"/><Relationship Id="rId83" Type="http://schemas.openxmlformats.org/officeDocument/2006/relationships/slideLayout" Target="../slideLayouts/slideLayout83.xml"/><Relationship Id="rId88" Type="http://schemas.openxmlformats.org/officeDocument/2006/relationships/slideLayout" Target="../slideLayouts/slideLayout88.xml"/><Relationship Id="rId111" Type="http://schemas.openxmlformats.org/officeDocument/2006/relationships/slideLayout" Target="../slideLayouts/slideLayout111.xml"/><Relationship Id="rId15" Type="http://schemas.openxmlformats.org/officeDocument/2006/relationships/slideLayout" Target="../slideLayouts/slideLayout15.xml"/><Relationship Id="rId36" Type="http://schemas.openxmlformats.org/officeDocument/2006/relationships/slideLayout" Target="../slideLayouts/slideLayout36.xml"/><Relationship Id="rId57" Type="http://schemas.openxmlformats.org/officeDocument/2006/relationships/slideLayout" Target="../slideLayouts/slideLayout57.xml"/><Relationship Id="rId106" Type="http://schemas.openxmlformats.org/officeDocument/2006/relationships/slideLayout" Target="../slideLayouts/slideLayout106.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52" Type="http://schemas.openxmlformats.org/officeDocument/2006/relationships/slideLayout" Target="../slideLayouts/slideLayout52.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94" Type="http://schemas.openxmlformats.org/officeDocument/2006/relationships/slideLayout" Target="../slideLayouts/slideLayout94.xml"/><Relationship Id="rId99" Type="http://schemas.openxmlformats.org/officeDocument/2006/relationships/slideLayout" Target="../slideLayouts/slideLayout99.xml"/><Relationship Id="rId101" Type="http://schemas.openxmlformats.org/officeDocument/2006/relationships/slideLayout" Target="../slideLayouts/slideLayout101.xml"/><Relationship Id="rId122" Type="http://schemas.openxmlformats.org/officeDocument/2006/relationships/slideLayout" Target="../slideLayouts/slideLayout1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11241741" y="6378130"/>
            <a:ext cx="454745" cy="245223"/>
          </a:xfrm>
          <a:prstGeom prst="rect">
            <a:avLst/>
          </a:prstGeom>
        </p:spPr>
        <p:txBody>
          <a:bodyPr lIns="0" tIns="0" rIns="0" bIns="0" anchor="b"/>
          <a:lstStyle>
            <a:lvl1pPr algn="r">
              <a:defRPr lang="en-US" sz="1000" smtClean="0">
                <a:solidFill>
                  <a:schemeClr val="bg1">
                    <a:lumMod val="75000"/>
                  </a:schemeClr>
                </a:solidFill>
                <a:latin typeface="+mn-lt"/>
                <a:cs typeface="Arial" panose="020B0604020202020204" pitchFamily="34" charset="0"/>
              </a:defRPr>
            </a:lvl1pPr>
          </a:lstStyle>
          <a:p>
            <a:fld id="{523A240F-EAFE-E84F-B44C-6D7A08E0E409}" type="slidenum">
              <a:rPr lang="en-US" smtClean="0"/>
              <a:t>‹#›</a:t>
            </a:fld>
            <a:endParaRPr lang="en-US"/>
          </a:p>
        </p:txBody>
      </p:sp>
      <p:sp>
        <p:nvSpPr>
          <p:cNvPr id="5" name="Footer Placeholder 4"/>
          <p:cNvSpPr>
            <a:spLocks noGrp="1"/>
          </p:cNvSpPr>
          <p:nvPr>
            <p:ph type="ftr" sz="quarter" idx="3"/>
          </p:nvPr>
        </p:nvSpPr>
        <p:spPr>
          <a:xfrm>
            <a:off x="8839199" y="6378130"/>
            <a:ext cx="2241177" cy="245223"/>
          </a:xfrm>
          <a:prstGeom prst="rect">
            <a:avLst/>
          </a:prstGeom>
        </p:spPr>
        <p:txBody>
          <a:bodyPr lIns="0" tIns="0" rIns="0" bIns="0" anchor="b"/>
          <a:lstStyle>
            <a:lvl1pPr algn="r">
              <a:defRPr lang="en-US" sz="1000" smtClean="0">
                <a:solidFill>
                  <a:schemeClr val="bg1">
                    <a:lumMod val="75000"/>
                  </a:schemeClr>
                </a:solidFill>
                <a:latin typeface="+mn-lt"/>
                <a:cs typeface="Arial" panose="020B0604020202020204" pitchFamily="34" charset="0"/>
              </a:defRPr>
            </a:lvl1pPr>
          </a:lstStyle>
          <a:p>
            <a:r>
              <a:rPr lang="en-US"/>
              <a:t>MSK Confidential — do not distribute</a:t>
            </a:r>
          </a:p>
        </p:txBody>
      </p:sp>
      <p:sp>
        <p:nvSpPr>
          <p:cNvPr id="2" name="Title Placeholder 1"/>
          <p:cNvSpPr>
            <a:spLocks noGrp="1"/>
          </p:cNvSpPr>
          <p:nvPr>
            <p:ph type="title"/>
          </p:nvPr>
        </p:nvSpPr>
        <p:spPr>
          <a:xfrm>
            <a:off x="512063" y="457201"/>
            <a:ext cx="11184423" cy="914400"/>
          </a:xfrm>
          <a:prstGeom prst="rect">
            <a:avLst/>
          </a:prstGeom>
        </p:spPr>
        <p:txBody>
          <a:bodyPr vert="horz" lIns="0" tIns="0" rIns="0" bIns="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512064" y="1700783"/>
            <a:ext cx="11184422" cy="4404741"/>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76118842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 id="2147483707" r:id="rId47"/>
    <p:sldLayoutId id="2147483708" r:id="rId48"/>
    <p:sldLayoutId id="2147483709" r:id="rId49"/>
    <p:sldLayoutId id="2147483710" r:id="rId50"/>
    <p:sldLayoutId id="2147483711" r:id="rId51"/>
    <p:sldLayoutId id="2147483712" r:id="rId52"/>
    <p:sldLayoutId id="2147483713" r:id="rId53"/>
    <p:sldLayoutId id="2147483714" r:id="rId54"/>
    <p:sldLayoutId id="2147483715" r:id="rId55"/>
    <p:sldLayoutId id="2147483716" r:id="rId56"/>
    <p:sldLayoutId id="2147483717" r:id="rId57"/>
    <p:sldLayoutId id="2147483718" r:id="rId58"/>
    <p:sldLayoutId id="2147483719" r:id="rId59"/>
    <p:sldLayoutId id="2147483720" r:id="rId60"/>
    <p:sldLayoutId id="2147483721" r:id="rId61"/>
    <p:sldLayoutId id="2147483722" r:id="rId62"/>
    <p:sldLayoutId id="2147483723" r:id="rId63"/>
    <p:sldLayoutId id="2147483724" r:id="rId64"/>
    <p:sldLayoutId id="2147483725" r:id="rId65"/>
    <p:sldLayoutId id="2147483726" r:id="rId66"/>
    <p:sldLayoutId id="2147483727" r:id="rId67"/>
    <p:sldLayoutId id="2147483728" r:id="rId68"/>
    <p:sldLayoutId id="2147483729" r:id="rId69"/>
    <p:sldLayoutId id="2147483730" r:id="rId70"/>
    <p:sldLayoutId id="2147483731" r:id="rId71"/>
    <p:sldLayoutId id="2147483732" r:id="rId72"/>
    <p:sldLayoutId id="2147483733" r:id="rId73"/>
    <p:sldLayoutId id="2147483734" r:id="rId74"/>
    <p:sldLayoutId id="2147483735" r:id="rId75"/>
    <p:sldLayoutId id="2147483736" r:id="rId76"/>
    <p:sldLayoutId id="2147483737" r:id="rId77"/>
    <p:sldLayoutId id="2147483738" r:id="rId78"/>
    <p:sldLayoutId id="2147483743" r:id="rId79"/>
    <p:sldLayoutId id="2147483744" r:id="rId80"/>
    <p:sldLayoutId id="2147483745" r:id="rId81"/>
    <p:sldLayoutId id="2147483746" r:id="rId82"/>
    <p:sldLayoutId id="2147483747" r:id="rId83"/>
    <p:sldLayoutId id="2147483748" r:id="rId84"/>
    <p:sldLayoutId id="2147483749" r:id="rId85"/>
    <p:sldLayoutId id="2147483750" r:id="rId86"/>
    <p:sldLayoutId id="2147483751" r:id="rId87"/>
    <p:sldLayoutId id="2147483752" r:id="rId88"/>
    <p:sldLayoutId id="2147483753" r:id="rId89"/>
    <p:sldLayoutId id="2147483754" r:id="rId90"/>
    <p:sldLayoutId id="2147483761" r:id="rId91"/>
    <p:sldLayoutId id="2147483762" r:id="rId92"/>
    <p:sldLayoutId id="2147483763" r:id="rId93"/>
    <p:sldLayoutId id="2147483773" r:id="rId94"/>
    <p:sldLayoutId id="2147483774" r:id="rId95"/>
    <p:sldLayoutId id="2147483775" r:id="rId96"/>
    <p:sldLayoutId id="2147483776" r:id="rId97"/>
    <p:sldLayoutId id="2147483777" r:id="rId98"/>
    <p:sldLayoutId id="2147483778" r:id="rId99"/>
    <p:sldLayoutId id="2147483779" r:id="rId100"/>
    <p:sldLayoutId id="2147483780" r:id="rId101"/>
    <p:sldLayoutId id="2147483781" r:id="rId102"/>
    <p:sldLayoutId id="2147483782" r:id="rId103"/>
    <p:sldLayoutId id="2147483783" r:id="rId104"/>
    <p:sldLayoutId id="2147483784" r:id="rId105"/>
    <p:sldLayoutId id="2147483785" r:id="rId106"/>
    <p:sldLayoutId id="2147483786" r:id="rId107"/>
    <p:sldLayoutId id="2147483787" r:id="rId108"/>
    <p:sldLayoutId id="2147483788" r:id="rId109"/>
    <p:sldLayoutId id="2147483789" r:id="rId110"/>
    <p:sldLayoutId id="2147483790" r:id="rId111"/>
    <p:sldLayoutId id="2147483791" r:id="rId112"/>
    <p:sldLayoutId id="2147483792" r:id="rId113"/>
    <p:sldLayoutId id="2147483793" r:id="rId114"/>
    <p:sldLayoutId id="2147483794" r:id="rId115"/>
    <p:sldLayoutId id="2147483795" r:id="rId116"/>
    <p:sldLayoutId id="2147483796" r:id="rId117"/>
    <p:sldLayoutId id="2147483797" r:id="rId118"/>
    <p:sldLayoutId id="2147483798" r:id="rId119"/>
    <p:sldLayoutId id="2147483799" r:id="rId120"/>
    <p:sldLayoutId id="2147483800" r:id="rId121"/>
    <p:sldLayoutId id="2147483801" r:id="rId122"/>
  </p:sldLayoutIdLst>
  <p:hf hdr="0" dt="0"/>
  <p:txStyles>
    <p:titleStyle>
      <a:lvl1pPr algn="l" defTabSz="914400" rtl="0" eaLnBrk="1" latinLnBrk="0" hangingPunct="1">
        <a:lnSpc>
          <a:spcPct val="90000"/>
        </a:lnSpc>
        <a:spcBef>
          <a:spcPct val="0"/>
        </a:spcBef>
        <a:buNone/>
        <a:defRPr sz="3200" b="1" kern="1200" spc="-50" baseline="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600"/>
        </a:spcAft>
        <a:buFont typeface="Arial" panose="020B0604020202020204" pitchFamily="34" charset="0"/>
        <a:buNone/>
        <a:defRPr sz="1800" kern="1200">
          <a:solidFill>
            <a:srgbClr val="272524"/>
          </a:solidFill>
          <a:latin typeface="+mn-lt"/>
          <a:ea typeface="+mn-ea"/>
          <a:cs typeface="+mn-cs"/>
        </a:defRPr>
      </a:lvl1pPr>
      <a:lvl2pPr marL="228600" indent="-228600" algn="l" defTabSz="914400" rtl="0" eaLnBrk="1" latinLnBrk="0" hangingPunct="1">
        <a:lnSpc>
          <a:spcPct val="100000"/>
        </a:lnSpc>
        <a:spcBef>
          <a:spcPts val="0"/>
        </a:spcBef>
        <a:spcAft>
          <a:spcPts val="600"/>
        </a:spcAft>
        <a:buFont typeface="Arial" panose="020B0604020202020204" pitchFamily="34" charset="0"/>
        <a:buChar char="•"/>
        <a:tabLst/>
        <a:defRPr sz="1800" kern="1200">
          <a:solidFill>
            <a:srgbClr val="272524"/>
          </a:solidFill>
          <a:latin typeface="+mn-lt"/>
          <a:ea typeface="+mn-ea"/>
          <a:cs typeface="+mn-cs"/>
        </a:defRPr>
      </a:lvl2pPr>
      <a:lvl3pPr marL="457200" indent="-228600" algn="l" defTabSz="914400" rtl="0" eaLnBrk="1" latinLnBrk="0" hangingPunct="1">
        <a:lnSpc>
          <a:spcPct val="100000"/>
        </a:lnSpc>
        <a:spcBef>
          <a:spcPts val="0"/>
        </a:spcBef>
        <a:spcAft>
          <a:spcPts val="600"/>
        </a:spcAft>
        <a:buFont typeface="System Font Regular"/>
        <a:buChar char="–"/>
        <a:tabLst/>
        <a:defRPr sz="1800" kern="1200">
          <a:solidFill>
            <a:srgbClr val="272524"/>
          </a:solidFill>
          <a:latin typeface="+mn-lt"/>
          <a:ea typeface="+mn-ea"/>
          <a:cs typeface="+mn-cs"/>
        </a:defRPr>
      </a:lvl3pPr>
      <a:lvl4pPr marL="685800" indent="-228600" algn="l" defTabSz="914400" rtl="0" eaLnBrk="1" latinLnBrk="0" hangingPunct="1">
        <a:lnSpc>
          <a:spcPct val="100000"/>
        </a:lnSpc>
        <a:spcBef>
          <a:spcPts val="0"/>
        </a:spcBef>
        <a:spcAft>
          <a:spcPts val="600"/>
        </a:spcAft>
        <a:buFont typeface="Arial" panose="020B0604020202020204" pitchFamily="34" charset="0"/>
        <a:buChar char="•"/>
        <a:tabLst/>
        <a:defRPr sz="1800" kern="1200">
          <a:solidFill>
            <a:srgbClr val="272524"/>
          </a:solidFill>
          <a:latin typeface="+mn-lt"/>
          <a:ea typeface="+mn-ea"/>
          <a:cs typeface="+mn-cs"/>
        </a:defRPr>
      </a:lvl4pPr>
      <a:lvl5pPr marL="914400" indent="-228600" algn="l" defTabSz="914400" rtl="0" eaLnBrk="1" latinLnBrk="0" hangingPunct="1">
        <a:lnSpc>
          <a:spcPct val="100000"/>
        </a:lnSpc>
        <a:spcBef>
          <a:spcPts val="0"/>
        </a:spcBef>
        <a:spcAft>
          <a:spcPts val="600"/>
        </a:spcAft>
        <a:buFont typeface="System Font Regular"/>
        <a:buChar char="–"/>
        <a:tabLst/>
        <a:defRPr sz="1800" kern="1200">
          <a:solidFill>
            <a:srgbClr val="272524"/>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88">
          <p15:clr>
            <a:srgbClr val="F26B43"/>
          </p15:clr>
        </p15:guide>
        <p15:guide id="2" pos="318">
          <p15:clr>
            <a:srgbClr val="F26B43"/>
          </p15:clr>
        </p15:guide>
        <p15:guide id="3" pos="7370">
          <p15:clr>
            <a:srgbClr val="F26B43"/>
          </p15:clr>
        </p15:guide>
        <p15:guide id="4" orient="horz" pos="4170">
          <p15:clr>
            <a:srgbClr val="F26B43"/>
          </p15:clr>
        </p15:guide>
        <p15:guide id="5" orient="horz" pos="864">
          <p15:clr>
            <a:srgbClr val="F26B43"/>
          </p15:clr>
        </p15:guide>
        <p15:guide id="6" orient="horz" pos="1070">
          <p15:clr>
            <a:srgbClr val="F26B43"/>
          </p15:clr>
        </p15:guide>
        <p15:guide id="7" orient="horz" pos="3846">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4.xml"/></Relationships>
</file>

<file path=ppt/slides/_rels/slide10.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notesSlide" Target="../notesSlides/notesSlide8.xml"/><Relationship Id="rId1" Type="http://schemas.openxmlformats.org/officeDocument/2006/relationships/slideLayout" Target="../slideLayouts/slideLayout8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3.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1.xml"/><Relationship Id="rId1" Type="http://schemas.openxmlformats.org/officeDocument/2006/relationships/slideLayout" Target="../slideLayouts/slideLayout8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7.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8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9.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6.xml"/><Relationship Id="rId1" Type="http://schemas.openxmlformats.org/officeDocument/2006/relationships/slideLayout" Target="../slideLayouts/slideLayout9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5.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7.xml"/><Relationship Id="rId1" Type="http://schemas.openxmlformats.org/officeDocument/2006/relationships/slideLayout" Target="../slideLayouts/slideLayout91.xml"/><Relationship Id="rId6" Type="http://schemas.openxmlformats.org/officeDocument/2006/relationships/image" Target="../media/image23.tiff"/><Relationship Id="rId5" Type="http://schemas.openxmlformats.org/officeDocument/2006/relationships/image" Target="../media/image22.png"/><Relationship Id="rId4" Type="http://schemas.openxmlformats.org/officeDocument/2006/relationships/image" Target="../media/image21.jpeg"/></Relationships>
</file>

<file path=ppt/slides/_rels/slide21.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8.xml"/><Relationship Id="rId1" Type="http://schemas.openxmlformats.org/officeDocument/2006/relationships/slideLayout" Target="../slideLayouts/slideLayout92.xml"/></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93.xml"/><Relationship Id="rId5" Type="http://schemas.openxmlformats.org/officeDocument/2006/relationships/image" Target="../media/image27.png"/><Relationship Id="rId4" Type="http://schemas.openxmlformats.org/officeDocument/2006/relationships/image" Target="../media/image26.png"/></Relationships>
</file>

<file path=ppt/slides/_rels/slide2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0.xml"/><Relationship Id="rId1" Type="http://schemas.openxmlformats.org/officeDocument/2006/relationships/slideLayout" Target="../slideLayouts/slideLayout9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9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96.xml"/></Relationships>
</file>

<file path=ppt/slides/_rels/slide26.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23.xml"/><Relationship Id="rId1" Type="http://schemas.openxmlformats.org/officeDocument/2006/relationships/slideLayout" Target="../slideLayouts/slideLayout97.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 Id="rId9" Type="http://schemas.microsoft.com/office/2007/relationships/hdphoto" Target="../media/hdphoto1.wdp"/></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98.xml"/></Relationships>
</file>

<file path=ppt/slides/_rels/slide2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5.xml"/><Relationship Id="rId1" Type="http://schemas.openxmlformats.org/officeDocument/2006/relationships/slideLayout" Target="../slideLayouts/slideLayout99.xml"/></Relationships>
</file>

<file path=ppt/slides/_rels/slide29.xml.rels><?xml version="1.0" encoding="UTF-8" standalone="yes"?>
<Relationships xmlns="http://schemas.openxmlformats.org/package/2006/relationships"><Relationship Id="rId8" Type="http://schemas.openxmlformats.org/officeDocument/2006/relationships/image" Target="../media/image41.png"/><Relationship Id="rId13" Type="http://schemas.openxmlformats.org/officeDocument/2006/relationships/image" Target="../media/image9.emf"/><Relationship Id="rId3" Type="http://schemas.openxmlformats.org/officeDocument/2006/relationships/image" Target="../media/image36.png"/><Relationship Id="rId7" Type="http://schemas.openxmlformats.org/officeDocument/2006/relationships/image" Target="../media/image40.png"/><Relationship Id="rId12" Type="http://schemas.openxmlformats.org/officeDocument/2006/relationships/image" Target="../media/image45.png"/><Relationship Id="rId2" Type="http://schemas.openxmlformats.org/officeDocument/2006/relationships/notesSlide" Target="../notesSlides/notesSlide26.xml"/><Relationship Id="rId1" Type="http://schemas.openxmlformats.org/officeDocument/2006/relationships/slideLayout" Target="../slideLayouts/slideLayout100.xml"/><Relationship Id="rId6" Type="http://schemas.openxmlformats.org/officeDocument/2006/relationships/image" Target="../media/image39.png"/><Relationship Id="rId11" Type="http://schemas.openxmlformats.org/officeDocument/2006/relationships/image" Target="../media/image44.png"/><Relationship Id="rId5" Type="http://schemas.openxmlformats.org/officeDocument/2006/relationships/image" Target="../media/image38.png"/><Relationship Id="rId10" Type="http://schemas.openxmlformats.org/officeDocument/2006/relationships/image" Target="../media/image43.png"/><Relationship Id="rId4" Type="http://schemas.openxmlformats.org/officeDocument/2006/relationships/image" Target="../media/image37.png"/><Relationship Id="rId9" Type="http://schemas.openxmlformats.org/officeDocument/2006/relationships/image" Target="../media/image42.png"/></Relationships>
</file>

<file path=ppt/slides/_rels/slide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6.xml"/></Relationships>
</file>

<file path=ppt/slides/_rels/slide30.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notesSlide" Target="../notesSlides/notesSlide27.xml"/><Relationship Id="rId1" Type="http://schemas.openxmlformats.org/officeDocument/2006/relationships/slideLayout" Target="../slideLayouts/slideLayout100.xml"/><Relationship Id="rId4" Type="http://schemas.openxmlformats.org/officeDocument/2006/relationships/image" Target="../media/image9.emf"/></Relationships>
</file>

<file path=ppt/slides/_rels/slide31.xml.rels><?xml version="1.0" encoding="UTF-8" standalone="yes"?>
<Relationships xmlns="http://schemas.openxmlformats.org/package/2006/relationships"><Relationship Id="rId3" Type="http://schemas.openxmlformats.org/officeDocument/2006/relationships/image" Target="../media/image47.tiff"/><Relationship Id="rId2" Type="http://schemas.openxmlformats.org/officeDocument/2006/relationships/notesSlide" Target="../notesSlides/notesSlide28.xml"/><Relationship Id="rId1" Type="http://schemas.openxmlformats.org/officeDocument/2006/relationships/slideLayout" Target="../slideLayouts/slideLayout101.xml"/></Relationships>
</file>

<file path=ppt/slides/_rels/slide3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101.xml"/></Relationships>
</file>

<file path=ppt/slides/_rels/slide33.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50.png"/><Relationship Id="rId7" Type="http://schemas.openxmlformats.org/officeDocument/2006/relationships/image" Target="../media/image54.png"/><Relationship Id="rId2" Type="http://schemas.openxmlformats.org/officeDocument/2006/relationships/notesSlide" Target="../notesSlides/notesSlide29.xml"/><Relationship Id="rId1" Type="http://schemas.openxmlformats.org/officeDocument/2006/relationships/slideLayout" Target="../slideLayouts/slideLayout102.xml"/><Relationship Id="rId6" Type="http://schemas.openxmlformats.org/officeDocument/2006/relationships/image" Target="../media/image53.png"/><Relationship Id="rId5" Type="http://schemas.openxmlformats.org/officeDocument/2006/relationships/image" Target="../media/image52.png"/><Relationship Id="rId10" Type="http://schemas.openxmlformats.org/officeDocument/2006/relationships/image" Target="../media/image57.emf"/><Relationship Id="rId4" Type="http://schemas.openxmlformats.org/officeDocument/2006/relationships/image" Target="../media/image51.png"/><Relationship Id="rId9" Type="http://schemas.openxmlformats.org/officeDocument/2006/relationships/image" Target="../media/image56.emf"/></Relationships>
</file>

<file path=ppt/slides/_rels/slide3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0.xml"/><Relationship Id="rId1" Type="http://schemas.openxmlformats.org/officeDocument/2006/relationships/slideLayout" Target="../slideLayouts/slideLayout103.xml"/><Relationship Id="rId4" Type="http://schemas.openxmlformats.org/officeDocument/2006/relationships/image" Target="../media/image59.emf"/></Relationships>
</file>

<file path=ppt/slides/_rels/slide35.xml.rels><?xml version="1.0" encoding="UTF-8" standalone="yes"?>
<Relationships xmlns="http://schemas.openxmlformats.org/package/2006/relationships"><Relationship Id="rId3" Type="http://schemas.openxmlformats.org/officeDocument/2006/relationships/image" Target="../media/image60.emf"/><Relationship Id="rId2" Type="http://schemas.openxmlformats.org/officeDocument/2006/relationships/notesSlide" Target="../notesSlides/notesSlide31.xml"/><Relationship Id="rId1" Type="http://schemas.openxmlformats.org/officeDocument/2006/relationships/slideLayout" Target="../slideLayouts/slideLayout104.xml"/></Relationships>
</file>

<file path=ppt/slides/_rels/slide36.xml.rels><?xml version="1.0" encoding="UTF-8" standalone="yes"?>
<Relationships xmlns="http://schemas.openxmlformats.org/package/2006/relationships"><Relationship Id="rId3" Type="http://schemas.openxmlformats.org/officeDocument/2006/relationships/image" Target="../media/image61.emf"/><Relationship Id="rId2" Type="http://schemas.openxmlformats.org/officeDocument/2006/relationships/notesSlide" Target="../notesSlides/notesSlide32.xml"/><Relationship Id="rId1" Type="http://schemas.openxmlformats.org/officeDocument/2006/relationships/slideLayout" Target="../slideLayouts/slideLayout105.xml"/><Relationship Id="rId5" Type="http://schemas.openxmlformats.org/officeDocument/2006/relationships/image" Target="../media/image63.png"/><Relationship Id="rId4" Type="http://schemas.openxmlformats.org/officeDocument/2006/relationships/image" Target="../media/image62.png"/></Relationships>
</file>

<file path=ppt/slides/_rels/slide3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33.xml"/><Relationship Id="rId1" Type="http://schemas.openxmlformats.org/officeDocument/2006/relationships/slideLayout" Target="../slideLayouts/slideLayout106.xml"/></Relationships>
</file>

<file path=ppt/slides/_rels/slide38.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34.xml"/><Relationship Id="rId1" Type="http://schemas.openxmlformats.org/officeDocument/2006/relationships/slideLayout" Target="../slideLayouts/slideLayout107.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6.jpeg"/></Relationships>
</file>

<file path=ppt/slides/_rels/slide39.xml.rels><?xml version="1.0" encoding="UTF-8" standalone="yes"?>
<Relationships xmlns="http://schemas.openxmlformats.org/package/2006/relationships"><Relationship Id="rId3" Type="http://schemas.openxmlformats.org/officeDocument/2006/relationships/image" Target="../media/image69.jpeg"/><Relationship Id="rId7" Type="http://schemas.openxmlformats.org/officeDocument/2006/relationships/image" Target="../media/image73.png"/><Relationship Id="rId2" Type="http://schemas.openxmlformats.org/officeDocument/2006/relationships/notesSlide" Target="../notesSlides/notesSlide35.xml"/><Relationship Id="rId1" Type="http://schemas.openxmlformats.org/officeDocument/2006/relationships/slideLayout" Target="../slideLayouts/slideLayout108.xml"/><Relationship Id="rId6" Type="http://schemas.openxmlformats.org/officeDocument/2006/relationships/image" Target="../media/image72.jpeg"/><Relationship Id="rId5" Type="http://schemas.openxmlformats.org/officeDocument/2006/relationships/image" Target="../media/image71.jpeg"/><Relationship Id="rId4" Type="http://schemas.openxmlformats.org/officeDocument/2006/relationships/image" Target="../media/image70.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7.xml"/></Relationships>
</file>

<file path=ppt/slides/_rels/slide40.xml.rels><?xml version="1.0" encoding="UTF-8" standalone="yes"?>
<Relationships xmlns="http://schemas.openxmlformats.org/package/2006/relationships"><Relationship Id="rId3" Type="http://schemas.openxmlformats.org/officeDocument/2006/relationships/image" Target="../media/image74.jpg"/><Relationship Id="rId2" Type="http://schemas.openxmlformats.org/officeDocument/2006/relationships/notesSlide" Target="../notesSlides/notesSlide36.xml"/><Relationship Id="rId1" Type="http://schemas.openxmlformats.org/officeDocument/2006/relationships/slideLayout" Target="../slideLayouts/slideLayout109.xml"/></Relationships>
</file>

<file path=ppt/slides/_rels/slide41.xml.rels><?xml version="1.0" encoding="UTF-8" standalone="yes"?>
<Relationships xmlns="http://schemas.openxmlformats.org/package/2006/relationships"><Relationship Id="rId3" Type="http://schemas.openxmlformats.org/officeDocument/2006/relationships/image" Target="../media/image75.emf"/><Relationship Id="rId2" Type="http://schemas.openxmlformats.org/officeDocument/2006/relationships/notesSlide" Target="../notesSlides/notesSlide37.xml"/><Relationship Id="rId1" Type="http://schemas.openxmlformats.org/officeDocument/2006/relationships/slideLayout" Target="../slideLayouts/slideLayout110.xml"/><Relationship Id="rId4" Type="http://schemas.openxmlformats.org/officeDocument/2006/relationships/image" Target="../media/image76.emf"/></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11.xml"/></Relationships>
</file>

<file path=ppt/slides/_rels/slide43.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39.xml"/><Relationship Id="rId1" Type="http://schemas.openxmlformats.org/officeDocument/2006/relationships/slideLayout" Target="../slideLayouts/slideLayout112.xml"/><Relationship Id="rId4" Type="http://schemas.openxmlformats.org/officeDocument/2006/relationships/image" Target="../media/image78.tiff"/></Relationships>
</file>

<file path=ppt/slides/_rels/slide44.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40.xml"/><Relationship Id="rId1" Type="http://schemas.openxmlformats.org/officeDocument/2006/relationships/slideLayout" Target="../slideLayouts/slideLayout113.xml"/></Relationships>
</file>

<file path=ppt/slides/_rels/slide45.xml.rels><?xml version="1.0" encoding="UTF-8" standalone="yes"?>
<Relationships xmlns="http://schemas.openxmlformats.org/package/2006/relationships"><Relationship Id="rId3" Type="http://schemas.openxmlformats.org/officeDocument/2006/relationships/image" Target="../media/image80.emf"/><Relationship Id="rId2" Type="http://schemas.openxmlformats.org/officeDocument/2006/relationships/notesSlide" Target="../notesSlides/notesSlide41.xml"/><Relationship Id="rId1" Type="http://schemas.openxmlformats.org/officeDocument/2006/relationships/slideLayout" Target="../slideLayouts/slideLayout100.xml"/><Relationship Id="rId4" Type="http://schemas.openxmlformats.org/officeDocument/2006/relationships/image" Target="../media/image9.emf"/></Relationships>
</file>

<file path=ppt/slides/_rels/slide46.xml.rels><?xml version="1.0" encoding="UTF-8" standalone="yes"?>
<Relationships xmlns="http://schemas.openxmlformats.org/package/2006/relationships"><Relationship Id="rId3" Type="http://schemas.openxmlformats.org/officeDocument/2006/relationships/image" Target="../media/image81.jpg"/><Relationship Id="rId2" Type="http://schemas.openxmlformats.org/officeDocument/2006/relationships/notesSlide" Target="../notesSlides/notesSlide42.xml"/><Relationship Id="rId1" Type="http://schemas.openxmlformats.org/officeDocument/2006/relationships/slideLayout" Target="../slideLayouts/slideLayout114.xml"/></Relationships>
</file>

<file path=ppt/slides/_rels/slide47.xml.rels><?xml version="1.0" encoding="UTF-8" standalone="yes"?>
<Relationships xmlns="http://schemas.openxmlformats.org/package/2006/relationships"><Relationship Id="rId3" Type="http://schemas.openxmlformats.org/officeDocument/2006/relationships/image" Target="../media/image81.jpg"/><Relationship Id="rId2" Type="http://schemas.openxmlformats.org/officeDocument/2006/relationships/notesSlide" Target="../notesSlides/notesSlide43.xml"/><Relationship Id="rId1" Type="http://schemas.openxmlformats.org/officeDocument/2006/relationships/slideLayout" Target="../slideLayouts/slideLayout115.xml"/><Relationship Id="rId4" Type="http://schemas.openxmlformats.org/officeDocument/2006/relationships/image" Target="../media/image82.jpg"/></Relationships>
</file>

<file path=ppt/slides/_rels/slide48.xml.rels><?xml version="1.0" encoding="UTF-8" standalone="yes"?>
<Relationships xmlns="http://schemas.openxmlformats.org/package/2006/relationships"><Relationship Id="rId3" Type="http://schemas.openxmlformats.org/officeDocument/2006/relationships/image" Target="../media/image81.jpg"/><Relationship Id="rId2" Type="http://schemas.openxmlformats.org/officeDocument/2006/relationships/notesSlide" Target="../notesSlides/notesSlide44.xml"/><Relationship Id="rId1" Type="http://schemas.openxmlformats.org/officeDocument/2006/relationships/slideLayout" Target="../slideLayouts/slideLayout116.xml"/><Relationship Id="rId5" Type="http://schemas.openxmlformats.org/officeDocument/2006/relationships/image" Target="../media/image83.png"/><Relationship Id="rId4" Type="http://schemas.openxmlformats.org/officeDocument/2006/relationships/image" Target="../media/image82.jpg"/></Relationships>
</file>

<file path=ppt/slides/_rels/slide49.xml.rels><?xml version="1.0" encoding="UTF-8" standalone="yes"?>
<Relationships xmlns="http://schemas.openxmlformats.org/package/2006/relationships"><Relationship Id="rId3" Type="http://schemas.openxmlformats.org/officeDocument/2006/relationships/image" Target="../media/image81.jpg"/><Relationship Id="rId2" Type="http://schemas.openxmlformats.org/officeDocument/2006/relationships/notesSlide" Target="../notesSlides/notesSlide45.xml"/><Relationship Id="rId1" Type="http://schemas.openxmlformats.org/officeDocument/2006/relationships/slideLayout" Target="../slideLayouts/slideLayout11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8.xml"/></Relationships>
</file>

<file path=ppt/slides/_rels/slide50.xml.rels><?xml version="1.0" encoding="UTF-8" standalone="yes"?>
<Relationships xmlns="http://schemas.openxmlformats.org/package/2006/relationships"><Relationship Id="rId3" Type="http://schemas.openxmlformats.org/officeDocument/2006/relationships/image" Target="../media/image80.emf"/><Relationship Id="rId2" Type="http://schemas.openxmlformats.org/officeDocument/2006/relationships/notesSlide" Target="../notesSlides/notesSlide46.xml"/><Relationship Id="rId1" Type="http://schemas.openxmlformats.org/officeDocument/2006/relationships/slideLayout" Target="../slideLayouts/slideLayout100.xml"/><Relationship Id="rId4" Type="http://schemas.openxmlformats.org/officeDocument/2006/relationships/image" Target="../media/image9.emf"/></Relationships>
</file>

<file path=ppt/slides/_rels/slide51.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47.xml"/><Relationship Id="rId1" Type="http://schemas.openxmlformats.org/officeDocument/2006/relationships/slideLayout" Target="../slideLayouts/slideLayout100.xml"/></Relationships>
</file>

<file path=ppt/slides/_rels/slide52.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48.xml"/><Relationship Id="rId1" Type="http://schemas.openxmlformats.org/officeDocument/2006/relationships/slideLayout" Target="../slideLayouts/slideLayout100.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00.xml"/></Relationships>
</file>

<file path=ppt/slides/_rels/slide54.xml.rels><?xml version="1.0" encoding="UTF-8" standalone="yes"?>
<Relationships xmlns="http://schemas.openxmlformats.org/package/2006/relationships"><Relationship Id="rId3" Type="http://schemas.openxmlformats.org/officeDocument/2006/relationships/image" Target="../media/image84.emf"/><Relationship Id="rId2" Type="http://schemas.openxmlformats.org/officeDocument/2006/relationships/notesSlide" Target="../notesSlides/notesSlide50.xml"/><Relationship Id="rId1" Type="http://schemas.openxmlformats.org/officeDocument/2006/relationships/slideLayout" Target="../slideLayouts/slideLayout100.xml"/><Relationship Id="rId6" Type="http://schemas.openxmlformats.org/officeDocument/2006/relationships/image" Target="../media/image9.emf"/><Relationship Id="rId5" Type="http://schemas.openxmlformats.org/officeDocument/2006/relationships/image" Target="../media/image86.emf"/><Relationship Id="rId4" Type="http://schemas.openxmlformats.org/officeDocument/2006/relationships/image" Target="../media/image85.emf"/></Relationships>
</file>

<file path=ppt/slides/_rels/slide55.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51.xml"/><Relationship Id="rId1" Type="http://schemas.openxmlformats.org/officeDocument/2006/relationships/slideLayout" Target="../slideLayouts/slideLayout100.xml"/></Relationships>
</file>

<file path=ppt/slides/_rels/slide56.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png"/><Relationship Id="rId1" Type="http://schemas.openxmlformats.org/officeDocument/2006/relationships/slideLayout" Target="../slideLayouts/slideLayout118.xml"/></Relationships>
</file>

<file path=ppt/slides/_rels/slide57.xml.rels><?xml version="1.0" encoding="UTF-8" standalone="yes"?>
<Relationships xmlns="http://schemas.openxmlformats.org/package/2006/relationships"><Relationship Id="rId3" Type="http://schemas.openxmlformats.org/officeDocument/2006/relationships/image" Target="../media/image90.tiff"/><Relationship Id="rId2" Type="http://schemas.openxmlformats.org/officeDocument/2006/relationships/image" Target="../media/image89.tiff"/><Relationship Id="rId1" Type="http://schemas.openxmlformats.org/officeDocument/2006/relationships/slideLayout" Target="../slideLayouts/slideLayout119.xml"/></Relationships>
</file>

<file path=ppt/slides/_rels/slide58.xml.rels><?xml version="1.0" encoding="UTF-8" standalone="yes"?>
<Relationships xmlns="http://schemas.openxmlformats.org/package/2006/relationships"><Relationship Id="rId2" Type="http://schemas.openxmlformats.org/officeDocument/2006/relationships/image" Target="../media/image91.tiff"/><Relationship Id="rId1" Type="http://schemas.openxmlformats.org/officeDocument/2006/relationships/slideLayout" Target="../slideLayouts/slideLayout120.xml"/></Relationships>
</file>

<file path=ppt/slides/_rels/slide59.xml.rels><?xml version="1.0" encoding="UTF-8" standalone="yes"?>
<Relationships xmlns="http://schemas.openxmlformats.org/package/2006/relationships"><Relationship Id="rId3" Type="http://schemas.openxmlformats.org/officeDocument/2006/relationships/image" Target="../media/image92.emf"/><Relationship Id="rId2" Type="http://schemas.openxmlformats.org/officeDocument/2006/relationships/notesSlide" Target="../notesSlides/notesSlide52.xml"/><Relationship Id="rId1" Type="http://schemas.openxmlformats.org/officeDocument/2006/relationships/slideLayout" Target="../slideLayouts/slideLayout121.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78.xml"/></Relationships>
</file>

<file path=ppt/slides/_rels/slide6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3.xml"/><Relationship Id="rId1" Type="http://schemas.openxmlformats.org/officeDocument/2006/relationships/slideLayout" Target="../slideLayouts/slideLayout78.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78.xml"/></Relationships>
</file>

<file path=ppt/slides/_rels/slide62.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15.xml"/></Relationships>
</file>

<file path=ppt/slides/_rels/slide63.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15.xml"/></Relationships>
</file>

<file path=ppt/slides/_rels/slide64.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78.xml"/></Relationships>
</file>

<file path=ppt/slides/_rels/slide65.xml.rels><?xml version="1.0" encoding="UTF-8" standalone="yes"?>
<Relationships xmlns="http://schemas.openxmlformats.org/package/2006/relationships"><Relationship Id="rId8" Type="http://schemas.openxmlformats.org/officeDocument/2006/relationships/image" Target="../media/image101.png"/><Relationship Id="rId3" Type="http://schemas.openxmlformats.org/officeDocument/2006/relationships/image" Target="../media/image96.png"/><Relationship Id="rId7" Type="http://schemas.openxmlformats.org/officeDocument/2006/relationships/image" Target="../media/image100.png"/><Relationship Id="rId2" Type="http://schemas.openxmlformats.org/officeDocument/2006/relationships/image" Target="../media/image95.png"/><Relationship Id="rId1" Type="http://schemas.openxmlformats.org/officeDocument/2006/relationships/slideLayout" Target="../slideLayouts/slideLayout122.xml"/><Relationship Id="rId6" Type="http://schemas.openxmlformats.org/officeDocument/2006/relationships/image" Target="../media/image99.png"/><Relationship Id="rId5" Type="http://schemas.openxmlformats.org/officeDocument/2006/relationships/image" Target="../media/image98.png"/><Relationship Id="rId4" Type="http://schemas.openxmlformats.org/officeDocument/2006/relationships/image" Target="../media/image97.png"/></Relationships>
</file>

<file path=ppt/slides/_rels/slide66.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55.xml"/><Relationship Id="rId1" Type="http://schemas.openxmlformats.org/officeDocument/2006/relationships/slideLayout" Target="../slideLayouts/slideLayout100.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78.xml"/></Relationships>
</file>

<file path=ppt/slides/_rels/slide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6.xml"/><Relationship Id="rId1" Type="http://schemas.openxmlformats.org/officeDocument/2006/relationships/slideLayout" Target="../slideLayouts/slideLayout79.xml"/><Relationship Id="rId5" Type="http://schemas.openxmlformats.org/officeDocument/2006/relationships/image" Target="../media/image14.png"/><Relationship Id="rId4" Type="http://schemas.openxmlformats.org/officeDocument/2006/relationships/image" Target="../media/image13.gif"/></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80.xml"/><Relationship Id="rId4" Type="http://schemas.openxmlformats.org/officeDocument/2006/relationships/image" Target="../media/image16.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Title 1"/>
          <p:cNvSpPr>
            <a:spLocks noGrp="1"/>
          </p:cNvSpPr>
          <p:nvPr>
            <p:ph type="ctrTitle"/>
          </p:nvPr>
        </p:nvSpPr>
        <p:spPr>
          <a:xfrm>
            <a:off x="1388534" y="2212147"/>
            <a:ext cx="9963149" cy="1487989"/>
          </a:xfrm>
        </p:spPr>
        <p:txBody>
          <a:bodyPr>
            <a:normAutofit/>
          </a:bodyPr>
          <a:lstStyle/>
          <a:p>
            <a:r>
              <a:rPr lang="en-US" sz="4267" dirty="0">
                <a:latin typeface="Arial" charset="0"/>
                <a:ea typeface="ＭＳ Ｐゴシック" charset="0"/>
                <a:cs typeface="Arial" charset="0"/>
              </a:rPr>
              <a:t>Translating DNA Biomarkers from the Lab to the Clinic</a:t>
            </a:r>
          </a:p>
        </p:txBody>
      </p:sp>
      <p:sp>
        <p:nvSpPr>
          <p:cNvPr id="12290" name="Subtitle 2"/>
          <p:cNvSpPr>
            <a:spLocks noGrp="1"/>
          </p:cNvSpPr>
          <p:nvPr>
            <p:ph type="subTitle" idx="1"/>
          </p:nvPr>
        </p:nvSpPr>
        <p:spPr>
          <a:xfrm>
            <a:off x="1388534" y="4326581"/>
            <a:ext cx="9963149" cy="1399116"/>
          </a:xfrm>
        </p:spPr>
        <p:txBody>
          <a:bodyPr>
            <a:normAutofit/>
          </a:bodyPr>
          <a:lstStyle/>
          <a:p>
            <a:r>
              <a:rPr lang="en-US" sz="1867" b="1" dirty="0">
                <a:latin typeface="Arial" charset="0"/>
                <a:ea typeface="ＭＳ Ｐゴシック" charset="0"/>
                <a:cs typeface="Arial" charset="0"/>
              </a:rPr>
              <a:t>Caryn Hale, Ph.D.</a:t>
            </a:r>
          </a:p>
          <a:p>
            <a:pPr>
              <a:lnSpc>
                <a:spcPct val="80000"/>
              </a:lnSpc>
            </a:pPr>
            <a:r>
              <a:rPr lang="en-US" sz="1867" dirty="0">
                <a:latin typeface="Arial" charset="0"/>
                <a:ea typeface="Arial" charset="0"/>
                <a:cs typeface="Arial" charset="0"/>
              </a:rPr>
              <a:t>Head of Technology Innovation, Center for Molecular Oncology</a:t>
            </a:r>
          </a:p>
          <a:p>
            <a:pPr>
              <a:lnSpc>
                <a:spcPct val="80000"/>
              </a:lnSpc>
            </a:pPr>
            <a:r>
              <a:rPr lang="en-US" sz="1867" b="1" dirty="0" err="1">
                <a:latin typeface="Arial" charset="0"/>
                <a:ea typeface="Arial" charset="0"/>
                <a:cs typeface="Arial" charset="0"/>
              </a:rPr>
              <a:t>halec@mskcc.org</a:t>
            </a:r>
            <a:endParaRPr lang="en-US" sz="1867" b="1" dirty="0">
              <a:latin typeface="Arial" charset="0"/>
              <a:ea typeface="Arial" charset="0"/>
              <a:cs typeface="Arial" charset="0"/>
            </a:endParaRP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645216" y="1346824"/>
            <a:ext cx="853440" cy="487680"/>
          </a:xfrm>
          <a:prstGeom prst="rect">
            <a:avLst/>
          </a:prstGeom>
          <a:solidFill>
            <a:srgbClr val="00CC80"/>
          </a:solidFill>
          <a:ln w="127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133" b="1" dirty="0"/>
              <a:t>T</a:t>
            </a:r>
          </a:p>
        </p:txBody>
      </p:sp>
      <p:sp>
        <p:nvSpPr>
          <p:cNvPr id="9" name="Rectangle 8"/>
          <p:cNvSpPr/>
          <p:nvPr/>
        </p:nvSpPr>
        <p:spPr>
          <a:xfrm>
            <a:off x="4645216" y="2140785"/>
            <a:ext cx="853440" cy="487680"/>
          </a:xfrm>
          <a:prstGeom prst="rect">
            <a:avLst/>
          </a:prstGeom>
          <a:solidFill>
            <a:srgbClr val="CC33CC"/>
          </a:solidFill>
          <a:ln w="127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133" b="1" dirty="0"/>
              <a:t>C</a:t>
            </a:r>
          </a:p>
        </p:txBody>
      </p:sp>
      <p:sp>
        <p:nvSpPr>
          <p:cNvPr id="10" name="Rectangle 9"/>
          <p:cNvSpPr/>
          <p:nvPr/>
        </p:nvSpPr>
        <p:spPr>
          <a:xfrm>
            <a:off x="3913698" y="2934747"/>
            <a:ext cx="1584961" cy="487680"/>
          </a:xfrm>
          <a:prstGeom prst="rect">
            <a:avLst/>
          </a:prstGeom>
          <a:solidFill>
            <a:srgbClr val="FF8000"/>
          </a:solidFill>
          <a:ln w="127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133" b="1" dirty="0"/>
              <a:t>G</a:t>
            </a:r>
          </a:p>
        </p:txBody>
      </p:sp>
      <p:sp>
        <p:nvSpPr>
          <p:cNvPr id="11" name="Rectangle 10"/>
          <p:cNvSpPr/>
          <p:nvPr/>
        </p:nvSpPr>
        <p:spPr>
          <a:xfrm>
            <a:off x="3913698" y="4522669"/>
            <a:ext cx="1584961" cy="487680"/>
          </a:xfrm>
          <a:prstGeom prst="rect">
            <a:avLst/>
          </a:prstGeom>
          <a:solidFill>
            <a:srgbClr val="FF8000"/>
          </a:solidFill>
          <a:ln w="127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133" b="1" dirty="0"/>
              <a:t>G</a:t>
            </a:r>
          </a:p>
        </p:txBody>
      </p:sp>
      <p:sp>
        <p:nvSpPr>
          <p:cNvPr id="12" name="Rectangle 11"/>
          <p:cNvSpPr/>
          <p:nvPr/>
        </p:nvSpPr>
        <p:spPr>
          <a:xfrm>
            <a:off x="3913698" y="5316631"/>
            <a:ext cx="1584961" cy="487680"/>
          </a:xfrm>
          <a:prstGeom prst="rect">
            <a:avLst/>
          </a:prstGeom>
          <a:solidFill>
            <a:srgbClr val="0080FF"/>
          </a:solidFill>
          <a:ln w="127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133" b="1" dirty="0"/>
              <a:t>A</a:t>
            </a:r>
          </a:p>
        </p:txBody>
      </p:sp>
      <p:sp>
        <p:nvSpPr>
          <p:cNvPr id="13" name="Rectangle 12"/>
          <p:cNvSpPr/>
          <p:nvPr/>
        </p:nvSpPr>
        <p:spPr>
          <a:xfrm>
            <a:off x="2555709" y="1346824"/>
            <a:ext cx="1584961" cy="487680"/>
          </a:xfrm>
          <a:prstGeom prst="rect">
            <a:avLst/>
          </a:prstGeom>
          <a:solidFill>
            <a:srgbClr val="0080FF"/>
          </a:solidFill>
          <a:ln w="127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133" b="1" dirty="0"/>
              <a:t>A</a:t>
            </a:r>
          </a:p>
        </p:txBody>
      </p:sp>
      <p:sp>
        <p:nvSpPr>
          <p:cNvPr id="14" name="Rectangle 13"/>
          <p:cNvSpPr/>
          <p:nvPr/>
        </p:nvSpPr>
        <p:spPr>
          <a:xfrm>
            <a:off x="2555709" y="2144072"/>
            <a:ext cx="1584961" cy="487680"/>
          </a:xfrm>
          <a:prstGeom prst="rect">
            <a:avLst/>
          </a:prstGeom>
          <a:solidFill>
            <a:srgbClr val="FF8000"/>
          </a:solidFill>
          <a:ln w="127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133" b="1" dirty="0"/>
              <a:t>G</a:t>
            </a:r>
          </a:p>
        </p:txBody>
      </p:sp>
      <p:sp>
        <p:nvSpPr>
          <p:cNvPr id="15" name="Rectangle 14"/>
          <p:cNvSpPr/>
          <p:nvPr/>
        </p:nvSpPr>
        <p:spPr>
          <a:xfrm>
            <a:off x="2555709" y="3738568"/>
            <a:ext cx="1584961" cy="487680"/>
          </a:xfrm>
          <a:prstGeom prst="rect">
            <a:avLst/>
          </a:prstGeom>
          <a:solidFill>
            <a:srgbClr val="0080FF"/>
          </a:solidFill>
          <a:ln w="127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133" b="1" dirty="0"/>
              <a:t>A</a:t>
            </a:r>
          </a:p>
        </p:txBody>
      </p:sp>
      <p:sp>
        <p:nvSpPr>
          <p:cNvPr id="16" name="Rectangle 15"/>
          <p:cNvSpPr/>
          <p:nvPr/>
        </p:nvSpPr>
        <p:spPr>
          <a:xfrm>
            <a:off x="2555707" y="4535816"/>
            <a:ext cx="853440" cy="487680"/>
          </a:xfrm>
          <a:prstGeom prst="rect">
            <a:avLst/>
          </a:prstGeom>
          <a:solidFill>
            <a:srgbClr val="CC33CC"/>
          </a:solidFill>
          <a:ln w="127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133" b="1" dirty="0"/>
              <a:t>C</a:t>
            </a:r>
          </a:p>
        </p:txBody>
      </p:sp>
      <p:sp>
        <p:nvSpPr>
          <p:cNvPr id="17" name="Rectangle 16"/>
          <p:cNvSpPr/>
          <p:nvPr/>
        </p:nvSpPr>
        <p:spPr>
          <a:xfrm>
            <a:off x="2555707" y="2941320"/>
            <a:ext cx="853440" cy="487680"/>
          </a:xfrm>
          <a:prstGeom prst="rect">
            <a:avLst/>
          </a:prstGeom>
          <a:solidFill>
            <a:srgbClr val="CC33CC"/>
          </a:solidFill>
          <a:ln w="127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133" b="1" dirty="0"/>
              <a:t>C</a:t>
            </a:r>
          </a:p>
        </p:txBody>
      </p:sp>
      <p:sp>
        <p:nvSpPr>
          <p:cNvPr id="18" name="Rectangle 17"/>
          <p:cNvSpPr/>
          <p:nvPr/>
        </p:nvSpPr>
        <p:spPr>
          <a:xfrm>
            <a:off x="2555707" y="5333063"/>
            <a:ext cx="853440" cy="487680"/>
          </a:xfrm>
          <a:prstGeom prst="rect">
            <a:avLst/>
          </a:prstGeom>
          <a:solidFill>
            <a:srgbClr val="00CC80"/>
          </a:solidFill>
          <a:ln w="127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133" b="1" dirty="0"/>
              <a:t>T</a:t>
            </a:r>
          </a:p>
        </p:txBody>
      </p:sp>
      <p:sp>
        <p:nvSpPr>
          <p:cNvPr id="19" name="Rectangle 18"/>
          <p:cNvSpPr/>
          <p:nvPr/>
        </p:nvSpPr>
        <p:spPr>
          <a:xfrm>
            <a:off x="4645216" y="3728708"/>
            <a:ext cx="853440" cy="487680"/>
          </a:xfrm>
          <a:prstGeom prst="rect">
            <a:avLst/>
          </a:prstGeom>
          <a:solidFill>
            <a:srgbClr val="00CC80"/>
          </a:solidFill>
          <a:ln w="127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133" b="1" dirty="0"/>
              <a:t>T</a:t>
            </a:r>
          </a:p>
        </p:txBody>
      </p:sp>
      <p:grpSp>
        <p:nvGrpSpPr>
          <p:cNvPr id="20" name="Group 19"/>
          <p:cNvGrpSpPr/>
          <p:nvPr/>
        </p:nvGrpSpPr>
        <p:grpSpPr>
          <a:xfrm>
            <a:off x="3509021" y="1517817"/>
            <a:ext cx="1036320" cy="4122192"/>
            <a:chOff x="4383761" y="1194296"/>
            <a:chExt cx="777240" cy="3091644"/>
          </a:xfrm>
        </p:grpSpPr>
        <p:cxnSp>
          <p:nvCxnSpPr>
            <p:cNvPr id="21" name="Straight Connector 20"/>
            <p:cNvCxnSpPr/>
            <p:nvPr/>
          </p:nvCxnSpPr>
          <p:spPr>
            <a:xfrm flipV="1">
              <a:off x="4932401" y="1194296"/>
              <a:ext cx="228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V="1">
              <a:off x="4932401" y="1303566"/>
              <a:ext cx="228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V="1">
              <a:off x="4932401" y="2988104"/>
              <a:ext cx="228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flipV="1">
              <a:off x="4932401" y="3097374"/>
              <a:ext cx="228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flipV="1">
              <a:off x="4383761" y="4176670"/>
              <a:ext cx="228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flipV="1">
              <a:off x="4383761" y="4285940"/>
              <a:ext cx="228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flipV="1">
              <a:off x="4932401" y="1755262"/>
              <a:ext cx="228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flipV="1">
              <a:off x="4932401" y="1844402"/>
              <a:ext cx="228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flipV="1">
              <a:off x="4932401" y="1933542"/>
              <a:ext cx="228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flipV="1">
              <a:off x="4383761" y="2350733"/>
              <a:ext cx="228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flipV="1">
              <a:off x="4383761" y="2439873"/>
              <a:ext cx="228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flipV="1">
              <a:off x="4383761" y="2529013"/>
              <a:ext cx="228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3" name="Straight Connector 32"/>
            <p:cNvCxnSpPr/>
            <p:nvPr/>
          </p:nvCxnSpPr>
          <p:spPr>
            <a:xfrm flipV="1">
              <a:off x="4383761" y="3556464"/>
              <a:ext cx="228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4" name="Straight Connector 33"/>
            <p:cNvCxnSpPr/>
            <p:nvPr/>
          </p:nvCxnSpPr>
          <p:spPr>
            <a:xfrm flipV="1">
              <a:off x="4383761" y="3645604"/>
              <a:ext cx="228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5" name="Straight Connector 34"/>
            <p:cNvCxnSpPr/>
            <p:nvPr/>
          </p:nvCxnSpPr>
          <p:spPr>
            <a:xfrm flipV="1">
              <a:off x="4383761" y="3734744"/>
              <a:ext cx="228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cxnSp>
        <p:nvCxnSpPr>
          <p:cNvPr id="36" name="Straight Connector 35"/>
          <p:cNvCxnSpPr/>
          <p:nvPr/>
        </p:nvCxnSpPr>
        <p:spPr>
          <a:xfrm>
            <a:off x="2537657" y="1129369"/>
            <a:ext cx="22673" cy="4908827"/>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7" name="Straight Connector 36"/>
          <p:cNvCxnSpPr/>
          <p:nvPr/>
        </p:nvCxnSpPr>
        <p:spPr>
          <a:xfrm>
            <a:off x="5492001" y="1129369"/>
            <a:ext cx="22673" cy="4908827"/>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pic>
        <p:nvPicPr>
          <p:cNvPr id="38" name="Picture 3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3300000">
            <a:off x="5399325" y="1849821"/>
            <a:ext cx="4876800" cy="3657600"/>
          </a:xfrm>
          <a:prstGeom prst="rect">
            <a:avLst/>
          </a:prstGeom>
        </p:spPr>
      </p:pic>
      <p:sp>
        <p:nvSpPr>
          <p:cNvPr id="2" name="Title 1">
            <a:extLst>
              <a:ext uri="{FF2B5EF4-FFF2-40B4-BE49-F238E27FC236}">
                <a16:creationId xmlns:a16="http://schemas.microsoft.com/office/drawing/2014/main" id="{9993AE0D-F520-CC4D-9A0B-B8D691CB09B8}"/>
              </a:ext>
            </a:extLst>
          </p:cNvPr>
          <p:cNvSpPr>
            <a:spLocks noGrp="1"/>
          </p:cNvSpPr>
          <p:nvPr>
            <p:ph type="title"/>
          </p:nvPr>
        </p:nvSpPr>
        <p:spPr/>
        <p:txBody>
          <a:bodyPr/>
          <a:lstStyle/>
          <a:p>
            <a:r>
              <a:rPr lang="en-US" sz="3200" dirty="0"/>
              <a:t>DNA: The Ultimate Buddy System</a:t>
            </a:r>
          </a:p>
        </p:txBody>
      </p:sp>
    </p:spTree>
    <p:extLst>
      <p:ext uri="{BB962C8B-B14F-4D97-AF65-F5344CB8AC3E}">
        <p14:creationId xmlns:p14="http://schemas.microsoft.com/office/powerpoint/2010/main" val="2655953544"/>
      </p:ext>
    </p:extLst>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9"/>
          <p:cNvGrpSpPr/>
          <p:nvPr/>
        </p:nvGrpSpPr>
        <p:grpSpPr>
          <a:xfrm>
            <a:off x="3509021" y="1517817"/>
            <a:ext cx="1036320" cy="4122192"/>
            <a:chOff x="4383761" y="1194296"/>
            <a:chExt cx="777240" cy="3091644"/>
          </a:xfrm>
        </p:grpSpPr>
        <p:cxnSp>
          <p:nvCxnSpPr>
            <p:cNvPr id="21" name="Straight Connector 20"/>
            <p:cNvCxnSpPr/>
            <p:nvPr/>
          </p:nvCxnSpPr>
          <p:spPr>
            <a:xfrm flipV="1">
              <a:off x="4932401" y="1194296"/>
              <a:ext cx="228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V="1">
              <a:off x="4932401" y="1303566"/>
              <a:ext cx="228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V="1">
              <a:off x="4932401" y="2988104"/>
              <a:ext cx="228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flipV="1">
              <a:off x="4932401" y="3097374"/>
              <a:ext cx="228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flipV="1">
              <a:off x="4383761" y="4176670"/>
              <a:ext cx="228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flipV="1">
              <a:off x="4383761" y="4285940"/>
              <a:ext cx="228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flipV="1">
              <a:off x="4932401" y="1755262"/>
              <a:ext cx="228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flipV="1">
              <a:off x="4932401" y="1844402"/>
              <a:ext cx="228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flipV="1">
              <a:off x="4932401" y="1933542"/>
              <a:ext cx="228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flipV="1">
              <a:off x="4383761" y="2350733"/>
              <a:ext cx="228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flipV="1">
              <a:off x="4383761" y="2439873"/>
              <a:ext cx="228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flipV="1">
              <a:off x="4383761" y="2529013"/>
              <a:ext cx="228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3" name="Straight Connector 32"/>
            <p:cNvCxnSpPr/>
            <p:nvPr/>
          </p:nvCxnSpPr>
          <p:spPr>
            <a:xfrm flipV="1">
              <a:off x="4383761" y="3556464"/>
              <a:ext cx="228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4" name="Straight Connector 33"/>
            <p:cNvCxnSpPr/>
            <p:nvPr/>
          </p:nvCxnSpPr>
          <p:spPr>
            <a:xfrm flipV="1">
              <a:off x="4383761" y="3645604"/>
              <a:ext cx="228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5" name="Straight Connector 34"/>
            <p:cNvCxnSpPr/>
            <p:nvPr/>
          </p:nvCxnSpPr>
          <p:spPr>
            <a:xfrm flipV="1">
              <a:off x="4383761" y="3734744"/>
              <a:ext cx="228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grpSp>
        <p:nvGrpSpPr>
          <p:cNvPr id="5" name="Group 4"/>
          <p:cNvGrpSpPr/>
          <p:nvPr/>
        </p:nvGrpSpPr>
        <p:grpSpPr>
          <a:xfrm>
            <a:off x="2537655" y="1129369"/>
            <a:ext cx="1603013" cy="4908827"/>
            <a:chOff x="760241" y="847027"/>
            <a:chExt cx="1202260" cy="3681620"/>
          </a:xfrm>
        </p:grpSpPr>
        <p:sp>
          <p:nvSpPr>
            <p:cNvPr id="13" name="Rectangle 12"/>
            <p:cNvSpPr/>
            <p:nvPr/>
          </p:nvSpPr>
          <p:spPr>
            <a:xfrm>
              <a:off x="773780" y="1010118"/>
              <a:ext cx="1188721" cy="365760"/>
            </a:xfrm>
            <a:prstGeom prst="rect">
              <a:avLst/>
            </a:prstGeom>
            <a:solidFill>
              <a:srgbClr val="0080FF"/>
            </a:solidFill>
            <a:ln w="127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133" b="1" dirty="0"/>
                <a:t>A</a:t>
              </a:r>
            </a:p>
          </p:txBody>
        </p:sp>
        <p:sp>
          <p:nvSpPr>
            <p:cNvPr id="14" name="Rectangle 13"/>
            <p:cNvSpPr/>
            <p:nvPr/>
          </p:nvSpPr>
          <p:spPr>
            <a:xfrm>
              <a:off x="773780" y="1608054"/>
              <a:ext cx="1188721" cy="365760"/>
            </a:xfrm>
            <a:prstGeom prst="rect">
              <a:avLst/>
            </a:prstGeom>
            <a:solidFill>
              <a:srgbClr val="FF8000"/>
            </a:solidFill>
            <a:ln w="127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133" b="1" dirty="0"/>
                <a:t>G</a:t>
              </a:r>
            </a:p>
          </p:txBody>
        </p:sp>
        <p:sp>
          <p:nvSpPr>
            <p:cNvPr id="15" name="Rectangle 14"/>
            <p:cNvSpPr/>
            <p:nvPr/>
          </p:nvSpPr>
          <p:spPr>
            <a:xfrm>
              <a:off x="773780" y="2803926"/>
              <a:ext cx="1188721" cy="365760"/>
            </a:xfrm>
            <a:prstGeom prst="rect">
              <a:avLst/>
            </a:prstGeom>
            <a:solidFill>
              <a:srgbClr val="0080FF"/>
            </a:solidFill>
            <a:ln w="127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133" b="1" dirty="0"/>
                <a:t>A</a:t>
              </a:r>
            </a:p>
          </p:txBody>
        </p:sp>
        <p:sp>
          <p:nvSpPr>
            <p:cNvPr id="16" name="Rectangle 15"/>
            <p:cNvSpPr/>
            <p:nvPr/>
          </p:nvSpPr>
          <p:spPr>
            <a:xfrm>
              <a:off x="773780" y="3401862"/>
              <a:ext cx="640080" cy="365760"/>
            </a:xfrm>
            <a:prstGeom prst="rect">
              <a:avLst/>
            </a:prstGeom>
            <a:solidFill>
              <a:srgbClr val="CC33CC"/>
            </a:solidFill>
            <a:ln w="127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133" b="1" dirty="0"/>
                <a:t>C</a:t>
              </a:r>
            </a:p>
          </p:txBody>
        </p:sp>
        <p:sp>
          <p:nvSpPr>
            <p:cNvPr id="17" name="Rectangle 16"/>
            <p:cNvSpPr/>
            <p:nvPr/>
          </p:nvSpPr>
          <p:spPr>
            <a:xfrm>
              <a:off x="773780" y="2205990"/>
              <a:ext cx="640080" cy="365760"/>
            </a:xfrm>
            <a:prstGeom prst="rect">
              <a:avLst/>
            </a:prstGeom>
            <a:solidFill>
              <a:srgbClr val="CC33CC"/>
            </a:solidFill>
            <a:ln w="127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133" b="1" dirty="0"/>
                <a:t>C</a:t>
              </a:r>
            </a:p>
          </p:txBody>
        </p:sp>
        <p:sp>
          <p:nvSpPr>
            <p:cNvPr id="18" name="Rectangle 17"/>
            <p:cNvSpPr/>
            <p:nvPr/>
          </p:nvSpPr>
          <p:spPr>
            <a:xfrm>
              <a:off x="773780" y="3999797"/>
              <a:ext cx="640080" cy="365760"/>
            </a:xfrm>
            <a:prstGeom prst="rect">
              <a:avLst/>
            </a:prstGeom>
            <a:solidFill>
              <a:srgbClr val="00CC80"/>
            </a:solidFill>
            <a:ln w="127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133" b="1" dirty="0"/>
                <a:t>T</a:t>
              </a:r>
            </a:p>
          </p:txBody>
        </p:sp>
        <p:cxnSp>
          <p:nvCxnSpPr>
            <p:cNvPr id="36" name="Straight Connector 35"/>
            <p:cNvCxnSpPr/>
            <p:nvPr/>
          </p:nvCxnSpPr>
          <p:spPr>
            <a:xfrm>
              <a:off x="760241" y="847027"/>
              <a:ext cx="17005" cy="368162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grpSp>
        <p:nvGrpSpPr>
          <p:cNvPr id="2" name="Group 1"/>
          <p:cNvGrpSpPr/>
          <p:nvPr/>
        </p:nvGrpSpPr>
        <p:grpSpPr>
          <a:xfrm>
            <a:off x="3913696" y="1129369"/>
            <a:ext cx="1600976" cy="4908827"/>
            <a:chOff x="1792272" y="847027"/>
            <a:chExt cx="1200732" cy="3681620"/>
          </a:xfrm>
        </p:grpSpPr>
        <p:sp>
          <p:nvSpPr>
            <p:cNvPr id="8" name="Rectangle 7"/>
            <p:cNvSpPr/>
            <p:nvPr/>
          </p:nvSpPr>
          <p:spPr>
            <a:xfrm>
              <a:off x="2340912" y="1010118"/>
              <a:ext cx="640080" cy="365760"/>
            </a:xfrm>
            <a:prstGeom prst="rect">
              <a:avLst/>
            </a:prstGeom>
            <a:solidFill>
              <a:srgbClr val="00CC80"/>
            </a:solidFill>
            <a:ln w="127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133" b="1" dirty="0"/>
                <a:t>T</a:t>
              </a:r>
            </a:p>
          </p:txBody>
        </p:sp>
        <p:sp>
          <p:nvSpPr>
            <p:cNvPr id="9" name="Rectangle 8"/>
            <p:cNvSpPr/>
            <p:nvPr/>
          </p:nvSpPr>
          <p:spPr>
            <a:xfrm>
              <a:off x="2340912" y="1605589"/>
              <a:ext cx="640080" cy="365760"/>
            </a:xfrm>
            <a:prstGeom prst="rect">
              <a:avLst/>
            </a:prstGeom>
            <a:solidFill>
              <a:srgbClr val="CC33CC"/>
            </a:solidFill>
            <a:ln w="127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133" b="1" dirty="0"/>
                <a:t>C</a:t>
              </a:r>
            </a:p>
          </p:txBody>
        </p:sp>
        <p:sp>
          <p:nvSpPr>
            <p:cNvPr id="10" name="Rectangle 9"/>
            <p:cNvSpPr/>
            <p:nvPr/>
          </p:nvSpPr>
          <p:spPr>
            <a:xfrm>
              <a:off x="1792272" y="2201060"/>
              <a:ext cx="1188721" cy="365760"/>
            </a:xfrm>
            <a:prstGeom prst="rect">
              <a:avLst/>
            </a:prstGeom>
            <a:solidFill>
              <a:srgbClr val="FF8000"/>
            </a:solidFill>
            <a:ln w="127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133" b="1" dirty="0"/>
                <a:t>G</a:t>
              </a:r>
            </a:p>
          </p:txBody>
        </p:sp>
        <p:sp>
          <p:nvSpPr>
            <p:cNvPr id="11" name="Rectangle 10"/>
            <p:cNvSpPr/>
            <p:nvPr/>
          </p:nvSpPr>
          <p:spPr>
            <a:xfrm>
              <a:off x="1792272" y="3392002"/>
              <a:ext cx="1188721" cy="365760"/>
            </a:xfrm>
            <a:prstGeom prst="rect">
              <a:avLst/>
            </a:prstGeom>
            <a:solidFill>
              <a:srgbClr val="FF8000"/>
            </a:solidFill>
            <a:ln w="127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133" b="1" dirty="0"/>
                <a:t>G</a:t>
              </a:r>
            </a:p>
          </p:txBody>
        </p:sp>
        <p:sp>
          <p:nvSpPr>
            <p:cNvPr id="12" name="Rectangle 11"/>
            <p:cNvSpPr/>
            <p:nvPr/>
          </p:nvSpPr>
          <p:spPr>
            <a:xfrm>
              <a:off x="1792272" y="3987473"/>
              <a:ext cx="1188721" cy="365760"/>
            </a:xfrm>
            <a:prstGeom prst="rect">
              <a:avLst/>
            </a:prstGeom>
            <a:solidFill>
              <a:srgbClr val="0080FF"/>
            </a:solidFill>
            <a:ln w="127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133" b="1" dirty="0"/>
                <a:t>A</a:t>
              </a:r>
            </a:p>
          </p:txBody>
        </p:sp>
        <p:sp>
          <p:nvSpPr>
            <p:cNvPr id="19" name="Rectangle 18"/>
            <p:cNvSpPr/>
            <p:nvPr/>
          </p:nvSpPr>
          <p:spPr>
            <a:xfrm>
              <a:off x="2340912" y="2796531"/>
              <a:ext cx="640080" cy="365760"/>
            </a:xfrm>
            <a:prstGeom prst="rect">
              <a:avLst/>
            </a:prstGeom>
            <a:solidFill>
              <a:srgbClr val="00CC80"/>
            </a:solidFill>
            <a:ln w="127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133" b="1" dirty="0"/>
                <a:t>T</a:t>
              </a:r>
            </a:p>
          </p:txBody>
        </p:sp>
        <p:cxnSp>
          <p:nvCxnSpPr>
            <p:cNvPr id="37" name="Straight Connector 36"/>
            <p:cNvCxnSpPr/>
            <p:nvPr/>
          </p:nvCxnSpPr>
          <p:spPr>
            <a:xfrm>
              <a:off x="2975999" y="847027"/>
              <a:ext cx="17005" cy="368162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4" name="Title 3">
            <a:extLst>
              <a:ext uri="{FF2B5EF4-FFF2-40B4-BE49-F238E27FC236}">
                <a16:creationId xmlns:a16="http://schemas.microsoft.com/office/drawing/2014/main" id="{1E625B71-2CE5-5A4F-9F40-A0F08285C970}"/>
              </a:ext>
            </a:extLst>
          </p:cNvPr>
          <p:cNvSpPr>
            <a:spLocks noGrp="1"/>
          </p:cNvSpPr>
          <p:nvPr>
            <p:ph type="title"/>
          </p:nvPr>
        </p:nvSpPr>
        <p:spPr/>
        <p:txBody>
          <a:bodyPr/>
          <a:lstStyle/>
          <a:p>
            <a:r>
              <a:rPr lang="en-US" sz="3200" dirty="0"/>
              <a:t>DNA: The Ultimate Buddy System</a:t>
            </a:r>
          </a:p>
        </p:txBody>
      </p:sp>
    </p:spTree>
    <p:extLst>
      <p:ext uri="{BB962C8B-B14F-4D97-AF65-F5344CB8AC3E}">
        <p14:creationId xmlns:p14="http://schemas.microsoft.com/office/powerpoint/2010/main" val="123165572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1000"/>
                                        <p:tgtEl>
                                          <p:spTgt spid="2"/>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fade">
                                      <p:cBhvr>
                                        <p:cTn id="11" dur="1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9"/>
          <p:cNvGrpSpPr/>
          <p:nvPr/>
        </p:nvGrpSpPr>
        <p:grpSpPr>
          <a:xfrm>
            <a:off x="3509021" y="1517817"/>
            <a:ext cx="1036320" cy="4122192"/>
            <a:chOff x="4383761" y="1194296"/>
            <a:chExt cx="777240" cy="3091644"/>
          </a:xfrm>
        </p:grpSpPr>
        <p:cxnSp>
          <p:nvCxnSpPr>
            <p:cNvPr id="21" name="Straight Connector 20"/>
            <p:cNvCxnSpPr/>
            <p:nvPr/>
          </p:nvCxnSpPr>
          <p:spPr>
            <a:xfrm flipV="1">
              <a:off x="4932401" y="1194296"/>
              <a:ext cx="228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V="1">
              <a:off x="4932401" y="1303566"/>
              <a:ext cx="228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V="1">
              <a:off x="4932401" y="2988104"/>
              <a:ext cx="228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flipV="1">
              <a:off x="4932401" y="3097374"/>
              <a:ext cx="228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flipV="1">
              <a:off x="4383761" y="4176670"/>
              <a:ext cx="228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flipV="1">
              <a:off x="4383761" y="4285940"/>
              <a:ext cx="228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flipV="1">
              <a:off x="4932401" y="1755262"/>
              <a:ext cx="228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flipV="1">
              <a:off x="4932401" y="1844402"/>
              <a:ext cx="228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flipV="1">
              <a:off x="4932401" y="1933542"/>
              <a:ext cx="228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flipV="1">
              <a:off x="4383761" y="2350733"/>
              <a:ext cx="228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flipV="1">
              <a:off x="4383761" y="2439873"/>
              <a:ext cx="228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flipV="1">
              <a:off x="4383761" y="2529013"/>
              <a:ext cx="228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3" name="Straight Connector 32"/>
            <p:cNvCxnSpPr/>
            <p:nvPr/>
          </p:nvCxnSpPr>
          <p:spPr>
            <a:xfrm flipV="1">
              <a:off x="4383761" y="3556464"/>
              <a:ext cx="228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4" name="Straight Connector 33"/>
            <p:cNvCxnSpPr/>
            <p:nvPr/>
          </p:nvCxnSpPr>
          <p:spPr>
            <a:xfrm flipV="1">
              <a:off x="4383761" y="3645604"/>
              <a:ext cx="228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5" name="Straight Connector 34"/>
            <p:cNvCxnSpPr/>
            <p:nvPr/>
          </p:nvCxnSpPr>
          <p:spPr>
            <a:xfrm flipV="1">
              <a:off x="4383761" y="3734744"/>
              <a:ext cx="228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grpSp>
        <p:nvGrpSpPr>
          <p:cNvPr id="5" name="Group 4"/>
          <p:cNvGrpSpPr/>
          <p:nvPr/>
        </p:nvGrpSpPr>
        <p:grpSpPr>
          <a:xfrm>
            <a:off x="2537655" y="1129369"/>
            <a:ext cx="1603013" cy="4908827"/>
            <a:chOff x="760241" y="847027"/>
            <a:chExt cx="1202260" cy="3681620"/>
          </a:xfrm>
        </p:grpSpPr>
        <p:sp>
          <p:nvSpPr>
            <p:cNvPr id="13" name="Rectangle 12"/>
            <p:cNvSpPr/>
            <p:nvPr/>
          </p:nvSpPr>
          <p:spPr>
            <a:xfrm>
              <a:off x="773780" y="1010118"/>
              <a:ext cx="1188721" cy="365760"/>
            </a:xfrm>
            <a:prstGeom prst="rect">
              <a:avLst/>
            </a:prstGeom>
            <a:solidFill>
              <a:srgbClr val="0080FF"/>
            </a:solidFill>
            <a:ln w="127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133" b="1" dirty="0"/>
                <a:t>A</a:t>
              </a:r>
            </a:p>
          </p:txBody>
        </p:sp>
        <p:sp>
          <p:nvSpPr>
            <p:cNvPr id="14" name="Rectangle 13"/>
            <p:cNvSpPr/>
            <p:nvPr/>
          </p:nvSpPr>
          <p:spPr>
            <a:xfrm>
              <a:off x="773780" y="1608054"/>
              <a:ext cx="1188721" cy="365760"/>
            </a:xfrm>
            <a:prstGeom prst="rect">
              <a:avLst/>
            </a:prstGeom>
            <a:solidFill>
              <a:srgbClr val="FF8000"/>
            </a:solidFill>
            <a:ln w="127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133" b="1" dirty="0"/>
                <a:t>G</a:t>
              </a:r>
            </a:p>
          </p:txBody>
        </p:sp>
        <p:sp>
          <p:nvSpPr>
            <p:cNvPr id="15" name="Rectangle 14"/>
            <p:cNvSpPr/>
            <p:nvPr/>
          </p:nvSpPr>
          <p:spPr>
            <a:xfrm>
              <a:off x="773780" y="2803926"/>
              <a:ext cx="1188721" cy="365760"/>
            </a:xfrm>
            <a:prstGeom prst="rect">
              <a:avLst/>
            </a:prstGeom>
            <a:solidFill>
              <a:srgbClr val="0080FF"/>
            </a:solidFill>
            <a:ln w="127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133" b="1" dirty="0"/>
                <a:t>A</a:t>
              </a:r>
            </a:p>
          </p:txBody>
        </p:sp>
        <p:sp>
          <p:nvSpPr>
            <p:cNvPr id="16" name="Rectangle 15"/>
            <p:cNvSpPr/>
            <p:nvPr/>
          </p:nvSpPr>
          <p:spPr>
            <a:xfrm>
              <a:off x="773780" y="3401862"/>
              <a:ext cx="640080" cy="365760"/>
            </a:xfrm>
            <a:prstGeom prst="rect">
              <a:avLst/>
            </a:prstGeom>
            <a:solidFill>
              <a:srgbClr val="CC33CC"/>
            </a:solidFill>
            <a:ln w="127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133" b="1" dirty="0"/>
                <a:t>C</a:t>
              </a:r>
            </a:p>
          </p:txBody>
        </p:sp>
        <p:sp>
          <p:nvSpPr>
            <p:cNvPr id="17" name="Rectangle 16"/>
            <p:cNvSpPr/>
            <p:nvPr/>
          </p:nvSpPr>
          <p:spPr>
            <a:xfrm>
              <a:off x="773780" y="2205990"/>
              <a:ext cx="640080" cy="365760"/>
            </a:xfrm>
            <a:prstGeom prst="rect">
              <a:avLst/>
            </a:prstGeom>
            <a:solidFill>
              <a:srgbClr val="CC33CC"/>
            </a:solidFill>
            <a:ln w="127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133" b="1" dirty="0"/>
                <a:t>C</a:t>
              </a:r>
            </a:p>
          </p:txBody>
        </p:sp>
        <p:sp>
          <p:nvSpPr>
            <p:cNvPr id="18" name="Rectangle 17"/>
            <p:cNvSpPr/>
            <p:nvPr/>
          </p:nvSpPr>
          <p:spPr>
            <a:xfrm>
              <a:off x="773780" y="3999797"/>
              <a:ext cx="640080" cy="365760"/>
            </a:xfrm>
            <a:prstGeom prst="rect">
              <a:avLst/>
            </a:prstGeom>
            <a:solidFill>
              <a:srgbClr val="00CC80"/>
            </a:solidFill>
            <a:ln w="127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133" b="1" dirty="0"/>
                <a:t>T</a:t>
              </a:r>
            </a:p>
          </p:txBody>
        </p:sp>
        <p:cxnSp>
          <p:nvCxnSpPr>
            <p:cNvPr id="36" name="Straight Connector 35"/>
            <p:cNvCxnSpPr/>
            <p:nvPr/>
          </p:nvCxnSpPr>
          <p:spPr>
            <a:xfrm>
              <a:off x="760241" y="847027"/>
              <a:ext cx="17005" cy="368162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grpSp>
        <p:nvGrpSpPr>
          <p:cNvPr id="2" name="Group 1"/>
          <p:cNvGrpSpPr/>
          <p:nvPr/>
        </p:nvGrpSpPr>
        <p:grpSpPr>
          <a:xfrm>
            <a:off x="3913696" y="1129369"/>
            <a:ext cx="1600976" cy="4908827"/>
            <a:chOff x="1792272" y="847027"/>
            <a:chExt cx="1200732" cy="3681620"/>
          </a:xfrm>
        </p:grpSpPr>
        <p:sp>
          <p:nvSpPr>
            <p:cNvPr id="8" name="Rectangle 7"/>
            <p:cNvSpPr/>
            <p:nvPr/>
          </p:nvSpPr>
          <p:spPr>
            <a:xfrm>
              <a:off x="2340912" y="1010118"/>
              <a:ext cx="640080" cy="365760"/>
            </a:xfrm>
            <a:prstGeom prst="rect">
              <a:avLst/>
            </a:prstGeom>
            <a:solidFill>
              <a:srgbClr val="00CC80"/>
            </a:solidFill>
            <a:ln w="127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133" b="1" dirty="0"/>
                <a:t>T</a:t>
              </a:r>
            </a:p>
          </p:txBody>
        </p:sp>
        <p:sp>
          <p:nvSpPr>
            <p:cNvPr id="9" name="Rectangle 8"/>
            <p:cNvSpPr/>
            <p:nvPr/>
          </p:nvSpPr>
          <p:spPr>
            <a:xfrm>
              <a:off x="2340912" y="1605589"/>
              <a:ext cx="640080" cy="365760"/>
            </a:xfrm>
            <a:prstGeom prst="rect">
              <a:avLst/>
            </a:prstGeom>
            <a:solidFill>
              <a:srgbClr val="CC33CC"/>
            </a:solidFill>
            <a:ln w="127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133" b="1" dirty="0"/>
                <a:t>C</a:t>
              </a:r>
            </a:p>
          </p:txBody>
        </p:sp>
        <p:sp>
          <p:nvSpPr>
            <p:cNvPr id="10" name="Rectangle 9"/>
            <p:cNvSpPr/>
            <p:nvPr/>
          </p:nvSpPr>
          <p:spPr>
            <a:xfrm>
              <a:off x="1792272" y="2201060"/>
              <a:ext cx="1188721" cy="365760"/>
            </a:xfrm>
            <a:prstGeom prst="rect">
              <a:avLst/>
            </a:prstGeom>
            <a:solidFill>
              <a:srgbClr val="FF8000"/>
            </a:solidFill>
            <a:ln w="127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133" b="1" dirty="0"/>
                <a:t>G</a:t>
              </a:r>
            </a:p>
          </p:txBody>
        </p:sp>
        <p:sp>
          <p:nvSpPr>
            <p:cNvPr id="11" name="Rectangle 10"/>
            <p:cNvSpPr/>
            <p:nvPr/>
          </p:nvSpPr>
          <p:spPr>
            <a:xfrm>
              <a:off x="1792272" y="3392002"/>
              <a:ext cx="1188721" cy="365760"/>
            </a:xfrm>
            <a:prstGeom prst="rect">
              <a:avLst/>
            </a:prstGeom>
            <a:solidFill>
              <a:srgbClr val="FF8000"/>
            </a:solidFill>
            <a:ln w="127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133" b="1" dirty="0"/>
                <a:t>G</a:t>
              </a:r>
            </a:p>
          </p:txBody>
        </p:sp>
        <p:sp>
          <p:nvSpPr>
            <p:cNvPr id="12" name="Rectangle 11"/>
            <p:cNvSpPr/>
            <p:nvPr/>
          </p:nvSpPr>
          <p:spPr>
            <a:xfrm>
              <a:off x="1792272" y="3987473"/>
              <a:ext cx="1188721" cy="365760"/>
            </a:xfrm>
            <a:prstGeom prst="rect">
              <a:avLst/>
            </a:prstGeom>
            <a:solidFill>
              <a:srgbClr val="0080FF"/>
            </a:solidFill>
            <a:ln w="127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133" b="1" dirty="0"/>
                <a:t>A</a:t>
              </a:r>
            </a:p>
          </p:txBody>
        </p:sp>
        <p:sp>
          <p:nvSpPr>
            <p:cNvPr id="19" name="Rectangle 18"/>
            <p:cNvSpPr/>
            <p:nvPr/>
          </p:nvSpPr>
          <p:spPr>
            <a:xfrm>
              <a:off x="2340912" y="2796531"/>
              <a:ext cx="640080" cy="365760"/>
            </a:xfrm>
            <a:prstGeom prst="rect">
              <a:avLst/>
            </a:prstGeom>
            <a:solidFill>
              <a:srgbClr val="00CC80"/>
            </a:solidFill>
            <a:ln w="127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133" b="1" dirty="0"/>
                <a:t>T</a:t>
              </a:r>
            </a:p>
          </p:txBody>
        </p:sp>
        <p:cxnSp>
          <p:nvCxnSpPr>
            <p:cNvPr id="37" name="Straight Connector 36"/>
            <p:cNvCxnSpPr/>
            <p:nvPr/>
          </p:nvCxnSpPr>
          <p:spPr>
            <a:xfrm>
              <a:off x="2975999" y="847027"/>
              <a:ext cx="17005" cy="368162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grpSp>
        <p:nvGrpSpPr>
          <p:cNvPr id="46" name="Group 45"/>
          <p:cNvGrpSpPr/>
          <p:nvPr/>
        </p:nvGrpSpPr>
        <p:grpSpPr>
          <a:xfrm>
            <a:off x="7335212" y="1517817"/>
            <a:ext cx="1036320" cy="4122192"/>
            <a:chOff x="4383761" y="1194296"/>
            <a:chExt cx="777240" cy="3091644"/>
          </a:xfrm>
        </p:grpSpPr>
        <p:cxnSp>
          <p:nvCxnSpPr>
            <p:cNvPr id="47" name="Straight Connector 46"/>
            <p:cNvCxnSpPr/>
            <p:nvPr/>
          </p:nvCxnSpPr>
          <p:spPr>
            <a:xfrm flipV="1">
              <a:off x="4932401" y="1194296"/>
              <a:ext cx="228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8" name="Straight Connector 47"/>
            <p:cNvCxnSpPr/>
            <p:nvPr/>
          </p:nvCxnSpPr>
          <p:spPr>
            <a:xfrm flipV="1">
              <a:off x="4932401" y="1303566"/>
              <a:ext cx="228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9" name="Straight Connector 48"/>
            <p:cNvCxnSpPr/>
            <p:nvPr/>
          </p:nvCxnSpPr>
          <p:spPr>
            <a:xfrm flipV="1">
              <a:off x="4932401" y="2988104"/>
              <a:ext cx="228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0" name="Straight Connector 49"/>
            <p:cNvCxnSpPr/>
            <p:nvPr/>
          </p:nvCxnSpPr>
          <p:spPr>
            <a:xfrm flipV="1">
              <a:off x="4932401" y="3097374"/>
              <a:ext cx="228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1" name="Straight Connector 50"/>
            <p:cNvCxnSpPr/>
            <p:nvPr/>
          </p:nvCxnSpPr>
          <p:spPr>
            <a:xfrm flipV="1">
              <a:off x="4383761" y="4176670"/>
              <a:ext cx="228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2" name="Straight Connector 51"/>
            <p:cNvCxnSpPr/>
            <p:nvPr/>
          </p:nvCxnSpPr>
          <p:spPr>
            <a:xfrm flipV="1">
              <a:off x="4383761" y="4285940"/>
              <a:ext cx="228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3" name="Straight Connector 52"/>
            <p:cNvCxnSpPr/>
            <p:nvPr/>
          </p:nvCxnSpPr>
          <p:spPr>
            <a:xfrm flipV="1">
              <a:off x="4932401" y="1755262"/>
              <a:ext cx="228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4" name="Straight Connector 53"/>
            <p:cNvCxnSpPr/>
            <p:nvPr/>
          </p:nvCxnSpPr>
          <p:spPr>
            <a:xfrm flipV="1">
              <a:off x="4932401" y="1844402"/>
              <a:ext cx="228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5" name="Straight Connector 54"/>
            <p:cNvCxnSpPr/>
            <p:nvPr/>
          </p:nvCxnSpPr>
          <p:spPr>
            <a:xfrm flipV="1">
              <a:off x="4932401" y="1933542"/>
              <a:ext cx="228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6" name="Straight Connector 55"/>
            <p:cNvCxnSpPr/>
            <p:nvPr/>
          </p:nvCxnSpPr>
          <p:spPr>
            <a:xfrm flipV="1">
              <a:off x="4383761" y="2350733"/>
              <a:ext cx="228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7" name="Straight Connector 56"/>
            <p:cNvCxnSpPr/>
            <p:nvPr/>
          </p:nvCxnSpPr>
          <p:spPr>
            <a:xfrm flipV="1">
              <a:off x="4383761" y="2439873"/>
              <a:ext cx="228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8" name="Straight Connector 57"/>
            <p:cNvCxnSpPr/>
            <p:nvPr/>
          </p:nvCxnSpPr>
          <p:spPr>
            <a:xfrm flipV="1">
              <a:off x="4383761" y="2529013"/>
              <a:ext cx="228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9" name="Straight Connector 58"/>
            <p:cNvCxnSpPr/>
            <p:nvPr/>
          </p:nvCxnSpPr>
          <p:spPr>
            <a:xfrm flipV="1">
              <a:off x="4383761" y="3556464"/>
              <a:ext cx="228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0" name="Straight Connector 59"/>
            <p:cNvCxnSpPr/>
            <p:nvPr/>
          </p:nvCxnSpPr>
          <p:spPr>
            <a:xfrm flipV="1">
              <a:off x="4383761" y="3645604"/>
              <a:ext cx="228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1" name="Straight Connector 60"/>
            <p:cNvCxnSpPr/>
            <p:nvPr/>
          </p:nvCxnSpPr>
          <p:spPr>
            <a:xfrm flipV="1">
              <a:off x="4383761" y="3734744"/>
              <a:ext cx="228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grpSp>
        <p:nvGrpSpPr>
          <p:cNvPr id="62" name="Group 61"/>
          <p:cNvGrpSpPr/>
          <p:nvPr/>
        </p:nvGrpSpPr>
        <p:grpSpPr>
          <a:xfrm>
            <a:off x="6363846" y="1129369"/>
            <a:ext cx="1603013" cy="4908827"/>
            <a:chOff x="760241" y="847027"/>
            <a:chExt cx="1202260" cy="3681620"/>
          </a:xfrm>
        </p:grpSpPr>
        <p:sp>
          <p:nvSpPr>
            <p:cNvPr id="63" name="Rectangle 62"/>
            <p:cNvSpPr/>
            <p:nvPr/>
          </p:nvSpPr>
          <p:spPr>
            <a:xfrm>
              <a:off x="773780" y="1010118"/>
              <a:ext cx="1188721" cy="365760"/>
            </a:xfrm>
            <a:prstGeom prst="rect">
              <a:avLst/>
            </a:prstGeom>
            <a:solidFill>
              <a:srgbClr val="0080FF"/>
            </a:solidFill>
            <a:ln w="127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133" b="1" dirty="0"/>
                <a:t>A</a:t>
              </a:r>
            </a:p>
          </p:txBody>
        </p:sp>
        <p:sp>
          <p:nvSpPr>
            <p:cNvPr id="64" name="Rectangle 63"/>
            <p:cNvSpPr/>
            <p:nvPr/>
          </p:nvSpPr>
          <p:spPr>
            <a:xfrm>
              <a:off x="773780" y="1608054"/>
              <a:ext cx="1188721" cy="365760"/>
            </a:xfrm>
            <a:prstGeom prst="rect">
              <a:avLst/>
            </a:prstGeom>
            <a:solidFill>
              <a:srgbClr val="FF8000"/>
            </a:solidFill>
            <a:ln w="127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133" b="1" dirty="0"/>
                <a:t>G</a:t>
              </a:r>
            </a:p>
          </p:txBody>
        </p:sp>
        <p:sp>
          <p:nvSpPr>
            <p:cNvPr id="65" name="Rectangle 64"/>
            <p:cNvSpPr/>
            <p:nvPr/>
          </p:nvSpPr>
          <p:spPr>
            <a:xfrm>
              <a:off x="773780" y="2803926"/>
              <a:ext cx="1188721" cy="365760"/>
            </a:xfrm>
            <a:prstGeom prst="rect">
              <a:avLst/>
            </a:prstGeom>
            <a:solidFill>
              <a:srgbClr val="0080FF"/>
            </a:solidFill>
            <a:ln w="127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133" b="1" dirty="0"/>
                <a:t>A</a:t>
              </a:r>
            </a:p>
          </p:txBody>
        </p:sp>
        <p:sp>
          <p:nvSpPr>
            <p:cNvPr id="66" name="Rectangle 65"/>
            <p:cNvSpPr/>
            <p:nvPr/>
          </p:nvSpPr>
          <p:spPr>
            <a:xfrm>
              <a:off x="773780" y="3401862"/>
              <a:ext cx="640080" cy="365760"/>
            </a:xfrm>
            <a:prstGeom prst="rect">
              <a:avLst/>
            </a:prstGeom>
            <a:solidFill>
              <a:srgbClr val="CC33CC"/>
            </a:solidFill>
            <a:ln w="127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133" b="1" dirty="0"/>
                <a:t>C</a:t>
              </a:r>
            </a:p>
          </p:txBody>
        </p:sp>
        <p:sp>
          <p:nvSpPr>
            <p:cNvPr id="67" name="Rectangle 66"/>
            <p:cNvSpPr/>
            <p:nvPr/>
          </p:nvSpPr>
          <p:spPr>
            <a:xfrm>
              <a:off x="773780" y="2205990"/>
              <a:ext cx="640080" cy="365760"/>
            </a:xfrm>
            <a:prstGeom prst="rect">
              <a:avLst/>
            </a:prstGeom>
            <a:solidFill>
              <a:srgbClr val="CC33CC"/>
            </a:solidFill>
            <a:ln w="127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133" b="1" dirty="0"/>
                <a:t>C</a:t>
              </a:r>
            </a:p>
          </p:txBody>
        </p:sp>
        <p:sp>
          <p:nvSpPr>
            <p:cNvPr id="68" name="Rectangle 67"/>
            <p:cNvSpPr/>
            <p:nvPr/>
          </p:nvSpPr>
          <p:spPr>
            <a:xfrm>
              <a:off x="773780" y="3999797"/>
              <a:ext cx="640080" cy="365760"/>
            </a:xfrm>
            <a:prstGeom prst="rect">
              <a:avLst/>
            </a:prstGeom>
            <a:solidFill>
              <a:srgbClr val="00CC80"/>
            </a:solidFill>
            <a:ln w="127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133" b="1" dirty="0"/>
                <a:t>T</a:t>
              </a:r>
            </a:p>
          </p:txBody>
        </p:sp>
        <p:cxnSp>
          <p:nvCxnSpPr>
            <p:cNvPr id="69" name="Straight Connector 68"/>
            <p:cNvCxnSpPr/>
            <p:nvPr/>
          </p:nvCxnSpPr>
          <p:spPr>
            <a:xfrm>
              <a:off x="760241" y="847027"/>
              <a:ext cx="17005" cy="368162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grpSp>
        <p:nvGrpSpPr>
          <p:cNvPr id="78" name="Group 77"/>
          <p:cNvGrpSpPr/>
          <p:nvPr/>
        </p:nvGrpSpPr>
        <p:grpSpPr>
          <a:xfrm>
            <a:off x="3912444" y="1129369"/>
            <a:ext cx="1600976" cy="4908827"/>
            <a:chOff x="1792272" y="847027"/>
            <a:chExt cx="1200732" cy="3681620"/>
          </a:xfrm>
        </p:grpSpPr>
        <p:sp>
          <p:nvSpPr>
            <p:cNvPr id="79" name="Rectangle 78"/>
            <p:cNvSpPr/>
            <p:nvPr/>
          </p:nvSpPr>
          <p:spPr>
            <a:xfrm>
              <a:off x="2340912" y="1010118"/>
              <a:ext cx="640080" cy="365760"/>
            </a:xfrm>
            <a:prstGeom prst="rect">
              <a:avLst/>
            </a:prstGeom>
            <a:solidFill>
              <a:srgbClr val="00CC80"/>
            </a:solidFill>
            <a:ln w="127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133" b="1" dirty="0"/>
                <a:t>T</a:t>
              </a:r>
            </a:p>
          </p:txBody>
        </p:sp>
        <p:sp>
          <p:nvSpPr>
            <p:cNvPr id="80" name="Rectangle 79"/>
            <p:cNvSpPr/>
            <p:nvPr/>
          </p:nvSpPr>
          <p:spPr>
            <a:xfrm>
              <a:off x="2340912" y="1605589"/>
              <a:ext cx="640080" cy="365760"/>
            </a:xfrm>
            <a:prstGeom prst="rect">
              <a:avLst/>
            </a:prstGeom>
            <a:solidFill>
              <a:srgbClr val="CC33CC"/>
            </a:solidFill>
            <a:ln w="127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133" b="1" dirty="0"/>
                <a:t>C</a:t>
              </a:r>
            </a:p>
          </p:txBody>
        </p:sp>
        <p:sp>
          <p:nvSpPr>
            <p:cNvPr id="81" name="Rectangle 80"/>
            <p:cNvSpPr/>
            <p:nvPr/>
          </p:nvSpPr>
          <p:spPr>
            <a:xfrm>
              <a:off x="1792272" y="2201060"/>
              <a:ext cx="1188721" cy="365760"/>
            </a:xfrm>
            <a:prstGeom prst="rect">
              <a:avLst/>
            </a:prstGeom>
            <a:solidFill>
              <a:srgbClr val="FF8000"/>
            </a:solidFill>
            <a:ln w="127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133" b="1" dirty="0"/>
                <a:t>G</a:t>
              </a:r>
            </a:p>
          </p:txBody>
        </p:sp>
        <p:sp>
          <p:nvSpPr>
            <p:cNvPr id="82" name="Rectangle 81"/>
            <p:cNvSpPr/>
            <p:nvPr/>
          </p:nvSpPr>
          <p:spPr>
            <a:xfrm>
              <a:off x="1792272" y="3392002"/>
              <a:ext cx="1188721" cy="365760"/>
            </a:xfrm>
            <a:prstGeom prst="rect">
              <a:avLst/>
            </a:prstGeom>
            <a:solidFill>
              <a:srgbClr val="FF8000"/>
            </a:solidFill>
            <a:ln w="127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133" b="1" dirty="0"/>
                <a:t>G</a:t>
              </a:r>
            </a:p>
          </p:txBody>
        </p:sp>
        <p:sp>
          <p:nvSpPr>
            <p:cNvPr id="83" name="Rectangle 82"/>
            <p:cNvSpPr/>
            <p:nvPr/>
          </p:nvSpPr>
          <p:spPr>
            <a:xfrm>
              <a:off x="1792272" y="3987473"/>
              <a:ext cx="1188721" cy="365760"/>
            </a:xfrm>
            <a:prstGeom prst="rect">
              <a:avLst/>
            </a:prstGeom>
            <a:solidFill>
              <a:srgbClr val="0080FF"/>
            </a:solidFill>
            <a:ln w="127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133" b="1" dirty="0"/>
                <a:t>A</a:t>
              </a:r>
            </a:p>
          </p:txBody>
        </p:sp>
        <p:sp>
          <p:nvSpPr>
            <p:cNvPr id="84" name="Rectangle 83"/>
            <p:cNvSpPr/>
            <p:nvPr/>
          </p:nvSpPr>
          <p:spPr>
            <a:xfrm>
              <a:off x="2340912" y="2796531"/>
              <a:ext cx="640080" cy="365760"/>
            </a:xfrm>
            <a:prstGeom prst="rect">
              <a:avLst/>
            </a:prstGeom>
            <a:solidFill>
              <a:srgbClr val="00CC80"/>
            </a:solidFill>
            <a:ln w="127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133" b="1" dirty="0"/>
                <a:t>T</a:t>
              </a:r>
            </a:p>
          </p:txBody>
        </p:sp>
        <p:cxnSp>
          <p:nvCxnSpPr>
            <p:cNvPr id="85" name="Straight Connector 84"/>
            <p:cNvCxnSpPr/>
            <p:nvPr/>
          </p:nvCxnSpPr>
          <p:spPr>
            <a:xfrm>
              <a:off x="2975999" y="847027"/>
              <a:ext cx="17005" cy="368162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grpSp>
        <p:nvGrpSpPr>
          <p:cNvPr id="86" name="Group 85"/>
          <p:cNvGrpSpPr/>
          <p:nvPr/>
        </p:nvGrpSpPr>
        <p:grpSpPr>
          <a:xfrm>
            <a:off x="3507377" y="1517817"/>
            <a:ext cx="1036320" cy="4122192"/>
            <a:chOff x="4383761" y="1194296"/>
            <a:chExt cx="777240" cy="3091644"/>
          </a:xfrm>
        </p:grpSpPr>
        <p:cxnSp>
          <p:nvCxnSpPr>
            <p:cNvPr id="87" name="Straight Connector 86"/>
            <p:cNvCxnSpPr/>
            <p:nvPr/>
          </p:nvCxnSpPr>
          <p:spPr>
            <a:xfrm flipV="1">
              <a:off x="4932401" y="1194296"/>
              <a:ext cx="228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8" name="Straight Connector 87"/>
            <p:cNvCxnSpPr/>
            <p:nvPr/>
          </p:nvCxnSpPr>
          <p:spPr>
            <a:xfrm flipV="1">
              <a:off x="4932401" y="1303566"/>
              <a:ext cx="228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9" name="Straight Connector 88"/>
            <p:cNvCxnSpPr/>
            <p:nvPr/>
          </p:nvCxnSpPr>
          <p:spPr>
            <a:xfrm flipV="1">
              <a:off x="4932401" y="2988104"/>
              <a:ext cx="228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0" name="Straight Connector 89"/>
            <p:cNvCxnSpPr/>
            <p:nvPr/>
          </p:nvCxnSpPr>
          <p:spPr>
            <a:xfrm flipV="1">
              <a:off x="4932401" y="3097374"/>
              <a:ext cx="228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1" name="Straight Connector 90"/>
            <p:cNvCxnSpPr/>
            <p:nvPr/>
          </p:nvCxnSpPr>
          <p:spPr>
            <a:xfrm flipV="1">
              <a:off x="4383761" y="4176670"/>
              <a:ext cx="228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2" name="Straight Connector 91"/>
            <p:cNvCxnSpPr/>
            <p:nvPr/>
          </p:nvCxnSpPr>
          <p:spPr>
            <a:xfrm flipV="1">
              <a:off x="4383761" y="4285940"/>
              <a:ext cx="228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3" name="Straight Connector 92"/>
            <p:cNvCxnSpPr/>
            <p:nvPr/>
          </p:nvCxnSpPr>
          <p:spPr>
            <a:xfrm flipV="1">
              <a:off x="4932401" y="1755262"/>
              <a:ext cx="228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4" name="Straight Connector 93"/>
            <p:cNvCxnSpPr/>
            <p:nvPr/>
          </p:nvCxnSpPr>
          <p:spPr>
            <a:xfrm flipV="1">
              <a:off x="4932401" y="1844402"/>
              <a:ext cx="228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5" name="Straight Connector 94"/>
            <p:cNvCxnSpPr/>
            <p:nvPr/>
          </p:nvCxnSpPr>
          <p:spPr>
            <a:xfrm flipV="1">
              <a:off x="4932401" y="1933542"/>
              <a:ext cx="228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6" name="Straight Connector 95"/>
            <p:cNvCxnSpPr/>
            <p:nvPr/>
          </p:nvCxnSpPr>
          <p:spPr>
            <a:xfrm flipV="1">
              <a:off x="4383761" y="2350733"/>
              <a:ext cx="228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7" name="Straight Connector 96"/>
            <p:cNvCxnSpPr/>
            <p:nvPr/>
          </p:nvCxnSpPr>
          <p:spPr>
            <a:xfrm flipV="1">
              <a:off x="4383761" y="2439873"/>
              <a:ext cx="228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8" name="Straight Connector 97"/>
            <p:cNvCxnSpPr/>
            <p:nvPr/>
          </p:nvCxnSpPr>
          <p:spPr>
            <a:xfrm flipV="1">
              <a:off x="4383761" y="2529013"/>
              <a:ext cx="228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9" name="Straight Connector 98"/>
            <p:cNvCxnSpPr/>
            <p:nvPr/>
          </p:nvCxnSpPr>
          <p:spPr>
            <a:xfrm flipV="1">
              <a:off x="4383761" y="3556464"/>
              <a:ext cx="228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0" name="Straight Connector 99"/>
            <p:cNvCxnSpPr/>
            <p:nvPr/>
          </p:nvCxnSpPr>
          <p:spPr>
            <a:xfrm flipV="1">
              <a:off x="4383761" y="3645604"/>
              <a:ext cx="228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1" name="Straight Connector 100"/>
            <p:cNvCxnSpPr/>
            <p:nvPr/>
          </p:nvCxnSpPr>
          <p:spPr>
            <a:xfrm flipV="1">
              <a:off x="4383761" y="3734744"/>
              <a:ext cx="228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4" name="Title 3">
            <a:extLst>
              <a:ext uri="{FF2B5EF4-FFF2-40B4-BE49-F238E27FC236}">
                <a16:creationId xmlns:a16="http://schemas.microsoft.com/office/drawing/2014/main" id="{FA4AA048-9E88-C946-8CF6-372EABD0ABA3}"/>
              </a:ext>
            </a:extLst>
          </p:cNvPr>
          <p:cNvSpPr>
            <a:spLocks noGrp="1"/>
          </p:cNvSpPr>
          <p:nvPr>
            <p:ph type="title"/>
          </p:nvPr>
        </p:nvSpPr>
        <p:spPr/>
        <p:txBody>
          <a:bodyPr/>
          <a:lstStyle/>
          <a:p>
            <a:r>
              <a:rPr lang="en-US" sz="3200" dirty="0"/>
              <a:t>Making Copies</a:t>
            </a:r>
          </a:p>
        </p:txBody>
      </p:sp>
    </p:spTree>
    <p:extLst>
      <p:ext uri="{BB962C8B-B14F-4D97-AF65-F5344CB8AC3E}">
        <p14:creationId xmlns:p14="http://schemas.microsoft.com/office/powerpoint/2010/main" val="3021137601"/>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1000"/>
                                        <p:tgtEl>
                                          <p:spTgt spid="20"/>
                                        </p:tgtEl>
                                      </p:cBhvr>
                                    </p:animEffect>
                                    <p:set>
                                      <p:cBhvr>
                                        <p:cTn id="7" dur="1" fill="hold">
                                          <p:stCondLst>
                                            <p:cond delay="999"/>
                                          </p:stCondLst>
                                        </p:cTn>
                                        <p:tgtEl>
                                          <p:spTgt spid="20"/>
                                        </p:tgtEl>
                                        <p:attrNameLst>
                                          <p:attrName>style.visibility</p:attrName>
                                        </p:attrNameLst>
                                      </p:cBhvr>
                                      <p:to>
                                        <p:strVal val="hidden"/>
                                      </p:to>
                                    </p:set>
                                  </p:childTnLst>
                                </p:cTn>
                              </p:par>
                            </p:childTnLst>
                          </p:cTn>
                        </p:par>
                        <p:par>
                          <p:cTn id="8" fill="hold">
                            <p:stCondLst>
                              <p:cond delay="1000"/>
                            </p:stCondLst>
                            <p:childTnLst>
                              <p:par>
                                <p:cTn id="9" presetID="0" presetClass="path" presetSubtype="0" accel="50000" decel="50000" fill="hold" nodeType="afterEffect">
                                  <p:stCondLst>
                                    <p:cond delay="0"/>
                                  </p:stCondLst>
                                  <p:childTnLst>
                                    <p:animMotion origin="layout" path="M -1.94444E-6 -8.64198E-7 L 0.31545 0.00124 " pathEditMode="relative" rAng="0" ptsTypes="AA">
                                      <p:cBhvr>
                                        <p:cTn id="10" dur="2000" fill="hold"/>
                                        <p:tgtEl>
                                          <p:spTgt spid="2"/>
                                        </p:tgtEl>
                                        <p:attrNameLst>
                                          <p:attrName>ppt_x</p:attrName>
                                          <p:attrName>ppt_y</p:attrName>
                                        </p:attrNameLst>
                                      </p:cBhvr>
                                      <p:rCtr x="15764" y="62"/>
                                    </p:animMotion>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78"/>
                                        </p:tgtEl>
                                        <p:attrNameLst>
                                          <p:attrName>style.visibility</p:attrName>
                                        </p:attrNameLst>
                                      </p:cBhvr>
                                      <p:to>
                                        <p:strVal val="visible"/>
                                      </p:to>
                                    </p:set>
                                    <p:animEffect transition="in" filter="wipe(left)">
                                      <p:cBhvr>
                                        <p:cTn id="15" dur="1000"/>
                                        <p:tgtEl>
                                          <p:spTgt spid="78"/>
                                        </p:tgtEl>
                                      </p:cBhvr>
                                    </p:animEffect>
                                  </p:childTnLst>
                                </p:cTn>
                              </p:par>
                              <p:par>
                                <p:cTn id="16" presetID="22" presetClass="entr" presetSubtype="2" fill="hold" nodeType="withEffect">
                                  <p:stCondLst>
                                    <p:cond delay="0"/>
                                  </p:stCondLst>
                                  <p:childTnLst>
                                    <p:set>
                                      <p:cBhvr>
                                        <p:cTn id="17" dur="1" fill="hold">
                                          <p:stCondLst>
                                            <p:cond delay="0"/>
                                          </p:stCondLst>
                                        </p:cTn>
                                        <p:tgtEl>
                                          <p:spTgt spid="62"/>
                                        </p:tgtEl>
                                        <p:attrNameLst>
                                          <p:attrName>style.visibility</p:attrName>
                                        </p:attrNameLst>
                                      </p:cBhvr>
                                      <p:to>
                                        <p:strVal val="visible"/>
                                      </p:to>
                                    </p:set>
                                    <p:animEffect transition="in" filter="wipe(right)">
                                      <p:cBhvr>
                                        <p:cTn id="18" dur="1000"/>
                                        <p:tgtEl>
                                          <p:spTgt spid="62"/>
                                        </p:tgtEl>
                                      </p:cBhvr>
                                    </p:animEffect>
                                  </p:childTnLst>
                                </p:cTn>
                              </p:par>
                            </p:childTnLst>
                          </p:cTn>
                        </p:par>
                        <p:par>
                          <p:cTn id="19" fill="hold">
                            <p:stCondLst>
                              <p:cond delay="1000"/>
                            </p:stCondLst>
                            <p:childTnLst>
                              <p:par>
                                <p:cTn id="20" presetID="10" presetClass="entr" presetSubtype="0" fill="hold" nodeType="afterEffect">
                                  <p:stCondLst>
                                    <p:cond delay="1000"/>
                                  </p:stCondLst>
                                  <p:childTnLst>
                                    <p:set>
                                      <p:cBhvr>
                                        <p:cTn id="21" dur="1" fill="hold">
                                          <p:stCondLst>
                                            <p:cond delay="0"/>
                                          </p:stCondLst>
                                        </p:cTn>
                                        <p:tgtEl>
                                          <p:spTgt spid="46"/>
                                        </p:tgtEl>
                                        <p:attrNameLst>
                                          <p:attrName>style.visibility</p:attrName>
                                        </p:attrNameLst>
                                      </p:cBhvr>
                                      <p:to>
                                        <p:strVal val="visible"/>
                                      </p:to>
                                    </p:set>
                                    <p:animEffect transition="in" filter="fade">
                                      <p:cBhvr>
                                        <p:cTn id="22" dur="1000"/>
                                        <p:tgtEl>
                                          <p:spTgt spid="46"/>
                                        </p:tgtEl>
                                      </p:cBhvr>
                                    </p:animEffect>
                                  </p:childTnLst>
                                </p:cTn>
                              </p:par>
                              <p:par>
                                <p:cTn id="23" presetID="10" presetClass="entr" presetSubtype="0" fill="hold" nodeType="withEffect">
                                  <p:stCondLst>
                                    <p:cond delay="1000"/>
                                  </p:stCondLst>
                                  <p:childTnLst>
                                    <p:set>
                                      <p:cBhvr>
                                        <p:cTn id="24" dur="1" fill="hold">
                                          <p:stCondLst>
                                            <p:cond delay="0"/>
                                          </p:stCondLst>
                                        </p:cTn>
                                        <p:tgtEl>
                                          <p:spTgt spid="86"/>
                                        </p:tgtEl>
                                        <p:attrNameLst>
                                          <p:attrName>style.visibility</p:attrName>
                                        </p:attrNameLst>
                                      </p:cBhvr>
                                      <p:to>
                                        <p:strVal val="visible"/>
                                      </p:to>
                                    </p:set>
                                    <p:animEffect transition="in" filter="fade">
                                      <p:cBhvr>
                                        <p:cTn id="25" dur="1000"/>
                                        <p:tgtEl>
                                          <p:spTgt spid="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39837" y="1089660"/>
            <a:ext cx="5887656" cy="4360168"/>
          </a:xfrm>
          <a:prstGeom prst="rect">
            <a:avLst/>
          </a:prstGeom>
          <a:noFill/>
          <a:ln>
            <a:noFill/>
          </a:ln>
        </p:spPr>
        <p:txBody>
          <a:bodyPr wrap="square" rtlCol="0">
            <a:spAutoFit/>
          </a:bodyPr>
          <a:lstStyle/>
          <a:p>
            <a:pPr marL="380990" indent="-380990">
              <a:spcAft>
                <a:spcPts val="800"/>
              </a:spcAft>
              <a:buFont typeface="Arial" panose="020B0604020202020204" pitchFamily="34" charset="0"/>
              <a:buChar char="•"/>
            </a:pPr>
            <a:r>
              <a:rPr lang="en-US" sz="2400" dirty="0">
                <a:latin typeface="Arial" panose="020B0604020202020204" pitchFamily="34" charset="0"/>
                <a:cs typeface="Arial" panose="020B0604020202020204" pitchFamily="34" charset="0"/>
              </a:rPr>
              <a:t>DNA stores the instructions on how to make another molecule in our cells called ‘RNA’ (ribonucleic acid, a close cousin to DNA).</a:t>
            </a:r>
          </a:p>
          <a:p>
            <a:pPr marL="380990" indent="-380990">
              <a:spcAft>
                <a:spcPts val="800"/>
              </a:spcAft>
              <a:buFont typeface="Arial" panose="020B0604020202020204" pitchFamily="34" charset="0"/>
              <a:buChar char="•"/>
            </a:pPr>
            <a:r>
              <a:rPr lang="en-US" sz="2400" dirty="0">
                <a:latin typeface="Arial" panose="020B0604020202020204" pitchFamily="34" charset="0"/>
                <a:cs typeface="Arial" panose="020B0604020202020204" pitchFamily="34" charset="0"/>
              </a:rPr>
              <a:t>RNA acts as a ‘messenger’ from DNA and tells the cells how to make proteins.</a:t>
            </a:r>
          </a:p>
          <a:p>
            <a:pPr marL="380990" indent="-380990">
              <a:spcAft>
                <a:spcPts val="800"/>
              </a:spcAft>
              <a:buFont typeface="Arial" panose="020B0604020202020204" pitchFamily="34" charset="0"/>
              <a:buChar char="•"/>
            </a:pPr>
            <a:r>
              <a:rPr lang="en-US" sz="2400" dirty="0">
                <a:latin typeface="Arial" panose="020B0604020202020204" pitchFamily="34" charset="0"/>
                <a:cs typeface="Arial" panose="020B0604020202020204" pitchFamily="34" charset="0"/>
              </a:rPr>
              <a:t>Both RNA and proteins do the work of keeping our cells going (making energy, communicating to other cells, taking out the ‘trash’, etc).</a:t>
            </a:r>
          </a:p>
        </p:txBody>
      </p:sp>
      <p:sp>
        <p:nvSpPr>
          <p:cNvPr id="2" name="Rectangle 1"/>
          <p:cNvSpPr/>
          <p:nvPr/>
        </p:nvSpPr>
        <p:spPr>
          <a:xfrm>
            <a:off x="6888480" y="6126674"/>
            <a:ext cx="2438400" cy="584968"/>
          </a:xfrm>
          <a:prstGeom prst="rect">
            <a:avLst/>
          </a:prstGeom>
        </p:spPr>
        <p:txBody>
          <a:bodyPr wrap="square">
            <a:spAutoFit/>
          </a:bodyPr>
          <a:lstStyle/>
          <a:p>
            <a:pPr algn="ctr"/>
            <a:r>
              <a:rPr lang="en-US" sz="1067" dirty="0"/>
              <a:t>http://s3.amazonaws.com/data.tumblr.com/tumblr_lubujpdUya1r5h8pqo1_1280.jpg</a:t>
            </a: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88480" y="1219200"/>
            <a:ext cx="2438400" cy="4907472"/>
          </a:xfrm>
          <a:prstGeom prst="rect">
            <a:avLst/>
          </a:prstGeom>
          <a:ln w="12700">
            <a:solidFill>
              <a:schemeClr val="tx1"/>
            </a:solidFill>
          </a:ln>
        </p:spPr>
      </p:pic>
      <p:sp>
        <p:nvSpPr>
          <p:cNvPr id="5" name="Title 4">
            <a:extLst>
              <a:ext uri="{FF2B5EF4-FFF2-40B4-BE49-F238E27FC236}">
                <a16:creationId xmlns:a16="http://schemas.microsoft.com/office/drawing/2014/main" id="{246537BF-60A6-1D41-BE27-48BABA7FB9BD}"/>
              </a:ext>
            </a:extLst>
          </p:cNvPr>
          <p:cNvSpPr>
            <a:spLocks noGrp="1"/>
          </p:cNvSpPr>
          <p:nvPr>
            <p:ph type="title"/>
          </p:nvPr>
        </p:nvSpPr>
        <p:spPr>
          <a:xfrm>
            <a:off x="182880" y="0"/>
            <a:ext cx="11654163" cy="685235"/>
          </a:xfrm>
        </p:spPr>
        <p:txBody>
          <a:bodyPr/>
          <a:lstStyle/>
          <a:p>
            <a:r>
              <a:rPr lang="en-US" sz="3200" dirty="0"/>
              <a:t>What Type of Information is Stored in DNA?</a:t>
            </a:r>
          </a:p>
        </p:txBody>
      </p:sp>
    </p:spTree>
    <p:extLst>
      <p:ext uri="{BB962C8B-B14F-4D97-AF65-F5344CB8AC3E}">
        <p14:creationId xmlns:p14="http://schemas.microsoft.com/office/powerpoint/2010/main" val="3719487213"/>
      </p:ext>
    </p:extLst>
  </p:cSld>
  <p:clrMapOvr>
    <a:masterClrMapping/>
  </p:clrMapOvr>
  <p:transition spd="slow">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10228" y="1157469"/>
            <a:ext cx="9838481" cy="830997"/>
          </a:xfrm>
          <a:prstGeom prst="rect">
            <a:avLst/>
          </a:prstGeom>
          <a:noFill/>
          <a:ln>
            <a:noFill/>
          </a:ln>
        </p:spPr>
        <p:txBody>
          <a:bodyPr wrap="square" rtlCol="0">
            <a:spAutoFit/>
          </a:bodyPr>
          <a:lstStyle/>
          <a:p>
            <a:r>
              <a:rPr lang="en-US" sz="2400" dirty="0">
                <a:latin typeface="Arial" panose="020B0604020202020204" pitchFamily="34" charset="0"/>
                <a:cs typeface="Arial" panose="020B0604020202020204" pitchFamily="34" charset="0"/>
              </a:rPr>
              <a:t>•	Every language has an alphabet, a set of characters that is used 	to write or speak a language.</a:t>
            </a:r>
          </a:p>
        </p:txBody>
      </p:sp>
      <p:sp>
        <p:nvSpPr>
          <p:cNvPr id="5" name="TextBox 4"/>
          <p:cNvSpPr txBox="1"/>
          <p:nvPr/>
        </p:nvSpPr>
        <p:spPr>
          <a:xfrm>
            <a:off x="810228" y="2155133"/>
            <a:ext cx="9838481" cy="1036117"/>
          </a:xfrm>
          <a:prstGeom prst="rect">
            <a:avLst/>
          </a:prstGeom>
          <a:noFill/>
          <a:ln>
            <a:noFill/>
          </a:ln>
        </p:spPr>
        <p:txBody>
          <a:bodyPr wrap="square" rtlCol="0">
            <a:spAutoFit/>
          </a:bodyPr>
          <a:lstStyle/>
          <a:p>
            <a:r>
              <a:rPr lang="en-US" sz="2400" dirty="0">
                <a:latin typeface="Arial" panose="020B0604020202020204" pitchFamily="34" charset="0"/>
                <a:cs typeface="Arial" panose="020B0604020202020204" pitchFamily="34" charset="0"/>
              </a:rPr>
              <a:t>•	The English alphabet:</a:t>
            </a:r>
          </a:p>
          <a:p>
            <a:endParaRPr lang="en-US" sz="1333"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		</a:t>
            </a:r>
            <a:r>
              <a:rPr lang="en-US" sz="2400" b="1" dirty="0">
                <a:latin typeface="Arial" panose="020B0604020202020204" pitchFamily="34" charset="0"/>
                <a:cs typeface="Arial" panose="020B0604020202020204" pitchFamily="34" charset="0"/>
              </a:rPr>
              <a:t>A B C D E F G H I J K L M N O P Q R S T U V W X Y Z</a:t>
            </a:r>
          </a:p>
        </p:txBody>
      </p:sp>
      <p:sp>
        <p:nvSpPr>
          <p:cNvPr id="6" name="TextBox 5"/>
          <p:cNvSpPr txBox="1"/>
          <p:nvPr/>
        </p:nvSpPr>
        <p:spPr>
          <a:xfrm>
            <a:off x="810228" y="3440056"/>
            <a:ext cx="9838481" cy="1036117"/>
          </a:xfrm>
          <a:prstGeom prst="rect">
            <a:avLst/>
          </a:prstGeom>
          <a:noFill/>
          <a:ln>
            <a:noFill/>
          </a:ln>
        </p:spPr>
        <p:txBody>
          <a:bodyPr wrap="square" rtlCol="0">
            <a:spAutoFit/>
          </a:bodyPr>
          <a:lstStyle/>
          <a:p>
            <a:r>
              <a:rPr lang="en-US" sz="2400" dirty="0">
                <a:latin typeface="Arial" panose="020B0604020202020204" pitchFamily="34" charset="0"/>
                <a:cs typeface="Arial" panose="020B0604020202020204" pitchFamily="34" charset="0"/>
              </a:rPr>
              <a:t>•	The DNA alphabet:</a:t>
            </a:r>
          </a:p>
          <a:p>
            <a:pPr marL="380990" indent="-380990">
              <a:buFont typeface="Arial" charset="0"/>
              <a:buChar char="•"/>
            </a:pPr>
            <a:endParaRPr lang="en-US" sz="1333"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		</a:t>
            </a:r>
            <a:r>
              <a:rPr lang="en-US" sz="2400" b="1" dirty="0">
                <a:solidFill>
                  <a:srgbClr val="0080FF"/>
                </a:solidFill>
                <a:latin typeface="Arial" panose="020B0604020202020204" pitchFamily="34" charset="0"/>
                <a:cs typeface="Arial" panose="020B0604020202020204" pitchFamily="34" charset="0"/>
              </a:rPr>
              <a:t>A</a:t>
            </a:r>
            <a:r>
              <a:rPr lang="en-US" sz="2400" b="1" dirty="0">
                <a:latin typeface="Arial" panose="020B0604020202020204" pitchFamily="34" charset="0"/>
                <a:cs typeface="Arial" panose="020B0604020202020204" pitchFamily="34" charset="0"/>
              </a:rPr>
              <a:t> </a:t>
            </a:r>
            <a:r>
              <a:rPr lang="en-US" sz="2400" b="1" dirty="0">
                <a:solidFill>
                  <a:srgbClr val="FF8000"/>
                </a:solidFill>
                <a:latin typeface="Arial" panose="020B0604020202020204" pitchFamily="34" charset="0"/>
                <a:cs typeface="Arial" panose="020B0604020202020204" pitchFamily="34" charset="0"/>
              </a:rPr>
              <a:t>G</a:t>
            </a:r>
            <a:r>
              <a:rPr lang="en-US" sz="2400" b="1" dirty="0">
                <a:latin typeface="Arial" panose="020B0604020202020204" pitchFamily="34" charset="0"/>
                <a:cs typeface="Arial" panose="020B0604020202020204" pitchFamily="34" charset="0"/>
              </a:rPr>
              <a:t> </a:t>
            </a:r>
            <a:r>
              <a:rPr lang="en-US" sz="2400" b="1" dirty="0">
                <a:solidFill>
                  <a:srgbClr val="00CC80"/>
                </a:solidFill>
                <a:latin typeface="Arial" panose="020B0604020202020204" pitchFamily="34" charset="0"/>
                <a:cs typeface="Arial" panose="020B0604020202020204" pitchFamily="34" charset="0"/>
              </a:rPr>
              <a:t>T</a:t>
            </a:r>
            <a:r>
              <a:rPr lang="en-US" sz="2400" b="1" dirty="0">
                <a:latin typeface="Arial" panose="020B0604020202020204" pitchFamily="34" charset="0"/>
                <a:cs typeface="Arial" panose="020B0604020202020204" pitchFamily="34" charset="0"/>
              </a:rPr>
              <a:t> </a:t>
            </a:r>
            <a:r>
              <a:rPr lang="en-US" sz="2400" b="1" dirty="0">
                <a:solidFill>
                  <a:srgbClr val="CC33CC"/>
                </a:solidFill>
                <a:latin typeface="Arial" panose="020B0604020202020204" pitchFamily="34" charset="0"/>
                <a:cs typeface="Arial" panose="020B0604020202020204" pitchFamily="34" charset="0"/>
              </a:rPr>
              <a:t>C</a:t>
            </a:r>
          </a:p>
        </p:txBody>
      </p:sp>
      <p:sp>
        <p:nvSpPr>
          <p:cNvPr id="2" name="Title 1">
            <a:extLst>
              <a:ext uri="{FF2B5EF4-FFF2-40B4-BE49-F238E27FC236}">
                <a16:creationId xmlns:a16="http://schemas.microsoft.com/office/drawing/2014/main" id="{834EF29E-AABA-FC4D-9A67-2E9E4B9AFDB3}"/>
              </a:ext>
            </a:extLst>
          </p:cNvPr>
          <p:cNvSpPr>
            <a:spLocks noGrp="1"/>
          </p:cNvSpPr>
          <p:nvPr>
            <p:ph type="title"/>
          </p:nvPr>
        </p:nvSpPr>
        <p:spPr/>
        <p:txBody>
          <a:bodyPr/>
          <a:lstStyle/>
          <a:p>
            <a:r>
              <a:rPr lang="en-US" sz="3200" dirty="0"/>
              <a:t>The Language of DNA</a:t>
            </a:r>
          </a:p>
        </p:txBody>
      </p:sp>
    </p:spTree>
    <p:extLst>
      <p:ext uri="{BB962C8B-B14F-4D97-AF65-F5344CB8AC3E}">
        <p14:creationId xmlns:p14="http://schemas.microsoft.com/office/powerpoint/2010/main" val="143105450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71959" y="925975"/>
            <a:ext cx="9748356" cy="830997"/>
          </a:xfrm>
          <a:prstGeom prst="rect">
            <a:avLst/>
          </a:prstGeom>
          <a:noFill/>
          <a:ln>
            <a:noFill/>
          </a:ln>
        </p:spPr>
        <p:txBody>
          <a:bodyPr wrap="square" rtlCol="0">
            <a:spAutoFit/>
          </a:bodyPr>
          <a:lstStyle/>
          <a:p>
            <a:pPr marL="380990" indent="-380990">
              <a:buFont typeface="Arial" panose="020B0604020202020204" pitchFamily="34" charset="0"/>
              <a:buChar char="•"/>
            </a:pPr>
            <a:r>
              <a:rPr lang="en-US" sz="2400" dirty="0">
                <a:latin typeface="Arial" panose="020B0604020202020204" pitchFamily="34" charset="0"/>
                <a:cs typeface="Arial" panose="020B0604020202020204" pitchFamily="34" charset="0"/>
              </a:rPr>
              <a:t>The characters (letters) in the English alphabet can be arranged in different ways to make words:</a:t>
            </a:r>
          </a:p>
        </p:txBody>
      </p:sp>
      <p:sp>
        <p:nvSpPr>
          <p:cNvPr id="5" name="TextBox 4"/>
          <p:cNvSpPr txBox="1"/>
          <p:nvPr/>
        </p:nvSpPr>
        <p:spPr>
          <a:xfrm>
            <a:off x="3919959" y="1817348"/>
            <a:ext cx="2785244" cy="461665"/>
          </a:xfrm>
          <a:prstGeom prst="rect">
            <a:avLst/>
          </a:prstGeom>
          <a:noFill/>
          <a:ln>
            <a:noFill/>
          </a:ln>
        </p:spPr>
        <p:txBody>
          <a:bodyPr wrap="square" rtlCol="0">
            <a:spAutoFit/>
          </a:bodyPr>
          <a:lstStyle/>
          <a:p>
            <a:pPr marL="380990" indent="-380990" algn="ctr" defTabSz="1219170">
              <a:defRPr/>
            </a:pPr>
            <a:r>
              <a:rPr lang="en-US" sz="2400" b="1" dirty="0">
                <a:latin typeface="Arial" panose="020B0604020202020204" pitchFamily="34" charset="0"/>
                <a:cs typeface="Arial" panose="020B0604020202020204" pitchFamily="34" charset="0"/>
              </a:rPr>
              <a:t>Cat</a:t>
            </a:r>
          </a:p>
        </p:txBody>
      </p:sp>
      <p:sp>
        <p:nvSpPr>
          <p:cNvPr id="8" name="TextBox 7"/>
          <p:cNvSpPr txBox="1"/>
          <p:nvPr/>
        </p:nvSpPr>
        <p:spPr>
          <a:xfrm>
            <a:off x="871959" y="2992473"/>
            <a:ext cx="9748356" cy="1774845"/>
          </a:xfrm>
          <a:prstGeom prst="rect">
            <a:avLst/>
          </a:prstGeom>
          <a:noFill/>
          <a:ln>
            <a:noFill/>
          </a:ln>
        </p:spPr>
        <p:txBody>
          <a:bodyPr wrap="square" rtlCol="0">
            <a:spAutoFit/>
          </a:bodyPr>
          <a:lstStyle/>
          <a:p>
            <a:pPr marL="380990" indent="-380990">
              <a:spcAft>
                <a:spcPts val="800"/>
              </a:spcAft>
              <a:buFont typeface="Arial" panose="020B0604020202020204" pitchFamily="34" charset="0"/>
              <a:buChar char="•"/>
            </a:pPr>
            <a:r>
              <a:rPr lang="en-US" sz="2400" dirty="0">
                <a:latin typeface="Arial" panose="020B0604020202020204" pitchFamily="34" charset="0"/>
                <a:cs typeface="Arial" panose="020B0604020202020204" pitchFamily="34" charset="0"/>
              </a:rPr>
              <a:t>The characters (bases) in the DNA alphabet can be arranged in different ways to make small DNA words called ‘codons’.</a:t>
            </a:r>
          </a:p>
          <a:p>
            <a:pPr marL="380990" indent="-380990">
              <a:spcAft>
                <a:spcPts val="800"/>
              </a:spcAft>
              <a:buFont typeface="Arial" panose="020B0604020202020204" pitchFamily="34" charset="0"/>
              <a:buChar char="•"/>
            </a:pPr>
            <a:r>
              <a:rPr lang="en-US" sz="2400" dirty="0">
                <a:latin typeface="Arial" panose="020B0604020202020204" pitchFamily="34" charset="0"/>
                <a:cs typeface="Arial" panose="020B0604020202020204" pitchFamily="34" charset="0"/>
              </a:rPr>
              <a:t>Codon = sequence of 3 DNA bases that has meaning in biology:</a:t>
            </a:r>
          </a:p>
          <a:p>
            <a:pPr marL="380990" lvl="8" indent="-380990">
              <a:buFont typeface="Arial" charset="0"/>
              <a:buChar char="•"/>
            </a:pPr>
            <a:endParaRPr lang="en-US" sz="2400" dirty="0">
              <a:latin typeface="Arial" panose="020B0604020202020204" pitchFamily="34" charset="0"/>
              <a:cs typeface="Arial" panose="020B0604020202020204" pitchFamily="34" charset="0"/>
            </a:endParaRPr>
          </a:p>
        </p:txBody>
      </p:sp>
      <p:sp>
        <p:nvSpPr>
          <p:cNvPr id="10" name="TextBox 9"/>
          <p:cNvSpPr txBox="1"/>
          <p:nvPr/>
        </p:nvSpPr>
        <p:spPr>
          <a:xfrm>
            <a:off x="2401934" y="2339388"/>
            <a:ext cx="5821293" cy="461665"/>
          </a:xfrm>
          <a:prstGeom prst="rect">
            <a:avLst/>
          </a:prstGeom>
          <a:noFill/>
          <a:ln>
            <a:noFill/>
          </a:ln>
        </p:spPr>
        <p:txBody>
          <a:bodyPr wrap="square" rtlCol="0">
            <a:spAutoFit/>
          </a:bodyPr>
          <a:lstStyle/>
          <a:p>
            <a:pPr marL="380990" indent="-380990" algn="ctr" defTabSz="1219170">
              <a:defRPr/>
            </a:pPr>
            <a:r>
              <a:rPr lang="en-US" sz="2400" b="1" dirty="0">
                <a:latin typeface="Arial" panose="020B0604020202020204" pitchFamily="34" charset="0"/>
                <a:cs typeface="Arial" panose="020B0604020202020204" pitchFamily="34" charset="0"/>
              </a:rPr>
              <a:t>Deoxyribonucleotide</a:t>
            </a:r>
          </a:p>
        </p:txBody>
      </p:sp>
      <p:sp>
        <p:nvSpPr>
          <p:cNvPr id="11" name="TextBox 10"/>
          <p:cNvSpPr txBox="1"/>
          <p:nvPr/>
        </p:nvSpPr>
        <p:spPr>
          <a:xfrm>
            <a:off x="1372294" y="4376335"/>
            <a:ext cx="9447413" cy="1877437"/>
          </a:xfrm>
          <a:prstGeom prst="rect">
            <a:avLst/>
          </a:prstGeom>
          <a:noFill/>
          <a:ln>
            <a:noFill/>
          </a:ln>
        </p:spPr>
        <p:txBody>
          <a:bodyPr wrap="square" rtlCol="0">
            <a:spAutoFit/>
          </a:bodyPr>
          <a:lstStyle/>
          <a:p>
            <a:pPr marL="380990" indent="-380990" defTabSz="1219170">
              <a:spcAft>
                <a:spcPts val="800"/>
              </a:spcAft>
              <a:defRPr/>
            </a:pPr>
            <a:r>
              <a:rPr lang="en-US" sz="2400" b="1" dirty="0">
                <a:solidFill>
                  <a:srgbClr val="00CC80"/>
                </a:solidFill>
                <a:latin typeface="Arial" panose="020B0604020202020204" pitchFamily="34" charset="0"/>
                <a:cs typeface="Arial" panose="020B0604020202020204" pitchFamily="34" charset="0"/>
              </a:rPr>
              <a:t>ATG = start making protein here</a:t>
            </a:r>
          </a:p>
          <a:p>
            <a:pPr marL="380990" indent="-380990" defTabSz="1219170">
              <a:spcAft>
                <a:spcPts val="800"/>
              </a:spcAft>
            </a:pPr>
            <a:r>
              <a:rPr lang="en-US" sz="2400" b="1" dirty="0">
                <a:solidFill>
                  <a:srgbClr val="CC33CC"/>
                </a:solidFill>
                <a:latin typeface="Arial" panose="020B0604020202020204" pitchFamily="34" charset="0"/>
                <a:cs typeface="Arial" panose="020B0604020202020204" pitchFamily="34" charset="0"/>
              </a:rPr>
              <a:t>CAG = when making protein, insert the amino acid ‘glutamine’</a:t>
            </a:r>
          </a:p>
          <a:p>
            <a:pPr marL="380990" indent="-380990" defTabSz="1219170">
              <a:spcAft>
                <a:spcPts val="800"/>
              </a:spcAft>
            </a:pPr>
            <a:r>
              <a:rPr lang="en-US" sz="2400" b="1" dirty="0">
                <a:solidFill>
                  <a:srgbClr val="FF3300"/>
                </a:solidFill>
                <a:latin typeface="Arial" panose="020B0604020202020204" pitchFamily="34" charset="0"/>
                <a:cs typeface="Arial" panose="020B0604020202020204" pitchFamily="34" charset="0"/>
              </a:rPr>
              <a:t>TAG = stop making protein now</a:t>
            </a:r>
          </a:p>
          <a:p>
            <a:pPr marL="380990" indent="-380990" defTabSz="1219170">
              <a:defRPr/>
            </a:pPr>
            <a:endParaRPr lang="en-US" sz="2400" b="1" dirty="0">
              <a:solidFill>
                <a:schemeClr val="accent3"/>
              </a:solidFill>
              <a:latin typeface="Arial" panose="020B0604020202020204" pitchFamily="34" charset="0"/>
              <a:cs typeface="Arial" panose="020B0604020202020204" pitchFamily="34" charset="0"/>
            </a:endParaRPr>
          </a:p>
        </p:txBody>
      </p:sp>
      <p:sp>
        <p:nvSpPr>
          <p:cNvPr id="2" name="Title 1">
            <a:extLst>
              <a:ext uri="{FF2B5EF4-FFF2-40B4-BE49-F238E27FC236}">
                <a16:creationId xmlns:a16="http://schemas.microsoft.com/office/drawing/2014/main" id="{DEB2FD17-2AE5-724A-8585-83DFE6B2E99F}"/>
              </a:ext>
            </a:extLst>
          </p:cNvPr>
          <p:cNvSpPr>
            <a:spLocks noGrp="1"/>
          </p:cNvSpPr>
          <p:nvPr>
            <p:ph type="title"/>
          </p:nvPr>
        </p:nvSpPr>
        <p:spPr/>
        <p:txBody>
          <a:bodyPr/>
          <a:lstStyle/>
          <a:p>
            <a:r>
              <a:rPr lang="en-US" sz="3200" dirty="0"/>
              <a:t>The Language of DNA</a:t>
            </a:r>
          </a:p>
        </p:txBody>
      </p:sp>
    </p:spTree>
    <p:extLst>
      <p:ext uri="{BB962C8B-B14F-4D97-AF65-F5344CB8AC3E}">
        <p14:creationId xmlns:p14="http://schemas.microsoft.com/office/powerpoint/2010/main" val="56262472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10" grpId="0"/>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828800" y="1219202"/>
            <a:ext cx="8534400" cy="379656"/>
          </a:xfrm>
          <a:prstGeom prst="rect">
            <a:avLst/>
          </a:prstGeom>
          <a:noFill/>
          <a:ln>
            <a:noFill/>
          </a:ln>
        </p:spPr>
        <p:txBody>
          <a:bodyPr wrap="square" rtlCol="0">
            <a:spAutoFit/>
          </a:bodyPr>
          <a:lstStyle/>
          <a:p>
            <a:pPr marL="380990" indent="-380990">
              <a:buFont typeface="Arial" panose="020B0604020202020204" pitchFamily="34" charset="0"/>
              <a:buChar char="•"/>
            </a:pPr>
            <a:r>
              <a:rPr lang="en-US" sz="1867" dirty="0">
                <a:latin typeface="Arial" panose="020B0604020202020204" pitchFamily="34" charset="0"/>
                <a:cs typeface="Arial" panose="020B0604020202020204" pitchFamily="34" charset="0"/>
              </a:rPr>
              <a:t>Words can be assembled to convey information or tell stories:</a:t>
            </a:r>
          </a:p>
        </p:txBody>
      </p:sp>
      <p:sp>
        <p:nvSpPr>
          <p:cNvPr id="7" name="TextBox 6"/>
          <p:cNvSpPr txBox="1"/>
          <p:nvPr/>
        </p:nvSpPr>
        <p:spPr>
          <a:xfrm>
            <a:off x="1828800" y="1610631"/>
            <a:ext cx="8534400" cy="1241622"/>
          </a:xfrm>
          <a:prstGeom prst="rect">
            <a:avLst/>
          </a:prstGeom>
          <a:noFill/>
          <a:ln>
            <a:noFill/>
          </a:ln>
        </p:spPr>
        <p:txBody>
          <a:bodyPr wrap="square" rtlCol="0">
            <a:spAutoFit/>
          </a:bodyPr>
          <a:lstStyle/>
          <a:p>
            <a:pPr marL="380990" indent="-380990" algn="ctr" defTabSz="1219170">
              <a:defRPr/>
            </a:pPr>
            <a:r>
              <a:rPr lang="en-US" sz="1867" b="1" dirty="0">
                <a:latin typeface="Arial" panose="020B0604020202020204" pitchFamily="34" charset="0"/>
                <a:cs typeface="Arial" panose="020B0604020202020204" pitchFamily="34" charset="0"/>
              </a:rPr>
              <a:t>Two households, both alike in dignity,</a:t>
            </a:r>
          </a:p>
          <a:p>
            <a:pPr marL="380990" indent="-380990" algn="ctr" defTabSz="1219170">
              <a:defRPr/>
            </a:pPr>
            <a:r>
              <a:rPr lang="en-US" sz="1867" b="1" dirty="0">
                <a:latin typeface="Arial" panose="020B0604020202020204" pitchFamily="34" charset="0"/>
                <a:cs typeface="Arial" panose="020B0604020202020204" pitchFamily="34" charset="0"/>
              </a:rPr>
              <a:t>In fair Verona, where we lay our scene,</a:t>
            </a:r>
          </a:p>
          <a:p>
            <a:pPr marL="380990" indent="-380990" algn="ctr" defTabSz="1219170">
              <a:defRPr/>
            </a:pPr>
            <a:r>
              <a:rPr lang="en-US" sz="1867" b="1" dirty="0">
                <a:latin typeface="Arial" panose="020B0604020202020204" pitchFamily="34" charset="0"/>
                <a:cs typeface="Arial" panose="020B0604020202020204" pitchFamily="34" charset="0"/>
              </a:rPr>
              <a:t>From ancient grudge break to new mutiny,</a:t>
            </a:r>
          </a:p>
          <a:p>
            <a:pPr marL="380990" indent="-380990" algn="ctr" defTabSz="1219170">
              <a:defRPr/>
            </a:pPr>
            <a:r>
              <a:rPr lang="en-US" sz="1867" b="1" dirty="0">
                <a:latin typeface="Arial" panose="020B0604020202020204" pitchFamily="34" charset="0"/>
                <a:cs typeface="Arial" panose="020B0604020202020204" pitchFamily="34" charset="0"/>
              </a:rPr>
              <a:t>Where civil blood makes civil hands unclean.</a:t>
            </a:r>
          </a:p>
        </p:txBody>
      </p:sp>
      <p:grpSp>
        <p:nvGrpSpPr>
          <p:cNvPr id="2" name="Group 1"/>
          <p:cNvGrpSpPr/>
          <p:nvPr/>
        </p:nvGrpSpPr>
        <p:grpSpPr>
          <a:xfrm>
            <a:off x="1973943" y="3081012"/>
            <a:ext cx="8534400" cy="1866348"/>
            <a:chOff x="337457" y="2558390"/>
            <a:chExt cx="6400800" cy="1399761"/>
          </a:xfrm>
        </p:grpSpPr>
        <p:sp>
          <p:nvSpPr>
            <p:cNvPr id="8" name="TextBox 7"/>
            <p:cNvSpPr txBox="1"/>
            <p:nvPr/>
          </p:nvSpPr>
          <p:spPr>
            <a:xfrm>
              <a:off x="337457" y="2558390"/>
              <a:ext cx="6400800" cy="284742"/>
            </a:xfrm>
            <a:prstGeom prst="rect">
              <a:avLst/>
            </a:prstGeom>
            <a:noFill/>
            <a:ln>
              <a:noFill/>
            </a:ln>
          </p:spPr>
          <p:txBody>
            <a:bodyPr wrap="square" rtlCol="0">
              <a:spAutoFit/>
            </a:bodyPr>
            <a:lstStyle/>
            <a:p>
              <a:pPr marL="380990" indent="-380990">
                <a:buFont typeface="Arial" panose="020B0604020202020204" pitchFamily="34" charset="0"/>
                <a:buChar char="•"/>
              </a:pPr>
              <a:r>
                <a:rPr lang="en-US" sz="1867" dirty="0">
                  <a:latin typeface="Arial" panose="020B0604020202020204" pitchFamily="34" charset="0"/>
                  <a:cs typeface="Arial" panose="020B0604020202020204" pitchFamily="34" charset="0"/>
                </a:rPr>
                <a:t>Likewise, DNA codons can be assembled to convey biological meaning:</a:t>
              </a:r>
            </a:p>
          </p:txBody>
        </p:sp>
        <p:sp>
          <p:nvSpPr>
            <p:cNvPr id="10" name="TextBox 9"/>
            <p:cNvSpPr txBox="1"/>
            <p:nvPr/>
          </p:nvSpPr>
          <p:spPr>
            <a:xfrm>
              <a:off x="630064" y="2965860"/>
              <a:ext cx="5815585" cy="992291"/>
            </a:xfrm>
            <a:prstGeom prst="rect">
              <a:avLst/>
            </a:prstGeom>
            <a:noFill/>
            <a:ln>
              <a:noFill/>
            </a:ln>
          </p:spPr>
          <p:txBody>
            <a:bodyPr wrap="square" rtlCol="0">
              <a:spAutoFit/>
            </a:bodyPr>
            <a:lstStyle/>
            <a:p>
              <a:r>
                <a:rPr lang="en-US" sz="1333" b="1" dirty="0">
                  <a:solidFill>
                    <a:srgbClr val="00CC80"/>
                  </a:solidFill>
                  <a:latin typeface="Arial" panose="020B0604020202020204" pitchFamily="34" charset="0"/>
                  <a:cs typeface="Arial" panose="020B0604020202020204" pitchFamily="34" charset="0"/>
                </a:rPr>
                <a:t>ATG</a:t>
              </a:r>
              <a:r>
                <a:rPr lang="en-US" sz="1333" b="1" dirty="0">
                  <a:latin typeface="Arial" panose="020B0604020202020204" pitchFamily="34" charset="0"/>
                  <a:cs typeface="Arial" panose="020B0604020202020204" pitchFamily="34" charset="0"/>
                </a:rPr>
                <a:t>GCCCTGTGGATGCGCCTCCTGCCCCTGCTGGCGCTGCTGGCCCTCTGGGGACCTGACCCAGCCGCAGCCTTTGTGAACCAACACCTGTGCGGCTCACACCTGGTGGAAGCTCTCTACCTAGTGTGCGGGGAACGAGGCTTCTTCTACACACCCAAGACCCGCCGGGAGGCAGAGGACCTGCAGGTGGGGCAGGTGGAGCTGGGCGGGGGCCCTGGTGCAGGCAGCCTGCAGCCCTTGGCCCTGGAGGGGTCCCTGCAGAAGCGTGGCATTGTGGAACAATGCTGTACCAGCATCTGCTCCCTCTACCAGCTGGAGAACTACTGCAAC</a:t>
              </a:r>
              <a:r>
                <a:rPr lang="en-US" sz="1333" b="1" dirty="0">
                  <a:solidFill>
                    <a:srgbClr val="FF3300"/>
                  </a:solidFill>
                  <a:latin typeface="Arial" panose="020B0604020202020204" pitchFamily="34" charset="0"/>
                  <a:cs typeface="Arial" panose="020B0604020202020204" pitchFamily="34" charset="0"/>
                </a:rPr>
                <a:t>TAG</a:t>
              </a:r>
            </a:p>
          </p:txBody>
        </p:sp>
      </p:grpSp>
      <p:sp>
        <p:nvSpPr>
          <p:cNvPr id="9" name="TextBox 8"/>
          <p:cNvSpPr txBox="1"/>
          <p:nvPr/>
        </p:nvSpPr>
        <p:spPr>
          <a:xfrm>
            <a:off x="1973945" y="5359333"/>
            <a:ext cx="7320425" cy="666977"/>
          </a:xfrm>
          <a:prstGeom prst="rect">
            <a:avLst/>
          </a:prstGeom>
          <a:noFill/>
          <a:ln>
            <a:noFill/>
          </a:ln>
        </p:spPr>
        <p:txBody>
          <a:bodyPr wrap="square" rtlCol="0">
            <a:spAutoFit/>
          </a:bodyPr>
          <a:lstStyle/>
          <a:p>
            <a:pPr marL="380990" indent="-380990">
              <a:buFont typeface="Arial" panose="020B0604020202020204" pitchFamily="34" charset="0"/>
              <a:buChar char="•"/>
            </a:pPr>
            <a:r>
              <a:rPr lang="en-US" sz="1867" dirty="0">
                <a:latin typeface="Arial" panose="020B0604020202020204" pitchFamily="34" charset="0"/>
                <a:cs typeface="Arial" panose="020B0604020202020204" pitchFamily="34" charset="0"/>
              </a:rPr>
              <a:t>A DNA sequence that gives the complete instructions for the creation of a biological molecule = </a:t>
            </a:r>
            <a:r>
              <a:rPr lang="en-US" sz="1867" b="1" dirty="0">
                <a:latin typeface="Arial" panose="020B0604020202020204" pitchFamily="34" charset="0"/>
                <a:cs typeface="Arial" panose="020B0604020202020204" pitchFamily="34" charset="0"/>
              </a:rPr>
              <a:t>GENE</a:t>
            </a:r>
          </a:p>
        </p:txBody>
      </p:sp>
      <p:sp>
        <p:nvSpPr>
          <p:cNvPr id="4" name="Title 3">
            <a:extLst>
              <a:ext uri="{FF2B5EF4-FFF2-40B4-BE49-F238E27FC236}">
                <a16:creationId xmlns:a16="http://schemas.microsoft.com/office/drawing/2014/main" id="{96362D28-37D4-744A-987A-0CA6AEA344C4}"/>
              </a:ext>
            </a:extLst>
          </p:cNvPr>
          <p:cNvSpPr>
            <a:spLocks noGrp="1"/>
          </p:cNvSpPr>
          <p:nvPr>
            <p:ph type="title"/>
          </p:nvPr>
        </p:nvSpPr>
        <p:spPr/>
        <p:txBody>
          <a:bodyPr/>
          <a:lstStyle/>
          <a:p>
            <a:r>
              <a:rPr lang="en-US" sz="3200" dirty="0"/>
              <a:t>Genes are Complete Instruction Sets</a:t>
            </a:r>
          </a:p>
        </p:txBody>
      </p:sp>
    </p:spTree>
    <p:extLst>
      <p:ext uri="{BB962C8B-B14F-4D97-AF65-F5344CB8AC3E}">
        <p14:creationId xmlns:p14="http://schemas.microsoft.com/office/powerpoint/2010/main" val="56384842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7870787" y="2020623"/>
            <a:ext cx="3048000" cy="2544298"/>
            <a:chOff x="4349496" y="1011937"/>
            <a:chExt cx="2286000" cy="1908223"/>
          </a:xfrm>
        </p:grpSpPr>
        <p:sp>
          <p:nvSpPr>
            <p:cNvPr id="10" name="Rectangle 9"/>
            <p:cNvSpPr/>
            <p:nvPr/>
          </p:nvSpPr>
          <p:spPr>
            <a:xfrm>
              <a:off x="4349496" y="2604593"/>
              <a:ext cx="2286000" cy="315567"/>
            </a:xfrm>
            <a:prstGeom prst="rect">
              <a:avLst/>
            </a:prstGeom>
          </p:spPr>
          <p:txBody>
            <a:bodyPr wrap="square">
              <a:spAutoFit/>
            </a:bodyPr>
            <a:lstStyle/>
            <a:p>
              <a:pPr algn="ctr"/>
              <a:r>
                <a:rPr lang="en-US" sz="1067" dirty="0"/>
                <a:t>https://upload.wikimedia.org/wikipedia/commons/e/e2/Eukaryote_DNA-en.svg</a:t>
              </a:r>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49496" y="1011937"/>
              <a:ext cx="2286000" cy="1439368"/>
            </a:xfrm>
            <a:prstGeom prst="rect">
              <a:avLst/>
            </a:prstGeom>
          </p:spPr>
        </p:pic>
      </p:grpSp>
      <p:sp>
        <p:nvSpPr>
          <p:cNvPr id="2" name="Title 1">
            <a:extLst>
              <a:ext uri="{FF2B5EF4-FFF2-40B4-BE49-F238E27FC236}">
                <a16:creationId xmlns:a16="http://schemas.microsoft.com/office/drawing/2014/main" id="{A7E3D8DE-C716-E147-B6B3-7F1EEAD58D72}"/>
              </a:ext>
            </a:extLst>
          </p:cNvPr>
          <p:cNvSpPr>
            <a:spLocks noGrp="1"/>
          </p:cNvSpPr>
          <p:nvPr>
            <p:ph type="title"/>
          </p:nvPr>
        </p:nvSpPr>
        <p:spPr>
          <a:xfrm>
            <a:off x="182881" y="242914"/>
            <a:ext cx="11394276" cy="685235"/>
          </a:xfrm>
        </p:spPr>
        <p:txBody>
          <a:bodyPr/>
          <a:lstStyle/>
          <a:p>
            <a:r>
              <a:rPr lang="en-US" sz="3200" dirty="0"/>
              <a:t>The Genome – Housing Your Genetic Info</a:t>
            </a:r>
          </a:p>
        </p:txBody>
      </p:sp>
      <p:graphicFrame>
        <p:nvGraphicFramePr>
          <p:cNvPr id="3" name="Table 2">
            <a:extLst>
              <a:ext uri="{FF2B5EF4-FFF2-40B4-BE49-F238E27FC236}">
                <a16:creationId xmlns:a16="http://schemas.microsoft.com/office/drawing/2014/main" id="{5CC831E7-2E3C-D642-9D94-806B3BD3A299}"/>
              </a:ext>
            </a:extLst>
          </p:cNvPr>
          <p:cNvGraphicFramePr>
            <a:graphicFrameLocks noGrp="1"/>
          </p:cNvGraphicFramePr>
          <p:nvPr/>
        </p:nvGraphicFramePr>
        <p:xfrm>
          <a:off x="426976" y="1168198"/>
          <a:ext cx="6703030" cy="4761653"/>
        </p:xfrm>
        <a:graphic>
          <a:graphicData uri="http://schemas.openxmlformats.org/drawingml/2006/table">
            <a:tbl>
              <a:tblPr firstRow="1" bandRow="1">
                <a:tableStyleId>{5C22544A-7EE6-4342-B048-85BDC9FD1C3A}</a:tableStyleId>
              </a:tblPr>
              <a:tblGrid>
                <a:gridCol w="3351515">
                  <a:extLst>
                    <a:ext uri="{9D8B030D-6E8A-4147-A177-3AD203B41FA5}">
                      <a16:colId xmlns:a16="http://schemas.microsoft.com/office/drawing/2014/main" val="421096332"/>
                    </a:ext>
                  </a:extLst>
                </a:gridCol>
                <a:gridCol w="3351515">
                  <a:extLst>
                    <a:ext uri="{9D8B030D-6E8A-4147-A177-3AD203B41FA5}">
                      <a16:colId xmlns:a16="http://schemas.microsoft.com/office/drawing/2014/main" val="1247901114"/>
                    </a:ext>
                  </a:extLst>
                </a:gridCol>
              </a:tblGrid>
              <a:tr h="494453">
                <a:tc>
                  <a:txBody>
                    <a:bodyPr/>
                    <a:lstStyle/>
                    <a:p>
                      <a:pPr algn="ctr"/>
                      <a:r>
                        <a:rPr lang="en-US" sz="2400" dirty="0"/>
                        <a:t>Language</a:t>
                      </a:r>
                    </a:p>
                  </a:txBody>
                  <a:tcPr marL="121920" marR="121920" marT="60960" marB="60960"/>
                </a:tc>
                <a:tc>
                  <a:txBody>
                    <a:bodyPr/>
                    <a:lstStyle/>
                    <a:p>
                      <a:pPr algn="ctr"/>
                      <a:r>
                        <a:rPr lang="en-US" sz="2400" dirty="0"/>
                        <a:t>DNA Biology</a:t>
                      </a:r>
                    </a:p>
                  </a:txBody>
                  <a:tcPr marL="121920" marR="121920" marT="60960" marB="60960"/>
                </a:tc>
                <a:extLst>
                  <a:ext uri="{0D108BD9-81ED-4DB2-BD59-A6C34878D82A}">
                    <a16:rowId xmlns:a16="http://schemas.microsoft.com/office/drawing/2014/main" val="767665483"/>
                  </a:ext>
                </a:extLst>
              </a:tr>
              <a:tr h="853440">
                <a:tc>
                  <a:txBody>
                    <a:bodyPr/>
                    <a:lstStyle/>
                    <a:p>
                      <a:pPr algn="ctr"/>
                      <a:r>
                        <a:rPr lang="en-US" sz="2400" dirty="0"/>
                        <a:t>Alphabet</a:t>
                      </a:r>
                    </a:p>
                  </a:txBody>
                  <a:tcPr marL="121920" marR="121920" marT="60960" marB="60960" anchor="ctr"/>
                </a:tc>
                <a:tc>
                  <a:txBody>
                    <a:bodyPr/>
                    <a:lstStyle/>
                    <a:p>
                      <a:pPr algn="ctr"/>
                      <a:r>
                        <a:rPr lang="en-US" sz="2400" dirty="0"/>
                        <a:t>A,</a:t>
                      </a:r>
                      <a:r>
                        <a:rPr lang="en-US" sz="2400" baseline="0" dirty="0"/>
                        <a:t> G, T, C</a:t>
                      </a:r>
                      <a:endParaRPr lang="en-US" sz="2400" dirty="0"/>
                    </a:p>
                    <a:p>
                      <a:pPr algn="ctr"/>
                      <a:r>
                        <a:rPr lang="en-US" sz="2400" dirty="0"/>
                        <a:t>(4 bases)</a:t>
                      </a:r>
                    </a:p>
                  </a:txBody>
                  <a:tcPr marL="121920" marR="121920" marT="60960" marB="60960" anchor="ctr"/>
                </a:tc>
                <a:extLst>
                  <a:ext uri="{0D108BD9-81ED-4DB2-BD59-A6C34878D82A}">
                    <a16:rowId xmlns:a16="http://schemas.microsoft.com/office/drawing/2014/main" val="3976316709"/>
                  </a:ext>
                </a:extLst>
              </a:tr>
              <a:tr h="853440">
                <a:tc>
                  <a:txBody>
                    <a:bodyPr/>
                    <a:lstStyle/>
                    <a:p>
                      <a:pPr algn="ctr"/>
                      <a:r>
                        <a:rPr lang="en-US" sz="2400" dirty="0"/>
                        <a:t>Words</a:t>
                      </a:r>
                    </a:p>
                  </a:txBody>
                  <a:tcPr marL="121920" marR="121920" marT="60960" marB="60960" anchor="ctr"/>
                </a:tc>
                <a:tc>
                  <a:txBody>
                    <a:bodyPr/>
                    <a:lstStyle/>
                    <a:p>
                      <a:pPr algn="ctr"/>
                      <a:r>
                        <a:rPr lang="en-US" sz="2400" dirty="0"/>
                        <a:t>3-Base Codons</a:t>
                      </a:r>
                    </a:p>
                    <a:p>
                      <a:pPr algn="ctr"/>
                      <a:r>
                        <a:rPr lang="en-US" sz="2400" dirty="0"/>
                        <a:t>(64 codons)</a:t>
                      </a:r>
                    </a:p>
                  </a:txBody>
                  <a:tcPr marL="121920" marR="121920" marT="60960" marB="60960" anchor="ctr"/>
                </a:tc>
                <a:extLst>
                  <a:ext uri="{0D108BD9-81ED-4DB2-BD59-A6C34878D82A}">
                    <a16:rowId xmlns:a16="http://schemas.microsoft.com/office/drawing/2014/main" val="2430973497"/>
                  </a:ext>
                </a:extLst>
              </a:tr>
              <a:tr h="853440">
                <a:tc>
                  <a:txBody>
                    <a:bodyPr/>
                    <a:lstStyle/>
                    <a:p>
                      <a:pPr algn="ctr"/>
                      <a:r>
                        <a:rPr lang="en-US" sz="2400" dirty="0"/>
                        <a:t>Instructions/Books</a:t>
                      </a:r>
                    </a:p>
                  </a:txBody>
                  <a:tcPr marL="121920" marR="121920" marT="60960" marB="60960" anchor="ctr"/>
                </a:tc>
                <a:tc>
                  <a:txBody>
                    <a:bodyPr/>
                    <a:lstStyle/>
                    <a:p>
                      <a:pPr algn="ctr"/>
                      <a:r>
                        <a:rPr lang="en-US" sz="2400" dirty="0"/>
                        <a:t>Genes</a:t>
                      </a:r>
                    </a:p>
                    <a:p>
                      <a:pPr algn="ctr"/>
                      <a:r>
                        <a:rPr lang="en-US" sz="2400" dirty="0"/>
                        <a:t>(~20,000)</a:t>
                      </a:r>
                    </a:p>
                  </a:txBody>
                  <a:tcPr marL="121920" marR="121920" marT="60960" marB="60960" anchor="ctr"/>
                </a:tc>
                <a:extLst>
                  <a:ext uri="{0D108BD9-81ED-4DB2-BD59-A6C34878D82A}">
                    <a16:rowId xmlns:a16="http://schemas.microsoft.com/office/drawing/2014/main" val="4148646723"/>
                  </a:ext>
                </a:extLst>
              </a:tr>
              <a:tr h="853440">
                <a:tc>
                  <a:txBody>
                    <a:bodyPr/>
                    <a:lstStyle/>
                    <a:p>
                      <a:pPr algn="ctr"/>
                      <a:r>
                        <a:rPr lang="en-US" sz="2400" dirty="0"/>
                        <a:t>Collection/Series</a:t>
                      </a:r>
                    </a:p>
                  </a:txBody>
                  <a:tcPr marL="121920" marR="121920" marT="60960" marB="60960" anchor="ctr"/>
                </a:tc>
                <a:tc>
                  <a:txBody>
                    <a:bodyPr/>
                    <a:lstStyle/>
                    <a:p>
                      <a:pPr algn="ctr"/>
                      <a:r>
                        <a:rPr lang="en-US" sz="2400" dirty="0"/>
                        <a:t>Chromosomes</a:t>
                      </a:r>
                    </a:p>
                    <a:p>
                      <a:pPr algn="ctr"/>
                      <a:r>
                        <a:rPr lang="en-US" sz="2400" dirty="0"/>
                        <a:t>(23 pairs)</a:t>
                      </a:r>
                    </a:p>
                  </a:txBody>
                  <a:tcPr marL="121920" marR="121920" marT="60960" marB="60960" anchor="ctr"/>
                </a:tc>
                <a:extLst>
                  <a:ext uri="{0D108BD9-81ED-4DB2-BD59-A6C34878D82A}">
                    <a16:rowId xmlns:a16="http://schemas.microsoft.com/office/drawing/2014/main" val="1991584229"/>
                  </a:ext>
                </a:extLst>
              </a:tr>
              <a:tr h="853440">
                <a:tc>
                  <a:txBody>
                    <a:bodyPr/>
                    <a:lstStyle/>
                    <a:p>
                      <a:pPr algn="ctr"/>
                      <a:r>
                        <a:rPr lang="en-US" sz="2400" dirty="0"/>
                        <a:t>Library</a:t>
                      </a:r>
                    </a:p>
                  </a:txBody>
                  <a:tcPr marL="121920" marR="121920" marT="60960" marB="60960" anchor="ctr"/>
                </a:tc>
                <a:tc>
                  <a:txBody>
                    <a:bodyPr/>
                    <a:lstStyle/>
                    <a:p>
                      <a:pPr algn="ctr"/>
                      <a:r>
                        <a:rPr lang="en-US" sz="2400" dirty="0"/>
                        <a:t>Genome</a:t>
                      </a:r>
                    </a:p>
                    <a:p>
                      <a:pPr algn="ctr"/>
                      <a:r>
                        <a:rPr lang="en-US" sz="2400" dirty="0"/>
                        <a:t>(3.2 billion base pairs)</a:t>
                      </a:r>
                    </a:p>
                  </a:txBody>
                  <a:tcPr marL="121920" marR="121920" marT="60960" marB="60960" anchor="ctr"/>
                </a:tc>
                <a:extLst>
                  <a:ext uri="{0D108BD9-81ED-4DB2-BD59-A6C34878D82A}">
                    <a16:rowId xmlns:a16="http://schemas.microsoft.com/office/drawing/2014/main" val="1643725846"/>
                  </a:ext>
                </a:extLst>
              </a:tr>
            </a:tbl>
          </a:graphicData>
        </a:graphic>
      </p:graphicFrame>
    </p:spTree>
    <p:extLst>
      <p:ext uri="{BB962C8B-B14F-4D97-AF65-F5344CB8AC3E}">
        <p14:creationId xmlns:p14="http://schemas.microsoft.com/office/powerpoint/2010/main" val="2550692206"/>
      </p:ext>
    </p:extLst>
  </p:cSld>
  <p:clrMapOvr>
    <a:masterClrMapping/>
  </p:clrMapOvr>
  <p:transition spd="slow">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308057" y="2403079"/>
            <a:ext cx="9143921" cy="995016"/>
          </a:xfrm>
          <a:prstGeom prst="rect">
            <a:avLst/>
          </a:prstGeom>
          <a:noFill/>
          <a:ln>
            <a:noFill/>
          </a:ln>
        </p:spPr>
        <p:txBody>
          <a:bodyPr wrap="square" rtlCol="0">
            <a:spAutoFit/>
          </a:bodyPr>
          <a:lstStyle/>
          <a:p>
            <a:pPr algn="ctr"/>
            <a:r>
              <a:rPr lang="en-US" sz="2933" b="1" dirty="0">
                <a:latin typeface="Arial" panose="020B0604020202020204" pitchFamily="34" charset="0"/>
                <a:cs typeface="Arial" panose="020B0604020202020204" pitchFamily="34" charset="0"/>
              </a:rPr>
              <a:t>Using chemical and biological tools to determine the order of bases in a DNA molecule</a:t>
            </a:r>
          </a:p>
        </p:txBody>
      </p:sp>
      <p:sp>
        <p:nvSpPr>
          <p:cNvPr id="2" name="Title 1">
            <a:extLst>
              <a:ext uri="{FF2B5EF4-FFF2-40B4-BE49-F238E27FC236}">
                <a16:creationId xmlns:a16="http://schemas.microsoft.com/office/drawing/2014/main" id="{0DA089F0-A6D5-0146-A059-75295AD47D2C}"/>
              </a:ext>
            </a:extLst>
          </p:cNvPr>
          <p:cNvSpPr>
            <a:spLocks noGrp="1"/>
          </p:cNvSpPr>
          <p:nvPr>
            <p:ph type="title"/>
          </p:nvPr>
        </p:nvSpPr>
        <p:spPr>
          <a:xfrm>
            <a:off x="182879" y="356134"/>
            <a:ext cx="11394276" cy="685235"/>
          </a:xfrm>
        </p:spPr>
        <p:txBody>
          <a:bodyPr/>
          <a:lstStyle/>
          <a:p>
            <a:r>
              <a:rPr lang="en-US" sz="3200" dirty="0"/>
              <a:t>How do we sequence DNA?</a:t>
            </a:r>
          </a:p>
        </p:txBody>
      </p:sp>
    </p:spTree>
    <p:extLst>
      <p:ext uri="{BB962C8B-B14F-4D97-AF65-F5344CB8AC3E}">
        <p14:creationId xmlns:p14="http://schemas.microsoft.com/office/powerpoint/2010/main" val="3477459114"/>
      </p:ext>
    </p:extLst>
  </p:cSld>
  <p:clrMapOvr>
    <a:masterClrMapping/>
  </p:clrMapOvr>
  <p:transition spd="slow">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A089F0-A6D5-0146-A059-75295AD47D2C}"/>
              </a:ext>
            </a:extLst>
          </p:cNvPr>
          <p:cNvSpPr>
            <a:spLocks noGrp="1"/>
          </p:cNvSpPr>
          <p:nvPr>
            <p:ph type="title"/>
          </p:nvPr>
        </p:nvSpPr>
        <p:spPr/>
        <p:txBody>
          <a:bodyPr/>
          <a:lstStyle/>
          <a:p>
            <a:r>
              <a:rPr lang="en-US" sz="3200" dirty="0"/>
              <a:t>Sequencing: It’s All About That Base</a:t>
            </a:r>
          </a:p>
        </p:txBody>
      </p:sp>
      <p:pic>
        <p:nvPicPr>
          <p:cNvPr id="1026" name="Picture 2" descr="There are 2 steps in this synthesis. At the start of the synthesis, there are 2 parallel DNA strands, a template from 3 prime to 5 prime, and a primer from 5 prime to 3 prime. The template has the nucleotide sequence A, G, C, T, and then 6 unknown nucelotides. The primer has the nucleotide sequence T, C, G, A, and then an O H group. There are 4 floating unreacted nucleotides, T, C, G, and A, each with a 3 prime O H reversible cap and a cleavable fluorescent dye. In step 1, the primer is extended. The floating T nucleotide reacts with the 3 prime O H group on the primer. The primer now has a 3 prime cap and a unique fluorescence emission. In step 2, the fluorescence emission is detected, and then the 3 prime cap and the cleavable fluorescent dye are cleaved off the primer. The primer now has the nucleotide sequence T, C, G, A, T, and then an O H group.">
            <a:extLst>
              <a:ext uri="{FF2B5EF4-FFF2-40B4-BE49-F238E27FC236}">
                <a16:creationId xmlns:a16="http://schemas.microsoft.com/office/drawing/2014/main" id="{147E1335-5EC7-78FD-57C0-E87FE96F856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62667" y="1303867"/>
            <a:ext cx="8466667" cy="42502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335737"/>
      </p:ext>
    </p:extLst>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71936" y="1219201"/>
            <a:ext cx="11087315" cy="2759410"/>
          </a:xfrm>
          <a:prstGeom prst="rect">
            <a:avLst/>
          </a:prstGeom>
          <a:noFill/>
          <a:ln>
            <a:noFill/>
          </a:ln>
        </p:spPr>
        <p:txBody>
          <a:bodyPr wrap="square" rtlCol="0">
            <a:spAutoFit/>
          </a:bodyPr>
          <a:lstStyle/>
          <a:p>
            <a:pPr>
              <a:spcAft>
                <a:spcPts val="800"/>
              </a:spcAft>
            </a:pPr>
            <a:r>
              <a:rPr lang="en-US" sz="2933" b="1" dirty="0">
                <a:latin typeface="Arial" panose="020B0604020202020204" pitchFamily="34" charset="0"/>
                <a:cs typeface="Arial" panose="020B0604020202020204" pitchFamily="34" charset="0"/>
              </a:rPr>
              <a:t>We will explore the following:</a:t>
            </a:r>
          </a:p>
          <a:p>
            <a:pPr marL="457189" indent="-457189">
              <a:spcAft>
                <a:spcPts val="800"/>
              </a:spcAft>
              <a:buFont typeface="Arial" panose="020B0604020202020204" pitchFamily="34" charset="0"/>
              <a:buChar char="•"/>
            </a:pPr>
            <a:r>
              <a:rPr lang="en-US" sz="2933" dirty="0">
                <a:latin typeface="Arial" panose="020B0604020202020204" pitchFamily="34" charset="0"/>
                <a:cs typeface="Arial" panose="020B0604020202020204" pitchFamily="34" charset="0"/>
              </a:rPr>
              <a:t>How R&amp;D is integrated into clinical operations at MSK</a:t>
            </a:r>
          </a:p>
          <a:p>
            <a:pPr marL="457189" indent="-457189">
              <a:spcAft>
                <a:spcPts val="800"/>
              </a:spcAft>
              <a:buFont typeface="Arial" panose="020B0604020202020204" pitchFamily="34" charset="0"/>
              <a:buChar char="•"/>
            </a:pPr>
            <a:r>
              <a:rPr lang="en-US" sz="2933" dirty="0">
                <a:latin typeface="Arial" panose="020B0604020202020204" pitchFamily="34" charset="0"/>
                <a:cs typeface="Arial" panose="020B0604020202020204" pitchFamily="34" charset="0"/>
              </a:rPr>
              <a:t>DNA sequencing &amp; DNA biomarkers</a:t>
            </a:r>
          </a:p>
          <a:p>
            <a:pPr marL="457189" indent="-457189">
              <a:spcAft>
                <a:spcPts val="800"/>
              </a:spcAft>
              <a:buFont typeface="Arial" panose="020B0604020202020204" pitchFamily="34" charset="0"/>
              <a:buChar char="•"/>
            </a:pPr>
            <a:r>
              <a:rPr lang="en-US" sz="2933" dirty="0">
                <a:latin typeface="Arial" panose="020B0604020202020204" pitchFamily="34" charset="0"/>
                <a:cs typeface="Arial" panose="020B0604020202020204" pitchFamily="34" charset="0"/>
              </a:rPr>
              <a:t>RNA sequencing &amp; RNA biomarkers</a:t>
            </a:r>
          </a:p>
          <a:p>
            <a:pPr marL="457189" indent="-457189">
              <a:spcAft>
                <a:spcPts val="800"/>
              </a:spcAft>
              <a:buFont typeface="Arial" panose="020B0604020202020204" pitchFamily="34" charset="0"/>
              <a:buChar char="•"/>
            </a:pPr>
            <a:r>
              <a:rPr lang="en-US" sz="2933" dirty="0">
                <a:latin typeface="Arial" panose="020B0604020202020204" pitchFamily="34" charset="0"/>
                <a:cs typeface="Arial" panose="020B0604020202020204" pitchFamily="34" charset="0"/>
              </a:rPr>
              <a:t>Three major sequencing-based assays at MSK</a:t>
            </a:r>
          </a:p>
        </p:txBody>
      </p:sp>
      <p:sp>
        <p:nvSpPr>
          <p:cNvPr id="4" name="Title 3">
            <a:extLst>
              <a:ext uri="{FF2B5EF4-FFF2-40B4-BE49-F238E27FC236}">
                <a16:creationId xmlns:a16="http://schemas.microsoft.com/office/drawing/2014/main" id="{F0093943-CEF5-674C-A45D-7AE8164D5379}"/>
              </a:ext>
            </a:extLst>
          </p:cNvPr>
          <p:cNvSpPr>
            <a:spLocks noGrp="1"/>
          </p:cNvSpPr>
          <p:nvPr>
            <p:ph type="title"/>
          </p:nvPr>
        </p:nvSpPr>
        <p:spPr>
          <a:xfrm>
            <a:off x="164975" y="233917"/>
            <a:ext cx="11394276" cy="685235"/>
          </a:xfrm>
        </p:spPr>
        <p:txBody>
          <a:bodyPr/>
          <a:lstStyle/>
          <a:p>
            <a:r>
              <a:rPr lang="en-US" sz="3200" dirty="0">
                <a:latin typeface="Arial" panose="020B0604020202020204" pitchFamily="34" charset="0"/>
                <a:cs typeface="Arial" panose="020B0604020202020204" pitchFamily="34" charset="0"/>
              </a:rPr>
              <a:t>A Roadmap for the Next Hour…</a:t>
            </a:r>
            <a:endParaRPr lang="en-US" sz="3200" dirty="0"/>
          </a:p>
        </p:txBody>
      </p:sp>
    </p:spTree>
    <p:extLst>
      <p:ext uri="{BB962C8B-B14F-4D97-AF65-F5344CB8AC3E}">
        <p14:creationId xmlns:p14="http://schemas.microsoft.com/office/powerpoint/2010/main" val="1283221323"/>
      </p:ext>
    </p:extLst>
  </p:cSld>
  <p:clrMapOvr>
    <a:masterClrMapping/>
  </p:clrMapOvr>
  <p:transition spd="med">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sz="3200" dirty="0">
                <a:latin typeface="Arial" panose="020B0604020202020204" pitchFamily="34" charset="0"/>
                <a:cs typeface="Arial" panose="020B0604020202020204" pitchFamily="34" charset="0"/>
              </a:rPr>
              <a:t>Sequencing DNA: “Sanger” Sequencing</a:t>
            </a:r>
          </a:p>
        </p:txBody>
      </p:sp>
      <p:pic>
        <p:nvPicPr>
          <p:cNvPr id="6" name="Picture 3" descr="C:\Users\bergerm1\Desktop\57080968_177250b67a_o.jpg"/>
          <p:cNvPicPr>
            <a:picLocks noChangeAspect="1" noChangeArrowheads="1"/>
          </p:cNvPicPr>
          <p:nvPr/>
        </p:nvPicPr>
        <p:blipFill>
          <a:blip r:embed="rId3" cstate="print"/>
          <a:srcRect/>
          <a:stretch>
            <a:fillRect/>
          </a:stretch>
        </p:blipFill>
        <p:spPr bwMode="auto">
          <a:xfrm>
            <a:off x="2993960" y="2449975"/>
            <a:ext cx="5663904" cy="3870437"/>
          </a:xfrm>
          <a:prstGeom prst="rect">
            <a:avLst/>
          </a:prstGeom>
          <a:noFill/>
        </p:spPr>
      </p:pic>
      <p:pic>
        <p:nvPicPr>
          <p:cNvPr id="7" name="Picture 2" descr="http://www.nature.com/nature/journal/v421/n6921/images/nature01403-f6.2.jpg"/>
          <p:cNvPicPr>
            <a:picLocks noChangeAspect="1" noChangeArrowheads="1"/>
          </p:cNvPicPr>
          <p:nvPr/>
        </p:nvPicPr>
        <p:blipFill>
          <a:blip r:embed="rId4" cstate="print"/>
          <a:srcRect/>
          <a:stretch>
            <a:fillRect/>
          </a:stretch>
        </p:blipFill>
        <p:spPr bwMode="auto">
          <a:xfrm>
            <a:off x="1425203" y="2449974"/>
            <a:ext cx="1458567" cy="1913412"/>
          </a:xfrm>
          <a:prstGeom prst="rect">
            <a:avLst/>
          </a:prstGeom>
          <a:noFill/>
          <a:ln w="28575" cmpd="sng">
            <a:solidFill>
              <a:schemeClr val="bg1"/>
            </a:solidFill>
            <a:miter lim="800000"/>
            <a:headEnd/>
            <a:tailEnd/>
          </a:ln>
          <a:effectLst>
            <a:outerShdw blurRad="50800" dist="38100" dir="2700000" algn="tl" rotWithShape="0">
              <a:prstClr val="black">
                <a:alpha val="40000"/>
              </a:prstClr>
            </a:outerShdw>
          </a:effectLst>
        </p:spPr>
      </p:pic>
      <p:pic>
        <p:nvPicPr>
          <p:cNvPr id="8" name="Picture 4" descr="Cover Figure"/>
          <p:cNvPicPr>
            <a:picLocks noChangeAspect="1" noChangeArrowheads="1"/>
          </p:cNvPicPr>
          <p:nvPr/>
        </p:nvPicPr>
        <p:blipFill>
          <a:blip r:embed="rId5" cstate="print"/>
          <a:srcRect/>
          <a:stretch>
            <a:fillRect/>
          </a:stretch>
        </p:blipFill>
        <p:spPr bwMode="auto">
          <a:xfrm>
            <a:off x="1457981" y="4341475"/>
            <a:ext cx="1413817" cy="1903783"/>
          </a:xfrm>
          <a:prstGeom prst="rect">
            <a:avLst/>
          </a:prstGeom>
          <a:noFill/>
          <a:ln w="28575" cmpd="sng">
            <a:solidFill>
              <a:schemeClr val="bg1"/>
            </a:solidFill>
            <a:miter lim="800000"/>
            <a:headEnd/>
            <a:tailEnd/>
          </a:ln>
          <a:effectLst>
            <a:outerShdw blurRad="50800" dist="38100" dir="2700000" algn="tl" rotWithShape="0">
              <a:prstClr val="black">
                <a:alpha val="40000"/>
              </a:prstClr>
            </a:outerShdw>
          </a:effectLst>
        </p:spPr>
      </p:pic>
      <p:pic>
        <p:nvPicPr>
          <p:cNvPr id="10" name="Picture 9" descr="Snapshot 2010-11-26 13-37-46.tiff"/>
          <p:cNvPicPr>
            <a:picLocks noChangeAspect="1"/>
          </p:cNvPicPr>
          <p:nvPr/>
        </p:nvPicPr>
        <p:blipFill>
          <a:blip r:embed="rId6" cstate="print"/>
          <a:stretch>
            <a:fillRect/>
          </a:stretch>
        </p:blipFill>
        <p:spPr>
          <a:xfrm>
            <a:off x="1437523" y="1073903"/>
            <a:ext cx="7220341" cy="1276351"/>
          </a:xfrm>
          <a:prstGeom prst="rect">
            <a:avLst/>
          </a:prstGeom>
          <a:ln w="12700" cap="sq" cmpd="sng">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224809194"/>
      </p:ext>
    </p:extLst>
  </p:cSld>
  <p:clrMapOvr>
    <a:masterClrMapping/>
  </p:clrMapOvr>
  <p:transition spd="med">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98713" y="5953861"/>
            <a:ext cx="4572000" cy="256545"/>
          </a:xfrm>
          <a:prstGeom prst="rect">
            <a:avLst/>
          </a:prstGeom>
        </p:spPr>
        <p:txBody>
          <a:bodyPr>
            <a:spAutoFit/>
          </a:bodyPr>
          <a:lstStyle/>
          <a:p>
            <a:pPr algn="ctr"/>
            <a:r>
              <a:rPr lang="en-US" sz="1067" dirty="0"/>
              <a:t>https://alelos.com/en/2016/10/estanterias-de-adn/</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5569" y="894676"/>
            <a:ext cx="8166744" cy="5036501"/>
          </a:xfrm>
          <a:prstGeom prst="rect">
            <a:avLst/>
          </a:prstGeom>
          <a:ln w="12700">
            <a:solidFill>
              <a:schemeClr val="tx1"/>
            </a:solidFill>
          </a:ln>
        </p:spPr>
      </p:pic>
      <p:sp>
        <p:nvSpPr>
          <p:cNvPr id="5" name="Title 4">
            <a:extLst>
              <a:ext uri="{FF2B5EF4-FFF2-40B4-BE49-F238E27FC236}">
                <a16:creationId xmlns:a16="http://schemas.microsoft.com/office/drawing/2014/main" id="{0573A173-4646-F14C-A7F9-75E11B4EBDD7}"/>
              </a:ext>
            </a:extLst>
          </p:cNvPr>
          <p:cNvSpPr>
            <a:spLocks noGrp="1"/>
          </p:cNvSpPr>
          <p:nvPr>
            <p:ph type="title"/>
          </p:nvPr>
        </p:nvSpPr>
        <p:spPr/>
        <p:txBody>
          <a:bodyPr/>
          <a:lstStyle/>
          <a:p>
            <a:r>
              <a:rPr lang="en-US" sz="3200" dirty="0"/>
              <a:t>The First Human Genome</a:t>
            </a:r>
          </a:p>
        </p:txBody>
      </p:sp>
      <p:sp>
        <p:nvSpPr>
          <p:cNvPr id="3" name="Rectangle 2">
            <a:extLst>
              <a:ext uri="{FF2B5EF4-FFF2-40B4-BE49-F238E27FC236}">
                <a16:creationId xmlns:a16="http://schemas.microsoft.com/office/drawing/2014/main" id="{A6ED9E32-FFA0-4C44-A53D-ABC6C1F3879C}"/>
              </a:ext>
            </a:extLst>
          </p:cNvPr>
          <p:cNvSpPr/>
          <p:nvPr/>
        </p:nvSpPr>
        <p:spPr>
          <a:xfrm>
            <a:off x="9542010" y="2998113"/>
            <a:ext cx="1413977" cy="830997"/>
          </a:xfrm>
          <a:prstGeom prst="rect">
            <a:avLst/>
          </a:prstGeom>
        </p:spPr>
        <p:txBody>
          <a:bodyPr wrap="none">
            <a:spAutoFit/>
          </a:bodyPr>
          <a:lstStyle/>
          <a:p>
            <a:pPr marL="380990" indent="-380990">
              <a:buFont typeface="Arial" panose="020B0604020202020204" pitchFamily="34" charset="0"/>
              <a:buChar char="•"/>
            </a:pPr>
            <a:r>
              <a:rPr lang="en-US" sz="2400" dirty="0">
                <a:latin typeface="Arial" panose="020B0604020202020204" pitchFamily="34" charset="0"/>
                <a:cs typeface="Arial" panose="020B0604020202020204" pitchFamily="34" charset="0"/>
              </a:rPr>
              <a:t>Cost?</a:t>
            </a:r>
          </a:p>
          <a:p>
            <a:pPr marL="380990" indent="-380990">
              <a:buFont typeface="Arial" panose="020B0604020202020204" pitchFamily="34" charset="0"/>
              <a:buChar char="•"/>
            </a:pPr>
            <a:r>
              <a:rPr lang="en-US" sz="2400" dirty="0">
                <a:latin typeface="Arial" panose="020B0604020202020204" pitchFamily="34" charset="0"/>
                <a:cs typeface="Arial" panose="020B0604020202020204" pitchFamily="34" charset="0"/>
              </a:rPr>
              <a:t>Time?</a:t>
            </a:r>
          </a:p>
        </p:txBody>
      </p:sp>
    </p:spTree>
    <p:extLst>
      <p:ext uri="{BB962C8B-B14F-4D97-AF65-F5344CB8AC3E}">
        <p14:creationId xmlns:p14="http://schemas.microsoft.com/office/powerpoint/2010/main" val="990654965"/>
      </p:ext>
    </p:extLst>
  </p:cSld>
  <p:clrMapOvr>
    <a:masterClrMapping/>
  </p:clrMapOvr>
  <p:transition spd="med">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p:cNvSpPr/>
          <p:nvPr/>
        </p:nvSpPr>
        <p:spPr>
          <a:xfrm>
            <a:off x="8197669" y="6242120"/>
            <a:ext cx="3014617" cy="59944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a:t>`</a:t>
            </a:r>
          </a:p>
        </p:txBody>
      </p:sp>
      <p:sp>
        <p:nvSpPr>
          <p:cNvPr id="13" name="Title 1"/>
          <p:cNvSpPr>
            <a:spLocks noGrp="1"/>
          </p:cNvSpPr>
          <p:nvPr>
            <p:ph type="title"/>
          </p:nvPr>
        </p:nvSpPr>
        <p:spPr/>
        <p:txBody>
          <a:bodyPr/>
          <a:lstStyle/>
          <a:p>
            <a:r>
              <a:rPr lang="en-US" sz="3200" dirty="0"/>
              <a:t>“Next Generation” DNA Sequencing</a:t>
            </a:r>
          </a:p>
        </p:txBody>
      </p:sp>
      <p:pic>
        <p:nvPicPr>
          <p:cNvPr id="6" name="Picture 2" descr="C:\Users\bergerm1\Desktop\Capture.PNG"/>
          <p:cNvPicPr>
            <a:picLocks noChangeAspect="1" noChangeArrowheads="1"/>
          </p:cNvPicPr>
          <p:nvPr/>
        </p:nvPicPr>
        <p:blipFill>
          <a:blip r:embed="rId3" cstate="print"/>
          <a:srcRect/>
          <a:stretch>
            <a:fillRect/>
          </a:stretch>
        </p:blipFill>
        <p:spPr bwMode="auto">
          <a:xfrm>
            <a:off x="1219201" y="1573588"/>
            <a:ext cx="6608903" cy="4028717"/>
          </a:xfrm>
          <a:prstGeom prst="rect">
            <a:avLst/>
          </a:prstGeom>
          <a:noFill/>
        </p:spPr>
      </p:pic>
      <p:pic>
        <p:nvPicPr>
          <p:cNvPr id="7" name="Picture 6"/>
          <p:cNvPicPr>
            <a:picLocks noChangeAspect="1" noChangeArrowheads="1"/>
          </p:cNvPicPr>
          <p:nvPr/>
        </p:nvPicPr>
        <p:blipFill>
          <a:blip r:embed="rId4" cstate="print"/>
          <a:srcRect/>
          <a:stretch>
            <a:fillRect/>
          </a:stretch>
        </p:blipFill>
        <p:spPr bwMode="auto">
          <a:xfrm>
            <a:off x="5888541" y="3450092"/>
            <a:ext cx="2007633" cy="1291329"/>
          </a:xfrm>
          <a:prstGeom prst="rect">
            <a:avLst/>
          </a:prstGeom>
          <a:solidFill>
            <a:schemeClr val="tx1"/>
          </a:solidFill>
          <a:ln w="12700">
            <a:solidFill>
              <a:schemeClr val="tx1"/>
            </a:solidFill>
            <a:miter lim="800000"/>
            <a:headEnd/>
            <a:tailEnd/>
          </a:ln>
        </p:spPr>
      </p:pic>
      <p:sp>
        <p:nvSpPr>
          <p:cNvPr id="18" name="TextBox 17"/>
          <p:cNvSpPr txBox="1"/>
          <p:nvPr/>
        </p:nvSpPr>
        <p:spPr>
          <a:xfrm>
            <a:off x="7310614" y="1369618"/>
            <a:ext cx="3680661" cy="379656"/>
          </a:xfrm>
          <a:prstGeom prst="rect">
            <a:avLst/>
          </a:prstGeom>
          <a:noFill/>
        </p:spPr>
        <p:txBody>
          <a:bodyPr wrap="square" rtlCol="0">
            <a:spAutoFit/>
          </a:bodyPr>
          <a:lstStyle/>
          <a:p>
            <a:pPr algn="ctr"/>
            <a:r>
              <a:rPr lang="en-US" sz="1867" dirty="0">
                <a:latin typeface="Arial" charset="0"/>
                <a:ea typeface="Arial" charset="0"/>
                <a:cs typeface="Arial" charset="0"/>
              </a:rPr>
              <a:t>&gt;1,000,000,000 DNA molecules</a:t>
            </a:r>
          </a:p>
        </p:txBody>
      </p:sp>
      <p:grpSp>
        <p:nvGrpSpPr>
          <p:cNvPr id="3" name="Group 2">
            <a:extLst>
              <a:ext uri="{FF2B5EF4-FFF2-40B4-BE49-F238E27FC236}">
                <a16:creationId xmlns:a16="http://schemas.microsoft.com/office/drawing/2014/main" id="{84DE1750-6181-1E47-969B-C0BCCBA07AAF}"/>
              </a:ext>
            </a:extLst>
          </p:cNvPr>
          <p:cNvGrpSpPr/>
          <p:nvPr/>
        </p:nvGrpSpPr>
        <p:grpSpPr>
          <a:xfrm>
            <a:off x="7143312" y="1943542"/>
            <a:ext cx="3178753" cy="3084841"/>
            <a:chOff x="5357483" y="1457656"/>
            <a:chExt cx="2384065" cy="2313631"/>
          </a:xfrm>
        </p:grpSpPr>
        <p:grpSp>
          <p:nvGrpSpPr>
            <p:cNvPr id="2" name="Group 1">
              <a:extLst>
                <a:ext uri="{FF2B5EF4-FFF2-40B4-BE49-F238E27FC236}">
                  <a16:creationId xmlns:a16="http://schemas.microsoft.com/office/drawing/2014/main" id="{5DB481B2-10C1-EA47-BDC6-90D2A3B52CEC}"/>
                </a:ext>
              </a:extLst>
            </p:cNvPr>
            <p:cNvGrpSpPr/>
            <p:nvPr/>
          </p:nvGrpSpPr>
          <p:grpSpPr>
            <a:xfrm>
              <a:off x="5357483" y="1457656"/>
              <a:ext cx="2384065" cy="2313631"/>
              <a:chOff x="5357483" y="1457656"/>
              <a:chExt cx="2384065" cy="2313631"/>
            </a:xfrm>
          </p:grpSpPr>
          <p:pic>
            <p:nvPicPr>
              <p:cNvPr id="8" name="Picture 7"/>
              <p:cNvPicPr>
                <a:picLocks noChangeAspect="1"/>
              </p:cNvPicPr>
              <p:nvPr/>
            </p:nvPicPr>
            <p:blipFill>
              <a:blip r:embed="rId5" cstate="print"/>
              <a:stretch>
                <a:fillRect/>
              </a:stretch>
            </p:blipFill>
            <p:spPr>
              <a:xfrm>
                <a:off x="6361299" y="1457656"/>
                <a:ext cx="1082240" cy="1237524"/>
              </a:xfrm>
              <a:prstGeom prst="rect">
                <a:avLst/>
              </a:prstGeom>
              <a:ln w="6350" cmpd="sng">
                <a:solidFill>
                  <a:schemeClr val="bg1"/>
                </a:solidFill>
              </a:ln>
              <a:effectLst>
                <a:outerShdw blurRad="50800" dist="38100" dir="2700000" algn="tl" rotWithShape="0">
                  <a:srgbClr val="000000">
                    <a:alpha val="43000"/>
                  </a:srgbClr>
                </a:outerShdw>
              </a:effectLst>
            </p:spPr>
          </p:pic>
          <p:pic>
            <p:nvPicPr>
              <p:cNvPr id="9" name="Picture 8"/>
              <p:cNvPicPr>
                <a:picLocks noChangeAspect="1"/>
              </p:cNvPicPr>
              <p:nvPr/>
            </p:nvPicPr>
            <p:blipFill>
              <a:blip r:embed="rId5" cstate="print"/>
              <a:stretch>
                <a:fillRect/>
              </a:stretch>
            </p:blipFill>
            <p:spPr>
              <a:xfrm>
                <a:off x="6424038" y="1672877"/>
                <a:ext cx="1082240" cy="1237524"/>
              </a:xfrm>
              <a:prstGeom prst="rect">
                <a:avLst/>
              </a:prstGeom>
              <a:ln w="6350" cmpd="sng">
                <a:solidFill>
                  <a:schemeClr val="bg1"/>
                </a:solidFill>
              </a:ln>
              <a:effectLst>
                <a:outerShdw blurRad="50800" dist="38100" dir="2700000" algn="tl" rotWithShape="0">
                  <a:srgbClr val="000000">
                    <a:alpha val="43000"/>
                  </a:srgbClr>
                </a:outerShdw>
              </a:effectLst>
            </p:spPr>
          </p:pic>
          <p:pic>
            <p:nvPicPr>
              <p:cNvPr id="10" name="Picture 9"/>
              <p:cNvPicPr>
                <a:picLocks noChangeAspect="1"/>
              </p:cNvPicPr>
              <p:nvPr/>
            </p:nvPicPr>
            <p:blipFill>
              <a:blip r:embed="rId5" cstate="print"/>
              <a:stretch>
                <a:fillRect/>
              </a:stretch>
            </p:blipFill>
            <p:spPr>
              <a:xfrm>
                <a:off x="6486777" y="1888099"/>
                <a:ext cx="1082240" cy="1237524"/>
              </a:xfrm>
              <a:prstGeom prst="rect">
                <a:avLst/>
              </a:prstGeom>
              <a:ln w="6350" cmpd="sng">
                <a:solidFill>
                  <a:schemeClr val="bg1"/>
                </a:solidFill>
              </a:ln>
              <a:effectLst>
                <a:outerShdw blurRad="50800" dist="38100" dir="2700000" algn="tl" rotWithShape="0">
                  <a:srgbClr val="000000">
                    <a:alpha val="43000"/>
                  </a:srgbClr>
                </a:outerShdw>
              </a:effectLst>
            </p:spPr>
          </p:pic>
          <p:pic>
            <p:nvPicPr>
              <p:cNvPr id="15" name="Picture 14"/>
              <p:cNvPicPr>
                <a:picLocks noChangeAspect="1"/>
              </p:cNvPicPr>
              <p:nvPr/>
            </p:nvPicPr>
            <p:blipFill>
              <a:blip r:embed="rId5" cstate="print"/>
              <a:stretch>
                <a:fillRect/>
              </a:stretch>
            </p:blipFill>
            <p:spPr>
              <a:xfrm>
                <a:off x="6533830" y="2103320"/>
                <a:ext cx="1082240" cy="1237524"/>
              </a:xfrm>
              <a:prstGeom prst="rect">
                <a:avLst/>
              </a:prstGeom>
              <a:ln w="6350" cmpd="sng">
                <a:solidFill>
                  <a:schemeClr val="bg1"/>
                </a:solidFill>
              </a:ln>
              <a:effectLst>
                <a:outerShdw blurRad="50800" dist="38100" dir="2700000" algn="tl" rotWithShape="0">
                  <a:srgbClr val="000000">
                    <a:alpha val="43000"/>
                  </a:srgbClr>
                </a:outerShdw>
              </a:effectLst>
            </p:spPr>
          </p:pic>
          <p:pic>
            <p:nvPicPr>
              <p:cNvPr id="16" name="Picture 15"/>
              <p:cNvPicPr>
                <a:picLocks noChangeAspect="1"/>
              </p:cNvPicPr>
              <p:nvPr/>
            </p:nvPicPr>
            <p:blipFill>
              <a:blip r:embed="rId5" cstate="print"/>
              <a:stretch>
                <a:fillRect/>
              </a:stretch>
            </p:blipFill>
            <p:spPr>
              <a:xfrm>
                <a:off x="6596569" y="2318542"/>
                <a:ext cx="1082240" cy="1237524"/>
              </a:xfrm>
              <a:prstGeom prst="rect">
                <a:avLst/>
              </a:prstGeom>
              <a:ln w="6350" cmpd="sng">
                <a:solidFill>
                  <a:schemeClr val="bg1"/>
                </a:solidFill>
              </a:ln>
              <a:effectLst>
                <a:outerShdw blurRad="50800" dist="38100" dir="2700000" algn="tl" rotWithShape="0">
                  <a:srgbClr val="000000">
                    <a:alpha val="43000"/>
                  </a:srgbClr>
                </a:outerShdw>
              </a:effectLst>
            </p:spPr>
          </p:pic>
          <p:pic>
            <p:nvPicPr>
              <p:cNvPr id="17" name="Picture 16"/>
              <p:cNvPicPr>
                <a:picLocks noChangeAspect="1"/>
              </p:cNvPicPr>
              <p:nvPr/>
            </p:nvPicPr>
            <p:blipFill>
              <a:blip r:embed="rId5" cstate="print"/>
              <a:stretch>
                <a:fillRect/>
              </a:stretch>
            </p:blipFill>
            <p:spPr>
              <a:xfrm>
                <a:off x="6659308" y="2533763"/>
                <a:ext cx="1082240" cy="1237524"/>
              </a:xfrm>
              <a:prstGeom prst="rect">
                <a:avLst/>
              </a:prstGeom>
              <a:ln w="6350" cmpd="sng">
                <a:solidFill>
                  <a:schemeClr val="bg1"/>
                </a:solidFill>
              </a:ln>
              <a:effectLst>
                <a:outerShdw blurRad="50800" dist="38100" dir="2700000" algn="tl" rotWithShape="0">
                  <a:srgbClr val="000000">
                    <a:alpha val="43000"/>
                  </a:srgbClr>
                </a:outerShdw>
              </a:effectLst>
            </p:spPr>
          </p:pic>
          <p:cxnSp>
            <p:nvCxnSpPr>
              <p:cNvPr id="19" name="Straight Connector 18"/>
              <p:cNvCxnSpPr/>
              <p:nvPr/>
            </p:nvCxnSpPr>
            <p:spPr>
              <a:xfrm flipV="1">
                <a:off x="5357483" y="1457656"/>
                <a:ext cx="1003817" cy="145274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V="1">
                <a:off x="5357483" y="2695179"/>
                <a:ext cx="1003817" cy="21522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1" name="Rectangle 20"/>
            <p:cNvSpPr/>
            <p:nvPr/>
          </p:nvSpPr>
          <p:spPr>
            <a:xfrm>
              <a:off x="5357483" y="2886726"/>
              <a:ext cx="30114" cy="3874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400" dirty="0"/>
            </a:p>
          </p:txBody>
        </p:sp>
      </p:grpSp>
      <p:cxnSp>
        <p:nvCxnSpPr>
          <p:cNvPr id="22" name="Straight Connector 21"/>
          <p:cNvCxnSpPr/>
          <p:nvPr/>
        </p:nvCxnSpPr>
        <p:spPr>
          <a:xfrm flipH="1">
            <a:off x="7059659" y="4531863"/>
            <a:ext cx="2258588" cy="1219588"/>
          </a:xfrm>
          <a:prstGeom prst="line">
            <a:avLst/>
          </a:prstGeom>
          <a:ln>
            <a:solidFill>
              <a:srgbClr val="FF3300"/>
            </a:solidFill>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347116" y="5751451"/>
            <a:ext cx="9574301" cy="307777"/>
          </a:xfrm>
          <a:prstGeom prst="rect">
            <a:avLst/>
          </a:prstGeom>
          <a:noFill/>
        </p:spPr>
        <p:txBody>
          <a:bodyPr wrap="square" rtlCol="0">
            <a:spAutoFit/>
          </a:bodyPr>
          <a:lstStyle/>
          <a:p>
            <a:r>
              <a:rPr lang="en-US" sz="1400" dirty="0">
                <a:solidFill>
                  <a:srgbClr val="FF3300"/>
                </a:solidFill>
                <a:latin typeface="Arial" charset="0"/>
                <a:ea typeface="Arial" charset="0"/>
                <a:cs typeface="Arial" charset="0"/>
              </a:rPr>
              <a:t>ACATATTCGATCGTAGCTAGTGCTATATCTGGAAGAAACTTTTAGCTAGCGAAGTCGATCTAGCTGATCGATCGG</a:t>
            </a:r>
          </a:p>
        </p:txBody>
      </p:sp>
      <p:sp>
        <p:nvSpPr>
          <p:cNvPr id="24" name="TextBox 23"/>
          <p:cNvSpPr txBox="1"/>
          <p:nvPr/>
        </p:nvSpPr>
        <p:spPr>
          <a:xfrm>
            <a:off x="2438401" y="6038413"/>
            <a:ext cx="9574303" cy="307777"/>
          </a:xfrm>
          <a:prstGeom prst="rect">
            <a:avLst/>
          </a:prstGeom>
          <a:noFill/>
        </p:spPr>
        <p:txBody>
          <a:bodyPr wrap="square" rtlCol="0">
            <a:spAutoFit/>
          </a:bodyPr>
          <a:lstStyle/>
          <a:p>
            <a:r>
              <a:rPr lang="en-US" sz="1400" dirty="0">
                <a:solidFill>
                  <a:srgbClr val="CC33CC"/>
                </a:solidFill>
                <a:latin typeface="Arial" charset="0"/>
                <a:ea typeface="Arial" charset="0"/>
                <a:cs typeface="Arial" charset="0"/>
              </a:rPr>
              <a:t>GGCTATCTGGGGGATATTTATCGATCGACACCCACTGCTACACTGATCGATATATCGTTTTACGACTATACTGA</a:t>
            </a:r>
          </a:p>
        </p:txBody>
      </p:sp>
      <p:cxnSp>
        <p:nvCxnSpPr>
          <p:cNvPr id="25" name="Straight Connector 24"/>
          <p:cNvCxnSpPr/>
          <p:nvPr/>
        </p:nvCxnSpPr>
        <p:spPr>
          <a:xfrm flipH="1">
            <a:off x="8899990" y="4531863"/>
            <a:ext cx="1087468" cy="1506551"/>
          </a:xfrm>
          <a:prstGeom prst="line">
            <a:avLst/>
          </a:prstGeom>
          <a:ln>
            <a:solidFill>
              <a:srgbClr val="CC33CC"/>
            </a:solidFill>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3225312" y="1308861"/>
            <a:ext cx="3081483" cy="379656"/>
          </a:xfrm>
          <a:prstGeom prst="rect">
            <a:avLst/>
          </a:prstGeom>
          <a:noFill/>
        </p:spPr>
        <p:txBody>
          <a:bodyPr wrap="square" rtlCol="0">
            <a:spAutoFit/>
          </a:bodyPr>
          <a:lstStyle/>
          <a:p>
            <a:pPr algn="ctr"/>
            <a:r>
              <a:rPr lang="en-US" sz="1867" b="1" dirty="0">
                <a:latin typeface="Arial" charset="0"/>
                <a:ea typeface="Arial" charset="0"/>
                <a:cs typeface="Arial" charset="0"/>
              </a:rPr>
              <a:t>Illumina HiSeq</a:t>
            </a:r>
          </a:p>
        </p:txBody>
      </p:sp>
    </p:spTree>
    <p:extLst>
      <p:ext uri="{BB962C8B-B14F-4D97-AF65-F5344CB8AC3E}">
        <p14:creationId xmlns:p14="http://schemas.microsoft.com/office/powerpoint/2010/main" val="340964233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500"/>
                                        <p:tgtEl>
                                          <p:spTgt spid="1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500"/>
                                        <p:tgtEl>
                                          <p:spTgt spid="22"/>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fade">
                                      <p:cBhvr>
                                        <p:cTn id="23" dur="500"/>
                                        <p:tgtEl>
                                          <p:spTgt spid="23"/>
                                        </p:tgtEl>
                                      </p:cBhvr>
                                    </p:animEffect>
                                  </p:childTnLst>
                                </p:cTn>
                              </p:par>
                              <p:par>
                                <p:cTn id="24" presetID="10" presetClass="entr" presetSubtype="0" fill="hold" nodeType="withEffect">
                                  <p:stCondLst>
                                    <p:cond delay="0"/>
                                  </p:stCondLst>
                                  <p:childTnLst>
                                    <p:set>
                                      <p:cBhvr>
                                        <p:cTn id="25" dur="1" fill="hold">
                                          <p:stCondLst>
                                            <p:cond delay="0"/>
                                          </p:stCondLst>
                                        </p:cTn>
                                        <p:tgtEl>
                                          <p:spTgt spid="25"/>
                                        </p:tgtEl>
                                        <p:attrNameLst>
                                          <p:attrName>style.visibility</p:attrName>
                                        </p:attrNameLst>
                                      </p:cBhvr>
                                      <p:to>
                                        <p:strVal val="visible"/>
                                      </p:to>
                                    </p:set>
                                    <p:animEffect transition="in" filter="fade">
                                      <p:cBhvr>
                                        <p:cTn id="26" dur="500"/>
                                        <p:tgtEl>
                                          <p:spTgt spid="25"/>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24"/>
                                        </p:tgtEl>
                                        <p:attrNameLst>
                                          <p:attrName>style.visibility</p:attrName>
                                        </p:attrNameLst>
                                      </p:cBhvr>
                                      <p:to>
                                        <p:strVal val="visible"/>
                                      </p:to>
                                    </p:set>
                                    <p:animEffect transition="in" filter="fade">
                                      <p:cBhvr>
                                        <p:cTn id="29"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3" grpId="0"/>
      <p:bldP spid="2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raph: Sequencing Cost Per Genome">
            <a:extLst>
              <a:ext uri="{FF2B5EF4-FFF2-40B4-BE49-F238E27FC236}">
                <a16:creationId xmlns:a16="http://schemas.microsoft.com/office/drawing/2014/main" id="{C6F36160-42B3-468F-22DB-17F5C445DA1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21740" y="685235"/>
            <a:ext cx="9748521" cy="5486400"/>
          </a:xfrm>
          <a:prstGeom prst="rect">
            <a:avLst/>
          </a:prstGeom>
          <a:noFill/>
          <a:extLst>
            <a:ext uri="{909E8E84-426E-40DD-AFC4-6F175D3DCCD1}">
              <a14:hiddenFill xmlns:a14="http://schemas.microsoft.com/office/drawing/2010/main">
                <a:solidFill>
                  <a:srgbClr val="FFFFFF"/>
                </a:solidFill>
              </a14:hiddenFill>
            </a:ext>
          </a:extLst>
        </p:spPr>
      </p:pic>
      <p:sp>
        <p:nvSpPr>
          <p:cNvPr id="13" name="Title 1"/>
          <p:cNvSpPr>
            <a:spLocks noGrp="1"/>
          </p:cNvSpPr>
          <p:nvPr>
            <p:ph type="title"/>
          </p:nvPr>
        </p:nvSpPr>
        <p:spPr/>
        <p:txBody>
          <a:bodyPr/>
          <a:lstStyle/>
          <a:p>
            <a:r>
              <a:rPr lang="en-US" sz="3200" dirty="0"/>
              <a:t>Revolution in DNA Sequencing</a:t>
            </a:r>
          </a:p>
        </p:txBody>
      </p:sp>
      <p:sp>
        <p:nvSpPr>
          <p:cNvPr id="12" name="Rectangle 11"/>
          <p:cNvSpPr/>
          <p:nvPr/>
        </p:nvSpPr>
        <p:spPr>
          <a:xfrm>
            <a:off x="752019" y="6239302"/>
            <a:ext cx="4931030" cy="338554"/>
          </a:xfrm>
          <a:prstGeom prst="rect">
            <a:avLst/>
          </a:prstGeom>
        </p:spPr>
        <p:txBody>
          <a:bodyPr wrap="none">
            <a:spAutoFit/>
          </a:bodyPr>
          <a:lstStyle/>
          <a:p>
            <a:r>
              <a:rPr lang="en-US" sz="1600" dirty="0">
                <a:latin typeface="Arial" charset="0"/>
                <a:ea typeface="Arial" charset="0"/>
                <a:cs typeface="Arial" charset="0"/>
              </a:rPr>
              <a:t>NHGRI   (http://www.genome.gov/sequencingcosts/)</a:t>
            </a:r>
          </a:p>
        </p:txBody>
      </p:sp>
      <p:sp>
        <p:nvSpPr>
          <p:cNvPr id="14" name="TextBox 13"/>
          <p:cNvSpPr txBox="1"/>
          <p:nvPr/>
        </p:nvSpPr>
        <p:spPr>
          <a:xfrm>
            <a:off x="1488863" y="2808778"/>
            <a:ext cx="9214271" cy="1649875"/>
          </a:xfrm>
          <a:prstGeom prst="rect">
            <a:avLst/>
          </a:prstGeom>
          <a:ln/>
        </p:spPr>
        <p:style>
          <a:lnRef idx="1">
            <a:schemeClr val="accent2"/>
          </a:lnRef>
          <a:fillRef idx="2">
            <a:schemeClr val="accent2"/>
          </a:fillRef>
          <a:effectRef idx="1">
            <a:schemeClr val="accent2"/>
          </a:effectRef>
          <a:fontRef idx="minor">
            <a:schemeClr val="dk1"/>
          </a:fontRef>
        </p:style>
        <p:txBody>
          <a:bodyPr wrap="square" lIns="243840" tIns="146304" bIns="146304" rtlCol="0">
            <a:spAutoFit/>
          </a:bodyPr>
          <a:lstStyle/>
          <a:p>
            <a:r>
              <a:rPr lang="en-US" sz="2667" b="1" dirty="0">
                <a:solidFill>
                  <a:schemeClr val="tx1"/>
                </a:solidFill>
                <a:latin typeface="Arial" charset="0"/>
                <a:ea typeface="Arial" charset="0"/>
                <a:cs typeface="Arial" charset="0"/>
              </a:rPr>
              <a:t>Human Genome Project (1990 – 2003)	~$3,000,000,000</a:t>
            </a:r>
          </a:p>
          <a:p>
            <a:endParaRPr lang="en-US" sz="800" b="1" dirty="0">
              <a:solidFill>
                <a:schemeClr val="tx1"/>
              </a:solidFill>
              <a:latin typeface="Arial" charset="0"/>
              <a:ea typeface="Arial" charset="0"/>
              <a:cs typeface="Arial" charset="0"/>
            </a:endParaRPr>
          </a:p>
          <a:p>
            <a:r>
              <a:rPr lang="en-US" sz="2667" b="1" dirty="0">
                <a:solidFill>
                  <a:schemeClr val="tx1"/>
                </a:solidFill>
                <a:latin typeface="Arial" charset="0"/>
                <a:ea typeface="Arial" charset="0"/>
                <a:cs typeface="Arial" charset="0"/>
              </a:rPr>
              <a:t>One human genome today (few days)	~$1,000</a:t>
            </a:r>
          </a:p>
        </p:txBody>
      </p:sp>
    </p:spTree>
    <p:extLst>
      <p:ext uri="{BB962C8B-B14F-4D97-AF65-F5344CB8AC3E}">
        <p14:creationId xmlns:p14="http://schemas.microsoft.com/office/powerpoint/2010/main" val="155277427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02197" y="864244"/>
            <a:ext cx="8534400" cy="4113242"/>
          </a:xfrm>
          <a:prstGeom prst="rect">
            <a:avLst/>
          </a:prstGeom>
          <a:noFill/>
          <a:ln>
            <a:noFill/>
          </a:ln>
        </p:spPr>
        <p:txBody>
          <a:bodyPr wrap="square" rtlCol="0">
            <a:spAutoFit/>
          </a:bodyPr>
          <a:lstStyle/>
          <a:p>
            <a:pPr>
              <a:spcAft>
                <a:spcPts val="800"/>
              </a:spcAft>
            </a:pPr>
            <a:r>
              <a:rPr lang="en-US" sz="2133" b="1" dirty="0">
                <a:latin typeface="Arial" panose="020B0604020202020204" pitchFamily="34" charset="0"/>
                <a:cs typeface="Arial" panose="020B0604020202020204" pitchFamily="34" charset="0"/>
              </a:rPr>
              <a:t>Why is DNA important?</a:t>
            </a:r>
          </a:p>
          <a:p>
            <a:pPr marL="380990" indent="-380990">
              <a:spcAft>
                <a:spcPts val="800"/>
              </a:spcAft>
              <a:buFont typeface="Arial" panose="020B0604020202020204" pitchFamily="34" charset="0"/>
              <a:buChar char="•"/>
            </a:pPr>
            <a:r>
              <a:rPr lang="en-US" sz="2133" dirty="0">
                <a:latin typeface="Arial" panose="020B0604020202020204" pitchFamily="34" charset="0"/>
                <a:cs typeface="Arial" panose="020B0604020202020204" pitchFamily="34" charset="0"/>
              </a:rPr>
              <a:t>Accurate biological information storage</a:t>
            </a:r>
          </a:p>
          <a:p>
            <a:pPr marL="380990" indent="-380990">
              <a:buFont typeface="Arial" panose="020B0604020202020204" pitchFamily="34" charset="0"/>
              <a:buChar char="•"/>
            </a:pPr>
            <a:r>
              <a:rPr lang="en-US" sz="2133" dirty="0">
                <a:latin typeface="Arial" panose="020B0604020202020204" pitchFamily="34" charset="0"/>
                <a:cs typeface="Arial" panose="020B0604020202020204" pitchFamily="34" charset="0"/>
              </a:rPr>
              <a:t>DNA language:</a:t>
            </a:r>
          </a:p>
          <a:p>
            <a:pPr marL="990575" lvl="1" indent="-380990">
              <a:buFont typeface="Arial" panose="020B0604020202020204" pitchFamily="34" charset="0"/>
              <a:buChar char="•"/>
            </a:pPr>
            <a:r>
              <a:rPr lang="en-US" sz="2133" dirty="0">
                <a:latin typeface="Arial" panose="020B0604020202020204" pitchFamily="34" charset="0"/>
                <a:cs typeface="Arial" panose="020B0604020202020204" pitchFamily="34" charset="0"/>
              </a:rPr>
              <a:t>4 bases</a:t>
            </a:r>
          </a:p>
          <a:p>
            <a:pPr marL="990575" lvl="1" indent="-380990">
              <a:buFont typeface="Arial" panose="020B0604020202020204" pitchFamily="34" charset="0"/>
              <a:buChar char="•"/>
            </a:pPr>
            <a:r>
              <a:rPr lang="en-US" sz="2133" dirty="0">
                <a:latin typeface="Arial" panose="020B0604020202020204" pitchFamily="34" charset="0"/>
                <a:cs typeface="Arial" panose="020B0604020202020204" pitchFamily="34" charset="0"/>
              </a:rPr>
              <a:t>3-base codons</a:t>
            </a:r>
          </a:p>
          <a:p>
            <a:pPr marL="990575" lvl="1" indent="-380990">
              <a:buFont typeface="Arial" panose="020B0604020202020204" pitchFamily="34" charset="0"/>
              <a:buChar char="•"/>
            </a:pPr>
            <a:r>
              <a:rPr lang="en-US" sz="2133" dirty="0">
                <a:latin typeface="Arial" panose="020B0604020202020204" pitchFamily="34" charset="0"/>
                <a:cs typeface="Arial" panose="020B0604020202020204" pitchFamily="34" charset="0"/>
              </a:rPr>
              <a:t>Codons make genes</a:t>
            </a:r>
          </a:p>
          <a:p>
            <a:pPr marL="990575" lvl="1" indent="-380990">
              <a:buFont typeface="Arial" panose="020B0604020202020204" pitchFamily="34" charset="0"/>
              <a:buChar char="•"/>
            </a:pPr>
            <a:r>
              <a:rPr lang="en-US" sz="2133" dirty="0">
                <a:latin typeface="Arial" panose="020B0604020202020204" pitchFamily="34" charset="0"/>
                <a:cs typeface="Arial" panose="020B0604020202020204" pitchFamily="34" charset="0"/>
              </a:rPr>
              <a:t>Genes make chromosomes</a:t>
            </a:r>
          </a:p>
          <a:p>
            <a:pPr marL="990575" lvl="1" indent="-380990">
              <a:spcAft>
                <a:spcPts val="800"/>
              </a:spcAft>
              <a:buFont typeface="Arial" panose="020B0604020202020204" pitchFamily="34" charset="0"/>
              <a:buChar char="•"/>
            </a:pPr>
            <a:r>
              <a:rPr lang="en-US" sz="2133" dirty="0">
                <a:latin typeface="Arial" panose="020B0604020202020204" pitchFamily="34" charset="0"/>
                <a:cs typeface="Arial" panose="020B0604020202020204" pitchFamily="34" charset="0"/>
              </a:rPr>
              <a:t>The entire collection: genome</a:t>
            </a:r>
          </a:p>
          <a:p>
            <a:pPr marL="380990" indent="-380990">
              <a:spcAft>
                <a:spcPts val="800"/>
              </a:spcAft>
              <a:buFont typeface="Arial" panose="020B0604020202020204" pitchFamily="34" charset="0"/>
              <a:buChar char="•"/>
            </a:pPr>
            <a:r>
              <a:rPr lang="en-US" sz="2133" dirty="0">
                <a:latin typeface="Arial" panose="020B0604020202020204" pitchFamily="34" charset="0"/>
                <a:cs typeface="Arial" panose="020B0604020202020204" pitchFamily="34" charset="0"/>
              </a:rPr>
              <a:t>Sequencing: reading the order of bases in a DNA molecule.</a:t>
            </a:r>
          </a:p>
          <a:p>
            <a:pPr marL="380990" indent="-380990">
              <a:spcAft>
                <a:spcPts val="800"/>
              </a:spcAft>
              <a:buFont typeface="Arial" panose="020B0604020202020204" pitchFamily="34" charset="0"/>
              <a:buChar char="•"/>
            </a:pPr>
            <a:r>
              <a:rPr lang="en-US" sz="2133" dirty="0">
                <a:latin typeface="Arial" panose="020B0604020202020204" pitchFamily="34" charset="0"/>
                <a:cs typeface="Arial" panose="020B0604020202020204" pitchFamily="34" charset="0"/>
              </a:rPr>
              <a:t>Advances in science &amp; technology has caused a reduction in sequencing cost and has paved the way for the age of genomics.</a:t>
            </a:r>
          </a:p>
        </p:txBody>
      </p:sp>
      <p:sp>
        <p:nvSpPr>
          <p:cNvPr id="2" name="Title 1">
            <a:extLst>
              <a:ext uri="{FF2B5EF4-FFF2-40B4-BE49-F238E27FC236}">
                <a16:creationId xmlns:a16="http://schemas.microsoft.com/office/drawing/2014/main" id="{7EC63B04-99F0-B64F-8B7E-C2FBD19A7E3E}"/>
              </a:ext>
            </a:extLst>
          </p:cNvPr>
          <p:cNvSpPr>
            <a:spLocks noGrp="1"/>
          </p:cNvSpPr>
          <p:nvPr>
            <p:ph type="title"/>
          </p:nvPr>
        </p:nvSpPr>
        <p:spPr/>
        <p:txBody>
          <a:bodyPr/>
          <a:lstStyle/>
          <a:p>
            <a:r>
              <a:rPr lang="en-US" sz="3200" dirty="0"/>
              <a:t>DNA Review</a:t>
            </a:r>
          </a:p>
        </p:txBody>
      </p:sp>
    </p:spTree>
    <p:extLst>
      <p:ext uri="{BB962C8B-B14F-4D97-AF65-F5344CB8AC3E}">
        <p14:creationId xmlns:p14="http://schemas.microsoft.com/office/powerpoint/2010/main" val="1184086197"/>
      </p:ext>
    </p:extLst>
  </p:cSld>
  <p:clrMapOvr>
    <a:masterClrMapping/>
  </p:clrMapOvr>
  <p:transition spd="med">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FF7FCD7-8343-B84F-B674-8059EB2F4F5B}"/>
              </a:ext>
            </a:extLst>
          </p:cNvPr>
          <p:cNvSpPr/>
          <p:nvPr/>
        </p:nvSpPr>
        <p:spPr>
          <a:xfrm>
            <a:off x="2154126" y="2772410"/>
            <a:ext cx="7373685" cy="625877"/>
          </a:xfrm>
          <a:prstGeom prst="rect">
            <a:avLst/>
          </a:prstGeom>
        </p:spPr>
        <p:txBody>
          <a:bodyPr wrap="none">
            <a:spAutoFit/>
          </a:bodyPr>
          <a:lstStyle/>
          <a:p>
            <a:r>
              <a:rPr lang="en-US" sz="3467" b="1" dirty="0">
                <a:solidFill>
                  <a:schemeClr val="accent1"/>
                </a:solidFill>
                <a:latin typeface="Arial" panose="020B0604020202020204" pitchFamily="34" charset="0"/>
                <a:cs typeface="Arial" panose="020B0604020202020204" pitchFamily="34" charset="0"/>
              </a:rPr>
              <a:t>How is DNA used as a biomarker?</a:t>
            </a:r>
          </a:p>
        </p:txBody>
      </p:sp>
    </p:spTree>
    <p:extLst>
      <p:ext uri="{BB962C8B-B14F-4D97-AF65-F5344CB8AC3E}">
        <p14:creationId xmlns:p14="http://schemas.microsoft.com/office/powerpoint/2010/main" val="1311287422"/>
      </p:ext>
    </p:extLst>
  </p:cSld>
  <p:clrMapOvr>
    <a:masterClrMapping/>
  </p:clrMapOvr>
  <p:transition spd="med">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8197669" y="6198085"/>
            <a:ext cx="3014617" cy="59944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2" name="Title 1"/>
          <p:cNvSpPr>
            <a:spLocks noGrp="1"/>
          </p:cNvSpPr>
          <p:nvPr>
            <p:ph type="title"/>
          </p:nvPr>
        </p:nvSpPr>
        <p:spPr/>
        <p:txBody>
          <a:bodyPr/>
          <a:lstStyle/>
          <a:p>
            <a:r>
              <a:rPr lang="en-US" sz="3200" dirty="0">
                <a:latin typeface="Arial" panose="020B0604020202020204" pitchFamily="34" charset="0"/>
                <a:cs typeface="Arial" panose="020B0604020202020204" pitchFamily="34" charset="0"/>
              </a:rPr>
              <a:t>Premise of Precision Oncology: Cancer is a</a:t>
            </a:r>
            <a:br>
              <a:rPr lang="en-US" sz="3200" dirty="0">
                <a:latin typeface="Arial" panose="020B0604020202020204" pitchFamily="34" charset="0"/>
                <a:cs typeface="Arial" panose="020B0604020202020204" pitchFamily="34" charset="0"/>
              </a:rPr>
            </a:br>
            <a:r>
              <a:rPr lang="en-US" sz="3200" dirty="0">
                <a:latin typeface="Arial" panose="020B0604020202020204" pitchFamily="34" charset="0"/>
                <a:cs typeface="Arial" panose="020B0604020202020204" pitchFamily="34" charset="0"/>
              </a:rPr>
              <a:t>Disease of the Genome</a:t>
            </a:r>
          </a:p>
        </p:txBody>
      </p:sp>
      <p:grpSp>
        <p:nvGrpSpPr>
          <p:cNvPr id="22" name="Group 21"/>
          <p:cNvGrpSpPr/>
          <p:nvPr/>
        </p:nvGrpSpPr>
        <p:grpSpPr>
          <a:xfrm>
            <a:off x="1848937" y="1712995"/>
            <a:ext cx="2439627" cy="4279959"/>
            <a:chOff x="555228" y="1576948"/>
            <a:chExt cx="2150012" cy="3995068"/>
          </a:xfrm>
        </p:grpSpPr>
        <p:pic>
          <p:nvPicPr>
            <p:cNvPr id="23" name="Picture 22"/>
            <p:cNvPicPr>
              <a:picLocks noChangeAspect="1"/>
            </p:cNvPicPr>
            <p:nvPr/>
          </p:nvPicPr>
          <p:blipFill>
            <a:blip r:embed="rId3" cstate="print"/>
            <a:stretch>
              <a:fillRect/>
            </a:stretch>
          </p:blipFill>
          <p:spPr>
            <a:xfrm>
              <a:off x="1252306" y="2383345"/>
              <a:ext cx="785791" cy="589600"/>
            </a:xfrm>
            <a:prstGeom prst="rect">
              <a:avLst/>
            </a:prstGeom>
          </p:spPr>
        </p:pic>
        <p:pic>
          <p:nvPicPr>
            <p:cNvPr id="24" name="Picture 23"/>
            <p:cNvPicPr>
              <a:picLocks noChangeAspect="1"/>
            </p:cNvPicPr>
            <p:nvPr/>
          </p:nvPicPr>
          <p:blipFill rotWithShape="1">
            <a:blip r:embed="rId4" cstate="print"/>
            <a:srcRect l="3244" t="857" r="1191" b="597"/>
            <a:stretch/>
          </p:blipFill>
          <p:spPr>
            <a:xfrm>
              <a:off x="555228" y="1576948"/>
              <a:ext cx="2150012" cy="3995068"/>
            </a:xfrm>
            <a:prstGeom prst="rect">
              <a:avLst/>
            </a:prstGeom>
          </p:spPr>
        </p:pic>
      </p:grpSp>
      <p:pic>
        <p:nvPicPr>
          <p:cNvPr id="25" name="Picture 24"/>
          <p:cNvPicPr>
            <a:picLocks noChangeAspect="1"/>
          </p:cNvPicPr>
          <p:nvPr/>
        </p:nvPicPr>
        <p:blipFill>
          <a:blip r:embed="rId5" cstate="print"/>
          <a:stretch>
            <a:fillRect/>
          </a:stretch>
        </p:blipFill>
        <p:spPr>
          <a:xfrm>
            <a:off x="4203875" y="1406537"/>
            <a:ext cx="3376245" cy="1504559"/>
          </a:xfrm>
          <a:prstGeom prst="rect">
            <a:avLst/>
          </a:prstGeom>
        </p:spPr>
      </p:pic>
      <p:pic>
        <p:nvPicPr>
          <p:cNvPr id="26" name="Picture 25"/>
          <p:cNvPicPr>
            <a:picLocks noChangeAspect="1"/>
          </p:cNvPicPr>
          <p:nvPr/>
        </p:nvPicPr>
        <p:blipFill>
          <a:blip r:embed="rId6" cstate="print"/>
          <a:stretch>
            <a:fillRect/>
          </a:stretch>
        </p:blipFill>
        <p:spPr>
          <a:xfrm>
            <a:off x="7649994" y="1027284"/>
            <a:ext cx="3267388" cy="2744451"/>
          </a:xfrm>
          <a:prstGeom prst="rect">
            <a:avLst/>
          </a:prstGeom>
          <a:ln>
            <a:noFill/>
          </a:ln>
          <a:effectLst>
            <a:softEdge rad="112500"/>
          </a:effectLst>
        </p:spPr>
      </p:pic>
      <p:pic>
        <p:nvPicPr>
          <p:cNvPr id="27" name="Picture 26"/>
          <p:cNvPicPr>
            <a:picLocks noChangeAspect="1"/>
          </p:cNvPicPr>
          <p:nvPr/>
        </p:nvPicPr>
        <p:blipFill>
          <a:blip r:embed="rId7" cstate="print"/>
          <a:stretch>
            <a:fillRect/>
          </a:stretch>
        </p:blipFill>
        <p:spPr>
          <a:xfrm>
            <a:off x="7649992" y="3784626"/>
            <a:ext cx="3258867" cy="2713180"/>
          </a:xfrm>
          <a:prstGeom prst="rect">
            <a:avLst/>
          </a:prstGeom>
          <a:ln>
            <a:noFill/>
          </a:ln>
          <a:effectLst>
            <a:softEdge rad="112500"/>
          </a:effectLst>
        </p:spPr>
      </p:pic>
      <p:pic>
        <p:nvPicPr>
          <p:cNvPr id="28" name="Picture 27"/>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25875" b="91763" l="18852" r="90983"/>
                    </a14:imgEffect>
                  </a14:imgLayer>
                </a14:imgProps>
              </a:ext>
            </a:extLst>
          </a:blip>
          <a:srcRect l="9836" t="17639" r="10245"/>
          <a:stretch/>
        </p:blipFill>
        <p:spPr>
          <a:xfrm>
            <a:off x="5180638" y="3771735"/>
            <a:ext cx="1156319" cy="907095"/>
          </a:xfrm>
          <a:prstGeom prst="rect">
            <a:avLst/>
          </a:prstGeom>
        </p:spPr>
      </p:pic>
      <p:sp>
        <p:nvSpPr>
          <p:cNvPr id="29" name="TextBox 28"/>
          <p:cNvSpPr txBox="1"/>
          <p:nvPr/>
        </p:nvSpPr>
        <p:spPr>
          <a:xfrm>
            <a:off x="4789269" y="4645233"/>
            <a:ext cx="2064112" cy="748795"/>
          </a:xfrm>
          <a:prstGeom prst="rect">
            <a:avLst/>
          </a:prstGeom>
          <a:noFill/>
        </p:spPr>
        <p:txBody>
          <a:bodyPr wrap="square" rtlCol="0">
            <a:spAutoFit/>
          </a:bodyPr>
          <a:lstStyle/>
          <a:p>
            <a:pPr algn="ctr"/>
            <a:r>
              <a:rPr lang="en-US" sz="2133" dirty="0">
                <a:latin typeface="Arial" charset="0"/>
                <a:ea typeface="Arial" charset="0"/>
                <a:cs typeface="Arial" charset="0"/>
              </a:rPr>
              <a:t>Lung Cancer Cells</a:t>
            </a:r>
          </a:p>
        </p:txBody>
      </p:sp>
      <p:cxnSp>
        <p:nvCxnSpPr>
          <p:cNvPr id="30" name="Straight Connector 29"/>
          <p:cNvCxnSpPr/>
          <p:nvPr/>
        </p:nvCxnSpPr>
        <p:spPr>
          <a:xfrm>
            <a:off x="3294951" y="2911094"/>
            <a:ext cx="1885687" cy="1056321"/>
          </a:xfrm>
          <a:prstGeom prst="line">
            <a:avLst/>
          </a:prstGeom>
          <a:noFill/>
          <a:ln w="9525" cap="flat" cmpd="sng" algn="ctr">
            <a:solidFill>
              <a:sysClr val="windowText" lastClr="000000">
                <a:lumMod val="50000"/>
                <a:lumOff val="50000"/>
              </a:sysClr>
            </a:solidFill>
            <a:prstDash val="solid"/>
          </a:ln>
          <a:effectLst>
            <a:outerShdw blurRad="40000" dist="20000" dir="5400000" rotWithShape="0">
              <a:srgbClr val="000000">
                <a:alpha val="38000"/>
              </a:srgbClr>
            </a:outerShdw>
          </a:effectLst>
        </p:spPr>
      </p:cxnSp>
      <p:cxnSp>
        <p:nvCxnSpPr>
          <p:cNvPr id="31" name="Straight Connector 30"/>
          <p:cNvCxnSpPr/>
          <p:nvPr/>
        </p:nvCxnSpPr>
        <p:spPr>
          <a:xfrm>
            <a:off x="6443693" y="4485399"/>
            <a:ext cx="1206300" cy="667101"/>
          </a:xfrm>
          <a:prstGeom prst="line">
            <a:avLst/>
          </a:prstGeom>
          <a:noFill/>
          <a:ln w="9525" cap="flat" cmpd="sng" algn="ctr">
            <a:solidFill>
              <a:sysClr val="windowText" lastClr="000000">
                <a:lumMod val="50000"/>
                <a:lumOff val="50000"/>
              </a:sysClr>
            </a:solidFill>
            <a:prstDash val="solid"/>
          </a:ln>
          <a:effectLst>
            <a:outerShdw blurRad="40000" dist="20000" dir="5400000" rotWithShape="0">
              <a:srgbClr val="000000">
                <a:alpha val="38000"/>
              </a:srgbClr>
            </a:outerShdw>
          </a:effectLst>
        </p:spPr>
      </p:cxnSp>
      <p:sp>
        <p:nvSpPr>
          <p:cNvPr id="32" name="Oval 31"/>
          <p:cNvSpPr/>
          <p:nvPr/>
        </p:nvSpPr>
        <p:spPr>
          <a:xfrm>
            <a:off x="8952015" y="4952913"/>
            <a:ext cx="302421" cy="201953"/>
          </a:xfrm>
          <a:prstGeom prst="ellipse">
            <a:avLst/>
          </a:prstGeom>
          <a:noFill/>
          <a:ln w="19050" cap="flat" cmpd="sng" algn="ctr">
            <a:solidFill>
              <a:srgbClr val="FF0000"/>
            </a:solidFill>
            <a:prstDash val="solid"/>
          </a:ln>
          <a:effectLst>
            <a:outerShdw blurRad="40000" dist="23000" dir="5400000" rotWithShape="0">
              <a:srgbClr val="000000">
                <a:alpha val="35000"/>
              </a:srgbClr>
            </a:outerShdw>
          </a:effectLst>
        </p:spPr>
        <p:txBody>
          <a:bodyPr rtlCol="0" anchor="ctr"/>
          <a:lstStyle/>
          <a:p>
            <a:pPr algn="ctr" defTabSz="1219170">
              <a:defRPr/>
            </a:pPr>
            <a:endParaRPr lang="en-US" sz="2400" kern="0" dirty="0">
              <a:solidFill>
                <a:sysClr val="window" lastClr="FFFFFF"/>
              </a:solidFill>
              <a:latin typeface="Calibri"/>
            </a:endParaRPr>
          </a:p>
        </p:txBody>
      </p:sp>
    </p:spTree>
    <p:extLst>
      <p:ext uri="{BB962C8B-B14F-4D97-AF65-F5344CB8AC3E}">
        <p14:creationId xmlns:p14="http://schemas.microsoft.com/office/powerpoint/2010/main" val="349617268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par>
                                <p:cTn id="8" presetID="10" presetClass="entr" presetSubtype="0" fill="hold" nodeType="withEffect">
                                  <p:stCondLst>
                                    <p:cond delay="0"/>
                                  </p:stCondLst>
                                  <p:childTnLst>
                                    <p:set>
                                      <p:cBhvr>
                                        <p:cTn id="9" dur="1" fill="hold">
                                          <p:stCondLst>
                                            <p:cond delay="0"/>
                                          </p:stCondLst>
                                        </p:cTn>
                                        <p:tgtEl>
                                          <p:spTgt spid="28"/>
                                        </p:tgtEl>
                                        <p:attrNameLst>
                                          <p:attrName>style.visibility</p:attrName>
                                        </p:attrNameLst>
                                      </p:cBhvr>
                                      <p:to>
                                        <p:strVal val="visible"/>
                                      </p:to>
                                    </p:set>
                                    <p:animEffect transition="in" filter="fade">
                                      <p:cBhvr>
                                        <p:cTn id="10" dur="500"/>
                                        <p:tgtEl>
                                          <p:spTgt spid="2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9"/>
                                        </p:tgtEl>
                                        <p:attrNameLst>
                                          <p:attrName>style.visibility</p:attrName>
                                        </p:attrNameLst>
                                      </p:cBhvr>
                                      <p:to>
                                        <p:strVal val="visible"/>
                                      </p:to>
                                    </p:set>
                                    <p:animEffect transition="in" filter="fade">
                                      <p:cBhvr>
                                        <p:cTn id="13" dur="500"/>
                                        <p:tgtEl>
                                          <p:spTgt spid="29"/>
                                        </p:tgtEl>
                                      </p:cBhvr>
                                    </p:animEffect>
                                  </p:childTnLst>
                                </p:cTn>
                              </p:par>
                              <p:par>
                                <p:cTn id="14" presetID="10" presetClass="entr" presetSubtype="0" fill="hold" nodeType="withEffect">
                                  <p:stCondLst>
                                    <p:cond delay="0"/>
                                  </p:stCondLst>
                                  <p:childTnLst>
                                    <p:set>
                                      <p:cBhvr>
                                        <p:cTn id="15" dur="1" fill="hold">
                                          <p:stCondLst>
                                            <p:cond delay="0"/>
                                          </p:stCondLst>
                                        </p:cTn>
                                        <p:tgtEl>
                                          <p:spTgt spid="30"/>
                                        </p:tgtEl>
                                        <p:attrNameLst>
                                          <p:attrName>style.visibility</p:attrName>
                                        </p:attrNameLst>
                                      </p:cBhvr>
                                      <p:to>
                                        <p:strVal val="visible"/>
                                      </p:to>
                                    </p:set>
                                    <p:animEffect transition="in" filter="fade">
                                      <p:cBhvr>
                                        <p:cTn id="16" dur="500"/>
                                        <p:tgtEl>
                                          <p:spTgt spid="30"/>
                                        </p:tgtEl>
                                      </p:cBhvr>
                                    </p:animEffect>
                                  </p:childTnLst>
                                </p:cTn>
                              </p:par>
                              <p:par>
                                <p:cTn id="17" presetID="10" presetClass="entr" presetSubtype="0" fill="hold" nodeType="withEffect">
                                  <p:stCondLst>
                                    <p:cond delay="0"/>
                                  </p:stCondLst>
                                  <p:childTnLst>
                                    <p:set>
                                      <p:cBhvr>
                                        <p:cTn id="18" dur="1" fill="hold">
                                          <p:stCondLst>
                                            <p:cond delay="0"/>
                                          </p:stCondLst>
                                        </p:cTn>
                                        <p:tgtEl>
                                          <p:spTgt spid="31"/>
                                        </p:tgtEl>
                                        <p:attrNameLst>
                                          <p:attrName>style.visibility</p:attrName>
                                        </p:attrNameLst>
                                      </p:cBhvr>
                                      <p:to>
                                        <p:strVal val="visible"/>
                                      </p:to>
                                    </p:set>
                                    <p:animEffect transition="in" filter="fade">
                                      <p:cBhvr>
                                        <p:cTn id="19" dur="500"/>
                                        <p:tgtEl>
                                          <p:spTgt spid="31"/>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2"/>
                                        </p:tgtEl>
                                        <p:attrNameLst>
                                          <p:attrName>style.visibility</p:attrName>
                                        </p:attrNameLst>
                                      </p:cBhvr>
                                      <p:to>
                                        <p:strVal val="visible"/>
                                      </p:to>
                                    </p:set>
                                    <p:animEffect transition="in" filter="fade">
                                      <p:cBhvr>
                                        <p:cTn id="22"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2"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latin typeface="Arial" panose="020B0604020202020204" pitchFamily="34" charset="0"/>
                <a:cs typeface="Arial" panose="020B0604020202020204" pitchFamily="34" charset="0"/>
              </a:rPr>
              <a:t>Many Mutations are Required for Cancer</a:t>
            </a:r>
          </a:p>
        </p:txBody>
      </p:sp>
      <p:grpSp>
        <p:nvGrpSpPr>
          <p:cNvPr id="15" name="Group 14"/>
          <p:cNvGrpSpPr/>
          <p:nvPr/>
        </p:nvGrpSpPr>
        <p:grpSpPr>
          <a:xfrm>
            <a:off x="1354877" y="1477351"/>
            <a:ext cx="9518532" cy="2231223"/>
            <a:chOff x="1195294" y="1452276"/>
            <a:chExt cx="7138899" cy="1673417"/>
          </a:xfrm>
        </p:grpSpPr>
        <p:sp>
          <p:nvSpPr>
            <p:cNvPr id="16" name="Oval 15"/>
            <p:cNvSpPr/>
            <p:nvPr/>
          </p:nvSpPr>
          <p:spPr>
            <a:xfrm>
              <a:off x="1195294" y="2079811"/>
              <a:ext cx="463176" cy="463177"/>
            </a:xfrm>
            <a:prstGeom prst="ellipse">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7" name="Oval 16"/>
            <p:cNvSpPr/>
            <p:nvPr/>
          </p:nvSpPr>
          <p:spPr>
            <a:xfrm>
              <a:off x="2336801" y="1486645"/>
              <a:ext cx="463176" cy="463177"/>
            </a:xfrm>
            <a:prstGeom prst="ellipse">
              <a:avLst/>
            </a:prstGeom>
            <a:solidFill>
              <a:schemeClr val="accent6">
                <a:lumMod val="20000"/>
                <a:lumOff val="8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8" name="5-Point Star 17"/>
            <p:cNvSpPr/>
            <p:nvPr/>
          </p:nvSpPr>
          <p:spPr>
            <a:xfrm>
              <a:off x="2408518" y="1553881"/>
              <a:ext cx="119530" cy="134471"/>
            </a:xfrm>
            <a:prstGeom prst="star5">
              <a:avLst/>
            </a:prstGeom>
            <a:solidFill>
              <a:schemeClr val="accent2"/>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9" name="Oval 18"/>
            <p:cNvSpPr/>
            <p:nvPr/>
          </p:nvSpPr>
          <p:spPr>
            <a:xfrm>
              <a:off x="2336801" y="2079811"/>
              <a:ext cx="463176" cy="463177"/>
            </a:xfrm>
            <a:prstGeom prst="ellipse">
              <a:avLst/>
            </a:prstGeom>
            <a:solidFill>
              <a:schemeClr val="accent6">
                <a:lumMod val="20000"/>
                <a:lumOff val="8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20" name="5-Point Star 19"/>
            <p:cNvSpPr/>
            <p:nvPr/>
          </p:nvSpPr>
          <p:spPr>
            <a:xfrm>
              <a:off x="2411507" y="2139575"/>
              <a:ext cx="119530" cy="134471"/>
            </a:xfrm>
            <a:prstGeom prst="star5">
              <a:avLst/>
            </a:prstGeom>
            <a:solidFill>
              <a:schemeClr val="accent2"/>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21" name="Oval 20"/>
            <p:cNvSpPr/>
            <p:nvPr/>
          </p:nvSpPr>
          <p:spPr>
            <a:xfrm>
              <a:off x="2336801" y="2662516"/>
              <a:ext cx="463176" cy="463177"/>
            </a:xfrm>
            <a:prstGeom prst="ellipse">
              <a:avLst/>
            </a:prstGeom>
            <a:solidFill>
              <a:schemeClr val="accent6">
                <a:lumMod val="20000"/>
                <a:lumOff val="8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33" name="5-Point Star 32"/>
            <p:cNvSpPr/>
            <p:nvPr/>
          </p:nvSpPr>
          <p:spPr>
            <a:xfrm>
              <a:off x="2411507" y="2722280"/>
              <a:ext cx="119530" cy="134471"/>
            </a:xfrm>
            <a:prstGeom prst="star5">
              <a:avLst/>
            </a:prstGeom>
            <a:solidFill>
              <a:schemeClr val="accent2"/>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cxnSp>
          <p:nvCxnSpPr>
            <p:cNvPr id="34" name="Straight Arrow Connector 33"/>
            <p:cNvCxnSpPr/>
            <p:nvPr/>
          </p:nvCxnSpPr>
          <p:spPr>
            <a:xfrm>
              <a:off x="1822824" y="2318869"/>
              <a:ext cx="388470" cy="0"/>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35" name="5-Point Star 34"/>
            <p:cNvSpPr/>
            <p:nvPr/>
          </p:nvSpPr>
          <p:spPr>
            <a:xfrm>
              <a:off x="1933396" y="2109688"/>
              <a:ext cx="119530" cy="134471"/>
            </a:xfrm>
            <a:prstGeom prst="star5">
              <a:avLst/>
            </a:prstGeom>
            <a:solidFill>
              <a:schemeClr val="accent2"/>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cxnSp>
          <p:nvCxnSpPr>
            <p:cNvPr id="36" name="Straight Arrow Connector 35"/>
            <p:cNvCxnSpPr/>
            <p:nvPr/>
          </p:nvCxnSpPr>
          <p:spPr>
            <a:xfrm>
              <a:off x="2961342" y="2318869"/>
              <a:ext cx="388470" cy="0"/>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37" name="5-Point Star 36"/>
            <p:cNvSpPr/>
            <p:nvPr/>
          </p:nvSpPr>
          <p:spPr>
            <a:xfrm>
              <a:off x="3071914" y="2109688"/>
              <a:ext cx="119530" cy="134471"/>
            </a:xfrm>
            <a:prstGeom prst="star5">
              <a:avLst/>
            </a:prstGeom>
            <a:solidFill>
              <a:schemeClr val="accent3">
                <a:lumMod val="75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38" name="Oval 37"/>
            <p:cNvSpPr/>
            <p:nvPr/>
          </p:nvSpPr>
          <p:spPr>
            <a:xfrm>
              <a:off x="3460377" y="1486645"/>
              <a:ext cx="463176" cy="463177"/>
            </a:xfrm>
            <a:prstGeom prst="ellipse">
              <a:avLst/>
            </a:prstGeom>
            <a:solidFill>
              <a:schemeClr val="accent6">
                <a:lumMod val="20000"/>
                <a:lumOff val="8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39" name="5-Point Star 38"/>
            <p:cNvSpPr/>
            <p:nvPr/>
          </p:nvSpPr>
          <p:spPr>
            <a:xfrm>
              <a:off x="3532094" y="1553881"/>
              <a:ext cx="119530" cy="134471"/>
            </a:xfrm>
            <a:prstGeom prst="star5">
              <a:avLst/>
            </a:prstGeom>
            <a:solidFill>
              <a:schemeClr val="accent2"/>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40" name="Oval 39"/>
            <p:cNvSpPr/>
            <p:nvPr/>
          </p:nvSpPr>
          <p:spPr>
            <a:xfrm>
              <a:off x="3470838" y="2079811"/>
              <a:ext cx="463176" cy="463177"/>
            </a:xfrm>
            <a:prstGeom prst="ellipse">
              <a:avLst/>
            </a:prstGeom>
            <a:solidFill>
              <a:schemeClr val="accent6">
                <a:lumMod val="40000"/>
                <a:lumOff val="6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41" name="5-Point Star 40"/>
            <p:cNvSpPr/>
            <p:nvPr/>
          </p:nvSpPr>
          <p:spPr>
            <a:xfrm>
              <a:off x="3542555" y="2147047"/>
              <a:ext cx="119530" cy="134471"/>
            </a:xfrm>
            <a:prstGeom prst="star5">
              <a:avLst/>
            </a:prstGeom>
            <a:solidFill>
              <a:schemeClr val="accent2"/>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42" name="5-Point Star 41"/>
            <p:cNvSpPr/>
            <p:nvPr/>
          </p:nvSpPr>
          <p:spPr>
            <a:xfrm>
              <a:off x="3712887" y="2332319"/>
              <a:ext cx="119530" cy="134471"/>
            </a:xfrm>
            <a:prstGeom prst="star5">
              <a:avLst/>
            </a:prstGeom>
            <a:solidFill>
              <a:schemeClr val="accent3">
                <a:lumMod val="75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43" name="Oval 42"/>
            <p:cNvSpPr/>
            <p:nvPr/>
          </p:nvSpPr>
          <p:spPr>
            <a:xfrm>
              <a:off x="3499234" y="2662516"/>
              <a:ext cx="463176" cy="463177"/>
            </a:xfrm>
            <a:prstGeom prst="ellipse">
              <a:avLst/>
            </a:prstGeom>
            <a:solidFill>
              <a:schemeClr val="accent6">
                <a:lumMod val="20000"/>
                <a:lumOff val="8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44" name="5-Point Star 43"/>
            <p:cNvSpPr/>
            <p:nvPr/>
          </p:nvSpPr>
          <p:spPr>
            <a:xfrm>
              <a:off x="3570951" y="2729752"/>
              <a:ext cx="119530" cy="134471"/>
            </a:xfrm>
            <a:prstGeom prst="star5">
              <a:avLst/>
            </a:prstGeom>
            <a:solidFill>
              <a:schemeClr val="accent2"/>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45" name="Oval 44"/>
            <p:cNvSpPr/>
            <p:nvPr/>
          </p:nvSpPr>
          <p:spPr>
            <a:xfrm>
              <a:off x="4023659" y="1486645"/>
              <a:ext cx="463176" cy="463177"/>
            </a:xfrm>
            <a:prstGeom prst="ellipse">
              <a:avLst/>
            </a:prstGeom>
            <a:solidFill>
              <a:schemeClr val="accent6">
                <a:lumMod val="40000"/>
                <a:lumOff val="6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46" name="5-Point Star 45"/>
            <p:cNvSpPr/>
            <p:nvPr/>
          </p:nvSpPr>
          <p:spPr>
            <a:xfrm>
              <a:off x="4095376" y="1553881"/>
              <a:ext cx="119530" cy="134471"/>
            </a:xfrm>
            <a:prstGeom prst="star5">
              <a:avLst/>
            </a:prstGeom>
            <a:solidFill>
              <a:schemeClr val="accent2"/>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47" name="5-Point Star 46"/>
            <p:cNvSpPr/>
            <p:nvPr/>
          </p:nvSpPr>
          <p:spPr>
            <a:xfrm>
              <a:off x="4265708" y="1739153"/>
              <a:ext cx="119530" cy="134471"/>
            </a:xfrm>
            <a:prstGeom prst="star5">
              <a:avLst/>
            </a:prstGeom>
            <a:solidFill>
              <a:schemeClr val="accent3">
                <a:lumMod val="75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48" name="Oval 47"/>
            <p:cNvSpPr/>
            <p:nvPr/>
          </p:nvSpPr>
          <p:spPr>
            <a:xfrm>
              <a:off x="4034120" y="2079811"/>
              <a:ext cx="463176" cy="463177"/>
            </a:xfrm>
            <a:prstGeom prst="ellipse">
              <a:avLst/>
            </a:prstGeom>
            <a:solidFill>
              <a:schemeClr val="accent6">
                <a:lumMod val="40000"/>
                <a:lumOff val="6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49" name="5-Point Star 48"/>
            <p:cNvSpPr/>
            <p:nvPr/>
          </p:nvSpPr>
          <p:spPr>
            <a:xfrm>
              <a:off x="4105837" y="2147047"/>
              <a:ext cx="119530" cy="134471"/>
            </a:xfrm>
            <a:prstGeom prst="star5">
              <a:avLst/>
            </a:prstGeom>
            <a:solidFill>
              <a:schemeClr val="accent2"/>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50" name="5-Point Star 49"/>
            <p:cNvSpPr/>
            <p:nvPr/>
          </p:nvSpPr>
          <p:spPr>
            <a:xfrm>
              <a:off x="4276169" y="2332319"/>
              <a:ext cx="119530" cy="134471"/>
            </a:xfrm>
            <a:prstGeom prst="star5">
              <a:avLst/>
            </a:prstGeom>
            <a:solidFill>
              <a:schemeClr val="accent3">
                <a:lumMod val="75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51" name="Oval 50"/>
            <p:cNvSpPr/>
            <p:nvPr/>
          </p:nvSpPr>
          <p:spPr>
            <a:xfrm>
              <a:off x="4062516" y="2662516"/>
              <a:ext cx="463176" cy="463177"/>
            </a:xfrm>
            <a:prstGeom prst="ellipse">
              <a:avLst/>
            </a:prstGeom>
            <a:solidFill>
              <a:schemeClr val="accent6">
                <a:lumMod val="40000"/>
                <a:lumOff val="6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52" name="5-Point Star 51"/>
            <p:cNvSpPr/>
            <p:nvPr/>
          </p:nvSpPr>
          <p:spPr>
            <a:xfrm>
              <a:off x="4134233" y="2729752"/>
              <a:ext cx="119530" cy="134471"/>
            </a:xfrm>
            <a:prstGeom prst="star5">
              <a:avLst/>
            </a:prstGeom>
            <a:solidFill>
              <a:schemeClr val="accent2"/>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53" name="5-Point Star 52"/>
            <p:cNvSpPr/>
            <p:nvPr/>
          </p:nvSpPr>
          <p:spPr>
            <a:xfrm>
              <a:off x="4304565" y="2915024"/>
              <a:ext cx="119530" cy="134471"/>
            </a:xfrm>
            <a:prstGeom prst="star5">
              <a:avLst/>
            </a:prstGeom>
            <a:solidFill>
              <a:schemeClr val="accent3">
                <a:lumMod val="75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cxnSp>
          <p:nvCxnSpPr>
            <p:cNvPr id="54" name="Straight Arrow Connector 53"/>
            <p:cNvCxnSpPr/>
            <p:nvPr/>
          </p:nvCxnSpPr>
          <p:spPr>
            <a:xfrm>
              <a:off x="4637742" y="2318869"/>
              <a:ext cx="388470" cy="0"/>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55" name="5-Point Star 54"/>
            <p:cNvSpPr/>
            <p:nvPr/>
          </p:nvSpPr>
          <p:spPr>
            <a:xfrm>
              <a:off x="4748314" y="2109688"/>
              <a:ext cx="119530" cy="134471"/>
            </a:xfrm>
            <a:prstGeom prst="star5">
              <a:avLst/>
            </a:prstGeom>
            <a:solidFill>
              <a:srgbClr val="FF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56" name="Oval 55"/>
            <p:cNvSpPr/>
            <p:nvPr/>
          </p:nvSpPr>
          <p:spPr>
            <a:xfrm>
              <a:off x="5136777" y="1461246"/>
              <a:ext cx="463176" cy="463177"/>
            </a:xfrm>
            <a:prstGeom prst="ellipse">
              <a:avLst/>
            </a:prstGeom>
            <a:solidFill>
              <a:schemeClr val="accent6">
                <a:lumMod val="40000"/>
                <a:lumOff val="6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57" name="5-Point Star 56"/>
            <p:cNvSpPr/>
            <p:nvPr/>
          </p:nvSpPr>
          <p:spPr>
            <a:xfrm>
              <a:off x="5208494" y="1528482"/>
              <a:ext cx="119530" cy="134471"/>
            </a:xfrm>
            <a:prstGeom prst="star5">
              <a:avLst/>
            </a:prstGeom>
            <a:solidFill>
              <a:schemeClr val="accent2"/>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58" name="5-Point Star 57"/>
            <p:cNvSpPr/>
            <p:nvPr/>
          </p:nvSpPr>
          <p:spPr>
            <a:xfrm>
              <a:off x="5378826" y="1713754"/>
              <a:ext cx="119530" cy="134471"/>
            </a:xfrm>
            <a:prstGeom prst="star5">
              <a:avLst/>
            </a:prstGeom>
            <a:solidFill>
              <a:schemeClr val="accent3">
                <a:lumMod val="75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59" name="Oval 58"/>
            <p:cNvSpPr/>
            <p:nvPr/>
          </p:nvSpPr>
          <p:spPr>
            <a:xfrm>
              <a:off x="5147238" y="2054412"/>
              <a:ext cx="463176" cy="463177"/>
            </a:xfrm>
            <a:prstGeom prst="ellipse">
              <a:avLst/>
            </a:prstGeom>
            <a:solidFill>
              <a:schemeClr val="accent6">
                <a:lumMod val="60000"/>
                <a:lumOff val="4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60" name="5-Point Star 59"/>
            <p:cNvSpPr/>
            <p:nvPr/>
          </p:nvSpPr>
          <p:spPr>
            <a:xfrm>
              <a:off x="5218955" y="2121648"/>
              <a:ext cx="119530" cy="134471"/>
            </a:xfrm>
            <a:prstGeom prst="star5">
              <a:avLst/>
            </a:prstGeom>
            <a:solidFill>
              <a:schemeClr val="accent2"/>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61" name="5-Point Star 60"/>
            <p:cNvSpPr/>
            <p:nvPr/>
          </p:nvSpPr>
          <p:spPr>
            <a:xfrm>
              <a:off x="5389287" y="2306920"/>
              <a:ext cx="119530" cy="134471"/>
            </a:xfrm>
            <a:prstGeom prst="star5">
              <a:avLst/>
            </a:prstGeom>
            <a:solidFill>
              <a:schemeClr val="accent3">
                <a:lumMod val="75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62" name="Oval 61"/>
            <p:cNvSpPr/>
            <p:nvPr/>
          </p:nvSpPr>
          <p:spPr>
            <a:xfrm>
              <a:off x="5175634" y="2637117"/>
              <a:ext cx="463176" cy="463177"/>
            </a:xfrm>
            <a:prstGeom prst="ellipse">
              <a:avLst/>
            </a:prstGeom>
            <a:solidFill>
              <a:schemeClr val="accent6">
                <a:lumMod val="40000"/>
                <a:lumOff val="6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63" name="5-Point Star 62"/>
            <p:cNvSpPr/>
            <p:nvPr/>
          </p:nvSpPr>
          <p:spPr>
            <a:xfrm>
              <a:off x="5247351" y="2704353"/>
              <a:ext cx="119530" cy="134471"/>
            </a:xfrm>
            <a:prstGeom prst="star5">
              <a:avLst/>
            </a:prstGeom>
            <a:solidFill>
              <a:schemeClr val="accent2"/>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64" name="5-Point Star 63"/>
            <p:cNvSpPr/>
            <p:nvPr/>
          </p:nvSpPr>
          <p:spPr>
            <a:xfrm>
              <a:off x="5417683" y="2889625"/>
              <a:ext cx="119530" cy="134471"/>
            </a:xfrm>
            <a:prstGeom prst="star5">
              <a:avLst/>
            </a:prstGeom>
            <a:solidFill>
              <a:schemeClr val="accent3">
                <a:lumMod val="75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65" name="Oval 64"/>
            <p:cNvSpPr/>
            <p:nvPr/>
          </p:nvSpPr>
          <p:spPr>
            <a:xfrm>
              <a:off x="5700059" y="1461246"/>
              <a:ext cx="463176" cy="463177"/>
            </a:xfrm>
            <a:prstGeom prst="ellipse">
              <a:avLst/>
            </a:prstGeom>
            <a:solidFill>
              <a:schemeClr val="accent6">
                <a:lumMod val="40000"/>
                <a:lumOff val="6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66" name="5-Point Star 65"/>
            <p:cNvSpPr/>
            <p:nvPr/>
          </p:nvSpPr>
          <p:spPr>
            <a:xfrm>
              <a:off x="5771776" y="1528482"/>
              <a:ext cx="119530" cy="134471"/>
            </a:xfrm>
            <a:prstGeom prst="star5">
              <a:avLst/>
            </a:prstGeom>
            <a:solidFill>
              <a:schemeClr val="accent2"/>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67" name="5-Point Star 66"/>
            <p:cNvSpPr/>
            <p:nvPr/>
          </p:nvSpPr>
          <p:spPr>
            <a:xfrm>
              <a:off x="5942108" y="1713754"/>
              <a:ext cx="119530" cy="134471"/>
            </a:xfrm>
            <a:prstGeom prst="star5">
              <a:avLst/>
            </a:prstGeom>
            <a:solidFill>
              <a:schemeClr val="accent3">
                <a:lumMod val="75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68" name="Oval 67"/>
            <p:cNvSpPr/>
            <p:nvPr/>
          </p:nvSpPr>
          <p:spPr>
            <a:xfrm>
              <a:off x="5710520" y="2054412"/>
              <a:ext cx="463176" cy="463177"/>
            </a:xfrm>
            <a:prstGeom prst="ellipse">
              <a:avLst/>
            </a:prstGeom>
            <a:solidFill>
              <a:schemeClr val="accent6">
                <a:lumMod val="60000"/>
                <a:lumOff val="4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69" name="5-Point Star 68"/>
            <p:cNvSpPr/>
            <p:nvPr/>
          </p:nvSpPr>
          <p:spPr>
            <a:xfrm>
              <a:off x="5782237" y="2121648"/>
              <a:ext cx="119530" cy="134471"/>
            </a:xfrm>
            <a:prstGeom prst="star5">
              <a:avLst/>
            </a:prstGeom>
            <a:solidFill>
              <a:schemeClr val="accent2"/>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70" name="5-Point Star 69"/>
            <p:cNvSpPr/>
            <p:nvPr/>
          </p:nvSpPr>
          <p:spPr>
            <a:xfrm>
              <a:off x="5952569" y="2306920"/>
              <a:ext cx="119530" cy="134471"/>
            </a:xfrm>
            <a:prstGeom prst="star5">
              <a:avLst/>
            </a:prstGeom>
            <a:solidFill>
              <a:schemeClr val="accent3">
                <a:lumMod val="75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71" name="Oval 70"/>
            <p:cNvSpPr/>
            <p:nvPr/>
          </p:nvSpPr>
          <p:spPr>
            <a:xfrm>
              <a:off x="5738916" y="2637117"/>
              <a:ext cx="463176" cy="463177"/>
            </a:xfrm>
            <a:prstGeom prst="ellipse">
              <a:avLst/>
            </a:prstGeom>
            <a:solidFill>
              <a:schemeClr val="accent6">
                <a:lumMod val="40000"/>
                <a:lumOff val="6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72" name="5-Point Star 71"/>
            <p:cNvSpPr/>
            <p:nvPr/>
          </p:nvSpPr>
          <p:spPr>
            <a:xfrm>
              <a:off x="5810633" y="2704353"/>
              <a:ext cx="119530" cy="134471"/>
            </a:xfrm>
            <a:prstGeom prst="star5">
              <a:avLst/>
            </a:prstGeom>
            <a:solidFill>
              <a:schemeClr val="accent2"/>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73" name="5-Point Star 72"/>
            <p:cNvSpPr/>
            <p:nvPr/>
          </p:nvSpPr>
          <p:spPr>
            <a:xfrm>
              <a:off x="5980965" y="2889625"/>
              <a:ext cx="119530" cy="134471"/>
            </a:xfrm>
            <a:prstGeom prst="star5">
              <a:avLst/>
            </a:prstGeom>
            <a:solidFill>
              <a:schemeClr val="accent3">
                <a:lumMod val="75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74" name="5-Point Star 73"/>
            <p:cNvSpPr/>
            <p:nvPr/>
          </p:nvSpPr>
          <p:spPr>
            <a:xfrm>
              <a:off x="5363885" y="2172442"/>
              <a:ext cx="119530" cy="134471"/>
            </a:xfrm>
            <a:prstGeom prst="star5">
              <a:avLst/>
            </a:prstGeom>
            <a:solidFill>
              <a:srgbClr val="FF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75" name="5-Point Star 74"/>
            <p:cNvSpPr/>
            <p:nvPr/>
          </p:nvSpPr>
          <p:spPr>
            <a:xfrm>
              <a:off x="5916702" y="2172442"/>
              <a:ext cx="119530" cy="134471"/>
            </a:xfrm>
            <a:prstGeom prst="star5">
              <a:avLst/>
            </a:prstGeom>
            <a:solidFill>
              <a:srgbClr val="FF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76" name="Oval 75"/>
            <p:cNvSpPr/>
            <p:nvPr/>
          </p:nvSpPr>
          <p:spPr>
            <a:xfrm>
              <a:off x="6245419" y="1461246"/>
              <a:ext cx="463176" cy="463177"/>
            </a:xfrm>
            <a:prstGeom prst="ellipse">
              <a:avLst/>
            </a:prstGeom>
            <a:solidFill>
              <a:schemeClr val="accent6">
                <a:lumMod val="60000"/>
                <a:lumOff val="4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77" name="5-Point Star 76"/>
            <p:cNvSpPr/>
            <p:nvPr/>
          </p:nvSpPr>
          <p:spPr>
            <a:xfrm>
              <a:off x="6317136" y="1528482"/>
              <a:ext cx="119530" cy="134471"/>
            </a:xfrm>
            <a:prstGeom prst="star5">
              <a:avLst/>
            </a:prstGeom>
            <a:solidFill>
              <a:schemeClr val="accent2"/>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78" name="5-Point Star 77"/>
            <p:cNvSpPr/>
            <p:nvPr/>
          </p:nvSpPr>
          <p:spPr>
            <a:xfrm>
              <a:off x="6487468" y="1713754"/>
              <a:ext cx="119530" cy="134471"/>
            </a:xfrm>
            <a:prstGeom prst="star5">
              <a:avLst/>
            </a:prstGeom>
            <a:solidFill>
              <a:schemeClr val="accent3">
                <a:lumMod val="75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79" name="5-Point Star 78"/>
            <p:cNvSpPr/>
            <p:nvPr/>
          </p:nvSpPr>
          <p:spPr>
            <a:xfrm>
              <a:off x="6451601" y="1579276"/>
              <a:ext cx="119530" cy="134471"/>
            </a:xfrm>
            <a:prstGeom prst="star5">
              <a:avLst/>
            </a:prstGeom>
            <a:solidFill>
              <a:srgbClr val="FF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80" name="Oval 79"/>
            <p:cNvSpPr/>
            <p:nvPr/>
          </p:nvSpPr>
          <p:spPr>
            <a:xfrm>
              <a:off x="6248416" y="2054412"/>
              <a:ext cx="463176" cy="463177"/>
            </a:xfrm>
            <a:prstGeom prst="ellipse">
              <a:avLst/>
            </a:prstGeom>
            <a:solidFill>
              <a:schemeClr val="accent6">
                <a:lumMod val="60000"/>
                <a:lumOff val="4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81" name="5-Point Star 80"/>
            <p:cNvSpPr/>
            <p:nvPr/>
          </p:nvSpPr>
          <p:spPr>
            <a:xfrm>
              <a:off x="6320133" y="2121648"/>
              <a:ext cx="119530" cy="134471"/>
            </a:xfrm>
            <a:prstGeom prst="star5">
              <a:avLst/>
            </a:prstGeom>
            <a:solidFill>
              <a:schemeClr val="accent2"/>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82" name="5-Point Star 81"/>
            <p:cNvSpPr/>
            <p:nvPr/>
          </p:nvSpPr>
          <p:spPr>
            <a:xfrm>
              <a:off x="6490465" y="2306920"/>
              <a:ext cx="119530" cy="134471"/>
            </a:xfrm>
            <a:prstGeom prst="star5">
              <a:avLst/>
            </a:prstGeom>
            <a:solidFill>
              <a:schemeClr val="accent3">
                <a:lumMod val="75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83" name="5-Point Star 82"/>
            <p:cNvSpPr/>
            <p:nvPr/>
          </p:nvSpPr>
          <p:spPr>
            <a:xfrm>
              <a:off x="6454598" y="2172442"/>
              <a:ext cx="119530" cy="134471"/>
            </a:xfrm>
            <a:prstGeom prst="star5">
              <a:avLst/>
            </a:prstGeom>
            <a:solidFill>
              <a:srgbClr val="FF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84" name="Oval 83"/>
            <p:cNvSpPr/>
            <p:nvPr/>
          </p:nvSpPr>
          <p:spPr>
            <a:xfrm>
              <a:off x="6275296" y="2632634"/>
              <a:ext cx="463176" cy="463177"/>
            </a:xfrm>
            <a:prstGeom prst="ellipse">
              <a:avLst/>
            </a:prstGeom>
            <a:solidFill>
              <a:schemeClr val="accent6">
                <a:lumMod val="60000"/>
                <a:lumOff val="4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85" name="5-Point Star 84"/>
            <p:cNvSpPr/>
            <p:nvPr/>
          </p:nvSpPr>
          <p:spPr>
            <a:xfrm>
              <a:off x="6347013" y="2699870"/>
              <a:ext cx="119530" cy="134471"/>
            </a:xfrm>
            <a:prstGeom prst="star5">
              <a:avLst/>
            </a:prstGeom>
            <a:solidFill>
              <a:schemeClr val="accent2"/>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86" name="5-Point Star 85"/>
            <p:cNvSpPr/>
            <p:nvPr/>
          </p:nvSpPr>
          <p:spPr>
            <a:xfrm>
              <a:off x="6517345" y="2885142"/>
              <a:ext cx="119530" cy="134471"/>
            </a:xfrm>
            <a:prstGeom prst="star5">
              <a:avLst/>
            </a:prstGeom>
            <a:solidFill>
              <a:schemeClr val="accent3">
                <a:lumMod val="75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87" name="5-Point Star 86"/>
            <p:cNvSpPr/>
            <p:nvPr/>
          </p:nvSpPr>
          <p:spPr>
            <a:xfrm>
              <a:off x="6481478" y="2750664"/>
              <a:ext cx="119530" cy="134471"/>
            </a:xfrm>
            <a:prstGeom prst="star5">
              <a:avLst/>
            </a:prstGeom>
            <a:solidFill>
              <a:srgbClr val="FF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88" name="Oval 87"/>
            <p:cNvSpPr/>
            <p:nvPr/>
          </p:nvSpPr>
          <p:spPr>
            <a:xfrm>
              <a:off x="6777326" y="1452276"/>
              <a:ext cx="463176" cy="463177"/>
            </a:xfrm>
            <a:prstGeom prst="ellipse">
              <a:avLst/>
            </a:prstGeom>
            <a:solidFill>
              <a:schemeClr val="accent6">
                <a:lumMod val="60000"/>
                <a:lumOff val="4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89" name="5-Point Star 88"/>
            <p:cNvSpPr/>
            <p:nvPr/>
          </p:nvSpPr>
          <p:spPr>
            <a:xfrm>
              <a:off x="6849043" y="1519512"/>
              <a:ext cx="119530" cy="134471"/>
            </a:xfrm>
            <a:prstGeom prst="star5">
              <a:avLst/>
            </a:prstGeom>
            <a:solidFill>
              <a:schemeClr val="accent2"/>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90" name="5-Point Star 89"/>
            <p:cNvSpPr/>
            <p:nvPr/>
          </p:nvSpPr>
          <p:spPr>
            <a:xfrm>
              <a:off x="7019375" y="1704784"/>
              <a:ext cx="119530" cy="134471"/>
            </a:xfrm>
            <a:prstGeom prst="star5">
              <a:avLst/>
            </a:prstGeom>
            <a:solidFill>
              <a:schemeClr val="accent3">
                <a:lumMod val="75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91" name="5-Point Star 90"/>
            <p:cNvSpPr/>
            <p:nvPr/>
          </p:nvSpPr>
          <p:spPr>
            <a:xfrm>
              <a:off x="6983508" y="1570306"/>
              <a:ext cx="119530" cy="134471"/>
            </a:xfrm>
            <a:prstGeom prst="star5">
              <a:avLst/>
            </a:prstGeom>
            <a:solidFill>
              <a:srgbClr val="FF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92" name="Oval 91"/>
            <p:cNvSpPr/>
            <p:nvPr/>
          </p:nvSpPr>
          <p:spPr>
            <a:xfrm>
              <a:off x="6780323" y="2045442"/>
              <a:ext cx="463176" cy="463177"/>
            </a:xfrm>
            <a:prstGeom prst="ellipse">
              <a:avLst/>
            </a:prstGeom>
            <a:solidFill>
              <a:schemeClr val="accent6">
                <a:lumMod val="60000"/>
                <a:lumOff val="4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93" name="5-Point Star 92"/>
            <p:cNvSpPr/>
            <p:nvPr/>
          </p:nvSpPr>
          <p:spPr>
            <a:xfrm>
              <a:off x="6852040" y="2112678"/>
              <a:ext cx="119530" cy="134471"/>
            </a:xfrm>
            <a:prstGeom prst="star5">
              <a:avLst/>
            </a:prstGeom>
            <a:solidFill>
              <a:schemeClr val="accent2"/>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94" name="5-Point Star 93"/>
            <p:cNvSpPr/>
            <p:nvPr/>
          </p:nvSpPr>
          <p:spPr>
            <a:xfrm>
              <a:off x="7022372" y="2297950"/>
              <a:ext cx="119530" cy="134471"/>
            </a:xfrm>
            <a:prstGeom prst="star5">
              <a:avLst/>
            </a:prstGeom>
            <a:solidFill>
              <a:schemeClr val="accent3">
                <a:lumMod val="75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95" name="5-Point Star 94"/>
            <p:cNvSpPr/>
            <p:nvPr/>
          </p:nvSpPr>
          <p:spPr>
            <a:xfrm>
              <a:off x="6986505" y="2163472"/>
              <a:ext cx="119530" cy="134471"/>
            </a:xfrm>
            <a:prstGeom prst="star5">
              <a:avLst/>
            </a:prstGeom>
            <a:solidFill>
              <a:srgbClr val="FF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96" name="Oval 95"/>
            <p:cNvSpPr/>
            <p:nvPr/>
          </p:nvSpPr>
          <p:spPr>
            <a:xfrm>
              <a:off x="6807203" y="2623664"/>
              <a:ext cx="463176" cy="463177"/>
            </a:xfrm>
            <a:prstGeom prst="ellipse">
              <a:avLst/>
            </a:prstGeom>
            <a:solidFill>
              <a:schemeClr val="accent6">
                <a:lumMod val="60000"/>
                <a:lumOff val="4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97" name="5-Point Star 96"/>
            <p:cNvSpPr/>
            <p:nvPr/>
          </p:nvSpPr>
          <p:spPr>
            <a:xfrm>
              <a:off x="6878920" y="2690900"/>
              <a:ext cx="119530" cy="134471"/>
            </a:xfrm>
            <a:prstGeom prst="star5">
              <a:avLst/>
            </a:prstGeom>
            <a:solidFill>
              <a:schemeClr val="accent2"/>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98" name="5-Point Star 97"/>
            <p:cNvSpPr/>
            <p:nvPr/>
          </p:nvSpPr>
          <p:spPr>
            <a:xfrm>
              <a:off x="7049252" y="2876172"/>
              <a:ext cx="119530" cy="134471"/>
            </a:xfrm>
            <a:prstGeom prst="star5">
              <a:avLst/>
            </a:prstGeom>
            <a:solidFill>
              <a:schemeClr val="accent3">
                <a:lumMod val="75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99" name="5-Point Star 98"/>
            <p:cNvSpPr/>
            <p:nvPr/>
          </p:nvSpPr>
          <p:spPr>
            <a:xfrm>
              <a:off x="7013385" y="2741694"/>
              <a:ext cx="119530" cy="134471"/>
            </a:xfrm>
            <a:prstGeom prst="star5">
              <a:avLst/>
            </a:prstGeom>
            <a:solidFill>
              <a:srgbClr val="FF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00" name="Oval 99"/>
            <p:cNvSpPr/>
            <p:nvPr/>
          </p:nvSpPr>
          <p:spPr>
            <a:xfrm>
              <a:off x="7309233" y="1465729"/>
              <a:ext cx="463176" cy="463177"/>
            </a:xfrm>
            <a:prstGeom prst="ellipse">
              <a:avLst/>
            </a:prstGeom>
            <a:solidFill>
              <a:schemeClr val="accent6">
                <a:lumMod val="60000"/>
                <a:lumOff val="4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01" name="5-Point Star 100"/>
            <p:cNvSpPr/>
            <p:nvPr/>
          </p:nvSpPr>
          <p:spPr>
            <a:xfrm>
              <a:off x="7380950" y="1532965"/>
              <a:ext cx="119530" cy="134471"/>
            </a:xfrm>
            <a:prstGeom prst="star5">
              <a:avLst/>
            </a:prstGeom>
            <a:solidFill>
              <a:schemeClr val="accent2"/>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02" name="5-Point Star 101"/>
            <p:cNvSpPr/>
            <p:nvPr/>
          </p:nvSpPr>
          <p:spPr>
            <a:xfrm>
              <a:off x="7551282" y="1718237"/>
              <a:ext cx="119530" cy="134471"/>
            </a:xfrm>
            <a:prstGeom prst="star5">
              <a:avLst/>
            </a:prstGeom>
            <a:solidFill>
              <a:schemeClr val="accent3">
                <a:lumMod val="75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03" name="5-Point Star 102"/>
            <p:cNvSpPr/>
            <p:nvPr/>
          </p:nvSpPr>
          <p:spPr>
            <a:xfrm>
              <a:off x="7515415" y="1583759"/>
              <a:ext cx="119530" cy="134471"/>
            </a:xfrm>
            <a:prstGeom prst="star5">
              <a:avLst/>
            </a:prstGeom>
            <a:solidFill>
              <a:srgbClr val="FF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04" name="Oval 103"/>
            <p:cNvSpPr/>
            <p:nvPr/>
          </p:nvSpPr>
          <p:spPr>
            <a:xfrm>
              <a:off x="7312230" y="2058895"/>
              <a:ext cx="463176" cy="463177"/>
            </a:xfrm>
            <a:prstGeom prst="ellipse">
              <a:avLst/>
            </a:prstGeom>
            <a:solidFill>
              <a:schemeClr val="accent6">
                <a:lumMod val="60000"/>
                <a:lumOff val="4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05" name="5-Point Star 104"/>
            <p:cNvSpPr/>
            <p:nvPr/>
          </p:nvSpPr>
          <p:spPr>
            <a:xfrm>
              <a:off x="7383947" y="2126131"/>
              <a:ext cx="119530" cy="134471"/>
            </a:xfrm>
            <a:prstGeom prst="star5">
              <a:avLst/>
            </a:prstGeom>
            <a:solidFill>
              <a:schemeClr val="accent2"/>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06" name="5-Point Star 105"/>
            <p:cNvSpPr/>
            <p:nvPr/>
          </p:nvSpPr>
          <p:spPr>
            <a:xfrm>
              <a:off x="7554279" y="2311403"/>
              <a:ext cx="119530" cy="134471"/>
            </a:xfrm>
            <a:prstGeom prst="star5">
              <a:avLst/>
            </a:prstGeom>
            <a:solidFill>
              <a:schemeClr val="accent3">
                <a:lumMod val="75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07" name="5-Point Star 106"/>
            <p:cNvSpPr/>
            <p:nvPr/>
          </p:nvSpPr>
          <p:spPr>
            <a:xfrm>
              <a:off x="7518412" y="2176925"/>
              <a:ext cx="119530" cy="134471"/>
            </a:xfrm>
            <a:prstGeom prst="star5">
              <a:avLst/>
            </a:prstGeom>
            <a:solidFill>
              <a:srgbClr val="FF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08" name="Oval 107"/>
            <p:cNvSpPr/>
            <p:nvPr/>
          </p:nvSpPr>
          <p:spPr>
            <a:xfrm>
              <a:off x="7339110" y="2637117"/>
              <a:ext cx="463176" cy="463177"/>
            </a:xfrm>
            <a:prstGeom prst="ellipse">
              <a:avLst/>
            </a:prstGeom>
            <a:solidFill>
              <a:schemeClr val="accent6">
                <a:lumMod val="60000"/>
                <a:lumOff val="4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09" name="5-Point Star 108"/>
            <p:cNvSpPr/>
            <p:nvPr/>
          </p:nvSpPr>
          <p:spPr>
            <a:xfrm>
              <a:off x="7410827" y="2704353"/>
              <a:ext cx="119530" cy="134471"/>
            </a:xfrm>
            <a:prstGeom prst="star5">
              <a:avLst/>
            </a:prstGeom>
            <a:solidFill>
              <a:schemeClr val="accent2"/>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10" name="5-Point Star 109"/>
            <p:cNvSpPr/>
            <p:nvPr/>
          </p:nvSpPr>
          <p:spPr>
            <a:xfrm>
              <a:off x="7581159" y="2889625"/>
              <a:ext cx="119530" cy="134471"/>
            </a:xfrm>
            <a:prstGeom prst="star5">
              <a:avLst/>
            </a:prstGeom>
            <a:solidFill>
              <a:schemeClr val="accent3">
                <a:lumMod val="75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11" name="5-Point Star 110"/>
            <p:cNvSpPr/>
            <p:nvPr/>
          </p:nvSpPr>
          <p:spPr>
            <a:xfrm>
              <a:off x="7545292" y="2755147"/>
              <a:ext cx="119530" cy="134471"/>
            </a:xfrm>
            <a:prstGeom prst="star5">
              <a:avLst/>
            </a:prstGeom>
            <a:solidFill>
              <a:srgbClr val="FF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12" name="Oval 111"/>
            <p:cNvSpPr/>
            <p:nvPr/>
          </p:nvSpPr>
          <p:spPr>
            <a:xfrm>
              <a:off x="7841140" y="1456759"/>
              <a:ext cx="463176" cy="463177"/>
            </a:xfrm>
            <a:prstGeom prst="ellipse">
              <a:avLst/>
            </a:prstGeom>
            <a:solidFill>
              <a:schemeClr val="accent6">
                <a:lumMod val="60000"/>
                <a:lumOff val="4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13" name="5-Point Star 112"/>
            <p:cNvSpPr/>
            <p:nvPr/>
          </p:nvSpPr>
          <p:spPr>
            <a:xfrm>
              <a:off x="7912857" y="1523995"/>
              <a:ext cx="119530" cy="134471"/>
            </a:xfrm>
            <a:prstGeom prst="star5">
              <a:avLst/>
            </a:prstGeom>
            <a:solidFill>
              <a:schemeClr val="accent2"/>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14" name="5-Point Star 113"/>
            <p:cNvSpPr/>
            <p:nvPr/>
          </p:nvSpPr>
          <p:spPr>
            <a:xfrm>
              <a:off x="8083189" y="1709267"/>
              <a:ext cx="119530" cy="134471"/>
            </a:xfrm>
            <a:prstGeom prst="star5">
              <a:avLst/>
            </a:prstGeom>
            <a:solidFill>
              <a:schemeClr val="accent3">
                <a:lumMod val="75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15" name="5-Point Star 114"/>
            <p:cNvSpPr/>
            <p:nvPr/>
          </p:nvSpPr>
          <p:spPr>
            <a:xfrm>
              <a:off x="8047322" y="1574789"/>
              <a:ext cx="119530" cy="134471"/>
            </a:xfrm>
            <a:prstGeom prst="star5">
              <a:avLst/>
            </a:prstGeom>
            <a:solidFill>
              <a:srgbClr val="FF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16" name="Oval 115"/>
            <p:cNvSpPr/>
            <p:nvPr/>
          </p:nvSpPr>
          <p:spPr>
            <a:xfrm>
              <a:off x="7844137" y="2049925"/>
              <a:ext cx="463176" cy="463177"/>
            </a:xfrm>
            <a:prstGeom prst="ellipse">
              <a:avLst/>
            </a:prstGeom>
            <a:solidFill>
              <a:schemeClr val="accent6">
                <a:lumMod val="60000"/>
                <a:lumOff val="4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17" name="5-Point Star 116"/>
            <p:cNvSpPr/>
            <p:nvPr/>
          </p:nvSpPr>
          <p:spPr>
            <a:xfrm>
              <a:off x="7915854" y="2117161"/>
              <a:ext cx="119530" cy="134471"/>
            </a:xfrm>
            <a:prstGeom prst="star5">
              <a:avLst/>
            </a:prstGeom>
            <a:solidFill>
              <a:schemeClr val="accent2"/>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18" name="5-Point Star 117"/>
            <p:cNvSpPr/>
            <p:nvPr/>
          </p:nvSpPr>
          <p:spPr>
            <a:xfrm>
              <a:off x="8086186" y="2302433"/>
              <a:ext cx="119530" cy="134471"/>
            </a:xfrm>
            <a:prstGeom prst="star5">
              <a:avLst/>
            </a:prstGeom>
            <a:solidFill>
              <a:schemeClr val="accent3">
                <a:lumMod val="75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19" name="5-Point Star 118"/>
            <p:cNvSpPr/>
            <p:nvPr/>
          </p:nvSpPr>
          <p:spPr>
            <a:xfrm>
              <a:off x="8050319" y="2167955"/>
              <a:ext cx="119530" cy="134471"/>
            </a:xfrm>
            <a:prstGeom prst="star5">
              <a:avLst/>
            </a:prstGeom>
            <a:solidFill>
              <a:srgbClr val="FF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20" name="Oval 119"/>
            <p:cNvSpPr/>
            <p:nvPr/>
          </p:nvSpPr>
          <p:spPr>
            <a:xfrm>
              <a:off x="7871017" y="2628147"/>
              <a:ext cx="463176" cy="463177"/>
            </a:xfrm>
            <a:prstGeom prst="ellipse">
              <a:avLst/>
            </a:prstGeom>
            <a:solidFill>
              <a:schemeClr val="accent6">
                <a:lumMod val="60000"/>
                <a:lumOff val="4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21" name="5-Point Star 120"/>
            <p:cNvSpPr/>
            <p:nvPr/>
          </p:nvSpPr>
          <p:spPr>
            <a:xfrm>
              <a:off x="7942734" y="2695383"/>
              <a:ext cx="119530" cy="134471"/>
            </a:xfrm>
            <a:prstGeom prst="star5">
              <a:avLst/>
            </a:prstGeom>
            <a:solidFill>
              <a:schemeClr val="accent2"/>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22" name="5-Point Star 121"/>
            <p:cNvSpPr/>
            <p:nvPr/>
          </p:nvSpPr>
          <p:spPr>
            <a:xfrm>
              <a:off x="8113066" y="2880655"/>
              <a:ext cx="119530" cy="134471"/>
            </a:xfrm>
            <a:prstGeom prst="star5">
              <a:avLst/>
            </a:prstGeom>
            <a:solidFill>
              <a:schemeClr val="accent3">
                <a:lumMod val="75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23" name="5-Point Star 122"/>
            <p:cNvSpPr/>
            <p:nvPr/>
          </p:nvSpPr>
          <p:spPr>
            <a:xfrm>
              <a:off x="8077199" y="2746177"/>
              <a:ext cx="119530" cy="134471"/>
            </a:xfrm>
            <a:prstGeom prst="star5">
              <a:avLst/>
            </a:prstGeom>
            <a:solidFill>
              <a:srgbClr val="FF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grpSp>
      <p:sp>
        <p:nvSpPr>
          <p:cNvPr id="124" name="TextBox 123"/>
          <p:cNvSpPr txBox="1"/>
          <p:nvPr/>
        </p:nvSpPr>
        <p:spPr>
          <a:xfrm>
            <a:off x="597410" y="4269432"/>
            <a:ext cx="11029677" cy="1569660"/>
          </a:xfrm>
          <a:prstGeom prst="rect">
            <a:avLst/>
          </a:prstGeom>
          <a:noFill/>
        </p:spPr>
        <p:txBody>
          <a:bodyPr wrap="square" rtlCol="0">
            <a:spAutoFit/>
          </a:bodyPr>
          <a:lstStyle/>
          <a:p>
            <a:pPr marL="380990" indent="-380990">
              <a:buFont typeface="Arial" panose="020B0604020202020204" pitchFamily="34" charset="0"/>
              <a:buChar char="•"/>
            </a:pPr>
            <a:r>
              <a:rPr lang="en-US" sz="2400" dirty="0">
                <a:latin typeface="Arial" charset="0"/>
                <a:ea typeface="Arial" charset="0"/>
                <a:cs typeface="Arial" charset="0"/>
              </a:rPr>
              <a:t>Mutations affect multiple independent biological pathways.</a:t>
            </a:r>
          </a:p>
          <a:p>
            <a:endParaRPr lang="en-US" sz="1200" dirty="0">
              <a:latin typeface="Arial" charset="0"/>
              <a:ea typeface="Arial" charset="0"/>
              <a:cs typeface="Arial" charset="0"/>
            </a:endParaRPr>
          </a:p>
          <a:p>
            <a:pPr marL="380990" indent="-380990">
              <a:buFont typeface="Arial" panose="020B0604020202020204" pitchFamily="34" charset="0"/>
              <a:buChar char="•"/>
            </a:pPr>
            <a:r>
              <a:rPr lang="en-US" sz="2400" dirty="0">
                <a:latin typeface="Arial" charset="0"/>
                <a:ea typeface="Arial" charset="0"/>
                <a:cs typeface="Arial" charset="0"/>
              </a:rPr>
              <a:t>Inherited genetic variants may increase susceptibility for cancer.</a:t>
            </a:r>
          </a:p>
          <a:p>
            <a:endParaRPr lang="en-US" sz="1200" dirty="0">
              <a:latin typeface="Arial" charset="0"/>
              <a:ea typeface="Arial" charset="0"/>
              <a:cs typeface="Arial" charset="0"/>
            </a:endParaRPr>
          </a:p>
          <a:p>
            <a:pPr marL="380990" indent="-380990">
              <a:buFont typeface="Arial" panose="020B0604020202020204" pitchFamily="34" charset="0"/>
              <a:buChar char="•"/>
            </a:pPr>
            <a:r>
              <a:rPr lang="en-US" sz="2400" dirty="0">
                <a:latin typeface="Arial" charset="0"/>
                <a:ea typeface="Arial" charset="0"/>
                <a:cs typeface="Arial" charset="0"/>
              </a:rPr>
              <a:t>Mutations are ideal drug targets because they are absent from healthy cells.</a:t>
            </a:r>
          </a:p>
        </p:txBody>
      </p:sp>
    </p:spTree>
    <p:extLst>
      <p:ext uri="{BB962C8B-B14F-4D97-AF65-F5344CB8AC3E}">
        <p14:creationId xmlns:p14="http://schemas.microsoft.com/office/powerpoint/2010/main" val="2721057614"/>
      </p:ext>
    </p:extLst>
  </p:cSld>
  <p:clrMapOvr>
    <a:masterClrMapping/>
  </p:clrMapOvr>
  <p:transition spd="med">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p:cNvSpPr>
            <a:spLocks noGrp="1"/>
          </p:cNvSpPr>
          <p:nvPr>
            <p:ph type="title"/>
          </p:nvPr>
        </p:nvSpPr>
        <p:spPr/>
        <p:txBody>
          <a:bodyPr/>
          <a:lstStyle/>
          <a:p>
            <a:r>
              <a:rPr lang="en-US" sz="3200" dirty="0"/>
              <a:t>Precision Oncology:</a:t>
            </a:r>
            <a:br>
              <a:rPr lang="en-US" sz="3200" dirty="0"/>
            </a:br>
            <a:r>
              <a:rPr lang="en-US" sz="3200" dirty="0"/>
              <a:t>Large-Scale Molecular Profiling</a:t>
            </a:r>
          </a:p>
        </p:txBody>
      </p:sp>
      <p:sp>
        <p:nvSpPr>
          <p:cNvPr id="3" name="TextBox 2"/>
          <p:cNvSpPr txBox="1"/>
          <p:nvPr/>
        </p:nvSpPr>
        <p:spPr>
          <a:xfrm>
            <a:off x="2312531" y="1192104"/>
            <a:ext cx="7958487" cy="1610569"/>
          </a:xfrm>
          <a:prstGeom prst="rect">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a:solidFill>
              <a:schemeClr val="accent1"/>
            </a:solidFill>
          </a:ln>
        </p:spPr>
        <p:txBody>
          <a:bodyPr wrap="square" rtlCol="0">
            <a:spAutoFit/>
          </a:bodyPr>
          <a:lstStyle/>
          <a:p>
            <a:r>
              <a:rPr lang="en-US" sz="2133" b="1" dirty="0">
                <a:latin typeface="Arial" charset="0"/>
                <a:ea typeface="Arial" charset="0"/>
                <a:cs typeface="Arial" charset="0"/>
              </a:rPr>
              <a:t>All classes of alterations</a:t>
            </a:r>
            <a:r>
              <a:rPr lang="mr-IN" sz="2133" b="1" dirty="0">
                <a:latin typeface="Arial" charset="0"/>
                <a:ea typeface="Arial" charset="0"/>
                <a:cs typeface="Arial" charset="0"/>
              </a:rPr>
              <a:t>…</a:t>
            </a:r>
            <a:endParaRPr lang="en-US" sz="2133" b="1" dirty="0">
              <a:latin typeface="Arial" charset="0"/>
              <a:ea typeface="Arial" charset="0"/>
              <a:cs typeface="Arial" charset="0"/>
            </a:endParaRPr>
          </a:p>
          <a:p>
            <a:endParaRPr lang="en-US" sz="667" b="1" dirty="0">
              <a:latin typeface="Arial" charset="0"/>
              <a:ea typeface="Arial" charset="0"/>
              <a:cs typeface="Arial" charset="0"/>
            </a:endParaRPr>
          </a:p>
          <a:p>
            <a:r>
              <a:rPr lang="en-US" sz="2133" b="1" dirty="0">
                <a:latin typeface="Arial" charset="0"/>
                <a:ea typeface="Arial" charset="0"/>
                <a:cs typeface="Arial" charset="0"/>
              </a:rPr>
              <a:t>				</a:t>
            </a:r>
            <a:r>
              <a:rPr lang="mr-IN" sz="2133" b="1" dirty="0">
                <a:latin typeface="Arial" charset="0"/>
                <a:ea typeface="Arial" charset="0"/>
                <a:cs typeface="Arial" charset="0"/>
              </a:rPr>
              <a:t>…</a:t>
            </a:r>
            <a:r>
              <a:rPr lang="en-US" sz="2133" b="1" dirty="0">
                <a:latin typeface="Arial" charset="0"/>
                <a:ea typeface="Arial" charset="0"/>
                <a:cs typeface="Arial" charset="0"/>
              </a:rPr>
              <a:t> in all cancer genes </a:t>
            </a:r>
            <a:r>
              <a:rPr lang="mr-IN" sz="2133" b="1" dirty="0">
                <a:latin typeface="Arial" charset="0"/>
                <a:ea typeface="Arial" charset="0"/>
                <a:cs typeface="Arial" charset="0"/>
              </a:rPr>
              <a:t>…</a:t>
            </a:r>
            <a:endParaRPr lang="en-US" sz="2133" b="1" dirty="0">
              <a:latin typeface="Arial" charset="0"/>
              <a:ea typeface="Arial" charset="0"/>
              <a:cs typeface="Arial" charset="0"/>
            </a:endParaRPr>
          </a:p>
          <a:p>
            <a:endParaRPr lang="en-US" sz="667" b="1" dirty="0">
              <a:latin typeface="Arial" charset="0"/>
              <a:ea typeface="Arial" charset="0"/>
              <a:cs typeface="Arial" charset="0"/>
            </a:endParaRPr>
          </a:p>
          <a:p>
            <a:r>
              <a:rPr lang="en-US" sz="2133" b="1" dirty="0">
                <a:latin typeface="Arial" charset="0"/>
                <a:ea typeface="Arial" charset="0"/>
                <a:cs typeface="Arial" charset="0"/>
              </a:rPr>
              <a:t>								</a:t>
            </a:r>
            <a:r>
              <a:rPr lang="mr-IN" sz="2133" b="1" dirty="0">
                <a:latin typeface="Arial" charset="0"/>
                <a:ea typeface="Arial" charset="0"/>
                <a:cs typeface="Arial" charset="0"/>
              </a:rPr>
              <a:t>…</a:t>
            </a:r>
            <a:r>
              <a:rPr lang="en-US" sz="2133" b="1" dirty="0">
                <a:latin typeface="Arial" charset="0"/>
                <a:ea typeface="Arial" charset="0"/>
                <a:cs typeface="Arial" charset="0"/>
              </a:rPr>
              <a:t> in all tumor types</a:t>
            </a:r>
          </a:p>
        </p:txBody>
      </p:sp>
      <p:sp>
        <p:nvSpPr>
          <p:cNvPr id="6" name="TextBox 5"/>
          <p:cNvSpPr txBox="1"/>
          <p:nvPr/>
        </p:nvSpPr>
        <p:spPr>
          <a:xfrm>
            <a:off x="3536637" y="6379821"/>
            <a:ext cx="5633305" cy="297454"/>
          </a:xfrm>
          <a:prstGeom prst="rect">
            <a:avLst/>
          </a:prstGeom>
          <a:noFill/>
        </p:spPr>
        <p:txBody>
          <a:bodyPr wrap="square" rtlCol="0">
            <a:spAutoFit/>
          </a:bodyPr>
          <a:lstStyle/>
          <a:p>
            <a:pPr algn="ctr"/>
            <a:r>
              <a:rPr lang="en-US" sz="1333" dirty="0">
                <a:latin typeface="Arial" charset="0"/>
                <a:ea typeface="Arial" charset="0"/>
                <a:cs typeface="Arial" charset="0"/>
              </a:rPr>
              <a:t>MacConaill and Garraway, </a:t>
            </a:r>
            <a:r>
              <a:rPr lang="en-US" sz="1333" i="1" dirty="0">
                <a:latin typeface="Arial" charset="0"/>
                <a:ea typeface="Arial" charset="0"/>
                <a:cs typeface="Arial" charset="0"/>
              </a:rPr>
              <a:t>Journal of Clinical Oncology</a:t>
            </a:r>
            <a:endParaRPr lang="en-US" sz="1333" dirty="0">
              <a:latin typeface="Arial" charset="0"/>
              <a:ea typeface="Arial" charset="0"/>
              <a:cs typeface="Arial" charset="0"/>
            </a:endParaRPr>
          </a:p>
        </p:txBody>
      </p:sp>
      <p:pic>
        <p:nvPicPr>
          <p:cNvPr id="7" name="Picture 6"/>
          <p:cNvPicPr>
            <a:picLocks noChangeAspect="1"/>
          </p:cNvPicPr>
          <p:nvPr/>
        </p:nvPicPr>
        <p:blipFill>
          <a:blip r:embed="rId3"/>
          <a:stretch>
            <a:fillRect/>
          </a:stretch>
        </p:blipFill>
        <p:spPr>
          <a:xfrm>
            <a:off x="4201381" y="2717514"/>
            <a:ext cx="4277596" cy="3736197"/>
          </a:xfrm>
          <a:prstGeom prst="rect">
            <a:avLst/>
          </a:prstGeom>
        </p:spPr>
      </p:pic>
      <p:grpSp>
        <p:nvGrpSpPr>
          <p:cNvPr id="4" name="Group 3">
            <a:extLst>
              <a:ext uri="{FF2B5EF4-FFF2-40B4-BE49-F238E27FC236}">
                <a16:creationId xmlns:a16="http://schemas.microsoft.com/office/drawing/2014/main" id="{5766522F-289E-3F4E-AB3A-622F81C4670F}"/>
              </a:ext>
            </a:extLst>
          </p:cNvPr>
          <p:cNvGrpSpPr/>
          <p:nvPr/>
        </p:nvGrpSpPr>
        <p:grpSpPr>
          <a:xfrm>
            <a:off x="454726" y="2904178"/>
            <a:ext cx="11456629" cy="2833343"/>
            <a:chOff x="341044" y="2249253"/>
            <a:chExt cx="8592472" cy="2125007"/>
          </a:xfrm>
        </p:grpSpPr>
        <p:sp>
          <p:nvSpPr>
            <p:cNvPr id="2" name="Rectangle 1">
              <a:extLst>
                <a:ext uri="{FF2B5EF4-FFF2-40B4-BE49-F238E27FC236}">
                  <a16:creationId xmlns:a16="http://schemas.microsoft.com/office/drawing/2014/main" id="{5DD33308-33BC-9D43-97E6-8866B9922759}"/>
                </a:ext>
              </a:extLst>
            </p:cNvPr>
            <p:cNvSpPr/>
            <p:nvPr/>
          </p:nvSpPr>
          <p:spPr>
            <a:xfrm>
              <a:off x="841181" y="2249253"/>
              <a:ext cx="2137845" cy="346249"/>
            </a:xfrm>
            <a:prstGeom prst="rect">
              <a:avLst/>
            </a:prstGeom>
          </p:spPr>
          <p:txBody>
            <a:bodyPr wrap="none">
              <a:spAutoFit/>
            </a:bodyPr>
            <a:lstStyle/>
            <a:p>
              <a:r>
                <a:rPr lang="en-US" sz="2400" b="1" dirty="0">
                  <a:solidFill>
                    <a:srgbClr val="00CC80"/>
                  </a:solidFill>
                  <a:latin typeface="Arial" panose="020B0604020202020204" pitchFamily="34" charset="0"/>
                  <a:cs typeface="Arial" panose="020B0604020202020204" pitchFamily="34" charset="0"/>
                </a:rPr>
                <a:t>Mis-spelled words</a:t>
              </a:r>
            </a:p>
          </p:txBody>
        </p:sp>
        <p:sp>
          <p:nvSpPr>
            <p:cNvPr id="8" name="Rectangle 7">
              <a:extLst>
                <a:ext uri="{FF2B5EF4-FFF2-40B4-BE49-F238E27FC236}">
                  <a16:creationId xmlns:a16="http://schemas.microsoft.com/office/drawing/2014/main" id="{E6DE7DCC-7E9F-F841-9C57-C6AFCCCFB6D5}"/>
                </a:ext>
              </a:extLst>
            </p:cNvPr>
            <p:cNvSpPr/>
            <p:nvPr/>
          </p:nvSpPr>
          <p:spPr>
            <a:xfrm>
              <a:off x="341044" y="3138632"/>
              <a:ext cx="2639184" cy="346249"/>
            </a:xfrm>
            <a:prstGeom prst="rect">
              <a:avLst/>
            </a:prstGeom>
          </p:spPr>
          <p:txBody>
            <a:bodyPr wrap="none">
              <a:spAutoFit/>
            </a:bodyPr>
            <a:lstStyle/>
            <a:p>
              <a:r>
                <a:rPr lang="en-US" sz="2400" b="1" dirty="0">
                  <a:solidFill>
                    <a:srgbClr val="00CC80"/>
                  </a:solidFill>
                  <a:latin typeface="Arial" panose="020B0604020202020204" pitchFamily="34" charset="0"/>
                  <a:cs typeface="Arial" panose="020B0604020202020204" pitchFamily="34" charset="0"/>
                </a:rPr>
                <a:t>Duplicated paragraphs</a:t>
              </a:r>
            </a:p>
          </p:txBody>
        </p:sp>
        <p:sp>
          <p:nvSpPr>
            <p:cNvPr id="9" name="Rectangle 8">
              <a:extLst>
                <a:ext uri="{FF2B5EF4-FFF2-40B4-BE49-F238E27FC236}">
                  <a16:creationId xmlns:a16="http://schemas.microsoft.com/office/drawing/2014/main" id="{E2B1C594-6374-5B4A-BFB1-293F7C4513A7}"/>
                </a:ext>
              </a:extLst>
            </p:cNvPr>
            <p:cNvSpPr/>
            <p:nvPr/>
          </p:nvSpPr>
          <p:spPr>
            <a:xfrm>
              <a:off x="789885" y="4028011"/>
              <a:ext cx="2190744" cy="346249"/>
            </a:xfrm>
            <a:prstGeom prst="rect">
              <a:avLst/>
            </a:prstGeom>
          </p:spPr>
          <p:txBody>
            <a:bodyPr wrap="none">
              <a:spAutoFit/>
            </a:bodyPr>
            <a:lstStyle/>
            <a:p>
              <a:r>
                <a:rPr lang="en-US" sz="2400" b="1" dirty="0">
                  <a:solidFill>
                    <a:srgbClr val="00CC80"/>
                  </a:solidFill>
                  <a:latin typeface="Arial" panose="020B0604020202020204" pitchFamily="34" charset="0"/>
                  <a:cs typeface="Arial" panose="020B0604020202020204" pitchFamily="34" charset="0"/>
                </a:rPr>
                <a:t>Missing sentences</a:t>
              </a:r>
            </a:p>
          </p:txBody>
        </p:sp>
        <p:sp>
          <p:nvSpPr>
            <p:cNvPr id="10" name="Rectangle 9">
              <a:extLst>
                <a:ext uri="{FF2B5EF4-FFF2-40B4-BE49-F238E27FC236}">
                  <a16:creationId xmlns:a16="http://schemas.microsoft.com/office/drawing/2014/main" id="{F838C0AD-9E05-C64A-A7B0-CA1E0D5B4248}"/>
                </a:ext>
              </a:extLst>
            </p:cNvPr>
            <p:cNvSpPr/>
            <p:nvPr/>
          </p:nvSpPr>
          <p:spPr>
            <a:xfrm>
              <a:off x="6436197" y="2493093"/>
              <a:ext cx="2497319" cy="346249"/>
            </a:xfrm>
            <a:prstGeom prst="rect">
              <a:avLst/>
            </a:prstGeom>
          </p:spPr>
          <p:txBody>
            <a:bodyPr wrap="none">
              <a:spAutoFit/>
            </a:bodyPr>
            <a:lstStyle/>
            <a:p>
              <a:r>
                <a:rPr lang="en-US" sz="2400" b="1" dirty="0">
                  <a:solidFill>
                    <a:srgbClr val="00CC80"/>
                  </a:solidFill>
                  <a:latin typeface="Arial" panose="020B0604020202020204" pitchFamily="34" charset="0"/>
                  <a:cs typeface="Arial" panose="020B0604020202020204" pitchFamily="34" charset="0"/>
                </a:rPr>
                <a:t>Chapters out of order</a:t>
              </a:r>
            </a:p>
          </p:txBody>
        </p:sp>
      </p:grpSp>
    </p:spTree>
    <p:extLst>
      <p:ext uri="{BB962C8B-B14F-4D97-AF65-F5344CB8AC3E}">
        <p14:creationId xmlns:p14="http://schemas.microsoft.com/office/powerpoint/2010/main" val="329492804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Rectangle 46"/>
          <p:cNvSpPr/>
          <p:nvPr/>
        </p:nvSpPr>
        <p:spPr>
          <a:xfrm>
            <a:off x="9231016" y="6188358"/>
            <a:ext cx="2537651" cy="63399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3314" name="Title 1"/>
          <p:cNvSpPr>
            <a:spLocks noGrp="1"/>
          </p:cNvSpPr>
          <p:nvPr>
            <p:ph type="title"/>
          </p:nvPr>
        </p:nvSpPr>
        <p:spPr>
          <a:xfrm>
            <a:off x="186267" y="-2116"/>
            <a:ext cx="11679767" cy="685800"/>
          </a:xfrm>
        </p:spPr>
        <p:txBody>
          <a:bodyPr/>
          <a:lstStyle/>
          <a:p>
            <a:r>
              <a:rPr lang="en-US" dirty="0">
                <a:latin typeface="Arial" charset="0"/>
                <a:ea typeface="ＭＳ Ｐゴシック" charset="0"/>
                <a:cs typeface="Arial" charset="0"/>
              </a:rPr>
              <a:t>MSK-IMPACT for Tumor Tissue Profiling</a:t>
            </a:r>
          </a:p>
        </p:txBody>
      </p:sp>
      <p:grpSp>
        <p:nvGrpSpPr>
          <p:cNvPr id="6" name="Group 5"/>
          <p:cNvGrpSpPr/>
          <p:nvPr/>
        </p:nvGrpSpPr>
        <p:grpSpPr>
          <a:xfrm>
            <a:off x="1330210" y="1013627"/>
            <a:ext cx="9690401" cy="4001623"/>
            <a:chOff x="116918" y="791745"/>
            <a:chExt cx="10180910" cy="4402494"/>
          </a:xfrm>
        </p:grpSpPr>
        <p:sp>
          <p:nvSpPr>
            <p:cNvPr id="7" name="Rounded Rectangle 6"/>
            <p:cNvSpPr/>
            <p:nvPr/>
          </p:nvSpPr>
          <p:spPr>
            <a:xfrm>
              <a:off x="2425445" y="3091123"/>
              <a:ext cx="2298831" cy="1716676"/>
            </a:xfrm>
            <a:prstGeom prst="roundRect">
              <a:avLst/>
            </a:prstGeom>
            <a:solidFill>
              <a:srgbClr val="E2F6FF"/>
            </a:solidFill>
            <a:ln w="6350" cmpd="sng">
              <a:solidFill>
                <a:srgbClr val="489BB9"/>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p>
          </p:txBody>
        </p:sp>
        <p:sp>
          <p:nvSpPr>
            <p:cNvPr id="8" name="Rounded Rectangle 7"/>
            <p:cNvSpPr/>
            <p:nvPr/>
          </p:nvSpPr>
          <p:spPr>
            <a:xfrm>
              <a:off x="116918" y="3107860"/>
              <a:ext cx="2177598" cy="1699939"/>
            </a:xfrm>
            <a:prstGeom prst="roundRect">
              <a:avLst/>
            </a:prstGeom>
            <a:solidFill>
              <a:srgbClr val="E2F6FF"/>
            </a:solidFill>
            <a:ln w="6350" cmpd="sng">
              <a:solidFill>
                <a:srgbClr val="489BB9"/>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p>
          </p:txBody>
        </p:sp>
        <p:sp>
          <p:nvSpPr>
            <p:cNvPr id="9" name="Rounded Rectangle 8"/>
            <p:cNvSpPr/>
            <p:nvPr/>
          </p:nvSpPr>
          <p:spPr>
            <a:xfrm>
              <a:off x="4838676" y="3105259"/>
              <a:ext cx="2152149" cy="1700239"/>
            </a:xfrm>
            <a:prstGeom prst="roundRect">
              <a:avLst/>
            </a:prstGeom>
            <a:solidFill>
              <a:srgbClr val="E2F6FF"/>
            </a:solidFill>
            <a:ln w="6350" cmpd="sng">
              <a:solidFill>
                <a:srgbClr val="489BB9"/>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p>
          </p:txBody>
        </p:sp>
        <p:sp>
          <p:nvSpPr>
            <p:cNvPr id="10" name="Rounded Rectangle 9"/>
            <p:cNvSpPr/>
            <p:nvPr/>
          </p:nvSpPr>
          <p:spPr>
            <a:xfrm>
              <a:off x="4726920" y="1003211"/>
              <a:ext cx="2298831" cy="1635978"/>
            </a:xfrm>
            <a:prstGeom prst="roundRect">
              <a:avLst/>
            </a:prstGeom>
            <a:solidFill>
              <a:srgbClr val="E2F6FF"/>
            </a:solidFill>
            <a:ln w="6350" cmpd="sng">
              <a:solidFill>
                <a:srgbClr val="489BB9"/>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p>
          </p:txBody>
        </p:sp>
        <p:sp>
          <p:nvSpPr>
            <p:cNvPr id="11" name="Rounded Rectangle 10"/>
            <p:cNvSpPr/>
            <p:nvPr/>
          </p:nvSpPr>
          <p:spPr>
            <a:xfrm>
              <a:off x="2436758" y="1014521"/>
              <a:ext cx="2161510" cy="1635978"/>
            </a:xfrm>
            <a:prstGeom prst="roundRect">
              <a:avLst/>
            </a:prstGeom>
            <a:solidFill>
              <a:srgbClr val="E2F6FF"/>
            </a:solidFill>
            <a:ln w="6350" cmpd="sng">
              <a:solidFill>
                <a:srgbClr val="489BB9"/>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p>
          </p:txBody>
        </p:sp>
        <p:sp>
          <p:nvSpPr>
            <p:cNvPr id="12" name="Rounded Rectangle 11"/>
            <p:cNvSpPr/>
            <p:nvPr/>
          </p:nvSpPr>
          <p:spPr>
            <a:xfrm>
              <a:off x="133005" y="1014522"/>
              <a:ext cx="2161510" cy="1635978"/>
            </a:xfrm>
            <a:prstGeom prst="roundRect">
              <a:avLst/>
            </a:prstGeom>
            <a:solidFill>
              <a:srgbClr val="E2F6FF"/>
            </a:solidFill>
            <a:ln w="6350" cmpd="sng">
              <a:solidFill>
                <a:srgbClr val="489BB9"/>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p>
          </p:txBody>
        </p:sp>
        <p:sp>
          <p:nvSpPr>
            <p:cNvPr id="13" name="TextBox 12"/>
            <p:cNvSpPr txBox="1"/>
            <p:nvPr/>
          </p:nvSpPr>
          <p:spPr>
            <a:xfrm>
              <a:off x="4891559" y="2673665"/>
              <a:ext cx="1964771" cy="304748"/>
            </a:xfrm>
            <a:prstGeom prst="rect">
              <a:avLst/>
            </a:prstGeom>
            <a:noFill/>
          </p:spPr>
          <p:txBody>
            <a:bodyPr wrap="square" rtlCol="0">
              <a:spAutoFit/>
            </a:bodyPr>
            <a:lstStyle/>
            <a:p>
              <a:r>
                <a:rPr lang="en-US" sz="1200" dirty="0">
                  <a:latin typeface="Helvetica Neue Medium" charset="0"/>
                  <a:ea typeface="Helvetica Neue Medium" charset="0"/>
                  <a:cs typeface="Helvetica Neue Medium" charset="0"/>
                </a:rPr>
                <a:t>3. Sample Preparation</a:t>
              </a:r>
            </a:p>
          </p:txBody>
        </p:sp>
        <p:pic>
          <p:nvPicPr>
            <p:cNvPr id="15" name="Picture 14"/>
            <p:cNvPicPr>
              <a:picLocks noChangeAspect="1"/>
            </p:cNvPicPr>
            <p:nvPr/>
          </p:nvPicPr>
          <p:blipFill rotWithShape="1">
            <a:blip r:embed="rId3">
              <a:extLst>
                <a:ext uri="{28A0092B-C50C-407E-A947-70E740481C1C}">
                  <a14:useLocalDpi xmlns:a14="http://schemas.microsoft.com/office/drawing/2010/main" val="0"/>
                </a:ext>
              </a:extLst>
            </a:blip>
            <a:srcRect l="47692" t="21894" b="25181"/>
            <a:stretch/>
          </p:blipFill>
          <p:spPr>
            <a:xfrm>
              <a:off x="2517906" y="3283808"/>
              <a:ext cx="2234594" cy="1477603"/>
            </a:xfrm>
            <a:prstGeom prst="rect">
              <a:avLst/>
            </a:prstGeom>
          </p:spPr>
        </p:pic>
        <p:sp>
          <p:nvSpPr>
            <p:cNvPr id="16" name="TextBox 15"/>
            <p:cNvSpPr txBox="1"/>
            <p:nvPr/>
          </p:nvSpPr>
          <p:spPr>
            <a:xfrm>
              <a:off x="589719" y="4864370"/>
              <a:ext cx="1353225" cy="304748"/>
            </a:xfrm>
            <a:prstGeom prst="rect">
              <a:avLst/>
            </a:prstGeom>
            <a:noFill/>
          </p:spPr>
          <p:txBody>
            <a:bodyPr wrap="square" rtlCol="0">
              <a:spAutoFit/>
            </a:bodyPr>
            <a:lstStyle/>
            <a:p>
              <a:r>
                <a:rPr lang="en-US" sz="1200" dirty="0">
                  <a:latin typeface="Helvetica Neue Medium" charset="0"/>
                  <a:ea typeface="Helvetica Neue Medium" charset="0"/>
                  <a:cs typeface="Helvetica Neue Medium" charset="0"/>
                </a:rPr>
                <a:t>4. Sequencing</a:t>
              </a:r>
            </a:p>
          </p:txBody>
        </p:sp>
        <p:pic>
          <p:nvPicPr>
            <p:cNvPr id="17" name="Picture 16"/>
            <p:cNvPicPr>
              <a:picLocks noChangeAspect="1"/>
            </p:cNvPicPr>
            <p:nvPr/>
          </p:nvPicPr>
          <p:blipFill rotWithShape="1">
            <a:blip r:embed="rId4">
              <a:extLst>
                <a:ext uri="{28A0092B-C50C-407E-A947-70E740481C1C}">
                  <a14:useLocalDpi xmlns:a14="http://schemas.microsoft.com/office/drawing/2010/main" val="0"/>
                </a:ext>
              </a:extLst>
            </a:blip>
            <a:srcRect l="5528" t="8611" r="6934" b="19655"/>
            <a:stretch/>
          </p:blipFill>
          <p:spPr>
            <a:xfrm>
              <a:off x="260592" y="3159435"/>
              <a:ext cx="1910015" cy="1565151"/>
            </a:xfrm>
            <a:prstGeom prst="rect">
              <a:avLst/>
            </a:prstGeom>
          </p:spPr>
        </p:pic>
        <p:pic>
          <p:nvPicPr>
            <p:cNvPr id="18" name="Picture 1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44867" y="791745"/>
              <a:ext cx="1852497" cy="2040021"/>
            </a:xfrm>
            <a:prstGeom prst="rect">
              <a:avLst/>
            </a:prstGeom>
          </p:spPr>
        </p:pic>
        <p:sp>
          <p:nvSpPr>
            <p:cNvPr id="19" name="TextBox 18"/>
            <p:cNvSpPr txBox="1"/>
            <p:nvPr/>
          </p:nvSpPr>
          <p:spPr>
            <a:xfrm>
              <a:off x="2494389" y="4889491"/>
              <a:ext cx="2206871" cy="304748"/>
            </a:xfrm>
            <a:prstGeom prst="rect">
              <a:avLst/>
            </a:prstGeom>
            <a:noFill/>
          </p:spPr>
          <p:txBody>
            <a:bodyPr wrap="square" rtlCol="0">
              <a:spAutoFit/>
            </a:bodyPr>
            <a:lstStyle/>
            <a:p>
              <a:r>
                <a:rPr lang="en-US" sz="1200" dirty="0">
                  <a:latin typeface="Helvetica Neue Medium" charset="0"/>
                  <a:ea typeface="Helvetica Neue Medium" charset="0"/>
                  <a:cs typeface="Helvetica Neue Medium" charset="0"/>
                </a:rPr>
                <a:t>5. Bioinformatics Analysis</a:t>
              </a:r>
            </a:p>
          </p:txBody>
        </p:sp>
        <p:sp>
          <p:nvSpPr>
            <p:cNvPr id="20" name="TextBox 19"/>
            <p:cNvSpPr txBox="1"/>
            <p:nvPr/>
          </p:nvSpPr>
          <p:spPr>
            <a:xfrm>
              <a:off x="2600367" y="3105259"/>
              <a:ext cx="1238777" cy="220096"/>
            </a:xfrm>
            <a:prstGeom prst="rect">
              <a:avLst/>
            </a:prstGeom>
            <a:noFill/>
          </p:spPr>
          <p:txBody>
            <a:bodyPr wrap="square" rtlCol="0">
              <a:spAutoFit/>
            </a:bodyPr>
            <a:lstStyle/>
            <a:p>
              <a:r>
                <a:rPr lang="en-US" sz="700" i="1" dirty="0">
                  <a:latin typeface="Helvetica Neue Light" charset="0"/>
                  <a:ea typeface="Helvetica Neue Light" charset="0"/>
                  <a:cs typeface="Helvetica Neue Light" charset="0"/>
                </a:rPr>
                <a:t>Mutations</a:t>
              </a:r>
            </a:p>
          </p:txBody>
        </p:sp>
        <p:sp>
          <p:nvSpPr>
            <p:cNvPr id="21" name="TextBox 20"/>
            <p:cNvSpPr txBox="1"/>
            <p:nvPr/>
          </p:nvSpPr>
          <p:spPr>
            <a:xfrm>
              <a:off x="2600367" y="3463170"/>
              <a:ext cx="1887065" cy="220096"/>
            </a:xfrm>
            <a:prstGeom prst="rect">
              <a:avLst/>
            </a:prstGeom>
            <a:noFill/>
          </p:spPr>
          <p:txBody>
            <a:bodyPr wrap="square" rtlCol="0">
              <a:spAutoFit/>
            </a:bodyPr>
            <a:lstStyle/>
            <a:p>
              <a:r>
                <a:rPr lang="en-US" sz="700" i="1" dirty="0">
                  <a:latin typeface="Helvetica Neue Light" charset="0"/>
                  <a:ea typeface="Helvetica Neue Light" charset="0"/>
                  <a:cs typeface="Helvetica Neue Light" charset="0"/>
                </a:rPr>
                <a:t>Copy number alterations</a:t>
              </a:r>
            </a:p>
          </p:txBody>
        </p:sp>
        <p:sp>
          <p:nvSpPr>
            <p:cNvPr id="22" name="TextBox 21"/>
            <p:cNvSpPr txBox="1"/>
            <p:nvPr/>
          </p:nvSpPr>
          <p:spPr>
            <a:xfrm>
              <a:off x="2594083" y="4402302"/>
              <a:ext cx="1544606" cy="220096"/>
            </a:xfrm>
            <a:prstGeom prst="rect">
              <a:avLst/>
            </a:prstGeom>
            <a:noFill/>
          </p:spPr>
          <p:txBody>
            <a:bodyPr wrap="square" rtlCol="0">
              <a:spAutoFit/>
            </a:bodyPr>
            <a:lstStyle/>
            <a:p>
              <a:r>
                <a:rPr lang="en-US" sz="700" i="1" dirty="0">
                  <a:latin typeface="Helvetica Neue Light" charset="0"/>
                  <a:ea typeface="Helvetica Neue Light" charset="0"/>
                  <a:cs typeface="Helvetica Neue Light" charset="0"/>
                </a:rPr>
                <a:t>Rearrangements</a:t>
              </a:r>
            </a:p>
          </p:txBody>
        </p:sp>
        <p:pic>
          <p:nvPicPr>
            <p:cNvPr id="23" name="Picture 2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824564" y="3062756"/>
              <a:ext cx="1918872" cy="1918872"/>
            </a:xfrm>
            <a:prstGeom prst="rect">
              <a:avLst/>
            </a:prstGeom>
          </p:spPr>
        </p:pic>
        <p:sp>
          <p:nvSpPr>
            <p:cNvPr id="24" name="TextBox 23"/>
            <p:cNvSpPr txBox="1"/>
            <p:nvPr/>
          </p:nvSpPr>
          <p:spPr>
            <a:xfrm>
              <a:off x="4784469" y="4886170"/>
              <a:ext cx="2589156" cy="304748"/>
            </a:xfrm>
            <a:prstGeom prst="rect">
              <a:avLst/>
            </a:prstGeom>
            <a:noFill/>
          </p:spPr>
          <p:txBody>
            <a:bodyPr wrap="square" rtlCol="0">
              <a:spAutoFit/>
            </a:bodyPr>
            <a:lstStyle/>
            <a:p>
              <a:r>
                <a:rPr lang="en-US" sz="1200" dirty="0">
                  <a:latin typeface="Helvetica Neue Medium" charset="0"/>
                  <a:ea typeface="Helvetica Neue Medium" charset="0"/>
                  <a:cs typeface="Helvetica Neue Medium" charset="0"/>
                </a:rPr>
                <a:t>6. Case Review and Sign Out</a:t>
              </a:r>
            </a:p>
          </p:txBody>
        </p:sp>
        <p:sp>
          <p:nvSpPr>
            <p:cNvPr id="25" name="TextBox 24"/>
            <p:cNvSpPr txBox="1"/>
            <p:nvPr/>
          </p:nvSpPr>
          <p:spPr>
            <a:xfrm>
              <a:off x="9025901" y="1789749"/>
              <a:ext cx="1097152" cy="507913"/>
            </a:xfrm>
            <a:prstGeom prst="rect">
              <a:avLst/>
            </a:prstGeom>
            <a:noFill/>
          </p:spPr>
          <p:txBody>
            <a:bodyPr wrap="square" rtlCol="0">
              <a:spAutoFit/>
            </a:bodyPr>
            <a:lstStyle/>
            <a:p>
              <a:pPr algn="ctr"/>
              <a:r>
                <a:rPr lang="en-US" sz="1200" dirty="0">
                  <a:latin typeface="Helvetica Neue Medium" charset="0"/>
                  <a:ea typeface="Helvetica Neue Medium" charset="0"/>
                  <a:cs typeface="Helvetica Neue Medium" charset="0"/>
                </a:rPr>
                <a:t>Clinical Report</a:t>
              </a:r>
            </a:p>
          </p:txBody>
        </p:sp>
        <p:sp>
          <p:nvSpPr>
            <p:cNvPr id="26" name="TextBox 25"/>
            <p:cNvSpPr txBox="1"/>
            <p:nvPr/>
          </p:nvSpPr>
          <p:spPr>
            <a:xfrm>
              <a:off x="8969455" y="4253944"/>
              <a:ext cx="1328373" cy="507913"/>
            </a:xfrm>
            <a:prstGeom prst="rect">
              <a:avLst/>
            </a:prstGeom>
            <a:noFill/>
          </p:spPr>
          <p:txBody>
            <a:bodyPr wrap="square" rtlCol="0">
              <a:spAutoFit/>
            </a:bodyPr>
            <a:lstStyle/>
            <a:p>
              <a:pPr algn="ctr"/>
              <a:r>
                <a:rPr lang="en-US" sz="1200" dirty="0">
                  <a:latin typeface="Helvetica Neue Medium" charset="0"/>
                  <a:ea typeface="Helvetica Neue Medium" charset="0"/>
                  <a:cs typeface="Helvetica Neue Medium" charset="0"/>
                </a:rPr>
                <a:t>Data mining &amp; interpretation</a:t>
              </a:r>
            </a:p>
          </p:txBody>
        </p:sp>
        <p:sp>
          <p:nvSpPr>
            <p:cNvPr id="27" name="TextBox 26"/>
            <p:cNvSpPr txBox="1"/>
            <p:nvPr/>
          </p:nvSpPr>
          <p:spPr>
            <a:xfrm rot="16200000">
              <a:off x="4163966" y="1773652"/>
              <a:ext cx="1400253" cy="210181"/>
            </a:xfrm>
            <a:prstGeom prst="rect">
              <a:avLst/>
            </a:prstGeom>
            <a:noFill/>
          </p:spPr>
          <p:txBody>
            <a:bodyPr wrap="square" rtlCol="0">
              <a:spAutoFit/>
            </a:bodyPr>
            <a:lstStyle/>
            <a:p>
              <a:pPr algn="ctr"/>
              <a:r>
                <a:rPr lang="en-US" sz="700" dirty="0">
                  <a:latin typeface="Helvetica Neue Medium" charset="0"/>
                  <a:ea typeface="Helvetica Neue Medium" charset="0"/>
                  <a:cs typeface="Helvetica Neue Medium" charset="0"/>
                </a:rPr>
                <a:t>DNA libraries</a:t>
              </a:r>
            </a:p>
          </p:txBody>
        </p:sp>
        <p:sp>
          <p:nvSpPr>
            <p:cNvPr id="28" name="TextBox 27"/>
            <p:cNvSpPr txBox="1"/>
            <p:nvPr/>
          </p:nvSpPr>
          <p:spPr>
            <a:xfrm>
              <a:off x="5851551" y="2344820"/>
              <a:ext cx="1248589" cy="220096"/>
            </a:xfrm>
            <a:prstGeom prst="rect">
              <a:avLst/>
            </a:prstGeom>
            <a:noFill/>
          </p:spPr>
          <p:txBody>
            <a:bodyPr wrap="square" rtlCol="0">
              <a:spAutoFit/>
            </a:bodyPr>
            <a:lstStyle/>
            <a:p>
              <a:pPr algn="ctr"/>
              <a:r>
                <a:rPr lang="en-US" sz="700" dirty="0">
                  <a:latin typeface="Helvetica Neue Medium" charset="0"/>
                  <a:ea typeface="Helvetica Neue Medium" charset="0"/>
                  <a:cs typeface="Helvetica Neue Medium" charset="0"/>
                </a:rPr>
                <a:t>Capture probes</a:t>
              </a:r>
            </a:p>
          </p:txBody>
        </p:sp>
        <p:pic>
          <p:nvPicPr>
            <p:cNvPr id="29" name="Picture 2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495290" y="966446"/>
              <a:ext cx="1997585" cy="1865320"/>
            </a:xfrm>
            <a:prstGeom prst="rect">
              <a:avLst/>
            </a:prstGeom>
          </p:spPr>
        </p:pic>
        <p:pic>
          <p:nvPicPr>
            <p:cNvPr id="30" name="Picture 2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65703" y="917216"/>
              <a:ext cx="1900439" cy="1900439"/>
            </a:xfrm>
            <a:prstGeom prst="rect">
              <a:avLst/>
            </a:prstGeom>
          </p:spPr>
        </p:pic>
        <p:sp>
          <p:nvSpPr>
            <p:cNvPr id="31" name="TextBox 30"/>
            <p:cNvSpPr txBox="1"/>
            <p:nvPr/>
          </p:nvSpPr>
          <p:spPr>
            <a:xfrm>
              <a:off x="418985" y="2666029"/>
              <a:ext cx="1674537" cy="304748"/>
            </a:xfrm>
            <a:prstGeom prst="rect">
              <a:avLst/>
            </a:prstGeom>
            <a:noFill/>
          </p:spPr>
          <p:txBody>
            <a:bodyPr wrap="square" rtlCol="0">
              <a:spAutoFit/>
            </a:bodyPr>
            <a:lstStyle/>
            <a:p>
              <a:r>
                <a:rPr lang="en-US" sz="1200" dirty="0">
                  <a:latin typeface="Helvetica Neue Medium" charset="0"/>
                  <a:ea typeface="Helvetica Neue Medium" charset="0"/>
                  <a:cs typeface="Helvetica Neue Medium" charset="0"/>
                </a:rPr>
                <a:t>1. Patient Consent</a:t>
              </a:r>
            </a:p>
          </p:txBody>
        </p:sp>
        <p:sp>
          <p:nvSpPr>
            <p:cNvPr id="32" name="TextBox 31"/>
            <p:cNvSpPr txBox="1"/>
            <p:nvPr/>
          </p:nvSpPr>
          <p:spPr>
            <a:xfrm>
              <a:off x="2476547" y="2666027"/>
              <a:ext cx="2151535" cy="304748"/>
            </a:xfrm>
            <a:prstGeom prst="rect">
              <a:avLst/>
            </a:prstGeom>
            <a:noFill/>
          </p:spPr>
          <p:txBody>
            <a:bodyPr wrap="square" rtlCol="0">
              <a:spAutoFit/>
            </a:bodyPr>
            <a:lstStyle/>
            <a:p>
              <a:r>
                <a:rPr lang="en-US" sz="1200" dirty="0">
                  <a:latin typeface="Helvetica Neue Medium" charset="0"/>
                  <a:ea typeface="Helvetica Neue Medium" charset="0"/>
                  <a:cs typeface="Helvetica Neue Medium" charset="0"/>
                </a:rPr>
                <a:t>2. Sample Accessioning</a:t>
              </a:r>
            </a:p>
          </p:txBody>
        </p:sp>
        <p:pic>
          <p:nvPicPr>
            <p:cNvPr id="33" name="Picture 3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121913" y="2292120"/>
              <a:ext cx="972916" cy="1214539"/>
            </a:xfrm>
            <a:prstGeom prst="rect">
              <a:avLst/>
            </a:prstGeom>
            <a:ln w="12700" cmpd="sng">
              <a:solidFill>
                <a:schemeClr val="tx1"/>
              </a:solidFill>
            </a:ln>
          </p:spPr>
        </p:pic>
        <p:sp>
          <p:nvSpPr>
            <p:cNvPr id="35" name="TextBox 34"/>
            <p:cNvSpPr txBox="1"/>
            <p:nvPr/>
          </p:nvSpPr>
          <p:spPr>
            <a:xfrm>
              <a:off x="8907852" y="3677210"/>
              <a:ext cx="1384539" cy="507913"/>
            </a:xfrm>
            <a:prstGeom prst="rect">
              <a:avLst/>
            </a:prstGeom>
            <a:noFill/>
          </p:spPr>
          <p:txBody>
            <a:bodyPr wrap="square" rtlCol="0">
              <a:spAutoFit/>
            </a:bodyPr>
            <a:lstStyle/>
            <a:p>
              <a:pPr algn="ctr"/>
              <a:r>
                <a:rPr lang="en-US" sz="1200" dirty="0">
                  <a:latin typeface="Helvetica Neue Medium" charset="0"/>
                  <a:ea typeface="Helvetica Neue Medium" charset="0"/>
                  <a:cs typeface="Helvetica Neue Medium" charset="0"/>
                </a:rPr>
                <a:t>Clinical trial matching</a:t>
              </a:r>
            </a:p>
          </p:txBody>
        </p:sp>
        <p:pic>
          <p:nvPicPr>
            <p:cNvPr id="36" name="Picture 35"/>
            <p:cNvPicPr>
              <a:picLocks noChangeAspect="1"/>
            </p:cNvPicPr>
            <p:nvPr/>
          </p:nvPicPr>
          <p:blipFill rotWithShape="1">
            <a:blip r:embed="rId10">
              <a:extLst>
                <a:ext uri="{28A0092B-C50C-407E-A947-70E740481C1C}">
                  <a14:useLocalDpi xmlns:a14="http://schemas.microsoft.com/office/drawing/2010/main" val="0"/>
                </a:ext>
              </a:extLst>
            </a:blip>
            <a:srcRect l="32624" t="61043" r="29454"/>
            <a:stretch/>
          </p:blipFill>
          <p:spPr>
            <a:xfrm>
              <a:off x="7492722" y="3843043"/>
              <a:ext cx="1088754" cy="709701"/>
            </a:xfrm>
            <a:prstGeom prst="rect">
              <a:avLst/>
            </a:prstGeom>
          </p:spPr>
        </p:pic>
        <p:sp>
          <p:nvSpPr>
            <p:cNvPr id="37" name="TextBox 36"/>
            <p:cNvSpPr txBox="1"/>
            <p:nvPr/>
          </p:nvSpPr>
          <p:spPr>
            <a:xfrm>
              <a:off x="7180486" y="1771029"/>
              <a:ext cx="1684679" cy="507913"/>
            </a:xfrm>
            <a:prstGeom prst="rect">
              <a:avLst/>
            </a:prstGeom>
            <a:noFill/>
          </p:spPr>
          <p:txBody>
            <a:bodyPr wrap="square" rtlCol="0">
              <a:spAutoFit/>
            </a:bodyPr>
            <a:lstStyle/>
            <a:p>
              <a:pPr algn="ctr"/>
              <a:r>
                <a:rPr lang="en-US" sz="1200" dirty="0">
                  <a:latin typeface="Helvetica Neue Medium" charset="0"/>
                  <a:ea typeface="Helvetica Neue Medium" charset="0"/>
                  <a:cs typeface="Helvetica Neue Medium" charset="0"/>
                </a:rPr>
                <a:t>Genomic Variants</a:t>
              </a:r>
            </a:p>
            <a:p>
              <a:pPr algn="ctr"/>
              <a:r>
                <a:rPr lang="en-US" sz="1200" dirty="0">
                  <a:latin typeface="Helvetica Neue Medium" charset="0"/>
                  <a:ea typeface="Helvetica Neue Medium" charset="0"/>
                  <a:cs typeface="Helvetica Neue Medium" charset="0"/>
                </a:rPr>
                <a:t>Database</a:t>
              </a:r>
            </a:p>
          </p:txBody>
        </p:sp>
        <p:cxnSp>
          <p:nvCxnSpPr>
            <p:cNvPr id="38" name="Straight Arrow Connector 37"/>
            <p:cNvCxnSpPr/>
            <p:nvPr/>
          </p:nvCxnSpPr>
          <p:spPr>
            <a:xfrm flipV="1">
              <a:off x="8040236" y="3536335"/>
              <a:ext cx="0" cy="307616"/>
            </a:xfrm>
            <a:prstGeom prst="straightConnector1">
              <a:avLst/>
            </a:prstGeom>
            <a:ln>
              <a:solidFill>
                <a:schemeClr val="tx2"/>
              </a:solidFill>
              <a:tailEnd type="triangle"/>
            </a:ln>
            <a:effectLst/>
          </p:spPr>
          <p:style>
            <a:lnRef idx="2">
              <a:schemeClr val="accent1"/>
            </a:lnRef>
            <a:fillRef idx="0">
              <a:schemeClr val="accent1"/>
            </a:fillRef>
            <a:effectRef idx="1">
              <a:schemeClr val="accent1"/>
            </a:effectRef>
            <a:fontRef idx="minor">
              <a:schemeClr val="tx1"/>
            </a:fontRef>
          </p:style>
        </p:cxnSp>
        <p:pic>
          <p:nvPicPr>
            <p:cNvPr id="39" name="Picture 38"/>
            <p:cNvPicPr>
              <a:picLocks noChangeAspect="1"/>
            </p:cNvPicPr>
            <p:nvPr/>
          </p:nvPicPr>
          <p:blipFill>
            <a:blip r:embed="rId11"/>
            <a:stretch>
              <a:fillRect/>
            </a:stretch>
          </p:blipFill>
          <p:spPr>
            <a:xfrm>
              <a:off x="7579606" y="4172690"/>
              <a:ext cx="943210" cy="247952"/>
            </a:xfrm>
            <a:prstGeom prst="rect">
              <a:avLst/>
            </a:prstGeom>
          </p:spPr>
        </p:pic>
        <p:pic>
          <p:nvPicPr>
            <p:cNvPr id="40" name="Picture 39"/>
            <p:cNvPicPr>
              <a:picLocks noChangeAspect="1"/>
            </p:cNvPicPr>
            <p:nvPr/>
          </p:nvPicPr>
          <p:blipFill>
            <a:blip r:embed="rId12"/>
            <a:stretch>
              <a:fillRect/>
            </a:stretch>
          </p:blipFill>
          <p:spPr>
            <a:xfrm>
              <a:off x="7391800" y="2254382"/>
              <a:ext cx="1305341" cy="1305341"/>
            </a:xfrm>
            <a:prstGeom prst="rect">
              <a:avLst/>
            </a:prstGeom>
          </p:spPr>
        </p:pic>
        <p:sp>
          <p:nvSpPr>
            <p:cNvPr id="41" name="TextBox 40"/>
            <p:cNvSpPr txBox="1"/>
            <p:nvPr/>
          </p:nvSpPr>
          <p:spPr>
            <a:xfrm>
              <a:off x="7109927" y="4536924"/>
              <a:ext cx="1877508" cy="507913"/>
            </a:xfrm>
            <a:prstGeom prst="rect">
              <a:avLst/>
            </a:prstGeom>
            <a:noFill/>
          </p:spPr>
          <p:txBody>
            <a:bodyPr wrap="square" rtlCol="0">
              <a:spAutoFit/>
            </a:bodyPr>
            <a:lstStyle/>
            <a:p>
              <a:pPr algn="ctr"/>
              <a:r>
                <a:rPr lang="en-US" sz="1200" dirty="0">
                  <a:latin typeface="Helvetica Neue Medium" charset="0"/>
                  <a:ea typeface="Helvetica Neue Medium" charset="0"/>
                  <a:cs typeface="Helvetica Neue Medium" charset="0"/>
                </a:rPr>
                <a:t>Precision Oncology Knowledge Base</a:t>
              </a:r>
            </a:p>
          </p:txBody>
        </p:sp>
        <p:cxnSp>
          <p:nvCxnSpPr>
            <p:cNvPr id="42" name="Curved Connector 41"/>
            <p:cNvCxnSpPr/>
            <p:nvPr/>
          </p:nvCxnSpPr>
          <p:spPr>
            <a:xfrm flipV="1">
              <a:off x="7039863" y="2909640"/>
              <a:ext cx="465681" cy="391722"/>
            </a:xfrm>
            <a:prstGeom prst="curvedConnector3">
              <a:avLst>
                <a:gd name="adj1" fmla="val 50000"/>
              </a:avLst>
            </a:prstGeom>
            <a:ln>
              <a:solidFill>
                <a:schemeClr val="tx2"/>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43" name="Straight Arrow Connector 42"/>
            <p:cNvCxnSpPr/>
            <p:nvPr/>
          </p:nvCxnSpPr>
          <p:spPr>
            <a:xfrm flipV="1">
              <a:off x="8636616" y="2909639"/>
              <a:ext cx="411874" cy="1"/>
            </a:xfrm>
            <a:prstGeom prst="straightConnector1">
              <a:avLst/>
            </a:prstGeom>
            <a:ln>
              <a:solidFill>
                <a:schemeClr val="tx2"/>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44" name="Curved Connector 43"/>
            <p:cNvCxnSpPr/>
            <p:nvPr/>
          </p:nvCxnSpPr>
          <p:spPr>
            <a:xfrm>
              <a:off x="8649534" y="2923610"/>
              <a:ext cx="438159" cy="799842"/>
            </a:xfrm>
            <a:prstGeom prst="curvedConnector3">
              <a:avLst>
                <a:gd name="adj1" fmla="val 50000"/>
              </a:avLst>
            </a:prstGeom>
            <a:ln>
              <a:solidFill>
                <a:schemeClr val="tx2"/>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45" name="Curved Connector 44"/>
            <p:cNvCxnSpPr/>
            <p:nvPr/>
          </p:nvCxnSpPr>
          <p:spPr>
            <a:xfrm>
              <a:off x="8621310" y="2909639"/>
              <a:ext cx="438159" cy="1558666"/>
            </a:xfrm>
            <a:prstGeom prst="curvedConnector3">
              <a:avLst>
                <a:gd name="adj1" fmla="val 50000"/>
              </a:avLst>
            </a:prstGeom>
            <a:ln>
              <a:solidFill>
                <a:schemeClr val="tx2"/>
              </a:solidFill>
              <a:tailEnd type="triangle"/>
            </a:ln>
            <a:effectLst/>
          </p:spPr>
          <p:style>
            <a:lnRef idx="2">
              <a:schemeClr val="accent1"/>
            </a:lnRef>
            <a:fillRef idx="0">
              <a:schemeClr val="accent1"/>
            </a:fillRef>
            <a:effectRef idx="1">
              <a:schemeClr val="accent1"/>
            </a:effectRef>
            <a:fontRef idx="minor">
              <a:schemeClr val="tx1"/>
            </a:fontRef>
          </p:style>
        </p:cxnSp>
      </p:grpSp>
      <p:sp>
        <p:nvSpPr>
          <p:cNvPr id="46" name="Text Placeholder 2">
            <a:extLst>
              <a:ext uri="{FF2B5EF4-FFF2-40B4-BE49-F238E27FC236}">
                <a16:creationId xmlns:a16="http://schemas.microsoft.com/office/drawing/2014/main" id="{2F2D6664-69C8-114C-9A78-73D94C9B4C28}"/>
              </a:ext>
            </a:extLst>
          </p:cNvPr>
          <p:cNvSpPr txBox="1">
            <a:spLocks/>
          </p:cNvSpPr>
          <p:nvPr/>
        </p:nvSpPr>
        <p:spPr>
          <a:xfrm>
            <a:off x="271332" y="5287965"/>
            <a:ext cx="11872685" cy="955340"/>
          </a:xfrm>
          <a:prstGeom prst="rect">
            <a:avLst/>
          </a:prstGeom>
        </p:spPr>
        <p:txBody>
          <a:bodyPr>
            <a:noAutofit/>
          </a:bodyPr>
          <a:lstStyle>
            <a:lvl1pPr marL="169863" indent="-169863" algn="l" defTabSz="342900" rtl="0" eaLnBrk="1" fontAlgn="base" hangingPunct="1">
              <a:spcBef>
                <a:spcPct val="20000"/>
              </a:spcBef>
              <a:spcAft>
                <a:spcPct val="0"/>
              </a:spcAft>
              <a:buClr>
                <a:srgbClr val="2986E2"/>
              </a:buClr>
              <a:buFont typeface="Arial" charset="0"/>
              <a:buChar char="•"/>
              <a:defRPr sz="2400" kern="1200">
                <a:solidFill>
                  <a:schemeClr val="tx1"/>
                </a:solidFill>
                <a:latin typeface="Arial"/>
                <a:ea typeface="ＭＳ Ｐゴシック" charset="0"/>
                <a:cs typeface="Arial"/>
              </a:defRPr>
            </a:lvl1pPr>
            <a:lvl2pPr marL="557213" indent="-214313" algn="l" defTabSz="342900" rtl="0" eaLnBrk="1" fontAlgn="base" hangingPunct="1">
              <a:spcBef>
                <a:spcPct val="20000"/>
              </a:spcBef>
              <a:spcAft>
                <a:spcPct val="0"/>
              </a:spcAft>
              <a:buClr>
                <a:srgbClr val="2986E2"/>
              </a:buClr>
              <a:buFont typeface="Arial" charset="0"/>
              <a:buChar char="–"/>
              <a:defRPr sz="2100" kern="1200">
                <a:solidFill>
                  <a:schemeClr val="tx1"/>
                </a:solidFill>
                <a:latin typeface="Arial"/>
                <a:ea typeface="ＭＳ Ｐゴシック" charset="0"/>
                <a:cs typeface="Arial"/>
              </a:defRPr>
            </a:lvl2pPr>
            <a:lvl3pPr marL="857250" indent="-171450" algn="l" defTabSz="342900" rtl="0" eaLnBrk="1" fontAlgn="base" hangingPunct="1">
              <a:spcBef>
                <a:spcPct val="20000"/>
              </a:spcBef>
              <a:spcAft>
                <a:spcPct val="0"/>
              </a:spcAft>
              <a:buClr>
                <a:srgbClr val="2986E2"/>
              </a:buClr>
              <a:buFont typeface="Arial" charset="0"/>
              <a:buChar char="•"/>
              <a:defRPr kern="1200">
                <a:solidFill>
                  <a:schemeClr val="tx1"/>
                </a:solidFill>
                <a:latin typeface="Arial"/>
                <a:ea typeface="ＭＳ Ｐゴシック" charset="0"/>
                <a:cs typeface="Arial"/>
              </a:defRPr>
            </a:lvl3pPr>
            <a:lvl4pPr marL="1200150" indent="-171450" algn="l" defTabSz="342900" rtl="0" eaLnBrk="1" fontAlgn="base" hangingPunct="1">
              <a:spcBef>
                <a:spcPct val="20000"/>
              </a:spcBef>
              <a:spcAft>
                <a:spcPct val="0"/>
              </a:spcAft>
              <a:buClr>
                <a:srgbClr val="2986E2"/>
              </a:buClr>
              <a:buFont typeface="Arial" charset="0"/>
              <a:buChar char="–"/>
              <a:defRPr sz="1500" kern="1200">
                <a:solidFill>
                  <a:schemeClr val="tx1"/>
                </a:solidFill>
                <a:latin typeface="Arial"/>
                <a:ea typeface="ＭＳ Ｐゴシック" charset="0"/>
                <a:cs typeface="Arial"/>
              </a:defRPr>
            </a:lvl4pPr>
            <a:lvl5pPr marL="1543050" indent="-171450" algn="l" defTabSz="342900" rtl="0" eaLnBrk="1" fontAlgn="base" hangingPunct="1">
              <a:spcBef>
                <a:spcPct val="20000"/>
              </a:spcBef>
              <a:spcAft>
                <a:spcPct val="0"/>
              </a:spcAft>
              <a:buClr>
                <a:srgbClr val="2986E2"/>
              </a:buClr>
              <a:buFont typeface="Arial" charset="0"/>
              <a:buChar char="»"/>
              <a:defRPr sz="1500" kern="1200">
                <a:solidFill>
                  <a:schemeClr val="tx1"/>
                </a:solidFill>
                <a:latin typeface="Arial"/>
                <a:ea typeface="ＭＳ Ｐゴシック" charset="0"/>
                <a:cs typeface="Arial"/>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a:spcBef>
                <a:spcPts val="100"/>
              </a:spcBef>
            </a:pPr>
            <a:r>
              <a:rPr lang="en-US" sz="1867" dirty="0"/>
              <a:t>Matched tumor/normal sequencing of </a:t>
            </a:r>
            <a:r>
              <a:rPr lang="en-US" sz="1867" b="1" dirty="0"/>
              <a:t>505 genes </a:t>
            </a:r>
            <a:r>
              <a:rPr lang="en-US" sz="1867" dirty="0"/>
              <a:t>to guide treatment</a:t>
            </a:r>
          </a:p>
          <a:p>
            <a:pPr>
              <a:spcBef>
                <a:spcPts val="100"/>
              </a:spcBef>
            </a:pPr>
            <a:r>
              <a:rPr lang="en-US" sz="1867" dirty="0"/>
              <a:t>Deep coverage (&gt;700x) for high-sensitivity detection</a:t>
            </a:r>
          </a:p>
          <a:p>
            <a:pPr>
              <a:spcBef>
                <a:spcPts val="100"/>
              </a:spcBef>
            </a:pPr>
            <a:r>
              <a:rPr lang="en-US" sz="1867" dirty="0"/>
              <a:t>Mutations, copy number, gene fusions, mutational signatures, TMB, germline variants, clonal hematopoiesis</a:t>
            </a:r>
          </a:p>
        </p:txBody>
      </p:sp>
      <p:sp>
        <p:nvSpPr>
          <p:cNvPr id="49" name="Text Placeholder 2">
            <a:extLst>
              <a:ext uri="{FF2B5EF4-FFF2-40B4-BE49-F238E27FC236}">
                <a16:creationId xmlns:a16="http://schemas.microsoft.com/office/drawing/2014/main" id="{2F2D6664-69C8-114C-9A78-73D94C9B4C28}"/>
              </a:ext>
            </a:extLst>
          </p:cNvPr>
          <p:cNvSpPr txBox="1">
            <a:spLocks/>
          </p:cNvSpPr>
          <p:nvPr/>
        </p:nvSpPr>
        <p:spPr>
          <a:xfrm>
            <a:off x="41171" y="6472661"/>
            <a:ext cx="4339443" cy="303823"/>
          </a:xfrm>
          <a:prstGeom prst="rect">
            <a:avLst/>
          </a:prstGeom>
        </p:spPr>
        <p:txBody>
          <a:bodyPr>
            <a:noAutofit/>
          </a:bodyPr>
          <a:lstStyle>
            <a:lvl1pPr marL="169863" indent="-169863" algn="l" defTabSz="342900" rtl="0" eaLnBrk="1" fontAlgn="base" hangingPunct="1">
              <a:spcBef>
                <a:spcPct val="20000"/>
              </a:spcBef>
              <a:spcAft>
                <a:spcPct val="0"/>
              </a:spcAft>
              <a:buClr>
                <a:srgbClr val="2986E2"/>
              </a:buClr>
              <a:buFont typeface="Arial" charset="0"/>
              <a:buChar char="•"/>
              <a:defRPr sz="2400" kern="1200">
                <a:solidFill>
                  <a:schemeClr val="tx1"/>
                </a:solidFill>
                <a:latin typeface="Arial"/>
                <a:ea typeface="ＭＳ Ｐゴシック" charset="0"/>
                <a:cs typeface="Arial"/>
              </a:defRPr>
            </a:lvl1pPr>
            <a:lvl2pPr marL="557213" indent="-214313" algn="l" defTabSz="342900" rtl="0" eaLnBrk="1" fontAlgn="base" hangingPunct="1">
              <a:spcBef>
                <a:spcPct val="20000"/>
              </a:spcBef>
              <a:spcAft>
                <a:spcPct val="0"/>
              </a:spcAft>
              <a:buClr>
                <a:srgbClr val="2986E2"/>
              </a:buClr>
              <a:buFont typeface="Arial" charset="0"/>
              <a:buChar char="–"/>
              <a:defRPr sz="2100" kern="1200">
                <a:solidFill>
                  <a:schemeClr val="tx1"/>
                </a:solidFill>
                <a:latin typeface="Arial"/>
                <a:ea typeface="ＭＳ Ｐゴシック" charset="0"/>
                <a:cs typeface="Arial"/>
              </a:defRPr>
            </a:lvl2pPr>
            <a:lvl3pPr marL="857250" indent="-171450" algn="l" defTabSz="342900" rtl="0" eaLnBrk="1" fontAlgn="base" hangingPunct="1">
              <a:spcBef>
                <a:spcPct val="20000"/>
              </a:spcBef>
              <a:spcAft>
                <a:spcPct val="0"/>
              </a:spcAft>
              <a:buClr>
                <a:srgbClr val="2986E2"/>
              </a:buClr>
              <a:buFont typeface="Arial" charset="0"/>
              <a:buChar char="•"/>
              <a:defRPr kern="1200">
                <a:solidFill>
                  <a:schemeClr val="tx1"/>
                </a:solidFill>
                <a:latin typeface="Arial"/>
                <a:ea typeface="ＭＳ Ｐゴシック" charset="0"/>
                <a:cs typeface="Arial"/>
              </a:defRPr>
            </a:lvl3pPr>
            <a:lvl4pPr marL="1200150" indent="-171450" algn="l" defTabSz="342900" rtl="0" eaLnBrk="1" fontAlgn="base" hangingPunct="1">
              <a:spcBef>
                <a:spcPct val="20000"/>
              </a:spcBef>
              <a:spcAft>
                <a:spcPct val="0"/>
              </a:spcAft>
              <a:buClr>
                <a:srgbClr val="2986E2"/>
              </a:buClr>
              <a:buFont typeface="Arial" charset="0"/>
              <a:buChar char="–"/>
              <a:defRPr sz="1500" kern="1200">
                <a:solidFill>
                  <a:schemeClr val="tx1"/>
                </a:solidFill>
                <a:latin typeface="Arial"/>
                <a:ea typeface="ＭＳ Ｐゴシック" charset="0"/>
                <a:cs typeface="Arial"/>
              </a:defRPr>
            </a:lvl4pPr>
            <a:lvl5pPr marL="1543050" indent="-171450" algn="l" defTabSz="342900" rtl="0" eaLnBrk="1" fontAlgn="base" hangingPunct="1">
              <a:spcBef>
                <a:spcPct val="20000"/>
              </a:spcBef>
              <a:spcAft>
                <a:spcPct val="0"/>
              </a:spcAft>
              <a:buClr>
                <a:srgbClr val="2986E2"/>
              </a:buClr>
              <a:buFont typeface="Arial" charset="0"/>
              <a:buChar char="»"/>
              <a:defRPr sz="1500" kern="1200">
                <a:solidFill>
                  <a:schemeClr val="tx1"/>
                </a:solidFill>
                <a:latin typeface="Arial"/>
                <a:ea typeface="ＭＳ Ｐゴシック" charset="0"/>
                <a:cs typeface="Arial"/>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0" indent="0" defTabSz="1219170" fontAlgn="auto">
              <a:spcBef>
                <a:spcPts val="100"/>
              </a:spcBef>
              <a:spcAft>
                <a:spcPts val="0"/>
              </a:spcAft>
              <a:buClrTx/>
              <a:buNone/>
              <a:defRPr/>
            </a:pPr>
            <a:r>
              <a:rPr lang="en-US" sz="1467" dirty="0"/>
              <a:t>Zehir, Benayed, </a:t>
            </a:r>
            <a:r>
              <a:rPr lang="en-US" sz="1467" i="1" dirty="0"/>
              <a:t>et al</a:t>
            </a:r>
            <a:r>
              <a:rPr lang="en-US" sz="1467" dirty="0"/>
              <a:t>., </a:t>
            </a:r>
            <a:r>
              <a:rPr lang="en-US" sz="1467" i="1" dirty="0"/>
              <a:t>Nature Medicine</a:t>
            </a:r>
            <a:r>
              <a:rPr lang="en-US" sz="1467" dirty="0"/>
              <a:t>, 2017</a:t>
            </a:r>
          </a:p>
        </p:txBody>
      </p:sp>
      <p:sp>
        <p:nvSpPr>
          <p:cNvPr id="2" name="Rectangle 1">
            <a:extLst>
              <a:ext uri="{FF2B5EF4-FFF2-40B4-BE49-F238E27FC236}">
                <a16:creationId xmlns:a16="http://schemas.microsoft.com/office/drawing/2014/main" id="{C72A4850-E796-164F-A8AE-D27AB626A8C2}"/>
              </a:ext>
            </a:extLst>
          </p:cNvPr>
          <p:cNvSpPr/>
          <p:nvPr/>
        </p:nvSpPr>
        <p:spPr>
          <a:xfrm>
            <a:off x="232702" y="617353"/>
            <a:ext cx="11403884" cy="379656"/>
          </a:xfrm>
          <a:prstGeom prst="rect">
            <a:avLst/>
          </a:prstGeom>
        </p:spPr>
        <p:txBody>
          <a:bodyPr wrap="square">
            <a:spAutoFit/>
          </a:bodyPr>
          <a:lstStyle/>
          <a:p>
            <a:r>
              <a:rPr lang="en-US" sz="1867" u="sng" dirty="0">
                <a:solidFill>
                  <a:srgbClr val="222222"/>
                </a:solidFill>
                <a:latin typeface="Arial" panose="020B0604020202020204" pitchFamily="34" charset="0"/>
                <a:cs typeface="Arial" panose="020B0604020202020204" pitchFamily="34" charset="0"/>
              </a:rPr>
              <a:t>I</a:t>
            </a:r>
            <a:r>
              <a:rPr lang="en-US" sz="1867" dirty="0">
                <a:solidFill>
                  <a:srgbClr val="222222"/>
                </a:solidFill>
                <a:latin typeface="Arial" panose="020B0604020202020204" pitchFamily="34" charset="0"/>
                <a:cs typeface="Arial" panose="020B0604020202020204" pitchFamily="34" charset="0"/>
              </a:rPr>
              <a:t>ntegrated </a:t>
            </a:r>
            <a:r>
              <a:rPr lang="en-US" sz="1867" u="sng" dirty="0">
                <a:solidFill>
                  <a:srgbClr val="222222"/>
                </a:solidFill>
                <a:latin typeface="Arial" panose="020B0604020202020204" pitchFamily="34" charset="0"/>
                <a:cs typeface="Arial" panose="020B0604020202020204" pitchFamily="34" charset="0"/>
              </a:rPr>
              <a:t>M</a:t>
            </a:r>
            <a:r>
              <a:rPr lang="en-US" sz="1867" dirty="0">
                <a:solidFill>
                  <a:srgbClr val="222222"/>
                </a:solidFill>
                <a:latin typeface="Arial" panose="020B0604020202020204" pitchFamily="34" charset="0"/>
                <a:cs typeface="Arial" panose="020B0604020202020204" pitchFamily="34" charset="0"/>
              </a:rPr>
              <a:t>utation </a:t>
            </a:r>
            <a:r>
              <a:rPr lang="en-US" sz="1867" u="sng" dirty="0">
                <a:solidFill>
                  <a:srgbClr val="222222"/>
                </a:solidFill>
                <a:latin typeface="Arial" panose="020B0604020202020204" pitchFamily="34" charset="0"/>
                <a:cs typeface="Arial" panose="020B0604020202020204" pitchFamily="34" charset="0"/>
              </a:rPr>
              <a:t>P</a:t>
            </a:r>
            <a:r>
              <a:rPr lang="en-US" sz="1867" dirty="0">
                <a:solidFill>
                  <a:srgbClr val="222222"/>
                </a:solidFill>
                <a:latin typeface="Arial" panose="020B0604020202020204" pitchFamily="34" charset="0"/>
                <a:cs typeface="Arial" panose="020B0604020202020204" pitchFamily="34" charset="0"/>
              </a:rPr>
              <a:t>rofiling of </a:t>
            </a:r>
            <a:r>
              <a:rPr lang="en-US" sz="1867" u="sng" dirty="0">
                <a:solidFill>
                  <a:srgbClr val="222222"/>
                </a:solidFill>
                <a:latin typeface="Arial" panose="020B0604020202020204" pitchFamily="34" charset="0"/>
                <a:cs typeface="Arial" panose="020B0604020202020204" pitchFamily="34" charset="0"/>
              </a:rPr>
              <a:t>A</a:t>
            </a:r>
            <a:r>
              <a:rPr lang="en-US" sz="1867" dirty="0">
                <a:solidFill>
                  <a:srgbClr val="222222"/>
                </a:solidFill>
                <a:latin typeface="Arial" panose="020B0604020202020204" pitchFamily="34" charset="0"/>
                <a:cs typeface="Arial" panose="020B0604020202020204" pitchFamily="34" charset="0"/>
              </a:rPr>
              <a:t>ctionable </a:t>
            </a:r>
            <a:r>
              <a:rPr lang="en-US" sz="1867" u="sng" dirty="0">
                <a:solidFill>
                  <a:srgbClr val="222222"/>
                </a:solidFill>
                <a:latin typeface="Arial" panose="020B0604020202020204" pitchFamily="34" charset="0"/>
                <a:cs typeface="Arial" panose="020B0604020202020204" pitchFamily="34" charset="0"/>
              </a:rPr>
              <a:t>C</a:t>
            </a:r>
            <a:r>
              <a:rPr lang="en-US" sz="1867" dirty="0">
                <a:solidFill>
                  <a:srgbClr val="222222"/>
                </a:solidFill>
                <a:latin typeface="Arial" panose="020B0604020202020204" pitchFamily="34" charset="0"/>
                <a:cs typeface="Arial" panose="020B0604020202020204" pitchFamily="34" charset="0"/>
              </a:rPr>
              <a:t>ancer </a:t>
            </a:r>
            <a:r>
              <a:rPr lang="en-US" sz="1867" u="sng" dirty="0">
                <a:solidFill>
                  <a:srgbClr val="222222"/>
                </a:solidFill>
                <a:latin typeface="Arial" panose="020B0604020202020204" pitchFamily="34" charset="0"/>
                <a:cs typeface="Arial" panose="020B0604020202020204" pitchFamily="34" charset="0"/>
              </a:rPr>
              <a:t>T</a:t>
            </a:r>
            <a:r>
              <a:rPr lang="en-US" sz="1867" dirty="0">
                <a:solidFill>
                  <a:srgbClr val="222222"/>
                </a:solidFill>
                <a:latin typeface="Arial" panose="020B0604020202020204" pitchFamily="34" charset="0"/>
                <a:cs typeface="Arial" panose="020B0604020202020204" pitchFamily="34" charset="0"/>
              </a:rPr>
              <a:t>argets</a:t>
            </a:r>
            <a:endParaRPr lang="en-US" sz="1867" dirty="0">
              <a:latin typeface="Arial" panose="020B0604020202020204" pitchFamily="34" charset="0"/>
              <a:cs typeface="Arial" panose="020B0604020202020204" pitchFamily="34" charset="0"/>
            </a:endParaRPr>
          </a:p>
        </p:txBody>
      </p:sp>
      <p:pic>
        <p:nvPicPr>
          <p:cNvPr id="48" name="Picture 1">
            <a:extLst>
              <a:ext uri="{FF2B5EF4-FFF2-40B4-BE49-F238E27FC236}">
                <a16:creationId xmlns:a16="http://schemas.microsoft.com/office/drawing/2014/main" id="{A525DEDB-DB4E-E34B-A31F-EFFAC3AAC9AC}"/>
              </a:ext>
            </a:extLst>
          </p:cNvPr>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9574289" y="-150566"/>
            <a:ext cx="2694516" cy="98636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834218782"/>
      </p:ext>
    </p:extLst>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486FB0-D571-944A-9E2A-E8EB4A109151}"/>
              </a:ext>
            </a:extLst>
          </p:cNvPr>
          <p:cNvSpPr>
            <a:spLocks noGrp="1"/>
          </p:cNvSpPr>
          <p:nvPr>
            <p:ph type="title"/>
          </p:nvPr>
        </p:nvSpPr>
        <p:spPr/>
        <p:txBody>
          <a:bodyPr vert="horz" lIns="60960" tIns="0" rIns="0" bIns="0" rtlCol="0" anchor="t">
            <a:noAutofit/>
          </a:bodyPr>
          <a:lstStyle/>
          <a:p>
            <a:r>
              <a:rPr lang="en-US" sz="3200" dirty="0">
                <a:latin typeface="Arial" panose="020B0604020202020204" pitchFamily="34" charset="0"/>
                <a:cs typeface="Arial" panose="020B0604020202020204" pitchFamily="34" charset="0"/>
              </a:rPr>
              <a:t>Technology Innovation Lab @ MSK</a:t>
            </a:r>
            <a:endParaRPr lang="en-US" sz="3200" i="1" dirty="0">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4C722539-9C1C-2D44-92CD-77730EC3E266}"/>
              </a:ext>
            </a:extLst>
          </p:cNvPr>
          <p:cNvPicPr>
            <a:picLocks noChangeAspect="1"/>
          </p:cNvPicPr>
          <p:nvPr/>
        </p:nvPicPr>
        <p:blipFill>
          <a:blip r:embed="rId2"/>
          <a:stretch>
            <a:fillRect/>
          </a:stretch>
        </p:blipFill>
        <p:spPr>
          <a:xfrm>
            <a:off x="341207" y="957647"/>
            <a:ext cx="5524500" cy="5524500"/>
          </a:xfrm>
          <a:prstGeom prst="rect">
            <a:avLst/>
          </a:prstGeom>
        </p:spPr>
      </p:pic>
      <p:sp>
        <p:nvSpPr>
          <p:cNvPr id="7" name="TextBox 6">
            <a:extLst>
              <a:ext uri="{FF2B5EF4-FFF2-40B4-BE49-F238E27FC236}">
                <a16:creationId xmlns:a16="http://schemas.microsoft.com/office/drawing/2014/main" id="{4A6CF754-F27C-8147-B408-0F576FC480EE}"/>
              </a:ext>
            </a:extLst>
          </p:cNvPr>
          <p:cNvSpPr txBox="1"/>
          <p:nvPr/>
        </p:nvSpPr>
        <p:spPr>
          <a:xfrm>
            <a:off x="5947752" y="957647"/>
            <a:ext cx="6081689" cy="4876800"/>
          </a:xfrm>
          <a:prstGeom prst="rect">
            <a:avLst/>
          </a:prstGeom>
          <a:noFill/>
        </p:spPr>
        <p:txBody>
          <a:bodyPr wrap="square" lIns="60960" rIns="60960" rtlCol="0">
            <a:noAutofit/>
          </a:bodyPr>
          <a:lstStyle/>
          <a:p>
            <a:pPr>
              <a:spcAft>
                <a:spcPts val="1200"/>
              </a:spcAft>
            </a:pPr>
            <a:r>
              <a:rPr lang="en-US" sz="2667" b="1" dirty="0">
                <a:latin typeface="Arial" panose="020B0604020202020204" pitchFamily="34" charset="0"/>
                <a:cs typeface="Arial" panose="020B0604020202020204" pitchFamily="34" charset="0"/>
              </a:rPr>
              <a:t>Team of wet lab and computational scientist:</a:t>
            </a:r>
            <a:endParaRPr lang="en-US" sz="2400" dirty="0">
              <a:latin typeface="Arial" panose="020B0604020202020204" pitchFamily="34" charset="0"/>
              <a:cs typeface="Arial" panose="020B0604020202020204" pitchFamily="34" charset="0"/>
            </a:endParaRPr>
          </a:p>
          <a:p>
            <a:pPr marL="380990" indent="-380990">
              <a:spcAft>
                <a:spcPts val="800"/>
              </a:spcAft>
              <a:buFont typeface="Arial" panose="020B0604020202020204" pitchFamily="34" charset="0"/>
              <a:buChar char="•"/>
            </a:pPr>
            <a:r>
              <a:rPr lang="en-US" sz="2400" dirty="0">
                <a:latin typeface="Arial" panose="020B0604020202020204" pitchFamily="34" charset="0"/>
                <a:cs typeface="Arial" panose="020B0604020202020204" pitchFamily="34" charset="0"/>
              </a:rPr>
              <a:t>Triage commercial/existing technologies</a:t>
            </a:r>
          </a:p>
          <a:p>
            <a:pPr marL="380990" indent="-380990">
              <a:spcAft>
                <a:spcPts val="800"/>
              </a:spcAft>
              <a:buFont typeface="Arial" panose="020B0604020202020204" pitchFamily="34" charset="0"/>
              <a:buChar char="•"/>
            </a:pPr>
            <a:r>
              <a:rPr lang="en-US" sz="2400" dirty="0">
                <a:latin typeface="Arial" panose="020B0604020202020204" pitchFamily="34" charset="0"/>
                <a:cs typeface="Arial" panose="020B0604020202020204" pitchFamily="34" charset="0"/>
              </a:rPr>
              <a:t>Fine-tune existing workflows/protocols</a:t>
            </a:r>
          </a:p>
          <a:p>
            <a:pPr marL="380990" indent="-380990">
              <a:spcAft>
                <a:spcPts val="400"/>
              </a:spcAft>
              <a:buFont typeface="Arial" panose="020B0604020202020204" pitchFamily="34" charset="0"/>
              <a:buChar char="•"/>
            </a:pPr>
            <a:r>
              <a:rPr lang="en-US" sz="2400" dirty="0">
                <a:latin typeface="Arial" panose="020B0604020202020204" pitchFamily="34" charset="0"/>
                <a:cs typeface="Arial" panose="020B0604020202020204" pitchFamily="34" charset="0"/>
              </a:rPr>
              <a:t>Develop novel assays &amp; methods</a:t>
            </a:r>
          </a:p>
          <a:p>
            <a:pPr marL="990575" lvl="1" indent="-380990">
              <a:spcAft>
                <a:spcPts val="400"/>
              </a:spcAft>
              <a:buFont typeface="Arial" panose="020B0604020202020204" pitchFamily="34" charset="0"/>
              <a:buChar char="•"/>
            </a:pPr>
            <a:r>
              <a:rPr lang="en-US" sz="2133" dirty="0">
                <a:latin typeface="Arial" panose="020B0604020202020204" pitchFamily="34" charset="0"/>
                <a:cs typeface="Arial" panose="020B0604020202020204" pitchFamily="34" charset="0"/>
              </a:rPr>
              <a:t>Biomarker discovery</a:t>
            </a:r>
          </a:p>
          <a:p>
            <a:pPr marL="990575" lvl="1" indent="-380990">
              <a:spcAft>
                <a:spcPts val="400"/>
              </a:spcAft>
              <a:buFont typeface="Arial" panose="020B0604020202020204" pitchFamily="34" charset="0"/>
              <a:buChar char="•"/>
            </a:pPr>
            <a:r>
              <a:rPr lang="en-US" sz="2133" dirty="0">
                <a:latin typeface="Arial" panose="020B0604020202020204" pitchFamily="34" charset="0"/>
                <a:cs typeface="Arial" panose="020B0604020202020204" pitchFamily="34" charset="0"/>
              </a:rPr>
              <a:t>Tool development</a:t>
            </a:r>
          </a:p>
          <a:p>
            <a:pPr marL="990575" lvl="1" indent="-380990">
              <a:spcAft>
                <a:spcPts val="400"/>
              </a:spcAft>
              <a:buFont typeface="Arial" panose="020B0604020202020204" pitchFamily="34" charset="0"/>
              <a:buChar char="•"/>
            </a:pPr>
            <a:r>
              <a:rPr lang="en-US" sz="2133" dirty="0">
                <a:latin typeface="Arial" panose="020B0604020202020204" pitchFamily="34" charset="0"/>
                <a:cs typeface="Arial" panose="020B0604020202020204" pitchFamily="34" charset="0"/>
              </a:rPr>
              <a:t>Method development</a:t>
            </a:r>
          </a:p>
          <a:p>
            <a:pPr marL="990575" lvl="1" indent="-380990">
              <a:spcAft>
                <a:spcPts val="400"/>
              </a:spcAft>
              <a:buFont typeface="Arial" panose="020B0604020202020204" pitchFamily="34" charset="0"/>
              <a:buChar char="•"/>
            </a:pPr>
            <a:r>
              <a:rPr lang="en-US" sz="2133" dirty="0">
                <a:latin typeface="Arial" panose="020B0604020202020204" pitchFamily="34" charset="0"/>
                <a:cs typeface="Arial" panose="020B0604020202020204" pitchFamily="34" charset="0"/>
              </a:rPr>
              <a:t>Application deployment</a:t>
            </a:r>
          </a:p>
          <a:p>
            <a:pPr>
              <a:spcAft>
                <a:spcPts val="400"/>
              </a:spcAft>
            </a:pPr>
            <a:endParaRPr lang="en-US" sz="2400"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461E36DB-A508-C34B-905F-8A70C4816ADF}"/>
              </a:ext>
            </a:extLst>
          </p:cNvPr>
          <p:cNvSpPr txBox="1"/>
          <p:nvPr/>
        </p:nvSpPr>
        <p:spPr>
          <a:xfrm>
            <a:off x="6708149" y="5211986"/>
            <a:ext cx="4438208" cy="634081"/>
          </a:xfrm>
          <a:prstGeom prst="rect">
            <a:avLst/>
          </a:prstGeom>
          <a:noFill/>
        </p:spPr>
        <p:txBody>
          <a:bodyPr wrap="square" lIns="60960" rIns="60960" rtlCol="0">
            <a:noAutofit/>
          </a:bodyPr>
          <a:lstStyle/>
          <a:p>
            <a:pPr algn="ctr">
              <a:spcAft>
                <a:spcPts val="1200"/>
              </a:spcAft>
            </a:pPr>
            <a:r>
              <a:rPr lang="en-US" sz="2667" b="1" dirty="0">
                <a:solidFill>
                  <a:srgbClr val="00CC80"/>
                </a:solidFill>
                <a:latin typeface="Arial" panose="020B0604020202020204" pitchFamily="34" charset="0"/>
                <a:cs typeface="Arial" panose="020B0604020202020204" pitchFamily="34" charset="0"/>
              </a:rPr>
              <a:t>Faster…Cheaper…Better</a:t>
            </a:r>
          </a:p>
          <a:p>
            <a:pPr algn="ctr">
              <a:spcAft>
                <a:spcPts val="1200"/>
              </a:spcAft>
            </a:pPr>
            <a:r>
              <a:rPr lang="en-US" sz="2667" b="1" dirty="0">
                <a:solidFill>
                  <a:srgbClr val="00CC80"/>
                </a:solidFill>
                <a:latin typeface="Arial" panose="020B0604020202020204" pitchFamily="34" charset="0"/>
                <a:cs typeface="Arial" panose="020B0604020202020204" pitchFamily="34" charset="0"/>
              </a:rPr>
              <a:t>(Pick 2!)</a:t>
            </a:r>
            <a:endParaRPr lang="en-US" sz="2400" dirty="0">
              <a:solidFill>
                <a:srgbClr val="00CC8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7371268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314" name="Title 1"/>
          <p:cNvSpPr>
            <a:spLocks noGrp="1"/>
          </p:cNvSpPr>
          <p:nvPr>
            <p:ph type="title"/>
          </p:nvPr>
        </p:nvSpPr>
        <p:spPr>
          <a:xfrm>
            <a:off x="186267" y="-2116"/>
            <a:ext cx="11679767" cy="685800"/>
          </a:xfrm>
        </p:spPr>
        <p:txBody>
          <a:bodyPr/>
          <a:lstStyle/>
          <a:p>
            <a:r>
              <a:rPr lang="en-US" dirty="0">
                <a:latin typeface="Arial" charset="0"/>
                <a:ea typeface="ＭＳ Ｐゴシック" charset="0"/>
                <a:cs typeface="Arial" charset="0"/>
              </a:rPr>
              <a:t>MSK-IMPACT for Tumor Tissue Profiling</a:t>
            </a:r>
          </a:p>
        </p:txBody>
      </p:sp>
      <p:sp>
        <p:nvSpPr>
          <p:cNvPr id="49" name="Text Placeholder 2">
            <a:extLst>
              <a:ext uri="{FF2B5EF4-FFF2-40B4-BE49-F238E27FC236}">
                <a16:creationId xmlns:a16="http://schemas.microsoft.com/office/drawing/2014/main" id="{2F2D6664-69C8-114C-9A78-73D94C9B4C28}"/>
              </a:ext>
            </a:extLst>
          </p:cNvPr>
          <p:cNvSpPr txBox="1">
            <a:spLocks/>
          </p:cNvSpPr>
          <p:nvPr/>
        </p:nvSpPr>
        <p:spPr>
          <a:xfrm>
            <a:off x="41171" y="6472661"/>
            <a:ext cx="4339443" cy="303823"/>
          </a:xfrm>
          <a:prstGeom prst="rect">
            <a:avLst/>
          </a:prstGeom>
        </p:spPr>
        <p:txBody>
          <a:bodyPr>
            <a:noAutofit/>
          </a:bodyPr>
          <a:lstStyle>
            <a:lvl1pPr marL="169863" indent="-169863" algn="l" defTabSz="342900" rtl="0" eaLnBrk="1" fontAlgn="base" hangingPunct="1">
              <a:spcBef>
                <a:spcPct val="20000"/>
              </a:spcBef>
              <a:spcAft>
                <a:spcPct val="0"/>
              </a:spcAft>
              <a:buClr>
                <a:srgbClr val="2986E2"/>
              </a:buClr>
              <a:buFont typeface="Arial" charset="0"/>
              <a:buChar char="•"/>
              <a:defRPr sz="2400" kern="1200">
                <a:solidFill>
                  <a:schemeClr val="tx1"/>
                </a:solidFill>
                <a:latin typeface="Arial"/>
                <a:ea typeface="ＭＳ Ｐゴシック" charset="0"/>
                <a:cs typeface="Arial"/>
              </a:defRPr>
            </a:lvl1pPr>
            <a:lvl2pPr marL="557213" indent="-214313" algn="l" defTabSz="342900" rtl="0" eaLnBrk="1" fontAlgn="base" hangingPunct="1">
              <a:spcBef>
                <a:spcPct val="20000"/>
              </a:spcBef>
              <a:spcAft>
                <a:spcPct val="0"/>
              </a:spcAft>
              <a:buClr>
                <a:srgbClr val="2986E2"/>
              </a:buClr>
              <a:buFont typeface="Arial" charset="0"/>
              <a:buChar char="–"/>
              <a:defRPr sz="2100" kern="1200">
                <a:solidFill>
                  <a:schemeClr val="tx1"/>
                </a:solidFill>
                <a:latin typeface="Arial"/>
                <a:ea typeface="ＭＳ Ｐゴシック" charset="0"/>
                <a:cs typeface="Arial"/>
              </a:defRPr>
            </a:lvl2pPr>
            <a:lvl3pPr marL="857250" indent="-171450" algn="l" defTabSz="342900" rtl="0" eaLnBrk="1" fontAlgn="base" hangingPunct="1">
              <a:spcBef>
                <a:spcPct val="20000"/>
              </a:spcBef>
              <a:spcAft>
                <a:spcPct val="0"/>
              </a:spcAft>
              <a:buClr>
                <a:srgbClr val="2986E2"/>
              </a:buClr>
              <a:buFont typeface="Arial" charset="0"/>
              <a:buChar char="•"/>
              <a:defRPr kern="1200">
                <a:solidFill>
                  <a:schemeClr val="tx1"/>
                </a:solidFill>
                <a:latin typeface="Arial"/>
                <a:ea typeface="ＭＳ Ｐゴシック" charset="0"/>
                <a:cs typeface="Arial"/>
              </a:defRPr>
            </a:lvl3pPr>
            <a:lvl4pPr marL="1200150" indent="-171450" algn="l" defTabSz="342900" rtl="0" eaLnBrk="1" fontAlgn="base" hangingPunct="1">
              <a:spcBef>
                <a:spcPct val="20000"/>
              </a:spcBef>
              <a:spcAft>
                <a:spcPct val="0"/>
              </a:spcAft>
              <a:buClr>
                <a:srgbClr val="2986E2"/>
              </a:buClr>
              <a:buFont typeface="Arial" charset="0"/>
              <a:buChar char="–"/>
              <a:defRPr sz="1500" kern="1200">
                <a:solidFill>
                  <a:schemeClr val="tx1"/>
                </a:solidFill>
                <a:latin typeface="Arial"/>
                <a:ea typeface="ＭＳ Ｐゴシック" charset="0"/>
                <a:cs typeface="Arial"/>
              </a:defRPr>
            </a:lvl4pPr>
            <a:lvl5pPr marL="1543050" indent="-171450" algn="l" defTabSz="342900" rtl="0" eaLnBrk="1" fontAlgn="base" hangingPunct="1">
              <a:spcBef>
                <a:spcPct val="20000"/>
              </a:spcBef>
              <a:spcAft>
                <a:spcPct val="0"/>
              </a:spcAft>
              <a:buClr>
                <a:srgbClr val="2986E2"/>
              </a:buClr>
              <a:buFont typeface="Arial" charset="0"/>
              <a:buChar char="»"/>
              <a:defRPr sz="1500" kern="1200">
                <a:solidFill>
                  <a:schemeClr val="tx1"/>
                </a:solidFill>
                <a:latin typeface="Arial"/>
                <a:ea typeface="ＭＳ Ｐゴシック" charset="0"/>
                <a:cs typeface="Arial"/>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0" indent="0" defTabSz="1219170" fontAlgn="auto">
              <a:spcBef>
                <a:spcPts val="100"/>
              </a:spcBef>
              <a:spcAft>
                <a:spcPts val="0"/>
              </a:spcAft>
              <a:buClrTx/>
              <a:buNone/>
              <a:defRPr/>
            </a:pPr>
            <a:r>
              <a:rPr lang="en-US" sz="1467" dirty="0"/>
              <a:t>Zehir, Benayed, </a:t>
            </a:r>
            <a:r>
              <a:rPr lang="en-US" sz="1467" i="1" dirty="0"/>
              <a:t>et al</a:t>
            </a:r>
            <a:r>
              <a:rPr lang="en-US" sz="1467" dirty="0"/>
              <a:t>., </a:t>
            </a:r>
            <a:r>
              <a:rPr lang="en-US" sz="1467" i="1" dirty="0"/>
              <a:t>Nature Medicine</a:t>
            </a:r>
            <a:r>
              <a:rPr lang="en-US" sz="1467" dirty="0"/>
              <a:t>, 2017</a:t>
            </a:r>
          </a:p>
        </p:txBody>
      </p:sp>
      <p:sp>
        <p:nvSpPr>
          <p:cNvPr id="51" name="Text Placeholder 2">
            <a:extLst>
              <a:ext uri="{FF2B5EF4-FFF2-40B4-BE49-F238E27FC236}">
                <a16:creationId xmlns:a16="http://schemas.microsoft.com/office/drawing/2014/main" id="{2F2D6664-69C8-114C-9A78-73D94C9B4C28}"/>
              </a:ext>
            </a:extLst>
          </p:cNvPr>
          <p:cNvSpPr txBox="1">
            <a:spLocks/>
          </p:cNvSpPr>
          <p:nvPr/>
        </p:nvSpPr>
        <p:spPr>
          <a:xfrm>
            <a:off x="718288" y="871693"/>
            <a:ext cx="10594755" cy="1552529"/>
          </a:xfrm>
          <a:prstGeom prst="rect">
            <a:avLst/>
          </a:prstGeom>
        </p:spPr>
        <p:txBody>
          <a:bodyPr>
            <a:noAutofit/>
          </a:bodyPr>
          <a:lstStyle>
            <a:lvl1pPr marL="169863" indent="-169863" algn="l" defTabSz="342900" rtl="0" eaLnBrk="1" fontAlgn="base" hangingPunct="1">
              <a:spcBef>
                <a:spcPct val="20000"/>
              </a:spcBef>
              <a:spcAft>
                <a:spcPct val="0"/>
              </a:spcAft>
              <a:buClr>
                <a:srgbClr val="2986E2"/>
              </a:buClr>
              <a:buFont typeface="Arial" charset="0"/>
              <a:buChar char="•"/>
              <a:defRPr sz="2400" kern="1200">
                <a:solidFill>
                  <a:schemeClr val="tx1"/>
                </a:solidFill>
                <a:latin typeface="Arial"/>
                <a:ea typeface="ＭＳ Ｐゴシック" charset="0"/>
                <a:cs typeface="Arial"/>
              </a:defRPr>
            </a:lvl1pPr>
            <a:lvl2pPr marL="557213" indent="-214313" algn="l" defTabSz="342900" rtl="0" eaLnBrk="1" fontAlgn="base" hangingPunct="1">
              <a:spcBef>
                <a:spcPct val="20000"/>
              </a:spcBef>
              <a:spcAft>
                <a:spcPct val="0"/>
              </a:spcAft>
              <a:buClr>
                <a:srgbClr val="2986E2"/>
              </a:buClr>
              <a:buFont typeface="Arial" charset="0"/>
              <a:buChar char="–"/>
              <a:defRPr sz="2100" kern="1200">
                <a:solidFill>
                  <a:schemeClr val="tx1"/>
                </a:solidFill>
                <a:latin typeface="Arial"/>
                <a:ea typeface="ＭＳ Ｐゴシック" charset="0"/>
                <a:cs typeface="Arial"/>
              </a:defRPr>
            </a:lvl2pPr>
            <a:lvl3pPr marL="857250" indent="-171450" algn="l" defTabSz="342900" rtl="0" eaLnBrk="1" fontAlgn="base" hangingPunct="1">
              <a:spcBef>
                <a:spcPct val="20000"/>
              </a:spcBef>
              <a:spcAft>
                <a:spcPct val="0"/>
              </a:spcAft>
              <a:buClr>
                <a:srgbClr val="2986E2"/>
              </a:buClr>
              <a:buFont typeface="Arial" charset="0"/>
              <a:buChar char="•"/>
              <a:defRPr kern="1200">
                <a:solidFill>
                  <a:schemeClr val="tx1"/>
                </a:solidFill>
                <a:latin typeface="Arial"/>
                <a:ea typeface="ＭＳ Ｐゴシック" charset="0"/>
                <a:cs typeface="Arial"/>
              </a:defRPr>
            </a:lvl3pPr>
            <a:lvl4pPr marL="1200150" indent="-171450" algn="l" defTabSz="342900" rtl="0" eaLnBrk="1" fontAlgn="base" hangingPunct="1">
              <a:spcBef>
                <a:spcPct val="20000"/>
              </a:spcBef>
              <a:spcAft>
                <a:spcPct val="0"/>
              </a:spcAft>
              <a:buClr>
                <a:srgbClr val="2986E2"/>
              </a:buClr>
              <a:buFont typeface="Arial" charset="0"/>
              <a:buChar char="–"/>
              <a:defRPr sz="1500" kern="1200">
                <a:solidFill>
                  <a:schemeClr val="tx1"/>
                </a:solidFill>
                <a:latin typeface="Arial"/>
                <a:ea typeface="ＭＳ Ｐゴシック" charset="0"/>
                <a:cs typeface="Arial"/>
              </a:defRPr>
            </a:lvl4pPr>
            <a:lvl5pPr marL="1543050" indent="-171450" algn="l" defTabSz="342900" rtl="0" eaLnBrk="1" fontAlgn="base" hangingPunct="1">
              <a:spcBef>
                <a:spcPct val="20000"/>
              </a:spcBef>
              <a:spcAft>
                <a:spcPct val="0"/>
              </a:spcAft>
              <a:buClr>
                <a:srgbClr val="2986E2"/>
              </a:buClr>
              <a:buFont typeface="Arial" charset="0"/>
              <a:buChar char="»"/>
              <a:defRPr sz="1500" kern="1200">
                <a:solidFill>
                  <a:schemeClr val="tx1"/>
                </a:solidFill>
                <a:latin typeface="Arial"/>
                <a:ea typeface="ＭＳ Ｐゴシック" charset="0"/>
                <a:cs typeface="Arial"/>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r>
              <a:rPr lang="en-US" sz="1867" dirty="0">
                <a:latin typeface="Arial" charset="0"/>
                <a:ea typeface="Arial" charset="0"/>
                <a:cs typeface="Arial" charset="0"/>
              </a:rPr>
              <a:t>2014: Approved by NYS Department of Health for clinical use in Molecular Diagnostics Service</a:t>
            </a:r>
          </a:p>
          <a:p>
            <a:r>
              <a:rPr lang="en-US" sz="1867" dirty="0">
                <a:latin typeface="Arial" charset="0"/>
                <a:ea typeface="Arial" charset="0"/>
                <a:cs typeface="Arial" charset="0"/>
              </a:rPr>
              <a:t>2015: Began offering clinical germline analysis (opt-in consent)</a:t>
            </a:r>
          </a:p>
          <a:p>
            <a:r>
              <a:rPr lang="en-US" sz="1867" dirty="0">
                <a:latin typeface="Arial" charset="0"/>
                <a:ea typeface="Arial" charset="0"/>
                <a:cs typeface="Arial" charset="0"/>
              </a:rPr>
              <a:t>2017: Authorized by FDA as class II </a:t>
            </a:r>
            <a:r>
              <a:rPr lang="en-US" sz="1867" i="1" dirty="0">
                <a:latin typeface="Arial" charset="0"/>
                <a:ea typeface="Arial" charset="0"/>
                <a:cs typeface="Arial" charset="0"/>
              </a:rPr>
              <a:t>in vitro </a:t>
            </a:r>
            <a:r>
              <a:rPr lang="en-US" sz="1867" dirty="0">
                <a:latin typeface="Arial" charset="0"/>
                <a:ea typeface="Arial" charset="0"/>
                <a:cs typeface="Arial" charset="0"/>
              </a:rPr>
              <a:t>diagnostic in November 2017</a:t>
            </a:r>
          </a:p>
          <a:p>
            <a:r>
              <a:rPr lang="en-US" sz="1867" dirty="0">
                <a:latin typeface="Arial" charset="0"/>
                <a:ea typeface="Arial" charset="0"/>
                <a:cs typeface="Arial" charset="0"/>
              </a:rPr>
              <a:t>As of February 2020, sequenced &gt;50,000 tumors from &gt;43,000 MSK patients</a:t>
            </a:r>
          </a:p>
        </p:txBody>
      </p:sp>
      <p:pic>
        <p:nvPicPr>
          <p:cNvPr id="52" name="Picture 5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69043" y="2593100"/>
            <a:ext cx="7801704" cy="3681085"/>
          </a:xfrm>
          <a:prstGeom prst="rect">
            <a:avLst/>
          </a:prstGeom>
        </p:spPr>
      </p:pic>
      <p:pic>
        <p:nvPicPr>
          <p:cNvPr id="6" name="Picture 1">
            <a:extLst>
              <a:ext uri="{FF2B5EF4-FFF2-40B4-BE49-F238E27FC236}">
                <a16:creationId xmlns:a16="http://schemas.microsoft.com/office/drawing/2014/main" id="{47511B28-F279-4D45-8824-76B307827D4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574289" y="-150566"/>
            <a:ext cx="2694516" cy="98636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191708311"/>
      </p:ext>
    </p:extLst>
  </p:cSld>
  <p:clrMapOvr>
    <a:masterClrMapping/>
  </p:clrMapOvr>
  <p:transition spd="med">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p:cNvSpPr>
            <a:spLocks noGrp="1"/>
          </p:cNvSpPr>
          <p:nvPr>
            <p:ph type="title"/>
          </p:nvPr>
        </p:nvSpPr>
        <p:spPr/>
        <p:txBody>
          <a:bodyPr/>
          <a:lstStyle/>
          <a:p>
            <a:r>
              <a:rPr lang="en-US" sz="3200" dirty="0"/>
              <a:t>Challenge: Many Alterations in Each Tumor</a:t>
            </a:r>
          </a:p>
        </p:txBody>
      </p:sp>
      <p:pic>
        <p:nvPicPr>
          <p:cNvPr id="2" name="Picture 1"/>
          <p:cNvPicPr>
            <a:picLocks noChangeAspect="1"/>
          </p:cNvPicPr>
          <p:nvPr/>
        </p:nvPicPr>
        <p:blipFill>
          <a:blip r:embed="rId3"/>
          <a:stretch>
            <a:fillRect/>
          </a:stretch>
        </p:blipFill>
        <p:spPr>
          <a:xfrm>
            <a:off x="1573160" y="896571"/>
            <a:ext cx="4549059" cy="5446997"/>
          </a:xfrm>
          <a:prstGeom prst="rect">
            <a:avLst/>
          </a:prstGeom>
        </p:spPr>
      </p:pic>
      <p:sp>
        <p:nvSpPr>
          <p:cNvPr id="3" name="Rectangle 2"/>
          <p:cNvSpPr/>
          <p:nvPr/>
        </p:nvSpPr>
        <p:spPr>
          <a:xfrm>
            <a:off x="4286865" y="6011827"/>
            <a:ext cx="943897" cy="299720"/>
          </a:xfrm>
          <a:prstGeom prst="rect">
            <a:avLst/>
          </a:prstGeom>
          <a:noFill/>
          <a:ln w="31750">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4" name="TextBox 3"/>
          <p:cNvSpPr txBox="1"/>
          <p:nvPr/>
        </p:nvSpPr>
        <p:spPr>
          <a:xfrm>
            <a:off x="6790814" y="1781956"/>
            <a:ext cx="4981677" cy="1528945"/>
          </a:xfrm>
          <a:prstGeom prst="rect">
            <a:avLst/>
          </a:prstGeom>
          <a:noFill/>
        </p:spPr>
        <p:txBody>
          <a:bodyPr wrap="square" rtlCol="0">
            <a:spAutoFit/>
          </a:bodyPr>
          <a:lstStyle/>
          <a:p>
            <a:r>
              <a:rPr lang="en-US" sz="1867" b="1" dirty="0">
                <a:latin typeface="Arial" charset="0"/>
                <a:ea typeface="Arial" charset="0"/>
                <a:cs typeface="Arial" charset="0"/>
              </a:rPr>
              <a:t>Cutaneous squamous cell carcinoma</a:t>
            </a:r>
          </a:p>
          <a:p>
            <a:endParaRPr lang="en-US" sz="1867" dirty="0">
              <a:latin typeface="Arial" charset="0"/>
              <a:ea typeface="Arial" charset="0"/>
              <a:cs typeface="Arial" charset="0"/>
            </a:endParaRPr>
          </a:p>
          <a:p>
            <a:r>
              <a:rPr lang="en-US" sz="1867" dirty="0">
                <a:latin typeface="Arial" charset="0"/>
                <a:ea typeface="Arial" charset="0"/>
                <a:cs typeface="Arial" charset="0"/>
              </a:rPr>
              <a:t>264 mutations</a:t>
            </a:r>
          </a:p>
          <a:p>
            <a:r>
              <a:rPr lang="en-US" sz="1867" dirty="0">
                <a:latin typeface="Arial" charset="0"/>
                <a:ea typeface="Arial" charset="0"/>
                <a:cs typeface="Arial" charset="0"/>
              </a:rPr>
              <a:t>0 copy number alterations</a:t>
            </a:r>
          </a:p>
          <a:p>
            <a:r>
              <a:rPr lang="en-US" sz="1867" dirty="0">
                <a:latin typeface="Arial" charset="0"/>
                <a:ea typeface="Arial" charset="0"/>
                <a:cs typeface="Arial" charset="0"/>
              </a:rPr>
              <a:t>0 structural variants</a:t>
            </a:r>
          </a:p>
        </p:txBody>
      </p:sp>
      <p:cxnSp>
        <p:nvCxnSpPr>
          <p:cNvPr id="6" name="Straight Arrow Connector 5"/>
          <p:cNvCxnSpPr/>
          <p:nvPr/>
        </p:nvCxnSpPr>
        <p:spPr>
          <a:xfrm>
            <a:off x="1861575" y="6076884"/>
            <a:ext cx="0" cy="46475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35106725"/>
      </p:ext>
    </p:extLst>
  </p:cSld>
  <p:clrMapOvr>
    <a:masterClrMapping/>
  </p:clrMapOvr>
  <p:transition spd="med">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D918D9-BE55-8373-F8A0-AC2E192EBB08}"/>
              </a:ext>
            </a:extLst>
          </p:cNvPr>
          <p:cNvSpPr>
            <a:spLocks noGrp="1"/>
          </p:cNvSpPr>
          <p:nvPr>
            <p:ph type="title"/>
          </p:nvPr>
        </p:nvSpPr>
        <p:spPr>
          <a:xfrm>
            <a:off x="202132" y="250257"/>
            <a:ext cx="11394276" cy="685235"/>
          </a:xfrm>
        </p:spPr>
        <p:txBody>
          <a:bodyPr/>
          <a:lstStyle/>
          <a:p>
            <a:r>
              <a:rPr lang="en-US" dirty="0"/>
              <a:t>Copy Number Alterations</a:t>
            </a:r>
          </a:p>
        </p:txBody>
      </p:sp>
      <p:sp>
        <p:nvSpPr>
          <p:cNvPr id="3" name="Footer Placeholder 2">
            <a:extLst>
              <a:ext uri="{FF2B5EF4-FFF2-40B4-BE49-F238E27FC236}">
                <a16:creationId xmlns:a16="http://schemas.microsoft.com/office/drawing/2014/main" id="{2FC4D83D-BAA2-FC16-2727-61176C9B59BB}"/>
              </a:ext>
            </a:extLst>
          </p:cNvPr>
          <p:cNvSpPr>
            <a:spLocks noGrp="1"/>
          </p:cNvSpPr>
          <p:nvPr>
            <p:ph type="ftr" sz="quarter" idx="10"/>
          </p:nvPr>
        </p:nvSpPr>
        <p:spPr/>
        <p:txBody>
          <a:bodyPr/>
          <a:lstStyle/>
          <a:p>
            <a:endParaRPr lang="en-US"/>
          </a:p>
        </p:txBody>
      </p:sp>
      <p:sp>
        <p:nvSpPr>
          <p:cNvPr id="4" name="Slide Number Placeholder 3">
            <a:extLst>
              <a:ext uri="{FF2B5EF4-FFF2-40B4-BE49-F238E27FC236}">
                <a16:creationId xmlns:a16="http://schemas.microsoft.com/office/drawing/2014/main" id="{ED0CDFEE-9898-F7D0-6BA8-A844245E5E94}"/>
              </a:ext>
            </a:extLst>
          </p:cNvPr>
          <p:cNvSpPr>
            <a:spLocks noGrp="1"/>
          </p:cNvSpPr>
          <p:nvPr>
            <p:ph type="sldNum" sz="quarter" idx="11"/>
          </p:nvPr>
        </p:nvSpPr>
        <p:spPr/>
        <p:txBody>
          <a:bodyPr/>
          <a:lstStyle/>
          <a:p>
            <a:fld id="{F837A89B-64C8-494D-94D8-51B302132E8A}" type="slidenum">
              <a:rPr lang="en-US" smtClean="0"/>
              <a:pPr/>
              <a:t>32</a:t>
            </a:fld>
            <a:endParaRPr lang="en-US"/>
          </a:p>
        </p:txBody>
      </p:sp>
      <p:pic>
        <p:nvPicPr>
          <p:cNvPr id="5" name="Picture 4">
            <a:extLst>
              <a:ext uri="{FF2B5EF4-FFF2-40B4-BE49-F238E27FC236}">
                <a16:creationId xmlns:a16="http://schemas.microsoft.com/office/drawing/2014/main" id="{DAC6A9A6-7BAF-F69A-8423-827F14DB6752}"/>
              </a:ext>
            </a:extLst>
          </p:cNvPr>
          <p:cNvPicPr>
            <a:picLocks noChangeAspect="1"/>
          </p:cNvPicPr>
          <p:nvPr/>
        </p:nvPicPr>
        <p:blipFill>
          <a:blip r:embed="rId2"/>
          <a:stretch>
            <a:fillRect/>
          </a:stretch>
        </p:blipFill>
        <p:spPr>
          <a:xfrm>
            <a:off x="3056823" y="935492"/>
            <a:ext cx="5051066" cy="2283358"/>
          </a:xfrm>
          <a:prstGeom prst="rect">
            <a:avLst/>
          </a:prstGeom>
        </p:spPr>
      </p:pic>
      <p:pic>
        <p:nvPicPr>
          <p:cNvPr id="6" name="Picture 5">
            <a:extLst>
              <a:ext uri="{FF2B5EF4-FFF2-40B4-BE49-F238E27FC236}">
                <a16:creationId xmlns:a16="http://schemas.microsoft.com/office/drawing/2014/main" id="{D2752189-0B64-D063-DA6F-F7ADD48F558B}"/>
              </a:ext>
            </a:extLst>
          </p:cNvPr>
          <p:cNvPicPr>
            <a:picLocks noChangeAspect="1"/>
          </p:cNvPicPr>
          <p:nvPr/>
        </p:nvPicPr>
        <p:blipFill>
          <a:blip r:embed="rId3"/>
          <a:stretch>
            <a:fillRect/>
          </a:stretch>
        </p:blipFill>
        <p:spPr>
          <a:xfrm>
            <a:off x="3056823" y="3429000"/>
            <a:ext cx="5051066" cy="2283358"/>
          </a:xfrm>
          <a:prstGeom prst="rect">
            <a:avLst/>
          </a:prstGeom>
        </p:spPr>
      </p:pic>
    </p:spTree>
    <p:extLst>
      <p:ext uri="{BB962C8B-B14F-4D97-AF65-F5344CB8AC3E}">
        <p14:creationId xmlns:p14="http://schemas.microsoft.com/office/powerpoint/2010/main" val="23020611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p:cNvSpPr>
            <a:spLocks noGrp="1"/>
          </p:cNvSpPr>
          <p:nvPr>
            <p:ph type="title"/>
          </p:nvPr>
        </p:nvSpPr>
        <p:spPr/>
        <p:txBody>
          <a:bodyPr/>
          <a:lstStyle/>
          <a:p>
            <a:r>
              <a:rPr lang="en-US" sz="3200" dirty="0"/>
              <a:t>OncoKB: Precision Oncology Knowledge Base</a:t>
            </a:r>
          </a:p>
        </p:txBody>
      </p:sp>
      <p:sp>
        <p:nvSpPr>
          <p:cNvPr id="2" name="TextBox 1"/>
          <p:cNvSpPr txBox="1"/>
          <p:nvPr/>
        </p:nvSpPr>
        <p:spPr>
          <a:xfrm>
            <a:off x="1015999" y="805557"/>
            <a:ext cx="10327343" cy="461665"/>
          </a:xfrm>
          <a:prstGeom prst="rect">
            <a:avLst/>
          </a:prstGeom>
          <a:noFill/>
        </p:spPr>
        <p:txBody>
          <a:bodyPr wrap="square" rtlCol="0">
            <a:spAutoFit/>
          </a:bodyPr>
          <a:lstStyle/>
          <a:p>
            <a:r>
              <a:rPr lang="en-US" sz="2400" i="1" dirty="0">
                <a:latin typeface="Arial" charset="0"/>
                <a:ea typeface="Arial" charset="0"/>
                <a:cs typeface="Arial" charset="0"/>
              </a:rPr>
              <a:t>Clinical and biological effects of oncogenic variants</a:t>
            </a:r>
          </a:p>
        </p:txBody>
      </p:sp>
      <p:sp>
        <p:nvSpPr>
          <p:cNvPr id="5" name="AutoShape 2" descr="ngland_cropped.jpg"/>
          <p:cNvSpPr>
            <a:spLocks noChangeAspect="1" noChangeArrowheads="1"/>
          </p:cNvSpPr>
          <p:nvPr/>
        </p:nvSpPr>
        <p:spPr bwMode="auto">
          <a:xfrm>
            <a:off x="0" y="0"/>
            <a:ext cx="406400" cy="4064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en-US" sz="2400" dirty="0"/>
          </a:p>
        </p:txBody>
      </p:sp>
      <p:sp>
        <p:nvSpPr>
          <p:cNvPr id="42" name="TextBox 41"/>
          <p:cNvSpPr txBox="1"/>
          <p:nvPr/>
        </p:nvSpPr>
        <p:spPr>
          <a:xfrm>
            <a:off x="102361" y="6149453"/>
            <a:ext cx="4769223" cy="543867"/>
          </a:xfrm>
          <a:prstGeom prst="rect">
            <a:avLst/>
          </a:prstGeom>
          <a:noFill/>
        </p:spPr>
        <p:txBody>
          <a:bodyPr wrap="square" rtlCol="0">
            <a:spAutoFit/>
          </a:bodyPr>
          <a:lstStyle/>
          <a:p>
            <a:r>
              <a:rPr lang="en-US" sz="1467" dirty="0">
                <a:latin typeface="Arial" charset="0"/>
                <a:ea typeface="Arial" charset="0"/>
                <a:cs typeface="Arial" charset="0"/>
              </a:rPr>
              <a:t>Debyani Chakravarty, JJ Gao, Nikolaus Schultz</a:t>
            </a:r>
          </a:p>
          <a:p>
            <a:r>
              <a:rPr lang="en-US" sz="1467" dirty="0">
                <a:latin typeface="Arial" charset="0"/>
                <a:ea typeface="Arial" charset="0"/>
                <a:cs typeface="Arial" charset="0"/>
              </a:rPr>
              <a:t>Chakravarty </a:t>
            </a:r>
            <a:r>
              <a:rPr lang="en-US" sz="1467" i="1" dirty="0">
                <a:latin typeface="Arial" charset="0"/>
                <a:ea typeface="Arial" charset="0"/>
                <a:cs typeface="Arial" charset="0"/>
              </a:rPr>
              <a:t>et al</a:t>
            </a:r>
            <a:r>
              <a:rPr lang="en-US" sz="1467" dirty="0">
                <a:latin typeface="Arial" charset="0"/>
                <a:ea typeface="Arial" charset="0"/>
                <a:cs typeface="Arial" charset="0"/>
              </a:rPr>
              <a:t>., </a:t>
            </a:r>
            <a:r>
              <a:rPr lang="en-US" sz="1467" i="1" dirty="0">
                <a:latin typeface="Arial" charset="0"/>
                <a:ea typeface="Arial" charset="0"/>
                <a:cs typeface="Arial" charset="0"/>
              </a:rPr>
              <a:t>JCO Precision Oncology</a:t>
            </a:r>
            <a:r>
              <a:rPr lang="en-US" sz="1467" dirty="0">
                <a:latin typeface="Arial" charset="0"/>
                <a:ea typeface="Arial" charset="0"/>
                <a:cs typeface="Arial" charset="0"/>
              </a:rPr>
              <a:t>, 2017</a:t>
            </a:r>
          </a:p>
        </p:txBody>
      </p:sp>
      <p:pic>
        <p:nvPicPr>
          <p:cNvPr id="43" name="Picture 42"/>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1920017" y="1430083"/>
            <a:ext cx="8365635" cy="1645484"/>
          </a:xfrm>
          <a:prstGeom prst="rect">
            <a:avLst/>
          </a:prstGeom>
        </p:spPr>
      </p:pic>
      <p:grpSp>
        <p:nvGrpSpPr>
          <p:cNvPr id="4" name="Group 3"/>
          <p:cNvGrpSpPr/>
          <p:nvPr/>
        </p:nvGrpSpPr>
        <p:grpSpPr>
          <a:xfrm>
            <a:off x="214478" y="5257853"/>
            <a:ext cx="2476684" cy="853300"/>
            <a:chOff x="160857" y="3575272"/>
            <a:chExt cx="2558075" cy="941833"/>
          </a:xfrm>
        </p:grpSpPr>
        <p:pic>
          <p:nvPicPr>
            <p:cNvPr id="48" name="Picture 47"/>
            <p:cNvPicPr>
              <a:picLocks noChangeAspect="1"/>
            </p:cNvPicPr>
            <p:nvPr/>
          </p:nvPicPr>
          <p:blipFill>
            <a:blip r:embed="rId4"/>
            <a:stretch>
              <a:fillRect/>
            </a:stretch>
          </p:blipFill>
          <p:spPr>
            <a:xfrm>
              <a:off x="1916170" y="3575272"/>
              <a:ext cx="802762" cy="941636"/>
            </a:xfrm>
            <a:prstGeom prst="rect">
              <a:avLst/>
            </a:prstGeom>
            <a:ln>
              <a:noFill/>
            </a:ln>
            <a:effectLst/>
          </p:spPr>
        </p:pic>
        <p:pic>
          <p:nvPicPr>
            <p:cNvPr id="49" name="Picture 48"/>
            <p:cNvPicPr>
              <a:picLocks noChangeAspect="1"/>
            </p:cNvPicPr>
            <p:nvPr/>
          </p:nvPicPr>
          <p:blipFill rotWithShape="1">
            <a:blip r:embed="rId5"/>
            <a:srcRect b="8021"/>
            <a:stretch/>
          </p:blipFill>
          <p:spPr>
            <a:xfrm>
              <a:off x="160857" y="3579163"/>
              <a:ext cx="800095" cy="937942"/>
            </a:xfrm>
            <a:prstGeom prst="rect">
              <a:avLst/>
            </a:prstGeom>
            <a:ln>
              <a:noFill/>
            </a:ln>
            <a:effectLst/>
          </p:spPr>
        </p:pic>
        <p:pic>
          <p:nvPicPr>
            <p:cNvPr id="50" name="Picture 49"/>
            <p:cNvPicPr>
              <a:picLocks noChangeAspect="1"/>
            </p:cNvPicPr>
            <p:nvPr/>
          </p:nvPicPr>
          <p:blipFill rotWithShape="1">
            <a:blip r:embed="rId6"/>
            <a:srcRect l="5924" r="5740" b="14584"/>
            <a:stretch/>
          </p:blipFill>
          <p:spPr>
            <a:xfrm>
              <a:off x="1058774" y="3575273"/>
              <a:ext cx="761630" cy="941636"/>
            </a:xfrm>
            <a:prstGeom prst="rect">
              <a:avLst/>
            </a:prstGeom>
            <a:ln>
              <a:noFill/>
            </a:ln>
            <a:effectLst/>
          </p:spPr>
        </p:pic>
      </p:grpSp>
      <p:grpSp>
        <p:nvGrpSpPr>
          <p:cNvPr id="6" name="Group 5"/>
          <p:cNvGrpSpPr/>
          <p:nvPr/>
        </p:nvGrpSpPr>
        <p:grpSpPr>
          <a:xfrm>
            <a:off x="3225937" y="3309957"/>
            <a:ext cx="3925712" cy="2605105"/>
            <a:chOff x="3055072" y="2439751"/>
            <a:chExt cx="3159359" cy="2091592"/>
          </a:xfrm>
        </p:grpSpPr>
        <p:grpSp>
          <p:nvGrpSpPr>
            <p:cNvPr id="44" name="Group 43"/>
            <p:cNvGrpSpPr/>
            <p:nvPr/>
          </p:nvGrpSpPr>
          <p:grpSpPr>
            <a:xfrm>
              <a:off x="3055072" y="2439751"/>
              <a:ext cx="3159359" cy="2091592"/>
              <a:chOff x="368767" y="952110"/>
              <a:chExt cx="8530889" cy="5148812"/>
            </a:xfrm>
          </p:grpSpPr>
          <p:pic>
            <p:nvPicPr>
              <p:cNvPr id="45" name="Picture 44"/>
              <p:cNvPicPr>
                <a:picLocks noChangeAspect="1"/>
              </p:cNvPicPr>
              <p:nvPr/>
            </p:nvPicPr>
            <p:blipFill>
              <a:blip r:embed="rId7"/>
              <a:stretch>
                <a:fillRect/>
              </a:stretch>
            </p:blipFill>
            <p:spPr>
              <a:xfrm>
                <a:off x="368767" y="952110"/>
                <a:ext cx="8530889" cy="4292807"/>
              </a:xfrm>
              <a:prstGeom prst="rect">
                <a:avLst/>
              </a:prstGeom>
            </p:spPr>
          </p:pic>
          <p:pic>
            <p:nvPicPr>
              <p:cNvPr id="46" name="Picture 45"/>
              <p:cNvPicPr>
                <a:picLocks noChangeAspect="1"/>
              </p:cNvPicPr>
              <p:nvPr/>
            </p:nvPicPr>
            <p:blipFill rotWithShape="1">
              <a:blip r:embed="rId8" cstate="hqprint">
                <a:extLst>
                  <a:ext uri="{28A0092B-C50C-407E-A947-70E740481C1C}">
                    <a14:useLocalDpi xmlns:a14="http://schemas.microsoft.com/office/drawing/2010/main"/>
                  </a:ext>
                </a:extLst>
              </a:blip>
              <a:srcRect l="6705" t="11365"/>
              <a:stretch/>
            </p:blipFill>
            <p:spPr>
              <a:xfrm>
                <a:off x="368769" y="5121051"/>
                <a:ext cx="8530887" cy="979871"/>
              </a:xfrm>
              <a:prstGeom prst="rect">
                <a:avLst/>
              </a:prstGeom>
            </p:spPr>
          </p:pic>
        </p:grpSp>
        <p:sp>
          <p:nvSpPr>
            <p:cNvPr id="3" name="Rectangle 2"/>
            <p:cNvSpPr/>
            <p:nvPr/>
          </p:nvSpPr>
          <p:spPr>
            <a:xfrm>
              <a:off x="3055072" y="2439751"/>
              <a:ext cx="3159359" cy="2091592"/>
            </a:xfrm>
            <a:prstGeom prst="rect">
              <a:avLst/>
            </a:prstGeom>
            <a:noFill/>
            <a:ln w="6350">
              <a:solidFill>
                <a:schemeClr val="tx1">
                  <a:lumMod val="50000"/>
                  <a:lumOff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grpSp>
      <p:sp>
        <p:nvSpPr>
          <p:cNvPr id="47" name="TextBox 46"/>
          <p:cNvSpPr txBox="1"/>
          <p:nvPr/>
        </p:nvSpPr>
        <p:spPr>
          <a:xfrm>
            <a:off x="1949754" y="3677158"/>
            <a:ext cx="2250503" cy="379656"/>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867" dirty="0"/>
              <a:t>https://oncokb.org</a:t>
            </a:r>
          </a:p>
        </p:txBody>
      </p:sp>
      <p:pic>
        <p:nvPicPr>
          <p:cNvPr id="17" name="Picture 16" descr="P-0012679-T01-IM5_DC.pdf"/>
          <p:cNvPicPr>
            <a:picLocks noChangeAspect="1"/>
          </p:cNvPicPr>
          <p:nvPr/>
        </p:nvPicPr>
        <p:blipFill>
          <a:blip r:embed="rId9">
            <a:extLst>
              <a:ext uri="{28A0092B-C50C-407E-A947-70E740481C1C}">
                <a14:useLocalDpi xmlns:a14="http://schemas.microsoft.com/office/drawing/2010/main"/>
              </a:ext>
            </a:extLst>
          </a:blip>
          <a:stretch>
            <a:fillRect/>
          </a:stretch>
        </p:blipFill>
        <p:spPr>
          <a:xfrm>
            <a:off x="7686425" y="3354596"/>
            <a:ext cx="2052307" cy="2591817"/>
          </a:xfrm>
          <a:prstGeom prst="rect">
            <a:avLst/>
          </a:prstGeom>
          <a:ln>
            <a:solidFill>
              <a:srgbClr val="000000"/>
            </a:solidFill>
          </a:ln>
        </p:spPr>
      </p:pic>
      <p:grpSp>
        <p:nvGrpSpPr>
          <p:cNvPr id="18" name="Group 17"/>
          <p:cNvGrpSpPr/>
          <p:nvPr/>
        </p:nvGrpSpPr>
        <p:grpSpPr>
          <a:xfrm>
            <a:off x="7439255" y="3749709"/>
            <a:ext cx="4539483" cy="1266335"/>
            <a:chOff x="2638260" y="3640667"/>
            <a:chExt cx="6602232" cy="1735666"/>
          </a:xfrm>
        </p:grpSpPr>
        <p:sp>
          <p:nvSpPr>
            <p:cNvPr id="19" name="Rectangle 18"/>
            <p:cNvSpPr/>
            <p:nvPr/>
          </p:nvSpPr>
          <p:spPr>
            <a:xfrm>
              <a:off x="2638260" y="3640667"/>
              <a:ext cx="6602232" cy="1735666"/>
            </a:xfrm>
            <a:prstGeom prst="rect">
              <a:avLst/>
            </a:prstGeom>
            <a:solidFill>
              <a:srgbClr val="FFFF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pic>
          <p:nvPicPr>
            <p:cNvPr id="20" name="Picture 19" descr="P-0012679-T01-IM5_DC.pdf"/>
            <p:cNvPicPr>
              <a:picLocks noChangeAspect="1"/>
            </p:cNvPicPr>
            <p:nvPr/>
          </p:nvPicPr>
          <p:blipFill rotWithShape="1">
            <a:blip r:embed="rId10" cstate="hqprint">
              <a:extLst>
                <a:ext uri="{28A0092B-C50C-407E-A947-70E740481C1C}">
                  <a14:useLocalDpi xmlns:a14="http://schemas.microsoft.com/office/drawing/2010/main"/>
                </a:ext>
              </a:extLst>
            </a:blip>
            <a:srcRect t="73269" b="6417"/>
            <a:stretch/>
          </p:blipFill>
          <p:spPr>
            <a:xfrm>
              <a:off x="2638260" y="3640667"/>
              <a:ext cx="6602232" cy="1735666"/>
            </a:xfrm>
            <a:prstGeom prst="rect">
              <a:avLst/>
            </a:prstGeom>
            <a:ln>
              <a:solidFill>
                <a:srgbClr val="000000"/>
              </a:solidFill>
            </a:ln>
          </p:spPr>
        </p:pic>
      </p:grpSp>
      <p:cxnSp>
        <p:nvCxnSpPr>
          <p:cNvPr id="21" name="Straight Arrow Connector 20"/>
          <p:cNvCxnSpPr/>
          <p:nvPr/>
        </p:nvCxnSpPr>
        <p:spPr>
          <a:xfrm flipV="1">
            <a:off x="8352896" y="5010519"/>
            <a:ext cx="406936" cy="465912"/>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8156210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718280" y="805557"/>
            <a:ext cx="10743792" cy="461665"/>
          </a:xfrm>
          <a:prstGeom prst="rect">
            <a:avLst/>
          </a:prstGeom>
          <a:noFill/>
        </p:spPr>
        <p:txBody>
          <a:bodyPr wrap="square" rtlCol="0">
            <a:spAutoFit/>
          </a:bodyPr>
          <a:lstStyle/>
          <a:p>
            <a:r>
              <a:rPr lang="en-US" sz="2400" i="1" dirty="0">
                <a:latin typeface="Arial" charset="0"/>
                <a:ea typeface="Arial" charset="0"/>
                <a:cs typeface="Arial" charset="0"/>
              </a:rPr>
              <a:t>De-identified results updated nightly in cBioPortal for all MSK investigators</a:t>
            </a:r>
          </a:p>
        </p:txBody>
      </p:sp>
      <p:pic>
        <p:nvPicPr>
          <p:cNvPr id="31" name="Picture 2" descr="mage result for cbioporta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8281" y="1492973"/>
            <a:ext cx="1930401" cy="437072"/>
          </a:xfrm>
          <a:prstGeom prst="rect">
            <a:avLst/>
          </a:prstGeom>
          <a:noFill/>
          <a:extLst>
            <a:ext uri="{909E8E84-426E-40DD-AFC4-6F175D3DCCD1}">
              <a14:hiddenFill xmlns:a14="http://schemas.microsoft.com/office/drawing/2010/main">
                <a:solidFill>
                  <a:srgbClr val="FFFFFF"/>
                </a:solidFill>
              </a14:hiddenFill>
            </a:ext>
          </a:extLst>
        </p:spPr>
      </p:pic>
      <p:sp>
        <p:nvSpPr>
          <p:cNvPr id="32" name="Text Placeholder 2">
            <a:extLst>
              <a:ext uri="{FF2B5EF4-FFF2-40B4-BE49-F238E27FC236}">
                <a16:creationId xmlns:a16="http://schemas.microsoft.com/office/drawing/2014/main" id="{2F2D6664-69C8-114C-9A78-73D94C9B4C28}"/>
              </a:ext>
            </a:extLst>
          </p:cNvPr>
          <p:cNvSpPr txBox="1">
            <a:spLocks/>
          </p:cNvSpPr>
          <p:nvPr/>
        </p:nvSpPr>
        <p:spPr>
          <a:xfrm>
            <a:off x="6090176" y="1960176"/>
            <a:ext cx="5592256" cy="1726453"/>
          </a:xfrm>
          <a:prstGeom prst="rect">
            <a:avLst/>
          </a:prstGeom>
        </p:spPr>
        <p:txBody>
          <a:bodyPr>
            <a:noAutofit/>
          </a:bodyPr>
          <a:lstStyle>
            <a:lvl1pPr marL="169863" indent="-169863" algn="l" defTabSz="342900" rtl="0" eaLnBrk="1" fontAlgn="base" hangingPunct="1">
              <a:spcBef>
                <a:spcPct val="20000"/>
              </a:spcBef>
              <a:spcAft>
                <a:spcPct val="0"/>
              </a:spcAft>
              <a:buClr>
                <a:srgbClr val="2986E2"/>
              </a:buClr>
              <a:buFont typeface="Arial" charset="0"/>
              <a:buChar char="•"/>
              <a:defRPr sz="2400" kern="1200">
                <a:solidFill>
                  <a:schemeClr val="tx1"/>
                </a:solidFill>
                <a:latin typeface="Arial"/>
                <a:ea typeface="ＭＳ Ｐゴシック" charset="0"/>
                <a:cs typeface="Arial"/>
              </a:defRPr>
            </a:lvl1pPr>
            <a:lvl2pPr marL="557213" indent="-214313" algn="l" defTabSz="342900" rtl="0" eaLnBrk="1" fontAlgn="base" hangingPunct="1">
              <a:spcBef>
                <a:spcPct val="20000"/>
              </a:spcBef>
              <a:spcAft>
                <a:spcPct val="0"/>
              </a:spcAft>
              <a:buClr>
                <a:srgbClr val="2986E2"/>
              </a:buClr>
              <a:buFont typeface="Arial" charset="0"/>
              <a:buChar char="–"/>
              <a:defRPr sz="2100" kern="1200">
                <a:solidFill>
                  <a:schemeClr val="tx1"/>
                </a:solidFill>
                <a:latin typeface="Arial"/>
                <a:ea typeface="ＭＳ Ｐゴシック" charset="0"/>
                <a:cs typeface="Arial"/>
              </a:defRPr>
            </a:lvl2pPr>
            <a:lvl3pPr marL="857250" indent="-171450" algn="l" defTabSz="342900" rtl="0" eaLnBrk="1" fontAlgn="base" hangingPunct="1">
              <a:spcBef>
                <a:spcPct val="20000"/>
              </a:spcBef>
              <a:spcAft>
                <a:spcPct val="0"/>
              </a:spcAft>
              <a:buClr>
                <a:srgbClr val="2986E2"/>
              </a:buClr>
              <a:buFont typeface="Arial" charset="0"/>
              <a:buChar char="•"/>
              <a:defRPr kern="1200">
                <a:solidFill>
                  <a:schemeClr val="tx1"/>
                </a:solidFill>
                <a:latin typeface="Arial"/>
                <a:ea typeface="ＭＳ Ｐゴシック" charset="0"/>
                <a:cs typeface="Arial"/>
              </a:defRPr>
            </a:lvl3pPr>
            <a:lvl4pPr marL="1200150" indent="-171450" algn="l" defTabSz="342900" rtl="0" eaLnBrk="1" fontAlgn="base" hangingPunct="1">
              <a:spcBef>
                <a:spcPct val="20000"/>
              </a:spcBef>
              <a:spcAft>
                <a:spcPct val="0"/>
              </a:spcAft>
              <a:buClr>
                <a:srgbClr val="2986E2"/>
              </a:buClr>
              <a:buFont typeface="Arial" charset="0"/>
              <a:buChar char="–"/>
              <a:defRPr sz="1500" kern="1200">
                <a:solidFill>
                  <a:schemeClr val="tx1"/>
                </a:solidFill>
                <a:latin typeface="Arial"/>
                <a:ea typeface="ＭＳ Ｐゴシック" charset="0"/>
                <a:cs typeface="Arial"/>
              </a:defRPr>
            </a:lvl4pPr>
            <a:lvl5pPr marL="1543050" indent="-171450" algn="l" defTabSz="342900" rtl="0" eaLnBrk="1" fontAlgn="base" hangingPunct="1">
              <a:spcBef>
                <a:spcPct val="20000"/>
              </a:spcBef>
              <a:spcAft>
                <a:spcPct val="0"/>
              </a:spcAft>
              <a:buClr>
                <a:srgbClr val="2986E2"/>
              </a:buClr>
              <a:buFont typeface="Arial" charset="0"/>
              <a:buChar char="»"/>
              <a:defRPr sz="1500" kern="1200">
                <a:solidFill>
                  <a:schemeClr val="tx1"/>
                </a:solidFill>
                <a:latin typeface="Arial"/>
                <a:ea typeface="ＭＳ Ｐゴシック" charset="0"/>
                <a:cs typeface="Arial"/>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r>
              <a:rPr lang="en-US" sz="2000" b="1" dirty="0"/>
              <a:t>Results</a:t>
            </a:r>
            <a:r>
              <a:rPr lang="en-US" sz="2000" dirty="0"/>
              <a:t> available to all MSK investigators and also through AACR GENIE</a:t>
            </a:r>
            <a:br>
              <a:rPr lang="en-US" sz="2000" dirty="0"/>
            </a:br>
            <a:r>
              <a:rPr lang="en-US" sz="2000" dirty="0"/>
              <a:t>		</a:t>
            </a:r>
            <a:r>
              <a:rPr lang="en-US" sz="2000" b="1" dirty="0">
                <a:solidFill>
                  <a:srgbClr val="0070C0"/>
                </a:solidFill>
              </a:rPr>
              <a:t>cbioportal.org/genie</a:t>
            </a:r>
          </a:p>
          <a:p>
            <a:r>
              <a:rPr lang="en-US" sz="2000" b="1" dirty="0"/>
              <a:t>Raw data</a:t>
            </a:r>
            <a:r>
              <a:rPr lang="en-US" sz="2000" dirty="0"/>
              <a:t> available for computational analysis</a:t>
            </a:r>
          </a:p>
          <a:p>
            <a:r>
              <a:rPr lang="en-US" sz="2000" b="1" dirty="0"/>
              <a:t>Leftover DNA </a:t>
            </a:r>
            <a:r>
              <a:rPr lang="en-US" sz="2000" dirty="0"/>
              <a:t>available for broader genomic research assays</a:t>
            </a:r>
          </a:p>
        </p:txBody>
      </p:sp>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3673" y="2043929"/>
            <a:ext cx="5334000" cy="4199467"/>
          </a:xfrm>
          <a:prstGeom prst="rect">
            <a:avLst/>
          </a:prstGeom>
        </p:spPr>
      </p:pic>
      <p:sp>
        <p:nvSpPr>
          <p:cNvPr id="12" name="Title 1"/>
          <p:cNvSpPr>
            <a:spLocks noGrp="1"/>
          </p:cNvSpPr>
          <p:nvPr>
            <p:ph type="title"/>
          </p:nvPr>
        </p:nvSpPr>
        <p:spPr/>
        <p:txBody>
          <a:bodyPr/>
          <a:lstStyle/>
          <a:p>
            <a:r>
              <a:rPr lang="en-US" sz="3200" dirty="0">
                <a:latin typeface="Arial" charset="0"/>
                <a:ea typeface="ＭＳ Ｐゴシック" charset="0"/>
                <a:cs typeface="Arial" charset="0"/>
              </a:rPr>
              <a:t>Sharing MSK-IMPACT Data &amp; Results</a:t>
            </a:r>
          </a:p>
        </p:txBody>
      </p:sp>
    </p:spTree>
    <p:extLst>
      <p:ext uri="{BB962C8B-B14F-4D97-AF65-F5344CB8AC3E}">
        <p14:creationId xmlns:p14="http://schemas.microsoft.com/office/powerpoint/2010/main" val="730822982"/>
      </p:ext>
    </p:extLst>
  </p:cSld>
  <p:clrMapOvr>
    <a:masterClrMapping/>
  </p:clrMapOvr>
  <p:transition spd="med">
    <p:fade/>
  </p:transition>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 name="Title 1"/>
          <p:cNvSpPr>
            <a:spLocks noGrp="1"/>
          </p:cNvSpPr>
          <p:nvPr>
            <p:ph type="title"/>
          </p:nvPr>
        </p:nvSpPr>
        <p:spPr/>
        <p:txBody>
          <a:bodyPr/>
          <a:lstStyle/>
          <a:p>
            <a:r>
              <a:rPr lang="en-US" sz="3200" dirty="0"/>
              <a:t>Most Frequently Altered Genes</a:t>
            </a:r>
          </a:p>
        </p:txBody>
      </p:sp>
      <p:sp>
        <p:nvSpPr>
          <p:cNvPr id="2" name="TextBox 1"/>
          <p:cNvSpPr txBox="1"/>
          <p:nvPr/>
        </p:nvSpPr>
        <p:spPr>
          <a:xfrm>
            <a:off x="1015999" y="805557"/>
            <a:ext cx="10327343" cy="461665"/>
          </a:xfrm>
          <a:prstGeom prst="rect">
            <a:avLst/>
          </a:prstGeom>
          <a:noFill/>
        </p:spPr>
        <p:txBody>
          <a:bodyPr wrap="square" rtlCol="0">
            <a:spAutoFit/>
          </a:bodyPr>
          <a:lstStyle/>
          <a:p>
            <a:r>
              <a:rPr lang="en-US" sz="2400" i="1" dirty="0">
                <a:latin typeface="Arial" charset="0"/>
                <a:ea typeface="Arial" charset="0"/>
                <a:cs typeface="Arial" charset="0"/>
              </a:rPr>
              <a:t>TP53, KRAS, and TERT have highest alteration frequencies</a:t>
            </a:r>
          </a:p>
        </p:txBody>
      </p:sp>
      <p:sp>
        <p:nvSpPr>
          <p:cNvPr id="5" name="AutoShape 2" descr="ngland_cropped.jpg"/>
          <p:cNvSpPr>
            <a:spLocks noChangeAspect="1" noChangeArrowheads="1"/>
          </p:cNvSpPr>
          <p:nvPr/>
        </p:nvSpPr>
        <p:spPr bwMode="auto">
          <a:xfrm>
            <a:off x="0" y="0"/>
            <a:ext cx="406400" cy="4064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en-US" sz="2400" dirty="0"/>
          </a:p>
        </p:txBody>
      </p:sp>
      <p:sp>
        <p:nvSpPr>
          <p:cNvPr id="45" name="Rectangle 44"/>
          <p:cNvSpPr/>
          <p:nvPr/>
        </p:nvSpPr>
        <p:spPr>
          <a:xfrm>
            <a:off x="1289229" y="1850275"/>
            <a:ext cx="361424" cy="31393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solidFill>
                <a:schemeClr val="bg1"/>
              </a:solidFill>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53963" y="1551546"/>
            <a:ext cx="6572291" cy="4549317"/>
          </a:xfrm>
          <a:prstGeom prst="rect">
            <a:avLst/>
          </a:prstGeom>
        </p:spPr>
      </p:pic>
    </p:spTree>
    <p:extLst>
      <p:ext uri="{BB962C8B-B14F-4D97-AF65-F5344CB8AC3E}">
        <p14:creationId xmlns:p14="http://schemas.microsoft.com/office/powerpoint/2010/main" val="981683338"/>
      </p:ext>
    </p:extLst>
  </p:cSld>
  <p:clrMapOvr>
    <a:masterClrMapping/>
  </p:clrMapOvr>
  <p:transition spd="med">
    <p:fade/>
  </p:transition>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 name="Title 1"/>
          <p:cNvSpPr>
            <a:spLocks noGrp="1"/>
          </p:cNvSpPr>
          <p:nvPr>
            <p:ph type="title"/>
          </p:nvPr>
        </p:nvSpPr>
        <p:spPr/>
        <p:txBody>
          <a:bodyPr/>
          <a:lstStyle/>
          <a:p>
            <a:r>
              <a:rPr lang="en-US" sz="3200" dirty="0"/>
              <a:t>Discovery of Mutational Hotspots</a:t>
            </a:r>
          </a:p>
        </p:txBody>
      </p:sp>
      <p:sp>
        <p:nvSpPr>
          <p:cNvPr id="2" name="TextBox 1"/>
          <p:cNvSpPr txBox="1"/>
          <p:nvPr/>
        </p:nvSpPr>
        <p:spPr>
          <a:xfrm>
            <a:off x="1015999" y="805557"/>
            <a:ext cx="10327343" cy="461665"/>
          </a:xfrm>
          <a:prstGeom prst="rect">
            <a:avLst/>
          </a:prstGeom>
          <a:noFill/>
        </p:spPr>
        <p:txBody>
          <a:bodyPr wrap="square" rtlCol="0">
            <a:spAutoFit/>
          </a:bodyPr>
          <a:lstStyle/>
          <a:p>
            <a:r>
              <a:rPr lang="en-US" sz="2400" i="1" dirty="0">
                <a:latin typeface="Arial" charset="0"/>
                <a:ea typeface="Arial" charset="0"/>
                <a:cs typeface="Arial" charset="0"/>
              </a:rPr>
              <a:t>Merged MSK-IMPACT, TCGA results reveal 1165 significant hotspots</a:t>
            </a:r>
          </a:p>
        </p:txBody>
      </p:sp>
      <p:sp>
        <p:nvSpPr>
          <p:cNvPr id="5" name="AutoShape 2" descr="ngland_cropped.jpg"/>
          <p:cNvSpPr>
            <a:spLocks noChangeAspect="1" noChangeArrowheads="1"/>
          </p:cNvSpPr>
          <p:nvPr/>
        </p:nvSpPr>
        <p:spPr bwMode="auto">
          <a:xfrm>
            <a:off x="0" y="0"/>
            <a:ext cx="406400" cy="4064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en-US" sz="2400" dirty="0"/>
          </a:p>
        </p:txBody>
      </p:sp>
      <p:sp>
        <p:nvSpPr>
          <p:cNvPr id="42" name="TextBox 41"/>
          <p:cNvSpPr txBox="1"/>
          <p:nvPr/>
        </p:nvSpPr>
        <p:spPr>
          <a:xfrm>
            <a:off x="95625" y="6171705"/>
            <a:ext cx="3944471" cy="543867"/>
          </a:xfrm>
          <a:prstGeom prst="rect">
            <a:avLst/>
          </a:prstGeom>
          <a:noFill/>
        </p:spPr>
        <p:txBody>
          <a:bodyPr wrap="square" rtlCol="0">
            <a:spAutoFit/>
          </a:bodyPr>
          <a:lstStyle/>
          <a:p>
            <a:r>
              <a:rPr lang="en-US" sz="1467" dirty="0">
                <a:latin typeface="Arial" charset="0"/>
                <a:ea typeface="Arial" charset="0"/>
                <a:cs typeface="Arial" charset="0"/>
              </a:rPr>
              <a:t>Barry Taylor, Matt Chang</a:t>
            </a:r>
          </a:p>
          <a:p>
            <a:r>
              <a:rPr lang="en-US" sz="1467" dirty="0">
                <a:latin typeface="Arial" charset="0"/>
                <a:ea typeface="Arial" charset="0"/>
                <a:cs typeface="Arial" charset="0"/>
              </a:rPr>
              <a:t>Chang </a:t>
            </a:r>
            <a:r>
              <a:rPr lang="en-US" sz="1467" i="1" dirty="0">
                <a:latin typeface="Arial" charset="0"/>
                <a:ea typeface="Arial" charset="0"/>
                <a:cs typeface="Arial" charset="0"/>
              </a:rPr>
              <a:t>et al.</a:t>
            </a:r>
            <a:r>
              <a:rPr lang="en-US" sz="1467" dirty="0">
                <a:latin typeface="Arial" charset="0"/>
                <a:ea typeface="Arial" charset="0"/>
                <a:cs typeface="Arial" charset="0"/>
              </a:rPr>
              <a:t>, </a:t>
            </a:r>
            <a:r>
              <a:rPr lang="en-US" sz="1467" i="1" dirty="0">
                <a:latin typeface="Arial" charset="0"/>
                <a:ea typeface="Arial" charset="0"/>
                <a:cs typeface="Arial" charset="0"/>
              </a:rPr>
              <a:t>Cancer Discovery</a:t>
            </a:r>
            <a:r>
              <a:rPr lang="en-US" sz="1467" dirty="0">
                <a:latin typeface="Arial" charset="0"/>
                <a:ea typeface="Arial" charset="0"/>
                <a:cs typeface="Arial" charset="0"/>
              </a:rPr>
              <a:t>, 2017</a:t>
            </a:r>
          </a:p>
        </p:txBody>
      </p:sp>
      <p:sp>
        <p:nvSpPr>
          <p:cNvPr id="45" name="Rectangle 44"/>
          <p:cNvSpPr/>
          <p:nvPr/>
        </p:nvSpPr>
        <p:spPr>
          <a:xfrm>
            <a:off x="1289229" y="1850275"/>
            <a:ext cx="361424" cy="31393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solidFill>
                <a:schemeClr val="bg1"/>
              </a:solidFill>
            </a:endParaRPr>
          </a:p>
        </p:txBody>
      </p:sp>
      <p:grpSp>
        <p:nvGrpSpPr>
          <p:cNvPr id="7" name="Group 6"/>
          <p:cNvGrpSpPr/>
          <p:nvPr/>
        </p:nvGrpSpPr>
        <p:grpSpPr>
          <a:xfrm>
            <a:off x="3318139" y="1297999"/>
            <a:ext cx="4996328" cy="5288592"/>
            <a:chOff x="2519084" y="973499"/>
            <a:chExt cx="3747246" cy="3966444"/>
          </a:xfrm>
        </p:grpSpPr>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519084" y="973499"/>
              <a:ext cx="3747246" cy="3966444"/>
            </a:xfrm>
            <a:prstGeom prst="rect">
              <a:avLst/>
            </a:prstGeom>
          </p:spPr>
        </p:pic>
        <p:sp>
          <p:nvSpPr>
            <p:cNvPr id="6" name="Rectangle 5"/>
            <p:cNvSpPr/>
            <p:nvPr/>
          </p:nvSpPr>
          <p:spPr>
            <a:xfrm>
              <a:off x="2617694" y="973499"/>
              <a:ext cx="215153" cy="28156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4" name="Rectangle 13"/>
            <p:cNvSpPr/>
            <p:nvPr/>
          </p:nvSpPr>
          <p:spPr>
            <a:xfrm>
              <a:off x="2572870" y="4331167"/>
              <a:ext cx="215153" cy="28156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grpSp>
      <p:pic>
        <p:nvPicPr>
          <p:cNvPr id="15" name="Picture 14"/>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203200" y="4885445"/>
            <a:ext cx="1118573" cy="1169419"/>
          </a:xfrm>
          <a:prstGeom prst="rect">
            <a:avLst/>
          </a:prstGeom>
          <a:effectLst/>
        </p:spPr>
      </p:pic>
      <p:pic>
        <p:nvPicPr>
          <p:cNvPr id="16" name="Picture 15"/>
          <p:cNvPicPr>
            <a:picLocks noChangeAspect="1"/>
          </p:cNvPicPr>
          <p:nvPr/>
        </p:nvPicPr>
        <p:blipFill rotWithShape="1">
          <a:blip r:embed="rId5">
            <a:extLst>
              <a:ext uri="{28A0092B-C50C-407E-A947-70E740481C1C}">
                <a14:useLocalDpi xmlns:a14="http://schemas.microsoft.com/office/drawing/2010/main"/>
              </a:ext>
            </a:extLst>
          </a:blip>
          <a:srcRect/>
          <a:stretch/>
        </p:blipFill>
        <p:spPr>
          <a:xfrm>
            <a:off x="1465206" y="4885444"/>
            <a:ext cx="1180052" cy="1169419"/>
          </a:xfrm>
          <a:prstGeom prst="rect">
            <a:avLst/>
          </a:prstGeom>
          <a:effectLst/>
        </p:spPr>
      </p:pic>
    </p:spTree>
    <p:extLst>
      <p:ext uri="{BB962C8B-B14F-4D97-AF65-F5344CB8AC3E}">
        <p14:creationId xmlns:p14="http://schemas.microsoft.com/office/powerpoint/2010/main" val="1503364939"/>
      </p:ext>
    </p:extLst>
  </p:cSld>
  <p:clrMapOvr>
    <a:masterClrMapping/>
  </p:clrMapOvr>
  <p:transition spd="med">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latin typeface="Arial" panose="020B0604020202020204" pitchFamily="34" charset="0"/>
                <a:cs typeface="Arial" panose="020B0604020202020204" pitchFamily="34" charset="0"/>
              </a:rPr>
              <a:t>Recurrent Mutations &amp; Tumor Subclasses</a:t>
            </a:r>
          </a:p>
        </p:txBody>
      </p:sp>
      <p:sp>
        <p:nvSpPr>
          <p:cNvPr id="125" name="TextBox 6"/>
          <p:cNvSpPr txBox="1">
            <a:spLocks noChangeArrowheads="1"/>
          </p:cNvSpPr>
          <p:nvPr/>
        </p:nvSpPr>
        <p:spPr bwMode="auto">
          <a:xfrm>
            <a:off x="8360840" y="4015079"/>
            <a:ext cx="394296" cy="379656"/>
          </a:xfrm>
          <a:prstGeom prst="rect">
            <a:avLst/>
          </a:prstGeom>
          <a:noFill/>
          <a:ln w="9525">
            <a:noFill/>
            <a:miter lim="800000"/>
            <a:headEnd/>
            <a:tailEnd/>
          </a:ln>
        </p:spPr>
        <p:txBody>
          <a:bodyPr>
            <a:spAutoFit/>
          </a:bodyPr>
          <a:lstStyle/>
          <a:p>
            <a:r>
              <a:rPr lang="en-US" sz="1867" dirty="0">
                <a:latin typeface="Corbel" pitchFamily="34" charset="0"/>
              </a:rPr>
              <a:t>3</a:t>
            </a:r>
          </a:p>
        </p:txBody>
      </p:sp>
      <p:pic>
        <p:nvPicPr>
          <p:cNvPr id="126" name="Picture 125"/>
          <p:cNvPicPr>
            <a:picLocks noChangeAspect="1"/>
          </p:cNvPicPr>
          <p:nvPr/>
        </p:nvPicPr>
        <p:blipFill>
          <a:blip r:embed="rId3" cstate="print"/>
          <a:stretch>
            <a:fillRect/>
          </a:stretch>
        </p:blipFill>
        <p:spPr>
          <a:xfrm>
            <a:off x="2526797" y="1982624"/>
            <a:ext cx="885769" cy="624221"/>
          </a:xfrm>
          <a:prstGeom prst="rect">
            <a:avLst/>
          </a:prstGeom>
        </p:spPr>
      </p:pic>
      <p:pic>
        <p:nvPicPr>
          <p:cNvPr id="127" name="Picture 126"/>
          <p:cNvPicPr>
            <a:picLocks noChangeAspect="1"/>
          </p:cNvPicPr>
          <p:nvPr/>
        </p:nvPicPr>
        <p:blipFill>
          <a:blip r:embed="rId3" cstate="print"/>
          <a:stretch>
            <a:fillRect/>
          </a:stretch>
        </p:blipFill>
        <p:spPr>
          <a:xfrm>
            <a:off x="3412566" y="1982624"/>
            <a:ext cx="885769" cy="624221"/>
          </a:xfrm>
          <a:prstGeom prst="rect">
            <a:avLst/>
          </a:prstGeom>
        </p:spPr>
      </p:pic>
      <p:pic>
        <p:nvPicPr>
          <p:cNvPr id="128" name="Picture 127"/>
          <p:cNvPicPr>
            <a:picLocks noChangeAspect="1"/>
          </p:cNvPicPr>
          <p:nvPr/>
        </p:nvPicPr>
        <p:blipFill>
          <a:blip r:embed="rId3" cstate="print"/>
          <a:stretch>
            <a:fillRect/>
          </a:stretch>
        </p:blipFill>
        <p:spPr>
          <a:xfrm>
            <a:off x="4298337" y="1982624"/>
            <a:ext cx="885769" cy="624221"/>
          </a:xfrm>
          <a:prstGeom prst="rect">
            <a:avLst/>
          </a:prstGeom>
        </p:spPr>
      </p:pic>
      <p:pic>
        <p:nvPicPr>
          <p:cNvPr id="129" name="Picture 128"/>
          <p:cNvPicPr>
            <a:picLocks noChangeAspect="1"/>
          </p:cNvPicPr>
          <p:nvPr/>
        </p:nvPicPr>
        <p:blipFill>
          <a:blip r:embed="rId3" cstate="print"/>
          <a:stretch>
            <a:fillRect/>
          </a:stretch>
        </p:blipFill>
        <p:spPr>
          <a:xfrm>
            <a:off x="5184106" y="1982624"/>
            <a:ext cx="885769" cy="624221"/>
          </a:xfrm>
          <a:prstGeom prst="rect">
            <a:avLst/>
          </a:prstGeom>
        </p:spPr>
      </p:pic>
      <p:pic>
        <p:nvPicPr>
          <p:cNvPr id="130" name="Picture 129"/>
          <p:cNvPicPr>
            <a:picLocks noChangeAspect="1"/>
          </p:cNvPicPr>
          <p:nvPr/>
        </p:nvPicPr>
        <p:blipFill>
          <a:blip r:embed="rId3" cstate="print"/>
          <a:stretch>
            <a:fillRect/>
          </a:stretch>
        </p:blipFill>
        <p:spPr>
          <a:xfrm>
            <a:off x="2526797" y="2667466"/>
            <a:ext cx="885769" cy="624221"/>
          </a:xfrm>
          <a:prstGeom prst="rect">
            <a:avLst/>
          </a:prstGeom>
        </p:spPr>
      </p:pic>
      <p:pic>
        <p:nvPicPr>
          <p:cNvPr id="131" name="Picture 130"/>
          <p:cNvPicPr>
            <a:picLocks noChangeAspect="1"/>
          </p:cNvPicPr>
          <p:nvPr/>
        </p:nvPicPr>
        <p:blipFill>
          <a:blip r:embed="rId3" cstate="print"/>
          <a:stretch>
            <a:fillRect/>
          </a:stretch>
        </p:blipFill>
        <p:spPr>
          <a:xfrm>
            <a:off x="3412566" y="2667466"/>
            <a:ext cx="885769" cy="624221"/>
          </a:xfrm>
          <a:prstGeom prst="rect">
            <a:avLst/>
          </a:prstGeom>
        </p:spPr>
      </p:pic>
      <p:pic>
        <p:nvPicPr>
          <p:cNvPr id="132" name="Picture 131"/>
          <p:cNvPicPr>
            <a:picLocks noChangeAspect="1"/>
          </p:cNvPicPr>
          <p:nvPr/>
        </p:nvPicPr>
        <p:blipFill>
          <a:blip r:embed="rId3" cstate="print"/>
          <a:stretch>
            <a:fillRect/>
          </a:stretch>
        </p:blipFill>
        <p:spPr>
          <a:xfrm>
            <a:off x="4298337" y="2667466"/>
            <a:ext cx="885769" cy="624221"/>
          </a:xfrm>
          <a:prstGeom prst="rect">
            <a:avLst/>
          </a:prstGeom>
        </p:spPr>
      </p:pic>
      <p:pic>
        <p:nvPicPr>
          <p:cNvPr id="133" name="Picture 132"/>
          <p:cNvPicPr>
            <a:picLocks noChangeAspect="1"/>
          </p:cNvPicPr>
          <p:nvPr/>
        </p:nvPicPr>
        <p:blipFill>
          <a:blip r:embed="rId3" cstate="print"/>
          <a:stretch>
            <a:fillRect/>
          </a:stretch>
        </p:blipFill>
        <p:spPr>
          <a:xfrm>
            <a:off x="5184106" y="2667466"/>
            <a:ext cx="885769" cy="624221"/>
          </a:xfrm>
          <a:prstGeom prst="rect">
            <a:avLst/>
          </a:prstGeom>
        </p:spPr>
      </p:pic>
      <p:pic>
        <p:nvPicPr>
          <p:cNvPr id="134" name="Picture 133"/>
          <p:cNvPicPr>
            <a:picLocks noChangeAspect="1"/>
          </p:cNvPicPr>
          <p:nvPr/>
        </p:nvPicPr>
        <p:blipFill>
          <a:blip r:embed="rId3" cstate="print"/>
          <a:stretch>
            <a:fillRect/>
          </a:stretch>
        </p:blipFill>
        <p:spPr>
          <a:xfrm>
            <a:off x="2526797" y="3331944"/>
            <a:ext cx="885769" cy="624221"/>
          </a:xfrm>
          <a:prstGeom prst="rect">
            <a:avLst/>
          </a:prstGeom>
        </p:spPr>
      </p:pic>
      <p:pic>
        <p:nvPicPr>
          <p:cNvPr id="135" name="Picture 134"/>
          <p:cNvPicPr>
            <a:picLocks noChangeAspect="1"/>
          </p:cNvPicPr>
          <p:nvPr/>
        </p:nvPicPr>
        <p:blipFill>
          <a:blip r:embed="rId3" cstate="print"/>
          <a:stretch>
            <a:fillRect/>
          </a:stretch>
        </p:blipFill>
        <p:spPr>
          <a:xfrm>
            <a:off x="3412566" y="3331944"/>
            <a:ext cx="885769" cy="624221"/>
          </a:xfrm>
          <a:prstGeom prst="rect">
            <a:avLst/>
          </a:prstGeom>
        </p:spPr>
      </p:pic>
      <p:pic>
        <p:nvPicPr>
          <p:cNvPr id="136" name="Picture 135"/>
          <p:cNvPicPr>
            <a:picLocks noChangeAspect="1"/>
          </p:cNvPicPr>
          <p:nvPr/>
        </p:nvPicPr>
        <p:blipFill>
          <a:blip r:embed="rId3" cstate="print"/>
          <a:stretch>
            <a:fillRect/>
          </a:stretch>
        </p:blipFill>
        <p:spPr>
          <a:xfrm>
            <a:off x="4298337" y="3331944"/>
            <a:ext cx="885769" cy="624221"/>
          </a:xfrm>
          <a:prstGeom prst="rect">
            <a:avLst/>
          </a:prstGeom>
        </p:spPr>
      </p:pic>
      <p:pic>
        <p:nvPicPr>
          <p:cNvPr id="137" name="Picture 136"/>
          <p:cNvPicPr>
            <a:picLocks noChangeAspect="1"/>
          </p:cNvPicPr>
          <p:nvPr/>
        </p:nvPicPr>
        <p:blipFill>
          <a:blip r:embed="rId3" cstate="print"/>
          <a:stretch>
            <a:fillRect/>
          </a:stretch>
        </p:blipFill>
        <p:spPr>
          <a:xfrm>
            <a:off x="5184106" y="3331944"/>
            <a:ext cx="885769" cy="624221"/>
          </a:xfrm>
          <a:prstGeom prst="rect">
            <a:avLst/>
          </a:prstGeom>
        </p:spPr>
      </p:pic>
      <p:pic>
        <p:nvPicPr>
          <p:cNvPr id="138" name="Picture 137"/>
          <p:cNvPicPr>
            <a:picLocks noChangeAspect="1"/>
          </p:cNvPicPr>
          <p:nvPr/>
        </p:nvPicPr>
        <p:blipFill>
          <a:blip r:embed="rId3" cstate="print"/>
          <a:stretch>
            <a:fillRect/>
          </a:stretch>
        </p:blipFill>
        <p:spPr>
          <a:xfrm>
            <a:off x="2526797" y="4016784"/>
            <a:ext cx="885769" cy="624221"/>
          </a:xfrm>
          <a:prstGeom prst="rect">
            <a:avLst/>
          </a:prstGeom>
        </p:spPr>
      </p:pic>
      <p:pic>
        <p:nvPicPr>
          <p:cNvPr id="139" name="Picture 138"/>
          <p:cNvPicPr>
            <a:picLocks noChangeAspect="1"/>
          </p:cNvPicPr>
          <p:nvPr/>
        </p:nvPicPr>
        <p:blipFill>
          <a:blip r:embed="rId3" cstate="print"/>
          <a:stretch>
            <a:fillRect/>
          </a:stretch>
        </p:blipFill>
        <p:spPr>
          <a:xfrm>
            <a:off x="3412566" y="4016784"/>
            <a:ext cx="885769" cy="624221"/>
          </a:xfrm>
          <a:prstGeom prst="rect">
            <a:avLst/>
          </a:prstGeom>
        </p:spPr>
      </p:pic>
      <p:pic>
        <p:nvPicPr>
          <p:cNvPr id="140" name="Picture 139"/>
          <p:cNvPicPr>
            <a:picLocks noChangeAspect="1"/>
          </p:cNvPicPr>
          <p:nvPr/>
        </p:nvPicPr>
        <p:blipFill>
          <a:blip r:embed="rId3" cstate="print"/>
          <a:stretch>
            <a:fillRect/>
          </a:stretch>
        </p:blipFill>
        <p:spPr>
          <a:xfrm>
            <a:off x="4298337" y="4016784"/>
            <a:ext cx="885769" cy="624221"/>
          </a:xfrm>
          <a:prstGeom prst="rect">
            <a:avLst/>
          </a:prstGeom>
        </p:spPr>
      </p:pic>
      <p:pic>
        <p:nvPicPr>
          <p:cNvPr id="141" name="Picture 140"/>
          <p:cNvPicPr>
            <a:picLocks noChangeAspect="1"/>
          </p:cNvPicPr>
          <p:nvPr/>
        </p:nvPicPr>
        <p:blipFill>
          <a:blip r:embed="rId3" cstate="print"/>
          <a:stretch>
            <a:fillRect/>
          </a:stretch>
        </p:blipFill>
        <p:spPr>
          <a:xfrm>
            <a:off x="5184106" y="4016784"/>
            <a:ext cx="885769" cy="624221"/>
          </a:xfrm>
          <a:prstGeom prst="rect">
            <a:avLst/>
          </a:prstGeom>
        </p:spPr>
      </p:pic>
      <p:pic>
        <p:nvPicPr>
          <p:cNvPr id="142" name="Picture 141"/>
          <p:cNvPicPr>
            <a:picLocks noChangeAspect="1"/>
          </p:cNvPicPr>
          <p:nvPr/>
        </p:nvPicPr>
        <p:blipFill>
          <a:blip r:embed="rId3" cstate="print"/>
          <a:stretch>
            <a:fillRect/>
          </a:stretch>
        </p:blipFill>
        <p:spPr>
          <a:xfrm>
            <a:off x="6070440" y="2038056"/>
            <a:ext cx="885769" cy="624221"/>
          </a:xfrm>
          <a:prstGeom prst="rect">
            <a:avLst/>
          </a:prstGeom>
        </p:spPr>
      </p:pic>
      <p:pic>
        <p:nvPicPr>
          <p:cNvPr id="143" name="Picture 142"/>
          <p:cNvPicPr>
            <a:picLocks noChangeAspect="1"/>
          </p:cNvPicPr>
          <p:nvPr/>
        </p:nvPicPr>
        <p:blipFill>
          <a:blip r:embed="rId3" cstate="print"/>
          <a:stretch>
            <a:fillRect/>
          </a:stretch>
        </p:blipFill>
        <p:spPr>
          <a:xfrm>
            <a:off x="6956210" y="1982624"/>
            <a:ext cx="885769" cy="624221"/>
          </a:xfrm>
          <a:prstGeom prst="rect">
            <a:avLst/>
          </a:prstGeom>
        </p:spPr>
      </p:pic>
      <p:pic>
        <p:nvPicPr>
          <p:cNvPr id="144" name="Picture 143"/>
          <p:cNvPicPr>
            <a:picLocks noChangeAspect="1"/>
          </p:cNvPicPr>
          <p:nvPr/>
        </p:nvPicPr>
        <p:blipFill>
          <a:blip r:embed="rId3" cstate="print"/>
          <a:stretch>
            <a:fillRect/>
          </a:stretch>
        </p:blipFill>
        <p:spPr>
          <a:xfrm>
            <a:off x="7841980" y="1982624"/>
            <a:ext cx="885769" cy="624221"/>
          </a:xfrm>
          <a:prstGeom prst="rect">
            <a:avLst/>
          </a:prstGeom>
        </p:spPr>
      </p:pic>
      <p:pic>
        <p:nvPicPr>
          <p:cNvPr id="145" name="Picture 144"/>
          <p:cNvPicPr>
            <a:picLocks noChangeAspect="1"/>
          </p:cNvPicPr>
          <p:nvPr/>
        </p:nvPicPr>
        <p:blipFill>
          <a:blip r:embed="rId3" cstate="print"/>
          <a:stretch>
            <a:fillRect/>
          </a:stretch>
        </p:blipFill>
        <p:spPr>
          <a:xfrm>
            <a:off x="8713462" y="2038056"/>
            <a:ext cx="885769" cy="624221"/>
          </a:xfrm>
          <a:prstGeom prst="rect">
            <a:avLst/>
          </a:prstGeom>
        </p:spPr>
      </p:pic>
      <p:pic>
        <p:nvPicPr>
          <p:cNvPr id="146" name="Picture 145"/>
          <p:cNvPicPr>
            <a:picLocks noChangeAspect="1"/>
          </p:cNvPicPr>
          <p:nvPr/>
        </p:nvPicPr>
        <p:blipFill>
          <a:blip r:embed="rId3" cstate="print"/>
          <a:stretch>
            <a:fillRect/>
          </a:stretch>
        </p:blipFill>
        <p:spPr>
          <a:xfrm>
            <a:off x="6070440" y="2667466"/>
            <a:ext cx="885769" cy="624221"/>
          </a:xfrm>
          <a:prstGeom prst="rect">
            <a:avLst/>
          </a:prstGeom>
        </p:spPr>
      </p:pic>
      <p:pic>
        <p:nvPicPr>
          <p:cNvPr id="147" name="Picture 146"/>
          <p:cNvPicPr>
            <a:picLocks noChangeAspect="1"/>
          </p:cNvPicPr>
          <p:nvPr/>
        </p:nvPicPr>
        <p:blipFill>
          <a:blip r:embed="rId3" cstate="print"/>
          <a:stretch>
            <a:fillRect/>
          </a:stretch>
        </p:blipFill>
        <p:spPr>
          <a:xfrm>
            <a:off x="6956210" y="2722898"/>
            <a:ext cx="885769" cy="624221"/>
          </a:xfrm>
          <a:prstGeom prst="rect">
            <a:avLst/>
          </a:prstGeom>
        </p:spPr>
      </p:pic>
      <p:pic>
        <p:nvPicPr>
          <p:cNvPr id="148" name="Picture 147"/>
          <p:cNvPicPr>
            <a:picLocks noChangeAspect="1"/>
          </p:cNvPicPr>
          <p:nvPr/>
        </p:nvPicPr>
        <p:blipFill>
          <a:blip r:embed="rId3" cstate="print"/>
          <a:stretch>
            <a:fillRect/>
          </a:stretch>
        </p:blipFill>
        <p:spPr>
          <a:xfrm>
            <a:off x="7841980" y="2667466"/>
            <a:ext cx="885769" cy="624221"/>
          </a:xfrm>
          <a:prstGeom prst="rect">
            <a:avLst/>
          </a:prstGeom>
        </p:spPr>
      </p:pic>
      <p:pic>
        <p:nvPicPr>
          <p:cNvPr id="149" name="Picture 148"/>
          <p:cNvPicPr>
            <a:picLocks noChangeAspect="1"/>
          </p:cNvPicPr>
          <p:nvPr/>
        </p:nvPicPr>
        <p:blipFill>
          <a:blip r:embed="rId3" cstate="print"/>
          <a:stretch>
            <a:fillRect/>
          </a:stretch>
        </p:blipFill>
        <p:spPr>
          <a:xfrm>
            <a:off x="8713462" y="2667466"/>
            <a:ext cx="885769" cy="624221"/>
          </a:xfrm>
          <a:prstGeom prst="rect">
            <a:avLst/>
          </a:prstGeom>
        </p:spPr>
      </p:pic>
      <p:pic>
        <p:nvPicPr>
          <p:cNvPr id="150" name="Picture 149"/>
          <p:cNvPicPr>
            <a:picLocks noChangeAspect="1"/>
          </p:cNvPicPr>
          <p:nvPr/>
        </p:nvPicPr>
        <p:blipFill>
          <a:blip r:embed="rId3" cstate="print"/>
          <a:stretch>
            <a:fillRect/>
          </a:stretch>
        </p:blipFill>
        <p:spPr>
          <a:xfrm>
            <a:off x="6070440" y="3387376"/>
            <a:ext cx="885769" cy="624221"/>
          </a:xfrm>
          <a:prstGeom prst="rect">
            <a:avLst/>
          </a:prstGeom>
        </p:spPr>
      </p:pic>
      <p:pic>
        <p:nvPicPr>
          <p:cNvPr id="151" name="Picture 150"/>
          <p:cNvPicPr>
            <a:picLocks noChangeAspect="1"/>
          </p:cNvPicPr>
          <p:nvPr/>
        </p:nvPicPr>
        <p:blipFill>
          <a:blip r:embed="rId3" cstate="print"/>
          <a:stretch>
            <a:fillRect/>
          </a:stretch>
        </p:blipFill>
        <p:spPr>
          <a:xfrm>
            <a:off x="6956210" y="3331944"/>
            <a:ext cx="885769" cy="624221"/>
          </a:xfrm>
          <a:prstGeom prst="rect">
            <a:avLst/>
          </a:prstGeom>
        </p:spPr>
      </p:pic>
      <p:pic>
        <p:nvPicPr>
          <p:cNvPr id="152" name="Picture 151"/>
          <p:cNvPicPr>
            <a:picLocks noChangeAspect="1"/>
          </p:cNvPicPr>
          <p:nvPr/>
        </p:nvPicPr>
        <p:blipFill>
          <a:blip r:embed="rId3" cstate="print"/>
          <a:stretch>
            <a:fillRect/>
          </a:stretch>
        </p:blipFill>
        <p:spPr>
          <a:xfrm>
            <a:off x="7841980" y="3387376"/>
            <a:ext cx="885769" cy="624221"/>
          </a:xfrm>
          <a:prstGeom prst="rect">
            <a:avLst/>
          </a:prstGeom>
        </p:spPr>
      </p:pic>
      <p:pic>
        <p:nvPicPr>
          <p:cNvPr id="153" name="Picture 152"/>
          <p:cNvPicPr>
            <a:picLocks noChangeAspect="1"/>
          </p:cNvPicPr>
          <p:nvPr/>
        </p:nvPicPr>
        <p:blipFill>
          <a:blip r:embed="rId3" cstate="print"/>
          <a:stretch>
            <a:fillRect/>
          </a:stretch>
        </p:blipFill>
        <p:spPr>
          <a:xfrm>
            <a:off x="8713462" y="3331944"/>
            <a:ext cx="885769" cy="624221"/>
          </a:xfrm>
          <a:prstGeom prst="rect">
            <a:avLst/>
          </a:prstGeom>
        </p:spPr>
      </p:pic>
      <p:pic>
        <p:nvPicPr>
          <p:cNvPr id="154" name="Picture 153"/>
          <p:cNvPicPr>
            <a:picLocks noChangeAspect="1"/>
          </p:cNvPicPr>
          <p:nvPr/>
        </p:nvPicPr>
        <p:blipFill>
          <a:blip r:embed="rId3" cstate="print"/>
          <a:stretch>
            <a:fillRect/>
          </a:stretch>
        </p:blipFill>
        <p:spPr>
          <a:xfrm>
            <a:off x="6070440" y="4016784"/>
            <a:ext cx="885769" cy="624221"/>
          </a:xfrm>
          <a:prstGeom prst="rect">
            <a:avLst/>
          </a:prstGeom>
        </p:spPr>
      </p:pic>
      <p:pic>
        <p:nvPicPr>
          <p:cNvPr id="155" name="Picture 154"/>
          <p:cNvPicPr>
            <a:picLocks noChangeAspect="1"/>
          </p:cNvPicPr>
          <p:nvPr/>
        </p:nvPicPr>
        <p:blipFill>
          <a:blip r:embed="rId3" cstate="print"/>
          <a:stretch>
            <a:fillRect/>
          </a:stretch>
        </p:blipFill>
        <p:spPr>
          <a:xfrm>
            <a:off x="6956210" y="4016784"/>
            <a:ext cx="885769" cy="624221"/>
          </a:xfrm>
          <a:prstGeom prst="rect">
            <a:avLst/>
          </a:prstGeom>
        </p:spPr>
      </p:pic>
      <p:pic>
        <p:nvPicPr>
          <p:cNvPr id="156" name="Picture 155"/>
          <p:cNvPicPr>
            <a:picLocks noChangeAspect="1"/>
          </p:cNvPicPr>
          <p:nvPr/>
        </p:nvPicPr>
        <p:blipFill>
          <a:blip r:embed="rId3" cstate="print"/>
          <a:stretch>
            <a:fillRect/>
          </a:stretch>
        </p:blipFill>
        <p:spPr>
          <a:xfrm>
            <a:off x="7841980" y="4016784"/>
            <a:ext cx="885769" cy="624221"/>
          </a:xfrm>
          <a:prstGeom prst="rect">
            <a:avLst/>
          </a:prstGeom>
        </p:spPr>
      </p:pic>
      <p:pic>
        <p:nvPicPr>
          <p:cNvPr id="157" name="Picture 156"/>
          <p:cNvPicPr>
            <a:picLocks noChangeAspect="1"/>
          </p:cNvPicPr>
          <p:nvPr/>
        </p:nvPicPr>
        <p:blipFill>
          <a:blip r:embed="rId3" cstate="print"/>
          <a:stretch>
            <a:fillRect/>
          </a:stretch>
        </p:blipFill>
        <p:spPr>
          <a:xfrm>
            <a:off x="8713462" y="4016784"/>
            <a:ext cx="885769" cy="624221"/>
          </a:xfrm>
          <a:prstGeom prst="rect">
            <a:avLst/>
          </a:prstGeom>
        </p:spPr>
      </p:pic>
      <p:pic>
        <p:nvPicPr>
          <p:cNvPr id="158" name="Picture 157"/>
          <p:cNvPicPr>
            <a:picLocks noChangeAspect="1"/>
          </p:cNvPicPr>
          <p:nvPr/>
        </p:nvPicPr>
        <p:blipFill>
          <a:blip r:embed="rId3" cstate="print"/>
          <a:stretch>
            <a:fillRect/>
          </a:stretch>
        </p:blipFill>
        <p:spPr>
          <a:xfrm>
            <a:off x="2526797" y="4731524"/>
            <a:ext cx="885769" cy="624221"/>
          </a:xfrm>
          <a:prstGeom prst="rect">
            <a:avLst/>
          </a:prstGeom>
        </p:spPr>
      </p:pic>
      <p:pic>
        <p:nvPicPr>
          <p:cNvPr id="159" name="Picture 158"/>
          <p:cNvPicPr>
            <a:picLocks noChangeAspect="1"/>
          </p:cNvPicPr>
          <p:nvPr/>
        </p:nvPicPr>
        <p:blipFill>
          <a:blip r:embed="rId3" cstate="print"/>
          <a:stretch>
            <a:fillRect/>
          </a:stretch>
        </p:blipFill>
        <p:spPr>
          <a:xfrm>
            <a:off x="3412566" y="4731524"/>
            <a:ext cx="885769" cy="624221"/>
          </a:xfrm>
          <a:prstGeom prst="rect">
            <a:avLst/>
          </a:prstGeom>
        </p:spPr>
      </p:pic>
      <p:pic>
        <p:nvPicPr>
          <p:cNvPr id="160" name="Picture 159"/>
          <p:cNvPicPr>
            <a:picLocks noChangeAspect="1"/>
          </p:cNvPicPr>
          <p:nvPr/>
        </p:nvPicPr>
        <p:blipFill>
          <a:blip r:embed="rId3" cstate="print"/>
          <a:stretch>
            <a:fillRect/>
          </a:stretch>
        </p:blipFill>
        <p:spPr>
          <a:xfrm>
            <a:off x="4298337" y="4731524"/>
            <a:ext cx="885769" cy="624221"/>
          </a:xfrm>
          <a:prstGeom prst="rect">
            <a:avLst/>
          </a:prstGeom>
        </p:spPr>
      </p:pic>
      <p:pic>
        <p:nvPicPr>
          <p:cNvPr id="161" name="Picture 160"/>
          <p:cNvPicPr>
            <a:picLocks noChangeAspect="1"/>
          </p:cNvPicPr>
          <p:nvPr/>
        </p:nvPicPr>
        <p:blipFill>
          <a:blip r:embed="rId3" cstate="print"/>
          <a:stretch>
            <a:fillRect/>
          </a:stretch>
        </p:blipFill>
        <p:spPr>
          <a:xfrm>
            <a:off x="5184106" y="4731524"/>
            <a:ext cx="885769" cy="624221"/>
          </a:xfrm>
          <a:prstGeom prst="rect">
            <a:avLst/>
          </a:prstGeom>
        </p:spPr>
      </p:pic>
      <p:pic>
        <p:nvPicPr>
          <p:cNvPr id="162" name="Picture 161"/>
          <p:cNvPicPr>
            <a:picLocks noChangeAspect="1"/>
          </p:cNvPicPr>
          <p:nvPr/>
        </p:nvPicPr>
        <p:blipFill>
          <a:blip r:embed="rId3" cstate="print"/>
          <a:stretch>
            <a:fillRect/>
          </a:stretch>
        </p:blipFill>
        <p:spPr>
          <a:xfrm>
            <a:off x="2526797" y="5416364"/>
            <a:ext cx="885769" cy="624221"/>
          </a:xfrm>
          <a:prstGeom prst="rect">
            <a:avLst/>
          </a:prstGeom>
        </p:spPr>
      </p:pic>
      <p:pic>
        <p:nvPicPr>
          <p:cNvPr id="163" name="Picture 162"/>
          <p:cNvPicPr>
            <a:picLocks noChangeAspect="1"/>
          </p:cNvPicPr>
          <p:nvPr/>
        </p:nvPicPr>
        <p:blipFill>
          <a:blip r:embed="rId3" cstate="print"/>
          <a:stretch>
            <a:fillRect/>
          </a:stretch>
        </p:blipFill>
        <p:spPr>
          <a:xfrm>
            <a:off x="3412566" y="5416364"/>
            <a:ext cx="885769" cy="624221"/>
          </a:xfrm>
          <a:prstGeom prst="rect">
            <a:avLst/>
          </a:prstGeom>
        </p:spPr>
      </p:pic>
      <p:pic>
        <p:nvPicPr>
          <p:cNvPr id="164" name="Picture 163"/>
          <p:cNvPicPr>
            <a:picLocks noChangeAspect="1"/>
          </p:cNvPicPr>
          <p:nvPr/>
        </p:nvPicPr>
        <p:blipFill>
          <a:blip r:embed="rId3" cstate="print"/>
          <a:stretch>
            <a:fillRect/>
          </a:stretch>
        </p:blipFill>
        <p:spPr>
          <a:xfrm>
            <a:off x="4298337" y="5416364"/>
            <a:ext cx="885769" cy="624221"/>
          </a:xfrm>
          <a:prstGeom prst="rect">
            <a:avLst/>
          </a:prstGeom>
        </p:spPr>
      </p:pic>
      <p:pic>
        <p:nvPicPr>
          <p:cNvPr id="165" name="Picture 164"/>
          <p:cNvPicPr>
            <a:picLocks noChangeAspect="1"/>
          </p:cNvPicPr>
          <p:nvPr/>
        </p:nvPicPr>
        <p:blipFill>
          <a:blip r:embed="rId3" cstate="print"/>
          <a:stretch>
            <a:fillRect/>
          </a:stretch>
        </p:blipFill>
        <p:spPr>
          <a:xfrm>
            <a:off x="5184106" y="5416364"/>
            <a:ext cx="885769" cy="624221"/>
          </a:xfrm>
          <a:prstGeom prst="rect">
            <a:avLst/>
          </a:prstGeom>
        </p:spPr>
      </p:pic>
      <p:pic>
        <p:nvPicPr>
          <p:cNvPr id="166" name="Picture 165"/>
          <p:cNvPicPr>
            <a:picLocks noChangeAspect="1"/>
          </p:cNvPicPr>
          <p:nvPr/>
        </p:nvPicPr>
        <p:blipFill>
          <a:blip r:embed="rId3" cstate="print"/>
          <a:stretch>
            <a:fillRect/>
          </a:stretch>
        </p:blipFill>
        <p:spPr>
          <a:xfrm>
            <a:off x="6070440" y="4731524"/>
            <a:ext cx="885769" cy="624221"/>
          </a:xfrm>
          <a:prstGeom prst="rect">
            <a:avLst/>
          </a:prstGeom>
        </p:spPr>
      </p:pic>
      <p:pic>
        <p:nvPicPr>
          <p:cNvPr id="167" name="Picture 166"/>
          <p:cNvPicPr>
            <a:picLocks noChangeAspect="1"/>
          </p:cNvPicPr>
          <p:nvPr/>
        </p:nvPicPr>
        <p:blipFill>
          <a:blip r:embed="rId3" cstate="print"/>
          <a:stretch>
            <a:fillRect/>
          </a:stretch>
        </p:blipFill>
        <p:spPr>
          <a:xfrm>
            <a:off x="6956210" y="4731524"/>
            <a:ext cx="885769" cy="624221"/>
          </a:xfrm>
          <a:prstGeom prst="rect">
            <a:avLst/>
          </a:prstGeom>
        </p:spPr>
      </p:pic>
      <p:pic>
        <p:nvPicPr>
          <p:cNvPr id="168" name="Picture 167"/>
          <p:cNvPicPr>
            <a:picLocks noChangeAspect="1"/>
          </p:cNvPicPr>
          <p:nvPr/>
        </p:nvPicPr>
        <p:blipFill>
          <a:blip r:embed="rId3" cstate="print"/>
          <a:stretch>
            <a:fillRect/>
          </a:stretch>
        </p:blipFill>
        <p:spPr>
          <a:xfrm>
            <a:off x="7841980" y="4731524"/>
            <a:ext cx="885769" cy="624221"/>
          </a:xfrm>
          <a:prstGeom prst="rect">
            <a:avLst/>
          </a:prstGeom>
        </p:spPr>
      </p:pic>
      <p:pic>
        <p:nvPicPr>
          <p:cNvPr id="169" name="Picture 168"/>
          <p:cNvPicPr>
            <a:picLocks noChangeAspect="1"/>
          </p:cNvPicPr>
          <p:nvPr/>
        </p:nvPicPr>
        <p:blipFill>
          <a:blip r:embed="rId3" cstate="print"/>
          <a:stretch>
            <a:fillRect/>
          </a:stretch>
        </p:blipFill>
        <p:spPr>
          <a:xfrm>
            <a:off x="8713462" y="4731524"/>
            <a:ext cx="885769" cy="624221"/>
          </a:xfrm>
          <a:prstGeom prst="rect">
            <a:avLst/>
          </a:prstGeom>
        </p:spPr>
      </p:pic>
      <p:pic>
        <p:nvPicPr>
          <p:cNvPr id="170" name="Picture 169"/>
          <p:cNvPicPr>
            <a:picLocks noChangeAspect="1"/>
          </p:cNvPicPr>
          <p:nvPr/>
        </p:nvPicPr>
        <p:blipFill>
          <a:blip r:embed="rId3" cstate="print"/>
          <a:stretch>
            <a:fillRect/>
          </a:stretch>
        </p:blipFill>
        <p:spPr>
          <a:xfrm>
            <a:off x="6070440" y="5416364"/>
            <a:ext cx="885769" cy="624221"/>
          </a:xfrm>
          <a:prstGeom prst="rect">
            <a:avLst/>
          </a:prstGeom>
        </p:spPr>
      </p:pic>
      <p:pic>
        <p:nvPicPr>
          <p:cNvPr id="171" name="Picture 170"/>
          <p:cNvPicPr>
            <a:picLocks noChangeAspect="1"/>
          </p:cNvPicPr>
          <p:nvPr/>
        </p:nvPicPr>
        <p:blipFill>
          <a:blip r:embed="rId3" cstate="print"/>
          <a:stretch>
            <a:fillRect/>
          </a:stretch>
        </p:blipFill>
        <p:spPr>
          <a:xfrm>
            <a:off x="6956210" y="5416364"/>
            <a:ext cx="885769" cy="624221"/>
          </a:xfrm>
          <a:prstGeom prst="rect">
            <a:avLst/>
          </a:prstGeom>
        </p:spPr>
      </p:pic>
      <p:pic>
        <p:nvPicPr>
          <p:cNvPr id="172" name="Picture 171"/>
          <p:cNvPicPr>
            <a:picLocks noChangeAspect="1"/>
          </p:cNvPicPr>
          <p:nvPr/>
        </p:nvPicPr>
        <p:blipFill>
          <a:blip r:embed="rId3" cstate="print"/>
          <a:stretch>
            <a:fillRect/>
          </a:stretch>
        </p:blipFill>
        <p:spPr>
          <a:xfrm>
            <a:off x="7841980" y="5416364"/>
            <a:ext cx="885769" cy="624221"/>
          </a:xfrm>
          <a:prstGeom prst="rect">
            <a:avLst/>
          </a:prstGeom>
        </p:spPr>
      </p:pic>
      <p:pic>
        <p:nvPicPr>
          <p:cNvPr id="173" name="Picture 172"/>
          <p:cNvPicPr>
            <a:picLocks noChangeAspect="1"/>
          </p:cNvPicPr>
          <p:nvPr/>
        </p:nvPicPr>
        <p:blipFill>
          <a:blip r:embed="rId3" cstate="print"/>
          <a:stretch>
            <a:fillRect/>
          </a:stretch>
        </p:blipFill>
        <p:spPr>
          <a:xfrm>
            <a:off x="8713462" y="5416364"/>
            <a:ext cx="885769" cy="624221"/>
          </a:xfrm>
          <a:prstGeom prst="rect">
            <a:avLst/>
          </a:prstGeom>
        </p:spPr>
      </p:pic>
      <p:grpSp>
        <p:nvGrpSpPr>
          <p:cNvPr id="3" name="Group 2">
            <a:extLst>
              <a:ext uri="{FF2B5EF4-FFF2-40B4-BE49-F238E27FC236}">
                <a16:creationId xmlns:a16="http://schemas.microsoft.com/office/drawing/2014/main" id="{15D7BF7B-F1FC-754F-AA9D-9B72E736E44A}"/>
              </a:ext>
            </a:extLst>
          </p:cNvPr>
          <p:cNvGrpSpPr/>
          <p:nvPr/>
        </p:nvGrpSpPr>
        <p:grpSpPr>
          <a:xfrm>
            <a:off x="2526797" y="1238721"/>
            <a:ext cx="5196935" cy="2054331"/>
            <a:chOff x="1895097" y="929041"/>
            <a:chExt cx="3897701" cy="1540748"/>
          </a:xfrm>
        </p:grpSpPr>
        <p:cxnSp>
          <p:nvCxnSpPr>
            <p:cNvPr id="175" name="Straight Connector 174"/>
            <p:cNvCxnSpPr/>
            <p:nvPr/>
          </p:nvCxnSpPr>
          <p:spPr>
            <a:xfrm flipV="1">
              <a:off x="2595569" y="1100500"/>
              <a:ext cx="659731" cy="363607"/>
            </a:xfrm>
            <a:prstGeom prst="line">
              <a:avLst/>
            </a:prstGeom>
            <a:ln w="28575" cmpd="sng">
              <a:solidFill>
                <a:schemeClr val="accent1"/>
              </a:solidFill>
            </a:ln>
          </p:spPr>
          <p:style>
            <a:lnRef idx="2">
              <a:schemeClr val="accent1"/>
            </a:lnRef>
            <a:fillRef idx="0">
              <a:schemeClr val="accent1"/>
            </a:fillRef>
            <a:effectRef idx="1">
              <a:schemeClr val="accent1"/>
            </a:effectRef>
            <a:fontRef idx="minor">
              <a:schemeClr val="tx1"/>
            </a:fontRef>
          </p:style>
        </p:cxnSp>
        <p:sp>
          <p:nvSpPr>
            <p:cNvPr id="174" name="Rectangle 173"/>
            <p:cNvSpPr/>
            <p:nvPr/>
          </p:nvSpPr>
          <p:spPr>
            <a:xfrm>
              <a:off x="1895097" y="1464107"/>
              <a:ext cx="2666502" cy="1005682"/>
            </a:xfrm>
            <a:prstGeom prst="rect">
              <a:avLst/>
            </a:prstGeom>
            <a:noFill/>
            <a:ln w="28575"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latin typeface="Corbel"/>
                <a:cs typeface="Corbel"/>
              </a:endParaRPr>
            </a:p>
          </p:txBody>
        </p:sp>
        <p:sp>
          <p:nvSpPr>
            <p:cNvPr id="176" name="TextBox 175"/>
            <p:cNvSpPr txBox="1"/>
            <p:nvPr/>
          </p:nvSpPr>
          <p:spPr>
            <a:xfrm>
              <a:off x="3282293" y="929041"/>
              <a:ext cx="2510505" cy="315423"/>
            </a:xfrm>
            <a:prstGeom prst="rect">
              <a:avLst/>
            </a:prstGeom>
            <a:noFill/>
          </p:spPr>
          <p:txBody>
            <a:bodyPr wrap="square" rtlCol="0">
              <a:spAutoFit/>
            </a:bodyPr>
            <a:lstStyle/>
            <a:p>
              <a:r>
                <a:rPr lang="en-US" sz="2133" dirty="0">
                  <a:solidFill>
                    <a:srgbClr val="0080FF"/>
                  </a:solidFill>
                  <a:latin typeface="Arial" charset="0"/>
                  <a:ea typeface="Arial" charset="0"/>
                  <a:cs typeface="Arial" charset="0"/>
                </a:rPr>
                <a:t>Mutations in </a:t>
              </a:r>
              <a:r>
                <a:rPr lang="en-US" sz="2133" i="1" dirty="0">
                  <a:solidFill>
                    <a:srgbClr val="0080FF"/>
                  </a:solidFill>
                  <a:latin typeface="Arial" charset="0"/>
                  <a:ea typeface="Arial" charset="0"/>
                  <a:cs typeface="Arial" charset="0"/>
                </a:rPr>
                <a:t>EGFR</a:t>
              </a:r>
            </a:p>
          </p:txBody>
        </p:sp>
      </p:grpSp>
      <p:grpSp>
        <p:nvGrpSpPr>
          <p:cNvPr id="4" name="Group 3">
            <a:extLst>
              <a:ext uri="{FF2B5EF4-FFF2-40B4-BE49-F238E27FC236}">
                <a16:creationId xmlns:a16="http://schemas.microsoft.com/office/drawing/2014/main" id="{80D7FC51-89D7-AA4E-AE98-F8AABBBB9A55}"/>
              </a:ext>
            </a:extLst>
          </p:cNvPr>
          <p:cNvGrpSpPr/>
          <p:nvPr/>
        </p:nvGrpSpPr>
        <p:grpSpPr>
          <a:xfrm>
            <a:off x="6082133" y="1219216"/>
            <a:ext cx="4321313" cy="2814509"/>
            <a:chOff x="4561599" y="914412"/>
            <a:chExt cx="3240985" cy="2110882"/>
          </a:xfrm>
        </p:grpSpPr>
        <p:cxnSp>
          <p:nvCxnSpPr>
            <p:cNvPr id="178" name="Straight Connector 177"/>
            <p:cNvCxnSpPr/>
            <p:nvPr/>
          </p:nvCxnSpPr>
          <p:spPr>
            <a:xfrm flipV="1">
              <a:off x="5133067" y="1085870"/>
              <a:ext cx="659731" cy="363607"/>
            </a:xfrm>
            <a:prstGeom prst="line">
              <a:avLst/>
            </a:prstGeom>
            <a:ln w="28575" cmpd="sng">
              <a:solidFill>
                <a:srgbClr val="00CC80"/>
              </a:solidFill>
            </a:ln>
          </p:spPr>
          <p:style>
            <a:lnRef idx="2">
              <a:schemeClr val="accent1"/>
            </a:lnRef>
            <a:fillRef idx="0">
              <a:schemeClr val="accent1"/>
            </a:fillRef>
            <a:effectRef idx="1">
              <a:schemeClr val="accent1"/>
            </a:effectRef>
            <a:fontRef idx="minor">
              <a:schemeClr val="tx1"/>
            </a:fontRef>
          </p:style>
        </p:cxnSp>
        <p:sp>
          <p:nvSpPr>
            <p:cNvPr id="177" name="Rectangle 176"/>
            <p:cNvSpPr/>
            <p:nvPr/>
          </p:nvSpPr>
          <p:spPr>
            <a:xfrm>
              <a:off x="4561599" y="1464117"/>
              <a:ext cx="2666502" cy="1561177"/>
            </a:xfrm>
            <a:prstGeom prst="rect">
              <a:avLst/>
            </a:prstGeom>
            <a:noFill/>
            <a:ln w="28575" cmpd="sng">
              <a:solidFill>
                <a:srgbClr val="00CC8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latin typeface="Corbel"/>
                <a:cs typeface="Corbel"/>
              </a:endParaRPr>
            </a:p>
          </p:txBody>
        </p:sp>
        <p:sp>
          <p:nvSpPr>
            <p:cNvPr id="179" name="TextBox 178"/>
            <p:cNvSpPr txBox="1"/>
            <p:nvPr/>
          </p:nvSpPr>
          <p:spPr>
            <a:xfrm>
              <a:off x="5819791" y="914412"/>
              <a:ext cx="1982793" cy="315423"/>
            </a:xfrm>
            <a:prstGeom prst="rect">
              <a:avLst/>
            </a:prstGeom>
            <a:noFill/>
          </p:spPr>
          <p:txBody>
            <a:bodyPr wrap="square" rtlCol="0">
              <a:spAutoFit/>
            </a:bodyPr>
            <a:lstStyle/>
            <a:p>
              <a:r>
                <a:rPr lang="en-US" sz="2133" dirty="0">
                  <a:solidFill>
                    <a:srgbClr val="00CC80"/>
                  </a:solidFill>
                  <a:latin typeface="Arial" charset="0"/>
                  <a:ea typeface="Arial" charset="0"/>
                  <a:cs typeface="Arial" charset="0"/>
                </a:rPr>
                <a:t>Mutations in </a:t>
              </a:r>
              <a:r>
                <a:rPr lang="en-US" sz="2133" i="1" dirty="0">
                  <a:solidFill>
                    <a:srgbClr val="00CC80"/>
                  </a:solidFill>
                  <a:latin typeface="Arial" charset="0"/>
                  <a:ea typeface="Arial" charset="0"/>
                  <a:cs typeface="Arial" charset="0"/>
                </a:rPr>
                <a:t>KRAS</a:t>
              </a:r>
            </a:p>
          </p:txBody>
        </p:sp>
      </p:grpSp>
    </p:spTree>
    <p:extLst>
      <p:ext uri="{BB962C8B-B14F-4D97-AF65-F5344CB8AC3E}">
        <p14:creationId xmlns:p14="http://schemas.microsoft.com/office/powerpoint/2010/main" val="116528222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75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7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8197669" y="6198085"/>
            <a:ext cx="3014617" cy="59944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2" name="Title 1"/>
          <p:cNvSpPr>
            <a:spLocks noGrp="1"/>
          </p:cNvSpPr>
          <p:nvPr>
            <p:ph type="title"/>
          </p:nvPr>
        </p:nvSpPr>
        <p:spPr/>
        <p:txBody>
          <a:bodyPr/>
          <a:lstStyle/>
          <a:p>
            <a:r>
              <a:rPr lang="en-US" sz="3200" dirty="0">
                <a:latin typeface="Arial" panose="020B0604020202020204" pitchFamily="34" charset="0"/>
                <a:cs typeface="Arial" panose="020B0604020202020204" pitchFamily="34" charset="0"/>
              </a:rPr>
              <a:t>Oncogenic Mutations are Therapeutic Targets</a:t>
            </a:r>
          </a:p>
        </p:txBody>
      </p:sp>
      <p:pic>
        <p:nvPicPr>
          <p:cNvPr id="8" name="Picture 2" descr="C:\Users\bergerm1\Desktop\gefitinib-lynch.JPG"/>
          <p:cNvPicPr>
            <a:picLocks noChangeAspect="1" noChangeArrowheads="1"/>
          </p:cNvPicPr>
          <p:nvPr/>
        </p:nvPicPr>
        <p:blipFill>
          <a:blip r:embed="rId3" cstate="print"/>
          <a:srcRect/>
          <a:stretch>
            <a:fillRect/>
          </a:stretch>
        </p:blipFill>
        <p:spPr bwMode="auto">
          <a:xfrm>
            <a:off x="7840634" y="1466419"/>
            <a:ext cx="3120569" cy="1525141"/>
          </a:xfrm>
          <a:prstGeom prst="rect">
            <a:avLst/>
          </a:prstGeom>
          <a:noFill/>
        </p:spPr>
      </p:pic>
      <p:pic>
        <p:nvPicPr>
          <p:cNvPr id="9" name="Picture 3" descr="C:\Users\bergerm1\Desktop\vem-flaherty.JPG"/>
          <p:cNvPicPr>
            <a:picLocks noChangeAspect="1" noChangeArrowheads="1"/>
          </p:cNvPicPr>
          <p:nvPr/>
        </p:nvPicPr>
        <p:blipFill>
          <a:blip r:embed="rId4" cstate="print"/>
          <a:srcRect/>
          <a:stretch>
            <a:fillRect/>
          </a:stretch>
        </p:blipFill>
        <p:spPr bwMode="auto">
          <a:xfrm>
            <a:off x="7969850" y="4314126"/>
            <a:ext cx="2863625" cy="1965145"/>
          </a:xfrm>
          <a:prstGeom prst="rect">
            <a:avLst/>
          </a:prstGeom>
          <a:noFill/>
        </p:spPr>
      </p:pic>
      <p:sp>
        <p:nvSpPr>
          <p:cNvPr id="11" name="TextBox 10"/>
          <p:cNvSpPr txBox="1"/>
          <p:nvPr/>
        </p:nvSpPr>
        <p:spPr>
          <a:xfrm>
            <a:off x="7759674" y="3021564"/>
            <a:ext cx="3225436" cy="707694"/>
          </a:xfrm>
          <a:prstGeom prst="rect">
            <a:avLst/>
          </a:prstGeom>
          <a:noFill/>
        </p:spPr>
        <p:txBody>
          <a:bodyPr wrap="square" rtlCol="0">
            <a:spAutoFit/>
          </a:bodyPr>
          <a:lstStyle/>
          <a:p>
            <a:pPr algn="ctr"/>
            <a:r>
              <a:rPr lang="en-US" sz="1333" dirty="0">
                <a:latin typeface="Arial" charset="0"/>
                <a:ea typeface="Arial" charset="0"/>
                <a:cs typeface="Arial" charset="0"/>
              </a:rPr>
              <a:t>Lynch et al., </a:t>
            </a:r>
            <a:r>
              <a:rPr lang="en-US" sz="1333" i="1" dirty="0">
                <a:latin typeface="Arial" charset="0"/>
                <a:ea typeface="Arial" charset="0"/>
                <a:cs typeface="Arial" charset="0"/>
              </a:rPr>
              <a:t>NEJM</a:t>
            </a:r>
            <a:r>
              <a:rPr lang="en-US" sz="1333" dirty="0">
                <a:latin typeface="Arial" charset="0"/>
                <a:ea typeface="Arial" charset="0"/>
                <a:cs typeface="Arial" charset="0"/>
              </a:rPr>
              <a:t>, 2004</a:t>
            </a:r>
          </a:p>
          <a:p>
            <a:pPr algn="ctr"/>
            <a:r>
              <a:rPr lang="en-US" sz="1333" dirty="0">
                <a:latin typeface="Arial" charset="0"/>
                <a:ea typeface="Arial" charset="0"/>
                <a:cs typeface="Arial" charset="0"/>
              </a:rPr>
              <a:t>Paez et al., </a:t>
            </a:r>
            <a:r>
              <a:rPr lang="en-US" sz="1333" i="1" dirty="0">
                <a:latin typeface="Arial" charset="0"/>
                <a:ea typeface="Arial" charset="0"/>
                <a:cs typeface="Arial" charset="0"/>
              </a:rPr>
              <a:t>Science</a:t>
            </a:r>
            <a:r>
              <a:rPr lang="en-US" sz="1333" dirty="0">
                <a:latin typeface="Arial" charset="0"/>
                <a:ea typeface="Arial" charset="0"/>
                <a:cs typeface="Arial" charset="0"/>
              </a:rPr>
              <a:t>, 2004</a:t>
            </a:r>
          </a:p>
          <a:p>
            <a:pPr algn="ctr"/>
            <a:r>
              <a:rPr lang="en-US" sz="1333" dirty="0">
                <a:latin typeface="Arial" charset="0"/>
                <a:ea typeface="Arial" charset="0"/>
                <a:cs typeface="Arial" charset="0"/>
              </a:rPr>
              <a:t>Pao et al., </a:t>
            </a:r>
            <a:r>
              <a:rPr lang="en-US" sz="1333" i="1" dirty="0">
                <a:latin typeface="Arial" charset="0"/>
                <a:ea typeface="Arial" charset="0"/>
                <a:cs typeface="Arial" charset="0"/>
              </a:rPr>
              <a:t>PNAS</a:t>
            </a:r>
            <a:r>
              <a:rPr lang="en-US" sz="1333" dirty="0">
                <a:latin typeface="Arial" charset="0"/>
                <a:ea typeface="Arial" charset="0"/>
                <a:cs typeface="Arial" charset="0"/>
              </a:rPr>
              <a:t> 2014</a:t>
            </a:r>
          </a:p>
        </p:txBody>
      </p:sp>
      <p:sp>
        <p:nvSpPr>
          <p:cNvPr id="12" name="TextBox 11"/>
          <p:cNvSpPr txBox="1"/>
          <p:nvPr/>
        </p:nvSpPr>
        <p:spPr>
          <a:xfrm>
            <a:off x="8056131" y="6262826"/>
            <a:ext cx="2724167" cy="297454"/>
          </a:xfrm>
          <a:prstGeom prst="rect">
            <a:avLst/>
          </a:prstGeom>
          <a:noFill/>
        </p:spPr>
        <p:txBody>
          <a:bodyPr wrap="square" rtlCol="0">
            <a:spAutoFit/>
          </a:bodyPr>
          <a:lstStyle/>
          <a:p>
            <a:pPr algn="ctr"/>
            <a:r>
              <a:rPr lang="en-US" sz="1333" dirty="0">
                <a:latin typeface="Arial" charset="0"/>
                <a:ea typeface="Arial" charset="0"/>
                <a:cs typeface="Arial" charset="0"/>
              </a:rPr>
              <a:t>Flaherty et al., </a:t>
            </a:r>
            <a:r>
              <a:rPr lang="en-US" sz="1333" i="1" dirty="0">
                <a:latin typeface="Arial" charset="0"/>
                <a:ea typeface="Arial" charset="0"/>
                <a:cs typeface="Arial" charset="0"/>
              </a:rPr>
              <a:t>NEJM</a:t>
            </a:r>
            <a:r>
              <a:rPr lang="en-US" sz="1333" dirty="0">
                <a:latin typeface="Arial" charset="0"/>
                <a:ea typeface="Arial" charset="0"/>
                <a:cs typeface="Arial" charset="0"/>
              </a:rPr>
              <a:t>, 2010</a:t>
            </a:r>
          </a:p>
        </p:txBody>
      </p:sp>
      <p:sp>
        <p:nvSpPr>
          <p:cNvPr id="13" name="TextBox 12"/>
          <p:cNvSpPr txBox="1"/>
          <p:nvPr/>
        </p:nvSpPr>
        <p:spPr>
          <a:xfrm>
            <a:off x="1016001" y="1009602"/>
            <a:ext cx="2827383" cy="379656"/>
          </a:xfrm>
          <a:prstGeom prst="rect">
            <a:avLst/>
          </a:prstGeom>
          <a:noFill/>
        </p:spPr>
        <p:txBody>
          <a:bodyPr wrap="square" rtlCol="0">
            <a:spAutoFit/>
          </a:bodyPr>
          <a:lstStyle/>
          <a:p>
            <a:r>
              <a:rPr lang="en-US" sz="1867" b="1" dirty="0">
                <a:solidFill>
                  <a:schemeClr val="accent1">
                    <a:lumMod val="75000"/>
                  </a:schemeClr>
                </a:solidFill>
                <a:latin typeface="Arial" charset="0"/>
                <a:ea typeface="Arial" charset="0"/>
                <a:cs typeface="Arial" charset="0"/>
              </a:rPr>
              <a:t>Lung Adenocarcinoma</a:t>
            </a:r>
          </a:p>
        </p:txBody>
      </p:sp>
      <p:sp>
        <p:nvSpPr>
          <p:cNvPr id="14" name="TextBox 13"/>
          <p:cNvSpPr txBox="1"/>
          <p:nvPr/>
        </p:nvSpPr>
        <p:spPr>
          <a:xfrm>
            <a:off x="1015999" y="4010441"/>
            <a:ext cx="2827383" cy="379656"/>
          </a:xfrm>
          <a:prstGeom prst="rect">
            <a:avLst/>
          </a:prstGeom>
          <a:noFill/>
        </p:spPr>
        <p:txBody>
          <a:bodyPr wrap="square" rtlCol="0">
            <a:spAutoFit/>
          </a:bodyPr>
          <a:lstStyle/>
          <a:p>
            <a:r>
              <a:rPr lang="en-US" sz="1867" b="1" dirty="0">
                <a:solidFill>
                  <a:schemeClr val="accent2">
                    <a:lumMod val="75000"/>
                  </a:schemeClr>
                </a:solidFill>
                <a:latin typeface="Arial" charset="0"/>
                <a:ea typeface="Arial" charset="0"/>
                <a:cs typeface="Arial" charset="0"/>
              </a:rPr>
              <a:t>Cutaneous Melanoma</a:t>
            </a:r>
          </a:p>
        </p:txBody>
      </p:sp>
      <p:cxnSp>
        <p:nvCxnSpPr>
          <p:cNvPr id="15" name="Straight Arrow Connector 14"/>
          <p:cNvCxnSpPr/>
          <p:nvPr/>
        </p:nvCxnSpPr>
        <p:spPr>
          <a:xfrm>
            <a:off x="4644559" y="2454008"/>
            <a:ext cx="3091208" cy="885"/>
          </a:xfrm>
          <a:prstGeom prst="straightConnector1">
            <a:avLst/>
          </a:prstGeom>
          <a:ln w="28575">
            <a:solidFill>
              <a:schemeClr val="accent1">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4644559" y="5362143"/>
            <a:ext cx="3091208" cy="0"/>
          </a:xfrm>
          <a:prstGeom prst="straightConnector1">
            <a:avLst/>
          </a:prstGeom>
          <a:ln w="28575">
            <a:solidFill>
              <a:schemeClr val="accent2">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5123837" y="2085562"/>
            <a:ext cx="2272643" cy="338554"/>
          </a:xfrm>
          <a:prstGeom prst="rect">
            <a:avLst/>
          </a:prstGeom>
          <a:noFill/>
        </p:spPr>
        <p:txBody>
          <a:bodyPr wrap="square" rtlCol="0">
            <a:spAutoFit/>
          </a:bodyPr>
          <a:lstStyle/>
          <a:p>
            <a:r>
              <a:rPr lang="en-US" sz="1600" dirty="0">
                <a:solidFill>
                  <a:schemeClr val="accent1">
                    <a:lumMod val="75000"/>
                  </a:schemeClr>
                </a:solidFill>
                <a:latin typeface="Arial" charset="0"/>
                <a:ea typeface="Arial" charset="0"/>
                <a:cs typeface="Arial" charset="0"/>
              </a:rPr>
              <a:t>EGFR-mutant cancer</a:t>
            </a:r>
          </a:p>
        </p:txBody>
      </p:sp>
      <p:sp>
        <p:nvSpPr>
          <p:cNvPr id="19" name="TextBox 18"/>
          <p:cNvSpPr txBox="1"/>
          <p:nvPr/>
        </p:nvSpPr>
        <p:spPr>
          <a:xfrm>
            <a:off x="5123837" y="5005307"/>
            <a:ext cx="2272643" cy="338554"/>
          </a:xfrm>
          <a:prstGeom prst="rect">
            <a:avLst/>
          </a:prstGeom>
          <a:noFill/>
        </p:spPr>
        <p:txBody>
          <a:bodyPr wrap="square" rtlCol="0">
            <a:spAutoFit/>
          </a:bodyPr>
          <a:lstStyle/>
          <a:p>
            <a:r>
              <a:rPr lang="en-US" sz="1600" dirty="0">
                <a:solidFill>
                  <a:schemeClr val="accent2">
                    <a:lumMod val="75000"/>
                  </a:schemeClr>
                </a:solidFill>
                <a:latin typeface="Arial" charset="0"/>
                <a:ea typeface="Arial" charset="0"/>
                <a:cs typeface="Arial" charset="0"/>
              </a:rPr>
              <a:t>BRAF-mutant cancer</a:t>
            </a:r>
          </a:p>
        </p:txBody>
      </p:sp>
      <p:sp>
        <p:nvSpPr>
          <p:cNvPr id="20" name="TextBox 19"/>
          <p:cNvSpPr txBox="1"/>
          <p:nvPr/>
        </p:nvSpPr>
        <p:spPr>
          <a:xfrm>
            <a:off x="5089001" y="2441513"/>
            <a:ext cx="2272643" cy="338554"/>
          </a:xfrm>
          <a:prstGeom prst="rect">
            <a:avLst/>
          </a:prstGeom>
          <a:noFill/>
        </p:spPr>
        <p:txBody>
          <a:bodyPr wrap="square" rtlCol="0">
            <a:spAutoFit/>
          </a:bodyPr>
          <a:lstStyle/>
          <a:p>
            <a:pPr algn="ctr"/>
            <a:r>
              <a:rPr lang="en-US" sz="1600" dirty="0">
                <a:solidFill>
                  <a:schemeClr val="accent1">
                    <a:lumMod val="60000"/>
                    <a:lumOff val="40000"/>
                  </a:schemeClr>
                </a:solidFill>
                <a:latin typeface="Arial" charset="0"/>
                <a:ea typeface="Arial" charset="0"/>
                <a:cs typeface="Arial" charset="0"/>
              </a:rPr>
              <a:t>erlotinib, gefinitib, etc.</a:t>
            </a:r>
          </a:p>
        </p:txBody>
      </p:sp>
      <p:sp>
        <p:nvSpPr>
          <p:cNvPr id="21" name="TextBox 20"/>
          <p:cNvSpPr txBox="1"/>
          <p:nvPr/>
        </p:nvSpPr>
        <p:spPr>
          <a:xfrm>
            <a:off x="4618630" y="5362143"/>
            <a:ext cx="3041045" cy="338554"/>
          </a:xfrm>
          <a:prstGeom prst="rect">
            <a:avLst/>
          </a:prstGeom>
          <a:noFill/>
        </p:spPr>
        <p:txBody>
          <a:bodyPr wrap="square" rtlCol="0">
            <a:spAutoFit/>
          </a:bodyPr>
          <a:lstStyle/>
          <a:p>
            <a:pPr algn="ctr"/>
            <a:r>
              <a:rPr lang="en-US" sz="1600" dirty="0">
                <a:solidFill>
                  <a:schemeClr val="accent2">
                    <a:lumMod val="60000"/>
                    <a:lumOff val="40000"/>
                  </a:schemeClr>
                </a:solidFill>
                <a:latin typeface="Arial" charset="0"/>
                <a:ea typeface="Arial" charset="0"/>
                <a:cs typeface="Arial" charset="0"/>
              </a:rPr>
              <a:t>vemurafenib, dabrafenib, etc.</a:t>
            </a:r>
          </a:p>
        </p:txBody>
      </p:sp>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63951" y="1051624"/>
            <a:ext cx="4177792" cy="2779776"/>
          </a:xfrm>
          <a:prstGeom prst="rect">
            <a:avLst/>
          </a:prstGeom>
        </p:spPr>
      </p:pic>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88597" y="4007719"/>
            <a:ext cx="3933952" cy="2771648"/>
          </a:xfrm>
          <a:prstGeom prst="rect">
            <a:avLst/>
          </a:prstGeom>
        </p:spPr>
      </p:pic>
    </p:spTree>
    <p:extLst>
      <p:ext uri="{BB962C8B-B14F-4D97-AF65-F5344CB8AC3E}">
        <p14:creationId xmlns:p14="http://schemas.microsoft.com/office/powerpoint/2010/main" val="368973462"/>
      </p:ext>
    </p:extLst>
  </p:cSld>
  <p:clrMapOvr>
    <a:masterClrMapping/>
  </p:clrMapOvr>
  <p:transition spd="med">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2187846" y="4298392"/>
            <a:ext cx="3561471" cy="1867813"/>
          </a:xfrm>
          <a:prstGeom prst="rect">
            <a:avLst/>
          </a:prstGeom>
        </p:spPr>
      </p:pic>
      <p:sp>
        <p:nvSpPr>
          <p:cNvPr id="10" name="Rectangle 9"/>
          <p:cNvSpPr/>
          <p:nvPr/>
        </p:nvSpPr>
        <p:spPr>
          <a:xfrm>
            <a:off x="8197669" y="6242120"/>
            <a:ext cx="3014617" cy="59944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a:t>`</a:t>
            </a:r>
          </a:p>
        </p:txBody>
      </p:sp>
      <p:sp>
        <p:nvSpPr>
          <p:cNvPr id="13" name="TextBox 12"/>
          <p:cNvSpPr txBox="1"/>
          <p:nvPr/>
        </p:nvSpPr>
        <p:spPr>
          <a:xfrm>
            <a:off x="1016001" y="1009602"/>
            <a:ext cx="2827383" cy="379656"/>
          </a:xfrm>
          <a:prstGeom prst="rect">
            <a:avLst/>
          </a:prstGeom>
          <a:noFill/>
        </p:spPr>
        <p:txBody>
          <a:bodyPr wrap="square" rtlCol="0">
            <a:spAutoFit/>
          </a:bodyPr>
          <a:lstStyle/>
          <a:p>
            <a:r>
              <a:rPr lang="en-US" sz="1867" b="1" dirty="0">
                <a:solidFill>
                  <a:schemeClr val="accent1">
                    <a:lumMod val="75000"/>
                  </a:schemeClr>
                </a:solidFill>
                <a:latin typeface="Arial" charset="0"/>
                <a:ea typeface="Arial" charset="0"/>
                <a:cs typeface="Arial" charset="0"/>
              </a:rPr>
              <a:t>Lung Adenocarcinoma</a:t>
            </a:r>
          </a:p>
        </p:txBody>
      </p:sp>
      <p:cxnSp>
        <p:nvCxnSpPr>
          <p:cNvPr id="15" name="Straight Arrow Connector 14"/>
          <p:cNvCxnSpPr/>
          <p:nvPr/>
        </p:nvCxnSpPr>
        <p:spPr>
          <a:xfrm>
            <a:off x="4644559" y="2454008"/>
            <a:ext cx="3091208" cy="885"/>
          </a:xfrm>
          <a:prstGeom prst="straightConnector1">
            <a:avLst/>
          </a:prstGeom>
          <a:ln w="28575">
            <a:solidFill>
              <a:schemeClr val="accent1">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5123837" y="2085562"/>
            <a:ext cx="2272643" cy="338554"/>
          </a:xfrm>
          <a:prstGeom prst="rect">
            <a:avLst/>
          </a:prstGeom>
          <a:noFill/>
        </p:spPr>
        <p:txBody>
          <a:bodyPr wrap="square" rtlCol="0">
            <a:spAutoFit/>
          </a:bodyPr>
          <a:lstStyle/>
          <a:p>
            <a:r>
              <a:rPr lang="en-US" sz="1600" dirty="0">
                <a:solidFill>
                  <a:schemeClr val="accent2">
                    <a:lumMod val="75000"/>
                  </a:schemeClr>
                </a:solidFill>
                <a:latin typeface="Arial" charset="0"/>
                <a:ea typeface="Arial" charset="0"/>
                <a:cs typeface="Arial" charset="0"/>
              </a:rPr>
              <a:t>BRAF-mutant cancer</a:t>
            </a:r>
          </a:p>
        </p:txBody>
      </p:sp>
      <p:sp>
        <p:nvSpPr>
          <p:cNvPr id="20" name="TextBox 19"/>
          <p:cNvSpPr txBox="1"/>
          <p:nvPr/>
        </p:nvSpPr>
        <p:spPr>
          <a:xfrm>
            <a:off x="4645548" y="2441513"/>
            <a:ext cx="3077040" cy="338554"/>
          </a:xfrm>
          <a:prstGeom prst="rect">
            <a:avLst/>
          </a:prstGeom>
          <a:noFill/>
        </p:spPr>
        <p:txBody>
          <a:bodyPr wrap="square" rtlCol="0">
            <a:spAutoFit/>
          </a:bodyPr>
          <a:lstStyle/>
          <a:p>
            <a:pPr algn="ctr"/>
            <a:r>
              <a:rPr lang="en-US" sz="1600" dirty="0">
                <a:solidFill>
                  <a:schemeClr val="accent2">
                    <a:lumMod val="60000"/>
                    <a:lumOff val="40000"/>
                  </a:schemeClr>
                </a:solidFill>
                <a:latin typeface="Arial" charset="0"/>
                <a:ea typeface="Arial" charset="0"/>
                <a:cs typeface="Arial" charset="0"/>
              </a:rPr>
              <a:t>vemurafenib, dabrafenib, etc.</a:t>
            </a:r>
          </a:p>
        </p:txBody>
      </p:sp>
      <p:grpSp>
        <p:nvGrpSpPr>
          <p:cNvPr id="22" name="Group 21"/>
          <p:cNvGrpSpPr/>
          <p:nvPr/>
        </p:nvGrpSpPr>
        <p:grpSpPr>
          <a:xfrm>
            <a:off x="7898327" y="1248858"/>
            <a:ext cx="1438413" cy="2788543"/>
            <a:chOff x="5334000" y="1371600"/>
            <a:chExt cx="2133600" cy="4953000"/>
          </a:xfrm>
        </p:grpSpPr>
        <p:pic>
          <p:nvPicPr>
            <p:cNvPr id="23" name="Picture 4" descr="image18.jpg"/>
            <p:cNvPicPr>
              <a:picLocks noChangeAspect="1"/>
            </p:cNvPicPr>
            <p:nvPr/>
          </p:nvPicPr>
          <p:blipFill>
            <a:blip r:embed="rId4" cstate="hqprint">
              <a:extLst>
                <a:ext uri="{28A0092B-C50C-407E-A947-70E740481C1C}">
                  <a14:useLocalDpi xmlns:a14="http://schemas.microsoft.com/office/drawing/2010/main"/>
                </a:ext>
              </a:extLst>
            </a:blip>
            <a:srcRect/>
            <a:stretch>
              <a:fillRect/>
            </a:stretch>
          </p:blipFill>
          <p:spPr bwMode="auto">
            <a:xfrm>
              <a:off x="5334000" y="1371600"/>
              <a:ext cx="2133600" cy="161461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0"/>
                  <a:headEnd/>
                  <a:tailEnd/>
                </a14:hiddenLine>
              </a:ext>
            </a:extLst>
          </p:spPr>
        </p:pic>
        <p:pic>
          <p:nvPicPr>
            <p:cNvPr id="24" name="Picture 5" descr="image19.jpg"/>
            <p:cNvPicPr>
              <a:picLocks noChangeAspect="1"/>
            </p:cNvPicPr>
            <p:nvPr/>
          </p:nvPicPr>
          <p:blipFill>
            <a:blip r:embed="rId5" cstate="hqprint">
              <a:extLst>
                <a:ext uri="{28A0092B-C50C-407E-A947-70E740481C1C}">
                  <a14:useLocalDpi xmlns:a14="http://schemas.microsoft.com/office/drawing/2010/main"/>
                </a:ext>
              </a:extLst>
            </a:blip>
            <a:srcRect/>
            <a:stretch>
              <a:fillRect/>
            </a:stretch>
          </p:blipFill>
          <p:spPr bwMode="auto">
            <a:xfrm>
              <a:off x="5334000" y="3055112"/>
              <a:ext cx="2120386" cy="161461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0"/>
                  <a:headEnd/>
                  <a:tailEnd/>
                </a14:hiddenLine>
              </a:ext>
            </a:extLst>
          </p:spPr>
        </p:pic>
        <p:pic>
          <p:nvPicPr>
            <p:cNvPr id="25" name="Picture 6" descr="image20.jpg"/>
            <p:cNvPicPr>
              <a:picLocks noChangeAspect="1"/>
            </p:cNvPicPr>
            <p:nvPr/>
          </p:nvPicPr>
          <p:blipFill>
            <a:blip r:embed="rId6" cstate="hqprint">
              <a:extLst>
                <a:ext uri="{28A0092B-C50C-407E-A947-70E740481C1C}">
                  <a14:useLocalDpi xmlns:a14="http://schemas.microsoft.com/office/drawing/2010/main"/>
                </a:ext>
              </a:extLst>
            </a:blip>
            <a:srcRect/>
            <a:stretch>
              <a:fillRect/>
            </a:stretch>
          </p:blipFill>
          <p:spPr bwMode="auto">
            <a:xfrm>
              <a:off x="5334000" y="4731512"/>
              <a:ext cx="2133600" cy="15930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0"/>
                  <a:headEnd/>
                  <a:tailEnd/>
                </a14:hiddenLine>
              </a:ext>
            </a:extLst>
          </p:spPr>
        </p:pic>
      </p:grpSp>
      <p:sp>
        <p:nvSpPr>
          <p:cNvPr id="26" name="TextBox 25"/>
          <p:cNvSpPr txBox="1"/>
          <p:nvPr/>
        </p:nvSpPr>
        <p:spPr>
          <a:xfrm>
            <a:off x="9304608" y="1183276"/>
            <a:ext cx="1828800" cy="318100"/>
          </a:xfrm>
          <a:prstGeom prst="rect">
            <a:avLst/>
          </a:prstGeom>
          <a:noFill/>
        </p:spPr>
        <p:txBody>
          <a:bodyPr wrap="square" rtlCol="0">
            <a:spAutoFit/>
          </a:bodyPr>
          <a:lstStyle/>
          <a:p>
            <a:r>
              <a:rPr lang="en-US" sz="1467" dirty="0">
                <a:latin typeface="Arial" charset="0"/>
                <a:ea typeface="Arial" charset="0"/>
                <a:cs typeface="Arial" charset="0"/>
              </a:rPr>
              <a:t>Baseline</a:t>
            </a:r>
          </a:p>
        </p:txBody>
      </p:sp>
      <p:sp>
        <p:nvSpPr>
          <p:cNvPr id="27" name="TextBox 26"/>
          <p:cNvSpPr txBox="1"/>
          <p:nvPr/>
        </p:nvSpPr>
        <p:spPr>
          <a:xfrm>
            <a:off x="9336740" y="2117535"/>
            <a:ext cx="1828800" cy="543867"/>
          </a:xfrm>
          <a:prstGeom prst="rect">
            <a:avLst/>
          </a:prstGeom>
          <a:noFill/>
        </p:spPr>
        <p:txBody>
          <a:bodyPr wrap="square" rtlCol="0">
            <a:spAutoFit/>
          </a:bodyPr>
          <a:lstStyle/>
          <a:p>
            <a:r>
              <a:rPr lang="en-US" sz="1467" dirty="0">
                <a:latin typeface="Arial" charset="0"/>
                <a:ea typeface="Arial" charset="0"/>
                <a:cs typeface="Arial" charset="0"/>
              </a:rPr>
              <a:t>6 weeks on Dabrafenib</a:t>
            </a:r>
          </a:p>
        </p:txBody>
      </p:sp>
      <p:sp>
        <p:nvSpPr>
          <p:cNvPr id="28" name="TextBox 27"/>
          <p:cNvSpPr txBox="1"/>
          <p:nvPr/>
        </p:nvSpPr>
        <p:spPr>
          <a:xfrm>
            <a:off x="9336740" y="3118846"/>
            <a:ext cx="1828800" cy="543867"/>
          </a:xfrm>
          <a:prstGeom prst="rect">
            <a:avLst/>
          </a:prstGeom>
          <a:noFill/>
        </p:spPr>
        <p:txBody>
          <a:bodyPr wrap="square" rtlCol="0">
            <a:spAutoFit/>
          </a:bodyPr>
          <a:lstStyle/>
          <a:p>
            <a:r>
              <a:rPr lang="en-US" sz="1467" dirty="0">
                <a:latin typeface="Arial" charset="0"/>
                <a:ea typeface="Arial" charset="0"/>
                <a:cs typeface="Arial" charset="0"/>
              </a:rPr>
              <a:t>4 months on Dabrafenib</a:t>
            </a:r>
          </a:p>
        </p:txBody>
      </p:sp>
      <p:sp>
        <p:nvSpPr>
          <p:cNvPr id="29" name="TextBox 28"/>
          <p:cNvSpPr txBox="1"/>
          <p:nvPr/>
        </p:nvSpPr>
        <p:spPr>
          <a:xfrm>
            <a:off x="7782215" y="3990619"/>
            <a:ext cx="2641600" cy="307777"/>
          </a:xfrm>
          <a:prstGeom prst="rect">
            <a:avLst/>
          </a:prstGeom>
          <a:noFill/>
        </p:spPr>
        <p:txBody>
          <a:bodyPr wrap="square" rtlCol="0">
            <a:spAutoFit/>
          </a:bodyPr>
          <a:lstStyle/>
          <a:p>
            <a:r>
              <a:rPr lang="en-US" sz="1400" dirty="0">
                <a:latin typeface="Arial" charset="0"/>
                <a:ea typeface="Arial" charset="0"/>
                <a:cs typeface="Arial" charset="0"/>
              </a:rPr>
              <a:t>Courtesy Dr. Gregory Riely </a:t>
            </a:r>
          </a:p>
        </p:txBody>
      </p:sp>
      <p:sp>
        <p:nvSpPr>
          <p:cNvPr id="32" name="TextBox 31"/>
          <p:cNvSpPr txBox="1"/>
          <p:nvPr/>
        </p:nvSpPr>
        <p:spPr>
          <a:xfrm>
            <a:off x="2583376" y="4085119"/>
            <a:ext cx="2842147" cy="318100"/>
          </a:xfrm>
          <a:prstGeom prst="rect">
            <a:avLst/>
          </a:prstGeom>
          <a:noFill/>
        </p:spPr>
        <p:txBody>
          <a:bodyPr wrap="square" rtlCol="0">
            <a:spAutoFit/>
          </a:bodyPr>
          <a:lstStyle/>
          <a:p>
            <a:pPr algn="ctr"/>
            <a:r>
              <a:rPr lang="en-US" sz="1467" b="1" dirty="0">
                <a:latin typeface="Arial" charset="0"/>
                <a:ea typeface="Arial" charset="0"/>
                <a:cs typeface="Arial" charset="0"/>
              </a:rPr>
              <a:t>Dabrafenib + Trametinib</a:t>
            </a:r>
          </a:p>
        </p:txBody>
      </p:sp>
      <p:sp>
        <p:nvSpPr>
          <p:cNvPr id="33" name="TextBox 32"/>
          <p:cNvSpPr txBox="1"/>
          <p:nvPr/>
        </p:nvSpPr>
        <p:spPr>
          <a:xfrm>
            <a:off x="2549219" y="6142300"/>
            <a:ext cx="3321527" cy="297454"/>
          </a:xfrm>
          <a:prstGeom prst="rect">
            <a:avLst/>
          </a:prstGeom>
          <a:noFill/>
        </p:spPr>
        <p:txBody>
          <a:bodyPr wrap="square" rtlCol="0">
            <a:spAutoFit/>
          </a:bodyPr>
          <a:lstStyle/>
          <a:p>
            <a:r>
              <a:rPr lang="en-US" sz="1333" dirty="0">
                <a:latin typeface="Arial" charset="0"/>
                <a:ea typeface="Arial" charset="0"/>
                <a:cs typeface="Arial" charset="0"/>
              </a:rPr>
              <a:t>Planchard </a:t>
            </a:r>
            <a:r>
              <a:rPr lang="en-US" sz="1333" i="1" dirty="0">
                <a:latin typeface="Arial" charset="0"/>
                <a:ea typeface="Arial" charset="0"/>
                <a:cs typeface="Arial" charset="0"/>
              </a:rPr>
              <a:t>et al.</a:t>
            </a:r>
            <a:r>
              <a:rPr lang="en-US" sz="1333" dirty="0">
                <a:latin typeface="Arial" charset="0"/>
                <a:ea typeface="Arial" charset="0"/>
                <a:cs typeface="Arial" charset="0"/>
              </a:rPr>
              <a:t>, </a:t>
            </a:r>
            <a:r>
              <a:rPr lang="en-US" sz="1333" i="1" dirty="0">
                <a:latin typeface="Arial" charset="0"/>
                <a:ea typeface="Arial" charset="0"/>
                <a:cs typeface="Arial" charset="0"/>
              </a:rPr>
              <a:t>Lancet Oncol</a:t>
            </a:r>
            <a:r>
              <a:rPr lang="en-US" sz="1333" dirty="0">
                <a:latin typeface="Arial" charset="0"/>
                <a:ea typeface="Arial" charset="0"/>
                <a:cs typeface="Arial" charset="0"/>
              </a:rPr>
              <a:t>, 2017</a:t>
            </a:r>
          </a:p>
        </p:txBody>
      </p:sp>
      <p:sp>
        <p:nvSpPr>
          <p:cNvPr id="34" name="TextBox 33"/>
          <p:cNvSpPr txBox="1"/>
          <p:nvPr/>
        </p:nvSpPr>
        <p:spPr>
          <a:xfrm>
            <a:off x="6094538" y="4920085"/>
            <a:ext cx="4233653" cy="584775"/>
          </a:xfrm>
          <a:prstGeom prst="rect">
            <a:avLst/>
          </a:prstGeom>
          <a:noFill/>
          <a:ln>
            <a:solidFill>
              <a:schemeClr val="accent1">
                <a:shade val="95000"/>
                <a:satMod val="105000"/>
              </a:schemeClr>
            </a:solidFill>
          </a:ln>
        </p:spPr>
        <p:txBody>
          <a:bodyPr wrap="square" rtlCol="0">
            <a:spAutoFit/>
          </a:bodyPr>
          <a:lstStyle/>
          <a:p>
            <a:r>
              <a:rPr lang="en-US" sz="1600" dirty="0">
                <a:latin typeface="Arial" charset="0"/>
                <a:ea typeface="Arial" charset="0"/>
                <a:cs typeface="Arial" charset="0"/>
              </a:rPr>
              <a:t>June 2017: FDA approval of dabrafenib and trametinib for metastatic </a:t>
            </a:r>
            <a:r>
              <a:rPr lang="en-US" sz="1600" i="1" dirty="0">
                <a:latin typeface="Arial" charset="0"/>
                <a:ea typeface="Arial" charset="0"/>
                <a:cs typeface="Arial" charset="0"/>
              </a:rPr>
              <a:t>BRAF</a:t>
            </a:r>
            <a:r>
              <a:rPr lang="en-US" sz="1600" i="1" baseline="30000" dirty="0">
                <a:latin typeface="Arial" charset="0"/>
                <a:ea typeface="Arial" charset="0"/>
                <a:cs typeface="Arial" charset="0"/>
              </a:rPr>
              <a:t>V600E</a:t>
            </a:r>
            <a:r>
              <a:rPr lang="en-US" sz="1600" dirty="0">
                <a:latin typeface="Arial" charset="0"/>
                <a:ea typeface="Arial" charset="0"/>
                <a:cs typeface="Arial" charset="0"/>
              </a:rPr>
              <a:t> NSCLC</a:t>
            </a:r>
          </a:p>
        </p:txBody>
      </p:sp>
      <p:sp>
        <p:nvSpPr>
          <p:cNvPr id="7" name="TextBox 6"/>
          <p:cNvSpPr txBox="1"/>
          <p:nvPr/>
        </p:nvSpPr>
        <p:spPr>
          <a:xfrm rot="16200000">
            <a:off x="1261072" y="4993577"/>
            <a:ext cx="1638013" cy="420756"/>
          </a:xfrm>
          <a:prstGeom prst="rect">
            <a:avLst/>
          </a:prstGeom>
          <a:noFill/>
        </p:spPr>
        <p:txBody>
          <a:bodyPr wrap="square" rtlCol="0">
            <a:spAutoFit/>
          </a:bodyPr>
          <a:lstStyle/>
          <a:p>
            <a:r>
              <a:rPr lang="en-US" sz="1067" dirty="0"/>
              <a:t>Reduction from Baseline</a:t>
            </a:r>
          </a:p>
        </p:txBody>
      </p:sp>
      <p:sp>
        <p:nvSpPr>
          <p:cNvPr id="30" name="Title 1"/>
          <p:cNvSpPr>
            <a:spLocks noGrp="1"/>
          </p:cNvSpPr>
          <p:nvPr>
            <p:ph type="title"/>
          </p:nvPr>
        </p:nvSpPr>
        <p:spPr/>
        <p:txBody>
          <a:bodyPr/>
          <a:lstStyle/>
          <a:p>
            <a:r>
              <a:rPr lang="en-US" sz="3200" dirty="0">
                <a:latin typeface="Arial" panose="020B0604020202020204" pitchFamily="34" charset="0"/>
                <a:cs typeface="Arial" panose="020B0604020202020204" pitchFamily="34" charset="0"/>
              </a:rPr>
              <a:t>Oncogenic Mutations are Therapeutic Targets</a:t>
            </a:r>
            <a:endParaRPr lang="en-US" sz="3200" dirty="0"/>
          </a:p>
        </p:txBody>
      </p:sp>
      <p:pic>
        <p:nvPicPr>
          <p:cNvPr id="2" name="Picture 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472859" y="1062191"/>
            <a:ext cx="4177792" cy="2779776"/>
          </a:xfrm>
          <a:prstGeom prst="rect">
            <a:avLst/>
          </a:prstGeom>
        </p:spPr>
      </p:pic>
    </p:spTree>
    <p:extLst>
      <p:ext uri="{BB962C8B-B14F-4D97-AF65-F5344CB8AC3E}">
        <p14:creationId xmlns:p14="http://schemas.microsoft.com/office/powerpoint/2010/main" val="294669496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2"/>
                                        </p:tgtEl>
                                        <p:attrNameLst>
                                          <p:attrName>style.visibility</p:attrName>
                                        </p:attrNameLst>
                                      </p:cBhvr>
                                      <p:to>
                                        <p:strVal val="visible"/>
                                      </p:to>
                                    </p:set>
                                    <p:animEffect transition="in" filter="fade">
                                      <p:cBhvr>
                                        <p:cTn id="10" dur="500"/>
                                        <p:tgtEl>
                                          <p:spTgt spid="3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3"/>
                                        </p:tgtEl>
                                        <p:attrNameLst>
                                          <p:attrName>style.visibility</p:attrName>
                                        </p:attrNameLst>
                                      </p:cBhvr>
                                      <p:to>
                                        <p:strVal val="visible"/>
                                      </p:to>
                                    </p:set>
                                    <p:animEffect transition="in" filter="fade">
                                      <p:cBhvr>
                                        <p:cTn id="13" dur="500"/>
                                        <p:tgtEl>
                                          <p:spTgt spid="33"/>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4"/>
                                        </p:tgtEl>
                                        <p:attrNameLst>
                                          <p:attrName>style.visibility</p:attrName>
                                        </p:attrNameLst>
                                      </p:cBhvr>
                                      <p:to>
                                        <p:strVal val="visible"/>
                                      </p:to>
                                    </p:set>
                                    <p:animEffect transition="in" filter="fade">
                                      <p:cBhvr>
                                        <p:cTn id="16" dur="500"/>
                                        <p:tgtEl>
                                          <p:spTgt spid="34"/>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3" grpId="0"/>
      <p:bldP spid="34" grpId="0" animBg="1"/>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486FB0-D571-944A-9E2A-E8EB4A109151}"/>
              </a:ext>
            </a:extLst>
          </p:cNvPr>
          <p:cNvSpPr>
            <a:spLocks noGrp="1"/>
          </p:cNvSpPr>
          <p:nvPr>
            <p:ph type="title"/>
          </p:nvPr>
        </p:nvSpPr>
        <p:spPr>
          <a:xfrm>
            <a:off x="171265" y="106693"/>
            <a:ext cx="11394276" cy="685235"/>
          </a:xfrm>
        </p:spPr>
        <p:txBody>
          <a:bodyPr vert="horz" lIns="60960" tIns="0" rIns="0" bIns="0" rtlCol="0" anchor="t">
            <a:noAutofit/>
          </a:bodyPr>
          <a:lstStyle/>
          <a:p>
            <a:r>
              <a:rPr lang="en-US" sz="3200" dirty="0">
                <a:latin typeface="Arial" panose="020B0604020202020204" pitchFamily="34" charset="0"/>
                <a:cs typeface="Arial" panose="020B0604020202020204" pitchFamily="34" charset="0"/>
              </a:rPr>
              <a:t>Clinical Sequencing @ MSK</a:t>
            </a:r>
            <a:endParaRPr lang="en-US" sz="3200" i="1"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4A6CF754-F27C-8147-B408-0F576FC480EE}"/>
              </a:ext>
            </a:extLst>
          </p:cNvPr>
          <p:cNvSpPr txBox="1"/>
          <p:nvPr/>
        </p:nvSpPr>
        <p:spPr>
          <a:xfrm>
            <a:off x="626459" y="791928"/>
            <a:ext cx="9792159" cy="2637072"/>
          </a:xfrm>
          <a:prstGeom prst="rect">
            <a:avLst/>
          </a:prstGeom>
          <a:noFill/>
        </p:spPr>
        <p:txBody>
          <a:bodyPr wrap="square" lIns="60960" rIns="60960" rtlCol="0">
            <a:noAutofit/>
          </a:bodyPr>
          <a:lstStyle/>
          <a:p>
            <a:pPr>
              <a:spcAft>
                <a:spcPts val="1200"/>
              </a:spcAft>
            </a:pPr>
            <a:r>
              <a:rPr lang="en-US" sz="2667" b="1" dirty="0">
                <a:latin typeface="Arial" panose="020B0604020202020204" pitchFamily="34" charset="0"/>
                <a:cs typeface="Arial" panose="020B0604020202020204" pitchFamily="34" charset="0"/>
              </a:rPr>
              <a:t>Team of wet lab and computational scientist:</a:t>
            </a:r>
            <a:endParaRPr lang="en-US" sz="2400" dirty="0">
              <a:latin typeface="Arial" panose="020B0604020202020204" pitchFamily="34" charset="0"/>
              <a:cs typeface="Arial" panose="020B0604020202020204" pitchFamily="34" charset="0"/>
            </a:endParaRPr>
          </a:p>
          <a:p>
            <a:pPr marL="380990" indent="-380990">
              <a:spcAft>
                <a:spcPts val="800"/>
              </a:spcAft>
              <a:buFont typeface="Arial" panose="020B0604020202020204" pitchFamily="34" charset="0"/>
              <a:buChar char="•"/>
            </a:pPr>
            <a:r>
              <a:rPr lang="en-US" sz="2400" dirty="0">
                <a:latin typeface="Arial" panose="020B0604020202020204" pitchFamily="34" charset="0"/>
                <a:cs typeface="Arial" panose="020B0604020202020204" pitchFamily="34" charset="0"/>
              </a:rPr>
              <a:t>Extract DNA and RNA from patient samples</a:t>
            </a:r>
          </a:p>
          <a:p>
            <a:pPr marL="380990" indent="-380990">
              <a:spcAft>
                <a:spcPts val="800"/>
              </a:spcAft>
              <a:buFont typeface="Arial" panose="020B0604020202020204" pitchFamily="34" charset="0"/>
              <a:buChar char="•"/>
            </a:pPr>
            <a:r>
              <a:rPr lang="en-US" sz="2400" dirty="0">
                <a:latin typeface="Arial" panose="020B0604020202020204" pitchFamily="34" charset="0"/>
                <a:cs typeface="Arial" panose="020B0604020202020204" pitchFamily="34" charset="0"/>
              </a:rPr>
              <a:t>Prepare samples and subject them to sequencing</a:t>
            </a:r>
          </a:p>
          <a:p>
            <a:pPr marL="380990" indent="-380990">
              <a:spcAft>
                <a:spcPts val="800"/>
              </a:spcAft>
              <a:buFont typeface="Arial" panose="020B0604020202020204" pitchFamily="34" charset="0"/>
              <a:buChar char="•"/>
            </a:pPr>
            <a:r>
              <a:rPr lang="en-US" sz="2400" dirty="0">
                <a:latin typeface="Arial" panose="020B0604020202020204" pitchFamily="34" charset="0"/>
                <a:cs typeface="Arial" panose="020B0604020202020204" pitchFamily="34" charset="0"/>
              </a:rPr>
              <a:t>Analyze the sequencing results</a:t>
            </a:r>
          </a:p>
          <a:p>
            <a:pPr marL="380990" indent="-380990">
              <a:spcAft>
                <a:spcPts val="800"/>
              </a:spcAft>
              <a:buFont typeface="Arial" panose="020B0604020202020204" pitchFamily="34" charset="0"/>
              <a:buChar char="•"/>
            </a:pPr>
            <a:r>
              <a:rPr lang="en-US" sz="2400" dirty="0">
                <a:latin typeface="Arial" panose="020B0604020202020204" pitchFamily="34" charset="0"/>
                <a:cs typeface="Arial" panose="020B0604020202020204" pitchFamily="34" charset="0"/>
              </a:rPr>
              <a:t>Communicate findings with physicians to help patients</a:t>
            </a:r>
          </a:p>
        </p:txBody>
      </p:sp>
      <p:sp>
        <p:nvSpPr>
          <p:cNvPr id="11" name="TextBox 10">
            <a:extLst>
              <a:ext uri="{FF2B5EF4-FFF2-40B4-BE49-F238E27FC236}">
                <a16:creationId xmlns:a16="http://schemas.microsoft.com/office/drawing/2014/main" id="{461E36DB-A508-C34B-905F-8A70C4816ADF}"/>
              </a:ext>
            </a:extLst>
          </p:cNvPr>
          <p:cNvSpPr txBox="1"/>
          <p:nvPr/>
        </p:nvSpPr>
        <p:spPr>
          <a:xfrm>
            <a:off x="2780613" y="3768450"/>
            <a:ext cx="5439516" cy="634081"/>
          </a:xfrm>
          <a:prstGeom prst="rect">
            <a:avLst/>
          </a:prstGeom>
          <a:noFill/>
        </p:spPr>
        <p:txBody>
          <a:bodyPr wrap="square" lIns="60960" rIns="60960" rtlCol="0">
            <a:noAutofit/>
          </a:bodyPr>
          <a:lstStyle/>
          <a:p>
            <a:pPr algn="ctr">
              <a:spcAft>
                <a:spcPts val="1200"/>
              </a:spcAft>
            </a:pPr>
            <a:r>
              <a:rPr lang="en-US" sz="2667" b="1" dirty="0">
                <a:solidFill>
                  <a:srgbClr val="00CC80"/>
                </a:solidFill>
                <a:latin typeface="Arial" panose="020B0604020202020204" pitchFamily="34" charset="0"/>
                <a:cs typeface="Arial" panose="020B0604020202020204" pitchFamily="34" charset="0"/>
              </a:rPr>
              <a:t>Faster + Better</a:t>
            </a:r>
            <a:endParaRPr lang="en-US" sz="2400" dirty="0">
              <a:solidFill>
                <a:srgbClr val="00CC80"/>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2B5F40D9-7C1F-1B4A-9721-2B9EA21C4CBE}"/>
              </a:ext>
            </a:extLst>
          </p:cNvPr>
          <p:cNvSpPr txBox="1"/>
          <p:nvPr/>
        </p:nvSpPr>
        <p:spPr>
          <a:xfrm>
            <a:off x="2406009" y="4761252"/>
            <a:ext cx="6948017" cy="634081"/>
          </a:xfrm>
          <a:prstGeom prst="rect">
            <a:avLst/>
          </a:prstGeom>
          <a:noFill/>
        </p:spPr>
        <p:txBody>
          <a:bodyPr wrap="square" lIns="60960" rIns="60960" rtlCol="0">
            <a:noAutofit/>
          </a:bodyPr>
          <a:lstStyle/>
          <a:p>
            <a:pPr algn="ctr">
              <a:spcAft>
                <a:spcPts val="1200"/>
              </a:spcAft>
            </a:pPr>
            <a:r>
              <a:rPr lang="en-US" sz="3200" b="1" dirty="0">
                <a:solidFill>
                  <a:srgbClr val="0080FF"/>
                </a:solidFill>
                <a:latin typeface="Arial" panose="020B0604020202020204" pitchFamily="34" charset="0"/>
                <a:cs typeface="Arial" panose="020B0604020202020204" pitchFamily="34" charset="0"/>
              </a:rPr>
              <a:t>Innovation &lt;&gt; Implementation</a:t>
            </a:r>
            <a:endParaRPr lang="en-US" sz="3200" dirty="0">
              <a:solidFill>
                <a:srgbClr val="0080F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7565487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6"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p:cNvSpPr>
            <a:spLocks noGrp="1"/>
          </p:cNvSpPr>
          <p:nvPr>
            <p:ph type="title"/>
          </p:nvPr>
        </p:nvSpPr>
        <p:spPr/>
        <p:txBody>
          <a:bodyPr/>
          <a:lstStyle/>
          <a:p>
            <a:r>
              <a:rPr lang="en-US" sz="3200" dirty="0"/>
              <a:t>Monitoring for precision oncology trials</a:t>
            </a:r>
          </a:p>
        </p:txBody>
      </p:sp>
      <p:sp>
        <p:nvSpPr>
          <p:cNvPr id="2" name="TextBox 1"/>
          <p:cNvSpPr txBox="1"/>
          <p:nvPr/>
        </p:nvSpPr>
        <p:spPr>
          <a:xfrm>
            <a:off x="1015999" y="805557"/>
            <a:ext cx="10327343" cy="461665"/>
          </a:xfrm>
          <a:prstGeom prst="rect">
            <a:avLst/>
          </a:prstGeom>
          <a:noFill/>
        </p:spPr>
        <p:txBody>
          <a:bodyPr wrap="square" rtlCol="0">
            <a:spAutoFit/>
          </a:bodyPr>
          <a:lstStyle/>
          <a:p>
            <a:r>
              <a:rPr lang="en-US" sz="2400" i="1" dirty="0">
                <a:latin typeface="Arial" charset="0"/>
                <a:ea typeface="Arial" charset="0"/>
                <a:cs typeface="Arial" charset="0"/>
              </a:rPr>
              <a:t>Facilitating enrollment on pan-cancer ‘basket trials’</a:t>
            </a:r>
          </a:p>
        </p:txBody>
      </p:sp>
      <p:sp>
        <p:nvSpPr>
          <p:cNvPr id="5" name="AutoShape 2" descr="ngland_cropped.jpg"/>
          <p:cNvSpPr>
            <a:spLocks noChangeAspect="1" noChangeArrowheads="1"/>
          </p:cNvSpPr>
          <p:nvPr/>
        </p:nvSpPr>
        <p:spPr bwMode="auto">
          <a:xfrm>
            <a:off x="0" y="0"/>
            <a:ext cx="406400" cy="4064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en-US" sz="2400" dirty="0"/>
          </a:p>
        </p:txBody>
      </p:sp>
      <p:sp>
        <p:nvSpPr>
          <p:cNvPr id="11" name="TextBox 10"/>
          <p:cNvSpPr txBox="1"/>
          <p:nvPr/>
        </p:nvSpPr>
        <p:spPr>
          <a:xfrm>
            <a:off x="4560027" y="2926685"/>
            <a:ext cx="3581847" cy="297454"/>
          </a:xfrm>
          <a:prstGeom prst="rect">
            <a:avLst/>
          </a:prstGeom>
          <a:noFill/>
        </p:spPr>
        <p:txBody>
          <a:bodyPr wrap="square" rtlCol="0">
            <a:spAutoFit/>
          </a:bodyPr>
          <a:lstStyle/>
          <a:p>
            <a:r>
              <a:rPr lang="en-US" sz="1333" dirty="0">
                <a:latin typeface="Arial" charset="0"/>
                <a:ea typeface="Arial" charset="0"/>
                <a:cs typeface="Arial" charset="0"/>
              </a:rPr>
              <a:t>Eubank et al., </a:t>
            </a:r>
            <a:r>
              <a:rPr lang="en-US" sz="1333" i="1" dirty="0">
                <a:latin typeface="Arial" charset="0"/>
                <a:ea typeface="Arial" charset="0"/>
                <a:cs typeface="Arial" charset="0"/>
              </a:rPr>
              <a:t>J Am Med Inform Assoc</a:t>
            </a:r>
            <a:r>
              <a:rPr lang="en-US" sz="1333" dirty="0">
                <a:latin typeface="Arial" charset="0"/>
                <a:ea typeface="Arial" charset="0"/>
                <a:cs typeface="Arial" charset="0"/>
              </a:rPr>
              <a:t>, 2016</a:t>
            </a:r>
          </a:p>
        </p:txBody>
      </p:sp>
      <p:sp>
        <p:nvSpPr>
          <p:cNvPr id="3" name="Right Arrow 2"/>
          <p:cNvSpPr/>
          <p:nvPr/>
        </p:nvSpPr>
        <p:spPr>
          <a:xfrm>
            <a:off x="3847336" y="1400702"/>
            <a:ext cx="5334029" cy="1825007"/>
          </a:xfrm>
          <a:prstGeom prst="rightArrow">
            <a:avLst>
              <a:gd name="adj1" fmla="val 69053"/>
              <a:gd name="adj2" fmla="val 50000"/>
            </a:avLst>
          </a:prstGeom>
          <a:gradFill>
            <a:gsLst>
              <a:gs pos="0">
                <a:schemeClr val="bg1"/>
              </a:gs>
              <a:gs pos="100000">
                <a:schemeClr val="accent1">
                  <a:tint val="50000"/>
                  <a:shade val="100000"/>
                  <a:satMod val="350000"/>
                </a:schemeClr>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7" name="TextBox 6"/>
          <p:cNvSpPr txBox="1"/>
          <p:nvPr/>
        </p:nvSpPr>
        <p:spPr>
          <a:xfrm>
            <a:off x="944081" y="1610946"/>
            <a:ext cx="2915824" cy="318100"/>
          </a:xfrm>
          <a:prstGeom prst="rect">
            <a:avLst/>
          </a:prstGeom>
          <a:noFill/>
        </p:spPr>
        <p:txBody>
          <a:bodyPr wrap="square" rtlCol="0">
            <a:spAutoFit/>
          </a:bodyPr>
          <a:lstStyle/>
          <a:p>
            <a:pPr algn="r"/>
            <a:r>
              <a:rPr lang="en-US" sz="1467" dirty="0">
                <a:latin typeface="Arial" charset="0"/>
                <a:ea typeface="Arial" charset="0"/>
                <a:cs typeface="Arial" charset="0"/>
              </a:rPr>
              <a:t>MSK-IMPACT results</a:t>
            </a:r>
          </a:p>
        </p:txBody>
      </p:sp>
      <p:sp>
        <p:nvSpPr>
          <p:cNvPr id="12" name="TextBox 11"/>
          <p:cNvSpPr txBox="1"/>
          <p:nvPr/>
        </p:nvSpPr>
        <p:spPr>
          <a:xfrm>
            <a:off x="947700" y="1918941"/>
            <a:ext cx="2912205" cy="318100"/>
          </a:xfrm>
          <a:prstGeom prst="rect">
            <a:avLst/>
          </a:prstGeom>
          <a:noFill/>
        </p:spPr>
        <p:txBody>
          <a:bodyPr wrap="square" rtlCol="0">
            <a:spAutoFit/>
          </a:bodyPr>
          <a:lstStyle/>
          <a:p>
            <a:pPr algn="r"/>
            <a:r>
              <a:rPr lang="en-US" sz="1467" dirty="0">
                <a:latin typeface="Arial" charset="0"/>
                <a:ea typeface="Arial" charset="0"/>
                <a:cs typeface="Arial" charset="0"/>
              </a:rPr>
              <a:t>Surgical pathology results</a:t>
            </a:r>
          </a:p>
        </p:txBody>
      </p:sp>
      <p:sp>
        <p:nvSpPr>
          <p:cNvPr id="14" name="TextBox 13"/>
          <p:cNvSpPr txBox="1"/>
          <p:nvPr/>
        </p:nvSpPr>
        <p:spPr>
          <a:xfrm>
            <a:off x="947700" y="2241803"/>
            <a:ext cx="2912205" cy="318100"/>
          </a:xfrm>
          <a:prstGeom prst="rect">
            <a:avLst/>
          </a:prstGeom>
          <a:noFill/>
        </p:spPr>
        <p:txBody>
          <a:bodyPr wrap="square" rtlCol="0">
            <a:spAutoFit/>
          </a:bodyPr>
          <a:lstStyle/>
          <a:p>
            <a:pPr algn="r"/>
            <a:r>
              <a:rPr lang="en-US" sz="1467" dirty="0">
                <a:latin typeface="Arial" charset="0"/>
                <a:ea typeface="Arial" charset="0"/>
                <a:cs typeface="Arial" charset="0"/>
              </a:rPr>
              <a:t>Clinical information system</a:t>
            </a:r>
          </a:p>
        </p:txBody>
      </p:sp>
      <p:sp>
        <p:nvSpPr>
          <p:cNvPr id="15" name="TextBox 14"/>
          <p:cNvSpPr txBox="1"/>
          <p:nvPr/>
        </p:nvSpPr>
        <p:spPr>
          <a:xfrm>
            <a:off x="947700" y="2544347"/>
            <a:ext cx="2912205" cy="318100"/>
          </a:xfrm>
          <a:prstGeom prst="rect">
            <a:avLst/>
          </a:prstGeom>
          <a:noFill/>
        </p:spPr>
        <p:txBody>
          <a:bodyPr wrap="square" rtlCol="0">
            <a:spAutoFit/>
          </a:bodyPr>
          <a:lstStyle/>
          <a:p>
            <a:pPr algn="r"/>
            <a:r>
              <a:rPr lang="en-US" sz="1467" dirty="0">
                <a:latin typeface="Arial" charset="0"/>
                <a:ea typeface="Arial" charset="0"/>
                <a:cs typeface="Arial" charset="0"/>
              </a:rPr>
              <a:t>Scheduling system</a:t>
            </a:r>
          </a:p>
        </p:txBody>
      </p:sp>
      <p:sp>
        <p:nvSpPr>
          <p:cNvPr id="16" name="TextBox 15"/>
          <p:cNvSpPr txBox="1"/>
          <p:nvPr/>
        </p:nvSpPr>
        <p:spPr>
          <a:xfrm>
            <a:off x="5932602" y="2078263"/>
            <a:ext cx="2953732" cy="338554"/>
          </a:xfrm>
          <a:prstGeom prst="rect">
            <a:avLst/>
          </a:prstGeom>
          <a:noFill/>
        </p:spPr>
        <p:txBody>
          <a:bodyPr wrap="square" rtlCol="0">
            <a:spAutoFit/>
          </a:bodyPr>
          <a:lstStyle/>
          <a:p>
            <a:r>
              <a:rPr lang="en-US" sz="1600" i="1" dirty="0">
                <a:latin typeface="Arial" charset="0"/>
                <a:ea typeface="Arial" charset="0"/>
                <a:cs typeface="Arial" charset="0"/>
              </a:rPr>
              <a:t>Darwin</a:t>
            </a:r>
            <a:r>
              <a:rPr lang="en-US" sz="1600" dirty="0">
                <a:latin typeface="Arial" charset="0"/>
                <a:ea typeface="Arial" charset="0"/>
                <a:cs typeface="Arial" charset="0"/>
              </a:rPr>
              <a:t> institutional database</a:t>
            </a:r>
          </a:p>
        </p:txBody>
      </p:sp>
      <p:sp>
        <p:nvSpPr>
          <p:cNvPr id="17" name="TextBox 16"/>
          <p:cNvSpPr txBox="1"/>
          <p:nvPr/>
        </p:nvSpPr>
        <p:spPr>
          <a:xfrm>
            <a:off x="9213100" y="2115971"/>
            <a:ext cx="2220968" cy="338554"/>
          </a:xfrm>
          <a:prstGeom prst="rect">
            <a:avLst/>
          </a:prstGeom>
          <a:noFill/>
        </p:spPr>
        <p:txBody>
          <a:bodyPr wrap="square" rtlCol="0">
            <a:spAutoFit/>
          </a:bodyPr>
          <a:lstStyle/>
          <a:p>
            <a:r>
              <a:rPr lang="en-US" sz="1600" dirty="0">
                <a:latin typeface="Arial" charset="0"/>
                <a:ea typeface="Arial" charset="0"/>
                <a:cs typeface="Arial" charset="0"/>
              </a:rPr>
              <a:t>Automatic alert to MD</a:t>
            </a:r>
          </a:p>
        </p:txBody>
      </p:sp>
      <p:sp>
        <p:nvSpPr>
          <p:cNvPr id="8" name="Arc 7"/>
          <p:cNvSpPr/>
          <p:nvPr/>
        </p:nvSpPr>
        <p:spPr>
          <a:xfrm rot="10800000">
            <a:off x="3838518" y="1350368"/>
            <a:ext cx="4155404" cy="828393"/>
          </a:xfrm>
          <a:prstGeom prst="arc">
            <a:avLst/>
          </a:prstGeom>
          <a:ln w="19050"/>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sz="2400" dirty="0"/>
          </a:p>
        </p:txBody>
      </p:sp>
      <p:sp>
        <p:nvSpPr>
          <p:cNvPr id="18" name="Arc 17"/>
          <p:cNvSpPr/>
          <p:nvPr/>
        </p:nvSpPr>
        <p:spPr>
          <a:xfrm rot="10800000" flipV="1">
            <a:off x="3838522" y="2388830"/>
            <a:ext cx="4155404" cy="841897"/>
          </a:xfrm>
          <a:prstGeom prst="arc">
            <a:avLst/>
          </a:prstGeom>
          <a:ln w="19050"/>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sz="2400" dirty="0"/>
          </a:p>
        </p:txBody>
      </p:sp>
      <p:sp>
        <p:nvSpPr>
          <p:cNvPr id="19" name="Arc 18"/>
          <p:cNvSpPr/>
          <p:nvPr/>
        </p:nvSpPr>
        <p:spPr>
          <a:xfrm rot="10800000" flipV="1">
            <a:off x="3838518" y="2322696"/>
            <a:ext cx="4155404" cy="278824"/>
          </a:xfrm>
          <a:prstGeom prst="arc">
            <a:avLst/>
          </a:prstGeom>
          <a:ln w="19050"/>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sz="2400" dirty="0"/>
          </a:p>
        </p:txBody>
      </p:sp>
      <p:sp>
        <p:nvSpPr>
          <p:cNvPr id="20" name="Arc 19"/>
          <p:cNvSpPr/>
          <p:nvPr/>
        </p:nvSpPr>
        <p:spPr>
          <a:xfrm rot="10800000">
            <a:off x="3838517" y="1952531"/>
            <a:ext cx="4155404" cy="299717"/>
          </a:xfrm>
          <a:prstGeom prst="arc">
            <a:avLst/>
          </a:prstGeom>
          <a:ln w="19050"/>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sz="2400" dirty="0"/>
          </a:p>
        </p:txBody>
      </p:sp>
      <p:pic>
        <p:nvPicPr>
          <p:cNvPr id="31" name="Picture 30"/>
          <p:cNvPicPr>
            <a:picLocks noChangeAspect="1"/>
          </p:cNvPicPr>
          <p:nvPr/>
        </p:nvPicPr>
        <p:blipFill rotWithShape="1">
          <a:blip r:embed="rId3">
            <a:extLst>
              <a:ext uri="{28A0092B-C50C-407E-A947-70E740481C1C}">
                <a14:useLocalDpi xmlns:a14="http://schemas.microsoft.com/office/drawing/2010/main" val="0"/>
              </a:ext>
            </a:extLst>
          </a:blip>
          <a:srcRect b="7764"/>
          <a:stretch/>
        </p:blipFill>
        <p:spPr>
          <a:xfrm>
            <a:off x="3053754" y="3467309"/>
            <a:ext cx="5508487" cy="3219956"/>
          </a:xfrm>
          <a:prstGeom prst="rect">
            <a:avLst/>
          </a:prstGeom>
        </p:spPr>
      </p:pic>
      <p:sp>
        <p:nvSpPr>
          <p:cNvPr id="32" name="TextBox 31"/>
          <p:cNvSpPr txBox="1"/>
          <p:nvPr/>
        </p:nvSpPr>
        <p:spPr>
          <a:xfrm>
            <a:off x="155386" y="6338451"/>
            <a:ext cx="7057607" cy="318100"/>
          </a:xfrm>
          <a:prstGeom prst="rect">
            <a:avLst/>
          </a:prstGeom>
          <a:noFill/>
        </p:spPr>
        <p:txBody>
          <a:bodyPr wrap="square" rtlCol="0">
            <a:spAutoFit/>
          </a:bodyPr>
          <a:lstStyle/>
          <a:p>
            <a:r>
              <a:rPr lang="en-US" sz="1467" dirty="0">
                <a:latin typeface="Arial" charset="0"/>
                <a:ea typeface="Arial" charset="0"/>
                <a:cs typeface="Arial" charset="0"/>
              </a:rPr>
              <a:t>David Hyman</a:t>
            </a:r>
          </a:p>
        </p:txBody>
      </p:sp>
    </p:spTree>
    <p:extLst>
      <p:ext uri="{BB962C8B-B14F-4D97-AF65-F5344CB8AC3E}">
        <p14:creationId xmlns:p14="http://schemas.microsoft.com/office/powerpoint/2010/main" val="96088528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fade">
                                      <p:cBhvr>
                                        <p:cTn id="12"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Lst>
  </p:timing>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 name="Title 1"/>
          <p:cNvSpPr>
            <a:spLocks noGrp="1"/>
          </p:cNvSpPr>
          <p:nvPr>
            <p:ph type="title"/>
          </p:nvPr>
        </p:nvSpPr>
        <p:spPr/>
        <p:txBody>
          <a:bodyPr/>
          <a:lstStyle/>
          <a:p>
            <a:r>
              <a:rPr lang="en-US" dirty="0"/>
              <a:t>Eligibility monitoring for precision oncology trials</a:t>
            </a:r>
          </a:p>
        </p:txBody>
      </p:sp>
      <p:sp>
        <p:nvSpPr>
          <p:cNvPr id="2" name="TextBox 1"/>
          <p:cNvSpPr txBox="1"/>
          <p:nvPr/>
        </p:nvSpPr>
        <p:spPr>
          <a:xfrm>
            <a:off x="1015999" y="805557"/>
            <a:ext cx="10327343" cy="461665"/>
          </a:xfrm>
          <a:prstGeom prst="rect">
            <a:avLst/>
          </a:prstGeom>
          <a:noFill/>
        </p:spPr>
        <p:txBody>
          <a:bodyPr wrap="square" rtlCol="0">
            <a:spAutoFit/>
          </a:bodyPr>
          <a:lstStyle/>
          <a:p>
            <a:r>
              <a:rPr lang="en-US" sz="2400" i="1" dirty="0">
                <a:latin typeface="Arial" charset="0"/>
                <a:ea typeface="Arial" charset="0"/>
                <a:cs typeface="Arial" charset="0"/>
              </a:rPr>
              <a:t>Facilitating enrollment on pan-cancer ‘basket trials’</a:t>
            </a:r>
          </a:p>
        </p:txBody>
      </p:sp>
      <p:sp>
        <p:nvSpPr>
          <p:cNvPr id="5" name="AutoShape 2" descr="ngland_cropped.jpg"/>
          <p:cNvSpPr>
            <a:spLocks noChangeAspect="1" noChangeArrowheads="1"/>
          </p:cNvSpPr>
          <p:nvPr/>
        </p:nvSpPr>
        <p:spPr bwMode="auto">
          <a:xfrm>
            <a:off x="0" y="0"/>
            <a:ext cx="406400" cy="4064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en-US" sz="2400" dirty="0"/>
          </a:p>
        </p:txBody>
      </p:sp>
      <p:sp>
        <p:nvSpPr>
          <p:cNvPr id="11" name="TextBox 10"/>
          <p:cNvSpPr txBox="1"/>
          <p:nvPr/>
        </p:nvSpPr>
        <p:spPr>
          <a:xfrm>
            <a:off x="4560027" y="2926685"/>
            <a:ext cx="3581847" cy="297454"/>
          </a:xfrm>
          <a:prstGeom prst="rect">
            <a:avLst/>
          </a:prstGeom>
          <a:noFill/>
        </p:spPr>
        <p:txBody>
          <a:bodyPr wrap="square" rtlCol="0">
            <a:spAutoFit/>
          </a:bodyPr>
          <a:lstStyle/>
          <a:p>
            <a:r>
              <a:rPr lang="en-US" sz="1333" dirty="0">
                <a:latin typeface="Arial" charset="0"/>
                <a:ea typeface="Arial" charset="0"/>
                <a:cs typeface="Arial" charset="0"/>
              </a:rPr>
              <a:t>Eubank et al., </a:t>
            </a:r>
            <a:r>
              <a:rPr lang="en-US" sz="1333" i="1" dirty="0">
                <a:latin typeface="Arial" charset="0"/>
                <a:ea typeface="Arial" charset="0"/>
                <a:cs typeface="Arial" charset="0"/>
              </a:rPr>
              <a:t>J Am Med Inform Assoc</a:t>
            </a:r>
            <a:r>
              <a:rPr lang="en-US" sz="1333" dirty="0">
                <a:latin typeface="Arial" charset="0"/>
                <a:ea typeface="Arial" charset="0"/>
                <a:cs typeface="Arial" charset="0"/>
              </a:rPr>
              <a:t>, 2016</a:t>
            </a:r>
          </a:p>
        </p:txBody>
      </p:sp>
      <p:sp>
        <p:nvSpPr>
          <p:cNvPr id="3" name="Right Arrow 2"/>
          <p:cNvSpPr/>
          <p:nvPr/>
        </p:nvSpPr>
        <p:spPr>
          <a:xfrm>
            <a:off x="3847336" y="1400702"/>
            <a:ext cx="5334029" cy="1825007"/>
          </a:xfrm>
          <a:prstGeom prst="rightArrow">
            <a:avLst>
              <a:gd name="adj1" fmla="val 69053"/>
              <a:gd name="adj2" fmla="val 50000"/>
            </a:avLst>
          </a:prstGeom>
          <a:gradFill>
            <a:gsLst>
              <a:gs pos="0">
                <a:schemeClr val="bg1"/>
              </a:gs>
              <a:gs pos="100000">
                <a:schemeClr val="accent1">
                  <a:tint val="50000"/>
                  <a:shade val="100000"/>
                  <a:satMod val="350000"/>
                </a:schemeClr>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7" name="TextBox 6"/>
          <p:cNvSpPr txBox="1"/>
          <p:nvPr/>
        </p:nvSpPr>
        <p:spPr>
          <a:xfrm>
            <a:off x="944081" y="1610946"/>
            <a:ext cx="2915824" cy="318100"/>
          </a:xfrm>
          <a:prstGeom prst="rect">
            <a:avLst/>
          </a:prstGeom>
          <a:noFill/>
        </p:spPr>
        <p:txBody>
          <a:bodyPr wrap="square" rtlCol="0">
            <a:spAutoFit/>
          </a:bodyPr>
          <a:lstStyle/>
          <a:p>
            <a:pPr algn="r"/>
            <a:r>
              <a:rPr lang="en-US" sz="1467" dirty="0">
                <a:latin typeface="Arial" charset="0"/>
                <a:ea typeface="Arial" charset="0"/>
                <a:cs typeface="Arial" charset="0"/>
              </a:rPr>
              <a:t>MSK-IMPACT results</a:t>
            </a:r>
          </a:p>
        </p:txBody>
      </p:sp>
      <p:sp>
        <p:nvSpPr>
          <p:cNvPr id="12" name="TextBox 11"/>
          <p:cNvSpPr txBox="1"/>
          <p:nvPr/>
        </p:nvSpPr>
        <p:spPr>
          <a:xfrm>
            <a:off x="947700" y="1918941"/>
            <a:ext cx="2912205" cy="318100"/>
          </a:xfrm>
          <a:prstGeom prst="rect">
            <a:avLst/>
          </a:prstGeom>
          <a:noFill/>
        </p:spPr>
        <p:txBody>
          <a:bodyPr wrap="square" rtlCol="0">
            <a:spAutoFit/>
          </a:bodyPr>
          <a:lstStyle/>
          <a:p>
            <a:pPr algn="r"/>
            <a:r>
              <a:rPr lang="en-US" sz="1467" dirty="0">
                <a:latin typeface="Arial" charset="0"/>
                <a:ea typeface="Arial" charset="0"/>
                <a:cs typeface="Arial" charset="0"/>
              </a:rPr>
              <a:t>Surgical pathology results</a:t>
            </a:r>
          </a:p>
        </p:txBody>
      </p:sp>
      <p:sp>
        <p:nvSpPr>
          <p:cNvPr id="14" name="TextBox 13"/>
          <p:cNvSpPr txBox="1"/>
          <p:nvPr/>
        </p:nvSpPr>
        <p:spPr>
          <a:xfrm>
            <a:off x="947700" y="2241803"/>
            <a:ext cx="2912205" cy="318100"/>
          </a:xfrm>
          <a:prstGeom prst="rect">
            <a:avLst/>
          </a:prstGeom>
          <a:noFill/>
        </p:spPr>
        <p:txBody>
          <a:bodyPr wrap="square" rtlCol="0">
            <a:spAutoFit/>
          </a:bodyPr>
          <a:lstStyle/>
          <a:p>
            <a:pPr algn="r"/>
            <a:r>
              <a:rPr lang="en-US" sz="1467" dirty="0">
                <a:latin typeface="Arial" charset="0"/>
                <a:ea typeface="Arial" charset="0"/>
                <a:cs typeface="Arial" charset="0"/>
              </a:rPr>
              <a:t>Clinical information system</a:t>
            </a:r>
          </a:p>
        </p:txBody>
      </p:sp>
      <p:sp>
        <p:nvSpPr>
          <p:cNvPr id="15" name="TextBox 14"/>
          <p:cNvSpPr txBox="1"/>
          <p:nvPr/>
        </p:nvSpPr>
        <p:spPr>
          <a:xfrm>
            <a:off x="947700" y="2544347"/>
            <a:ext cx="2912205" cy="318100"/>
          </a:xfrm>
          <a:prstGeom prst="rect">
            <a:avLst/>
          </a:prstGeom>
          <a:noFill/>
        </p:spPr>
        <p:txBody>
          <a:bodyPr wrap="square" rtlCol="0">
            <a:spAutoFit/>
          </a:bodyPr>
          <a:lstStyle/>
          <a:p>
            <a:pPr algn="r"/>
            <a:r>
              <a:rPr lang="en-US" sz="1467" dirty="0">
                <a:latin typeface="Arial" charset="0"/>
                <a:ea typeface="Arial" charset="0"/>
                <a:cs typeface="Arial" charset="0"/>
              </a:rPr>
              <a:t>Scheduling system</a:t>
            </a:r>
          </a:p>
        </p:txBody>
      </p:sp>
      <p:sp>
        <p:nvSpPr>
          <p:cNvPr id="16" name="TextBox 15"/>
          <p:cNvSpPr txBox="1"/>
          <p:nvPr/>
        </p:nvSpPr>
        <p:spPr>
          <a:xfrm>
            <a:off x="5932602" y="2078263"/>
            <a:ext cx="2953732" cy="338554"/>
          </a:xfrm>
          <a:prstGeom prst="rect">
            <a:avLst/>
          </a:prstGeom>
          <a:noFill/>
        </p:spPr>
        <p:txBody>
          <a:bodyPr wrap="square" rtlCol="0">
            <a:spAutoFit/>
          </a:bodyPr>
          <a:lstStyle/>
          <a:p>
            <a:r>
              <a:rPr lang="en-US" sz="1600" i="1" dirty="0">
                <a:latin typeface="Arial" charset="0"/>
                <a:ea typeface="Arial" charset="0"/>
                <a:cs typeface="Arial" charset="0"/>
              </a:rPr>
              <a:t>Darwin</a:t>
            </a:r>
            <a:r>
              <a:rPr lang="en-US" sz="1600" dirty="0">
                <a:latin typeface="Arial" charset="0"/>
                <a:ea typeface="Arial" charset="0"/>
                <a:cs typeface="Arial" charset="0"/>
              </a:rPr>
              <a:t> institutional database</a:t>
            </a:r>
          </a:p>
        </p:txBody>
      </p:sp>
      <p:sp>
        <p:nvSpPr>
          <p:cNvPr id="17" name="TextBox 16"/>
          <p:cNvSpPr txBox="1"/>
          <p:nvPr/>
        </p:nvSpPr>
        <p:spPr>
          <a:xfrm>
            <a:off x="9213100" y="2115971"/>
            <a:ext cx="2220968" cy="338554"/>
          </a:xfrm>
          <a:prstGeom prst="rect">
            <a:avLst/>
          </a:prstGeom>
          <a:noFill/>
        </p:spPr>
        <p:txBody>
          <a:bodyPr wrap="square" rtlCol="0">
            <a:spAutoFit/>
          </a:bodyPr>
          <a:lstStyle/>
          <a:p>
            <a:r>
              <a:rPr lang="en-US" sz="1600" dirty="0">
                <a:latin typeface="Arial" charset="0"/>
                <a:ea typeface="Arial" charset="0"/>
                <a:cs typeface="Arial" charset="0"/>
              </a:rPr>
              <a:t>Automatic alert to MD</a:t>
            </a:r>
          </a:p>
        </p:txBody>
      </p:sp>
      <p:sp>
        <p:nvSpPr>
          <p:cNvPr id="8" name="Arc 7"/>
          <p:cNvSpPr/>
          <p:nvPr/>
        </p:nvSpPr>
        <p:spPr>
          <a:xfrm rot="10800000">
            <a:off x="3838518" y="1350368"/>
            <a:ext cx="4155404" cy="828393"/>
          </a:xfrm>
          <a:prstGeom prst="arc">
            <a:avLst/>
          </a:prstGeom>
          <a:ln w="19050"/>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sz="2400" dirty="0"/>
          </a:p>
        </p:txBody>
      </p:sp>
      <p:sp>
        <p:nvSpPr>
          <p:cNvPr id="18" name="Arc 17"/>
          <p:cNvSpPr/>
          <p:nvPr/>
        </p:nvSpPr>
        <p:spPr>
          <a:xfrm rot="10800000" flipV="1">
            <a:off x="3838522" y="2388830"/>
            <a:ext cx="4155404" cy="841897"/>
          </a:xfrm>
          <a:prstGeom prst="arc">
            <a:avLst/>
          </a:prstGeom>
          <a:ln w="19050"/>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sz="2400" dirty="0"/>
          </a:p>
        </p:txBody>
      </p:sp>
      <p:sp>
        <p:nvSpPr>
          <p:cNvPr id="19" name="Arc 18"/>
          <p:cNvSpPr/>
          <p:nvPr/>
        </p:nvSpPr>
        <p:spPr>
          <a:xfrm rot="10800000" flipV="1">
            <a:off x="3838518" y="2322696"/>
            <a:ext cx="4155404" cy="278824"/>
          </a:xfrm>
          <a:prstGeom prst="arc">
            <a:avLst/>
          </a:prstGeom>
          <a:ln w="19050"/>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sz="2400" dirty="0"/>
          </a:p>
        </p:txBody>
      </p:sp>
      <p:sp>
        <p:nvSpPr>
          <p:cNvPr id="20" name="Arc 19"/>
          <p:cNvSpPr/>
          <p:nvPr/>
        </p:nvSpPr>
        <p:spPr>
          <a:xfrm rot="10800000">
            <a:off x="3838517" y="1952531"/>
            <a:ext cx="4155404" cy="299717"/>
          </a:xfrm>
          <a:prstGeom prst="arc">
            <a:avLst/>
          </a:prstGeom>
          <a:ln w="19050"/>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sz="2400" dirty="0"/>
          </a:p>
        </p:txBody>
      </p:sp>
      <p:sp>
        <p:nvSpPr>
          <p:cNvPr id="22" name="Rectangle 21"/>
          <p:cNvSpPr/>
          <p:nvPr/>
        </p:nvSpPr>
        <p:spPr>
          <a:xfrm>
            <a:off x="8197669" y="6242120"/>
            <a:ext cx="3014617" cy="59944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a:t>`</a:t>
            </a:r>
          </a:p>
        </p:txBody>
      </p:sp>
      <p:pic>
        <p:nvPicPr>
          <p:cNvPr id="24" name="Picture 23"/>
          <p:cNvPicPr>
            <a:picLocks noChangeAspect="1"/>
          </p:cNvPicPr>
          <p:nvPr/>
        </p:nvPicPr>
        <p:blipFill rotWithShape="1">
          <a:blip r:embed="rId3">
            <a:extLst>
              <a:ext uri="{28A0092B-C50C-407E-A947-70E740481C1C}">
                <a14:useLocalDpi xmlns:a14="http://schemas.microsoft.com/office/drawing/2010/main" val="0"/>
              </a:ext>
            </a:extLst>
          </a:blip>
          <a:srcRect t="5446"/>
          <a:stretch/>
        </p:blipFill>
        <p:spPr>
          <a:xfrm>
            <a:off x="6777597" y="3935975"/>
            <a:ext cx="4434688" cy="2296039"/>
          </a:xfrm>
          <a:prstGeom prst="rect">
            <a:avLst/>
          </a:prstGeom>
        </p:spPr>
      </p:pic>
      <p:sp>
        <p:nvSpPr>
          <p:cNvPr id="25" name="TextBox 24"/>
          <p:cNvSpPr txBox="1"/>
          <p:nvPr/>
        </p:nvSpPr>
        <p:spPr>
          <a:xfrm>
            <a:off x="557597" y="6310200"/>
            <a:ext cx="4130667" cy="297454"/>
          </a:xfrm>
          <a:prstGeom prst="rect">
            <a:avLst/>
          </a:prstGeom>
          <a:noFill/>
        </p:spPr>
        <p:txBody>
          <a:bodyPr wrap="square" rtlCol="0">
            <a:spAutoFit/>
          </a:bodyPr>
          <a:lstStyle/>
          <a:p>
            <a:r>
              <a:rPr lang="en-US" sz="1333" dirty="0">
                <a:latin typeface="Arial" charset="0"/>
                <a:ea typeface="Arial" charset="0"/>
                <a:cs typeface="Arial" charset="0"/>
              </a:rPr>
              <a:t>Hyman </a:t>
            </a:r>
            <a:r>
              <a:rPr lang="en-US" sz="1333" i="1" dirty="0">
                <a:latin typeface="Arial" charset="0"/>
                <a:ea typeface="Arial" charset="0"/>
                <a:cs typeface="Arial" charset="0"/>
              </a:rPr>
              <a:t>et al</a:t>
            </a:r>
            <a:r>
              <a:rPr lang="en-US" sz="1333" dirty="0">
                <a:latin typeface="Arial" charset="0"/>
                <a:ea typeface="Arial" charset="0"/>
                <a:cs typeface="Arial" charset="0"/>
              </a:rPr>
              <a:t>., </a:t>
            </a:r>
            <a:r>
              <a:rPr lang="en-US" sz="1333" i="1" dirty="0">
                <a:latin typeface="Arial" charset="0"/>
                <a:ea typeface="Arial" charset="0"/>
                <a:cs typeface="Arial" charset="0"/>
              </a:rPr>
              <a:t>Nature</a:t>
            </a:r>
            <a:r>
              <a:rPr lang="en-US" sz="1333" dirty="0">
                <a:latin typeface="Arial" charset="0"/>
                <a:ea typeface="Arial" charset="0"/>
                <a:cs typeface="Arial" charset="0"/>
              </a:rPr>
              <a:t>, 2018</a:t>
            </a:r>
          </a:p>
        </p:txBody>
      </p:sp>
      <p:sp>
        <p:nvSpPr>
          <p:cNvPr id="26" name="TextBox 25"/>
          <p:cNvSpPr txBox="1"/>
          <p:nvPr/>
        </p:nvSpPr>
        <p:spPr>
          <a:xfrm>
            <a:off x="6602460" y="6310200"/>
            <a:ext cx="5262744" cy="297454"/>
          </a:xfrm>
          <a:prstGeom prst="rect">
            <a:avLst/>
          </a:prstGeom>
          <a:noFill/>
        </p:spPr>
        <p:txBody>
          <a:bodyPr wrap="square" rtlCol="0">
            <a:spAutoFit/>
          </a:bodyPr>
          <a:lstStyle/>
          <a:p>
            <a:r>
              <a:rPr lang="en-US" sz="1333" dirty="0">
                <a:latin typeface="Arial" charset="0"/>
                <a:ea typeface="Arial" charset="0"/>
                <a:cs typeface="Arial" charset="0"/>
              </a:rPr>
              <a:t>Drilon </a:t>
            </a:r>
            <a:r>
              <a:rPr lang="en-US" sz="1333" i="1" dirty="0">
                <a:latin typeface="Arial" charset="0"/>
                <a:ea typeface="Arial" charset="0"/>
                <a:cs typeface="Arial" charset="0"/>
              </a:rPr>
              <a:t>et al</a:t>
            </a:r>
            <a:r>
              <a:rPr lang="en-US" sz="1333" dirty="0">
                <a:latin typeface="Arial" charset="0"/>
                <a:ea typeface="Arial" charset="0"/>
                <a:cs typeface="Arial" charset="0"/>
              </a:rPr>
              <a:t>., </a:t>
            </a:r>
            <a:r>
              <a:rPr lang="en-US" sz="1333" i="1" dirty="0">
                <a:latin typeface="Arial" charset="0"/>
                <a:ea typeface="Arial" charset="0"/>
                <a:cs typeface="Arial" charset="0"/>
              </a:rPr>
              <a:t>NEJM</a:t>
            </a:r>
            <a:r>
              <a:rPr lang="en-US" sz="1333" dirty="0">
                <a:latin typeface="Arial" charset="0"/>
                <a:ea typeface="Arial" charset="0"/>
                <a:cs typeface="Arial" charset="0"/>
              </a:rPr>
              <a:t>, 2018</a:t>
            </a:r>
          </a:p>
        </p:txBody>
      </p:sp>
      <p:sp>
        <p:nvSpPr>
          <p:cNvPr id="27" name="TextBox 26"/>
          <p:cNvSpPr txBox="1"/>
          <p:nvPr/>
        </p:nvSpPr>
        <p:spPr>
          <a:xfrm>
            <a:off x="1388220" y="3521370"/>
            <a:ext cx="3469064" cy="318100"/>
          </a:xfrm>
          <a:prstGeom prst="rect">
            <a:avLst/>
          </a:prstGeom>
          <a:noFill/>
        </p:spPr>
        <p:txBody>
          <a:bodyPr wrap="square" rtlCol="0">
            <a:spAutoFit/>
          </a:bodyPr>
          <a:lstStyle/>
          <a:p>
            <a:r>
              <a:rPr lang="en-US" sz="1467" b="1" dirty="0">
                <a:latin typeface="Arial" charset="0"/>
                <a:ea typeface="Arial" charset="0"/>
                <a:cs typeface="Arial" charset="0"/>
              </a:rPr>
              <a:t>Neratinib in ERBB2-mutant cancers</a:t>
            </a:r>
          </a:p>
        </p:txBody>
      </p:sp>
      <p:sp>
        <p:nvSpPr>
          <p:cNvPr id="28" name="TextBox 27"/>
          <p:cNvSpPr txBox="1"/>
          <p:nvPr/>
        </p:nvSpPr>
        <p:spPr>
          <a:xfrm>
            <a:off x="6990854" y="3526746"/>
            <a:ext cx="4229245" cy="318100"/>
          </a:xfrm>
          <a:prstGeom prst="rect">
            <a:avLst/>
          </a:prstGeom>
          <a:noFill/>
        </p:spPr>
        <p:txBody>
          <a:bodyPr wrap="square" rtlCol="0">
            <a:spAutoFit/>
          </a:bodyPr>
          <a:lstStyle/>
          <a:p>
            <a:r>
              <a:rPr lang="en-US" sz="1467" b="1" dirty="0">
                <a:latin typeface="Arial" charset="0"/>
                <a:ea typeface="Arial" charset="0"/>
                <a:cs typeface="Arial" charset="0"/>
              </a:rPr>
              <a:t>Larotrectinib in TRK fusion-positive cancers</a:t>
            </a:r>
          </a:p>
        </p:txBody>
      </p:sp>
      <p:grpSp>
        <p:nvGrpSpPr>
          <p:cNvPr id="30" name="Group 29"/>
          <p:cNvGrpSpPr/>
          <p:nvPr/>
        </p:nvGrpSpPr>
        <p:grpSpPr>
          <a:xfrm>
            <a:off x="655655" y="3825203"/>
            <a:ext cx="5524015" cy="2416692"/>
            <a:chOff x="433633" y="2802301"/>
            <a:chExt cx="4201119" cy="1451647"/>
          </a:xfrm>
        </p:grpSpPr>
        <p:pic>
          <p:nvPicPr>
            <p:cNvPr id="23" name="Picture 22"/>
            <p:cNvPicPr>
              <a:picLocks noChangeAspect="1"/>
            </p:cNvPicPr>
            <p:nvPr/>
          </p:nvPicPr>
          <p:blipFill rotWithShape="1">
            <a:blip r:embed="rId4">
              <a:extLst>
                <a:ext uri="{28A0092B-C50C-407E-A947-70E740481C1C}">
                  <a14:useLocalDpi xmlns:a14="http://schemas.microsoft.com/office/drawing/2010/main" val="0"/>
                </a:ext>
              </a:extLst>
            </a:blip>
            <a:srcRect b="30593"/>
            <a:stretch/>
          </p:blipFill>
          <p:spPr>
            <a:xfrm>
              <a:off x="433633" y="2802301"/>
              <a:ext cx="4201119" cy="1401952"/>
            </a:xfrm>
            <a:prstGeom prst="rect">
              <a:avLst/>
            </a:prstGeom>
          </p:spPr>
        </p:pic>
        <p:sp>
          <p:nvSpPr>
            <p:cNvPr id="29" name="Rectangle 28"/>
            <p:cNvSpPr/>
            <p:nvPr/>
          </p:nvSpPr>
          <p:spPr>
            <a:xfrm>
              <a:off x="3722204" y="3990561"/>
              <a:ext cx="680831" cy="26338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grpSp>
    </p:spTree>
    <p:extLst>
      <p:ext uri="{BB962C8B-B14F-4D97-AF65-F5344CB8AC3E}">
        <p14:creationId xmlns:p14="http://schemas.microsoft.com/office/powerpoint/2010/main" val="633937015"/>
      </p:ext>
    </p:extLst>
  </p:cSld>
  <p:clrMapOvr>
    <a:masterClrMapping/>
  </p:clrMapOvr>
  <p:transition spd="med">
    <p:fad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FF7FCD7-8343-B84F-B674-8059EB2F4F5B}"/>
              </a:ext>
            </a:extLst>
          </p:cNvPr>
          <p:cNvSpPr/>
          <p:nvPr/>
        </p:nvSpPr>
        <p:spPr>
          <a:xfrm>
            <a:off x="2689116" y="2833966"/>
            <a:ext cx="6813768" cy="1159420"/>
          </a:xfrm>
          <a:prstGeom prst="rect">
            <a:avLst/>
          </a:prstGeom>
        </p:spPr>
        <p:txBody>
          <a:bodyPr wrap="square">
            <a:spAutoFit/>
          </a:bodyPr>
          <a:lstStyle/>
          <a:p>
            <a:pPr algn="ctr"/>
            <a:r>
              <a:rPr lang="en-US" sz="3467" b="1" dirty="0">
                <a:solidFill>
                  <a:schemeClr val="accent1"/>
                </a:solidFill>
                <a:latin typeface="Arial" panose="020B0604020202020204" pitchFamily="34" charset="0"/>
                <a:cs typeface="Arial" panose="020B0604020202020204" pitchFamily="34" charset="0"/>
              </a:rPr>
              <a:t>What do we do when there is no tissue or biopsy?</a:t>
            </a:r>
          </a:p>
        </p:txBody>
      </p:sp>
    </p:spTree>
    <p:extLst>
      <p:ext uri="{BB962C8B-B14F-4D97-AF65-F5344CB8AC3E}">
        <p14:creationId xmlns:p14="http://schemas.microsoft.com/office/powerpoint/2010/main" val="3830232471"/>
      </p:ext>
    </p:extLst>
  </p:cSld>
  <p:clrMapOvr>
    <a:masterClrMapping/>
  </p:clrMapOvr>
  <p:transition spd="med">
    <p:fade/>
  </p:transition>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 name="Title 1"/>
          <p:cNvSpPr>
            <a:spLocks noGrp="1"/>
          </p:cNvSpPr>
          <p:nvPr>
            <p:ph type="title"/>
          </p:nvPr>
        </p:nvSpPr>
        <p:spPr/>
        <p:txBody>
          <a:bodyPr/>
          <a:lstStyle/>
          <a:p>
            <a:r>
              <a:rPr lang="en-US" sz="3200" dirty="0">
                <a:latin typeface="Arial" charset="0"/>
                <a:ea typeface="ＭＳ Ｐゴシック" charset="0"/>
                <a:cs typeface="Arial" charset="0"/>
              </a:rPr>
              <a:t>Genomic Profiling Using Plasma cfDNA</a:t>
            </a:r>
            <a:endParaRPr lang="en-US" sz="3200" dirty="0"/>
          </a:p>
        </p:txBody>
      </p:sp>
      <p:pic>
        <p:nvPicPr>
          <p:cNvPr id="29" name="Picture 28"/>
          <p:cNvPicPr>
            <a:picLocks noChangeAspect="1"/>
          </p:cNvPicPr>
          <p:nvPr/>
        </p:nvPicPr>
        <p:blipFill>
          <a:blip r:embed="rId3"/>
          <a:stretch>
            <a:fillRect/>
          </a:stretch>
        </p:blipFill>
        <p:spPr>
          <a:xfrm>
            <a:off x="722046" y="1591574"/>
            <a:ext cx="5045705" cy="2752201"/>
          </a:xfrm>
          <a:prstGeom prst="rect">
            <a:avLst/>
          </a:prstGeom>
        </p:spPr>
      </p:pic>
      <p:pic>
        <p:nvPicPr>
          <p:cNvPr id="34" name="Picture 33">
            <a:extLst>
              <a:ext uri="{FF2B5EF4-FFF2-40B4-BE49-F238E27FC236}">
                <a16:creationId xmlns:a16="http://schemas.microsoft.com/office/drawing/2014/main" id="{27BAE4FD-5BC0-B843-B0EC-6580A7F6DCA4}"/>
              </a:ext>
            </a:extLst>
          </p:cNvPr>
          <p:cNvPicPr>
            <a:picLocks noChangeAspect="1"/>
          </p:cNvPicPr>
          <p:nvPr/>
        </p:nvPicPr>
        <p:blipFill>
          <a:blip r:embed="rId4"/>
          <a:stretch>
            <a:fillRect/>
          </a:stretch>
        </p:blipFill>
        <p:spPr>
          <a:xfrm>
            <a:off x="8384516" y="2414002"/>
            <a:ext cx="3192640" cy="1929773"/>
          </a:xfrm>
          <a:prstGeom prst="rect">
            <a:avLst/>
          </a:prstGeom>
        </p:spPr>
      </p:pic>
      <p:sp>
        <p:nvSpPr>
          <p:cNvPr id="4" name="TextBox 3"/>
          <p:cNvSpPr txBox="1"/>
          <p:nvPr/>
        </p:nvSpPr>
        <p:spPr>
          <a:xfrm>
            <a:off x="5947337" y="2517651"/>
            <a:ext cx="2436783" cy="584775"/>
          </a:xfrm>
          <a:prstGeom prst="rect">
            <a:avLst/>
          </a:prstGeom>
          <a:noFill/>
        </p:spPr>
        <p:txBody>
          <a:bodyPr wrap="square" rtlCol="0">
            <a:spAutoFit/>
          </a:bodyPr>
          <a:lstStyle/>
          <a:p>
            <a:pPr algn="r"/>
            <a:r>
              <a:rPr lang="en-US" sz="1600" b="1" dirty="0">
                <a:latin typeface="Arial" charset="0"/>
                <a:ea typeface="Arial" charset="0"/>
                <a:cs typeface="Arial" charset="0"/>
              </a:rPr>
              <a:t>cfDNA processing and extraction facility</a:t>
            </a:r>
          </a:p>
        </p:txBody>
      </p:sp>
      <p:sp>
        <p:nvSpPr>
          <p:cNvPr id="5" name="TextBox 4"/>
          <p:cNvSpPr txBox="1"/>
          <p:nvPr/>
        </p:nvSpPr>
        <p:spPr>
          <a:xfrm>
            <a:off x="6114849" y="3141073"/>
            <a:ext cx="2230583" cy="523220"/>
          </a:xfrm>
          <a:prstGeom prst="rect">
            <a:avLst/>
          </a:prstGeom>
          <a:noFill/>
        </p:spPr>
        <p:txBody>
          <a:bodyPr wrap="square" rtlCol="0">
            <a:spAutoFit/>
          </a:bodyPr>
          <a:lstStyle/>
          <a:p>
            <a:pPr algn="r"/>
            <a:r>
              <a:rPr lang="en-US" sz="1400" dirty="0">
                <a:latin typeface="Arial" charset="0"/>
                <a:ea typeface="Arial" charset="0"/>
                <a:cs typeface="Arial" charset="0"/>
              </a:rPr>
              <a:t>Sasha Samoila</a:t>
            </a:r>
          </a:p>
          <a:p>
            <a:pPr algn="r"/>
            <a:r>
              <a:rPr lang="en-US" sz="1400" dirty="0">
                <a:latin typeface="Arial" charset="0"/>
                <a:ea typeface="Arial" charset="0"/>
                <a:cs typeface="Arial" charset="0"/>
              </a:rPr>
              <a:t>Ellinor Peerschke</a:t>
            </a:r>
          </a:p>
        </p:txBody>
      </p:sp>
    </p:spTree>
    <p:extLst>
      <p:ext uri="{BB962C8B-B14F-4D97-AF65-F5344CB8AC3E}">
        <p14:creationId xmlns:p14="http://schemas.microsoft.com/office/powerpoint/2010/main" val="1958634919"/>
      </p:ext>
    </p:extLst>
  </p:cSld>
  <p:clrMapOvr>
    <a:masterClrMapping/>
  </p:clrMapOvr>
  <p:transition spd="med">
    <p:fad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sz="3200" dirty="0">
                <a:latin typeface="Arial" charset="0"/>
                <a:ea typeface="ＭＳ Ｐゴシック" charset="0"/>
                <a:cs typeface="Arial" charset="0"/>
              </a:rPr>
              <a:t>Genomic Profiling Using Plasma cfDNA</a:t>
            </a:r>
          </a:p>
        </p:txBody>
      </p:sp>
      <p:sp>
        <p:nvSpPr>
          <p:cNvPr id="33" name="TextBox 32"/>
          <p:cNvSpPr txBox="1"/>
          <p:nvPr/>
        </p:nvSpPr>
        <p:spPr>
          <a:xfrm>
            <a:off x="5980537" y="1694759"/>
            <a:ext cx="5799233" cy="3293209"/>
          </a:xfrm>
          <a:prstGeom prst="rect">
            <a:avLst/>
          </a:prstGeom>
          <a:noFill/>
        </p:spPr>
        <p:txBody>
          <a:bodyPr wrap="square" rtlCol="0">
            <a:spAutoFit/>
          </a:bodyPr>
          <a:lstStyle/>
          <a:p>
            <a:pPr>
              <a:spcAft>
                <a:spcPts val="800"/>
              </a:spcAft>
            </a:pPr>
            <a:r>
              <a:rPr lang="en-US" sz="2400" u="sng" dirty="0">
                <a:latin typeface="Arial" charset="0"/>
                <a:ea typeface="Arial" charset="0"/>
                <a:cs typeface="Arial" charset="0"/>
              </a:rPr>
              <a:t>Advantages over tissue</a:t>
            </a:r>
            <a:r>
              <a:rPr lang="en-US" sz="2400" dirty="0">
                <a:latin typeface="Arial" charset="0"/>
                <a:ea typeface="Arial" charset="0"/>
                <a:cs typeface="Arial" charset="0"/>
              </a:rPr>
              <a:t>:</a:t>
            </a:r>
          </a:p>
          <a:p>
            <a:pPr>
              <a:spcAft>
                <a:spcPts val="800"/>
              </a:spcAft>
            </a:pPr>
            <a:r>
              <a:rPr lang="en-US" sz="2400" dirty="0">
                <a:latin typeface="Arial" charset="0"/>
                <a:ea typeface="Arial" charset="0"/>
                <a:cs typeface="Arial" charset="0"/>
              </a:rPr>
              <a:t>- Less invasive</a:t>
            </a:r>
          </a:p>
          <a:p>
            <a:pPr>
              <a:spcAft>
                <a:spcPts val="800"/>
              </a:spcAft>
            </a:pPr>
            <a:r>
              <a:rPr lang="en-US" sz="2400" dirty="0">
                <a:latin typeface="Arial" charset="0"/>
                <a:ea typeface="Arial" charset="0"/>
                <a:cs typeface="Arial" charset="0"/>
              </a:rPr>
              <a:t>- Lower cost to obtain</a:t>
            </a:r>
          </a:p>
          <a:p>
            <a:pPr>
              <a:spcAft>
                <a:spcPts val="800"/>
              </a:spcAft>
            </a:pPr>
            <a:r>
              <a:rPr lang="en-US" sz="2400" dirty="0">
                <a:latin typeface="Arial" charset="0"/>
                <a:ea typeface="Arial" charset="0"/>
                <a:cs typeface="Arial" charset="0"/>
              </a:rPr>
              <a:t>- Tissue not always available</a:t>
            </a:r>
          </a:p>
          <a:p>
            <a:pPr>
              <a:spcAft>
                <a:spcPts val="800"/>
              </a:spcAft>
            </a:pPr>
            <a:r>
              <a:rPr lang="en-US" sz="2400" dirty="0">
                <a:latin typeface="Arial" charset="0"/>
                <a:ea typeface="Arial" charset="0"/>
                <a:cs typeface="Arial" charset="0"/>
              </a:rPr>
              <a:t>- Timing relative to initiation of therapy</a:t>
            </a:r>
          </a:p>
          <a:p>
            <a:pPr>
              <a:spcAft>
                <a:spcPts val="800"/>
              </a:spcAft>
            </a:pPr>
            <a:r>
              <a:rPr lang="en-US" sz="2400" dirty="0">
                <a:latin typeface="Arial" charset="0"/>
                <a:ea typeface="Arial" charset="0"/>
                <a:cs typeface="Arial" charset="0"/>
              </a:rPr>
              <a:t>- Captures cancer heterogeneity</a:t>
            </a:r>
          </a:p>
          <a:p>
            <a:pPr>
              <a:spcAft>
                <a:spcPts val="800"/>
              </a:spcAft>
            </a:pPr>
            <a:r>
              <a:rPr lang="en-US" sz="2400" dirty="0">
                <a:latin typeface="Arial" charset="0"/>
                <a:ea typeface="Arial" charset="0"/>
                <a:cs typeface="Arial" charset="0"/>
              </a:rPr>
              <a:t>- Longitudinal monitoring</a:t>
            </a:r>
          </a:p>
        </p:txBody>
      </p:sp>
      <p:grpSp>
        <p:nvGrpSpPr>
          <p:cNvPr id="35" name="Group 34"/>
          <p:cNvGrpSpPr/>
          <p:nvPr/>
        </p:nvGrpSpPr>
        <p:grpSpPr>
          <a:xfrm>
            <a:off x="1404790" y="1694760"/>
            <a:ext cx="3959189" cy="3837016"/>
            <a:chOff x="778149" y="1470074"/>
            <a:chExt cx="2435248" cy="2362621"/>
          </a:xfrm>
        </p:grpSpPr>
        <p:pic>
          <p:nvPicPr>
            <p:cNvPr id="36" name="Picture 35"/>
            <p:cNvPicPr>
              <a:picLocks noChangeAspect="1"/>
            </p:cNvPicPr>
            <p:nvPr/>
          </p:nvPicPr>
          <p:blipFill>
            <a:blip r:embed="rId3"/>
            <a:stretch>
              <a:fillRect/>
            </a:stretch>
          </p:blipFill>
          <p:spPr>
            <a:xfrm>
              <a:off x="778149" y="1594002"/>
              <a:ext cx="2394009" cy="1895985"/>
            </a:xfrm>
            <a:prstGeom prst="rect">
              <a:avLst/>
            </a:prstGeom>
          </p:spPr>
        </p:pic>
        <p:cxnSp>
          <p:nvCxnSpPr>
            <p:cNvPr id="37" name="Straight Connector 36"/>
            <p:cNvCxnSpPr/>
            <p:nvPr/>
          </p:nvCxnSpPr>
          <p:spPr>
            <a:xfrm>
              <a:off x="1512180" y="2384046"/>
              <a:ext cx="558070" cy="1250699"/>
            </a:xfrm>
            <a:prstGeom prst="line">
              <a:avLst/>
            </a:prstGeom>
            <a:ln w="127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a:off x="1512180" y="2720772"/>
              <a:ext cx="490716" cy="913973"/>
            </a:xfrm>
            <a:prstGeom prst="line">
              <a:avLst/>
            </a:prstGeom>
            <a:ln w="127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9" name="Straight Connector 38"/>
            <p:cNvCxnSpPr/>
            <p:nvPr/>
          </p:nvCxnSpPr>
          <p:spPr>
            <a:xfrm flipV="1">
              <a:off x="2070250" y="1470074"/>
              <a:ext cx="0" cy="688673"/>
            </a:xfrm>
            <a:prstGeom prst="line">
              <a:avLst/>
            </a:prstGeom>
            <a:ln w="127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p:nvCxnSpPr>
          <p:spPr>
            <a:xfrm>
              <a:off x="2070250" y="1470074"/>
              <a:ext cx="702398" cy="0"/>
            </a:xfrm>
            <a:prstGeom prst="line">
              <a:avLst/>
            </a:prstGeom>
            <a:ln w="127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1" name="Straight Arrow Connector 40"/>
            <p:cNvCxnSpPr/>
            <p:nvPr/>
          </p:nvCxnSpPr>
          <p:spPr>
            <a:xfrm>
              <a:off x="2772647" y="1470074"/>
              <a:ext cx="0" cy="221274"/>
            </a:xfrm>
            <a:prstGeom prst="straightConnector1">
              <a:avLst/>
            </a:prstGeom>
            <a:ln w="12700" cmpd="sng">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42" name="TextBox 41"/>
            <p:cNvSpPr txBox="1"/>
            <p:nvPr/>
          </p:nvSpPr>
          <p:spPr>
            <a:xfrm>
              <a:off x="2367414" y="1612496"/>
              <a:ext cx="845983" cy="233771"/>
            </a:xfrm>
            <a:prstGeom prst="rect">
              <a:avLst/>
            </a:prstGeom>
            <a:noFill/>
          </p:spPr>
          <p:txBody>
            <a:bodyPr wrap="square" rtlCol="0">
              <a:spAutoFit/>
            </a:bodyPr>
            <a:lstStyle/>
            <a:p>
              <a:pPr algn="ctr"/>
              <a:r>
                <a:rPr lang="en-US" sz="1867" dirty="0">
                  <a:latin typeface="Arial" charset="0"/>
                  <a:ea typeface="Arial" charset="0"/>
                  <a:cs typeface="Arial" charset="0"/>
                </a:rPr>
                <a:t>plasma</a:t>
              </a:r>
            </a:p>
          </p:txBody>
        </p:sp>
        <p:sp>
          <p:nvSpPr>
            <p:cNvPr id="43" name="TextBox 42"/>
            <p:cNvSpPr txBox="1"/>
            <p:nvPr/>
          </p:nvSpPr>
          <p:spPr>
            <a:xfrm>
              <a:off x="1605615" y="3598924"/>
              <a:ext cx="845983" cy="233771"/>
            </a:xfrm>
            <a:prstGeom prst="rect">
              <a:avLst/>
            </a:prstGeom>
            <a:noFill/>
          </p:spPr>
          <p:txBody>
            <a:bodyPr wrap="square" rtlCol="0">
              <a:spAutoFit/>
            </a:bodyPr>
            <a:lstStyle/>
            <a:p>
              <a:pPr algn="ctr"/>
              <a:r>
                <a:rPr lang="en-US" sz="1867" dirty="0">
                  <a:latin typeface="Arial" charset="0"/>
                  <a:ea typeface="Arial" charset="0"/>
                  <a:cs typeface="Arial" charset="0"/>
                </a:rPr>
                <a:t>tumors</a:t>
              </a:r>
            </a:p>
          </p:txBody>
        </p:sp>
      </p:grpSp>
    </p:spTree>
    <p:extLst>
      <p:ext uri="{BB962C8B-B14F-4D97-AF65-F5344CB8AC3E}">
        <p14:creationId xmlns:p14="http://schemas.microsoft.com/office/powerpoint/2010/main" val="830588304"/>
      </p:ext>
    </p:extLst>
  </p:cSld>
  <p:clrMapOvr>
    <a:masterClrMapping/>
  </p:clrMapOvr>
  <p:transition spd="med">
    <p:fad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186267" y="0"/>
            <a:ext cx="11192933" cy="685800"/>
          </a:xfrm>
        </p:spPr>
        <p:txBody>
          <a:bodyPr/>
          <a:lstStyle/>
          <a:p>
            <a:r>
              <a:rPr lang="en-US" dirty="0">
                <a:latin typeface="Arial" charset="0"/>
                <a:ea typeface="ＭＳ Ｐゴシック" charset="0"/>
                <a:cs typeface="Arial" charset="0"/>
              </a:rPr>
              <a:t>Rare Variant Detection &amp; Ultra-Deep Sequencing</a:t>
            </a:r>
          </a:p>
        </p:txBody>
      </p:sp>
      <p:grpSp>
        <p:nvGrpSpPr>
          <p:cNvPr id="33" name="Group 32">
            <a:extLst>
              <a:ext uri="{FF2B5EF4-FFF2-40B4-BE49-F238E27FC236}">
                <a16:creationId xmlns:a16="http://schemas.microsoft.com/office/drawing/2014/main" id="{3B4867EC-8A2F-AA4E-A616-000FC828F5F1}"/>
              </a:ext>
            </a:extLst>
          </p:cNvPr>
          <p:cNvGrpSpPr/>
          <p:nvPr/>
        </p:nvGrpSpPr>
        <p:grpSpPr>
          <a:xfrm>
            <a:off x="999067" y="1978549"/>
            <a:ext cx="10143067" cy="4133059"/>
            <a:chOff x="457200" y="1828800"/>
            <a:chExt cx="11334366" cy="4559300"/>
          </a:xfrm>
        </p:grpSpPr>
        <p:grpSp>
          <p:nvGrpSpPr>
            <p:cNvPr id="34" name="Group 33">
              <a:extLst>
                <a:ext uri="{FF2B5EF4-FFF2-40B4-BE49-F238E27FC236}">
                  <a16:creationId xmlns:a16="http://schemas.microsoft.com/office/drawing/2014/main" id="{0E56626E-4DA6-164F-8FAF-B7AC3D3C79C3}"/>
                </a:ext>
              </a:extLst>
            </p:cNvPr>
            <p:cNvGrpSpPr/>
            <p:nvPr/>
          </p:nvGrpSpPr>
          <p:grpSpPr>
            <a:xfrm>
              <a:off x="457200" y="1828800"/>
              <a:ext cx="7226300" cy="4559300"/>
              <a:chOff x="457200" y="1828800"/>
              <a:chExt cx="7226300" cy="4559300"/>
            </a:xfrm>
          </p:grpSpPr>
          <p:pic>
            <p:nvPicPr>
              <p:cNvPr id="36" name="Picture 35">
                <a:extLst>
                  <a:ext uri="{FF2B5EF4-FFF2-40B4-BE49-F238E27FC236}">
                    <a16:creationId xmlns:a16="http://schemas.microsoft.com/office/drawing/2014/main" id="{BD0389C8-F6AC-CD4D-A29D-DDB740EC60CE}"/>
                  </a:ext>
                </a:extLst>
              </p:cNvPr>
              <p:cNvPicPr>
                <a:picLocks noChangeAspect="1"/>
              </p:cNvPicPr>
              <p:nvPr/>
            </p:nvPicPr>
            <p:blipFill>
              <a:blip r:embed="rId3"/>
              <a:stretch>
                <a:fillRect/>
              </a:stretch>
            </p:blipFill>
            <p:spPr>
              <a:xfrm>
                <a:off x="457200" y="1828800"/>
                <a:ext cx="7226300" cy="4559300"/>
              </a:xfrm>
              <a:prstGeom prst="rect">
                <a:avLst/>
              </a:prstGeom>
            </p:spPr>
          </p:pic>
          <p:sp>
            <p:nvSpPr>
              <p:cNvPr id="37" name="Rectangle 36">
                <a:extLst>
                  <a:ext uri="{FF2B5EF4-FFF2-40B4-BE49-F238E27FC236}">
                    <a16:creationId xmlns:a16="http://schemas.microsoft.com/office/drawing/2014/main" id="{A6FC78C5-90FC-CD4A-9516-067AC35A53B3}"/>
                  </a:ext>
                </a:extLst>
              </p:cNvPr>
              <p:cNvSpPr/>
              <p:nvPr/>
            </p:nvSpPr>
            <p:spPr>
              <a:xfrm>
                <a:off x="4229871" y="5170310"/>
                <a:ext cx="3364443" cy="9028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grpSp>
        <p:sp>
          <p:nvSpPr>
            <p:cNvPr id="35" name="Rectangle 34">
              <a:extLst>
                <a:ext uri="{FF2B5EF4-FFF2-40B4-BE49-F238E27FC236}">
                  <a16:creationId xmlns:a16="http://schemas.microsoft.com/office/drawing/2014/main" id="{1E56F8A8-1BD1-044A-88EC-758B7C3F9434}"/>
                </a:ext>
              </a:extLst>
            </p:cNvPr>
            <p:cNvSpPr/>
            <p:nvPr/>
          </p:nvSpPr>
          <p:spPr>
            <a:xfrm>
              <a:off x="7948867" y="1828800"/>
              <a:ext cx="3842699" cy="2003577"/>
            </a:xfrm>
            <a:prstGeom prst="rect">
              <a:avLst/>
            </a:prstGeom>
          </p:spPr>
          <p:txBody>
            <a:bodyPr wrap="square">
              <a:spAutoFit/>
            </a:bodyPr>
            <a:lstStyle/>
            <a:p>
              <a:r>
                <a:rPr lang="en-US" sz="1867" b="1" dirty="0">
                  <a:solidFill>
                    <a:srgbClr val="000000"/>
                  </a:solidFill>
                  <a:latin typeface="Arial" panose="020B0604020202020204" pitchFamily="34" charset="0"/>
                  <a:cs typeface="Arial" panose="020B0604020202020204" pitchFamily="34" charset="0"/>
                </a:rPr>
                <a:t>Sources of Error (Noise)</a:t>
              </a:r>
            </a:p>
            <a:p>
              <a:pPr marL="380990" indent="-380990">
                <a:buFont typeface="Arial" panose="020B0604020202020204" pitchFamily="34" charset="0"/>
                <a:buChar char="•"/>
              </a:pPr>
              <a:r>
                <a:rPr lang="en-US" sz="1867" dirty="0">
                  <a:solidFill>
                    <a:srgbClr val="000000"/>
                  </a:solidFill>
                  <a:latin typeface="Arial" panose="020B0604020202020204" pitchFamily="34" charset="0"/>
                  <a:cs typeface="Arial" panose="020B0604020202020204" pitchFamily="34" charset="0"/>
                </a:rPr>
                <a:t>DNA damage (oxidation, base adducts, fixatives)</a:t>
              </a:r>
            </a:p>
            <a:p>
              <a:pPr marL="380990" indent="-380990">
                <a:buFont typeface="Arial" panose="020B0604020202020204" pitchFamily="34" charset="0"/>
                <a:buChar char="•"/>
              </a:pPr>
              <a:r>
                <a:rPr lang="en-US" sz="1867" dirty="0">
                  <a:solidFill>
                    <a:srgbClr val="000000"/>
                  </a:solidFill>
                  <a:latin typeface="Arial" panose="020B0604020202020204" pitchFamily="34" charset="0"/>
                  <a:cs typeface="Arial" panose="020B0604020202020204" pitchFamily="34" charset="0"/>
                </a:rPr>
                <a:t>Enzyme errors (PCR, library generation)</a:t>
              </a:r>
            </a:p>
            <a:p>
              <a:pPr marL="380990" indent="-380990">
                <a:buFont typeface="Arial" panose="020B0604020202020204" pitchFamily="34" charset="0"/>
                <a:buChar char="•"/>
              </a:pPr>
              <a:r>
                <a:rPr lang="en-US" sz="1867" dirty="0">
                  <a:solidFill>
                    <a:srgbClr val="000000"/>
                  </a:solidFill>
                  <a:latin typeface="Arial" panose="020B0604020202020204" pitchFamily="34" charset="0"/>
                  <a:cs typeface="Arial" panose="020B0604020202020204" pitchFamily="34" charset="0"/>
                </a:rPr>
                <a:t>Sequencing errors</a:t>
              </a:r>
            </a:p>
          </p:txBody>
        </p:sp>
      </p:grpSp>
      <p:sp>
        <p:nvSpPr>
          <p:cNvPr id="38" name="Rectangle 37">
            <a:extLst>
              <a:ext uri="{FF2B5EF4-FFF2-40B4-BE49-F238E27FC236}">
                <a16:creationId xmlns:a16="http://schemas.microsoft.com/office/drawing/2014/main" id="{1F37AA34-2C85-9647-B50C-28C3441E313B}"/>
              </a:ext>
            </a:extLst>
          </p:cNvPr>
          <p:cNvSpPr/>
          <p:nvPr/>
        </p:nvSpPr>
        <p:spPr>
          <a:xfrm>
            <a:off x="203200" y="1282785"/>
            <a:ext cx="11870267" cy="420564"/>
          </a:xfrm>
          <a:prstGeom prst="rect">
            <a:avLst/>
          </a:prstGeom>
        </p:spPr>
        <p:txBody>
          <a:bodyPr wrap="square">
            <a:spAutoFit/>
          </a:bodyPr>
          <a:lstStyle/>
          <a:p>
            <a:r>
              <a:rPr lang="en-US" sz="2133" dirty="0">
                <a:solidFill>
                  <a:srgbClr val="000000"/>
                </a:solidFill>
                <a:latin typeface="Arial" panose="020B0604020202020204" pitchFamily="34" charset="0"/>
                <a:cs typeface="Arial" panose="020B0604020202020204" pitchFamily="34" charset="0"/>
              </a:rPr>
              <a:t>Monitoring mutations in cfDNA requires detection of very rare tumor molecules, </a:t>
            </a:r>
            <a:r>
              <a:rPr lang="en-US" sz="2133" b="1" dirty="0">
                <a:solidFill>
                  <a:schemeClr val="accent1"/>
                </a:solidFill>
                <a:latin typeface="Arial" panose="020B0604020202020204" pitchFamily="34" charset="0"/>
                <a:cs typeface="Arial" panose="020B0604020202020204" pitchFamily="34" charset="0"/>
              </a:rPr>
              <a:t>near 0.1%</a:t>
            </a:r>
          </a:p>
        </p:txBody>
      </p:sp>
      <p:sp>
        <p:nvSpPr>
          <p:cNvPr id="39" name="Rectangle 38">
            <a:extLst>
              <a:ext uri="{FF2B5EF4-FFF2-40B4-BE49-F238E27FC236}">
                <a16:creationId xmlns:a16="http://schemas.microsoft.com/office/drawing/2014/main" id="{AE6CF29D-523F-F54A-88CD-5BE65F6204A4}"/>
              </a:ext>
            </a:extLst>
          </p:cNvPr>
          <p:cNvSpPr/>
          <p:nvPr/>
        </p:nvSpPr>
        <p:spPr>
          <a:xfrm>
            <a:off x="7465846" y="4188750"/>
            <a:ext cx="4251612" cy="1405256"/>
          </a:xfrm>
          <a:prstGeom prst="rect">
            <a:avLst/>
          </a:prstGeom>
        </p:spPr>
        <p:txBody>
          <a:bodyPr wrap="square">
            <a:spAutoFit/>
          </a:bodyPr>
          <a:lstStyle/>
          <a:p>
            <a:pPr algn="ctr"/>
            <a:r>
              <a:rPr lang="en-US" sz="2133" b="1" dirty="0">
                <a:solidFill>
                  <a:srgbClr val="00CC80"/>
                </a:solidFill>
                <a:latin typeface="Arial" panose="020B0604020202020204" pitchFamily="34" charset="0"/>
                <a:cs typeface="Arial" panose="020B0604020202020204" pitchFamily="34" charset="0"/>
              </a:rPr>
              <a:t>How do we reliably call low frequency mutations that fall within the noise of the sequencing data? </a:t>
            </a:r>
            <a:endParaRPr lang="en-US" sz="2133" dirty="0">
              <a:solidFill>
                <a:srgbClr val="00CC80"/>
              </a:solidFill>
              <a:latin typeface="Arial" panose="020B0604020202020204" pitchFamily="34" charset="0"/>
              <a:cs typeface="Arial" panose="020B0604020202020204" pitchFamily="34" charset="0"/>
            </a:endParaRPr>
          </a:p>
        </p:txBody>
      </p:sp>
      <p:pic>
        <p:nvPicPr>
          <p:cNvPr id="10" name="Picture 1">
            <a:extLst>
              <a:ext uri="{FF2B5EF4-FFF2-40B4-BE49-F238E27FC236}">
                <a16:creationId xmlns:a16="http://schemas.microsoft.com/office/drawing/2014/main" id="{FBF3C7DA-304E-AA44-8A51-077144B916E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574289" y="-150566"/>
            <a:ext cx="2694516" cy="98636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Oval 1">
            <a:extLst>
              <a:ext uri="{FF2B5EF4-FFF2-40B4-BE49-F238E27FC236}">
                <a16:creationId xmlns:a16="http://schemas.microsoft.com/office/drawing/2014/main" id="{1D9621DB-E6A7-FF42-B955-B2B16350EB36}"/>
              </a:ext>
            </a:extLst>
          </p:cNvPr>
          <p:cNvSpPr>
            <a:spLocks noChangeAspect="1"/>
          </p:cNvSpPr>
          <p:nvPr/>
        </p:nvSpPr>
        <p:spPr>
          <a:xfrm>
            <a:off x="2915223" y="4815455"/>
            <a:ext cx="182880" cy="182880"/>
          </a:xfrm>
          <a:prstGeom prst="ellipse">
            <a:avLst/>
          </a:prstGeom>
          <a:solidFill>
            <a:srgbClr val="00CC80"/>
          </a:solidFill>
          <a:ln w="254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59081402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500"/>
                                        <p:tgtEl>
                                          <p:spTgt spid="3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9"/>
                                        </p:tgtEl>
                                        <p:attrNameLst>
                                          <p:attrName>style.visibility</p:attrName>
                                        </p:attrNameLst>
                                      </p:cBhvr>
                                      <p:to>
                                        <p:strVal val="visible"/>
                                      </p:to>
                                    </p:set>
                                    <p:animEffect transition="in" filter="fade">
                                      <p:cBhvr>
                                        <p:cTn id="15"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2" grpId="0" animBg="1"/>
    </p:bldLst>
  </p:timing>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314" name="Title 1"/>
          <p:cNvSpPr>
            <a:spLocks noGrp="1"/>
          </p:cNvSpPr>
          <p:nvPr>
            <p:ph type="title"/>
          </p:nvPr>
        </p:nvSpPr>
        <p:spPr>
          <a:xfrm>
            <a:off x="182880" y="0"/>
            <a:ext cx="11562080" cy="685235"/>
          </a:xfrm>
        </p:spPr>
        <p:txBody>
          <a:bodyPr/>
          <a:lstStyle/>
          <a:p>
            <a:r>
              <a:rPr lang="en-US" sz="3200" dirty="0">
                <a:latin typeface="Arial" charset="0"/>
                <a:ea typeface="ＭＳ Ｐゴシック" charset="0"/>
                <a:cs typeface="Arial" charset="0"/>
              </a:rPr>
              <a:t>Rare Variant Detection &amp; Ultra-Deep Sequencing</a:t>
            </a:r>
          </a:p>
        </p:txBody>
      </p:sp>
      <p:pic>
        <p:nvPicPr>
          <p:cNvPr id="3" name="Picture 2" descr="A close up of an object&#10;&#10;Description automatically generated">
            <a:extLst>
              <a:ext uri="{FF2B5EF4-FFF2-40B4-BE49-F238E27FC236}">
                <a16:creationId xmlns:a16="http://schemas.microsoft.com/office/drawing/2014/main" id="{BC1FF280-16B4-DF4F-81E8-4F70464B11C5}"/>
              </a:ext>
            </a:extLst>
          </p:cNvPr>
          <p:cNvPicPr>
            <a:picLocks noChangeAspect="1"/>
          </p:cNvPicPr>
          <p:nvPr/>
        </p:nvPicPr>
        <p:blipFill>
          <a:blip r:embed="rId3"/>
          <a:stretch>
            <a:fillRect/>
          </a:stretch>
        </p:blipFill>
        <p:spPr>
          <a:xfrm>
            <a:off x="4504267" y="1837267"/>
            <a:ext cx="3183467" cy="3183467"/>
          </a:xfrm>
          <a:prstGeom prst="rect">
            <a:avLst/>
          </a:prstGeom>
        </p:spPr>
      </p:pic>
    </p:spTree>
    <p:extLst>
      <p:ext uri="{BB962C8B-B14F-4D97-AF65-F5344CB8AC3E}">
        <p14:creationId xmlns:p14="http://schemas.microsoft.com/office/powerpoint/2010/main" val="1376323503"/>
      </p:ext>
    </p:extLst>
  </p:cSld>
  <p:clrMapOvr>
    <a:masterClrMapping/>
  </p:clrMapOvr>
  <p:transition spd="med">
    <p:fad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sz="3200" dirty="0">
                <a:latin typeface="Arial" charset="0"/>
                <a:ea typeface="ＭＳ Ｐゴシック" charset="0"/>
                <a:cs typeface="Arial" charset="0"/>
              </a:rPr>
              <a:t>Rare Variant Detection &amp; Ultra-Deep Sequencing</a:t>
            </a:r>
          </a:p>
        </p:txBody>
      </p:sp>
      <p:pic>
        <p:nvPicPr>
          <p:cNvPr id="3" name="Picture 2" descr="A close up of an object&#10;&#10;Description automatically generated">
            <a:extLst>
              <a:ext uri="{FF2B5EF4-FFF2-40B4-BE49-F238E27FC236}">
                <a16:creationId xmlns:a16="http://schemas.microsoft.com/office/drawing/2014/main" id="{BC1FF280-16B4-DF4F-81E8-4F70464B11C5}"/>
              </a:ext>
            </a:extLst>
          </p:cNvPr>
          <p:cNvPicPr>
            <a:picLocks noChangeAspect="1"/>
          </p:cNvPicPr>
          <p:nvPr/>
        </p:nvPicPr>
        <p:blipFill>
          <a:blip r:embed="rId3"/>
          <a:stretch>
            <a:fillRect/>
          </a:stretch>
        </p:blipFill>
        <p:spPr>
          <a:xfrm>
            <a:off x="4504267" y="1837267"/>
            <a:ext cx="3183467" cy="3183467"/>
          </a:xfrm>
          <a:prstGeom prst="rect">
            <a:avLst/>
          </a:prstGeom>
        </p:spPr>
      </p:pic>
      <p:pic>
        <p:nvPicPr>
          <p:cNvPr id="12" name="Picture 11" descr="A field of grass&#10;&#10;Description automatically generated">
            <a:extLst>
              <a:ext uri="{FF2B5EF4-FFF2-40B4-BE49-F238E27FC236}">
                <a16:creationId xmlns:a16="http://schemas.microsoft.com/office/drawing/2014/main" id="{658150A5-A94F-1B40-B10D-5801821AE071}"/>
              </a:ext>
            </a:extLst>
          </p:cNvPr>
          <p:cNvPicPr>
            <a:picLocks noChangeAspect="1"/>
          </p:cNvPicPr>
          <p:nvPr/>
        </p:nvPicPr>
        <p:blipFill>
          <a:blip r:embed="rId4"/>
          <a:stretch>
            <a:fillRect/>
          </a:stretch>
        </p:blipFill>
        <p:spPr>
          <a:xfrm>
            <a:off x="2006107" y="1195493"/>
            <a:ext cx="7747820" cy="5003800"/>
          </a:xfrm>
          <a:prstGeom prst="rect">
            <a:avLst/>
          </a:prstGeom>
          <a:ln w="12700">
            <a:solidFill>
              <a:schemeClr val="tx1"/>
            </a:solidFill>
          </a:ln>
        </p:spPr>
      </p:pic>
    </p:spTree>
    <p:extLst>
      <p:ext uri="{BB962C8B-B14F-4D97-AF65-F5344CB8AC3E}">
        <p14:creationId xmlns:p14="http://schemas.microsoft.com/office/powerpoint/2010/main" val="3608795713"/>
      </p:ext>
    </p:extLst>
  </p:cSld>
  <p:clrMapOvr>
    <a:masterClrMapping/>
  </p:clrMapOvr>
  <p:transition spd="med">
    <p:fad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sz="3200" dirty="0">
                <a:latin typeface="Arial" charset="0"/>
                <a:ea typeface="ＭＳ Ｐゴシック" charset="0"/>
                <a:cs typeface="Arial" charset="0"/>
              </a:rPr>
              <a:t>Rare Variant Detection &amp; Ultra-Deep Sequencing</a:t>
            </a:r>
          </a:p>
        </p:txBody>
      </p:sp>
      <p:pic>
        <p:nvPicPr>
          <p:cNvPr id="3" name="Picture 2" descr="A close up of an object&#10;&#10;Description automatically generated">
            <a:extLst>
              <a:ext uri="{FF2B5EF4-FFF2-40B4-BE49-F238E27FC236}">
                <a16:creationId xmlns:a16="http://schemas.microsoft.com/office/drawing/2014/main" id="{BC1FF280-16B4-DF4F-81E8-4F70464B11C5}"/>
              </a:ext>
            </a:extLst>
          </p:cNvPr>
          <p:cNvPicPr>
            <a:picLocks noChangeAspect="1"/>
          </p:cNvPicPr>
          <p:nvPr/>
        </p:nvPicPr>
        <p:blipFill>
          <a:blip r:embed="rId3"/>
          <a:stretch>
            <a:fillRect/>
          </a:stretch>
        </p:blipFill>
        <p:spPr>
          <a:xfrm>
            <a:off x="4504267" y="1837267"/>
            <a:ext cx="3183467" cy="3183467"/>
          </a:xfrm>
          <a:prstGeom prst="rect">
            <a:avLst/>
          </a:prstGeom>
        </p:spPr>
      </p:pic>
      <p:pic>
        <p:nvPicPr>
          <p:cNvPr id="12" name="Picture 11" descr="A field of grass&#10;&#10;Description automatically generated">
            <a:extLst>
              <a:ext uri="{FF2B5EF4-FFF2-40B4-BE49-F238E27FC236}">
                <a16:creationId xmlns:a16="http://schemas.microsoft.com/office/drawing/2014/main" id="{658150A5-A94F-1B40-B10D-5801821AE071}"/>
              </a:ext>
            </a:extLst>
          </p:cNvPr>
          <p:cNvPicPr>
            <a:picLocks noChangeAspect="1"/>
          </p:cNvPicPr>
          <p:nvPr/>
        </p:nvPicPr>
        <p:blipFill>
          <a:blip r:embed="rId4"/>
          <a:stretch>
            <a:fillRect/>
          </a:stretch>
        </p:blipFill>
        <p:spPr>
          <a:xfrm>
            <a:off x="2006107" y="1195493"/>
            <a:ext cx="7747820" cy="5003800"/>
          </a:xfrm>
          <a:prstGeom prst="rect">
            <a:avLst/>
          </a:prstGeom>
          <a:ln w="12700">
            <a:solidFill>
              <a:schemeClr val="tx1"/>
            </a:solidFill>
          </a:ln>
        </p:spPr>
      </p:pic>
      <p:pic>
        <p:nvPicPr>
          <p:cNvPr id="4" name="Picture 3" descr="A close up of a logo&#10;&#10;Description automatically generated">
            <a:extLst>
              <a:ext uri="{FF2B5EF4-FFF2-40B4-BE49-F238E27FC236}">
                <a16:creationId xmlns:a16="http://schemas.microsoft.com/office/drawing/2014/main" id="{F7F3E229-CE8E-D748-BA59-4C5AFB7937EC}"/>
              </a:ext>
            </a:extLst>
          </p:cNvPr>
          <p:cNvPicPr>
            <a:picLocks noChangeAspect="1"/>
          </p:cNvPicPr>
          <p:nvPr/>
        </p:nvPicPr>
        <p:blipFill>
          <a:blip r:embed="rId5"/>
          <a:stretch>
            <a:fillRect/>
          </a:stretch>
        </p:blipFill>
        <p:spPr>
          <a:xfrm>
            <a:off x="2138680" y="-406400"/>
            <a:ext cx="6858000" cy="6858000"/>
          </a:xfrm>
          <a:prstGeom prst="rect">
            <a:avLst/>
          </a:prstGeom>
        </p:spPr>
      </p:pic>
    </p:spTree>
    <p:extLst>
      <p:ext uri="{BB962C8B-B14F-4D97-AF65-F5344CB8AC3E}">
        <p14:creationId xmlns:p14="http://schemas.microsoft.com/office/powerpoint/2010/main" val="3819866858"/>
      </p:ext>
    </p:extLst>
  </p:cSld>
  <p:clrMapOvr>
    <a:masterClrMapping/>
  </p:clrMapOvr>
  <p:transition spd="med">
    <p:fad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sz="3200" dirty="0">
                <a:latin typeface="Arial" charset="0"/>
                <a:ea typeface="ＭＳ Ｐゴシック" charset="0"/>
                <a:cs typeface="Arial" charset="0"/>
              </a:rPr>
              <a:t>Rare Variant Detection &amp; Ultra-Deep Sequencing</a:t>
            </a:r>
          </a:p>
        </p:txBody>
      </p:sp>
      <p:pic>
        <p:nvPicPr>
          <p:cNvPr id="3" name="Picture 2" descr="A close up of an object&#10;&#10;Description automatically generated">
            <a:extLst>
              <a:ext uri="{FF2B5EF4-FFF2-40B4-BE49-F238E27FC236}">
                <a16:creationId xmlns:a16="http://schemas.microsoft.com/office/drawing/2014/main" id="{BC1FF280-16B4-DF4F-81E8-4F70464B11C5}"/>
              </a:ext>
            </a:extLst>
          </p:cNvPr>
          <p:cNvPicPr>
            <a:picLocks noChangeAspect="1"/>
          </p:cNvPicPr>
          <p:nvPr/>
        </p:nvPicPr>
        <p:blipFill>
          <a:blip r:embed="rId3"/>
          <a:stretch>
            <a:fillRect/>
          </a:stretch>
        </p:blipFill>
        <p:spPr>
          <a:xfrm>
            <a:off x="4504267" y="1837267"/>
            <a:ext cx="3183467" cy="3183467"/>
          </a:xfrm>
          <a:prstGeom prst="rect">
            <a:avLst/>
          </a:prstGeom>
        </p:spPr>
      </p:pic>
    </p:spTree>
    <p:extLst>
      <p:ext uri="{BB962C8B-B14F-4D97-AF65-F5344CB8AC3E}">
        <p14:creationId xmlns:p14="http://schemas.microsoft.com/office/powerpoint/2010/main" val="119206753"/>
      </p:ext>
    </p:extLst>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6043" y="265814"/>
            <a:ext cx="11394276" cy="685235"/>
          </a:xfrm>
        </p:spPr>
        <p:txBody>
          <a:bodyPr/>
          <a:lstStyle/>
          <a:p>
            <a:r>
              <a:rPr lang="en-US" sz="3200" dirty="0">
                <a:latin typeface="Arial" panose="020B0604020202020204" pitchFamily="34" charset="0"/>
                <a:cs typeface="Arial" panose="020B0604020202020204" pitchFamily="34" charset="0"/>
              </a:rPr>
              <a:t>What is a Biomarker Anyway?</a:t>
            </a:r>
          </a:p>
        </p:txBody>
      </p:sp>
      <p:sp>
        <p:nvSpPr>
          <p:cNvPr id="22" name="TextBox 21"/>
          <p:cNvSpPr txBox="1"/>
          <p:nvPr/>
        </p:nvSpPr>
        <p:spPr>
          <a:xfrm>
            <a:off x="961810" y="2059719"/>
            <a:ext cx="10268380" cy="1200329"/>
          </a:xfrm>
          <a:prstGeom prst="rect">
            <a:avLst/>
          </a:prstGeom>
          <a:noFill/>
        </p:spPr>
        <p:txBody>
          <a:bodyPr wrap="square" rtlCol="0">
            <a:spAutoFit/>
          </a:bodyPr>
          <a:lstStyle/>
          <a:p>
            <a:r>
              <a:rPr lang="en-US" sz="2400" dirty="0">
                <a:latin typeface="Arial" charset="0"/>
                <a:ea typeface="Arial" charset="0"/>
                <a:cs typeface="Arial" charset="0"/>
              </a:rPr>
              <a:t>“A measurable substance in an organism whose presence is indicative of some phenomenon such as disease, infection, or environmental exposure.”</a:t>
            </a:r>
          </a:p>
        </p:txBody>
      </p:sp>
    </p:spTree>
    <p:extLst>
      <p:ext uri="{BB962C8B-B14F-4D97-AF65-F5344CB8AC3E}">
        <p14:creationId xmlns:p14="http://schemas.microsoft.com/office/powerpoint/2010/main" val="206499042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186268" y="0"/>
            <a:ext cx="11379201" cy="685800"/>
          </a:xfrm>
        </p:spPr>
        <p:txBody>
          <a:bodyPr/>
          <a:lstStyle/>
          <a:p>
            <a:r>
              <a:rPr lang="en-US" dirty="0">
                <a:latin typeface="Arial" charset="0"/>
                <a:ea typeface="ＭＳ Ｐゴシック" charset="0"/>
                <a:cs typeface="Arial" charset="0"/>
              </a:rPr>
              <a:t>Rare Variant Detection &amp; Ultra-Deep Sequencing</a:t>
            </a:r>
          </a:p>
        </p:txBody>
      </p:sp>
      <p:sp>
        <p:nvSpPr>
          <p:cNvPr id="35" name="Rectangle 34">
            <a:extLst>
              <a:ext uri="{FF2B5EF4-FFF2-40B4-BE49-F238E27FC236}">
                <a16:creationId xmlns:a16="http://schemas.microsoft.com/office/drawing/2014/main" id="{1E56F8A8-1BD1-044A-88EC-758B7C3F9434}"/>
              </a:ext>
            </a:extLst>
          </p:cNvPr>
          <p:cNvSpPr/>
          <p:nvPr/>
        </p:nvSpPr>
        <p:spPr>
          <a:xfrm>
            <a:off x="7703322" y="1978549"/>
            <a:ext cx="3438812" cy="1816266"/>
          </a:xfrm>
          <a:prstGeom prst="rect">
            <a:avLst/>
          </a:prstGeom>
        </p:spPr>
        <p:txBody>
          <a:bodyPr wrap="square">
            <a:spAutoFit/>
          </a:bodyPr>
          <a:lstStyle/>
          <a:p>
            <a:r>
              <a:rPr lang="en-US" sz="1867" b="1" dirty="0">
                <a:solidFill>
                  <a:srgbClr val="000000"/>
                </a:solidFill>
                <a:latin typeface="Arial" panose="020B0604020202020204" pitchFamily="34" charset="0"/>
                <a:cs typeface="Arial" panose="020B0604020202020204" pitchFamily="34" charset="0"/>
              </a:rPr>
              <a:t>Sources of Error (Noise)</a:t>
            </a:r>
          </a:p>
          <a:p>
            <a:pPr marL="380990" indent="-380990">
              <a:buFont typeface="Arial" panose="020B0604020202020204" pitchFamily="34" charset="0"/>
              <a:buChar char="•"/>
            </a:pPr>
            <a:r>
              <a:rPr lang="en-US" sz="1867" dirty="0">
                <a:solidFill>
                  <a:srgbClr val="000000"/>
                </a:solidFill>
                <a:latin typeface="Arial" panose="020B0604020202020204" pitchFamily="34" charset="0"/>
                <a:cs typeface="Arial" panose="020B0604020202020204" pitchFamily="34" charset="0"/>
              </a:rPr>
              <a:t>DNA damage (oxidation, base adducts, fixatives)</a:t>
            </a:r>
          </a:p>
          <a:p>
            <a:pPr marL="380990" indent="-380990">
              <a:buFont typeface="Arial" panose="020B0604020202020204" pitchFamily="34" charset="0"/>
              <a:buChar char="•"/>
            </a:pPr>
            <a:r>
              <a:rPr lang="en-US" sz="1867" dirty="0">
                <a:solidFill>
                  <a:srgbClr val="000000"/>
                </a:solidFill>
                <a:latin typeface="Arial" panose="020B0604020202020204" pitchFamily="34" charset="0"/>
                <a:cs typeface="Arial" panose="020B0604020202020204" pitchFamily="34" charset="0"/>
              </a:rPr>
              <a:t>Enzyme errors (PCR, library generation)</a:t>
            </a:r>
          </a:p>
          <a:p>
            <a:pPr marL="380990" indent="-380990">
              <a:buFont typeface="Arial" panose="020B0604020202020204" pitchFamily="34" charset="0"/>
              <a:buChar char="•"/>
            </a:pPr>
            <a:r>
              <a:rPr lang="en-US" sz="1867" dirty="0">
                <a:solidFill>
                  <a:srgbClr val="000000"/>
                </a:solidFill>
                <a:latin typeface="Arial" panose="020B0604020202020204" pitchFamily="34" charset="0"/>
                <a:cs typeface="Arial" panose="020B0604020202020204" pitchFamily="34" charset="0"/>
              </a:rPr>
              <a:t>Sequencing errors</a:t>
            </a:r>
          </a:p>
        </p:txBody>
      </p:sp>
      <p:sp>
        <p:nvSpPr>
          <p:cNvPr id="38" name="Rectangle 37">
            <a:extLst>
              <a:ext uri="{FF2B5EF4-FFF2-40B4-BE49-F238E27FC236}">
                <a16:creationId xmlns:a16="http://schemas.microsoft.com/office/drawing/2014/main" id="{1F37AA34-2C85-9647-B50C-28C3441E313B}"/>
              </a:ext>
            </a:extLst>
          </p:cNvPr>
          <p:cNvSpPr/>
          <p:nvPr/>
        </p:nvSpPr>
        <p:spPr>
          <a:xfrm>
            <a:off x="203200" y="1282785"/>
            <a:ext cx="11870267" cy="420564"/>
          </a:xfrm>
          <a:prstGeom prst="rect">
            <a:avLst/>
          </a:prstGeom>
        </p:spPr>
        <p:txBody>
          <a:bodyPr wrap="square">
            <a:spAutoFit/>
          </a:bodyPr>
          <a:lstStyle/>
          <a:p>
            <a:r>
              <a:rPr lang="en-US" sz="2133" dirty="0">
                <a:solidFill>
                  <a:srgbClr val="000000"/>
                </a:solidFill>
                <a:latin typeface="Arial" panose="020B0604020202020204" pitchFamily="34" charset="0"/>
                <a:cs typeface="Arial" panose="020B0604020202020204" pitchFamily="34" charset="0"/>
              </a:rPr>
              <a:t>Monitoring variants in cfDNA requires detection of very low allele frequencies, </a:t>
            </a:r>
            <a:r>
              <a:rPr lang="en-US" sz="2133" b="1" dirty="0">
                <a:solidFill>
                  <a:schemeClr val="accent1"/>
                </a:solidFill>
                <a:latin typeface="Arial" panose="020B0604020202020204" pitchFamily="34" charset="0"/>
                <a:cs typeface="Arial" panose="020B0604020202020204" pitchFamily="34" charset="0"/>
              </a:rPr>
              <a:t>near 0.1%</a:t>
            </a:r>
          </a:p>
        </p:txBody>
      </p:sp>
      <p:sp>
        <p:nvSpPr>
          <p:cNvPr id="39" name="Rectangle 38">
            <a:extLst>
              <a:ext uri="{FF2B5EF4-FFF2-40B4-BE49-F238E27FC236}">
                <a16:creationId xmlns:a16="http://schemas.microsoft.com/office/drawing/2014/main" id="{AE6CF29D-523F-F54A-88CD-5BE65F6204A4}"/>
              </a:ext>
            </a:extLst>
          </p:cNvPr>
          <p:cNvSpPr/>
          <p:nvPr/>
        </p:nvSpPr>
        <p:spPr>
          <a:xfrm>
            <a:off x="7465847" y="4188749"/>
            <a:ext cx="4099621" cy="420564"/>
          </a:xfrm>
          <a:prstGeom prst="rect">
            <a:avLst/>
          </a:prstGeom>
        </p:spPr>
        <p:txBody>
          <a:bodyPr wrap="square">
            <a:spAutoFit/>
          </a:bodyPr>
          <a:lstStyle/>
          <a:p>
            <a:pPr algn="ctr"/>
            <a:r>
              <a:rPr lang="en-US" sz="2133" b="1" dirty="0">
                <a:solidFill>
                  <a:srgbClr val="00CC80"/>
                </a:solidFill>
                <a:latin typeface="Arial" panose="020B0604020202020204" pitchFamily="34" charset="0"/>
                <a:cs typeface="Arial" panose="020B0604020202020204" pitchFamily="34" charset="0"/>
              </a:rPr>
              <a:t>After noise removal</a:t>
            </a:r>
            <a:endParaRPr lang="en-US" sz="2133" dirty="0">
              <a:solidFill>
                <a:srgbClr val="00CC80"/>
              </a:solidFill>
              <a:latin typeface="Arial" panose="020B0604020202020204" pitchFamily="34" charset="0"/>
              <a:cs typeface="Arial" panose="020B0604020202020204" pitchFamily="34" charset="0"/>
            </a:endParaRPr>
          </a:p>
        </p:txBody>
      </p:sp>
      <p:pic>
        <p:nvPicPr>
          <p:cNvPr id="11" name="Picture 10">
            <a:extLst>
              <a:ext uri="{FF2B5EF4-FFF2-40B4-BE49-F238E27FC236}">
                <a16:creationId xmlns:a16="http://schemas.microsoft.com/office/drawing/2014/main" id="{3F0123BC-BCF3-154B-B7D1-971B4C742B4A}"/>
              </a:ext>
            </a:extLst>
          </p:cNvPr>
          <p:cNvPicPr>
            <a:picLocks noChangeAspect="1"/>
          </p:cNvPicPr>
          <p:nvPr/>
        </p:nvPicPr>
        <p:blipFill>
          <a:blip r:embed="rId3"/>
          <a:stretch>
            <a:fillRect/>
          </a:stretch>
        </p:blipFill>
        <p:spPr>
          <a:xfrm>
            <a:off x="999066" y="1968909"/>
            <a:ext cx="6466780" cy="4142699"/>
          </a:xfrm>
          <a:prstGeom prst="rect">
            <a:avLst/>
          </a:prstGeom>
        </p:spPr>
      </p:pic>
      <p:pic>
        <p:nvPicPr>
          <p:cNvPr id="7" name="Picture 1">
            <a:extLst>
              <a:ext uri="{FF2B5EF4-FFF2-40B4-BE49-F238E27FC236}">
                <a16:creationId xmlns:a16="http://schemas.microsoft.com/office/drawing/2014/main" id="{C4A25C86-9511-C04A-A7E8-08A1801E0FA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574289" y="-150566"/>
            <a:ext cx="2694516" cy="98636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Oval 7">
            <a:extLst>
              <a:ext uri="{FF2B5EF4-FFF2-40B4-BE49-F238E27FC236}">
                <a16:creationId xmlns:a16="http://schemas.microsoft.com/office/drawing/2014/main" id="{F127F631-D311-4047-8CA0-BB76F3A2AB24}"/>
              </a:ext>
            </a:extLst>
          </p:cNvPr>
          <p:cNvSpPr>
            <a:spLocks noChangeAspect="1"/>
          </p:cNvSpPr>
          <p:nvPr/>
        </p:nvSpPr>
        <p:spPr>
          <a:xfrm>
            <a:off x="2915223" y="4815455"/>
            <a:ext cx="182880" cy="182880"/>
          </a:xfrm>
          <a:prstGeom prst="ellipse">
            <a:avLst/>
          </a:prstGeom>
          <a:solidFill>
            <a:srgbClr val="00CC80"/>
          </a:solidFill>
          <a:ln w="254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9" name="Oval 8">
            <a:extLst>
              <a:ext uri="{FF2B5EF4-FFF2-40B4-BE49-F238E27FC236}">
                <a16:creationId xmlns:a16="http://schemas.microsoft.com/office/drawing/2014/main" id="{6EFB88E4-820B-1F42-9092-0F2740C0BEF2}"/>
              </a:ext>
            </a:extLst>
          </p:cNvPr>
          <p:cNvSpPr>
            <a:spLocks noChangeAspect="1"/>
          </p:cNvSpPr>
          <p:nvPr/>
        </p:nvSpPr>
        <p:spPr>
          <a:xfrm>
            <a:off x="5830528" y="4815455"/>
            <a:ext cx="182880" cy="182880"/>
          </a:xfrm>
          <a:prstGeom prst="ellipse">
            <a:avLst/>
          </a:prstGeom>
          <a:solidFill>
            <a:srgbClr val="00CC80"/>
          </a:solidFill>
          <a:ln w="254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218502970"/>
      </p:ext>
    </p:extLst>
  </p:cSld>
  <p:clrMapOvr>
    <a:masterClrMapping/>
  </p:clrMapOvr>
  <p:transition spd="med">
    <p:fade/>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231016" y="6163733"/>
            <a:ext cx="2537651" cy="63399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3314" name="Title 1"/>
          <p:cNvSpPr>
            <a:spLocks noGrp="1"/>
          </p:cNvSpPr>
          <p:nvPr>
            <p:ph type="title"/>
          </p:nvPr>
        </p:nvSpPr>
        <p:spPr>
          <a:xfrm>
            <a:off x="186267" y="0"/>
            <a:ext cx="12005733" cy="685800"/>
          </a:xfrm>
        </p:spPr>
        <p:txBody>
          <a:bodyPr/>
          <a:lstStyle/>
          <a:p>
            <a:r>
              <a:rPr lang="en-US" dirty="0">
                <a:latin typeface="Arial" charset="0"/>
                <a:ea typeface="ＭＳ Ｐゴシック" charset="0"/>
                <a:cs typeface="Arial" charset="0"/>
              </a:rPr>
              <a:t>The Power of DNA Error Correction</a:t>
            </a:r>
          </a:p>
        </p:txBody>
      </p:sp>
      <p:cxnSp>
        <p:nvCxnSpPr>
          <p:cNvPr id="24" name="Straight Connector 23">
            <a:extLst>
              <a:ext uri="{FF2B5EF4-FFF2-40B4-BE49-F238E27FC236}">
                <a16:creationId xmlns:a16="http://schemas.microsoft.com/office/drawing/2014/main" id="{278B0B1E-91C9-B847-90D2-B2C7ACDDFA0F}"/>
              </a:ext>
            </a:extLst>
          </p:cNvPr>
          <p:cNvCxnSpPr/>
          <p:nvPr/>
        </p:nvCxnSpPr>
        <p:spPr>
          <a:xfrm flipV="1">
            <a:off x="3762449" y="2014202"/>
            <a:ext cx="4667099" cy="16759"/>
          </a:xfrm>
          <a:prstGeom prst="line">
            <a:avLst/>
          </a:prstGeom>
          <a:ln>
            <a:solidFill>
              <a:srgbClr val="7030A0"/>
            </a:solidFill>
          </a:ln>
          <a:effectLst/>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9715FD60-E352-E049-895D-454157616F28}"/>
              </a:ext>
            </a:extLst>
          </p:cNvPr>
          <p:cNvCxnSpPr/>
          <p:nvPr/>
        </p:nvCxnSpPr>
        <p:spPr>
          <a:xfrm flipV="1">
            <a:off x="3762450" y="2203253"/>
            <a:ext cx="4667100" cy="16759"/>
          </a:xfrm>
          <a:prstGeom prst="line">
            <a:avLst/>
          </a:prstGeom>
          <a:ln>
            <a:solidFill>
              <a:srgbClr val="F1B50B"/>
            </a:solidFill>
          </a:ln>
          <a:effectLst/>
        </p:spPr>
        <p:style>
          <a:lnRef idx="2">
            <a:schemeClr val="accent1"/>
          </a:lnRef>
          <a:fillRef idx="0">
            <a:schemeClr val="accent1"/>
          </a:fillRef>
          <a:effectRef idx="1">
            <a:schemeClr val="accent1"/>
          </a:effectRef>
          <a:fontRef idx="minor">
            <a:schemeClr val="tx1"/>
          </a:fontRef>
        </p:style>
      </p:cxnSp>
      <p:sp>
        <p:nvSpPr>
          <p:cNvPr id="26" name="5-Point Star 25">
            <a:extLst>
              <a:ext uri="{FF2B5EF4-FFF2-40B4-BE49-F238E27FC236}">
                <a16:creationId xmlns:a16="http://schemas.microsoft.com/office/drawing/2014/main" id="{F41E1735-095A-5B47-A8F6-575561941B8D}"/>
              </a:ext>
            </a:extLst>
          </p:cNvPr>
          <p:cNvSpPr/>
          <p:nvPr/>
        </p:nvSpPr>
        <p:spPr>
          <a:xfrm>
            <a:off x="5193393" y="1907486"/>
            <a:ext cx="204479" cy="185863"/>
          </a:xfrm>
          <a:prstGeom prst="star5">
            <a:avLst/>
          </a:prstGeom>
          <a:solidFill>
            <a:srgbClr val="FF0000"/>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latin typeface="Arial" charset="0"/>
              <a:ea typeface="Arial" charset="0"/>
              <a:cs typeface="Arial" charset="0"/>
            </a:endParaRPr>
          </a:p>
        </p:txBody>
      </p:sp>
      <p:sp>
        <p:nvSpPr>
          <p:cNvPr id="27" name="5-Point Star 26">
            <a:extLst>
              <a:ext uri="{FF2B5EF4-FFF2-40B4-BE49-F238E27FC236}">
                <a16:creationId xmlns:a16="http://schemas.microsoft.com/office/drawing/2014/main" id="{5EB0EF32-0674-C84A-B195-23EEE611E0A1}"/>
              </a:ext>
            </a:extLst>
          </p:cNvPr>
          <p:cNvSpPr/>
          <p:nvPr/>
        </p:nvSpPr>
        <p:spPr>
          <a:xfrm>
            <a:off x="5183917" y="2115245"/>
            <a:ext cx="204479" cy="185863"/>
          </a:xfrm>
          <a:prstGeom prst="star5">
            <a:avLst/>
          </a:prstGeom>
          <a:solidFill>
            <a:srgbClr val="FF0000"/>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latin typeface="Arial" charset="0"/>
              <a:ea typeface="Arial" charset="0"/>
              <a:cs typeface="Arial" charset="0"/>
            </a:endParaRPr>
          </a:p>
        </p:txBody>
      </p:sp>
      <p:sp>
        <p:nvSpPr>
          <p:cNvPr id="28" name="5-Point Star 27">
            <a:extLst>
              <a:ext uri="{FF2B5EF4-FFF2-40B4-BE49-F238E27FC236}">
                <a16:creationId xmlns:a16="http://schemas.microsoft.com/office/drawing/2014/main" id="{F251B55B-4AB1-D242-84F5-7AD6E6221136}"/>
              </a:ext>
            </a:extLst>
          </p:cNvPr>
          <p:cNvSpPr/>
          <p:nvPr/>
        </p:nvSpPr>
        <p:spPr>
          <a:xfrm>
            <a:off x="6805399" y="1914278"/>
            <a:ext cx="204479" cy="185863"/>
          </a:xfrm>
          <a:prstGeom prst="star5">
            <a:avLst/>
          </a:prstGeom>
          <a:solidFill>
            <a:srgbClr val="049D49"/>
          </a:solidFill>
          <a:ln>
            <a:solidFill>
              <a:srgbClr val="049D4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latin typeface="Arial" charset="0"/>
              <a:ea typeface="Arial" charset="0"/>
              <a:cs typeface="Arial" charset="0"/>
            </a:endParaRPr>
          </a:p>
        </p:txBody>
      </p:sp>
      <p:sp>
        <p:nvSpPr>
          <p:cNvPr id="29" name="Rectangle 28">
            <a:extLst>
              <a:ext uri="{FF2B5EF4-FFF2-40B4-BE49-F238E27FC236}">
                <a16:creationId xmlns:a16="http://schemas.microsoft.com/office/drawing/2014/main" id="{0F5294DD-5964-0F4E-A16C-3886CD2796BE}"/>
              </a:ext>
            </a:extLst>
          </p:cNvPr>
          <p:cNvSpPr/>
          <p:nvPr/>
        </p:nvSpPr>
        <p:spPr>
          <a:xfrm>
            <a:off x="8303184" y="1579824"/>
            <a:ext cx="1137104" cy="318100"/>
          </a:xfrm>
          <a:prstGeom prst="rect">
            <a:avLst/>
          </a:prstGeom>
          <a:effectLst/>
        </p:spPr>
        <p:txBody>
          <a:bodyPr wrap="square">
            <a:spAutoFit/>
          </a:bodyPr>
          <a:lstStyle/>
          <a:p>
            <a:pPr algn="ctr"/>
            <a:r>
              <a:rPr lang="en-US" sz="1467" b="1" dirty="0">
                <a:solidFill>
                  <a:srgbClr val="000000"/>
                </a:solidFill>
                <a:latin typeface="Arial" charset="0"/>
                <a:ea typeface="Arial" charset="0"/>
                <a:cs typeface="Arial" charset="0"/>
              </a:rPr>
              <a:t>UMI 2</a:t>
            </a:r>
          </a:p>
        </p:txBody>
      </p:sp>
      <p:cxnSp>
        <p:nvCxnSpPr>
          <p:cNvPr id="30" name="Straight Connector 29">
            <a:extLst>
              <a:ext uri="{FF2B5EF4-FFF2-40B4-BE49-F238E27FC236}">
                <a16:creationId xmlns:a16="http://schemas.microsoft.com/office/drawing/2014/main" id="{B5DEC9C0-7519-204D-A497-52273A9055F5}"/>
              </a:ext>
            </a:extLst>
          </p:cNvPr>
          <p:cNvCxnSpPr/>
          <p:nvPr/>
        </p:nvCxnSpPr>
        <p:spPr>
          <a:xfrm flipV="1">
            <a:off x="2274863" y="2023218"/>
            <a:ext cx="1408712" cy="16759"/>
          </a:xfrm>
          <a:prstGeom prst="line">
            <a:avLst/>
          </a:prstGeom>
          <a:effectLst/>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3EF26385-5743-A447-BA72-6C59A68DBDA1}"/>
              </a:ext>
            </a:extLst>
          </p:cNvPr>
          <p:cNvCxnSpPr/>
          <p:nvPr/>
        </p:nvCxnSpPr>
        <p:spPr>
          <a:xfrm flipV="1">
            <a:off x="2274863" y="2212270"/>
            <a:ext cx="1408712" cy="16759"/>
          </a:xfrm>
          <a:prstGeom prst="line">
            <a:avLst/>
          </a:prstGeom>
          <a:effectLst/>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E232087F-DB69-1A4B-82EF-4C1808364B65}"/>
              </a:ext>
            </a:extLst>
          </p:cNvPr>
          <p:cNvCxnSpPr/>
          <p:nvPr/>
        </p:nvCxnSpPr>
        <p:spPr>
          <a:xfrm rot="10800000" flipV="1">
            <a:off x="8488885" y="2185469"/>
            <a:ext cx="1408711" cy="16759"/>
          </a:xfrm>
          <a:prstGeom prst="line">
            <a:avLst/>
          </a:prstGeom>
          <a:effectLst/>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989B04B7-0453-444D-B921-659C8F4BD140}"/>
              </a:ext>
            </a:extLst>
          </p:cNvPr>
          <p:cNvCxnSpPr/>
          <p:nvPr/>
        </p:nvCxnSpPr>
        <p:spPr>
          <a:xfrm rot="10800000" flipV="1">
            <a:off x="8488886" y="1996418"/>
            <a:ext cx="1408713" cy="16759"/>
          </a:xfrm>
          <a:prstGeom prst="line">
            <a:avLst/>
          </a:prstGeom>
          <a:effectLst/>
        </p:spPr>
        <p:style>
          <a:lnRef idx="2">
            <a:schemeClr val="accent1"/>
          </a:lnRef>
          <a:fillRef idx="0">
            <a:schemeClr val="accent1"/>
          </a:fillRef>
          <a:effectRef idx="1">
            <a:schemeClr val="accent1"/>
          </a:effectRef>
          <a:fontRef idx="minor">
            <a:schemeClr val="tx1"/>
          </a:fontRef>
        </p:style>
      </p:cxnSp>
      <p:sp>
        <p:nvSpPr>
          <p:cNvPr id="35" name="Rectangle 34">
            <a:extLst>
              <a:ext uri="{FF2B5EF4-FFF2-40B4-BE49-F238E27FC236}">
                <a16:creationId xmlns:a16="http://schemas.microsoft.com/office/drawing/2014/main" id="{C247EE3B-0DD7-E645-92DB-2177C2AE6ACC}"/>
              </a:ext>
            </a:extLst>
          </p:cNvPr>
          <p:cNvSpPr/>
          <p:nvPr/>
        </p:nvSpPr>
        <p:spPr>
          <a:xfrm>
            <a:off x="3101777" y="1936945"/>
            <a:ext cx="433780" cy="150831"/>
          </a:xfrm>
          <a:prstGeom prst="rect">
            <a:avLst/>
          </a:prstGeom>
          <a:solidFill>
            <a:srgbClr val="FF0000"/>
          </a:solid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latin typeface="Arial" charset="0"/>
              <a:ea typeface="Arial" charset="0"/>
              <a:cs typeface="Arial" charset="0"/>
            </a:endParaRPr>
          </a:p>
        </p:txBody>
      </p:sp>
      <p:sp>
        <p:nvSpPr>
          <p:cNvPr id="36" name="Rectangle 35">
            <a:extLst>
              <a:ext uri="{FF2B5EF4-FFF2-40B4-BE49-F238E27FC236}">
                <a16:creationId xmlns:a16="http://schemas.microsoft.com/office/drawing/2014/main" id="{98B84C26-1BF9-E94E-9947-1F5820CD212D}"/>
              </a:ext>
            </a:extLst>
          </p:cNvPr>
          <p:cNvSpPr/>
          <p:nvPr/>
        </p:nvSpPr>
        <p:spPr>
          <a:xfrm>
            <a:off x="3106109" y="2142754"/>
            <a:ext cx="433780" cy="150831"/>
          </a:xfrm>
          <a:prstGeom prst="rect">
            <a:avLst/>
          </a:prstGeom>
          <a:solidFill>
            <a:srgbClr val="FF0000"/>
          </a:solid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latin typeface="Arial" charset="0"/>
              <a:ea typeface="Arial" charset="0"/>
              <a:cs typeface="Arial" charset="0"/>
            </a:endParaRPr>
          </a:p>
        </p:txBody>
      </p:sp>
      <p:sp>
        <p:nvSpPr>
          <p:cNvPr id="37" name="Rectangle 36">
            <a:extLst>
              <a:ext uri="{FF2B5EF4-FFF2-40B4-BE49-F238E27FC236}">
                <a16:creationId xmlns:a16="http://schemas.microsoft.com/office/drawing/2014/main" id="{40896454-E800-B44B-A28A-D2CFBE6E8848}"/>
              </a:ext>
            </a:extLst>
          </p:cNvPr>
          <p:cNvSpPr/>
          <p:nvPr/>
        </p:nvSpPr>
        <p:spPr>
          <a:xfrm>
            <a:off x="8636427" y="1932633"/>
            <a:ext cx="433780" cy="150831"/>
          </a:xfrm>
          <a:prstGeom prst="rect">
            <a:avLst/>
          </a:prstGeom>
          <a:solidFill>
            <a:schemeClr val="accent1">
              <a:lumMod val="60000"/>
              <a:lumOff val="4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latin typeface="Arial" charset="0"/>
              <a:ea typeface="Arial" charset="0"/>
              <a:cs typeface="Arial" charset="0"/>
            </a:endParaRPr>
          </a:p>
        </p:txBody>
      </p:sp>
      <p:sp>
        <p:nvSpPr>
          <p:cNvPr id="39" name="Rectangle 38">
            <a:extLst>
              <a:ext uri="{FF2B5EF4-FFF2-40B4-BE49-F238E27FC236}">
                <a16:creationId xmlns:a16="http://schemas.microsoft.com/office/drawing/2014/main" id="{C8C88287-EE7F-2A49-8B56-EF4AC7125D75}"/>
              </a:ext>
            </a:extLst>
          </p:cNvPr>
          <p:cNvSpPr/>
          <p:nvPr/>
        </p:nvSpPr>
        <p:spPr>
          <a:xfrm>
            <a:off x="8640759" y="2138443"/>
            <a:ext cx="433780" cy="150831"/>
          </a:xfrm>
          <a:prstGeom prst="rect">
            <a:avLst/>
          </a:prstGeom>
          <a:solidFill>
            <a:schemeClr val="accent1">
              <a:lumMod val="60000"/>
              <a:lumOff val="4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latin typeface="Arial" charset="0"/>
              <a:ea typeface="Arial" charset="0"/>
              <a:cs typeface="Arial" charset="0"/>
            </a:endParaRPr>
          </a:p>
        </p:txBody>
      </p:sp>
      <p:sp>
        <p:nvSpPr>
          <p:cNvPr id="40" name="Rectangle 39">
            <a:extLst>
              <a:ext uri="{FF2B5EF4-FFF2-40B4-BE49-F238E27FC236}">
                <a16:creationId xmlns:a16="http://schemas.microsoft.com/office/drawing/2014/main" id="{720CE5AF-124F-D74B-936B-87B28F436DFD}"/>
              </a:ext>
            </a:extLst>
          </p:cNvPr>
          <p:cNvSpPr/>
          <p:nvPr/>
        </p:nvSpPr>
        <p:spPr>
          <a:xfrm>
            <a:off x="3538777" y="2596506"/>
            <a:ext cx="2503264" cy="297454"/>
          </a:xfrm>
          <a:prstGeom prst="rect">
            <a:avLst/>
          </a:prstGeom>
          <a:effectLst/>
        </p:spPr>
        <p:txBody>
          <a:bodyPr wrap="square">
            <a:spAutoFit/>
          </a:bodyPr>
          <a:lstStyle/>
          <a:p>
            <a:pPr algn="ctr"/>
            <a:r>
              <a:rPr lang="en-US" sz="1333" b="1" dirty="0">
                <a:solidFill>
                  <a:srgbClr val="000000"/>
                </a:solidFill>
                <a:latin typeface="Arial" charset="0"/>
                <a:ea typeface="Arial" charset="0"/>
                <a:cs typeface="Arial" charset="0"/>
              </a:rPr>
              <a:t>True mutation</a:t>
            </a:r>
          </a:p>
        </p:txBody>
      </p:sp>
      <p:sp>
        <p:nvSpPr>
          <p:cNvPr id="41" name="Rectangle 40">
            <a:extLst>
              <a:ext uri="{FF2B5EF4-FFF2-40B4-BE49-F238E27FC236}">
                <a16:creationId xmlns:a16="http://schemas.microsoft.com/office/drawing/2014/main" id="{3D7F5456-43CA-1848-A3C7-E2629D77E6FF}"/>
              </a:ext>
            </a:extLst>
          </p:cNvPr>
          <p:cNvSpPr/>
          <p:nvPr/>
        </p:nvSpPr>
        <p:spPr>
          <a:xfrm>
            <a:off x="6531937" y="2439864"/>
            <a:ext cx="2503264" cy="502573"/>
          </a:xfrm>
          <a:prstGeom prst="rect">
            <a:avLst/>
          </a:prstGeom>
          <a:effectLst/>
        </p:spPr>
        <p:txBody>
          <a:bodyPr wrap="square">
            <a:spAutoFit/>
          </a:bodyPr>
          <a:lstStyle/>
          <a:p>
            <a:pPr algn="ctr"/>
            <a:r>
              <a:rPr lang="en-US" sz="1333" b="1" dirty="0">
                <a:solidFill>
                  <a:srgbClr val="000000"/>
                </a:solidFill>
                <a:latin typeface="Arial" charset="0"/>
                <a:ea typeface="Arial" charset="0"/>
                <a:cs typeface="Arial" charset="0"/>
              </a:rPr>
              <a:t>Strand-specific</a:t>
            </a:r>
          </a:p>
          <a:p>
            <a:pPr algn="ctr"/>
            <a:r>
              <a:rPr lang="en-US" sz="1333" b="1" dirty="0">
                <a:solidFill>
                  <a:srgbClr val="000000"/>
                </a:solidFill>
                <a:latin typeface="Arial" charset="0"/>
                <a:ea typeface="Arial" charset="0"/>
                <a:cs typeface="Arial" charset="0"/>
              </a:rPr>
              <a:t>damage</a:t>
            </a:r>
          </a:p>
        </p:txBody>
      </p:sp>
      <p:sp>
        <p:nvSpPr>
          <p:cNvPr id="42" name="Rectangle 41">
            <a:extLst>
              <a:ext uri="{FF2B5EF4-FFF2-40B4-BE49-F238E27FC236}">
                <a16:creationId xmlns:a16="http://schemas.microsoft.com/office/drawing/2014/main" id="{46A55368-0FA4-4441-B360-BFB40AF9718A}"/>
              </a:ext>
            </a:extLst>
          </p:cNvPr>
          <p:cNvSpPr/>
          <p:nvPr/>
        </p:nvSpPr>
        <p:spPr>
          <a:xfrm>
            <a:off x="2787143" y="1579824"/>
            <a:ext cx="1137104" cy="318100"/>
          </a:xfrm>
          <a:prstGeom prst="rect">
            <a:avLst/>
          </a:prstGeom>
          <a:effectLst/>
        </p:spPr>
        <p:txBody>
          <a:bodyPr wrap="square">
            <a:spAutoFit/>
          </a:bodyPr>
          <a:lstStyle/>
          <a:p>
            <a:pPr algn="ctr"/>
            <a:r>
              <a:rPr lang="en-US" sz="1467" b="1" dirty="0">
                <a:solidFill>
                  <a:srgbClr val="000000"/>
                </a:solidFill>
                <a:latin typeface="Arial" charset="0"/>
                <a:ea typeface="Arial" charset="0"/>
                <a:cs typeface="Arial" charset="0"/>
              </a:rPr>
              <a:t>UMI 1</a:t>
            </a:r>
          </a:p>
        </p:txBody>
      </p:sp>
      <p:cxnSp>
        <p:nvCxnSpPr>
          <p:cNvPr id="43" name="Straight Connector 42">
            <a:extLst>
              <a:ext uri="{FF2B5EF4-FFF2-40B4-BE49-F238E27FC236}">
                <a16:creationId xmlns:a16="http://schemas.microsoft.com/office/drawing/2014/main" id="{579C5D44-AB92-514F-931F-91A5A877920C}"/>
              </a:ext>
            </a:extLst>
          </p:cNvPr>
          <p:cNvCxnSpPr/>
          <p:nvPr/>
        </p:nvCxnSpPr>
        <p:spPr>
          <a:xfrm flipH="1">
            <a:off x="4790411" y="2280147"/>
            <a:ext cx="381204" cy="367159"/>
          </a:xfrm>
          <a:prstGeom prst="line">
            <a:avLst/>
          </a:prstGeom>
          <a:ln w="12700">
            <a:solidFill>
              <a:schemeClr val="tx1"/>
            </a:solidFill>
            <a:headEnd type="triangle"/>
          </a:ln>
          <a:effectLst/>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B73A617D-6FB3-9B47-AE2F-94D59664CF48}"/>
              </a:ext>
            </a:extLst>
          </p:cNvPr>
          <p:cNvCxnSpPr/>
          <p:nvPr/>
        </p:nvCxnSpPr>
        <p:spPr>
          <a:xfrm>
            <a:off x="7040425" y="2092204"/>
            <a:ext cx="525227" cy="402667"/>
          </a:xfrm>
          <a:prstGeom prst="line">
            <a:avLst/>
          </a:prstGeom>
          <a:ln w="12700">
            <a:solidFill>
              <a:schemeClr val="tx1"/>
            </a:solidFill>
            <a:headEnd type="triangle"/>
          </a:ln>
          <a:effectLst/>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2CE55FC8-BF95-E74B-99C6-BAFCFB2287A1}"/>
              </a:ext>
            </a:extLst>
          </p:cNvPr>
          <p:cNvCxnSpPr/>
          <p:nvPr/>
        </p:nvCxnSpPr>
        <p:spPr>
          <a:xfrm>
            <a:off x="4751410" y="5312874"/>
            <a:ext cx="2887407" cy="127"/>
          </a:xfrm>
          <a:prstGeom prst="line">
            <a:avLst/>
          </a:prstGeom>
          <a:ln w="12700" cmpd="sng">
            <a:solidFill>
              <a:srgbClr val="660066"/>
            </a:solidFill>
          </a:ln>
          <a:effectLst/>
        </p:spPr>
        <p:style>
          <a:lnRef idx="2">
            <a:schemeClr val="accent1"/>
          </a:lnRef>
          <a:fillRef idx="0">
            <a:schemeClr val="accent1"/>
          </a:fillRef>
          <a:effectRef idx="1">
            <a:schemeClr val="accent1"/>
          </a:effectRef>
          <a:fontRef idx="minor">
            <a:schemeClr val="tx1"/>
          </a:fontRef>
        </p:style>
      </p:cxnSp>
      <p:sp>
        <p:nvSpPr>
          <p:cNvPr id="145" name="5-Point Star 144">
            <a:extLst>
              <a:ext uri="{FF2B5EF4-FFF2-40B4-BE49-F238E27FC236}">
                <a16:creationId xmlns:a16="http://schemas.microsoft.com/office/drawing/2014/main" id="{01B50856-E02F-EA4F-9865-94A453323960}"/>
              </a:ext>
            </a:extLst>
          </p:cNvPr>
          <p:cNvSpPr/>
          <p:nvPr/>
        </p:nvSpPr>
        <p:spPr>
          <a:xfrm>
            <a:off x="5700169" y="5257530"/>
            <a:ext cx="121775" cy="110687"/>
          </a:xfrm>
          <a:prstGeom prst="star5">
            <a:avLst/>
          </a:prstGeom>
          <a:solidFill>
            <a:srgbClr val="FF0000"/>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latin typeface="Arial" charset="0"/>
              <a:ea typeface="Arial" charset="0"/>
              <a:cs typeface="Arial" charset="0"/>
            </a:endParaRPr>
          </a:p>
        </p:txBody>
      </p:sp>
      <p:sp>
        <p:nvSpPr>
          <p:cNvPr id="95" name="Rectangle 94">
            <a:extLst>
              <a:ext uri="{FF2B5EF4-FFF2-40B4-BE49-F238E27FC236}">
                <a16:creationId xmlns:a16="http://schemas.microsoft.com/office/drawing/2014/main" id="{2B53CA82-4351-7B41-AA8F-1BAD48BDB571}"/>
              </a:ext>
            </a:extLst>
          </p:cNvPr>
          <p:cNvSpPr/>
          <p:nvPr/>
        </p:nvSpPr>
        <p:spPr>
          <a:xfrm>
            <a:off x="4943479" y="3315174"/>
            <a:ext cx="2503264" cy="318100"/>
          </a:xfrm>
          <a:prstGeom prst="rect">
            <a:avLst/>
          </a:prstGeom>
          <a:effectLst/>
        </p:spPr>
        <p:txBody>
          <a:bodyPr wrap="square">
            <a:spAutoFit/>
          </a:bodyPr>
          <a:lstStyle/>
          <a:p>
            <a:pPr algn="ctr"/>
            <a:r>
              <a:rPr lang="en-US" sz="1467" b="1" dirty="0">
                <a:solidFill>
                  <a:srgbClr val="000000"/>
                </a:solidFill>
                <a:latin typeface="Arial" charset="0"/>
                <a:ea typeface="Arial" charset="0"/>
                <a:cs typeface="Arial" charset="0"/>
              </a:rPr>
              <a:t>Duplex family</a:t>
            </a:r>
          </a:p>
        </p:txBody>
      </p:sp>
      <p:cxnSp>
        <p:nvCxnSpPr>
          <p:cNvPr id="97" name="Straight Connector 96">
            <a:extLst>
              <a:ext uri="{FF2B5EF4-FFF2-40B4-BE49-F238E27FC236}">
                <a16:creationId xmlns:a16="http://schemas.microsoft.com/office/drawing/2014/main" id="{90E1B727-3A35-044D-A3BC-AE4F62EA7974}"/>
              </a:ext>
            </a:extLst>
          </p:cNvPr>
          <p:cNvCxnSpPr/>
          <p:nvPr/>
        </p:nvCxnSpPr>
        <p:spPr>
          <a:xfrm>
            <a:off x="4678246" y="3777547"/>
            <a:ext cx="2887407" cy="127"/>
          </a:xfrm>
          <a:prstGeom prst="line">
            <a:avLst/>
          </a:prstGeom>
          <a:ln w="12700" cmpd="sng">
            <a:solidFill>
              <a:srgbClr val="7030A0"/>
            </a:solidFill>
          </a:ln>
          <a:effectLst/>
        </p:spPr>
        <p:style>
          <a:lnRef idx="2">
            <a:schemeClr val="accent1"/>
          </a:lnRef>
          <a:fillRef idx="0">
            <a:schemeClr val="accent1"/>
          </a:fillRef>
          <a:effectRef idx="1">
            <a:schemeClr val="accent1"/>
          </a:effectRef>
          <a:fontRef idx="minor">
            <a:schemeClr val="tx1"/>
          </a:fontRef>
        </p:style>
      </p:cxnSp>
      <p:sp>
        <p:nvSpPr>
          <p:cNvPr id="98" name="Rectangle 97">
            <a:extLst>
              <a:ext uri="{FF2B5EF4-FFF2-40B4-BE49-F238E27FC236}">
                <a16:creationId xmlns:a16="http://schemas.microsoft.com/office/drawing/2014/main" id="{23404315-32D3-0049-ACCA-F0F26CA36D9C}"/>
              </a:ext>
            </a:extLst>
          </p:cNvPr>
          <p:cNvSpPr/>
          <p:nvPr/>
        </p:nvSpPr>
        <p:spPr>
          <a:xfrm>
            <a:off x="4588025" y="3741417"/>
            <a:ext cx="163384" cy="66545"/>
          </a:xfrm>
          <a:prstGeom prst="rect">
            <a:avLst/>
          </a:prstGeom>
          <a:solidFill>
            <a:srgbClr val="FF0000"/>
          </a:solid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67" dirty="0">
              <a:latin typeface="Arial" charset="0"/>
              <a:ea typeface="Arial" charset="0"/>
              <a:cs typeface="Arial" charset="0"/>
            </a:endParaRPr>
          </a:p>
        </p:txBody>
      </p:sp>
      <p:sp>
        <p:nvSpPr>
          <p:cNvPr id="99" name="Rectangle 98">
            <a:extLst>
              <a:ext uri="{FF2B5EF4-FFF2-40B4-BE49-F238E27FC236}">
                <a16:creationId xmlns:a16="http://schemas.microsoft.com/office/drawing/2014/main" id="{08918525-9837-294B-A3E3-7F4B28DD5454}"/>
              </a:ext>
            </a:extLst>
          </p:cNvPr>
          <p:cNvSpPr/>
          <p:nvPr/>
        </p:nvSpPr>
        <p:spPr>
          <a:xfrm>
            <a:off x="7565651" y="3744402"/>
            <a:ext cx="163384" cy="66545"/>
          </a:xfrm>
          <a:prstGeom prst="rect">
            <a:avLst/>
          </a:prstGeom>
          <a:solidFill>
            <a:schemeClr val="accent1">
              <a:lumMod val="60000"/>
              <a:lumOff val="4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67" dirty="0">
              <a:latin typeface="Arial" charset="0"/>
              <a:ea typeface="Arial" charset="0"/>
              <a:cs typeface="Arial" charset="0"/>
            </a:endParaRPr>
          </a:p>
        </p:txBody>
      </p:sp>
      <p:cxnSp>
        <p:nvCxnSpPr>
          <p:cNvPr id="100" name="Straight Connector 99">
            <a:extLst>
              <a:ext uri="{FF2B5EF4-FFF2-40B4-BE49-F238E27FC236}">
                <a16:creationId xmlns:a16="http://schemas.microsoft.com/office/drawing/2014/main" id="{FFA62B6C-C844-1F49-AA36-054A3DC1AC11}"/>
              </a:ext>
            </a:extLst>
          </p:cNvPr>
          <p:cNvCxnSpPr/>
          <p:nvPr/>
        </p:nvCxnSpPr>
        <p:spPr>
          <a:xfrm>
            <a:off x="4678246" y="3912954"/>
            <a:ext cx="2887407" cy="127"/>
          </a:xfrm>
          <a:prstGeom prst="line">
            <a:avLst/>
          </a:prstGeom>
          <a:ln w="12700" cmpd="sng">
            <a:solidFill>
              <a:srgbClr val="7030A0"/>
            </a:solidFill>
          </a:ln>
          <a:effectLst/>
        </p:spPr>
        <p:style>
          <a:lnRef idx="2">
            <a:schemeClr val="accent1"/>
          </a:lnRef>
          <a:fillRef idx="0">
            <a:schemeClr val="accent1"/>
          </a:fillRef>
          <a:effectRef idx="1">
            <a:schemeClr val="accent1"/>
          </a:effectRef>
          <a:fontRef idx="minor">
            <a:schemeClr val="tx1"/>
          </a:fontRef>
        </p:style>
      </p:cxnSp>
      <p:sp>
        <p:nvSpPr>
          <p:cNvPr id="101" name="Rectangle 100">
            <a:extLst>
              <a:ext uri="{FF2B5EF4-FFF2-40B4-BE49-F238E27FC236}">
                <a16:creationId xmlns:a16="http://schemas.microsoft.com/office/drawing/2014/main" id="{8D95B0A5-4B45-6D41-887D-72F42A26EEFB}"/>
              </a:ext>
            </a:extLst>
          </p:cNvPr>
          <p:cNvSpPr/>
          <p:nvPr/>
        </p:nvSpPr>
        <p:spPr>
          <a:xfrm>
            <a:off x="4588025" y="3876824"/>
            <a:ext cx="163384" cy="66545"/>
          </a:xfrm>
          <a:prstGeom prst="rect">
            <a:avLst/>
          </a:prstGeom>
          <a:solidFill>
            <a:srgbClr val="FF0000"/>
          </a:solid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67" dirty="0">
              <a:latin typeface="Arial" charset="0"/>
              <a:ea typeface="Arial" charset="0"/>
              <a:cs typeface="Arial" charset="0"/>
            </a:endParaRPr>
          </a:p>
        </p:txBody>
      </p:sp>
      <p:sp>
        <p:nvSpPr>
          <p:cNvPr id="102" name="Rectangle 101">
            <a:extLst>
              <a:ext uri="{FF2B5EF4-FFF2-40B4-BE49-F238E27FC236}">
                <a16:creationId xmlns:a16="http://schemas.microsoft.com/office/drawing/2014/main" id="{572AEEB0-D28A-EE47-AED7-F2920AB59D99}"/>
              </a:ext>
            </a:extLst>
          </p:cNvPr>
          <p:cNvSpPr/>
          <p:nvPr/>
        </p:nvSpPr>
        <p:spPr>
          <a:xfrm>
            <a:off x="7565651" y="3879809"/>
            <a:ext cx="163384" cy="66545"/>
          </a:xfrm>
          <a:prstGeom prst="rect">
            <a:avLst/>
          </a:prstGeom>
          <a:solidFill>
            <a:schemeClr val="accent1">
              <a:lumMod val="60000"/>
              <a:lumOff val="4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67" dirty="0">
              <a:latin typeface="Arial" charset="0"/>
              <a:ea typeface="Arial" charset="0"/>
              <a:cs typeface="Arial" charset="0"/>
            </a:endParaRPr>
          </a:p>
        </p:txBody>
      </p:sp>
      <p:cxnSp>
        <p:nvCxnSpPr>
          <p:cNvPr id="103" name="Straight Connector 102">
            <a:extLst>
              <a:ext uri="{FF2B5EF4-FFF2-40B4-BE49-F238E27FC236}">
                <a16:creationId xmlns:a16="http://schemas.microsoft.com/office/drawing/2014/main" id="{9935E658-9ADE-FA4E-9D65-86A56F985D2C}"/>
              </a:ext>
            </a:extLst>
          </p:cNvPr>
          <p:cNvCxnSpPr/>
          <p:nvPr/>
        </p:nvCxnSpPr>
        <p:spPr>
          <a:xfrm>
            <a:off x="4678246" y="4046649"/>
            <a:ext cx="2887407" cy="127"/>
          </a:xfrm>
          <a:prstGeom prst="line">
            <a:avLst/>
          </a:prstGeom>
          <a:ln w="12700" cmpd="sng">
            <a:solidFill>
              <a:srgbClr val="7030A0"/>
            </a:solidFill>
          </a:ln>
          <a:effectLst/>
        </p:spPr>
        <p:style>
          <a:lnRef idx="2">
            <a:schemeClr val="accent1"/>
          </a:lnRef>
          <a:fillRef idx="0">
            <a:schemeClr val="accent1"/>
          </a:fillRef>
          <a:effectRef idx="1">
            <a:schemeClr val="accent1"/>
          </a:effectRef>
          <a:fontRef idx="minor">
            <a:schemeClr val="tx1"/>
          </a:fontRef>
        </p:style>
      </p:cxnSp>
      <p:sp>
        <p:nvSpPr>
          <p:cNvPr id="104" name="Rectangle 103">
            <a:extLst>
              <a:ext uri="{FF2B5EF4-FFF2-40B4-BE49-F238E27FC236}">
                <a16:creationId xmlns:a16="http://schemas.microsoft.com/office/drawing/2014/main" id="{5BC50C00-6EB7-8A47-A62D-526FFE6DDFBF}"/>
              </a:ext>
            </a:extLst>
          </p:cNvPr>
          <p:cNvSpPr/>
          <p:nvPr/>
        </p:nvSpPr>
        <p:spPr>
          <a:xfrm>
            <a:off x="4588025" y="4010518"/>
            <a:ext cx="163384" cy="66545"/>
          </a:xfrm>
          <a:prstGeom prst="rect">
            <a:avLst/>
          </a:prstGeom>
          <a:solidFill>
            <a:srgbClr val="FF0000"/>
          </a:solid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67" dirty="0">
              <a:latin typeface="Arial" charset="0"/>
              <a:ea typeface="Arial" charset="0"/>
              <a:cs typeface="Arial" charset="0"/>
            </a:endParaRPr>
          </a:p>
        </p:txBody>
      </p:sp>
      <p:sp>
        <p:nvSpPr>
          <p:cNvPr id="105" name="Rectangle 104">
            <a:extLst>
              <a:ext uri="{FF2B5EF4-FFF2-40B4-BE49-F238E27FC236}">
                <a16:creationId xmlns:a16="http://schemas.microsoft.com/office/drawing/2014/main" id="{FFE1C6BE-5002-D44F-9FAB-99A5E31CE0CF}"/>
              </a:ext>
            </a:extLst>
          </p:cNvPr>
          <p:cNvSpPr/>
          <p:nvPr/>
        </p:nvSpPr>
        <p:spPr>
          <a:xfrm>
            <a:off x="7565651" y="4013504"/>
            <a:ext cx="163384" cy="66545"/>
          </a:xfrm>
          <a:prstGeom prst="rect">
            <a:avLst/>
          </a:prstGeom>
          <a:solidFill>
            <a:schemeClr val="accent1">
              <a:lumMod val="60000"/>
              <a:lumOff val="4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67" dirty="0">
              <a:latin typeface="Arial" charset="0"/>
              <a:ea typeface="Arial" charset="0"/>
              <a:cs typeface="Arial" charset="0"/>
            </a:endParaRPr>
          </a:p>
        </p:txBody>
      </p:sp>
      <p:cxnSp>
        <p:nvCxnSpPr>
          <p:cNvPr id="106" name="Straight Connector 105">
            <a:extLst>
              <a:ext uri="{FF2B5EF4-FFF2-40B4-BE49-F238E27FC236}">
                <a16:creationId xmlns:a16="http://schemas.microsoft.com/office/drawing/2014/main" id="{5854EE78-078D-7847-BE3A-27D338E79139}"/>
              </a:ext>
            </a:extLst>
          </p:cNvPr>
          <p:cNvCxnSpPr/>
          <p:nvPr/>
        </p:nvCxnSpPr>
        <p:spPr>
          <a:xfrm>
            <a:off x="4678246" y="4182055"/>
            <a:ext cx="2887407" cy="127"/>
          </a:xfrm>
          <a:prstGeom prst="line">
            <a:avLst/>
          </a:prstGeom>
          <a:ln w="12700" cmpd="sng">
            <a:solidFill>
              <a:srgbClr val="7030A0"/>
            </a:solidFill>
          </a:ln>
          <a:effectLst/>
        </p:spPr>
        <p:style>
          <a:lnRef idx="2">
            <a:schemeClr val="accent1"/>
          </a:lnRef>
          <a:fillRef idx="0">
            <a:schemeClr val="accent1"/>
          </a:fillRef>
          <a:effectRef idx="1">
            <a:schemeClr val="accent1"/>
          </a:effectRef>
          <a:fontRef idx="minor">
            <a:schemeClr val="tx1"/>
          </a:fontRef>
        </p:style>
      </p:cxnSp>
      <p:sp>
        <p:nvSpPr>
          <p:cNvPr id="107" name="Rectangle 106">
            <a:extLst>
              <a:ext uri="{FF2B5EF4-FFF2-40B4-BE49-F238E27FC236}">
                <a16:creationId xmlns:a16="http://schemas.microsoft.com/office/drawing/2014/main" id="{005ED4C8-9368-A647-94A3-EB2D57DA1E4C}"/>
              </a:ext>
            </a:extLst>
          </p:cNvPr>
          <p:cNvSpPr/>
          <p:nvPr/>
        </p:nvSpPr>
        <p:spPr>
          <a:xfrm>
            <a:off x="4588025" y="4145925"/>
            <a:ext cx="163384" cy="66545"/>
          </a:xfrm>
          <a:prstGeom prst="rect">
            <a:avLst/>
          </a:prstGeom>
          <a:solidFill>
            <a:srgbClr val="FF0000"/>
          </a:solid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67" dirty="0">
              <a:latin typeface="Arial" charset="0"/>
              <a:ea typeface="Arial" charset="0"/>
              <a:cs typeface="Arial" charset="0"/>
            </a:endParaRPr>
          </a:p>
        </p:txBody>
      </p:sp>
      <p:sp>
        <p:nvSpPr>
          <p:cNvPr id="108" name="Rectangle 107">
            <a:extLst>
              <a:ext uri="{FF2B5EF4-FFF2-40B4-BE49-F238E27FC236}">
                <a16:creationId xmlns:a16="http://schemas.microsoft.com/office/drawing/2014/main" id="{9A9870C6-6ADB-C749-A8C1-4ED6E41AEC79}"/>
              </a:ext>
            </a:extLst>
          </p:cNvPr>
          <p:cNvSpPr/>
          <p:nvPr/>
        </p:nvSpPr>
        <p:spPr>
          <a:xfrm>
            <a:off x="7565651" y="4148910"/>
            <a:ext cx="163384" cy="66545"/>
          </a:xfrm>
          <a:prstGeom prst="rect">
            <a:avLst/>
          </a:prstGeom>
          <a:solidFill>
            <a:schemeClr val="accent1">
              <a:lumMod val="60000"/>
              <a:lumOff val="4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67" dirty="0">
              <a:latin typeface="Arial" charset="0"/>
              <a:ea typeface="Arial" charset="0"/>
              <a:cs typeface="Arial" charset="0"/>
            </a:endParaRPr>
          </a:p>
        </p:txBody>
      </p:sp>
      <p:cxnSp>
        <p:nvCxnSpPr>
          <p:cNvPr id="109" name="Straight Connector 108">
            <a:extLst>
              <a:ext uri="{FF2B5EF4-FFF2-40B4-BE49-F238E27FC236}">
                <a16:creationId xmlns:a16="http://schemas.microsoft.com/office/drawing/2014/main" id="{395C743F-A0D5-1744-8C39-94C43CDD328F}"/>
              </a:ext>
            </a:extLst>
          </p:cNvPr>
          <p:cNvCxnSpPr/>
          <p:nvPr/>
        </p:nvCxnSpPr>
        <p:spPr>
          <a:xfrm>
            <a:off x="4678246" y="4319706"/>
            <a:ext cx="2887407" cy="127"/>
          </a:xfrm>
          <a:prstGeom prst="line">
            <a:avLst/>
          </a:prstGeom>
          <a:ln w="12700" cmpd="sng">
            <a:solidFill>
              <a:srgbClr val="7030A0"/>
            </a:solidFill>
          </a:ln>
          <a:effectLst/>
        </p:spPr>
        <p:style>
          <a:lnRef idx="2">
            <a:schemeClr val="accent1"/>
          </a:lnRef>
          <a:fillRef idx="0">
            <a:schemeClr val="accent1"/>
          </a:fillRef>
          <a:effectRef idx="1">
            <a:schemeClr val="accent1"/>
          </a:effectRef>
          <a:fontRef idx="minor">
            <a:schemeClr val="tx1"/>
          </a:fontRef>
        </p:style>
      </p:cxnSp>
      <p:sp>
        <p:nvSpPr>
          <p:cNvPr id="110" name="Rectangle 109">
            <a:extLst>
              <a:ext uri="{FF2B5EF4-FFF2-40B4-BE49-F238E27FC236}">
                <a16:creationId xmlns:a16="http://schemas.microsoft.com/office/drawing/2014/main" id="{0912B438-46BE-3949-9787-8E0769C12E6B}"/>
              </a:ext>
            </a:extLst>
          </p:cNvPr>
          <p:cNvSpPr/>
          <p:nvPr/>
        </p:nvSpPr>
        <p:spPr>
          <a:xfrm>
            <a:off x="4588025" y="4283574"/>
            <a:ext cx="163384" cy="66545"/>
          </a:xfrm>
          <a:prstGeom prst="rect">
            <a:avLst/>
          </a:prstGeom>
          <a:solidFill>
            <a:srgbClr val="FF0000"/>
          </a:solid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67" dirty="0">
              <a:latin typeface="Arial" charset="0"/>
              <a:ea typeface="Arial" charset="0"/>
              <a:cs typeface="Arial" charset="0"/>
            </a:endParaRPr>
          </a:p>
        </p:txBody>
      </p:sp>
      <p:sp>
        <p:nvSpPr>
          <p:cNvPr id="111" name="Rectangle 110">
            <a:extLst>
              <a:ext uri="{FF2B5EF4-FFF2-40B4-BE49-F238E27FC236}">
                <a16:creationId xmlns:a16="http://schemas.microsoft.com/office/drawing/2014/main" id="{9C8753ED-7646-9140-A43C-3D938AD38013}"/>
              </a:ext>
            </a:extLst>
          </p:cNvPr>
          <p:cNvSpPr/>
          <p:nvPr/>
        </p:nvSpPr>
        <p:spPr>
          <a:xfrm>
            <a:off x="7565651" y="4286560"/>
            <a:ext cx="163384" cy="66545"/>
          </a:xfrm>
          <a:prstGeom prst="rect">
            <a:avLst/>
          </a:prstGeom>
          <a:solidFill>
            <a:schemeClr val="accent1">
              <a:lumMod val="60000"/>
              <a:lumOff val="4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67" dirty="0">
              <a:latin typeface="Arial" charset="0"/>
              <a:ea typeface="Arial" charset="0"/>
              <a:cs typeface="Arial" charset="0"/>
            </a:endParaRPr>
          </a:p>
        </p:txBody>
      </p:sp>
      <p:cxnSp>
        <p:nvCxnSpPr>
          <p:cNvPr id="112" name="Straight Connector 111">
            <a:extLst>
              <a:ext uri="{FF2B5EF4-FFF2-40B4-BE49-F238E27FC236}">
                <a16:creationId xmlns:a16="http://schemas.microsoft.com/office/drawing/2014/main" id="{317ABB1D-BA6D-694B-95CE-D9274C4985AD}"/>
              </a:ext>
            </a:extLst>
          </p:cNvPr>
          <p:cNvCxnSpPr/>
          <p:nvPr/>
        </p:nvCxnSpPr>
        <p:spPr>
          <a:xfrm>
            <a:off x="4678246" y="4455113"/>
            <a:ext cx="2887407" cy="127"/>
          </a:xfrm>
          <a:prstGeom prst="line">
            <a:avLst/>
          </a:prstGeom>
          <a:ln w="12700" cmpd="sng">
            <a:solidFill>
              <a:srgbClr val="7030A0"/>
            </a:solidFill>
          </a:ln>
          <a:effectLst/>
        </p:spPr>
        <p:style>
          <a:lnRef idx="2">
            <a:schemeClr val="accent1"/>
          </a:lnRef>
          <a:fillRef idx="0">
            <a:schemeClr val="accent1"/>
          </a:fillRef>
          <a:effectRef idx="1">
            <a:schemeClr val="accent1"/>
          </a:effectRef>
          <a:fontRef idx="minor">
            <a:schemeClr val="tx1"/>
          </a:fontRef>
        </p:style>
      </p:cxnSp>
      <p:sp>
        <p:nvSpPr>
          <p:cNvPr id="113" name="Rectangle 112">
            <a:extLst>
              <a:ext uri="{FF2B5EF4-FFF2-40B4-BE49-F238E27FC236}">
                <a16:creationId xmlns:a16="http://schemas.microsoft.com/office/drawing/2014/main" id="{4FCD0209-4318-3643-9055-D744DD4D78DE}"/>
              </a:ext>
            </a:extLst>
          </p:cNvPr>
          <p:cNvSpPr/>
          <p:nvPr/>
        </p:nvSpPr>
        <p:spPr>
          <a:xfrm>
            <a:off x="4588025" y="4418982"/>
            <a:ext cx="163384" cy="66545"/>
          </a:xfrm>
          <a:prstGeom prst="rect">
            <a:avLst/>
          </a:prstGeom>
          <a:solidFill>
            <a:srgbClr val="FF0000"/>
          </a:solid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67" dirty="0">
              <a:latin typeface="Arial" charset="0"/>
              <a:ea typeface="Arial" charset="0"/>
              <a:cs typeface="Arial" charset="0"/>
            </a:endParaRPr>
          </a:p>
        </p:txBody>
      </p:sp>
      <p:sp>
        <p:nvSpPr>
          <p:cNvPr id="114" name="Rectangle 113">
            <a:extLst>
              <a:ext uri="{FF2B5EF4-FFF2-40B4-BE49-F238E27FC236}">
                <a16:creationId xmlns:a16="http://schemas.microsoft.com/office/drawing/2014/main" id="{7DA31CAB-C98A-9843-99F6-E622A7ABCF29}"/>
              </a:ext>
            </a:extLst>
          </p:cNvPr>
          <p:cNvSpPr/>
          <p:nvPr/>
        </p:nvSpPr>
        <p:spPr>
          <a:xfrm>
            <a:off x="7565651" y="4421966"/>
            <a:ext cx="163384" cy="66545"/>
          </a:xfrm>
          <a:prstGeom prst="rect">
            <a:avLst/>
          </a:prstGeom>
          <a:solidFill>
            <a:schemeClr val="accent1">
              <a:lumMod val="60000"/>
              <a:lumOff val="4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67" dirty="0">
              <a:latin typeface="Arial" charset="0"/>
              <a:ea typeface="Arial" charset="0"/>
              <a:cs typeface="Arial" charset="0"/>
            </a:endParaRPr>
          </a:p>
        </p:txBody>
      </p:sp>
      <p:cxnSp>
        <p:nvCxnSpPr>
          <p:cNvPr id="115" name="Straight Connector 114">
            <a:extLst>
              <a:ext uri="{FF2B5EF4-FFF2-40B4-BE49-F238E27FC236}">
                <a16:creationId xmlns:a16="http://schemas.microsoft.com/office/drawing/2014/main" id="{E00C7D22-F0A6-A94A-A2E4-E39C56E886DC}"/>
              </a:ext>
            </a:extLst>
          </p:cNvPr>
          <p:cNvCxnSpPr/>
          <p:nvPr/>
        </p:nvCxnSpPr>
        <p:spPr>
          <a:xfrm>
            <a:off x="4678246" y="4585018"/>
            <a:ext cx="2887407" cy="127"/>
          </a:xfrm>
          <a:prstGeom prst="line">
            <a:avLst/>
          </a:prstGeom>
          <a:ln w="12700" cmpd="sng">
            <a:solidFill>
              <a:srgbClr val="F1B50B"/>
            </a:solidFill>
          </a:ln>
          <a:effectLst/>
        </p:spPr>
        <p:style>
          <a:lnRef idx="2">
            <a:schemeClr val="accent1"/>
          </a:lnRef>
          <a:fillRef idx="0">
            <a:schemeClr val="accent1"/>
          </a:fillRef>
          <a:effectRef idx="1">
            <a:schemeClr val="accent1"/>
          </a:effectRef>
          <a:fontRef idx="minor">
            <a:schemeClr val="tx1"/>
          </a:fontRef>
        </p:style>
      </p:cxnSp>
      <p:sp>
        <p:nvSpPr>
          <p:cNvPr id="116" name="Rectangle 115">
            <a:extLst>
              <a:ext uri="{FF2B5EF4-FFF2-40B4-BE49-F238E27FC236}">
                <a16:creationId xmlns:a16="http://schemas.microsoft.com/office/drawing/2014/main" id="{BEB33578-8255-F046-B6D0-453E258F6229}"/>
              </a:ext>
            </a:extLst>
          </p:cNvPr>
          <p:cNvSpPr/>
          <p:nvPr/>
        </p:nvSpPr>
        <p:spPr>
          <a:xfrm>
            <a:off x="4588025" y="4548886"/>
            <a:ext cx="163384" cy="66545"/>
          </a:xfrm>
          <a:prstGeom prst="rect">
            <a:avLst/>
          </a:prstGeom>
          <a:solidFill>
            <a:schemeClr val="accent1">
              <a:lumMod val="60000"/>
              <a:lumOff val="4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67" dirty="0">
              <a:latin typeface="Arial" charset="0"/>
              <a:ea typeface="Arial" charset="0"/>
              <a:cs typeface="Arial" charset="0"/>
            </a:endParaRPr>
          </a:p>
        </p:txBody>
      </p:sp>
      <p:sp>
        <p:nvSpPr>
          <p:cNvPr id="117" name="Rectangle 116">
            <a:extLst>
              <a:ext uri="{FF2B5EF4-FFF2-40B4-BE49-F238E27FC236}">
                <a16:creationId xmlns:a16="http://schemas.microsoft.com/office/drawing/2014/main" id="{49B43DE5-791C-2743-84B7-2DFD29017E75}"/>
              </a:ext>
            </a:extLst>
          </p:cNvPr>
          <p:cNvSpPr/>
          <p:nvPr/>
        </p:nvSpPr>
        <p:spPr>
          <a:xfrm>
            <a:off x="7565651" y="4551872"/>
            <a:ext cx="163384" cy="66545"/>
          </a:xfrm>
          <a:prstGeom prst="rect">
            <a:avLst/>
          </a:prstGeom>
          <a:solidFill>
            <a:srgbClr val="FF0000"/>
          </a:solid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67" dirty="0">
              <a:latin typeface="Arial" charset="0"/>
              <a:ea typeface="Arial" charset="0"/>
              <a:cs typeface="Arial" charset="0"/>
            </a:endParaRPr>
          </a:p>
        </p:txBody>
      </p:sp>
      <p:cxnSp>
        <p:nvCxnSpPr>
          <p:cNvPr id="118" name="Straight Connector 117">
            <a:extLst>
              <a:ext uri="{FF2B5EF4-FFF2-40B4-BE49-F238E27FC236}">
                <a16:creationId xmlns:a16="http://schemas.microsoft.com/office/drawing/2014/main" id="{E3C99274-42D6-0843-A3CC-B79C694E5AEB}"/>
              </a:ext>
            </a:extLst>
          </p:cNvPr>
          <p:cNvCxnSpPr/>
          <p:nvPr/>
        </p:nvCxnSpPr>
        <p:spPr>
          <a:xfrm>
            <a:off x="4678246" y="4722667"/>
            <a:ext cx="2887407" cy="127"/>
          </a:xfrm>
          <a:prstGeom prst="line">
            <a:avLst/>
          </a:prstGeom>
          <a:ln w="12700" cmpd="sng">
            <a:solidFill>
              <a:srgbClr val="F1B50B"/>
            </a:solidFill>
          </a:ln>
          <a:effectLst/>
        </p:spPr>
        <p:style>
          <a:lnRef idx="2">
            <a:schemeClr val="accent1"/>
          </a:lnRef>
          <a:fillRef idx="0">
            <a:schemeClr val="accent1"/>
          </a:fillRef>
          <a:effectRef idx="1">
            <a:schemeClr val="accent1"/>
          </a:effectRef>
          <a:fontRef idx="minor">
            <a:schemeClr val="tx1"/>
          </a:fontRef>
        </p:style>
      </p:cxnSp>
      <p:sp>
        <p:nvSpPr>
          <p:cNvPr id="119" name="Rectangle 118">
            <a:extLst>
              <a:ext uri="{FF2B5EF4-FFF2-40B4-BE49-F238E27FC236}">
                <a16:creationId xmlns:a16="http://schemas.microsoft.com/office/drawing/2014/main" id="{67E59ECF-ED6D-8640-9A3F-8B89F086824D}"/>
              </a:ext>
            </a:extLst>
          </p:cNvPr>
          <p:cNvSpPr/>
          <p:nvPr/>
        </p:nvSpPr>
        <p:spPr>
          <a:xfrm>
            <a:off x="4588025" y="4686536"/>
            <a:ext cx="163384" cy="66545"/>
          </a:xfrm>
          <a:prstGeom prst="rect">
            <a:avLst/>
          </a:prstGeom>
          <a:solidFill>
            <a:schemeClr val="accent1">
              <a:lumMod val="60000"/>
              <a:lumOff val="4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67" dirty="0">
              <a:latin typeface="Arial" charset="0"/>
              <a:ea typeface="Arial" charset="0"/>
              <a:cs typeface="Arial" charset="0"/>
            </a:endParaRPr>
          </a:p>
        </p:txBody>
      </p:sp>
      <p:sp>
        <p:nvSpPr>
          <p:cNvPr id="120" name="Rectangle 119">
            <a:extLst>
              <a:ext uri="{FF2B5EF4-FFF2-40B4-BE49-F238E27FC236}">
                <a16:creationId xmlns:a16="http://schemas.microsoft.com/office/drawing/2014/main" id="{D798DB21-9CDB-464C-9080-33BC33E6855B}"/>
              </a:ext>
            </a:extLst>
          </p:cNvPr>
          <p:cNvSpPr/>
          <p:nvPr/>
        </p:nvSpPr>
        <p:spPr>
          <a:xfrm>
            <a:off x="7565651" y="4689521"/>
            <a:ext cx="163384" cy="66545"/>
          </a:xfrm>
          <a:prstGeom prst="rect">
            <a:avLst/>
          </a:prstGeom>
          <a:solidFill>
            <a:srgbClr val="FF0000"/>
          </a:solid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67" dirty="0">
              <a:latin typeface="Arial" charset="0"/>
              <a:ea typeface="Arial" charset="0"/>
              <a:cs typeface="Arial" charset="0"/>
            </a:endParaRPr>
          </a:p>
        </p:txBody>
      </p:sp>
      <p:cxnSp>
        <p:nvCxnSpPr>
          <p:cNvPr id="121" name="Straight Connector 120">
            <a:extLst>
              <a:ext uri="{FF2B5EF4-FFF2-40B4-BE49-F238E27FC236}">
                <a16:creationId xmlns:a16="http://schemas.microsoft.com/office/drawing/2014/main" id="{6B2F464B-AA9C-B24D-A2FC-A9F17A5FFB04}"/>
              </a:ext>
            </a:extLst>
          </p:cNvPr>
          <p:cNvCxnSpPr/>
          <p:nvPr/>
        </p:nvCxnSpPr>
        <p:spPr>
          <a:xfrm>
            <a:off x="4678246" y="4858074"/>
            <a:ext cx="2887407" cy="127"/>
          </a:xfrm>
          <a:prstGeom prst="line">
            <a:avLst/>
          </a:prstGeom>
          <a:ln w="12700" cmpd="sng">
            <a:solidFill>
              <a:srgbClr val="F1B50B"/>
            </a:solidFill>
          </a:ln>
          <a:effectLst/>
        </p:spPr>
        <p:style>
          <a:lnRef idx="2">
            <a:schemeClr val="accent1"/>
          </a:lnRef>
          <a:fillRef idx="0">
            <a:schemeClr val="accent1"/>
          </a:fillRef>
          <a:effectRef idx="1">
            <a:schemeClr val="accent1"/>
          </a:effectRef>
          <a:fontRef idx="minor">
            <a:schemeClr val="tx1"/>
          </a:fontRef>
        </p:style>
      </p:cxnSp>
      <p:sp>
        <p:nvSpPr>
          <p:cNvPr id="122" name="Rectangle 121">
            <a:extLst>
              <a:ext uri="{FF2B5EF4-FFF2-40B4-BE49-F238E27FC236}">
                <a16:creationId xmlns:a16="http://schemas.microsoft.com/office/drawing/2014/main" id="{EC52FDFF-856A-1D4F-90A5-6DFBB1812E1D}"/>
              </a:ext>
            </a:extLst>
          </p:cNvPr>
          <p:cNvSpPr/>
          <p:nvPr/>
        </p:nvSpPr>
        <p:spPr>
          <a:xfrm>
            <a:off x="4588025" y="4821942"/>
            <a:ext cx="163384" cy="66545"/>
          </a:xfrm>
          <a:prstGeom prst="rect">
            <a:avLst/>
          </a:prstGeom>
          <a:solidFill>
            <a:schemeClr val="accent1">
              <a:lumMod val="60000"/>
              <a:lumOff val="4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67" dirty="0">
              <a:latin typeface="Arial" charset="0"/>
              <a:ea typeface="Arial" charset="0"/>
              <a:cs typeface="Arial" charset="0"/>
            </a:endParaRPr>
          </a:p>
        </p:txBody>
      </p:sp>
      <p:sp>
        <p:nvSpPr>
          <p:cNvPr id="123" name="Rectangle 122">
            <a:extLst>
              <a:ext uri="{FF2B5EF4-FFF2-40B4-BE49-F238E27FC236}">
                <a16:creationId xmlns:a16="http://schemas.microsoft.com/office/drawing/2014/main" id="{69862D06-E6C1-9243-A13D-61BF47E92D53}"/>
              </a:ext>
            </a:extLst>
          </p:cNvPr>
          <p:cNvSpPr/>
          <p:nvPr/>
        </p:nvSpPr>
        <p:spPr>
          <a:xfrm>
            <a:off x="7565651" y="4824928"/>
            <a:ext cx="163384" cy="66545"/>
          </a:xfrm>
          <a:prstGeom prst="rect">
            <a:avLst/>
          </a:prstGeom>
          <a:solidFill>
            <a:srgbClr val="FF0000"/>
          </a:solid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67" dirty="0">
              <a:latin typeface="Arial" charset="0"/>
              <a:ea typeface="Arial" charset="0"/>
              <a:cs typeface="Arial" charset="0"/>
            </a:endParaRPr>
          </a:p>
        </p:txBody>
      </p:sp>
      <p:sp>
        <p:nvSpPr>
          <p:cNvPr id="124" name="5-Point Star 123">
            <a:extLst>
              <a:ext uri="{FF2B5EF4-FFF2-40B4-BE49-F238E27FC236}">
                <a16:creationId xmlns:a16="http://schemas.microsoft.com/office/drawing/2014/main" id="{6541A459-8F87-524D-A3EE-52C74E6C0314}"/>
              </a:ext>
            </a:extLst>
          </p:cNvPr>
          <p:cNvSpPr/>
          <p:nvPr/>
        </p:nvSpPr>
        <p:spPr>
          <a:xfrm>
            <a:off x="5687261" y="3718286"/>
            <a:ext cx="121775" cy="110687"/>
          </a:xfrm>
          <a:prstGeom prst="star5">
            <a:avLst/>
          </a:prstGeom>
          <a:solidFill>
            <a:srgbClr val="FF0000"/>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latin typeface="Arial" charset="0"/>
              <a:ea typeface="Arial" charset="0"/>
              <a:cs typeface="Arial" charset="0"/>
            </a:endParaRPr>
          </a:p>
        </p:txBody>
      </p:sp>
      <p:sp>
        <p:nvSpPr>
          <p:cNvPr id="125" name="5-Point Star 124">
            <a:extLst>
              <a:ext uri="{FF2B5EF4-FFF2-40B4-BE49-F238E27FC236}">
                <a16:creationId xmlns:a16="http://schemas.microsoft.com/office/drawing/2014/main" id="{1E4C1B82-FD44-F544-9561-76F59947A10A}"/>
              </a:ext>
            </a:extLst>
          </p:cNvPr>
          <p:cNvSpPr/>
          <p:nvPr/>
        </p:nvSpPr>
        <p:spPr>
          <a:xfrm>
            <a:off x="6647262" y="3722331"/>
            <a:ext cx="121775" cy="110687"/>
          </a:xfrm>
          <a:prstGeom prst="star5">
            <a:avLst/>
          </a:prstGeom>
          <a:solidFill>
            <a:srgbClr val="049D49"/>
          </a:solidFill>
          <a:ln>
            <a:solidFill>
              <a:srgbClr val="049D4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latin typeface="Arial" charset="0"/>
              <a:ea typeface="Arial" charset="0"/>
              <a:cs typeface="Arial" charset="0"/>
            </a:endParaRPr>
          </a:p>
        </p:txBody>
      </p:sp>
      <p:sp>
        <p:nvSpPr>
          <p:cNvPr id="126" name="5-Point Star 125">
            <a:extLst>
              <a:ext uri="{FF2B5EF4-FFF2-40B4-BE49-F238E27FC236}">
                <a16:creationId xmlns:a16="http://schemas.microsoft.com/office/drawing/2014/main" id="{E6600145-EA08-9F4D-B076-251C7E2AF058}"/>
              </a:ext>
            </a:extLst>
          </p:cNvPr>
          <p:cNvSpPr/>
          <p:nvPr/>
        </p:nvSpPr>
        <p:spPr>
          <a:xfrm>
            <a:off x="5687261" y="3856653"/>
            <a:ext cx="121775" cy="110687"/>
          </a:xfrm>
          <a:prstGeom prst="star5">
            <a:avLst/>
          </a:prstGeom>
          <a:solidFill>
            <a:srgbClr val="FF0000"/>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latin typeface="Arial" charset="0"/>
              <a:ea typeface="Arial" charset="0"/>
              <a:cs typeface="Arial" charset="0"/>
            </a:endParaRPr>
          </a:p>
        </p:txBody>
      </p:sp>
      <p:sp>
        <p:nvSpPr>
          <p:cNvPr id="127" name="5-Point Star 126">
            <a:extLst>
              <a:ext uri="{FF2B5EF4-FFF2-40B4-BE49-F238E27FC236}">
                <a16:creationId xmlns:a16="http://schemas.microsoft.com/office/drawing/2014/main" id="{37D9484B-521C-9343-A15B-8FAA0DD367C0}"/>
              </a:ext>
            </a:extLst>
          </p:cNvPr>
          <p:cNvSpPr/>
          <p:nvPr/>
        </p:nvSpPr>
        <p:spPr>
          <a:xfrm>
            <a:off x="6647262" y="3860698"/>
            <a:ext cx="121775" cy="110687"/>
          </a:xfrm>
          <a:prstGeom prst="star5">
            <a:avLst/>
          </a:prstGeom>
          <a:solidFill>
            <a:srgbClr val="049D49"/>
          </a:solidFill>
          <a:ln>
            <a:solidFill>
              <a:srgbClr val="049D4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latin typeface="Arial" charset="0"/>
              <a:ea typeface="Arial" charset="0"/>
              <a:cs typeface="Arial" charset="0"/>
            </a:endParaRPr>
          </a:p>
        </p:txBody>
      </p:sp>
      <p:sp>
        <p:nvSpPr>
          <p:cNvPr id="128" name="5-Point Star 127">
            <a:extLst>
              <a:ext uri="{FF2B5EF4-FFF2-40B4-BE49-F238E27FC236}">
                <a16:creationId xmlns:a16="http://schemas.microsoft.com/office/drawing/2014/main" id="{A5546C97-D595-1844-B83D-A7309E0C932F}"/>
              </a:ext>
            </a:extLst>
          </p:cNvPr>
          <p:cNvSpPr/>
          <p:nvPr/>
        </p:nvSpPr>
        <p:spPr>
          <a:xfrm>
            <a:off x="5688882" y="3987575"/>
            <a:ext cx="121775" cy="110687"/>
          </a:xfrm>
          <a:prstGeom prst="star5">
            <a:avLst/>
          </a:prstGeom>
          <a:solidFill>
            <a:srgbClr val="FF0000"/>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latin typeface="Arial" charset="0"/>
              <a:ea typeface="Arial" charset="0"/>
              <a:cs typeface="Arial" charset="0"/>
            </a:endParaRPr>
          </a:p>
        </p:txBody>
      </p:sp>
      <p:sp>
        <p:nvSpPr>
          <p:cNvPr id="129" name="5-Point Star 128">
            <a:extLst>
              <a:ext uri="{FF2B5EF4-FFF2-40B4-BE49-F238E27FC236}">
                <a16:creationId xmlns:a16="http://schemas.microsoft.com/office/drawing/2014/main" id="{1D80E402-9B8F-7E48-8081-C4BE71519185}"/>
              </a:ext>
            </a:extLst>
          </p:cNvPr>
          <p:cNvSpPr/>
          <p:nvPr/>
        </p:nvSpPr>
        <p:spPr>
          <a:xfrm>
            <a:off x="6648882" y="3991621"/>
            <a:ext cx="121775" cy="110687"/>
          </a:xfrm>
          <a:prstGeom prst="star5">
            <a:avLst/>
          </a:prstGeom>
          <a:solidFill>
            <a:srgbClr val="049D49"/>
          </a:solidFill>
          <a:ln>
            <a:solidFill>
              <a:srgbClr val="049D4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latin typeface="Arial" charset="0"/>
              <a:ea typeface="Arial" charset="0"/>
              <a:cs typeface="Arial" charset="0"/>
            </a:endParaRPr>
          </a:p>
        </p:txBody>
      </p:sp>
      <p:sp>
        <p:nvSpPr>
          <p:cNvPr id="130" name="5-Point Star 129">
            <a:extLst>
              <a:ext uri="{FF2B5EF4-FFF2-40B4-BE49-F238E27FC236}">
                <a16:creationId xmlns:a16="http://schemas.microsoft.com/office/drawing/2014/main" id="{A9382EBB-080B-8442-BC28-D4363580C70D}"/>
              </a:ext>
            </a:extLst>
          </p:cNvPr>
          <p:cNvSpPr/>
          <p:nvPr/>
        </p:nvSpPr>
        <p:spPr>
          <a:xfrm>
            <a:off x="5688882" y="4125942"/>
            <a:ext cx="121775" cy="110687"/>
          </a:xfrm>
          <a:prstGeom prst="star5">
            <a:avLst/>
          </a:prstGeom>
          <a:solidFill>
            <a:srgbClr val="FF0000"/>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latin typeface="Arial" charset="0"/>
              <a:ea typeface="Arial" charset="0"/>
              <a:cs typeface="Arial" charset="0"/>
            </a:endParaRPr>
          </a:p>
        </p:txBody>
      </p:sp>
      <p:sp>
        <p:nvSpPr>
          <p:cNvPr id="131" name="5-Point Star 130">
            <a:extLst>
              <a:ext uri="{FF2B5EF4-FFF2-40B4-BE49-F238E27FC236}">
                <a16:creationId xmlns:a16="http://schemas.microsoft.com/office/drawing/2014/main" id="{3DE54CF7-8EB9-A940-8A03-52E530E62B93}"/>
              </a:ext>
            </a:extLst>
          </p:cNvPr>
          <p:cNvSpPr/>
          <p:nvPr/>
        </p:nvSpPr>
        <p:spPr>
          <a:xfrm>
            <a:off x="6648882" y="4129987"/>
            <a:ext cx="121775" cy="110687"/>
          </a:xfrm>
          <a:prstGeom prst="star5">
            <a:avLst/>
          </a:prstGeom>
          <a:solidFill>
            <a:srgbClr val="049D49"/>
          </a:solidFill>
          <a:ln>
            <a:solidFill>
              <a:srgbClr val="049D4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latin typeface="Arial" charset="0"/>
              <a:ea typeface="Arial" charset="0"/>
              <a:cs typeface="Arial" charset="0"/>
            </a:endParaRPr>
          </a:p>
        </p:txBody>
      </p:sp>
      <p:sp>
        <p:nvSpPr>
          <p:cNvPr id="132" name="5-Point Star 131">
            <a:extLst>
              <a:ext uri="{FF2B5EF4-FFF2-40B4-BE49-F238E27FC236}">
                <a16:creationId xmlns:a16="http://schemas.microsoft.com/office/drawing/2014/main" id="{587ACC67-72E6-F141-91C3-299448B9890B}"/>
              </a:ext>
            </a:extLst>
          </p:cNvPr>
          <p:cNvSpPr/>
          <p:nvPr/>
        </p:nvSpPr>
        <p:spPr>
          <a:xfrm>
            <a:off x="5688882" y="4261079"/>
            <a:ext cx="121775" cy="110687"/>
          </a:xfrm>
          <a:prstGeom prst="star5">
            <a:avLst/>
          </a:prstGeom>
          <a:solidFill>
            <a:srgbClr val="FF0000"/>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latin typeface="Arial" charset="0"/>
              <a:ea typeface="Arial" charset="0"/>
              <a:cs typeface="Arial" charset="0"/>
            </a:endParaRPr>
          </a:p>
        </p:txBody>
      </p:sp>
      <p:sp>
        <p:nvSpPr>
          <p:cNvPr id="133" name="5-Point Star 132">
            <a:extLst>
              <a:ext uri="{FF2B5EF4-FFF2-40B4-BE49-F238E27FC236}">
                <a16:creationId xmlns:a16="http://schemas.microsoft.com/office/drawing/2014/main" id="{431C8945-10ED-7D45-8461-5AD8DB559DC9}"/>
              </a:ext>
            </a:extLst>
          </p:cNvPr>
          <p:cNvSpPr/>
          <p:nvPr/>
        </p:nvSpPr>
        <p:spPr>
          <a:xfrm>
            <a:off x="6648882" y="4265123"/>
            <a:ext cx="121775" cy="110687"/>
          </a:xfrm>
          <a:prstGeom prst="star5">
            <a:avLst/>
          </a:prstGeom>
          <a:solidFill>
            <a:srgbClr val="049D49"/>
          </a:solidFill>
          <a:ln>
            <a:solidFill>
              <a:srgbClr val="049D4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latin typeface="Arial" charset="0"/>
              <a:ea typeface="Arial" charset="0"/>
              <a:cs typeface="Arial" charset="0"/>
            </a:endParaRPr>
          </a:p>
        </p:txBody>
      </p:sp>
      <p:sp>
        <p:nvSpPr>
          <p:cNvPr id="134" name="5-Point Star 133">
            <a:extLst>
              <a:ext uri="{FF2B5EF4-FFF2-40B4-BE49-F238E27FC236}">
                <a16:creationId xmlns:a16="http://schemas.microsoft.com/office/drawing/2014/main" id="{2772C7CF-54A2-8141-9F3D-3DA16907D10B}"/>
              </a:ext>
            </a:extLst>
          </p:cNvPr>
          <p:cNvSpPr/>
          <p:nvPr/>
        </p:nvSpPr>
        <p:spPr>
          <a:xfrm>
            <a:off x="5688882" y="4399446"/>
            <a:ext cx="121775" cy="110687"/>
          </a:xfrm>
          <a:prstGeom prst="star5">
            <a:avLst/>
          </a:prstGeom>
          <a:solidFill>
            <a:srgbClr val="FF0000"/>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latin typeface="Arial" charset="0"/>
              <a:ea typeface="Arial" charset="0"/>
              <a:cs typeface="Arial" charset="0"/>
            </a:endParaRPr>
          </a:p>
        </p:txBody>
      </p:sp>
      <p:sp>
        <p:nvSpPr>
          <p:cNvPr id="135" name="5-Point Star 134">
            <a:extLst>
              <a:ext uri="{FF2B5EF4-FFF2-40B4-BE49-F238E27FC236}">
                <a16:creationId xmlns:a16="http://schemas.microsoft.com/office/drawing/2014/main" id="{1D396F6B-DBF1-5D44-B088-1E0DAE3B25FB}"/>
              </a:ext>
            </a:extLst>
          </p:cNvPr>
          <p:cNvSpPr/>
          <p:nvPr/>
        </p:nvSpPr>
        <p:spPr>
          <a:xfrm>
            <a:off x="6648882" y="4403491"/>
            <a:ext cx="121775" cy="110687"/>
          </a:xfrm>
          <a:prstGeom prst="star5">
            <a:avLst/>
          </a:prstGeom>
          <a:solidFill>
            <a:srgbClr val="049D49"/>
          </a:solidFill>
          <a:ln>
            <a:solidFill>
              <a:srgbClr val="049D4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latin typeface="Arial" charset="0"/>
              <a:ea typeface="Arial" charset="0"/>
              <a:cs typeface="Arial" charset="0"/>
            </a:endParaRPr>
          </a:p>
        </p:txBody>
      </p:sp>
      <p:sp>
        <p:nvSpPr>
          <p:cNvPr id="136" name="5-Point Star 135">
            <a:extLst>
              <a:ext uri="{FF2B5EF4-FFF2-40B4-BE49-F238E27FC236}">
                <a16:creationId xmlns:a16="http://schemas.microsoft.com/office/drawing/2014/main" id="{998A3240-F243-FC4C-8DE5-A132D1D0D362}"/>
              </a:ext>
            </a:extLst>
          </p:cNvPr>
          <p:cNvSpPr/>
          <p:nvPr/>
        </p:nvSpPr>
        <p:spPr>
          <a:xfrm>
            <a:off x="5696143" y="4529226"/>
            <a:ext cx="121775" cy="110687"/>
          </a:xfrm>
          <a:prstGeom prst="star5">
            <a:avLst/>
          </a:prstGeom>
          <a:solidFill>
            <a:srgbClr val="FF0000"/>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latin typeface="Arial" charset="0"/>
              <a:ea typeface="Arial" charset="0"/>
              <a:cs typeface="Arial" charset="0"/>
            </a:endParaRPr>
          </a:p>
        </p:txBody>
      </p:sp>
      <p:sp>
        <p:nvSpPr>
          <p:cNvPr id="137" name="5-Point Star 136">
            <a:extLst>
              <a:ext uri="{FF2B5EF4-FFF2-40B4-BE49-F238E27FC236}">
                <a16:creationId xmlns:a16="http://schemas.microsoft.com/office/drawing/2014/main" id="{289D87F8-012A-664F-A22F-400A3B2B9CAA}"/>
              </a:ext>
            </a:extLst>
          </p:cNvPr>
          <p:cNvSpPr/>
          <p:nvPr/>
        </p:nvSpPr>
        <p:spPr>
          <a:xfrm>
            <a:off x="5696143" y="4664363"/>
            <a:ext cx="121775" cy="110687"/>
          </a:xfrm>
          <a:prstGeom prst="star5">
            <a:avLst/>
          </a:prstGeom>
          <a:solidFill>
            <a:srgbClr val="FF0000"/>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latin typeface="Arial" charset="0"/>
              <a:ea typeface="Arial" charset="0"/>
              <a:cs typeface="Arial" charset="0"/>
            </a:endParaRPr>
          </a:p>
        </p:txBody>
      </p:sp>
      <p:sp>
        <p:nvSpPr>
          <p:cNvPr id="138" name="5-Point Star 137">
            <a:extLst>
              <a:ext uri="{FF2B5EF4-FFF2-40B4-BE49-F238E27FC236}">
                <a16:creationId xmlns:a16="http://schemas.microsoft.com/office/drawing/2014/main" id="{4BCBB40E-1C23-AC45-936E-5421D602386C}"/>
              </a:ext>
            </a:extLst>
          </p:cNvPr>
          <p:cNvSpPr/>
          <p:nvPr/>
        </p:nvSpPr>
        <p:spPr>
          <a:xfrm>
            <a:off x="5696143" y="4802730"/>
            <a:ext cx="121775" cy="110687"/>
          </a:xfrm>
          <a:prstGeom prst="star5">
            <a:avLst/>
          </a:prstGeom>
          <a:solidFill>
            <a:srgbClr val="FF0000"/>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latin typeface="Arial" charset="0"/>
              <a:ea typeface="Arial" charset="0"/>
              <a:cs typeface="Arial" charset="0"/>
            </a:endParaRPr>
          </a:p>
        </p:txBody>
      </p:sp>
      <p:sp>
        <p:nvSpPr>
          <p:cNvPr id="139" name="5-Point Star 138">
            <a:extLst>
              <a:ext uri="{FF2B5EF4-FFF2-40B4-BE49-F238E27FC236}">
                <a16:creationId xmlns:a16="http://schemas.microsoft.com/office/drawing/2014/main" id="{BFBBB11D-900F-BE47-B477-3AA38C0C5BEB}"/>
              </a:ext>
            </a:extLst>
          </p:cNvPr>
          <p:cNvSpPr/>
          <p:nvPr/>
        </p:nvSpPr>
        <p:spPr>
          <a:xfrm>
            <a:off x="7162715" y="4120430"/>
            <a:ext cx="121775" cy="110687"/>
          </a:xfrm>
          <a:prstGeom prst="star5">
            <a:avLst/>
          </a:prstGeom>
          <a:solidFill>
            <a:srgbClr val="2986E2"/>
          </a:solidFill>
          <a:ln>
            <a:solidFill>
              <a:srgbClr val="2986E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latin typeface="Arial" charset="0"/>
              <a:ea typeface="Arial" charset="0"/>
              <a:cs typeface="Arial" charset="0"/>
            </a:endParaRPr>
          </a:p>
        </p:txBody>
      </p:sp>
      <p:sp>
        <p:nvSpPr>
          <p:cNvPr id="140" name="5-Point Star 139">
            <a:extLst>
              <a:ext uri="{FF2B5EF4-FFF2-40B4-BE49-F238E27FC236}">
                <a16:creationId xmlns:a16="http://schemas.microsoft.com/office/drawing/2014/main" id="{1ADA6878-E060-B245-B4F3-5367E3ABA420}"/>
              </a:ext>
            </a:extLst>
          </p:cNvPr>
          <p:cNvSpPr/>
          <p:nvPr/>
        </p:nvSpPr>
        <p:spPr>
          <a:xfrm>
            <a:off x="5109631" y="4517294"/>
            <a:ext cx="121775" cy="110687"/>
          </a:xfrm>
          <a:prstGeom prst="star5">
            <a:avLst/>
          </a:prstGeom>
          <a:solidFill>
            <a:srgbClr val="2986E2"/>
          </a:solidFill>
          <a:ln>
            <a:solidFill>
              <a:srgbClr val="2986E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latin typeface="Arial" charset="0"/>
              <a:ea typeface="Arial" charset="0"/>
              <a:cs typeface="Arial" charset="0"/>
            </a:endParaRPr>
          </a:p>
        </p:txBody>
      </p:sp>
      <p:sp>
        <p:nvSpPr>
          <p:cNvPr id="141" name="5-Point Star 140">
            <a:extLst>
              <a:ext uri="{FF2B5EF4-FFF2-40B4-BE49-F238E27FC236}">
                <a16:creationId xmlns:a16="http://schemas.microsoft.com/office/drawing/2014/main" id="{B6C6BAA5-298F-584E-B8C1-5DDA57F2A31C}"/>
              </a:ext>
            </a:extLst>
          </p:cNvPr>
          <p:cNvSpPr/>
          <p:nvPr/>
        </p:nvSpPr>
        <p:spPr>
          <a:xfrm>
            <a:off x="6164355" y="4121509"/>
            <a:ext cx="121775" cy="110687"/>
          </a:xfrm>
          <a:prstGeom prst="star5">
            <a:avLst/>
          </a:prstGeom>
          <a:solidFill>
            <a:srgbClr val="2986E2"/>
          </a:solidFill>
          <a:ln>
            <a:solidFill>
              <a:srgbClr val="2986E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latin typeface="Arial" charset="0"/>
              <a:ea typeface="Arial" charset="0"/>
              <a:cs typeface="Arial" charset="0"/>
            </a:endParaRPr>
          </a:p>
        </p:txBody>
      </p:sp>
      <p:sp>
        <p:nvSpPr>
          <p:cNvPr id="142" name="5-Point Star 141">
            <a:extLst>
              <a:ext uri="{FF2B5EF4-FFF2-40B4-BE49-F238E27FC236}">
                <a16:creationId xmlns:a16="http://schemas.microsoft.com/office/drawing/2014/main" id="{7A7E6647-8B38-574C-AB83-B19A39A6528F}"/>
              </a:ext>
            </a:extLst>
          </p:cNvPr>
          <p:cNvSpPr/>
          <p:nvPr/>
        </p:nvSpPr>
        <p:spPr>
          <a:xfrm>
            <a:off x="4873329" y="3853138"/>
            <a:ext cx="121775" cy="110687"/>
          </a:xfrm>
          <a:prstGeom prst="star5">
            <a:avLst/>
          </a:prstGeom>
          <a:solidFill>
            <a:srgbClr val="2986E2"/>
          </a:solidFill>
          <a:ln>
            <a:solidFill>
              <a:srgbClr val="2986E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latin typeface="Arial" charset="0"/>
              <a:ea typeface="Arial" charset="0"/>
              <a:cs typeface="Arial" charset="0"/>
            </a:endParaRPr>
          </a:p>
        </p:txBody>
      </p:sp>
      <p:sp>
        <p:nvSpPr>
          <p:cNvPr id="143" name="5-Point Star 142">
            <a:extLst>
              <a:ext uri="{FF2B5EF4-FFF2-40B4-BE49-F238E27FC236}">
                <a16:creationId xmlns:a16="http://schemas.microsoft.com/office/drawing/2014/main" id="{97AFD61D-C4A1-F848-B592-823C0AFD5C76}"/>
              </a:ext>
            </a:extLst>
          </p:cNvPr>
          <p:cNvSpPr/>
          <p:nvPr/>
        </p:nvSpPr>
        <p:spPr>
          <a:xfrm>
            <a:off x="6898953" y="4664266"/>
            <a:ext cx="121775" cy="110687"/>
          </a:xfrm>
          <a:prstGeom prst="star5">
            <a:avLst/>
          </a:prstGeom>
          <a:solidFill>
            <a:srgbClr val="2986E2"/>
          </a:solidFill>
          <a:ln>
            <a:solidFill>
              <a:srgbClr val="2986E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latin typeface="Arial" charset="0"/>
              <a:ea typeface="Arial" charset="0"/>
              <a:cs typeface="Arial" charset="0"/>
            </a:endParaRPr>
          </a:p>
        </p:txBody>
      </p:sp>
      <p:sp>
        <p:nvSpPr>
          <p:cNvPr id="93" name="Rectangle 92">
            <a:extLst>
              <a:ext uri="{FF2B5EF4-FFF2-40B4-BE49-F238E27FC236}">
                <a16:creationId xmlns:a16="http://schemas.microsoft.com/office/drawing/2014/main" id="{14917E2B-E991-2045-9561-595E20AEA0AD}"/>
              </a:ext>
            </a:extLst>
          </p:cNvPr>
          <p:cNvSpPr/>
          <p:nvPr/>
        </p:nvSpPr>
        <p:spPr>
          <a:xfrm>
            <a:off x="5190835" y="5448932"/>
            <a:ext cx="2068813" cy="543867"/>
          </a:xfrm>
          <a:prstGeom prst="rect">
            <a:avLst/>
          </a:prstGeom>
          <a:effectLst/>
        </p:spPr>
        <p:txBody>
          <a:bodyPr wrap="square">
            <a:spAutoFit/>
          </a:bodyPr>
          <a:lstStyle/>
          <a:p>
            <a:pPr algn="ctr"/>
            <a:r>
              <a:rPr lang="en-US" sz="1467" b="1" i="1" dirty="0">
                <a:solidFill>
                  <a:schemeClr val="accent6"/>
                </a:solidFill>
                <a:latin typeface="Arial" charset="0"/>
                <a:ea typeface="Arial" charset="0"/>
                <a:cs typeface="Arial" charset="0"/>
              </a:rPr>
              <a:t>Duplex reads have ultra-low error</a:t>
            </a:r>
          </a:p>
        </p:txBody>
      </p:sp>
      <p:sp>
        <p:nvSpPr>
          <p:cNvPr id="146" name="Rectangle 145">
            <a:extLst>
              <a:ext uri="{FF2B5EF4-FFF2-40B4-BE49-F238E27FC236}">
                <a16:creationId xmlns:a16="http://schemas.microsoft.com/office/drawing/2014/main" id="{41F632B6-C220-1946-AF27-D3E2FA64BB6F}"/>
              </a:ext>
            </a:extLst>
          </p:cNvPr>
          <p:cNvSpPr/>
          <p:nvPr/>
        </p:nvSpPr>
        <p:spPr>
          <a:xfrm>
            <a:off x="4834599" y="1386711"/>
            <a:ext cx="2503264" cy="338554"/>
          </a:xfrm>
          <a:prstGeom prst="rect">
            <a:avLst/>
          </a:prstGeom>
          <a:effectLst/>
        </p:spPr>
        <p:txBody>
          <a:bodyPr wrap="square">
            <a:spAutoFit/>
          </a:bodyPr>
          <a:lstStyle/>
          <a:p>
            <a:pPr algn="ctr"/>
            <a:r>
              <a:rPr lang="en-US" sz="1600" b="1" dirty="0">
                <a:solidFill>
                  <a:srgbClr val="000000"/>
                </a:solidFill>
                <a:latin typeface="Arial" charset="0"/>
                <a:ea typeface="Arial" charset="0"/>
                <a:cs typeface="Arial" charset="0"/>
              </a:rPr>
              <a:t>cfDNA Molecule</a:t>
            </a:r>
          </a:p>
        </p:txBody>
      </p:sp>
      <p:pic>
        <p:nvPicPr>
          <p:cNvPr id="149" name="Picture 1">
            <a:extLst>
              <a:ext uri="{FF2B5EF4-FFF2-40B4-BE49-F238E27FC236}">
                <a16:creationId xmlns:a16="http://schemas.microsoft.com/office/drawing/2014/main" id="{20AD9669-8E86-A241-812A-B284AF95FBC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574289" y="-150566"/>
            <a:ext cx="2694516" cy="98636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44289301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0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0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0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05"/>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0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07"/>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08"/>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09"/>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10"/>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11"/>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112"/>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13"/>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14"/>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115"/>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116"/>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117"/>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118"/>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119"/>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120"/>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121"/>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122"/>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123"/>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124"/>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125"/>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126"/>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127"/>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128"/>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129"/>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130"/>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131"/>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132"/>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133"/>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134"/>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135"/>
                                        </p:tgtEl>
                                        <p:attrNameLst>
                                          <p:attrName>style.visibility</p:attrName>
                                        </p:attrNameLst>
                                      </p:cBhvr>
                                      <p:to>
                                        <p:strVal val="visible"/>
                                      </p:to>
                                    </p:set>
                                  </p:childTnLst>
                                </p:cTn>
                              </p:par>
                              <p:par>
                                <p:cTn id="89" presetID="1" presetClass="entr" presetSubtype="0" fill="hold" grpId="0" nodeType="withEffect">
                                  <p:stCondLst>
                                    <p:cond delay="0"/>
                                  </p:stCondLst>
                                  <p:childTnLst>
                                    <p:set>
                                      <p:cBhvr>
                                        <p:cTn id="90" dur="1" fill="hold">
                                          <p:stCondLst>
                                            <p:cond delay="0"/>
                                          </p:stCondLst>
                                        </p:cTn>
                                        <p:tgtEl>
                                          <p:spTgt spid="136"/>
                                        </p:tgtEl>
                                        <p:attrNameLst>
                                          <p:attrName>style.visibility</p:attrName>
                                        </p:attrNameLst>
                                      </p:cBhvr>
                                      <p:to>
                                        <p:strVal val="visible"/>
                                      </p:to>
                                    </p:set>
                                  </p:childTnLst>
                                </p:cTn>
                              </p:par>
                              <p:par>
                                <p:cTn id="91" presetID="1" presetClass="entr" presetSubtype="0" fill="hold" grpId="0" nodeType="withEffect">
                                  <p:stCondLst>
                                    <p:cond delay="0"/>
                                  </p:stCondLst>
                                  <p:childTnLst>
                                    <p:set>
                                      <p:cBhvr>
                                        <p:cTn id="92" dur="1" fill="hold">
                                          <p:stCondLst>
                                            <p:cond delay="0"/>
                                          </p:stCondLst>
                                        </p:cTn>
                                        <p:tgtEl>
                                          <p:spTgt spid="137"/>
                                        </p:tgtEl>
                                        <p:attrNameLst>
                                          <p:attrName>style.visibility</p:attrName>
                                        </p:attrNameLst>
                                      </p:cBhvr>
                                      <p:to>
                                        <p:strVal val="visible"/>
                                      </p:to>
                                    </p:set>
                                  </p:childTnLst>
                                </p:cTn>
                              </p:par>
                              <p:par>
                                <p:cTn id="93" presetID="1" presetClass="entr" presetSubtype="0" fill="hold" grpId="0" nodeType="withEffect">
                                  <p:stCondLst>
                                    <p:cond delay="0"/>
                                  </p:stCondLst>
                                  <p:childTnLst>
                                    <p:set>
                                      <p:cBhvr>
                                        <p:cTn id="94" dur="1" fill="hold">
                                          <p:stCondLst>
                                            <p:cond delay="0"/>
                                          </p:stCondLst>
                                        </p:cTn>
                                        <p:tgtEl>
                                          <p:spTgt spid="138"/>
                                        </p:tgtEl>
                                        <p:attrNameLst>
                                          <p:attrName>style.visibility</p:attrName>
                                        </p:attrNameLst>
                                      </p:cBhvr>
                                      <p:to>
                                        <p:strVal val="visible"/>
                                      </p:to>
                                    </p:set>
                                  </p:childTnLst>
                                </p:cTn>
                              </p:par>
                              <p:par>
                                <p:cTn id="95" presetID="1" presetClass="entr" presetSubtype="0" fill="hold" grpId="0" nodeType="withEffect">
                                  <p:stCondLst>
                                    <p:cond delay="0"/>
                                  </p:stCondLst>
                                  <p:childTnLst>
                                    <p:set>
                                      <p:cBhvr>
                                        <p:cTn id="96" dur="1" fill="hold">
                                          <p:stCondLst>
                                            <p:cond delay="0"/>
                                          </p:stCondLst>
                                        </p:cTn>
                                        <p:tgtEl>
                                          <p:spTgt spid="139"/>
                                        </p:tgtEl>
                                        <p:attrNameLst>
                                          <p:attrName>style.visibility</p:attrName>
                                        </p:attrNameLst>
                                      </p:cBhvr>
                                      <p:to>
                                        <p:strVal val="visible"/>
                                      </p:to>
                                    </p:set>
                                  </p:childTnLst>
                                </p:cTn>
                              </p:par>
                              <p:par>
                                <p:cTn id="97" presetID="1" presetClass="entr" presetSubtype="0" fill="hold" grpId="0" nodeType="withEffect">
                                  <p:stCondLst>
                                    <p:cond delay="0"/>
                                  </p:stCondLst>
                                  <p:childTnLst>
                                    <p:set>
                                      <p:cBhvr>
                                        <p:cTn id="98" dur="1" fill="hold">
                                          <p:stCondLst>
                                            <p:cond delay="0"/>
                                          </p:stCondLst>
                                        </p:cTn>
                                        <p:tgtEl>
                                          <p:spTgt spid="140"/>
                                        </p:tgtEl>
                                        <p:attrNameLst>
                                          <p:attrName>style.visibility</p:attrName>
                                        </p:attrNameLst>
                                      </p:cBhvr>
                                      <p:to>
                                        <p:strVal val="visible"/>
                                      </p:to>
                                    </p:set>
                                  </p:childTnLst>
                                </p:cTn>
                              </p:par>
                              <p:par>
                                <p:cTn id="99" presetID="1" presetClass="entr" presetSubtype="0" fill="hold" grpId="0" nodeType="withEffect">
                                  <p:stCondLst>
                                    <p:cond delay="0"/>
                                  </p:stCondLst>
                                  <p:childTnLst>
                                    <p:set>
                                      <p:cBhvr>
                                        <p:cTn id="100" dur="1" fill="hold">
                                          <p:stCondLst>
                                            <p:cond delay="0"/>
                                          </p:stCondLst>
                                        </p:cTn>
                                        <p:tgtEl>
                                          <p:spTgt spid="141"/>
                                        </p:tgtEl>
                                        <p:attrNameLst>
                                          <p:attrName>style.visibility</p:attrName>
                                        </p:attrNameLst>
                                      </p:cBhvr>
                                      <p:to>
                                        <p:strVal val="visible"/>
                                      </p:to>
                                    </p:set>
                                  </p:childTnLst>
                                </p:cTn>
                              </p:par>
                              <p:par>
                                <p:cTn id="101" presetID="1" presetClass="entr" presetSubtype="0" fill="hold" grpId="0" nodeType="withEffect">
                                  <p:stCondLst>
                                    <p:cond delay="0"/>
                                  </p:stCondLst>
                                  <p:childTnLst>
                                    <p:set>
                                      <p:cBhvr>
                                        <p:cTn id="102" dur="1" fill="hold">
                                          <p:stCondLst>
                                            <p:cond delay="0"/>
                                          </p:stCondLst>
                                        </p:cTn>
                                        <p:tgtEl>
                                          <p:spTgt spid="142"/>
                                        </p:tgtEl>
                                        <p:attrNameLst>
                                          <p:attrName>style.visibility</p:attrName>
                                        </p:attrNameLst>
                                      </p:cBhvr>
                                      <p:to>
                                        <p:strVal val="visible"/>
                                      </p:to>
                                    </p:set>
                                  </p:childTnLst>
                                </p:cTn>
                              </p:par>
                              <p:par>
                                <p:cTn id="103" presetID="1" presetClass="entr" presetSubtype="0" fill="hold" grpId="0" nodeType="withEffect">
                                  <p:stCondLst>
                                    <p:cond delay="0"/>
                                  </p:stCondLst>
                                  <p:childTnLst>
                                    <p:set>
                                      <p:cBhvr>
                                        <p:cTn id="104" dur="1" fill="hold">
                                          <p:stCondLst>
                                            <p:cond delay="0"/>
                                          </p:stCondLst>
                                        </p:cTn>
                                        <p:tgtEl>
                                          <p:spTgt spid="143"/>
                                        </p:tgtEl>
                                        <p:attrNameLst>
                                          <p:attrName>style.visibility</p:attrName>
                                        </p:attrNameLst>
                                      </p:cBhvr>
                                      <p:to>
                                        <p:strVal val="visible"/>
                                      </p:to>
                                    </p:set>
                                  </p:childTnLst>
                                </p:cTn>
                              </p:par>
                              <p:par>
                                <p:cTn id="105" presetID="1" presetClass="entr" presetSubtype="0" fill="hold" grpId="0" nodeType="withEffect">
                                  <p:stCondLst>
                                    <p:cond delay="0"/>
                                  </p:stCondLst>
                                  <p:childTnLst>
                                    <p:set>
                                      <p:cBhvr>
                                        <p:cTn id="106" dur="1" fill="hold">
                                          <p:stCondLst>
                                            <p:cond delay="0"/>
                                          </p:stCondLst>
                                        </p:cTn>
                                        <p:tgtEl>
                                          <p:spTgt spid="9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5" grpId="0" animBg="1"/>
      <p:bldP spid="95" grpId="0"/>
      <p:bldP spid="98" grpId="0" animBg="1"/>
      <p:bldP spid="99" grpId="0" animBg="1"/>
      <p:bldP spid="101" grpId="0" animBg="1"/>
      <p:bldP spid="102" grpId="0" animBg="1"/>
      <p:bldP spid="104" grpId="0" animBg="1"/>
      <p:bldP spid="105" grpId="0" animBg="1"/>
      <p:bldP spid="107" grpId="0" animBg="1"/>
      <p:bldP spid="108" grpId="0" animBg="1"/>
      <p:bldP spid="110" grpId="0" animBg="1"/>
      <p:bldP spid="111" grpId="0" animBg="1"/>
      <p:bldP spid="113" grpId="0" animBg="1"/>
      <p:bldP spid="114" grpId="0" animBg="1"/>
      <p:bldP spid="116" grpId="0" animBg="1"/>
      <p:bldP spid="117" grpId="0" animBg="1"/>
      <p:bldP spid="119" grpId="0" animBg="1"/>
      <p:bldP spid="120" grpId="0" animBg="1"/>
      <p:bldP spid="122" grpId="0" animBg="1"/>
      <p:bldP spid="123" grpId="0" animBg="1"/>
      <p:bldP spid="124" grpId="0" animBg="1"/>
      <p:bldP spid="125" grpId="0" animBg="1"/>
      <p:bldP spid="126" grpId="0" animBg="1"/>
      <p:bldP spid="127" grpId="0" animBg="1"/>
      <p:bldP spid="128" grpId="0" animBg="1"/>
      <p:bldP spid="129" grpId="0" animBg="1"/>
      <p:bldP spid="130" grpId="0" animBg="1"/>
      <p:bldP spid="131" grpId="0" animBg="1"/>
      <p:bldP spid="132" grpId="0" animBg="1"/>
      <p:bldP spid="133" grpId="0" animBg="1"/>
      <p:bldP spid="134" grpId="0" animBg="1"/>
      <p:bldP spid="135" grpId="0" animBg="1"/>
      <p:bldP spid="136" grpId="0" animBg="1"/>
      <p:bldP spid="137" grpId="0" animBg="1"/>
      <p:bldP spid="138" grpId="0" animBg="1"/>
      <p:bldP spid="139" grpId="0" animBg="1"/>
      <p:bldP spid="140" grpId="0" animBg="1"/>
      <p:bldP spid="141" grpId="0" animBg="1"/>
      <p:bldP spid="142" grpId="0" animBg="1"/>
      <p:bldP spid="143" grpId="0" animBg="1"/>
      <p:bldP spid="93" grpId="0"/>
    </p:bldLst>
  </p:timing>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Rectangle 3"/>
          <p:cNvSpPr/>
          <p:nvPr/>
        </p:nvSpPr>
        <p:spPr>
          <a:xfrm>
            <a:off x="9231016" y="6163733"/>
            <a:ext cx="2537651" cy="63399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3314" name="Title 1"/>
          <p:cNvSpPr>
            <a:spLocks noGrp="1"/>
          </p:cNvSpPr>
          <p:nvPr>
            <p:ph type="title"/>
          </p:nvPr>
        </p:nvSpPr>
        <p:spPr>
          <a:xfrm>
            <a:off x="186267" y="0"/>
            <a:ext cx="12005733" cy="685800"/>
          </a:xfrm>
        </p:spPr>
        <p:txBody>
          <a:bodyPr/>
          <a:lstStyle/>
          <a:p>
            <a:r>
              <a:rPr lang="en-US" dirty="0">
                <a:latin typeface="Arial" charset="0"/>
                <a:ea typeface="ＭＳ Ｐゴシック" charset="0"/>
                <a:cs typeface="Arial" charset="0"/>
              </a:rPr>
              <a:t>The Power of DNA Error Correction</a:t>
            </a:r>
          </a:p>
        </p:txBody>
      </p:sp>
      <p:sp>
        <p:nvSpPr>
          <p:cNvPr id="14" name="Rectangle 13">
            <a:extLst>
              <a:ext uri="{FF2B5EF4-FFF2-40B4-BE49-F238E27FC236}">
                <a16:creationId xmlns:a16="http://schemas.microsoft.com/office/drawing/2014/main" id="{EA37DE50-B7A7-3947-9193-1728C9D7116E}"/>
              </a:ext>
            </a:extLst>
          </p:cNvPr>
          <p:cNvSpPr/>
          <p:nvPr/>
        </p:nvSpPr>
        <p:spPr>
          <a:xfrm>
            <a:off x="1325219" y="3387123"/>
            <a:ext cx="2503264" cy="318100"/>
          </a:xfrm>
          <a:prstGeom prst="rect">
            <a:avLst/>
          </a:prstGeom>
          <a:effectLst/>
        </p:spPr>
        <p:txBody>
          <a:bodyPr wrap="square">
            <a:spAutoFit/>
          </a:bodyPr>
          <a:lstStyle/>
          <a:p>
            <a:pPr algn="ctr"/>
            <a:r>
              <a:rPr lang="en-US" sz="1467" b="1" dirty="0">
                <a:solidFill>
                  <a:srgbClr val="000000"/>
                </a:solidFill>
                <a:latin typeface="Arial" charset="0"/>
                <a:ea typeface="Arial" charset="0"/>
                <a:cs typeface="Arial" charset="0"/>
              </a:rPr>
              <a:t>Singleton</a:t>
            </a:r>
          </a:p>
        </p:txBody>
      </p:sp>
      <p:cxnSp>
        <p:nvCxnSpPr>
          <p:cNvPr id="16" name="Straight Connector 15">
            <a:extLst>
              <a:ext uri="{FF2B5EF4-FFF2-40B4-BE49-F238E27FC236}">
                <a16:creationId xmlns:a16="http://schemas.microsoft.com/office/drawing/2014/main" id="{E4067E8D-703D-4249-B33D-B274560BFD02}"/>
              </a:ext>
            </a:extLst>
          </p:cNvPr>
          <p:cNvCxnSpPr/>
          <p:nvPr/>
        </p:nvCxnSpPr>
        <p:spPr>
          <a:xfrm>
            <a:off x="1038486" y="3850477"/>
            <a:ext cx="2887407" cy="127"/>
          </a:xfrm>
          <a:prstGeom prst="line">
            <a:avLst/>
          </a:prstGeom>
          <a:ln w="12700" cmpd="sng">
            <a:solidFill>
              <a:srgbClr val="7030A0"/>
            </a:solidFill>
          </a:ln>
          <a:effectLst/>
        </p:spPr>
        <p:style>
          <a:lnRef idx="2">
            <a:schemeClr val="accent1"/>
          </a:lnRef>
          <a:fillRef idx="0">
            <a:schemeClr val="accent1"/>
          </a:fillRef>
          <a:effectRef idx="1">
            <a:schemeClr val="accent1"/>
          </a:effectRef>
          <a:fontRef idx="minor">
            <a:schemeClr val="tx1"/>
          </a:fontRef>
        </p:style>
      </p:cxnSp>
      <p:sp>
        <p:nvSpPr>
          <p:cNvPr id="17" name="Rectangle 16">
            <a:extLst>
              <a:ext uri="{FF2B5EF4-FFF2-40B4-BE49-F238E27FC236}">
                <a16:creationId xmlns:a16="http://schemas.microsoft.com/office/drawing/2014/main" id="{C0EA2DB9-2C3A-1741-A804-41E62BB41996}"/>
              </a:ext>
            </a:extLst>
          </p:cNvPr>
          <p:cNvSpPr/>
          <p:nvPr/>
        </p:nvSpPr>
        <p:spPr>
          <a:xfrm>
            <a:off x="948267" y="3814345"/>
            <a:ext cx="163384" cy="66547"/>
          </a:xfrm>
          <a:prstGeom prst="rect">
            <a:avLst/>
          </a:prstGeom>
          <a:solidFill>
            <a:srgbClr val="FF0000"/>
          </a:solid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67" dirty="0">
              <a:latin typeface="Arial" charset="0"/>
              <a:ea typeface="Arial" charset="0"/>
              <a:cs typeface="Arial" charset="0"/>
            </a:endParaRPr>
          </a:p>
        </p:txBody>
      </p:sp>
      <p:sp>
        <p:nvSpPr>
          <p:cNvPr id="19" name="Rectangle 18">
            <a:extLst>
              <a:ext uri="{FF2B5EF4-FFF2-40B4-BE49-F238E27FC236}">
                <a16:creationId xmlns:a16="http://schemas.microsoft.com/office/drawing/2014/main" id="{09FA9D1B-0306-5744-ABBC-D27A7E62BC0F}"/>
              </a:ext>
            </a:extLst>
          </p:cNvPr>
          <p:cNvSpPr/>
          <p:nvPr/>
        </p:nvSpPr>
        <p:spPr>
          <a:xfrm>
            <a:off x="3925892" y="3817329"/>
            <a:ext cx="163384" cy="66547"/>
          </a:xfrm>
          <a:prstGeom prst="rect">
            <a:avLst/>
          </a:prstGeom>
          <a:solidFill>
            <a:schemeClr val="accent1">
              <a:lumMod val="60000"/>
              <a:lumOff val="4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67" dirty="0">
              <a:latin typeface="Arial" charset="0"/>
              <a:ea typeface="Arial" charset="0"/>
              <a:cs typeface="Arial" charset="0"/>
            </a:endParaRPr>
          </a:p>
        </p:txBody>
      </p:sp>
      <p:sp>
        <p:nvSpPr>
          <p:cNvPr id="20" name="5-Point Star 19">
            <a:extLst>
              <a:ext uri="{FF2B5EF4-FFF2-40B4-BE49-F238E27FC236}">
                <a16:creationId xmlns:a16="http://schemas.microsoft.com/office/drawing/2014/main" id="{5DC77B23-D16E-9243-9120-B313FCD2CEF9}"/>
              </a:ext>
            </a:extLst>
          </p:cNvPr>
          <p:cNvSpPr/>
          <p:nvPr/>
        </p:nvSpPr>
        <p:spPr>
          <a:xfrm>
            <a:off x="2047502" y="3791215"/>
            <a:ext cx="121775" cy="110687"/>
          </a:xfrm>
          <a:prstGeom prst="star5">
            <a:avLst/>
          </a:prstGeom>
          <a:solidFill>
            <a:srgbClr val="FF0000"/>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latin typeface="Arial" charset="0"/>
              <a:ea typeface="Arial" charset="0"/>
              <a:cs typeface="Arial" charset="0"/>
            </a:endParaRPr>
          </a:p>
        </p:txBody>
      </p:sp>
      <p:sp>
        <p:nvSpPr>
          <p:cNvPr id="21" name="5-Point Star 20">
            <a:extLst>
              <a:ext uri="{FF2B5EF4-FFF2-40B4-BE49-F238E27FC236}">
                <a16:creationId xmlns:a16="http://schemas.microsoft.com/office/drawing/2014/main" id="{FCC5BE13-C0DB-204B-81D8-E2B4EF2AEF04}"/>
              </a:ext>
            </a:extLst>
          </p:cNvPr>
          <p:cNvSpPr/>
          <p:nvPr/>
        </p:nvSpPr>
        <p:spPr>
          <a:xfrm>
            <a:off x="3007503" y="3779609"/>
            <a:ext cx="121775" cy="110687"/>
          </a:xfrm>
          <a:prstGeom prst="star5">
            <a:avLst/>
          </a:prstGeom>
          <a:solidFill>
            <a:srgbClr val="049D49"/>
          </a:solidFill>
          <a:ln>
            <a:solidFill>
              <a:srgbClr val="049D4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latin typeface="Arial" charset="0"/>
              <a:ea typeface="Arial" charset="0"/>
              <a:cs typeface="Arial" charset="0"/>
            </a:endParaRPr>
          </a:p>
        </p:txBody>
      </p:sp>
      <p:sp>
        <p:nvSpPr>
          <p:cNvPr id="22" name="5-Point Star 21">
            <a:extLst>
              <a:ext uri="{FF2B5EF4-FFF2-40B4-BE49-F238E27FC236}">
                <a16:creationId xmlns:a16="http://schemas.microsoft.com/office/drawing/2014/main" id="{9588AB7C-E131-F54F-B79A-E493A23E9765}"/>
              </a:ext>
            </a:extLst>
          </p:cNvPr>
          <p:cNvSpPr/>
          <p:nvPr/>
        </p:nvSpPr>
        <p:spPr>
          <a:xfrm>
            <a:off x="2576853" y="3786395"/>
            <a:ext cx="121775" cy="110687"/>
          </a:xfrm>
          <a:prstGeom prst="star5">
            <a:avLst/>
          </a:prstGeom>
          <a:solidFill>
            <a:srgbClr val="2986E2"/>
          </a:solidFill>
          <a:ln>
            <a:solidFill>
              <a:srgbClr val="2986E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latin typeface="Arial" charset="0"/>
              <a:ea typeface="Arial" charset="0"/>
              <a:cs typeface="Arial" charset="0"/>
            </a:endParaRPr>
          </a:p>
        </p:txBody>
      </p:sp>
      <p:sp>
        <p:nvSpPr>
          <p:cNvPr id="23" name="5-Point Star 22">
            <a:extLst>
              <a:ext uri="{FF2B5EF4-FFF2-40B4-BE49-F238E27FC236}">
                <a16:creationId xmlns:a16="http://schemas.microsoft.com/office/drawing/2014/main" id="{B5B47DFA-B2DA-6C47-8C45-92B0B87D7B16}"/>
              </a:ext>
            </a:extLst>
          </p:cNvPr>
          <p:cNvSpPr/>
          <p:nvPr/>
        </p:nvSpPr>
        <p:spPr>
          <a:xfrm>
            <a:off x="1468605" y="3787582"/>
            <a:ext cx="121775" cy="110687"/>
          </a:xfrm>
          <a:prstGeom prst="star5">
            <a:avLst/>
          </a:prstGeom>
          <a:solidFill>
            <a:srgbClr val="2986E2"/>
          </a:solidFill>
          <a:ln>
            <a:solidFill>
              <a:srgbClr val="2986E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latin typeface="Arial" charset="0"/>
              <a:ea typeface="Arial" charset="0"/>
              <a:cs typeface="Arial" charset="0"/>
            </a:endParaRPr>
          </a:p>
        </p:txBody>
      </p:sp>
      <p:cxnSp>
        <p:nvCxnSpPr>
          <p:cNvPr id="24" name="Straight Connector 23">
            <a:extLst>
              <a:ext uri="{FF2B5EF4-FFF2-40B4-BE49-F238E27FC236}">
                <a16:creationId xmlns:a16="http://schemas.microsoft.com/office/drawing/2014/main" id="{278B0B1E-91C9-B847-90D2-B2C7ACDDFA0F}"/>
              </a:ext>
            </a:extLst>
          </p:cNvPr>
          <p:cNvCxnSpPr/>
          <p:nvPr/>
        </p:nvCxnSpPr>
        <p:spPr>
          <a:xfrm flipV="1">
            <a:off x="3769237" y="2168425"/>
            <a:ext cx="4667099" cy="16759"/>
          </a:xfrm>
          <a:prstGeom prst="line">
            <a:avLst/>
          </a:prstGeom>
          <a:ln>
            <a:solidFill>
              <a:srgbClr val="7030A0"/>
            </a:solidFill>
          </a:ln>
          <a:effectLst/>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9715FD60-E352-E049-895D-454157616F28}"/>
              </a:ext>
            </a:extLst>
          </p:cNvPr>
          <p:cNvCxnSpPr/>
          <p:nvPr/>
        </p:nvCxnSpPr>
        <p:spPr>
          <a:xfrm flipV="1">
            <a:off x="3769238" y="2357475"/>
            <a:ext cx="4667100" cy="16759"/>
          </a:xfrm>
          <a:prstGeom prst="line">
            <a:avLst/>
          </a:prstGeom>
          <a:ln>
            <a:solidFill>
              <a:srgbClr val="F1B50B"/>
            </a:solidFill>
          </a:ln>
          <a:effectLst/>
        </p:spPr>
        <p:style>
          <a:lnRef idx="2">
            <a:schemeClr val="accent1"/>
          </a:lnRef>
          <a:fillRef idx="0">
            <a:schemeClr val="accent1"/>
          </a:fillRef>
          <a:effectRef idx="1">
            <a:schemeClr val="accent1"/>
          </a:effectRef>
          <a:fontRef idx="minor">
            <a:schemeClr val="tx1"/>
          </a:fontRef>
        </p:style>
      </p:cxnSp>
      <p:sp>
        <p:nvSpPr>
          <p:cNvPr id="26" name="5-Point Star 25">
            <a:extLst>
              <a:ext uri="{FF2B5EF4-FFF2-40B4-BE49-F238E27FC236}">
                <a16:creationId xmlns:a16="http://schemas.microsoft.com/office/drawing/2014/main" id="{F41E1735-095A-5B47-A8F6-575561941B8D}"/>
              </a:ext>
            </a:extLst>
          </p:cNvPr>
          <p:cNvSpPr/>
          <p:nvPr/>
        </p:nvSpPr>
        <p:spPr>
          <a:xfrm>
            <a:off x="5200181" y="2061709"/>
            <a:ext cx="204479" cy="185863"/>
          </a:xfrm>
          <a:prstGeom prst="star5">
            <a:avLst/>
          </a:prstGeom>
          <a:solidFill>
            <a:srgbClr val="FF0000"/>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latin typeface="Arial" charset="0"/>
              <a:ea typeface="Arial" charset="0"/>
              <a:cs typeface="Arial" charset="0"/>
            </a:endParaRPr>
          </a:p>
        </p:txBody>
      </p:sp>
      <p:sp>
        <p:nvSpPr>
          <p:cNvPr id="27" name="5-Point Star 26">
            <a:extLst>
              <a:ext uri="{FF2B5EF4-FFF2-40B4-BE49-F238E27FC236}">
                <a16:creationId xmlns:a16="http://schemas.microsoft.com/office/drawing/2014/main" id="{5EB0EF32-0674-C84A-B195-23EEE611E0A1}"/>
              </a:ext>
            </a:extLst>
          </p:cNvPr>
          <p:cNvSpPr/>
          <p:nvPr/>
        </p:nvSpPr>
        <p:spPr>
          <a:xfrm>
            <a:off x="5190705" y="2269467"/>
            <a:ext cx="204479" cy="185863"/>
          </a:xfrm>
          <a:prstGeom prst="star5">
            <a:avLst/>
          </a:prstGeom>
          <a:solidFill>
            <a:srgbClr val="FF0000"/>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latin typeface="Arial" charset="0"/>
              <a:ea typeface="Arial" charset="0"/>
              <a:cs typeface="Arial" charset="0"/>
            </a:endParaRPr>
          </a:p>
        </p:txBody>
      </p:sp>
      <p:sp>
        <p:nvSpPr>
          <p:cNvPr id="28" name="5-Point Star 27">
            <a:extLst>
              <a:ext uri="{FF2B5EF4-FFF2-40B4-BE49-F238E27FC236}">
                <a16:creationId xmlns:a16="http://schemas.microsoft.com/office/drawing/2014/main" id="{F251B55B-4AB1-D242-84F5-7AD6E6221136}"/>
              </a:ext>
            </a:extLst>
          </p:cNvPr>
          <p:cNvSpPr/>
          <p:nvPr/>
        </p:nvSpPr>
        <p:spPr>
          <a:xfrm>
            <a:off x="6812187" y="2068501"/>
            <a:ext cx="204479" cy="185863"/>
          </a:xfrm>
          <a:prstGeom prst="star5">
            <a:avLst/>
          </a:prstGeom>
          <a:solidFill>
            <a:srgbClr val="049D49"/>
          </a:solidFill>
          <a:ln>
            <a:solidFill>
              <a:srgbClr val="049D4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latin typeface="Arial" charset="0"/>
              <a:ea typeface="Arial" charset="0"/>
              <a:cs typeface="Arial" charset="0"/>
            </a:endParaRPr>
          </a:p>
        </p:txBody>
      </p:sp>
      <p:sp>
        <p:nvSpPr>
          <p:cNvPr id="29" name="Rectangle 28">
            <a:extLst>
              <a:ext uri="{FF2B5EF4-FFF2-40B4-BE49-F238E27FC236}">
                <a16:creationId xmlns:a16="http://schemas.microsoft.com/office/drawing/2014/main" id="{0F5294DD-5964-0F4E-A16C-3886CD2796BE}"/>
              </a:ext>
            </a:extLst>
          </p:cNvPr>
          <p:cNvSpPr/>
          <p:nvPr/>
        </p:nvSpPr>
        <p:spPr>
          <a:xfrm>
            <a:off x="8309972" y="1734047"/>
            <a:ext cx="1137104" cy="318100"/>
          </a:xfrm>
          <a:prstGeom prst="rect">
            <a:avLst/>
          </a:prstGeom>
          <a:effectLst/>
        </p:spPr>
        <p:txBody>
          <a:bodyPr wrap="square">
            <a:spAutoFit/>
          </a:bodyPr>
          <a:lstStyle/>
          <a:p>
            <a:pPr algn="ctr"/>
            <a:r>
              <a:rPr lang="en-US" sz="1467" b="1" dirty="0">
                <a:solidFill>
                  <a:srgbClr val="000000"/>
                </a:solidFill>
                <a:latin typeface="Arial" charset="0"/>
                <a:ea typeface="Arial" charset="0"/>
                <a:cs typeface="Arial" charset="0"/>
              </a:rPr>
              <a:t>UMI 2</a:t>
            </a:r>
          </a:p>
        </p:txBody>
      </p:sp>
      <p:cxnSp>
        <p:nvCxnSpPr>
          <p:cNvPr id="30" name="Straight Connector 29">
            <a:extLst>
              <a:ext uri="{FF2B5EF4-FFF2-40B4-BE49-F238E27FC236}">
                <a16:creationId xmlns:a16="http://schemas.microsoft.com/office/drawing/2014/main" id="{B5DEC9C0-7519-204D-A497-52273A9055F5}"/>
              </a:ext>
            </a:extLst>
          </p:cNvPr>
          <p:cNvCxnSpPr/>
          <p:nvPr/>
        </p:nvCxnSpPr>
        <p:spPr>
          <a:xfrm flipV="1">
            <a:off x="2281651" y="2177441"/>
            <a:ext cx="1408712" cy="16759"/>
          </a:xfrm>
          <a:prstGeom prst="line">
            <a:avLst/>
          </a:prstGeom>
          <a:effectLst/>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3EF26385-5743-A447-BA72-6C59A68DBDA1}"/>
              </a:ext>
            </a:extLst>
          </p:cNvPr>
          <p:cNvCxnSpPr/>
          <p:nvPr/>
        </p:nvCxnSpPr>
        <p:spPr>
          <a:xfrm flipV="1">
            <a:off x="2281651" y="2366493"/>
            <a:ext cx="1408712" cy="16759"/>
          </a:xfrm>
          <a:prstGeom prst="line">
            <a:avLst/>
          </a:prstGeom>
          <a:effectLst/>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E232087F-DB69-1A4B-82EF-4C1808364B65}"/>
              </a:ext>
            </a:extLst>
          </p:cNvPr>
          <p:cNvCxnSpPr/>
          <p:nvPr/>
        </p:nvCxnSpPr>
        <p:spPr>
          <a:xfrm rot="10800000" flipV="1">
            <a:off x="8495673" y="2339691"/>
            <a:ext cx="1408711" cy="16759"/>
          </a:xfrm>
          <a:prstGeom prst="line">
            <a:avLst/>
          </a:prstGeom>
          <a:effectLst/>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989B04B7-0453-444D-B921-659C8F4BD140}"/>
              </a:ext>
            </a:extLst>
          </p:cNvPr>
          <p:cNvCxnSpPr/>
          <p:nvPr/>
        </p:nvCxnSpPr>
        <p:spPr>
          <a:xfrm rot="10800000" flipV="1">
            <a:off x="8495674" y="2150641"/>
            <a:ext cx="1408713" cy="16759"/>
          </a:xfrm>
          <a:prstGeom prst="line">
            <a:avLst/>
          </a:prstGeom>
          <a:effectLst/>
        </p:spPr>
        <p:style>
          <a:lnRef idx="2">
            <a:schemeClr val="accent1"/>
          </a:lnRef>
          <a:fillRef idx="0">
            <a:schemeClr val="accent1"/>
          </a:fillRef>
          <a:effectRef idx="1">
            <a:schemeClr val="accent1"/>
          </a:effectRef>
          <a:fontRef idx="minor">
            <a:schemeClr val="tx1"/>
          </a:fontRef>
        </p:style>
      </p:cxnSp>
      <p:sp>
        <p:nvSpPr>
          <p:cNvPr id="35" name="Rectangle 34">
            <a:extLst>
              <a:ext uri="{FF2B5EF4-FFF2-40B4-BE49-F238E27FC236}">
                <a16:creationId xmlns:a16="http://schemas.microsoft.com/office/drawing/2014/main" id="{C247EE3B-0DD7-E645-92DB-2177C2AE6ACC}"/>
              </a:ext>
            </a:extLst>
          </p:cNvPr>
          <p:cNvSpPr/>
          <p:nvPr/>
        </p:nvSpPr>
        <p:spPr>
          <a:xfrm>
            <a:off x="3108565" y="2091167"/>
            <a:ext cx="433780" cy="150831"/>
          </a:xfrm>
          <a:prstGeom prst="rect">
            <a:avLst/>
          </a:prstGeom>
          <a:solidFill>
            <a:srgbClr val="FF0000"/>
          </a:solid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latin typeface="Arial" charset="0"/>
              <a:ea typeface="Arial" charset="0"/>
              <a:cs typeface="Arial" charset="0"/>
            </a:endParaRPr>
          </a:p>
        </p:txBody>
      </p:sp>
      <p:sp>
        <p:nvSpPr>
          <p:cNvPr id="36" name="Rectangle 35">
            <a:extLst>
              <a:ext uri="{FF2B5EF4-FFF2-40B4-BE49-F238E27FC236}">
                <a16:creationId xmlns:a16="http://schemas.microsoft.com/office/drawing/2014/main" id="{98B84C26-1BF9-E94E-9947-1F5820CD212D}"/>
              </a:ext>
            </a:extLst>
          </p:cNvPr>
          <p:cNvSpPr/>
          <p:nvPr/>
        </p:nvSpPr>
        <p:spPr>
          <a:xfrm>
            <a:off x="3112897" y="2296977"/>
            <a:ext cx="433780" cy="150831"/>
          </a:xfrm>
          <a:prstGeom prst="rect">
            <a:avLst/>
          </a:prstGeom>
          <a:solidFill>
            <a:srgbClr val="FF0000"/>
          </a:solid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latin typeface="Arial" charset="0"/>
              <a:ea typeface="Arial" charset="0"/>
              <a:cs typeface="Arial" charset="0"/>
            </a:endParaRPr>
          </a:p>
        </p:txBody>
      </p:sp>
      <p:sp>
        <p:nvSpPr>
          <p:cNvPr id="37" name="Rectangle 36">
            <a:extLst>
              <a:ext uri="{FF2B5EF4-FFF2-40B4-BE49-F238E27FC236}">
                <a16:creationId xmlns:a16="http://schemas.microsoft.com/office/drawing/2014/main" id="{40896454-E800-B44B-A28A-D2CFBE6E8848}"/>
              </a:ext>
            </a:extLst>
          </p:cNvPr>
          <p:cNvSpPr/>
          <p:nvPr/>
        </p:nvSpPr>
        <p:spPr>
          <a:xfrm>
            <a:off x="8643215" y="2086855"/>
            <a:ext cx="433780" cy="150831"/>
          </a:xfrm>
          <a:prstGeom prst="rect">
            <a:avLst/>
          </a:prstGeom>
          <a:solidFill>
            <a:schemeClr val="accent1">
              <a:lumMod val="60000"/>
              <a:lumOff val="4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latin typeface="Arial" charset="0"/>
              <a:ea typeface="Arial" charset="0"/>
              <a:cs typeface="Arial" charset="0"/>
            </a:endParaRPr>
          </a:p>
        </p:txBody>
      </p:sp>
      <p:sp>
        <p:nvSpPr>
          <p:cNvPr id="39" name="Rectangle 38">
            <a:extLst>
              <a:ext uri="{FF2B5EF4-FFF2-40B4-BE49-F238E27FC236}">
                <a16:creationId xmlns:a16="http://schemas.microsoft.com/office/drawing/2014/main" id="{C8C88287-EE7F-2A49-8B56-EF4AC7125D75}"/>
              </a:ext>
            </a:extLst>
          </p:cNvPr>
          <p:cNvSpPr/>
          <p:nvPr/>
        </p:nvSpPr>
        <p:spPr>
          <a:xfrm>
            <a:off x="8647547" y="2292666"/>
            <a:ext cx="433780" cy="150831"/>
          </a:xfrm>
          <a:prstGeom prst="rect">
            <a:avLst/>
          </a:prstGeom>
          <a:solidFill>
            <a:schemeClr val="accent1">
              <a:lumMod val="60000"/>
              <a:lumOff val="4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latin typeface="Arial" charset="0"/>
              <a:ea typeface="Arial" charset="0"/>
              <a:cs typeface="Arial" charset="0"/>
            </a:endParaRPr>
          </a:p>
        </p:txBody>
      </p:sp>
      <p:sp>
        <p:nvSpPr>
          <p:cNvPr id="40" name="Rectangle 39">
            <a:extLst>
              <a:ext uri="{FF2B5EF4-FFF2-40B4-BE49-F238E27FC236}">
                <a16:creationId xmlns:a16="http://schemas.microsoft.com/office/drawing/2014/main" id="{720CE5AF-124F-D74B-936B-87B28F436DFD}"/>
              </a:ext>
            </a:extLst>
          </p:cNvPr>
          <p:cNvSpPr/>
          <p:nvPr/>
        </p:nvSpPr>
        <p:spPr>
          <a:xfrm>
            <a:off x="3545565" y="2750728"/>
            <a:ext cx="2503264" cy="297454"/>
          </a:xfrm>
          <a:prstGeom prst="rect">
            <a:avLst/>
          </a:prstGeom>
          <a:effectLst/>
        </p:spPr>
        <p:txBody>
          <a:bodyPr wrap="square">
            <a:spAutoFit/>
          </a:bodyPr>
          <a:lstStyle/>
          <a:p>
            <a:pPr algn="ctr"/>
            <a:r>
              <a:rPr lang="en-US" sz="1333" b="1" dirty="0">
                <a:solidFill>
                  <a:srgbClr val="000000"/>
                </a:solidFill>
                <a:latin typeface="Arial" charset="0"/>
                <a:ea typeface="Arial" charset="0"/>
                <a:cs typeface="Arial" charset="0"/>
              </a:rPr>
              <a:t>True mutation</a:t>
            </a:r>
          </a:p>
        </p:txBody>
      </p:sp>
      <p:sp>
        <p:nvSpPr>
          <p:cNvPr id="41" name="Rectangle 40">
            <a:extLst>
              <a:ext uri="{FF2B5EF4-FFF2-40B4-BE49-F238E27FC236}">
                <a16:creationId xmlns:a16="http://schemas.microsoft.com/office/drawing/2014/main" id="{3D7F5456-43CA-1848-A3C7-E2629D77E6FF}"/>
              </a:ext>
            </a:extLst>
          </p:cNvPr>
          <p:cNvSpPr/>
          <p:nvPr/>
        </p:nvSpPr>
        <p:spPr>
          <a:xfrm>
            <a:off x="6538725" y="2594086"/>
            <a:ext cx="2503264" cy="502573"/>
          </a:xfrm>
          <a:prstGeom prst="rect">
            <a:avLst/>
          </a:prstGeom>
          <a:effectLst/>
        </p:spPr>
        <p:txBody>
          <a:bodyPr wrap="square">
            <a:spAutoFit/>
          </a:bodyPr>
          <a:lstStyle/>
          <a:p>
            <a:pPr algn="ctr"/>
            <a:r>
              <a:rPr lang="en-US" sz="1333" b="1" dirty="0">
                <a:solidFill>
                  <a:srgbClr val="000000"/>
                </a:solidFill>
                <a:latin typeface="Arial" charset="0"/>
                <a:ea typeface="Arial" charset="0"/>
                <a:cs typeface="Arial" charset="0"/>
              </a:rPr>
              <a:t>Strand-specific</a:t>
            </a:r>
          </a:p>
          <a:p>
            <a:pPr algn="ctr"/>
            <a:r>
              <a:rPr lang="en-US" sz="1333" b="1" dirty="0">
                <a:solidFill>
                  <a:srgbClr val="000000"/>
                </a:solidFill>
                <a:latin typeface="Arial" charset="0"/>
                <a:ea typeface="Arial" charset="0"/>
                <a:cs typeface="Arial" charset="0"/>
              </a:rPr>
              <a:t>damage</a:t>
            </a:r>
          </a:p>
        </p:txBody>
      </p:sp>
      <p:sp>
        <p:nvSpPr>
          <p:cNvPr id="42" name="Rectangle 41">
            <a:extLst>
              <a:ext uri="{FF2B5EF4-FFF2-40B4-BE49-F238E27FC236}">
                <a16:creationId xmlns:a16="http://schemas.microsoft.com/office/drawing/2014/main" id="{46A55368-0FA4-4441-B360-BFB40AF9718A}"/>
              </a:ext>
            </a:extLst>
          </p:cNvPr>
          <p:cNvSpPr/>
          <p:nvPr/>
        </p:nvSpPr>
        <p:spPr>
          <a:xfrm>
            <a:off x="2793931" y="1734047"/>
            <a:ext cx="1137104" cy="318100"/>
          </a:xfrm>
          <a:prstGeom prst="rect">
            <a:avLst/>
          </a:prstGeom>
          <a:effectLst/>
        </p:spPr>
        <p:txBody>
          <a:bodyPr wrap="square">
            <a:spAutoFit/>
          </a:bodyPr>
          <a:lstStyle/>
          <a:p>
            <a:pPr algn="ctr"/>
            <a:r>
              <a:rPr lang="en-US" sz="1467" b="1" dirty="0">
                <a:solidFill>
                  <a:srgbClr val="000000"/>
                </a:solidFill>
                <a:latin typeface="Arial" charset="0"/>
                <a:ea typeface="Arial" charset="0"/>
                <a:cs typeface="Arial" charset="0"/>
              </a:rPr>
              <a:t>UMI 1</a:t>
            </a:r>
          </a:p>
        </p:txBody>
      </p:sp>
      <p:cxnSp>
        <p:nvCxnSpPr>
          <p:cNvPr id="43" name="Straight Connector 42">
            <a:extLst>
              <a:ext uri="{FF2B5EF4-FFF2-40B4-BE49-F238E27FC236}">
                <a16:creationId xmlns:a16="http://schemas.microsoft.com/office/drawing/2014/main" id="{579C5D44-AB92-514F-931F-91A5A877920C}"/>
              </a:ext>
            </a:extLst>
          </p:cNvPr>
          <p:cNvCxnSpPr/>
          <p:nvPr/>
        </p:nvCxnSpPr>
        <p:spPr>
          <a:xfrm flipH="1">
            <a:off x="4797199" y="2434370"/>
            <a:ext cx="381204" cy="367159"/>
          </a:xfrm>
          <a:prstGeom prst="line">
            <a:avLst/>
          </a:prstGeom>
          <a:ln w="12700">
            <a:solidFill>
              <a:schemeClr val="tx1"/>
            </a:solidFill>
            <a:headEnd type="triangle"/>
          </a:ln>
          <a:effectLst/>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B73A617D-6FB3-9B47-AE2F-94D59664CF48}"/>
              </a:ext>
            </a:extLst>
          </p:cNvPr>
          <p:cNvCxnSpPr/>
          <p:nvPr/>
        </p:nvCxnSpPr>
        <p:spPr>
          <a:xfrm>
            <a:off x="7047213" y="2246427"/>
            <a:ext cx="525227" cy="402667"/>
          </a:xfrm>
          <a:prstGeom prst="line">
            <a:avLst/>
          </a:prstGeom>
          <a:ln w="12700">
            <a:solidFill>
              <a:schemeClr val="tx1"/>
            </a:solidFill>
            <a:headEnd type="triangle"/>
          </a:ln>
          <a:effectLst/>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60BFCD0B-721D-954F-B386-001C302A93F9}"/>
              </a:ext>
            </a:extLst>
          </p:cNvPr>
          <p:cNvCxnSpPr/>
          <p:nvPr/>
        </p:nvCxnSpPr>
        <p:spPr>
          <a:xfrm>
            <a:off x="4628193" y="5388846"/>
            <a:ext cx="2887407" cy="127"/>
          </a:xfrm>
          <a:prstGeom prst="line">
            <a:avLst/>
          </a:prstGeom>
          <a:ln w="12700" cmpd="sng">
            <a:solidFill>
              <a:srgbClr val="660066"/>
            </a:solidFill>
          </a:ln>
          <a:effectLst/>
        </p:spPr>
        <p:style>
          <a:lnRef idx="2">
            <a:schemeClr val="accent1"/>
          </a:lnRef>
          <a:fillRef idx="0">
            <a:schemeClr val="accent1"/>
          </a:fillRef>
          <a:effectRef idx="1">
            <a:schemeClr val="accent1"/>
          </a:effectRef>
          <a:fontRef idx="minor">
            <a:schemeClr val="tx1"/>
          </a:fontRef>
        </p:style>
      </p:cxnSp>
      <p:sp>
        <p:nvSpPr>
          <p:cNvPr id="89" name="5-Point Star 88">
            <a:extLst>
              <a:ext uri="{FF2B5EF4-FFF2-40B4-BE49-F238E27FC236}">
                <a16:creationId xmlns:a16="http://schemas.microsoft.com/office/drawing/2014/main" id="{B821DA60-43F8-D64B-83D2-F064AF1750E9}"/>
              </a:ext>
            </a:extLst>
          </p:cNvPr>
          <p:cNvSpPr/>
          <p:nvPr/>
        </p:nvSpPr>
        <p:spPr>
          <a:xfrm>
            <a:off x="5604259" y="5333179"/>
            <a:ext cx="121775" cy="110687"/>
          </a:xfrm>
          <a:prstGeom prst="star5">
            <a:avLst/>
          </a:prstGeom>
          <a:solidFill>
            <a:srgbClr val="FF0000"/>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latin typeface="Arial" charset="0"/>
              <a:ea typeface="Arial" charset="0"/>
              <a:cs typeface="Arial" charset="0"/>
            </a:endParaRPr>
          </a:p>
        </p:txBody>
      </p:sp>
      <p:sp>
        <p:nvSpPr>
          <p:cNvPr id="90" name="5-Point Star 89">
            <a:extLst>
              <a:ext uri="{FF2B5EF4-FFF2-40B4-BE49-F238E27FC236}">
                <a16:creationId xmlns:a16="http://schemas.microsoft.com/office/drawing/2014/main" id="{A8B1076A-B55B-C441-B4C2-32856DE27CA1}"/>
              </a:ext>
            </a:extLst>
          </p:cNvPr>
          <p:cNvSpPr/>
          <p:nvPr/>
        </p:nvSpPr>
        <p:spPr>
          <a:xfrm>
            <a:off x="6581545" y="5325778"/>
            <a:ext cx="121775" cy="110687"/>
          </a:xfrm>
          <a:prstGeom prst="star5">
            <a:avLst/>
          </a:prstGeom>
          <a:solidFill>
            <a:srgbClr val="049D49"/>
          </a:solidFill>
          <a:ln>
            <a:solidFill>
              <a:srgbClr val="049D4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latin typeface="Arial" charset="0"/>
              <a:ea typeface="Arial" charset="0"/>
              <a:cs typeface="Arial" charset="0"/>
            </a:endParaRPr>
          </a:p>
        </p:txBody>
      </p:sp>
      <p:sp>
        <p:nvSpPr>
          <p:cNvPr id="49" name="Rectangle 48">
            <a:extLst>
              <a:ext uri="{FF2B5EF4-FFF2-40B4-BE49-F238E27FC236}">
                <a16:creationId xmlns:a16="http://schemas.microsoft.com/office/drawing/2014/main" id="{11CCFF09-DF4A-0548-A02C-8581D85BD834}"/>
              </a:ext>
            </a:extLst>
          </p:cNvPr>
          <p:cNvSpPr/>
          <p:nvPr/>
        </p:nvSpPr>
        <p:spPr>
          <a:xfrm>
            <a:off x="4799319" y="3387123"/>
            <a:ext cx="2503264" cy="318100"/>
          </a:xfrm>
          <a:prstGeom prst="rect">
            <a:avLst/>
          </a:prstGeom>
          <a:effectLst/>
        </p:spPr>
        <p:txBody>
          <a:bodyPr wrap="square">
            <a:spAutoFit/>
          </a:bodyPr>
          <a:lstStyle/>
          <a:p>
            <a:pPr algn="ctr"/>
            <a:r>
              <a:rPr lang="en-US" sz="1467" b="1" dirty="0">
                <a:solidFill>
                  <a:srgbClr val="000000"/>
                </a:solidFill>
                <a:latin typeface="Arial" charset="0"/>
                <a:ea typeface="Arial" charset="0"/>
                <a:cs typeface="Arial" charset="0"/>
              </a:rPr>
              <a:t>Simplex family</a:t>
            </a:r>
          </a:p>
        </p:txBody>
      </p:sp>
      <p:sp>
        <p:nvSpPr>
          <p:cNvPr id="50" name="Rectangle 49">
            <a:extLst>
              <a:ext uri="{FF2B5EF4-FFF2-40B4-BE49-F238E27FC236}">
                <a16:creationId xmlns:a16="http://schemas.microsoft.com/office/drawing/2014/main" id="{67B7C6BA-0800-9340-9307-4EA4CA55A5D1}"/>
              </a:ext>
            </a:extLst>
          </p:cNvPr>
          <p:cNvSpPr/>
          <p:nvPr/>
        </p:nvSpPr>
        <p:spPr>
          <a:xfrm>
            <a:off x="2349551" y="5196454"/>
            <a:ext cx="2068813" cy="338554"/>
          </a:xfrm>
          <a:prstGeom prst="rect">
            <a:avLst/>
          </a:prstGeom>
          <a:effectLst/>
        </p:spPr>
        <p:txBody>
          <a:bodyPr wrap="square">
            <a:spAutoFit/>
          </a:bodyPr>
          <a:lstStyle/>
          <a:p>
            <a:pPr algn="ctr"/>
            <a:r>
              <a:rPr lang="en-US" sz="1600" b="1" dirty="0">
                <a:solidFill>
                  <a:schemeClr val="accent6"/>
                </a:solidFill>
                <a:latin typeface="Arial" charset="0"/>
                <a:ea typeface="Arial" charset="0"/>
                <a:cs typeface="Arial" charset="0"/>
              </a:rPr>
              <a:t>Consensus reads</a:t>
            </a:r>
          </a:p>
        </p:txBody>
      </p:sp>
      <p:cxnSp>
        <p:nvCxnSpPr>
          <p:cNvPr id="53" name="Straight Connector 52">
            <a:extLst>
              <a:ext uri="{FF2B5EF4-FFF2-40B4-BE49-F238E27FC236}">
                <a16:creationId xmlns:a16="http://schemas.microsoft.com/office/drawing/2014/main" id="{2121AF16-0F2D-BE4B-B9B6-1D00601E3AD0}"/>
              </a:ext>
            </a:extLst>
          </p:cNvPr>
          <p:cNvCxnSpPr/>
          <p:nvPr/>
        </p:nvCxnSpPr>
        <p:spPr>
          <a:xfrm>
            <a:off x="4607250" y="3853743"/>
            <a:ext cx="2887407" cy="127"/>
          </a:xfrm>
          <a:prstGeom prst="line">
            <a:avLst/>
          </a:prstGeom>
          <a:ln w="12700" cmpd="sng">
            <a:solidFill>
              <a:srgbClr val="7030A0"/>
            </a:solidFill>
          </a:ln>
          <a:effectLst/>
        </p:spPr>
        <p:style>
          <a:lnRef idx="2">
            <a:schemeClr val="accent1"/>
          </a:lnRef>
          <a:fillRef idx="0">
            <a:schemeClr val="accent1"/>
          </a:fillRef>
          <a:effectRef idx="1">
            <a:schemeClr val="accent1"/>
          </a:effectRef>
          <a:fontRef idx="minor">
            <a:schemeClr val="tx1"/>
          </a:fontRef>
        </p:style>
      </p:cxnSp>
      <p:sp>
        <p:nvSpPr>
          <p:cNvPr id="54" name="Rectangle 53">
            <a:extLst>
              <a:ext uri="{FF2B5EF4-FFF2-40B4-BE49-F238E27FC236}">
                <a16:creationId xmlns:a16="http://schemas.microsoft.com/office/drawing/2014/main" id="{ED1660AD-575F-9E45-A175-9097EE6F801A}"/>
              </a:ext>
            </a:extLst>
          </p:cNvPr>
          <p:cNvSpPr/>
          <p:nvPr/>
        </p:nvSpPr>
        <p:spPr>
          <a:xfrm>
            <a:off x="4517029" y="3817613"/>
            <a:ext cx="163384" cy="66545"/>
          </a:xfrm>
          <a:prstGeom prst="rect">
            <a:avLst/>
          </a:prstGeom>
          <a:solidFill>
            <a:srgbClr val="FF0000"/>
          </a:solid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67" dirty="0">
              <a:latin typeface="Arial" charset="0"/>
              <a:ea typeface="Arial" charset="0"/>
              <a:cs typeface="Arial" charset="0"/>
            </a:endParaRPr>
          </a:p>
        </p:txBody>
      </p:sp>
      <p:sp>
        <p:nvSpPr>
          <p:cNvPr id="55" name="Rectangle 54">
            <a:extLst>
              <a:ext uri="{FF2B5EF4-FFF2-40B4-BE49-F238E27FC236}">
                <a16:creationId xmlns:a16="http://schemas.microsoft.com/office/drawing/2014/main" id="{15E5A3CC-0959-1649-ABE1-0C145461156F}"/>
              </a:ext>
            </a:extLst>
          </p:cNvPr>
          <p:cNvSpPr/>
          <p:nvPr/>
        </p:nvSpPr>
        <p:spPr>
          <a:xfrm>
            <a:off x="7494655" y="3820597"/>
            <a:ext cx="163384" cy="66545"/>
          </a:xfrm>
          <a:prstGeom prst="rect">
            <a:avLst/>
          </a:prstGeom>
          <a:solidFill>
            <a:schemeClr val="accent1">
              <a:lumMod val="60000"/>
              <a:lumOff val="4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67" dirty="0">
              <a:latin typeface="Arial" charset="0"/>
              <a:ea typeface="Arial" charset="0"/>
              <a:cs typeface="Arial" charset="0"/>
            </a:endParaRPr>
          </a:p>
        </p:txBody>
      </p:sp>
      <p:cxnSp>
        <p:nvCxnSpPr>
          <p:cNvPr id="56" name="Straight Connector 55">
            <a:extLst>
              <a:ext uri="{FF2B5EF4-FFF2-40B4-BE49-F238E27FC236}">
                <a16:creationId xmlns:a16="http://schemas.microsoft.com/office/drawing/2014/main" id="{FD7D7DEF-98F6-6E43-A7C0-98F12DB3115E}"/>
              </a:ext>
            </a:extLst>
          </p:cNvPr>
          <p:cNvCxnSpPr/>
          <p:nvPr/>
        </p:nvCxnSpPr>
        <p:spPr>
          <a:xfrm>
            <a:off x="4607250" y="3989150"/>
            <a:ext cx="2887407" cy="127"/>
          </a:xfrm>
          <a:prstGeom prst="line">
            <a:avLst/>
          </a:prstGeom>
          <a:ln w="12700" cmpd="sng">
            <a:solidFill>
              <a:srgbClr val="7030A0"/>
            </a:solidFill>
          </a:ln>
          <a:effectLst/>
        </p:spPr>
        <p:style>
          <a:lnRef idx="2">
            <a:schemeClr val="accent1"/>
          </a:lnRef>
          <a:fillRef idx="0">
            <a:schemeClr val="accent1"/>
          </a:fillRef>
          <a:effectRef idx="1">
            <a:schemeClr val="accent1"/>
          </a:effectRef>
          <a:fontRef idx="minor">
            <a:schemeClr val="tx1"/>
          </a:fontRef>
        </p:style>
      </p:cxnSp>
      <p:sp>
        <p:nvSpPr>
          <p:cNvPr id="57" name="Rectangle 56">
            <a:extLst>
              <a:ext uri="{FF2B5EF4-FFF2-40B4-BE49-F238E27FC236}">
                <a16:creationId xmlns:a16="http://schemas.microsoft.com/office/drawing/2014/main" id="{A8D05E29-46E1-C446-B046-868278E0B407}"/>
              </a:ext>
            </a:extLst>
          </p:cNvPr>
          <p:cNvSpPr/>
          <p:nvPr/>
        </p:nvSpPr>
        <p:spPr>
          <a:xfrm>
            <a:off x="4517029" y="3953020"/>
            <a:ext cx="163384" cy="66545"/>
          </a:xfrm>
          <a:prstGeom prst="rect">
            <a:avLst/>
          </a:prstGeom>
          <a:solidFill>
            <a:srgbClr val="FF0000"/>
          </a:solid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67" dirty="0">
              <a:latin typeface="Arial" charset="0"/>
              <a:ea typeface="Arial" charset="0"/>
              <a:cs typeface="Arial" charset="0"/>
            </a:endParaRPr>
          </a:p>
        </p:txBody>
      </p:sp>
      <p:sp>
        <p:nvSpPr>
          <p:cNvPr id="58" name="Rectangle 57">
            <a:extLst>
              <a:ext uri="{FF2B5EF4-FFF2-40B4-BE49-F238E27FC236}">
                <a16:creationId xmlns:a16="http://schemas.microsoft.com/office/drawing/2014/main" id="{0610AC96-8303-594A-BBEC-FE974769CECF}"/>
              </a:ext>
            </a:extLst>
          </p:cNvPr>
          <p:cNvSpPr/>
          <p:nvPr/>
        </p:nvSpPr>
        <p:spPr>
          <a:xfrm>
            <a:off x="7494655" y="3956004"/>
            <a:ext cx="163384" cy="66545"/>
          </a:xfrm>
          <a:prstGeom prst="rect">
            <a:avLst/>
          </a:prstGeom>
          <a:solidFill>
            <a:schemeClr val="accent1">
              <a:lumMod val="60000"/>
              <a:lumOff val="4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67" dirty="0">
              <a:latin typeface="Arial" charset="0"/>
              <a:ea typeface="Arial" charset="0"/>
              <a:cs typeface="Arial" charset="0"/>
            </a:endParaRPr>
          </a:p>
        </p:txBody>
      </p:sp>
      <p:cxnSp>
        <p:nvCxnSpPr>
          <p:cNvPr id="59" name="Straight Connector 58">
            <a:extLst>
              <a:ext uri="{FF2B5EF4-FFF2-40B4-BE49-F238E27FC236}">
                <a16:creationId xmlns:a16="http://schemas.microsoft.com/office/drawing/2014/main" id="{E2562780-C9B1-D541-A70E-C0DC01C5EE54}"/>
              </a:ext>
            </a:extLst>
          </p:cNvPr>
          <p:cNvCxnSpPr/>
          <p:nvPr/>
        </p:nvCxnSpPr>
        <p:spPr>
          <a:xfrm>
            <a:off x="4607250" y="4122845"/>
            <a:ext cx="2887407" cy="127"/>
          </a:xfrm>
          <a:prstGeom prst="line">
            <a:avLst/>
          </a:prstGeom>
          <a:ln w="12700" cmpd="sng">
            <a:solidFill>
              <a:srgbClr val="7030A0"/>
            </a:solidFill>
          </a:ln>
          <a:effectLst/>
        </p:spPr>
        <p:style>
          <a:lnRef idx="2">
            <a:schemeClr val="accent1"/>
          </a:lnRef>
          <a:fillRef idx="0">
            <a:schemeClr val="accent1"/>
          </a:fillRef>
          <a:effectRef idx="1">
            <a:schemeClr val="accent1"/>
          </a:effectRef>
          <a:fontRef idx="minor">
            <a:schemeClr val="tx1"/>
          </a:fontRef>
        </p:style>
      </p:cxnSp>
      <p:sp>
        <p:nvSpPr>
          <p:cNvPr id="60" name="Rectangle 59">
            <a:extLst>
              <a:ext uri="{FF2B5EF4-FFF2-40B4-BE49-F238E27FC236}">
                <a16:creationId xmlns:a16="http://schemas.microsoft.com/office/drawing/2014/main" id="{FE6305C5-3BFC-6E4B-98E2-925590D459CC}"/>
              </a:ext>
            </a:extLst>
          </p:cNvPr>
          <p:cNvSpPr/>
          <p:nvPr/>
        </p:nvSpPr>
        <p:spPr>
          <a:xfrm>
            <a:off x="4517029" y="4086714"/>
            <a:ext cx="163384" cy="66545"/>
          </a:xfrm>
          <a:prstGeom prst="rect">
            <a:avLst/>
          </a:prstGeom>
          <a:solidFill>
            <a:srgbClr val="FF0000"/>
          </a:solid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67" dirty="0">
              <a:latin typeface="Arial" charset="0"/>
              <a:ea typeface="Arial" charset="0"/>
              <a:cs typeface="Arial" charset="0"/>
            </a:endParaRPr>
          </a:p>
        </p:txBody>
      </p:sp>
      <p:sp>
        <p:nvSpPr>
          <p:cNvPr id="61" name="Rectangle 60">
            <a:extLst>
              <a:ext uri="{FF2B5EF4-FFF2-40B4-BE49-F238E27FC236}">
                <a16:creationId xmlns:a16="http://schemas.microsoft.com/office/drawing/2014/main" id="{0DC0ED6C-3AE0-7044-861F-6770A30468EC}"/>
              </a:ext>
            </a:extLst>
          </p:cNvPr>
          <p:cNvSpPr/>
          <p:nvPr/>
        </p:nvSpPr>
        <p:spPr>
          <a:xfrm>
            <a:off x="7494655" y="4089700"/>
            <a:ext cx="163384" cy="66545"/>
          </a:xfrm>
          <a:prstGeom prst="rect">
            <a:avLst/>
          </a:prstGeom>
          <a:solidFill>
            <a:schemeClr val="accent1">
              <a:lumMod val="60000"/>
              <a:lumOff val="4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67" dirty="0">
              <a:latin typeface="Arial" charset="0"/>
              <a:ea typeface="Arial" charset="0"/>
              <a:cs typeface="Arial" charset="0"/>
            </a:endParaRPr>
          </a:p>
        </p:txBody>
      </p:sp>
      <p:cxnSp>
        <p:nvCxnSpPr>
          <p:cNvPr id="62" name="Straight Connector 61">
            <a:extLst>
              <a:ext uri="{FF2B5EF4-FFF2-40B4-BE49-F238E27FC236}">
                <a16:creationId xmlns:a16="http://schemas.microsoft.com/office/drawing/2014/main" id="{272C0011-B487-AD4B-9194-E58AA50793BC}"/>
              </a:ext>
            </a:extLst>
          </p:cNvPr>
          <p:cNvCxnSpPr/>
          <p:nvPr/>
        </p:nvCxnSpPr>
        <p:spPr>
          <a:xfrm>
            <a:off x="4607250" y="4258251"/>
            <a:ext cx="2887407" cy="127"/>
          </a:xfrm>
          <a:prstGeom prst="line">
            <a:avLst/>
          </a:prstGeom>
          <a:ln w="12700" cmpd="sng">
            <a:solidFill>
              <a:srgbClr val="7030A0"/>
            </a:solidFill>
          </a:ln>
          <a:effectLst/>
        </p:spPr>
        <p:style>
          <a:lnRef idx="2">
            <a:schemeClr val="accent1"/>
          </a:lnRef>
          <a:fillRef idx="0">
            <a:schemeClr val="accent1"/>
          </a:fillRef>
          <a:effectRef idx="1">
            <a:schemeClr val="accent1"/>
          </a:effectRef>
          <a:fontRef idx="minor">
            <a:schemeClr val="tx1"/>
          </a:fontRef>
        </p:style>
      </p:cxnSp>
      <p:sp>
        <p:nvSpPr>
          <p:cNvPr id="63" name="Rectangle 62">
            <a:extLst>
              <a:ext uri="{FF2B5EF4-FFF2-40B4-BE49-F238E27FC236}">
                <a16:creationId xmlns:a16="http://schemas.microsoft.com/office/drawing/2014/main" id="{225CA6ED-89CC-5F41-BD23-58EBCE817EEA}"/>
              </a:ext>
            </a:extLst>
          </p:cNvPr>
          <p:cNvSpPr/>
          <p:nvPr/>
        </p:nvSpPr>
        <p:spPr>
          <a:xfrm>
            <a:off x="4517029" y="4222121"/>
            <a:ext cx="163384" cy="66545"/>
          </a:xfrm>
          <a:prstGeom prst="rect">
            <a:avLst/>
          </a:prstGeom>
          <a:solidFill>
            <a:srgbClr val="FF0000"/>
          </a:solid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67" dirty="0">
              <a:latin typeface="Arial" charset="0"/>
              <a:ea typeface="Arial" charset="0"/>
              <a:cs typeface="Arial" charset="0"/>
            </a:endParaRPr>
          </a:p>
        </p:txBody>
      </p:sp>
      <p:sp>
        <p:nvSpPr>
          <p:cNvPr id="64" name="Rectangle 63">
            <a:extLst>
              <a:ext uri="{FF2B5EF4-FFF2-40B4-BE49-F238E27FC236}">
                <a16:creationId xmlns:a16="http://schemas.microsoft.com/office/drawing/2014/main" id="{62FA1A73-9561-C246-87D5-D13E7B9C9D06}"/>
              </a:ext>
            </a:extLst>
          </p:cNvPr>
          <p:cNvSpPr/>
          <p:nvPr/>
        </p:nvSpPr>
        <p:spPr>
          <a:xfrm>
            <a:off x="7494655" y="4225106"/>
            <a:ext cx="163384" cy="66545"/>
          </a:xfrm>
          <a:prstGeom prst="rect">
            <a:avLst/>
          </a:prstGeom>
          <a:solidFill>
            <a:schemeClr val="accent1">
              <a:lumMod val="60000"/>
              <a:lumOff val="4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67" dirty="0">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7ABF7761-F02A-9B46-B2FF-376190DCCD34}"/>
              </a:ext>
            </a:extLst>
          </p:cNvPr>
          <p:cNvCxnSpPr/>
          <p:nvPr/>
        </p:nvCxnSpPr>
        <p:spPr>
          <a:xfrm>
            <a:off x="4607250" y="4395902"/>
            <a:ext cx="2887407" cy="127"/>
          </a:xfrm>
          <a:prstGeom prst="line">
            <a:avLst/>
          </a:prstGeom>
          <a:ln w="12700" cmpd="sng">
            <a:solidFill>
              <a:srgbClr val="7030A0"/>
            </a:solidFill>
          </a:ln>
          <a:effectLst/>
        </p:spPr>
        <p:style>
          <a:lnRef idx="2">
            <a:schemeClr val="accent1"/>
          </a:lnRef>
          <a:fillRef idx="0">
            <a:schemeClr val="accent1"/>
          </a:fillRef>
          <a:effectRef idx="1">
            <a:schemeClr val="accent1"/>
          </a:effectRef>
          <a:fontRef idx="minor">
            <a:schemeClr val="tx1"/>
          </a:fontRef>
        </p:style>
      </p:cxnSp>
      <p:sp>
        <p:nvSpPr>
          <p:cNvPr id="66" name="Rectangle 65">
            <a:extLst>
              <a:ext uri="{FF2B5EF4-FFF2-40B4-BE49-F238E27FC236}">
                <a16:creationId xmlns:a16="http://schemas.microsoft.com/office/drawing/2014/main" id="{6FAB1C80-D0AD-D743-AF64-53561FA47FBC}"/>
              </a:ext>
            </a:extLst>
          </p:cNvPr>
          <p:cNvSpPr/>
          <p:nvPr/>
        </p:nvSpPr>
        <p:spPr>
          <a:xfrm>
            <a:off x="4517029" y="4359770"/>
            <a:ext cx="163384" cy="66545"/>
          </a:xfrm>
          <a:prstGeom prst="rect">
            <a:avLst/>
          </a:prstGeom>
          <a:solidFill>
            <a:srgbClr val="FF0000"/>
          </a:solid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67" dirty="0">
              <a:latin typeface="Arial" charset="0"/>
              <a:ea typeface="Arial" charset="0"/>
              <a:cs typeface="Arial" charset="0"/>
            </a:endParaRPr>
          </a:p>
        </p:txBody>
      </p:sp>
      <p:sp>
        <p:nvSpPr>
          <p:cNvPr id="67" name="Rectangle 66">
            <a:extLst>
              <a:ext uri="{FF2B5EF4-FFF2-40B4-BE49-F238E27FC236}">
                <a16:creationId xmlns:a16="http://schemas.microsoft.com/office/drawing/2014/main" id="{FE5FAA4B-E120-F04E-9A72-8EC0DB96B056}"/>
              </a:ext>
            </a:extLst>
          </p:cNvPr>
          <p:cNvSpPr/>
          <p:nvPr/>
        </p:nvSpPr>
        <p:spPr>
          <a:xfrm>
            <a:off x="7494655" y="4362756"/>
            <a:ext cx="163384" cy="66545"/>
          </a:xfrm>
          <a:prstGeom prst="rect">
            <a:avLst/>
          </a:prstGeom>
          <a:solidFill>
            <a:schemeClr val="accent1">
              <a:lumMod val="60000"/>
              <a:lumOff val="4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67" dirty="0">
              <a:latin typeface="Arial" charset="0"/>
              <a:ea typeface="Arial" charset="0"/>
              <a:cs typeface="Arial" charset="0"/>
            </a:endParaRPr>
          </a:p>
        </p:txBody>
      </p:sp>
      <p:cxnSp>
        <p:nvCxnSpPr>
          <p:cNvPr id="68" name="Straight Connector 67">
            <a:extLst>
              <a:ext uri="{FF2B5EF4-FFF2-40B4-BE49-F238E27FC236}">
                <a16:creationId xmlns:a16="http://schemas.microsoft.com/office/drawing/2014/main" id="{C4D34F33-C294-B14C-A75A-E1927E2F1E71}"/>
              </a:ext>
            </a:extLst>
          </p:cNvPr>
          <p:cNvCxnSpPr/>
          <p:nvPr/>
        </p:nvCxnSpPr>
        <p:spPr>
          <a:xfrm>
            <a:off x="4607250" y="4531309"/>
            <a:ext cx="2887407" cy="127"/>
          </a:xfrm>
          <a:prstGeom prst="line">
            <a:avLst/>
          </a:prstGeom>
          <a:ln w="12700" cmpd="sng">
            <a:solidFill>
              <a:srgbClr val="7030A0"/>
            </a:solidFill>
          </a:ln>
          <a:effectLst/>
        </p:spPr>
        <p:style>
          <a:lnRef idx="2">
            <a:schemeClr val="accent1"/>
          </a:lnRef>
          <a:fillRef idx="0">
            <a:schemeClr val="accent1"/>
          </a:fillRef>
          <a:effectRef idx="1">
            <a:schemeClr val="accent1"/>
          </a:effectRef>
          <a:fontRef idx="minor">
            <a:schemeClr val="tx1"/>
          </a:fontRef>
        </p:style>
      </p:cxnSp>
      <p:sp>
        <p:nvSpPr>
          <p:cNvPr id="69" name="Rectangle 68">
            <a:extLst>
              <a:ext uri="{FF2B5EF4-FFF2-40B4-BE49-F238E27FC236}">
                <a16:creationId xmlns:a16="http://schemas.microsoft.com/office/drawing/2014/main" id="{B6B0CB71-D766-4A46-B62F-67B78EEA455C}"/>
              </a:ext>
            </a:extLst>
          </p:cNvPr>
          <p:cNvSpPr/>
          <p:nvPr/>
        </p:nvSpPr>
        <p:spPr>
          <a:xfrm>
            <a:off x="4517029" y="4495177"/>
            <a:ext cx="163384" cy="66545"/>
          </a:xfrm>
          <a:prstGeom prst="rect">
            <a:avLst/>
          </a:prstGeom>
          <a:solidFill>
            <a:srgbClr val="FF0000"/>
          </a:solid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67" dirty="0">
              <a:latin typeface="Arial" charset="0"/>
              <a:ea typeface="Arial" charset="0"/>
              <a:cs typeface="Arial" charset="0"/>
            </a:endParaRPr>
          </a:p>
        </p:txBody>
      </p:sp>
      <p:sp>
        <p:nvSpPr>
          <p:cNvPr id="70" name="Rectangle 69">
            <a:extLst>
              <a:ext uri="{FF2B5EF4-FFF2-40B4-BE49-F238E27FC236}">
                <a16:creationId xmlns:a16="http://schemas.microsoft.com/office/drawing/2014/main" id="{6AAF385C-0200-7B4A-B3CF-FE84EA5C2A3D}"/>
              </a:ext>
            </a:extLst>
          </p:cNvPr>
          <p:cNvSpPr/>
          <p:nvPr/>
        </p:nvSpPr>
        <p:spPr>
          <a:xfrm>
            <a:off x="7494655" y="4498162"/>
            <a:ext cx="163384" cy="66545"/>
          </a:xfrm>
          <a:prstGeom prst="rect">
            <a:avLst/>
          </a:prstGeom>
          <a:solidFill>
            <a:schemeClr val="accent1">
              <a:lumMod val="60000"/>
              <a:lumOff val="4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67" dirty="0">
              <a:latin typeface="Arial" charset="0"/>
              <a:ea typeface="Arial" charset="0"/>
              <a:cs typeface="Arial" charset="0"/>
            </a:endParaRPr>
          </a:p>
        </p:txBody>
      </p:sp>
      <p:sp>
        <p:nvSpPr>
          <p:cNvPr id="71" name="5-Point Star 70">
            <a:extLst>
              <a:ext uri="{FF2B5EF4-FFF2-40B4-BE49-F238E27FC236}">
                <a16:creationId xmlns:a16="http://schemas.microsoft.com/office/drawing/2014/main" id="{DCC8CB6A-E43A-8E44-B337-F5B9B12DD2E3}"/>
              </a:ext>
            </a:extLst>
          </p:cNvPr>
          <p:cNvSpPr/>
          <p:nvPr/>
        </p:nvSpPr>
        <p:spPr>
          <a:xfrm>
            <a:off x="5616265" y="3794482"/>
            <a:ext cx="121775" cy="110687"/>
          </a:xfrm>
          <a:prstGeom prst="star5">
            <a:avLst/>
          </a:prstGeom>
          <a:solidFill>
            <a:srgbClr val="FF0000"/>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latin typeface="Arial" charset="0"/>
              <a:ea typeface="Arial" charset="0"/>
              <a:cs typeface="Arial" charset="0"/>
            </a:endParaRPr>
          </a:p>
        </p:txBody>
      </p:sp>
      <p:sp>
        <p:nvSpPr>
          <p:cNvPr id="72" name="5-Point Star 71">
            <a:extLst>
              <a:ext uri="{FF2B5EF4-FFF2-40B4-BE49-F238E27FC236}">
                <a16:creationId xmlns:a16="http://schemas.microsoft.com/office/drawing/2014/main" id="{48CEBA1F-9775-D040-8DE3-262DBBFFD5A6}"/>
              </a:ext>
            </a:extLst>
          </p:cNvPr>
          <p:cNvSpPr/>
          <p:nvPr/>
        </p:nvSpPr>
        <p:spPr>
          <a:xfrm>
            <a:off x="6576266" y="3798527"/>
            <a:ext cx="121775" cy="110687"/>
          </a:xfrm>
          <a:prstGeom prst="star5">
            <a:avLst/>
          </a:prstGeom>
          <a:solidFill>
            <a:srgbClr val="049D49"/>
          </a:solidFill>
          <a:ln>
            <a:solidFill>
              <a:srgbClr val="049D4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latin typeface="Arial" charset="0"/>
              <a:ea typeface="Arial" charset="0"/>
              <a:cs typeface="Arial" charset="0"/>
            </a:endParaRPr>
          </a:p>
        </p:txBody>
      </p:sp>
      <p:sp>
        <p:nvSpPr>
          <p:cNvPr id="73" name="5-Point Star 72">
            <a:extLst>
              <a:ext uri="{FF2B5EF4-FFF2-40B4-BE49-F238E27FC236}">
                <a16:creationId xmlns:a16="http://schemas.microsoft.com/office/drawing/2014/main" id="{A5C13B60-2817-0743-9CE1-9A37AB298FBB}"/>
              </a:ext>
            </a:extLst>
          </p:cNvPr>
          <p:cNvSpPr/>
          <p:nvPr/>
        </p:nvSpPr>
        <p:spPr>
          <a:xfrm>
            <a:off x="5616265" y="3932849"/>
            <a:ext cx="121775" cy="110687"/>
          </a:xfrm>
          <a:prstGeom prst="star5">
            <a:avLst/>
          </a:prstGeom>
          <a:solidFill>
            <a:srgbClr val="FF0000"/>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latin typeface="Arial" charset="0"/>
              <a:ea typeface="Arial" charset="0"/>
              <a:cs typeface="Arial" charset="0"/>
            </a:endParaRPr>
          </a:p>
        </p:txBody>
      </p:sp>
      <p:sp>
        <p:nvSpPr>
          <p:cNvPr id="74" name="5-Point Star 73">
            <a:extLst>
              <a:ext uri="{FF2B5EF4-FFF2-40B4-BE49-F238E27FC236}">
                <a16:creationId xmlns:a16="http://schemas.microsoft.com/office/drawing/2014/main" id="{2FC88B0B-24E8-9441-934C-389A407D6935}"/>
              </a:ext>
            </a:extLst>
          </p:cNvPr>
          <p:cNvSpPr/>
          <p:nvPr/>
        </p:nvSpPr>
        <p:spPr>
          <a:xfrm>
            <a:off x="6576266" y="3936894"/>
            <a:ext cx="121775" cy="110687"/>
          </a:xfrm>
          <a:prstGeom prst="star5">
            <a:avLst/>
          </a:prstGeom>
          <a:solidFill>
            <a:srgbClr val="049D49"/>
          </a:solidFill>
          <a:ln>
            <a:solidFill>
              <a:srgbClr val="049D4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latin typeface="Arial" charset="0"/>
              <a:ea typeface="Arial" charset="0"/>
              <a:cs typeface="Arial" charset="0"/>
            </a:endParaRPr>
          </a:p>
        </p:txBody>
      </p:sp>
      <p:sp>
        <p:nvSpPr>
          <p:cNvPr id="75" name="5-Point Star 74">
            <a:extLst>
              <a:ext uri="{FF2B5EF4-FFF2-40B4-BE49-F238E27FC236}">
                <a16:creationId xmlns:a16="http://schemas.microsoft.com/office/drawing/2014/main" id="{4A219189-0653-CD4E-9A74-C42124F141F5}"/>
              </a:ext>
            </a:extLst>
          </p:cNvPr>
          <p:cNvSpPr/>
          <p:nvPr/>
        </p:nvSpPr>
        <p:spPr>
          <a:xfrm>
            <a:off x="5617886" y="4063771"/>
            <a:ext cx="121775" cy="110687"/>
          </a:xfrm>
          <a:prstGeom prst="star5">
            <a:avLst/>
          </a:prstGeom>
          <a:solidFill>
            <a:srgbClr val="FF0000"/>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latin typeface="Arial" charset="0"/>
              <a:ea typeface="Arial" charset="0"/>
              <a:cs typeface="Arial" charset="0"/>
            </a:endParaRPr>
          </a:p>
        </p:txBody>
      </p:sp>
      <p:sp>
        <p:nvSpPr>
          <p:cNvPr id="76" name="5-Point Star 75">
            <a:extLst>
              <a:ext uri="{FF2B5EF4-FFF2-40B4-BE49-F238E27FC236}">
                <a16:creationId xmlns:a16="http://schemas.microsoft.com/office/drawing/2014/main" id="{3252F9DF-516B-1D49-851B-6C27E65E5659}"/>
              </a:ext>
            </a:extLst>
          </p:cNvPr>
          <p:cNvSpPr/>
          <p:nvPr/>
        </p:nvSpPr>
        <p:spPr>
          <a:xfrm>
            <a:off x="6577886" y="4067817"/>
            <a:ext cx="121775" cy="110687"/>
          </a:xfrm>
          <a:prstGeom prst="star5">
            <a:avLst/>
          </a:prstGeom>
          <a:solidFill>
            <a:srgbClr val="049D49"/>
          </a:solidFill>
          <a:ln>
            <a:solidFill>
              <a:srgbClr val="049D4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latin typeface="Arial" charset="0"/>
              <a:ea typeface="Arial" charset="0"/>
              <a:cs typeface="Arial" charset="0"/>
            </a:endParaRPr>
          </a:p>
        </p:txBody>
      </p:sp>
      <p:sp>
        <p:nvSpPr>
          <p:cNvPr id="77" name="5-Point Star 76">
            <a:extLst>
              <a:ext uri="{FF2B5EF4-FFF2-40B4-BE49-F238E27FC236}">
                <a16:creationId xmlns:a16="http://schemas.microsoft.com/office/drawing/2014/main" id="{8914FA67-DE0F-B542-A0B3-3D21A570B0BD}"/>
              </a:ext>
            </a:extLst>
          </p:cNvPr>
          <p:cNvSpPr/>
          <p:nvPr/>
        </p:nvSpPr>
        <p:spPr>
          <a:xfrm>
            <a:off x="5617886" y="4202138"/>
            <a:ext cx="121775" cy="110687"/>
          </a:xfrm>
          <a:prstGeom prst="star5">
            <a:avLst/>
          </a:prstGeom>
          <a:solidFill>
            <a:srgbClr val="FF0000"/>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latin typeface="Arial" charset="0"/>
              <a:ea typeface="Arial" charset="0"/>
              <a:cs typeface="Arial" charset="0"/>
            </a:endParaRPr>
          </a:p>
        </p:txBody>
      </p:sp>
      <p:sp>
        <p:nvSpPr>
          <p:cNvPr id="78" name="5-Point Star 77">
            <a:extLst>
              <a:ext uri="{FF2B5EF4-FFF2-40B4-BE49-F238E27FC236}">
                <a16:creationId xmlns:a16="http://schemas.microsoft.com/office/drawing/2014/main" id="{B72ADD19-5E29-A74A-9F1A-FEEDB1A2AA0F}"/>
              </a:ext>
            </a:extLst>
          </p:cNvPr>
          <p:cNvSpPr/>
          <p:nvPr/>
        </p:nvSpPr>
        <p:spPr>
          <a:xfrm>
            <a:off x="6577886" y="4206183"/>
            <a:ext cx="121775" cy="110687"/>
          </a:xfrm>
          <a:prstGeom prst="star5">
            <a:avLst/>
          </a:prstGeom>
          <a:solidFill>
            <a:srgbClr val="049D49"/>
          </a:solidFill>
          <a:ln>
            <a:solidFill>
              <a:srgbClr val="049D4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latin typeface="Arial" charset="0"/>
              <a:ea typeface="Arial" charset="0"/>
              <a:cs typeface="Arial" charset="0"/>
            </a:endParaRPr>
          </a:p>
        </p:txBody>
      </p:sp>
      <p:sp>
        <p:nvSpPr>
          <p:cNvPr id="79" name="5-Point Star 78">
            <a:extLst>
              <a:ext uri="{FF2B5EF4-FFF2-40B4-BE49-F238E27FC236}">
                <a16:creationId xmlns:a16="http://schemas.microsoft.com/office/drawing/2014/main" id="{521908F0-2E91-E343-8AD8-E3B910C3B404}"/>
              </a:ext>
            </a:extLst>
          </p:cNvPr>
          <p:cNvSpPr/>
          <p:nvPr/>
        </p:nvSpPr>
        <p:spPr>
          <a:xfrm>
            <a:off x="5617886" y="4337275"/>
            <a:ext cx="121775" cy="110687"/>
          </a:xfrm>
          <a:prstGeom prst="star5">
            <a:avLst/>
          </a:prstGeom>
          <a:solidFill>
            <a:srgbClr val="FF0000"/>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latin typeface="Arial" charset="0"/>
              <a:ea typeface="Arial" charset="0"/>
              <a:cs typeface="Arial" charset="0"/>
            </a:endParaRPr>
          </a:p>
        </p:txBody>
      </p:sp>
      <p:sp>
        <p:nvSpPr>
          <p:cNvPr id="80" name="5-Point Star 79">
            <a:extLst>
              <a:ext uri="{FF2B5EF4-FFF2-40B4-BE49-F238E27FC236}">
                <a16:creationId xmlns:a16="http://schemas.microsoft.com/office/drawing/2014/main" id="{D79010EE-A690-2D4F-903A-2A691971E619}"/>
              </a:ext>
            </a:extLst>
          </p:cNvPr>
          <p:cNvSpPr/>
          <p:nvPr/>
        </p:nvSpPr>
        <p:spPr>
          <a:xfrm>
            <a:off x="6577886" y="4341319"/>
            <a:ext cx="121775" cy="110687"/>
          </a:xfrm>
          <a:prstGeom prst="star5">
            <a:avLst/>
          </a:prstGeom>
          <a:solidFill>
            <a:srgbClr val="049D49"/>
          </a:solidFill>
          <a:ln>
            <a:solidFill>
              <a:srgbClr val="049D4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latin typeface="Arial" charset="0"/>
              <a:ea typeface="Arial" charset="0"/>
              <a:cs typeface="Arial" charset="0"/>
            </a:endParaRPr>
          </a:p>
        </p:txBody>
      </p:sp>
      <p:sp>
        <p:nvSpPr>
          <p:cNvPr id="81" name="5-Point Star 80">
            <a:extLst>
              <a:ext uri="{FF2B5EF4-FFF2-40B4-BE49-F238E27FC236}">
                <a16:creationId xmlns:a16="http://schemas.microsoft.com/office/drawing/2014/main" id="{52FBD3E3-5B60-224A-A90B-6748582FD1D5}"/>
              </a:ext>
            </a:extLst>
          </p:cNvPr>
          <p:cNvSpPr/>
          <p:nvPr/>
        </p:nvSpPr>
        <p:spPr>
          <a:xfrm>
            <a:off x="5617886" y="4475642"/>
            <a:ext cx="121775" cy="110687"/>
          </a:xfrm>
          <a:prstGeom prst="star5">
            <a:avLst/>
          </a:prstGeom>
          <a:solidFill>
            <a:srgbClr val="FF0000"/>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latin typeface="Arial" charset="0"/>
              <a:ea typeface="Arial" charset="0"/>
              <a:cs typeface="Arial" charset="0"/>
            </a:endParaRPr>
          </a:p>
        </p:txBody>
      </p:sp>
      <p:sp>
        <p:nvSpPr>
          <p:cNvPr id="82" name="5-Point Star 81">
            <a:extLst>
              <a:ext uri="{FF2B5EF4-FFF2-40B4-BE49-F238E27FC236}">
                <a16:creationId xmlns:a16="http://schemas.microsoft.com/office/drawing/2014/main" id="{15C51E25-84F9-E34F-A822-22975E2A1962}"/>
              </a:ext>
            </a:extLst>
          </p:cNvPr>
          <p:cNvSpPr/>
          <p:nvPr/>
        </p:nvSpPr>
        <p:spPr>
          <a:xfrm>
            <a:off x="6577886" y="4479687"/>
            <a:ext cx="121775" cy="110687"/>
          </a:xfrm>
          <a:prstGeom prst="star5">
            <a:avLst/>
          </a:prstGeom>
          <a:solidFill>
            <a:srgbClr val="049D49"/>
          </a:solidFill>
          <a:ln>
            <a:solidFill>
              <a:srgbClr val="049D4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latin typeface="Arial" charset="0"/>
              <a:ea typeface="Arial" charset="0"/>
              <a:cs typeface="Arial" charset="0"/>
            </a:endParaRPr>
          </a:p>
        </p:txBody>
      </p:sp>
      <p:sp>
        <p:nvSpPr>
          <p:cNvPr id="83" name="5-Point Star 82">
            <a:extLst>
              <a:ext uri="{FF2B5EF4-FFF2-40B4-BE49-F238E27FC236}">
                <a16:creationId xmlns:a16="http://schemas.microsoft.com/office/drawing/2014/main" id="{8F16A11E-CD58-C14B-8D2E-53451A320F92}"/>
              </a:ext>
            </a:extLst>
          </p:cNvPr>
          <p:cNvSpPr/>
          <p:nvPr/>
        </p:nvSpPr>
        <p:spPr>
          <a:xfrm>
            <a:off x="7101493" y="3934969"/>
            <a:ext cx="121775" cy="110687"/>
          </a:xfrm>
          <a:prstGeom prst="star5">
            <a:avLst/>
          </a:prstGeom>
          <a:solidFill>
            <a:srgbClr val="2986E2"/>
          </a:solidFill>
          <a:ln>
            <a:solidFill>
              <a:srgbClr val="2986E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latin typeface="Arial" charset="0"/>
              <a:ea typeface="Arial" charset="0"/>
              <a:cs typeface="Arial" charset="0"/>
            </a:endParaRPr>
          </a:p>
        </p:txBody>
      </p:sp>
      <p:sp>
        <p:nvSpPr>
          <p:cNvPr id="84" name="5-Point Star 83">
            <a:extLst>
              <a:ext uri="{FF2B5EF4-FFF2-40B4-BE49-F238E27FC236}">
                <a16:creationId xmlns:a16="http://schemas.microsoft.com/office/drawing/2014/main" id="{A9828284-C84B-D542-A6FC-7084EA0EDE86}"/>
              </a:ext>
            </a:extLst>
          </p:cNvPr>
          <p:cNvSpPr/>
          <p:nvPr/>
        </p:nvSpPr>
        <p:spPr>
          <a:xfrm>
            <a:off x="5111010" y="4339565"/>
            <a:ext cx="121775" cy="110687"/>
          </a:xfrm>
          <a:prstGeom prst="star5">
            <a:avLst/>
          </a:prstGeom>
          <a:solidFill>
            <a:srgbClr val="2986E2"/>
          </a:solidFill>
          <a:ln>
            <a:solidFill>
              <a:srgbClr val="2986E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latin typeface="Arial" charset="0"/>
              <a:ea typeface="Arial" charset="0"/>
              <a:cs typeface="Arial" charset="0"/>
            </a:endParaRPr>
          </a:p>
        </p:txBody>
      </p:sp>
      <p:sp>
        <p:nvSpPr>
          <p:cNvPr id="85" name="5-Point Star 84">
            <a:extLst>
              <a:ext uri="{FF2B5EF4-FFF2-40B4-BE49-F238E27FC236}">
                <a16:creationId xmlns:a16="http://schemas.microsoft.com/office/drawing/2014/main" id="{E9793891-C797-314E-AA16-2AE4C59F604A}"/>
              </a:ext>
            </a:extLst>
          </p:cNvPr>
          <p:cNvSpPr/>
          <p:nvPr/>
        </p:nvSpPr>
        <p:spPr>
          <a:xfrm>
            <a:off x="4819649" y="3794482"/>
            <a:ext cx="121775" cy="110687"/>
          </a:xfrm>
          <a:prstGeom prst="star5">
            <a:avLst/>
          </a:prstGeom>
          <a:solidFill>
            <a:srgbClr val="2986E2"/>
          </a:solidFill>
          <a:ln>
            <a:solidFill>
              <a:srgbClr val="2986E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latin typeface="Arial" charset="0"/>
              <a:ea typeface="Arial" charset="0"/>
              <a:cs typeface="Arial" charset="0"/>
            </a:endParaRPr>
          </a:p>
        </p:txBody>
      </p:sp>
      <p:sp>
        <p:nvSpPr>
          <p:cNvPr id="86" name="5-Point Star 85">
            <a:extLst>
              <a:ext uri="{FF2B5EF4-FFF2-40B4-BE49-F238E27FC236}">
                <a16:creationId xmlns:a16="http://schemas.microsoft.com/office/drawing/2014/main" id="{9BA6B871-6947-B846-9CD2-4926FA3ECC38}"/>
              </a:ext>
            </a:extLst>
          </p:cNvPr>
          <p:cNvSpPr/>
          <p:nvPr/>
        </p:nvSpPr>
        <p:spPr>
          <a:xfrm>
            <a:off x="6071897" y="4195559"/>
            <a:ext cx="121775" cy="110687"/>
          </a:xfrm>
          <a:prstGeom prst="star5">
            <a:avLst/>
          </a:prstGeom>
          <a:solidFill>
            <a:srgbClr val="2986E2"/>
          </a:solidFill>
          <a:ln>
            <a:solidFill>
              <a:srgbClr val="2986E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latin typeface="Arial" charset="0"/>
              <a:ea typeface="Arial" charset="0"/>
              <a:cs typeface="Arial" charset="0"/>
            </a:endParaRPr>
          </a:p>
        </p:txBody>
      </p:sp>
      <p:sp>
        <p:nvSpPr>
          <p:cNvPr id="87" name="5-Point Star 86">
            <a:extLst>
              <a:ext uri="{FF2B5EF4-FFF2-40B4-BE49-F238E27FC236}">
                <a16:creationId xmlns:a16="http://schemas.microsoft.com/office/drawing/2014/main" id="{236E3D60-501A-EA42-9F01-1CA129356AA0}"/>
              </a:ext>
            </a:extLst>
          </p:cNvPr>
          <p:cNvSpPr/>
          <p:nvPr/>
        </p:nvSpPr>
        <p:spPr>
          <a:xfrm>
            <a:off x="6238882" y="3793150"/>
            <a:ext cx="121775" cy="110687"/>
          </a:xfrm>
          <a:prstGeom prst="star5">
            <a:avLst/>
          </a:prstGeom>
          <a:solidFill>
            <a:srgbClr val="2986E2"/>
          </a:solidFill>
          <a:ln>
            <a:solidFill>
              <a:srgbClr val="2986E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latin typeface="Arial" charset="0"/>
              <a:ea typeface="Arial" charset="0"/>
              <a:cs typeface="Arial" charset="0"/>
            </a:endParaRPr>
          </a:p>
        </p:txBody>
      </p:sp>
      <p:sp>
        <p:nvSpPr>
          <p:cNvPr id="47" name="Rectangle 46">
            <a:extLst>
              <a:ext uri="{FF2B5EF4-FFF2-40B4-BE49-F238E27FC236}">
                <a16:creationId xmlns:a16="http://schemas.microsoft.com/office/drawing/2014/main" id="{430DE360-F672-FD4F-8CBB-2B453E5224FA}"/>
              </a:ext>
            </a:extLst>
          </p:cNvPr>
          <p:cNvSpPr/>
          <p:nvPr/>
        </p:nvSpPr>
        <p:spPr>
          <a:xfrm>
            <a:off x="5014424" y="5520882"/>
            <a:ext cx="2068813" cy="543867"/>
          </a:xfrm>
          <a:prstGeom prst="rect">
            <a:avLst/>
          </a:prstGeom>
          <a:effectLst/>
        </p:spPr>
        <p:txBody>
          <a:bodyPr wrap="square">
            <a:spAutoFit/>
          </a:bodyPr>
          <a:lstStyle/>
          <a:p>
            <a:pPr algn="ctr"/>
            <a:r>
              <a:rPr lang="en-US" sz="1467" b="1" i="1" dirty="0">
                <a:solidFill>
                  <a:schemeClr val="accent6"/>
                </a:solidFill>
                <a:latin typeface="Arial" charset="0"/>
                <a:ea typeface="Arial" charset="0"/>
                <a:cs typeface="Arial" charset="0"/>
              </a:rPr>
              <a:t>Simplex reads have low error</a:t>
            </a:r>
          </a:p>
        </p:txBody>
      </p:sp>
      <p:cxnSp>
        <p:nvCxnSpPr>
          <p:cNvPr id="144" name="Straight Connector 143">
            <a:extLst>
              <a:ext uri="{FF2B5EF4-FFF2-40B4-BE49-F238E27FC236}">
                <a16:creationId xmlns:a16="http://schemas.microsoft.com/office/drawing/2014/main" id="{2CE55FC8-BF95-E74B-99C6-BAFCFB2287A1}"/>
              </a:ext>
            </a:extLst>
          </p:cNvPr>
          <p:cNvCxnSpPr/>
          <p:nvPr/>
        </p:nvCxnSpPr>
        <p:spPr>
          <a:xfrm>
            <a:off x="8249175" y="5384823"/>
            <a:ext cx="2887407" cy="127"/>
          </a:xfrm>
          <a:prstGeom prst="line">
            <a:avLst/>
          </a:prstGeom>
          <a:ln w="12700" cmpd="sng">
            <a:solidFill>
              <a:srgbClr val="660066"/>
            </a:solidFill>
          </a:ln>
          <a:effectLst/>
        </p:spPr>
        <p:style>
          <a:lnRef idx="2">
            <a:schemeClr val="accent1"/>
          </a:lnRef>
          <a:fillRef idx="0">
            <a:schemeClr val="accent1"/>
          </a:fillRef>
          <a:effectRef idx="1">
            <a:schemeClr val="accent1"/>
          </a:effectRef>
          <a:fontRef idx="minor">
            <a:schemeClr val="tx1"/>
          </a:fontRef>
        </p:style>
      </p:cxnSp>
      <p:sp>
        <p:nvSpPr>
          <p:cNvPr id="145" name="5-Point Star 144">
            <a:extLst>
              <a:ext uri="{FF2B5EF4-FFF2-40B4-BE49-F238E27FC236}">
                <a16:creationId xmlns:a16="http://schemas.microsoft.com/office/drawing/2014/main" id="{01B50856-E02F-EA4F-9865-94A453323960}"/>
              </a:ext>
            </a:extLst>
          </p:cNvPr>
          <p:cNvSpPr/>
          <p:nvPr/>
        </p:nvSpPr>
        <p:spPr>
          <a:xfrm>
            <a:off x="9197934" y="5329479"/>
            <a:ext cx="121775" cy="110687"/>
          </a:xfrm>
          <a:prstGeom prst="star5">
            <a:avLst/>
          </a:prstGeom>
          <a:solidFill>
            <a:srgbClr val="FF0000"/>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latin typeface="Arial" charset="0"/>
              <a:ea typeface="Arial" charset="0"/>
              <a:cs typeface="Arial" charset="0"/>
            </a:endParaRPr>
          </a:p>
        </p:txBody>
      </p:sp>
      <p:sp>
        <p:nvSpPr>
          <p:cNvPr id="95" name="Rectangle 94">
            <a:extLst>
              <a:ext uri="{FF2B5EF4-FFF2-40B4-BE49-F238E27FC236}">
                <a16:creationId xmlns:a16="http://schemas.microsoft.com/office/drawing/2014/main" id="{2B53CA82-4351-7B41-AA8F-1BAD48BDB571}"/>
              </a:ext>
            </a:extLst>
          </p:cNvPr>
          <p:cNvSpPr/>
          <p:nvPr/>
        </p:nvSpPr>
        <p:spPr>
          <a:xfrm>
            <a:off x="8441244" y="3387123"/>
            <a:ext cx="2503264" cy="318100"/>
          </a:xfrm>
          <a:prstGeom prst="rect">
            <a:avLst/>
          </a:prstGeom>
          <a:effectLst/>
        </p:spPr>
        <p:txBody>
          <a:bodyPr wrap="square">
            <a:spAutoFit/>
          </a:bodyPr>
          <a:lstStyle/>
          <a:p>
            <a:pPr algn="ctr"/>
            <a:r>
              <a:rPr lang="en-US" sz="1467" b="1" dirty="0">
                <a:solidFill>
                  <a:srgbClr val="000000"/>
                </a:solidFill>
                <a:latin typeface="Arial" charset="0"/>
                <a:ea typeface="Arial" charset="0"/>
                <a:cs typeface="Arial" charset="0"/>
              </a:rPr>
              <a:t>Duplex family</a:t>
            </a:r>
          </a:p>
        </p:txBody>
      </p:sp>
      <p:cxnSp>
        <p:nvCxnSpPr>
          <p:cNvPr id="97" name="Straight Connector 96">
            <a:extLst>
              <a:ext uri="{FF2B5EF4-FFF2-40B4-BE49-F238E27FC236}">
                <a16:creationId xmlns:a16="http://schemas.microsoft.com/office/drawing/2014/main" id="{90E1B727-3A35-044D-A3BC-AE4F62EA7974}"/>
              </a:ext>
            </a:extLst>
          </p:cNvPr>
          <p:cNvCxnSpPr/>
          <p:nvPr/>
        </p:nvCxnSpPr>
        <p:spPr>
          <a:xfrm>
            <a:off x="8176011" y="3849497"/>
            <a:ext cx="2887407" cy="127"/>
          </a:xfrm>
          <a:prstGeom prst="line">
            <a:avLst/>
          </a:prstGeom>
          <a:ln w="12700" cmpd="sng">
            <a:solidFill>
              <a:srgbClr val="7030A0"/>
            </a:solidFill>
          </a:ln>
          <a:effectLst/>
        </p:spPr>
        <p:style>
          <a:lnRef idx="2">
            <a:schemeClr val="accent1"/>
          </a:lnRef>
          <a:fillRef idx="0">
            <a:schemeClr val="accent1"/>
          </a:fillRef>
          <a:effectRef idx="1">
            <a:schemeClr val="accent1"/>
          </a:effectRef>
          <a:fontRef idx="minor">
            <a:schemeClr val="tx1"/>
          </a:fontRef>
        </p:style>
      </p:cxnSp>
      <p:sp>
        <p:nvSpPr>
          <p:cNvPr id="98" name="Rectangle 97">
            <a:extLst>
              <a:ext uri="{FF2B5EF4-FFF2-40B4-BE49-F238E27FC236}">
                <a16:creationId xmlns:a16="http://schemas.microsoft.com/office/drawing/2014/main" id="{23404315-32D3-0049-ACCA-F0F26CA36D9C}"/>
              </a:ext>
            </a:extLst>
          </p:cNvPr>
          <p:cNvSpPr/>
          <p:nvPr/>
        </p:nvSpPr>
        <p:spPr>
          <a:xfrm>
            <a:off x="8085791" y="3813366"/>
            <a:ext cx="163384" cy="66545"/>
          </a:xfrm>
          <a:prstGeom prst="rect">
            <a:avLst/>
          </a:prstGeom>
          <a:solidFill>
            <a:srgbClr val="FF0000"/>
          </a:solid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67" dirty="0">
              <a:latin typeface="Arial" charset="0"/>
              <a:ea typeface="Arial" charset="0"/>
              <a:cs typeface="Arial" charset="0"/>
            </a:endParaRPr>
          </a:p>
        </p:txBody>
      </p:sp>
      <p:sp>
        <p:nvSpPr>
          <p:cNvPr id="99" name="Rectangle 98">
            <a:extLst>
              <a:ext uri="{FF2B5EF4-FFF2-40B4-BE49-F238E27FC236}">
                <a16:creationId xmlns:a16="http://schemas.microsoft.com/office/drawing/2014/main" id="{08918525-9837-294B-A3E3-7F4B28DD5454}"/>
              </a:ext>
            </a:extLst>
          </p:cNvPr>
          <p:cNvSpPr/>
          <p:nvPr/>
        </p:nvSpPr>
        <p:spPr>
          <a:xfrm>
            <a:off x="11063416" y="3816352"/>
            <a:ext cx="163384" cy="66545"/>
          </a:xfrm>
          <a:prstGeom prst="rect">
            <a:avLst/>
          </a:prstGeom>
          <a:solidFill>
            <a:schemeClr val="accent1">
              <a:lumMod val="60000"/>
              <a:lumOff val="4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67" dirty="0">
              <a:latin typeface="Arial" charset="0"/>
              <a:ea typeface="Arial" charset="0"/>
              <a:cs typeface="Arial" charset="0"/>
            </a:endParaRPr>
          </a:p>
        </p:txBody>
      </p:sp>
      <p:cxnSp>
        <p:nvCxnSpPr>
          <p:cNvPr id="100" name="Straight Connector 99">
            <a:extLst>
              <a:ext uri="{FF2B5EF4-FFF2-40B4-BE49-F238E27FC236}">
                <a16:creationId xmlns:a16="http://schemas.microsoft.com/office/drawing/2014/main" id="{FFA62B6C-C844-1F49-AA36-054A3DC1AC11}"/>
              </a:ext>
            </a:extLst>
          </p:cNvPr>
          <p:cNvCxnSpPr/>
          <p:nvPr/>
        </p:nvCxnSpPr>
        <p:spPr>
          <a:xfrm>
            <a:off x="8176011" y="3984903"/>
            <a:ext cx="2887407" cy="127"/>
          </a:xfrm>
          <a:prstGeom prst="line">
            <a:avLst/>
          </a:prstGeom>
          <a:ln w="12700" cmpd="sng">
            <a:solidFill>
              <a:srgbClr val="7030A0"/>
            </a:solidFill>
          </a:ln>
          <a:effectLst/>
        </p:spPr>
        <p:style>
          <a:lnRef idx="2">
            <a:schemeClr val="accent1"/>
          </a:lnRef>
          <a:fillRef idx="0">
            <a:schemeClr val="accent1"/>
          </a:fillRef>
          <a:effectRef idx="1">
            <a:schemeClr val="accent1"/>
          </a:effectRef>
          <a:fontRef idx="minor">
            <a:schemeClr val="tx1"/>
          </a:fontRef>
        </p:style>
      </p:cxnSp>
      <p:sp>
        <p:nvSpPr>
          <p:cNvPr id="101" name="Rectangle 100">
            <a:extLst>
              <a:ext uri="{FF2B5EF4-FFF2-40B4-BE49-F238E27FC236}">
                <a16:creationId xmlns:a16="http://schemas.microsoft.com/office/drawing/2014/main" id="{8D95B0A5-4B45-6D41-887D-72F42A26EEFB}"/>
              </a:ext>
            </a:extLst>
          </p:cNvPr>
          <p:cNvSpPr/>
          <p:nvPr/>
        </p:nvSpPr>
        <p:spPr>
          <a:xfrm>
            <a:off x="8085791" y="3948773"/>
            <a:ext cx="163384" cy="66545"/>
          </a:xfrm>
          <a:prstGeom prst="rect">
            <a:avLst/>
          </a:prstGeom>
          <a:solidFill>
            <a:srgbClr val="FF0000"/>
          </a:solid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67" dirty="0">
              <a:latin typeface="Arial" charset="0"/>
              <a:ea typeface="Arial" charset="0"/>
              <a:cs typeface="Arial" charset="0"/>
            </a:endParaRPr>
          </a:p>
        </p:txBody>
      </p:sp>
      <p:sp>
        <p:nvSpPr>
          <p:cNvPr id="102" name="Rectangle 101">
            <a:extLst>
              <a:ext uri="{FF2B5EF4-FFF2-40B4-BE49-F238E27FC236}">
                <a16:creationId xmlns:a16="http://schemas.microsoft.com/office/drawing/2014/main" id="{572AEEB0-D28A-EE47-AED7-F2920AB59D99}"/>
              </a:ext>
            </a:extLst>
          </p:cNvPr>
          <p:cNvSpPr/>
          <p:nvPr/>
        </p:nvSpPr>
        <p:spPr>
          <a:xfrm>
            <a:off x="11063416" y="3951758"/>
            <a:ext cx="163384" cy="66545"/>
          </a:xfrm>
          <a:prstGeom prst="rect">
            <a:avLst/>
          </a:prstGeom>
          <a:solidFill>
            <a:schemeClr val="accent1">
              <a:lumMod val="60000"/>
              <a:lumOff val="4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67" dirty="0">
              <a:latin typeface="Arial" charset="0"/>
              <a:ea typeface="Arial" charset="0"/>
              <a:cs typeface="Arial" charset="0"/>
            </a:endParaRPr>
          </a:p>
        </p:txBody>
      </p:sp>
      <p:cxnSp>
        <p:nvCxnSpPr>
          <p:cNvPr id="103" name="Straight Connector 102">
            <a:extLst>
              <a:ext uri="{FF2B5EF4-FFF2-40B4-BE49-F238E27FC236}">
                <a16:creationId xmlns:a16="http://schemas.microsoft.com/office/drawing/2014/main" id="{9935E658-9ADE-FA4E-9D65-86A56F985D2C}"/>
              </a:ext>
            </a:extLst>
          </p:cNvPr>
          <p:cNvCxnSpPr/>
          <p:nvPr/>
        </p:nvCxnSpPr>
        <p:spPr>
          <a:xfrm>
            <a:off x="8176011" y="4118598"/>
            <a:ext cx="2887407" cy="127"/>
          </a:xfrm>
          <a:prstGeom prst="line">
            <a:avLst/>
          </a:prstGeom>
          <a:ln w="12700" cmpd="sng">
            <a:solidFill>
              <a:srgbClr val="7030A0"/>
            </a:solidFill>
          </a:ln>
          <a:effectLst/>
        </p:spPr>
        <p:style>
          <a:lnRef idx="2">
            <a:schemeClr val="accent1"/>
          </a:lnRef>
          <a:fillRef idx="0">
            <a:schemeClr val="accent1"/>
          </a:fillRef>
          <a:effectRef idx="1">
            <a:schemeClr val="accent1"/>
          </a:effectRef>
          <a:fontRef idx="minor">
            <a:schemeClr val="tx1"/>
          </a:fontRef>
        </p:style>
      </p:cxnSp>
      <p:sp>
        <p:nvSpPr>
          <p:cNvPr id="104" name="Rectangle 103">
            <a:extLst>
              <a:ext uri="{FF2B5EF4-FFF2-40B4-BE49-F238E27FC236}">
                <a16:creationId xmlns:a16="http://schemas.microsoft.com/office/drawing/2014/main" id="{5BC50C00-6EB7-8A47-A62D-526FFE6DDFBF}"/>
              </a:ext>
            </a:extLst>
          </p:cNvPr>
          <p:cNvSpPr/>
          <p:nvPr/>
        </p:nvSpPr>
        <p:spPr>
          <a:xfrm>
            <a:off x="8085791" y="4082468"/>
            <a:ext cx="163384" cy="66545"/>
          </a:xfrm>
          <a:prstGeom prst="rect">
            <a:avLst/>
          </a:prstGeom>
          <a:solidFill>
            <a:srgbClr val="FF0000"/>
          </a:solid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67" dirty="0">
              <a:latin typeface="Arial" charset="0"/>
              <a:ea typeface="Arial" charset="0"/>
              <a:cs typeface="Arial" charset="0"/>
            </a:endParaRPr>
          </a:p>
        </p:txBody>
      </p:sp>
      <p:sp>
        <p:nvSpPr>
          <p:cNvPr id="105" name="Rectangle 104">
            <a:extLst>
              <a:ext uri="{FF2B5EF4-FFF2-40B4-BE49-F238E27FC236}">
                <a16:creationId xmlns:a16="http://schemas.microsoft.com/office/drawing/2014/main" id="{FFE1C6BE-5002-D44F-9FAB-99A5E31CE0CF}"/>
              </a:ext>
            </a:extLst>
          </p:cNvPr>
          <p:cNvSpPr/>
          <p:nvPr/>
        </p:nvSpPr>
        <p:spPr>
          <a:xfrm>
            <a:off x="11063416" y="4085453"/>
            <a:ext cx="163384" cy="66545"/>
          </a:xfrm>
          <a:prstGeom prst="rect">
            <a:avLst/>
          </a:prstGeom>
          <a:solidFill>
            <a:schemeClr val="accent1">
              <a:lumMod val="60000"/>
              <a:lumOff val="4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67" dirty="0">
              <a:latin typeface="Arial" charset="0"/>
              <a:ea typeface="Arial" charset="0"/>
              <a:cs typeface="Arial" charset="0"/>
            </a:endParaRPr>
          </a:p>
        </p:txBody>
      </p:sp>
      <p:cxnSp>
        <p:nvCxnSpPr>
          <p:cNvPr id="106" name="Straight Connector 105">
            <a:extLst>
              <a:ext uri="{FF2B5EF4-FFF2-40B4-BE49-F238E27FC236}">
                <a16:creationId xmlns:a16="http://schemas.microsoft.com/office/drawing/2014/main" id="{5854EE78-078D-7847-BE3A-27D338E79139}"/>
              </a:ext>
            </a:extLst>
          </p:cNvPr>
          <p:cNvCxnSpPr/>
          <p:nvPr/>
        </p:nvCxnSpPr>
        <p:spPr>
          <a:xfrm>
            <a:off x="8176011" y="4254005"/>
            <a:ext cx="2887407" cy="127"/>
          </a:xfrm>
          <a:prstGeom prst="line">
            <a:avLst/>
          </a:prstGeom>
          <a:ln w="12700" cmpd="sng">
            <a:solidFill>
              <a:srgbClr val="7030A0"/>
            </a:solidFill>
          </a:ln>
          <a:effectLst/>
        </p:spPr>
        <p:style>
          <a:lnRef idx="2">
            <a:schemeClr val="accent1"/>
          </a:lnRef>
          <a:fillRef idx="0">
            <a:schemeClr val="accent1"/>
          </a:fillRef>
          <a:effectRef idx="1">
            <a:schemeClr val="accent1"/>
          </a:effectRef>
          <a:fontRef idx="minor">
            <a:schemeClr val="tx1"/>
          </a:fontRef>
        </p:style>
      </p:cxnSp>
      <p:sp>
        <p:nvSpPr>
          <p:cNvPr id="107" name="Rectangle 106">
            <a:extLst>
              <a:ext uri="{FF2B5EF4-FFF2-40B4-BE49-F238E27FC236}">
                <a16:creationId xmlns:a16="http://schemas.microsoft.com/office/drawing/2014/main" id="{005ED4C8-9368-A647-94A3-EB2D57DA1E4C}"/>
              </a:ext>
            </a:extLst>
          </p:cNvPr>
          <p:cNvSpPr/>
          <p:nvPr/>
        </p:nvSpPr>
        <p:spPr>
          <a:xfrm>
            <a:off x="8085791" y="4217874"/>
            <a:ext cx="163384" cy="66545"/>
          </a:xfrm>
          <a:prstGeom prst="rect">
            <a:avLst/>
          </a:prstGeom>
          <a:solidFill>
            <a:srgbClr val="FF0000"/>
          </a:solid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67" dirty="0">
              <a:latin typeface="Arial" charset="0"/>
              <a:ea typeface="Arial" charset="0"/>
              <a:cs typeface="Arial" charset="0"/>
            </a:endParaRPr>
          </a:p>
        </p:txBody>
      </p:sp>
      <p:sp>
        <p:nvSpPr>
          <p:cNvPr id="108" name="Rectangle 107">
            <a:extLst>
              <a:ext uri="{FF2B5EF4-FFF2-40B4-BE49-F238E27FC236}">
                <a16:creationId xmlns:a16="http://schemas.microsoft.com/office/drawing/2014/main" id="{9A9870C6-6ADB-C749-A8C1-4ED6E41AEC79}"/>
              </a:ext>
            </a:extLst>
          </p:cNvPr>
          <p:cNvSpPr/>
          <p:nvPr/>
        </p:nvSpPr>
        <p:spPr>
          <a:xfrm>
            <a:off x="11063416" y="4220860"/>
            <a:ext cx="163384" cy="66545"/>
          </a:xfrm>
          <a:prstGeom prst="rect">
            <a:avLst/>
          </a:prstGeom>
          <a:solidFill>
            <a:schemeClr val="accent1">
              <a:lumMod val="60000"/>
              <a:lumOff val="4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67" dirty="0">
              <a:latin typeface="Arial" charset="0"/>
              <a:ea typeface="Arial" charset="0"/>
              <a:cs typeface="Arial" charset="0"/>
            </a:endParaRPr>
          </a:p>
        </p:txBody>
      </p:sp>
      <p:cxnSp>
        <p:nvCxnSpPr>
          <p:cNvPr id="109" name="Straight Connector 108">
            <a:extLst>
              <a:ext uri="{FF2B5EF4-FFF2-40B4-BE49-F238E27FC236}">
                <a16:creationId xmlns:a16="http://schemas.microsoft.com/office/drawing/2014/main" id="{395C743F-A0D5-1744-8C39-94C43CDD328F}"/>
              </a:ext>
            </a:extLst>
          </p:cNvPr>
          <p:cNvCxnSpPr/>
          <p:nvPr/>
        </p:nvCxnSpPr>
        <p:spPr>
          <a:xfrm>
            <a:off x="8176011" y="4391655"/>
            <a:ext cx="2887407" cy="127"/>
          </a:xfrm>
          <a:prstGeom prst="line">
            <a:avLst/>
          </a:prstGeom>
          <a:ln w="12700" cmpd="sng">
            <a:solidFill>
              <a:srgbClr val="7030A0"/>
            </a:solidFill>
          </a:ln>
          <a:effectLst/>
        </p:spPr>
        <p:style>
          <a:lnRef idx="2">
            <a:schemeClr val="accent1"/>
          </a:lnRef>
          <a:fillRef idx="0">
            <a:schemeClr val="accent1"/>
          </a:fillRef>
          <a:effectRef idx="1">
            <a:schemeClr val="accent1"/>
          </a:effectRef>
          <a:fontRef idx="minor">
            <a:schemeClr val="tx1"/>
          </a:fontRef>
        </p:style>
      </p:cxnSp>
      <p:sp>
        <p:nvSpPr>
          <p:cNvPr id="110" name="Rectangle 109">
            <a:extLst>
              <a:ext uri="{FF2B5EF4-FFF2-40B4-BE49-F238E27FC236}">
                <a16:creationId xmlns:a16="http://schemas.microsoft.com/office/drawing/2014/main" id="{0912B438-46BE-3949-9787-8E0769C12E6B}"/>
              </a:ext>
            </a:extLst>
          </p:cNvPr>
          <p:cNvSpPr/>
          <p:nvPr/>
        </p:nvSpPr>
        <p:spPr>
          <a:xfrm>
            <a:off x="8085791" y="4355524"/>
            <a:ext cx="163384" cy="66545"/>
          </a:xfrm>
          <a:prstGeom prst="rect">
            <a:avLst/>
          </a:prstGeom>
          <a:solidFill>
            <a:srgbClr val="FF0000"/>
          </a:solid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67" dirty="0">
              <a:latin typeface="Arial" charset="0"/>
              <a:ea typeface="Arial" charset="0"/>
              <a:cs typeface="Arial" charset="0"/>
            </a:endParaRPr>
          </a:p>
        </p:txBody>
      </p:sp>
      <p:sp>
        <p:nvSpPr>
          <p:cNvPr id="111" name="Rectangle 110">
            <a:extLst>
              <a:ext uri="{FF2B5EF4-FFF2-40B4-BE49-F238E27FC236}">
                <a16:creationId xmlns:a16="http://schemas.microsoft.com/office/drawing/2014/main" id="{9C8753ED-7646-9140-A43C-3D938AD38013}"/>
              </a:ext>
            </a:extLst>
          </p:cNvPr>
          <p:cNvSpPr/>
          <p:nvPr/>
        </p:nvSpPr>
        <p:spPr>
          <a:xfrm>
            <a:off x="11063416" y="4358509"/>
            <a:ext cx="163384" cy="66545"/>
          </a:xfrm>
          <a:prstGeom prst="rect">
            <a:avLst/>
          </a:prstGeom>
          <a:solidFill>
            <a:schemeClr val="accent1">
              <a:lumMod val="60000"/>
              <a:lumOff val="4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67" dirty="0">
              <a:latin typeface="Arial" charset="0"/>
              <a:ea typeface="Arial" charset="0"/>
              <a:cs typeface="Arial" charset="0"/>
            </a:endParaRPr>
          </a:p>
        </p:txBody>
      </p:sp>
      <p:cxnSp>
        <p:nvCxnSpPr>
          <p:cNvPr id="112" name="Straight Connector 111">
            <a:extLst>
              <a:ext uri="{FF2B5EF4-FFF2-40B4-BE49-F238E27FC236}">
                <a16:creationId xmlns:a16="http://schemas.microsoft.com/office/drawing/2014/main" id="{317ABB1D-BA6D-694B-95CE-D9274C4985AD}"/>
              </a:ext>
            </a:extLst>
          </p:cNvPr>
          <p:cNvCxnSpPr/>
          <p:nvPr/>
        </p:nvCxnSpPr>
        <p:spPr>
          <a:xfrm>
            <a:off x="8176011" y="4527062"/>
            <a:ext cx="2887407" cy="127"/>
          </a:xfrm>
          <a:prstGeom prst="line">
            <a:avLst/>
          </a:prstGeom>
          <a:ln w="12700" cmpd="sng">
            <a:solidFill>
              <a:srgbClr val="7030A0"/>
            </a:solidFill>
          </a:ln>
          <a:effectLst/>
        </p:spPr>
        <p:style>
          <a:lnRef idx="2">
            <a:schemeClr val="accent1"/>
          </a:lnRef>
          <a:fillRef idx="0">
            <a:schemeClr val="accent1"/>
          </a:fillRef>
          <a:effectRef idx="1">
            <a:schemeClr val="accent1"/>
          </a:effectRef>
          <a:fontRef idx="minor">
            <a:schemeClr val="tx1"/>
          </a:fontRef>
        </p:style>
      </p:cxnSp>
      <p:sp>
        <p:nvSpPr>
          <p:cNvPr id="113" name="Rectangle 112">
            <a:extLst>
              <a:ext uri="{FF2B5EF4-FFF2-40B4-BE49-F238E27FC236}">
                <a16:creationId xmlns:a16="http://schemas.microsoft.com/office/drawing/2014/main" id="{4FCD0209-4318-3643-9055-D744DD4D78DE}"/>
              </a:ext>
            </a:extLst>
          </p:cNvPr>
          <p:cNvSpPr/>
          <p:nvPr/>
        </p:nvSpPr>
        <p:spPr>
          <a:xfrm>
            <a:off x="8085791" y="4490932"/>
            <a:ext cx="163384" cy="66545"/>
          </a:xfrm>
          <a:prstGeom prst="rect">
            <a:avLst/>
          </a:prstGeom>
          <a:solidFill>
            <a:srgbClr val="FF0000"/>
          </a:solid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67" dirty="0">
              <a:latin typeface="Arial" charset="0"/>
              <a:ea typeface="Arial" charset="0"/>
              <a:cs typeface="Arial" charset="0"/>
            </a:endParaRPr>
          </a:p>
        </p:txBody>
      </p:sp>
      <p:sp>
        <p:nvSpPr>
          <p:cNvPr id="114" name="Rectangle 113">
            <a:extLst>
              <a:ext uri="{FF2B5EF4-FFF2-40B4-BE49-F238E27FC236}">
                <a16:creationId xmlns:a16="http://schemas.microsoft.com/office/drawing/2014/main" id="{7DA31CAB-C98A-9843-99F6-E622A7ABCF29}"/>
              </a:ext>
            </a:extLst>
          </p:cNvPr>
          <p:cNvSpPr/>
          <p:nvPr/>
        </p:nvSpPr>
        <p:spPr>
          <a:xfrm>
            <a:off x="11063416" y="4493916"/>
            <a:ext cx="163384" cy="66545"/>
          </a:xfrm>
          <a:prstGeom prst="rect">
            <a:avLst/>
          </a:prstGeom>
          <a:solidFill>
            <a:schemeClr val="accent1">
              <a:lumMod val="60000"/>
              <a:lumOff val="4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67" dirty="0">
              <a:latin typeface="Arial" charset="0"/>
              <a:ea typeface="Arial" charset="0"/>
              <a:cs typeface="Arial" charset="0"/>
            </a:endParaRPr>
          </a:p>
        </p:txBody>
      </p:sp>
      <p:cxnSp>
        <p:nvCxnSpPr>
          <p:cNvPr id="115" name="Straight Connector 114">
            <a:extLst>
              <a:ext uri="{FF2B5EF4-FFF2-40B4-BE49-F238E27FC236}">
                <a16:creationId xmlns:a16="http://schemas.microsoft.com/office/drawing/2014/main" id="{E00C7D22-F0A6-A94A-A2E4-E39C56E886DC}"/>
              </a:ext>
            </a:extLst>
          </p:cNvPr>
          <p:cNvCxnSpPr/>
          <p:nvPr/>
        </p:nvCxnSpPr>
        <p:spPr>
          <a:xfrm>
            <a:off x="8176011" y="4656967"/>
            <a:ext cx="2887407" cy="127"/>
          </a:xfrm>
          <a:prstGeom prst="line">
            <a:avLst/>
          </a:prstGeom>
          <a:ln w="12700" cmpd="sng">
            <a:solidFill>
              <a:srgbClr val="F1B50B"/>
            </a:solidFill>
          </a:ln>
          <a:effectLst/>
        </p:spPr>
        <p:style>
          <a:lnRef idx="2">
            <a:schemeClr val="accent1"/>
          </a:lnRef>
          <a:fillRef idx="0">
            <a:schemeClr val="accent1"/>
          </a:fillRef>
          <a:effectRef idx="1">
            <a:schemeClr val="accent1"/>
          </a:effectRef>
          <a:fontRef idx="minor">
            <a:schemeClr val="tx1"/>
          </a:fontRef>
        </p:style>
      </p:cxnSp>
      <p:sp>
        <p:nvSpPr>
          <p:cNvPr id="116" name="Rectangle 115">
            <a:extLst>
              <a:ext uri="{FF2B5EF4-FFF2-40B4-BE49-F238E27FC236}">
                <a16:creationId xmlns:a16="http://schemas.microsoft.com/office/drawing/2014/main" id="{BEB33578-8255-F046-B6D0-453E258F6229}"/>
              </a:ext>
            </a:extLst>
          </p:cNvPr>
          <p:cNvSpPr/>
          <p:nvPr/>
        </p:nvSpPr>
        <p:spPr>
          <a:xfrm>
            <a:off x="8085791" y="4620836"/>
            <a:ext cx="163384" cy="66545"/>
          </a:xfrm>
          <a:prstGeom prst="rect">
            <a:avLst/>
          </a:prstGeom>
          <a:solidFill>
            <a:schemeClr val="accent1">
              <a:lumMod val="60000"/>
              <a:lumOff val="4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67" dirty="0">
              <a:latin typeface="Arial" charset="0"/>
              <a:ea typeface="Arial" charset="0"/>
              <a:cs typeface="Arial" charset="0"/>
            </a:endParaRPr>
          </a:p>
        </p:txBody>
      </p:sp>
      <p:sp>
        <p:nvSpPr>
          <p:cNvPr id="117" name="Rectangle 116">
            <a:extLst>
              <a:ext uri="{FF2B5EF4-FFF2-40B4-BE49-F238E27FC236}">
                <a16:creationId xmlns:a16="http://schemas.microsoft.com/office/drawing/2014/main" id="{49B43DE5-791C-2743-84B7-2DFD29017E75}"/>
              </a:ext>
            </a:extLst>
          </p:cNvPr>
          <p:cNvSpPr/>
          <p:nvPr/>
        </p:nvSpPr>
        <p:spPr>
          <a:xfrm>
            <a:off x="11063416" y="4623821"/>
            <a:ext cx="163384" cy="66545"/>
          </a:xfrm>
          <a:prstGeom prst="rect">
            <a:avLst/>
          </a:prstGeom>
          <a:solidFill>
            <a:srgbClr val="FF0000"/>
          </a:solid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67" dirty="0">
              <a:latin typeface="Arial" charset="0"/>
              <a:ea typeface="Arial" charset="0"/>
              <a:cs typeface="Arial" charset="0"/>
            </a:endParaRPr>
          </a:p>
        </p:txBody>
      </p:sp>
      <p:cxnSp>
        <p:nvCxnSpPr>
          <p:cNvPr id="118" name="Straight Connector 117">
            <a:extLst>
              <a:ext uri="{FF2B5EF4-FFF2-40B4-BE49-F238E27FC236}">
                <a16:creationId xmlns:a16="http://schemas.microsoft.com/office/drawing/2014/main" id="{E3C99274-42D6-0843-A3CC-B79C694E5AEB}"/>
              </a:ext>
            </a:extLst>
          </p:cNvPr>
          <p:cNvCxnSpPr/>
          <p:nvPr/>
        </p:nvCxnSpPr>
        <p:spPr>
          <a:xfrm>
            <a:off x="8176011" y="4794617"/>
            <a:ext cx="2887407" cy="127"/>
          </a:xfrm>
          <a:prstGeom prst="line">
            <a:avLst/>
          </a:prstGeom>
          <a:ln w="12700" cmpd="sng">
            <a:solidFill>
              <a:srgbClr val="F1B50B"/>
            </a:solidFill>
          </a:ln>
          <a:effectLst/>
        </p:spPr>
        <p:style>
          <a:lnRef idx="2">
            <a:schemeClr val="accent1"/>
          </a:lnRef>
          <a:fillRef idx="0">
            <a:schemeClr val="accent1"/>
          </a:fillRef>
          <a:effectRef idx="1">
            <a:schemeClr val="accent1"/>
          </a:effectRef>
          <a:fontRef idx="minor">
            <a:schemeClr val="tx1"/>
          </a:fontRef>
        </p:style>
      </p:cxnSp>
      <p:sp>
        <p:nvSpPr>
          <p:cNvPr id="119" name="Rectangle 118">
            <a:extLst>
              <a:ext uri="{FF2B5EF4-FFF2-40B4-BE49-F238E27FC236}">
                <a16:creationId xmlns:a16="http://schemas.microsoft.com/office/drawing/2014/main" id="{67E59ECF-ED6D-8640-9A3F-8B89F086824D}"/>
              </a:ext>
            </a:extLst>
          </p:cNvPr>
          <p:cNvSpPr/>
          <p:nvPr/>
        </p:nvSpPr>
        <p:spPr>
          <a:xfrm>
            <a:off x="8085791" y="4758485"/>
            <a:ext cx="163384" cy="66545"/>
          </a:xfrm>
          <a:prstGeom prst="rect">
            <a:avLst/>
          </a:prstGeom>
          <a:solidFill>
            <a:schemeClr val="accent1">
              <a:lumMod val="60000"/>
              <a:lumOff val="4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67" dirty="0">
              <a:latin typeface="Arial" charset="0"/>
              <a:ea typeface="Arial" charset="0"/>
              <a:cs typeface="Arial" charset="0"/>
            </a:endParaRPr>
          </a:p>
        </p:txBody>
      </p:sp>
      <p:sp>
        <p:nvSpPr>
          <p:cNvPr id="120" name="Rectangle 119">
            <a:extLst>
              <a:ext uri="{FF2B5EF4-FFF2-40B4-BE49-F238E27FC236}">
                <a16:creationId xmlns:a16="http://schemas.microsoft.com/office/drawing/2014/main" id="{D798DB21-9CDB-464C-9080-33BC33E6855B}"/>
              </a:ext>
            </a:extLst>
          </p:cNvPr>
          <p:cNvSpPr/>
          <p:nvPr/>
        </p:nvSpPr>
        <p:spPr>
          <a:xfrm>
            <a:off x="11063416" y="4761470"/>
            <a:ext cx="163384" cy="66545"/>
          </a:xfrm>
          <a:prstGeom prst="rect">
            <a:avLst/>
          </a:prstGeom>
          <a:solidFill>
            <a:srgbClr val="FF0000"/>
          </a:solid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67" dirty="0">
              <a:latin typeface="Arial" charset="0"/>
              <a:ea typeface="Arial" charset="0"/>
              <a:cs typeface="Arial" charset="0"/>
            </a:endParaRPr>
          </a:p>
        </p:txBody>
      </p:sp>
      <p:cxnSp>
        <p:nvCxnSpPr>
          <p:cNvPr id="121" name="Straight Connector 120">
            <a:extLst>
              <a:ext uri="{FF2B5EF4-FFF2-40B4-BE49-F238E27FC236}">
                <a16:creationId xmlns:a16="http://schemas.microsoft.com/office/drawing/2014/main" id="{6B2F464B-AA9C-B24D-A2FC-A9F17A5FFB04}"/>
              </a:ext>
            </a:extLst>
          </p:cNvPr>
          <p:cNvCxnSpPr/>
          <p:nvPr/>
        </p:nvCxnSpPr>
        <p:spPr>
          <a:xfrm>
            <a:off x="8176011" y="4930023"/>
            <a:ext cx="2887407" cy="127"/>
          </a:xfrm>
          <a:prstGeom prst="line">
            <a:avLst/>
          </a:prstGeom>
          <a:ln w="12700" cmpd="sng">
            <a:solidFill>
              <a:srgbClr val="F1B50B"/>
            </a:solidFill>
          </a:ln>
          <a:effectLst/>
        </p:spPr>
        <p:style>
          <a:lnRef idx="2">
            <a:schemeClr val="accent1"/>
          </a:lnRef>
          <a:fillRef idx="0">
            <a:schemeClr val="accent1"/>
          </a:fillRef>
          <a:effectRef idx="1">
            <a:schemeClr val="accent1"/>
          </a:effectRef>
          <a:fontRef idx="minor">
            <a:schemeClr val="tx1"/>
          </a:fontRef>
        </p:style>
      </p:cxnSp>
      <p:sp>
        <p:nvSpPr>
          <p:cNvPr id="122" name="Rectangle 121">
            <a:extLst>
              <a:ext uri="{FF2B5EF4-FFF2-40B4-BE49-F238E27FC236}">
                <a16:creationId xmlns:a16="http://schemas.microsoft.com/office/drawing/2014/main" id="{EC52FDFF-856A-1D4F-90A5-6DFBB1812E1D}"/>
              </a:ext>
            </a:extLst>
          </p:cNvPr>
          <p:cNvSpPr/>
          <p:nvPr/>
        </p:nvSpPr>
        <p:spPr>
          <a:xfrm>
            <a:off x="8085791" y="4893892"/>
            <a:ext cx="163384" cy="66545"/>
          </a:xfrm>
          <a:prstGeom prst="rect">
            <a:avLst/>
          </a:prstGeom>
          <a:solidFill>
            <a:schemeClr val="accent1">
              <a:lumMod val="60000"/>
              <a:lumOff val="4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67" dirty="0">
              <a:latin typeface="Arial" charset="0"/>
              <a:ea typeface="Arial" charset="0"/>
              <a:cs typeface="Arial" charset="0"/>
            </a:endParaRPr>
          </a:p>
        </p:txBody>
      </p:sp>
      <p:sp>
        <p:nvSpPr>
          <p:cNvPr id="123" name="Rectangle 122">
            <a:extLst>
              <a:ext uri="{FF2B5EF4-FFF2-40B4-BE49-F238E27FC236}">
                <a16:creationId xmlns:a16="http://schemas.microsoft.com/office/drawing/2014/main" id="{69862D06-E6C1-9243-A13D-61BF47E92D53}"/>
              </a:ext>
            </a:extLst>
          </p:cNvPr>
          <p:cNvSpPr/>
          <p:nvPr/>
        </p:nvSpPr>
        <p:spPr>
          <a:xfrm>
            <a:off x="11063416" y="4896877"/>
            <a:ext cx="163384" cy="66545"/>
          </a:xfrm>
          <a:prstGeom prst="rect">
            <a:avLst/>
          </a:prstGeom>
          <a:solidFill>
            <a:srgbClr val="FF0000"/>
          </a:solid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67" dirty="0">
              <a:latin typeface="Arial" charset="0"/>
              <a:ea typeface="Arial" charset="0"/>
              <a:cs typeface="Arial" charset="0"/>
            </a:endParaRPr>
          </a:p>
        </p:txBody>
      </p:sp>
      <p:sp>
        <p:nvSpPr>
          <p:cNvPr id="124" name="5-Point Star 123">
            <a:extLst>
              <a:ext uri="{FF2B5EF4-FFF2-40B4-BE49-F238E27FC236}">
                <a16:creationId xmlns:a16="http://schemas.microsoft.com/office/drawing/2014/main" id="{6541A459-8F87-524D-A3EE-52C74E6C0314}"/>
              </a:ext>
            </a:extLst>
          </p:cNvPr>
          <p:cNvSpPr/>
          <p:nvPr/>
        </p:nvSpPr>
        <p:spPr>
          <a:xfrm>
            <a:off x="9185026" y="3790235"/>
            <a:ext cx="121775" cy="110687"/>
          </a:xfrm>
          <a:prstGeom prst="star5">
            <a:avLst/>
          </a:prstGeom>
          <a:solidFill>
            <a:srgbClr val="FF0000"/>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latin typeface="Arial" charset="0"/>
              <a:ea typeface="Arial" charset="0"/>
              <a:cs typeface="Arial" charset="0"/>
            </a:endParaRPr>
          </a:p>
        </p:txBody>
      </p:sp>
      <p:sp>
        <p:nvSpPr>
          <p:cNvPr id="125" name="5-Point Star 124">
            <a:extLst>
              <a:ext uri="{FF2B5EF4-FFF2-40B4-BE49-F238E27FC236}">
                <a16:creationId xmlns:a16="http://schemas.microsoft.com/office/drawing/2014/main" id="{1E4C1B82-FD44-F544-9561-76F59947A10A}"/>
              </a:ext>
            </a:extLst>
          </p:cNvPr>
          <p:cNvSpPr/>
          <p:nvPr/>
        </p:nvSpPr>
        <p:spPr>
          <a:xfrm>
            <a:off x="10145027" y="3794281"/>
            <a:ext cx="121775" cy="110687"/>
          </a:xfrm>
          <a:prstGeom prst="star5">
            <a:avLst/>
          </a:prstGeom>
          <a:solidFill>
            <a:srgbClr val="049D49"/>
          </a:solidFill>
          <a:ln>
            <a:solidFill>
              <a:srgbClr val="049D4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latin typeface="Arial" charset="0"/>
              <a:ea typeface="Arial" charset="0"/>
              <a:cs typeface="Arial" charset="0"/>
            </a:endParaRPr>
          </a:p>
        </p:txBody>
      </p:sp>
      <p:sp>
        <p:nvSpPr>
          <p:cNvPr id="126" name="5-Point Star 125">
            <a:extLst>
              <a:ext uri="{FF2B5EF4-FFF2-40B4-BE49-F238E27FC236}">
                <a16:creationId xmlns:a16="http://schemas.microsoft.com/office/drawing/2014/main" id="{E6600145-EA08-9F4D-B076-251C7E2AF058}"/>
              </a:ext>
            </a:extLst>
          </p:cNvPr>
          <p:cNvSpPr/>
          <p:nvPr/>
        </p:nvSpPr>
        <p:spPr>
          <a:xfrm>
            <a:off x="9185026" y="3928602"/>
            <a:ext cx="121775" cy="110687"/>
          </a:xfrm>
          <a:prstGeom prst="star5">
            <a:avLst/>
          </a:prstGeom>
          <a:solidFill>
            <a:srgbClr val="FF0000"/>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latin typeface="Arial" charset="0"/>
              <a:ea typeface="Arial" charset="0"/>
              <a:cs typeface="Arial" charset="0"/>
            </a:endParaRPr>
          </a:p>
        </p:txBody>
      </p:sp>
      <p:sp>
        <p:nvSpPr>
          <p:cNvPr id="127" name="5-Point Star 126">
            <a:extLst>
              <a:ext uri="{FF2B5EF4-FFF2-40B4-BE49-F238E27FC236}">
                <a16:creationId xmlns:a16="http://schemas.microsoft.com/office/drawing/2014/main" id="{37D9484B-521C-9343-A15B-8FAA0DD367C0}"/>
              </a:ext>
            </a:extLst>
          </p:cNvPr>
          <p:cNvSpPr/>
          <p:nvPr/>
        </p:nvSpPr>
        <p:spPr>
          <a:xfrm>
            <a:off x="10145027" y="3932647"/>
            <a:ext cx="121775" cy="110687"/>
          </a:xfrm>
          <a:prstGeom prst="star5">
            <a:avLst/>
          </a:prstGeom>
          <a:solidFill>
            <a:srgbClr val="049D49"/>
          </a:solidFill>
          <a:ln>
            <a:solidFill>
              <a:srgbClr val="049D4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latin typeface="Arial" charset="0"/>
              <a:ea typeface="Arial" charset="0"/>
              <a:cs typeface="Arial" charset="0"/>
            </a:endParaRPr>
          </a:p>
        </p:txBody>
      </p:sp>
      <p:sp>
        <p:nvSpPr>
          <p:cNvPr id="128" name="5-Point Star 127">
            <a:extLst>
              <a:ext uri="{FF2B5EF4-FFF2-40B4-BE49-F238E27FC236}">
                <a16:creationId xmlns:a16="http://schemas.microsoft.com/office/drawing/2014/main" id="{A5546C97-D595-1844-B83D-A7309E0C932F}"/>
              </a:ext>
            </a:extLst>
          </p:cNvPr>
          <p:cNvSpPr/>
          <p:nvPr/>
        </p:nvSpPr>
        <p:spPr>
          <a:xfrm>
            <a:off x="9186647" y="4059525"/>
            <a:ext cx="121775" cy="110687"/>
          </a:xfrm>
          <a:prstGeom prst="star5">
            <a:avLst/>
          </a:prstGeom>
          <a:solidFill>
            <a:srgbClr val="FF0000"/>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latin typeface="Arial" charset="0"/>
              <a:ea typeface="Arial" charset="0"/>
              <a:cs typeface="Arial" charset="0"/>
            </a:endParaRPr>
          </a:p>
        </p:txBody>
      </p:sp>
      <p:sp>
        <p:nvSpPr>
          <p:cNvPr id="129" name="5-Point Star 128">
            <a:extLst>
              <a:ext uri="{FF2B5EF4-FFF2-40B4-BE49-F238E27FC236}">
                <a16:creationId xmlns:a16="http://schemas.microsoft.com/office/drawing/2014/main" id="{1D80E402-9B8F-7E48-8081-C4BE71519185}"/>
              </a:ext>
            </a:extLst>
          </p:cNvPr>
          <p:cNvSpPr/>
          <p:nvPr/>
        </p:nvSpPr>
        <p:spPr>
          <a:xfrm>
            <a:off x="10146647" y="4063570"/>
            <a:ext cx="121775" cy="110687"/>
          </a:xfrm>
          <a:prstGeom prst="star5">
            <a:avLst/>
          </a:prstGeom>
          <a:solidFill>
            <a:srgbClr val="049D49"/>
          </a:solidFill>
          <a:ln>
            <a:solidFill>
              <a:srgbClr val="049D4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latin typeface="Arial" charset="0"/>
              <a:ea typeface="Arial" charset="0"/>
              <a:cs typeface="Arial" charset="0"/>
            </a:endParaRPr>
          </a:p>
        </p:txBody>
      </p:sp>
      <p:sp>
        <p:nvSpPr>
          <p:cNvPr id="130" name="5-Point Star 129">
            <a:extLst>
              <a:ext uri="{FF2B5EF4-FFF2-40B4-BE49-F238E27FC236}">
                <a16:creationId xmlns:a16="http://schemas.microsoft.com/office/drawing/2014/main" id="{A9382EBB-080B-8442-BC28-D4363580C70D}"/>
              </a:ext>
            </a:extLst>
          </p:cNvPr>
          <p:cNvSpPr/>
          <p:nvPr/>
        </p:nvSpPr>
        <p:spPr>
          <a:xfrm>
            <a:off x="9186647" y="4197891"/>
            <a:ext cx="121775" cy="110687"/>
          </a:xfrm>
          <a:prstGeom prst="star5">
            <a:avLst/>
          </a:prstGeom>
          <a:solidFill>
            <a:srgbClr val="FF0000"/>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latin typeface="Arial" charset="0"/>
              <a:ea typeface="Arial" charset="0"/>
              <a:cs typeface="Arial" charset="0"/>
            </a:endParaRPr>
          </a:p>
        </p:txBody>
      </p:sp>
      <p:sp>
        <p:nvSpPr>
          <p:cNvPr id="131" name="5-Point Star 130">
            <a:extLst>
              <a:ext uri="{FF2B5EF4-FFF2-40B4-BE49-F238E27FC236}">
                <a16:creationId xmlns:a16="http://schemas.microsoft.com/office/drawing/2014/main" id="{3DE54CF7-8EB9-A940-8A03-52E530E62B93}"/>
              </a:ext>
            </a:extLst>
          </p:cNvPr>
          <p:cNvSpPr/>
          <p:nvPr/>
        </p:nvSpPr>
        <p:spPr>
          <a:xfrm>
            <a:off x="10146647" y="4201937"/>
            <a:ext cx="121775" cy="110687"/>
          </a:xfrm>
          <a:prstGeom prst="star5">
            <a:avLst/>
          </a:prstGeom>
          <a:solidFill>
            <a:srgbClr val="049D49"/>
          </a:solidFill>
          <a:ln>
            <a:solidFill>
              <a:srgbClr val="049D4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latin typeface="Arial" charset="0"/>
              <a:ea typeface="Arial" charset="0"/>
              <a:cs typeface="Arial" charset="0"/>
            </a:endParaRPr>
          </a:p>
        </p:txBody>
      </p:sp>
      <p:sp>
        <p:nvSpPr>
          <p:cNvPr id="132" name="5-Point Star 131">
            <a:extLst>
              <a:ext uri="{FF2B5EF4-FFF2-40B4-BE49-F238E27FC236}">
                <a16:creationId xmlns:a16="http://schemas.microsoft.com/office/drawing/2014/main" id="{587ACC67-72E6-F141-91C3-299448B9890B}"/>
              </a:ext>
            </a:extLst>
          </p:cNvPr>
          <p:cNvSpPr/>
          <p:nvPr/>
        </p:nvSpPr>
        <p:spPr>
          <a:xfrm>
            <a:off x="9186647" y="4333029"/>
            <a:ext cx="121775" cy="110687"/>
          </a:xfrm>
          <a:prstGeom prst="star5">
            <a:avLst/>
          </a:prstGeom>
          <a:solidFill>
            <a:srgbClr val="FF0000"/>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latin typeface="Arial" charset="0"/>
              <a:ea typeface="Arial" charset="0"/>
              <a:cs typeface="Arial" charset="0"/>
            </a:endParaRPr>
          </a:p>
        </p:txBody>
      </p:sp>
      <p:sp>
        <p:nvSpPr>
          <p:cNvPr id="133" name="5-Point Star 132">
            <a:extLst>
              <a:ext uri="{FF2B5EF4-FFF2-40B4-BE49-F238E27FC236}">
                <a16:creationId xmlns:a16="http://schemas.microsoft.com/office/drawing/2014/main" id="{431C8945-10ED-7D45-8461-5AD8DB559DC9}"/>
              </a:ext>
            </a:extLst>
          </p:cNvPr>
          <p:cNvSpPr/>
          <p:nvPr/>
        </p:nvSpPr>
        <p:spPr>
          <a:xfrm>
            <a:off x="10146647" y="4337073"/>
            <a:ext cx="121775" cy="110687"/>
          </a:xfrm>
          <a:prstGeom prst="star5">
            <a:avLst/>
          </a:prstGeom>
          <a:solidFill>
            <a:srgbClr val="049D49"/>
          </a:solidFill>
          <a:ln>
            <a:solidFill>
              <a:srgbClr val="049D4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latin typeface="Arial" charset="0"/>
              <a:ea typeface="Arial" charset="0"/>
              <a:cs typeface="Arial" charset="0"/>
            </a:endParaRPr>
          </a:p>
        </p:txBody>
      </p:sp>
      <p:sp>
        <p:nvSpPr>
          <p:cNvPr id="134" name="5-Point Star 133">
            <a:extLst>
              <a:ext uri="{FF2B5EF4-FFF2-40B4-BE49-F238E27FC236}">
                <a16:creationId xmlns:a16="http://schemas.microsoft.com/office/drawing/2014/main" id="{2772C7CF-54A2-8141-9F3D-3DA16907D10B}"/>
              </a:ext>
            </a:extLst>
          </p:cNvPr>
          <p:cNvSpPr/>
          <p:nvPr/>
        </p:nvSpPr>
        <p:spPr>
          <a:xfrm>
            <a:off x="9186647" y="4471395"/>
            <a:ext cx="121775" cy="110687"/>
          </a:xfrm>
          <a:prstGeom prst="star5">
            <a:avLst/>
          </a:prstGeom>
          <a:solidFill>
            <a:srgbClr val="FF0000"/>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latin typeface="Arial" charset="0"/>
              <a:ea typeface="Arial" charset="0"/>
              <a:cs typeface="Arial" charset="0"/>
            </a:endParaRPr>
          </a:p>
        </p:txBody>
      </p:sp>
      <p:sp>
        <p:nvSpPr>
          <p:cNvPr id="135" name="5-Point Star 134">
            <a:extLst>
              <a:ext uri="{FF2B5EF4-FFF2-40B4-BE49-F238E27FC236}">
                <a16:creationId xmlns:a16="http://schemas.microsoft.com/office/drawing/2014/main" id="{1D396F6B-DBF1-5D44-B088-1E0DAE3B25FB}"/>
              </a:ext>
            </a:extLst>
          </p:cNvPr>
          <p:cNvSpPr/>
          <p:nvPr/>
        </p:nvSpPr>
        <p:spPr>
          <a:xfrm>
            <a:off x="10146647" y="4475441"/>
            <a:ext cx="121775" cy="110687"/>
          </a:xfrm>
          <a:prstGeom prst="star5">
            <a:avLst/>
          </a:prstGeom>
          <a:solidFill>
            <a:srgbClr val="049D49"/>
          </a:solidFill>
          <a:ln>
            <a:solidFill>
              <a:srgbClr val="049D4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latin typeface="Arial" charset="0"/>
              <a:ea typeface="Arial" charset="0"/>
              <a:cs typeface="Arial" charset="0"/>
            </a:endParaRPr>
          </a:p>
        </p:txBody>
      </p:sp>
      <p:sp>
        <p:nvSpPr>
          <p:cNvPr id="136" name="5-Point Star 135">
            <a:extLst>
              <a:ext uri="{FF2B5EF4-FFF2-40B4-BE49-F238E27FC236}">
                <a16:creationId xmlns:a16="http://schemas.microsoft.com/office/drawing/2014/main" id="{998A3240-F243-FC4C-8DE5-A132D1D0D362}"/>
              </a:ext>
            </a:extLst>
          </p:cNvPr>
          <p:cNvSpPr/>
          <p:nvPr/>
        </p:nvSpPr>
        <p:spPr>
          <a:xfrm>
            <a:off x="9193909" y="4601175"/>
            <a:ext cx="121775" cy="110687"/>
          </a:xfrm>
          <a:prstGeom prst="star5">
            <a:avLst/>
          </a:prstGeom>
          <a:solidFill>
            <a:srgbClr val="FF0000"/>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latin typeface="Arial" charset="0"/>
              <a:ea typeface="Arial" charset="0"/>
              <a:cs typeface="Arial" charset="0"/>
            </a:endParaRPr>
          </a:p>
        </p:txBody>
      </p:sp>
      <p:sp>
        <p:nvSpPr>
          <p:cNvPr id="137" name="5-Point Star 136">
            <a:extLst>
              <a:ext uri="{FF2B5EF4-FFF2-40B4-BE49-F238E27FC236}">
                <a16:creationId xmlns:a16="http://schemas.microsoft.com/office/drawing/2014/main" id="{289D87F8-012A-664F-A22F-400A3B2B9CAA}"/>
              </a:ext>
            </a:extLst>
          </p:cNvPr>
          <p:cNvSpPr/>
          <p:nvPr/>
        </p:nvSpPr>
        <p:spPr>
          <a:xfrm>
            <a:off x="9193909" y="4736313"/>
            <a:ext cx="121775" cy="110687"/>
          </a:xfrm>
          <a:prstGeom prst="star5">
            <a:avLst/>
          </a:prstGeom>
          <a:solidFill>
            <a:srgbClr val="FF0000"/>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latin typeface="Arial" charset="0"/>
              <a:ea typeface="Arial" charset="0"/>
              <a:cs typeface="Arial" charset="0"/>
            </a:endParaRPr>
          </a:p>
        </p:txBody>
      </p:sp>
      <p:sp>
        <p:nvSpPr>
          <p:cNvPr id="138" name="5-Point Star 137">
            <a:extLst>
              <a:ext uri="{FF2B5EF4-FFF2-40B4-BE49-F238E27FC236}">
                <a16:creationId xmlns:a16="http://schemas.microsoft.com/office/drawing/2014/main" id="{4BCBB40E-1C23-AC45-936E-5421D602386C}"/>
              </a:ext>
            </a:extLst>
          </p:cNvPr>
          <p:cNvSpPr/>
          <p:nvPr/>
        </p:nvSpPr>
        <p:spPr>
          <a:xfrm>
            <a:off x="9193909" y="4874679"/>
            <a:ext cx="121775" cy="110687"/>
          </a:xfrm>
          <a:prstGeom prst="star5">
            <a:avLst/>
          </a:prstGeom>
          <a:solidFill>
            <a:srgbClr val="FF0000"/>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latin typeface="Arial" charset="0"/>
              <a:ea typeface="Arial" charset="0"/>
              <a:cs typeface="Arial" charset="0"/>
            </a:endParaRPr>
          </a:p>
        </p:txBody>
      </p:sp>
      <p:sp>
        <p:nvSpPr>
          <p:cNvPr id="139" name="5-Point Star 138">
            <a:extLst>
              <a:ext uri="{FF2B5EF4-FFF2-40B4-BE49-F238E27FC236}">
                <a16:creationId xmlns:a16="http://schemas.microsoft.com/office/drawing/2014/main" id="{BFBBB11D-900F-BE47-B477-3AA38C0C5BEB}"/>
              </a:ext>
            </a:extLst>
          </p:cNvPr>
          <p:cNvSpPr/>
          <p:nvPr/>
        </p:nvSpPr>
        <p:spPr>
          <a:xfrm>
            <a:off x="10660481" y="4192379"/>
            <a:ext cx="121775" cy="110687"/>
          </a:xfrm>
          <a:prstGeom prst="star5">
            <a:avLst/>
          </a:prstGeom>
          <a:solidFill>
            <a:srgbClr val="2986E2"/>
          </a:solidFill>
          <a:ln>
            <a:solidFill>
              <a:srgbClr val="2986E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latin typeface="Arial" charset="0"/>
              <a:ea typeface="Arial" charset="0"/>
              <a:cs typeface="Arial" charset="0"/>
            </a:endParaRPr>
          </a:p>
        </p:txBody>
      </p:sp>
      <p:sp>
        <p:nvSpPr>
          <p:cNvPr id="140" name="5-Point Star 139">
            <a:extLst>
              <a:ext uri="{FF2B5EF4-FFF2-40B4-BE49-F238E27FC236}">
                <a16:creationId xmlns:a16="http://schemas.microsoft.com/office/drawing/2014/main" id="{1ADA6878-E060-B245-B4F3-5367E3ABA420}"/>
              </a:ext>
            </a:extLst>
          </p:cNvPr>
          <p:cNvSpPr/>
          <p:nvPr/>
        </p:nvSpPr>
        <p:spPr>
          <a:xfrm>
            <a:off x="8607397" y="4589243"/>
            <a:ext cx="121775" cy="110687"/>
          </a:xfrm>
          <a:prstGeom prst="star5">
            <a:avLst/>
          </a:prstGeom>
          <a:solidFill>
            <a:srgbClr val="2986E2"/>
          </a:solidFill>
          <a:ln>
            <a:solidFill>
              <a:srgbClr val="2986E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latin typeface="Arial" charset="0"/>
              <a:ea typeface="Arial" charset="0"/>
              <a:cs typeface="Arial" charset="0"/>
            </a:endParaRPr>
          </a:p>
        </p:txBody>
      </p:sp>
      <p:sp>
        <p:nvSpPr>
          <p:cNvPr id="141" name="5-Point Star 140">
            <a:extLst>
              <a:ext uri="{FF2B5EF4-FFF2-40B4-BE49-F238E27FC236}">
                <a16:creationId xmlns:a16="http://schemas.microsoft.com/office/drawing/2014/main" id="{B6C6BAA5-298F-584E-B8C1-5DDA57F2A31C}"/>
              </a:ext>
            </a:extLst>
          </p:cNvPr>
          <p:cNvSpPr/>
          <p:nvPr/>
        </p:nvSpPr>
        <p:spPr>
          <a:xfrm>
            <a:off x="9662121" y="4193458"/>
            <a:ext cx="121775" cy="110687"/>
          </a:xfrm>
          <a:prstGeom prst="star5">
            <a:avLst/>
          </a:prstGeom>
          <a:solidFill>
            <a:srgbClr val="2986E2"/>
          </a:solidFill>
          <a:ln>
            <a:solidFill>
              <a:srgbClr val="2986E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latin typeface="Arial" charset="0"/>
              <a:ea typeface="Arial" charset="0"/>
              <a:cs typeface="Arial" charset="0"/>
            </a:endParaRPr>
          </a:p>
        </p:txBody>
      </p:sp>
      <p:sp>
        <p:nvSpPr>
          <p:cNvPr id="142" name="5-Point Star 141">
            <a:extLst>
              <a:ext uri="{FF2B5EF4-FFF2-40B4-BE49-F238E27FC236}">
                <a16:creationId xmlns:a16="http://schemas.microsoft.com/office/drawing/2014/main" id="{7A7E6647-8B38-574C-AB83-B19A39A6528F}"/>
              </a:ext>
            </a:extLst>
          </p:cNvPr>
          <p:cNvSpPr/>
          <p:nvPr/>
        </p:nvSpPr>
        <p:spPr>
          <a:xfrm>
            <a:off x="8371094" y="3925087"/>
            <a:ext cx="121775" cy="110687"/>
          </a:xfrm>
          <a:prstGeom prst="star5">
            <a:avLst/>
          </a:prstGeom>
          <a:solidFill>
            <a:srgbClr val="2986E2"/>
          </a:solidFill>
          <a:ln>
            <a:solidFill>
              <a:srgbClr val="2986E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latin typeface="Arial" charset="0"/>
              <a:ea typeface="Arial" charset="0"/>
              <a:cs typeface="Arial" charset="0"/>
            </a:endParaRPr>
          </a:p>
        </p:txBody>
      </p:sp>
      <p:sp>
        <p:nvSpPr>
          <p:cNvPr id="143" name="5-Point Star 142">
            <a:extLst>
              <a:ext uri="{FF2B5EF4-FFF2-40B4-BE49-F238E27FC236}">
                <a16:creationId xmlns:a16="http://schemas.microsoft.com/office/drawing/2014/main" id="{97AFD61D-C4A1-F848-B592-823C0AFD5C76}"/>
              </a:ext>
            </a:extLst>
          </p:cNvPr>
          <p:cNvSpPr/>
          <p:nvPr/>
        </p:nvSpPr>
        <p:spPr>
          <a:xfrm>
            <a:off x="10396718" y="4736215"/>
            <a:ext cx="121775" cy="110687"/>
          </a:xfrm>
          <a:prstGeom prst="star5">
            <a:avLst/>
          </a:prstGeom>
          <a:solidFill>
            <a:srgbClr val="2986E2"/>
          </a:solidFill>
          <a:ln>
            <a:solidFill>
              <a:srgbClr val="2986E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latin typeface="Arial" charset="0"/>
              <a:ea typeface="Arial" charset="0"/>
              <a:cs typeface="Arial" charset="0"/>
            </a:endParaRPr>
          </a:p>
        </p:txBody>
      </p:sp>
      <p:sp>
        <p:nvSpPr>
          <p:cNvPr id="93" name="Rectangle 92">
            <a:extLst>
              <a:ext uri="{FF2B5EF4-FFF2-40B4-BE49-F238E27FC236}">
                <a16:creationId xmlns:a16="http://schemas.microsoft.com/office/drawing/2014/main" id="{14917E2B-E991-2045-9561-595E20AEA0AD}"/>
              </a:ext>
            </a:extLst>
          </p:cNvPr>
          <p:cNvSpPr/>
          <p:nvPr/>
        </p:nvSpPr>
        <p:spPr>
          <a:xfrm>
            <a:off x="8688600" y="5520881"/>
            <a:ext cx="2068813" cy="543867"/>
          </a:xfrm>
          <a:prstGeom prst="rect">
            <a:avLst/>
          </a:prstGeom>
          <a:effectLst/>
        </p:spPr>
        <p:txBody>
          <a:bodyPr wrap="square">
            <a:spAutoFit/>
          </a:bodyPr>
          <a:lstStyle/>
          <a:p>
            <a:pPr algn="ctr"/>
            <a:r>
              <a:rPr lang="en-US" sz="1467" b="1" i="1" dirty="0">
                <a:solidFill>
                  <a:schemeClr val="accent6"/>
                </a:solidFill>
                <a:latin typeface="Arial" charset="0"/>
                <a:ea typeface="Arial" charset="0"/>
                <a:cs typeface="Arial" charset="0"/>
              </a:rPr>
              <a:t>Duplex reads have ultra-low error</a:t>
            </a:r>
          </a:p>
        </p:txBody>
      </p:sp>
      <p:sp>
        <p:nvSpPr>
          <p:cNvPr id="146" name="Rectangle 145">
            <a:extLst>
              <a:ext uri="{FF2B5EF4-FFF2-40B4-BE49-F238E27FC236}">
                <a16:creationId xmlns:a16="http://schemas.microsoft.com/office/drawing/2014/main" id="{41F632B6-C220-1946-AF27-D3E2FA64BB6F}"/>
              </a:ext>
            </a:extLst>
          </p:cNvPr>
          <p:cNvSpPr/>
          <p:nvPr/>
        </p:nvSpPr>
        <p:spPr>
          <a:xfrm>
            <a:off x="4841387" y="1540934"/>
            <a:ext cx="2503264" cy="338554"/>
          </a:xfrm>
          <a:prstGeom prst="rect">
            <a:avLst/>
          </a:prstGeom>
          <a:effectLst/>
        </p:spPr>
        <p:txBody>
          <a:bodyPr wrap="square">
            <a:spAutoFit/>
          </a:bodyPr>
          <a:lstStyle/>
          <a:p>
            <a:pPr algn="ctr"/>
            <a:r>
              <a:rPr lang="en-US" sz="1600" b="1" dirty="0">
                <a:solidFill>
                  <a:srgbClr val="000000"/>
                </a:solidFill>
                <a:latin typeface="Arial" charset="0"/>
                <a:ea typeface="Arial" charset="0"/>
                <a:cs typeface="Arial" charset="0"/>
              </a:rPr>
              <a:t>cfDNA Molecule</a:t>
            </a:r>
          </a:p>
        </p:txBody>
      </p:sp>
      <p:sp>
        <p:nvSpPr>
          <p:cNvPr id="147" name="Rectangle 146">
            <a:extLst>
              <a:ext uri="{FF2B5EF4-FFF2-40B4-BE49-F238E27FC236}">
                <a16:creationId xmlns:a16="http://schemas.microsoft.com/office/drawing/2014/main" id="{720CE5AF-124F-D74B-936B-87B28F436DFD}"/>
              </a:ext>
            </a:extLst>
          </p:cNvPr>
          <p:cNvSpPr/>
          <p:nvPr/>
        </p:nvSpPr>
        <p:spPr>
          <a:xfrm>
            <a:off x="372509" y="4189512"/>
            <a:ext cx="1591759" cy="502573"/>
          </a:xfrm>
          <a:prstGeom prst="rect">
            <a:avLst/>
          </a:prstGeom>
          <a:effectLst/>
        </p:spPr>
        <p:txBody>
          <a:bodyPr wrap="square">
            <a:spAutoFit/>
          </a:bodyPr>
          <a:lstStyle/>
          <a:p>
            <a:pPr algn="ctr"/>
            <a:r>
              <a:rPr lang="en-US" sz="1333" b="1" dirty="0">
                <a:solidFill>
                  <a:srgbClr val="000000"/>
                </a:solidFill>
                <a:latin typeface="Arial" charset="0"/>
                <a:ea typeface="Arial" charset="0"/>
                <a:cs typeface="Arial" charset="0"/>
              </a:rPr>
              <a:t>Sequencing Artifact</a:t>
            </a:r>
          </a:p>
        </p:txBody>
      </p:sp>
      <p:cxnSp>
        <p:nvCxnSpPr>
          <p:cNvPr id="148" name="Straight Connector 147">
            <a:extLst>
              <a:ext uri="{FF2B5EF4-FFF2-40B4-BE49-F238E27FC236}">
                <a16:creationId xmlns:a16="http://schemas.microsoft.com/office/drawing/2014/main" id="{579C5D44-AB92-514F-931F-91A5A877920C}"/>
              </a:ext>
            </a:extLst>
          </p:cNvPr>
          <p:cNvCxnSpPr/>
          <p:nvPr/>
        </p:nvCxnSpPr>
        <p:spPr>
          <a:xfrm flipH="1">
            <a:off x="1160263" y="3958659"/>
            <a:ext cx="250963" cy="259215"/>
          </a:xfrm>
          <a:prstGeom prst="line">
            <a:avLst/>
          </a:prstGeom>
          <a:ln w="12700">
            <a:solidFill>
              <a:schemeClr val="tx1"/>
            </a:solidFill>
            <a:headEnd type="triangle"/>
          </a:ln>
          <a:effectLst/>
        </p:spPr>
        <p:style>
          <a:lnRef idx="1">
            <a:schemeClr val="accent1"/>
          </a:lnRef>
          <a:fillRef idx="0">
            <a:schemeClr val="accent1"/>
          </a:fillRef>
          <a:effectRef idx="0">
            <a:schemeClr val="accent1"/>
          </a:effectRef>
          <a:fontRef idx="minor">
            <a:schemeClr val="tx1"/>
          </a:fontRef>
        </p:style>
      </p:cxnSp>
      <p:pic>
        <p:nvPicPr>
          <p:cNvPr id="149" name="Picture 1">
            <a:extLst>
              <a:ext uri="{FF2B5EF4-FFF2-40B4-BE49-F238E27FC236}">
                <a16:creationId xmlns:a16="http://schemas.microsoft.com/office/drawing/2014/main" id="{20AD9669-8E86-A241-812A-B284AF95FBC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574289" y="-150566"/>
            <a:ext cx="2694516" cy="98636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1774479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4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4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8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8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9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9"/>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53"/>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54"/>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55"/>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56"/>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57"/>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58"/>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59"/>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60"/>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61"/>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62"/>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63"/>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64"/>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65"/>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66"/>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67"/>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68"/>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69"/>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70"/>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71"/>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72"/>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73"/>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74"/>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75"/>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76"/>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77"/>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78"/>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79"/>
                                        </p:tgtEl>
                                        <p:attrNameLst>
                                          <p:attrName>style.visibility</p:attrName>
                                        </p:attrNameLst>
                                      </p:cBhvr>
                                      <p:to>
                                        <p:strVal val="visible"/>
                                      </p:to>
                                    </p:set>
                                  </p:childTnLst>
                                </p:cTn>
                              </p:par>
                              <p:par>
                                <p:cTn id="89" presetID="1" presetClass="entr" presetSubtype="0" fill="hold" grpId="0" nodeType="withEffect">
                                  <p:stCondLst>
                                    <p:cond delay="0"/>
                                  </p:stCondLst>
                                  <p:childTnLst>
                                    <p:set>
                                      <p:cBhvr>
                                        <p:cTn id="90" dur="1" fill="hold">
                                          <p:stCondLst>
                                            <p:cond delay="0"/>
                                          </p:stCondLst>
                                        </p:cTn>
                                        <p:tgtEl>
                                          <p:spTgt spid="80"/>
                                        </p:tgtEl>
                                        <p:attrNameLst>
                                          <p:attrName>style.visibility</p:attrName>
                                        </p:attrNameLst>
                                      </p:cBhvr>
                                      <p:to>
                                        <p:strVal val="visible"/>
                                      </p:to>
                                    </p:set>
                                  </p:childTnLst>
                                </p:cTn>
                              </p:par>
                              <p:par>
                                <p:cTn id="91" presetID="1" presetClass="entr" presetSubtype="0" fill="hold" grpId="0" nodeType="withEffect">
                                  <p:stCondLst>
                                    <p:cond delay="0"/>
                                  </p:stCondLst>
                                  <p:childTnLst>
                                    <p:set>
                                      <p:cBhvr>
                                        <p:cTn id="92" dur="1" fill="hold">
                                          <p:stCondLst>
                                            <p:cond delay="0"/>
                                          </p:stCondLst>
                                        </p:cTn>
                                        <p:tgtEl>
                                          <p:spTgt spid="81"/>
                                        </p:tgtEl>
                                        <p:attrNameLst>
                                          <p:attrName>style.visibility</p:attrName>
                                        </p:attrNameLst>
                                      </p:cBhvr>
                                      <p:to>
                                        <p:strVal val="visible"/>
                                      </p:to>
                                    </p:set>
                                  </p:childTnLst>
                                </p:cTn>
                              </p:par>
                              <p:par>
                                <p:cTn id="93" presetID="1" presetClass="entr" presetSubtype="0" fill="hold" grpId="0" nodeType="withEffect">
                                  <p:stCondLst>
                                    <p:cond delay="0"/>
                                  </p:stCondLst>
                                  <p:childTnLst>
                                    <p:set>
                                      <p:cBhvr>
                                        <p:cTn id="94" dur="1" fill="hold">
                                          <p:stCondLst>
                                            <p:cond delay="0"/>
                                          </p:stCondLst>
                                        </p:cTn>
                                        <p:tgtEl>
                                          <p:spTgt spid="82"/>
                                        </p:tgtEl>
                                        <p:attrNameLst>
                                          <p:attrName>style.visibility</p:attrName>
                                        </p:attrNameLst>
                                      </p:cBhvr>
                                      <p:to>
                                        <p:strVal val="visible"/>
                                      </p:to>
                                    </p:set>
                                  </p:childTnLst>
                                </p:cTn>
                              </p:par>
                              <p:par>
                                <p:cTn id="95" presetID="1" presetClass="entr" presetSubtype="0" fill="hold" grpId="0" nodeType="withEffect">
                                  <p:stCondLst>
                                    <p:cond delay="0"/>
                                  </p:stCondLst>
                                  <p:childTnLst>
                                    <p:set>
                                      <p:cBhvr>
                                        <p:cTn id="96" dur="1" fill="hold">
                                          <p:stCondLst>
                                            <p:cond delay="0"/>
                                          </p:stCondLst>
                                        </p:cTn>
                                        <p:tgtEl>
                                          <p:spTgt spid="83"/>
                                        </p:tgtEl>
                                        <p:attrNameLst>
                                          <p:attrName>style.visibility</p:attrName>
                                        </p:attrNameLst>
                                      </p:cBhvr>
                                      <p:to>
                                        <p:strVal val="visible"/>
                                      </p:to>
                                    </p:set>
                                  </p:childTnLst>
                                </p:cTn>
                              </p:par>
                              <p:par>
                                <p:cTn id="97" presetID="1" presetClass="entr" presetSubtype="0" fill="hold" grpId="0" nodeType="withEffect">
                                  <p:stCondLst>
                                    <p:cond delay="0"/>
                                  </p:stCondLst>
                                  <p:childTnLst>
                                    <p:set>
                                      <p:cBhvr>
                                        <p:cTn id="98" dur="1" fill="hold">
                                          <p:stCondLst>
                                            <p:cond delay="0"/>
                                          </p:stCondLst>
                                        </p:cTn>
                                        <p:tgtEl>
                                          <p:spTgt spid="84"/>
                                        </p:tgtEl>
                                        <p:attrNameLst>
                                          <p:attrName>style.visibility</p:attrName>
                                        </p:attrNameLst>
                                      </p:cBhvr>
                                      <p:to>
                                        <p:strVal val="visible"/>
                                      </p:to>
                                    </p:set>
                                  </p:childTnLst>
                                </p:cTn>
                              </p:par>
                              <p:par>
                                <p:cTn id="99" presetID="1" presetClass="entr" presetSubtype="0" fill="hold" grpId="0" nodeType="withEffect">
                                  <p:stCondLst>
                                    <p:cond delay="0"/>
                                  </p:stCondLst>
                                  <p:childTnLst>
                                    <p:set>
                                      <p:cBhvr>
                                        <p:cTn id="100" dur="1" fill="hold">
                                          <p:stCondLst>
                                            <p:cond delay="0"/>
                                          </p:stCondLst>
                                        </p:cTn>
                                        <p:tgtEl>
                                          <p:spTgt spid="85"/>
                                        </p:tgtEl>
                                        <p:attrNameLst>
                                          <p:attrName>style.visibility</p:attrName>
                                        </p:attrNameLst>
                                      </p:cBhvr>
                                      <p:to>
                                        <p:strVal val="visible"/>
                                      </p:to>
                                    </p:set>
                                  </p:childTnLst>
                                </p:cTn>
                              </p:par>
                              <p:par>
                                <p:cTn id="101" presetID="1" presetClass="entr" presetSubtype="0" fill="hold" grpId="0" nodeType="withEffect">
                                  <p:stCondLst>
                                    <p:cond delay="0"/>
                                  </p:stCondLst>
                                  <p:childTnLst>
                                    <p:set>
                                      <p:cBhvr>
                                        <p:cTn id="102" dur="1" fill="hold">
                                          <p:stCondLst>
                                            <p:cond delay="0"/>
                                          </p:stCondLst>
                                        </p:cTn>
                                        <p:tgtEl>
                                          <p:spTgt spid="86"/>
                                        </p:tgtEl>
                                        <p:attrNameLst>
                                          <p:attrName>style.visibility</p:attrName>
                                        </p:attrNameLst>
                                      </p:cBhvr>
                                      <p:to>
                                        <p:strVal val="visible"/>
                                      </p:to>
                                    </p:set>
                                  </p:childTnLst>
                                </p:cTn>
                              </p:par>
                              <p:par>
                                <p:cTn id="103" presetID="1" presetClass="entr" presetSubtype="0" fill="hold" grpId="0" nodeType="withEffect">
                                  <p:stCondLst>
                                    <p:cond delay="0"/>
                                  </p:stCondLst>
                                  <p:childTnLst>
                                    <p:set>
                                      <p:cBhvr>
                                        <p:cTn id="104" dur="1" fill="hold">
                                          <p:stCondLst>
                                            <p:cond delay="0"/>
                                          </p:stCondLst>
                                        </p:cTn>
                                        <p:tgtEl>
                                          <p:spTgt spid="87"/>
                                        </p:tgtEl>
                                        <p:attrNameLst>
                                          <p:attrName>style.visibility</p:attrName>
                                        </p:attrNameLst>
                                      </p:cBhvr>
                                      <p:to>
                                        <p:strVal val="visible"/>
                                      </p:to>
                                    </p:set>
                                  </p:childTnLst>
                                </p:cTn>
                              </p:par>
                              <p:par>
                                <p:cTn id="105" presetID="1" presetClass="entr" presetSubtype="0" fill="hold" grpId="0" nodeType="withEffect">
                                  <p:stCondLst>
                                    <p:cond delay="0"/>
                                  </p:stCondLst>
                                  <p:childTnLst>
                                    <p:set>
                                      <p:cBhvr>
                                        <p:cTn id="106" dur="1" fill="hold">
                                          <p:stCondLst>
                                            <p:cond delay="0"/>
                                          </p:stCondLst>
                                        </p:cTn>
                                        <p:tgtEl>
                                          <p:spTgt spid="47"/>
                                        </p:tgtEl>
                                        <p:attrNameLst>
                                          <p:attrName>style.visibility</p:attrName>
                                        </p:attrNameLst>
                                      </p:cBhvr>
                                      <p:to>
                                        <p:strVal val="visible"/>
                                      </p:to>
                                    </p:set>
                                  </p:childTnLst>
                                </p:cTn>
                              </p:par>
                              <p:par>
                                <p:cTn id="107" presetID="1" presetClass="entr" presetSubtype="0" fill="hold" grpId="0" nodeType="withEffect">
                                  <p:stCondLst>
                                    <p:cond delay="0"/>
                                  </p:stCondLst>
                                  <p:childTnLst>
                                    <p:set>
                                      <p:cBhvr>
                                        <p:cTn id="108" dur="1" fill="hold">
                                          <p:stCondLst>
                                            <p:cond delay="0"/>
                                          </p:stCondLst>
                                        </p:cTn>
                                        <p:tgtEl>
                                          <p:spTgt spid="50"/>
                                        </p:tgtEl>
                                        <p:attrNameLst>
                                          <p:attrName>style.visibility</p:attrName>
                                        </p:attrNameLst>
                                      </p:cBhvr>
                                      <p:to>
                                        <p:strVal val="visible"/>
                                      </p:to>
                                    </p:set>
                                  </p:childTnLst>
                                </p:cTn>
                              </p:par>
                            </p:childTnLst>
                          </p:cTn>
                        </p:par>
                      </p:childTnLst>
                    </p:cTn>
                  </p:par>
                  <p:par>
                    <p:cTn id="109" fill="hold">
                      <p:stCondLst>
                        <p:cond delay="indefinite"/>
                      </p:stCondLst>
                      <p:childTnLst>
                        <p:par>
                          <p:cTn id="110" fill="hold">
                            <p:stCondLst>
                              <p:cond delay="0"/>
                            </p:stCondLst>
                            <p:childTnLst>
                              <p:par>
                                <p:cTn id="111" presetID="1" presetClass="entr" presetSubtype="0" fill="hold" nodeType="clickEffect">
                                  <p:stCondLst>
                                    <p:cond delay="0"/>
                                  </p:stCondLst>
                                  <p:childTnLst>
                                    <p:set>
                                      <p:cBhvr>
                                        <p:cTn id="112" dur="1" fill="hold">
                                          <p:stCondLst>
                                            <p:cond delay="0"/>
                                          </p:stCondLst>
                                        </p:cTn>
                                        <p:tgtEl>
                                          <p:spTgt spid="144"/>
                                        </p:tgtEl>
                                        <p:attrNameLst>
                                          <p:attrName>style.visibility</p:attrName>
                                        </p:attrNameLst>
                                      </p:cBhvr>
                                      <p:to>
                                        <p:strVal val="visible"/>
                                      </p:to>
                                    </p:set>
                                  </p:childTnLst>
                                </p:cTn>
                              </p:par>
                              <p:par>
                                <p:cTn id="113" presetID="1" presetClass="entr" presetSubtype="0" fill="hold" grpId="0" nodeType="withEffect">
                                  <p:stCondLst>
                                    <p:cond delay="0"/>
                                  </p:stCondLst>
                                  <p:childTnLst>
                                    <p:set>
                                      <p:cBhvr>
                                        <p:cTn id="114" dur="1" fill="hold">
                                          <p:stCondLst>
                                            <p:cond delay="0"/>
                                          </p:stCondLst>
                                        </p:cTn>
                                        <p:tgtEl>
                                          <p:spTgt spid="145"/>
                                        </p:tgtEl>
                                        <p:attrNameLst>
                                          <p:attrName>style.visibility</p:attrName>
                                        </p:attrNameLst>
                                      </p:cBhvr>
                                      <p:to>
                                        <p:strVal val="visible"/>
                                      </p:to>
                                    </p:set>
                                  </p:childTnLst>
                                </p:cTn>
                              </p:par>
                              <p:par>
                                <p:cTn id="115" presetID="1" presetClass="entr" presetSubtype="0" fill="hold" grpId="0" nodeType="withEffect">
                                  <p:stCondLst>
                                    <p:cond delay="0"/>
                                  </p:stCondLst>
                                  <p:childTnLst>
                                    <p:set>
                                      <p:cBhvr>
                                        <p:cTn id="116" dur="1" fill="hold">
                                          <p:stCondLst>
                                            <p:cond delay="0"/>
                                          </p:stCondLst>
                                        </p:cTn>
                                        <p:tgtEl>
                                          <p:spTgt spid="95"/>
                                        </p:tgtEl>
                                        <p:attrNameLst>
                                          <p:attrName>style.visibility</p:attrName>
                                        </p:attrNameLst>
                                      </p:cBhvr>
                                      <p:to>
                                        <p:strVal val="visible"/>
                                      </p:to>
                                    </p:set>
                                  </p:childTnLst>
                                </p:cTn>
                              </p:par>
                              <p:par>
                                <p:cTn id="117" presetID="1" presetClass="entr" presetSubtype="0" fill="hold" nodeType="withEffect">
                                  <p:stCondLst>
                                    <p:cond delay="0"/>
                                  </p:stCondLst>
                                  <p:childTnLst>
                                    <p:set>
                                      <p:cBhvr>
                                        <p:cTn id="118" dur="1" fill="hold">
                                          <p:stCondLst>
                                            <p:cond delay="0"/>
                                          </p:stCondLst>
                                        </p:cTn>
                                        <p:tgtEl>
                                          <p:spTgt spid="97"/>
                                        </p:tgtEl>
                                        <p:attrNameLst>
                                          <p:attrName>style.visibility</p:attrName>
                                        </p:attrNameLst>
                                      </p:cBhvr>
                                      <p:to>
                                        <p:strVal val="visible"/>
                                      </p:to>
                                    </p:set>
                                  </p:childTnLst>
                                </p:cTn>
                              </p:par>
                              <p:par>
                                <p:cTn id="119" presetID="1" presetClass="entr" presetSubtype="0" fill="hold" grpId="0" nodeType="withEffect">
                                  <p:stCondLst>
                                    <p:cond delay="0"/>
                                  </p:stCondLst>
                                  <p:childTnLst>
                                    <p:set>
                                      <p:cBhvr>
                                        <p:cTn id="120" dur="1" fill="hold">
                                          <p:stCondLst>
                                            <p:cond delay="0"/>
                                          </p:stCondLst>
                                        </p:cTn>
                                        <p:tgtEl>
                                          <p:spTgt spid="98"/>
                                        </p:tgtEl>
                                        <p:attrNameLst>
                                          <p:attrName>style.visibility</p:attrName>
                                        </p:attrNameLst>
                                      </p:cBhvr>
                                      <p:to>
                                        <p:strVal val="visible"/>
                                      </p:to>
                                    </p:set>
                                  </p:childTnLst>
                                </p:cTn>
                              </p:par>
                              <p:par>
                                <p:cTn id="121" presetID="1" presetClass="entr" presetSubtype="0" fill="hold" grpId="0" nodeType="withEffect">
                                  <p:stCondLst>
                                    <p:cond delay="0"/>
                                  </p:stCondLst>
                                  <p:childTnLst>
                                    <p:set>
                                      <p:cBhvr>
                                        <p:cTn id="122" dur="1" fill="hold">
                                          <p:stCondLst>
                                            <p:cond delay="0"/>
                                          </p:stCondLst>
                                        </p:cTn>
                                        <p:tgtEl>
                                          <p:spTgt spid="99"/>
                                        </p:tgtEl>
                                        <p:attrNameLst>
                                          <p:attrName>style.visibility</p:attrName>
                                        </p:attrNameLst>
                                      </p:cBhvr>
                                      <p:to>
                                        <p:strVal val="visible"/>
                                      </p:to>
                                    </p:set>
                                  </p:childTnLst>
                                </p:cTn>
                              </p:par>
                              <p:par>
                                <p:cTn id="123" presetID="1" presetClass="entr" presetSubtype="0" fill="hold" nodeType="withEffect">
                                  <p:stCondLst>
                                    <p:cond delay="0"/>
                                  </p:stCondLst>
                                  <p:childTnLst>
                                    <p:set>
                                      <p:cBhvr>
                                        <p:cTn id="124" dur="1" fill="hold">
                                          <p:stCondLst>
                                            <p:cond delay="0"/>
                                          </p:stCondLst>
                                        </p:cTn>
                                        <p:tgtEl>
                                          <p:spTgt spid="100"/>
                                        </p:tgtEl>
                                        <p:attrNameLst>
                                          <p:attrName>style.visibility</p:attrName>
                                        </p:attrNameLst>
                                      </p:cBhvr>
                                      <p:to>
                                        <p:strVal val="visible"/>
                                      </p:to>
                                    </p:set>
                                  </p:childTnLst>
                                </p:cTn>
                              </p:par>
                              <p:par>
                                <p:cTn id="125" presetID="1" presetClass="entr" presetSubtype="0" fill="hold" grpId="0" nodeType="withEffect">
                                  <p:stCondLst>
                                    <p:cond delay="0"/>
                                  </p:stCondLst>
                                  <p:childTnLst>
                                    <p:set>
                                      <p:cBhvr>
                                        <p:cTn id="126" dur="1" fill="hold">
                                          <p:stCondLst>
                                            <p:cond delay="0"/>
                                          </p:stCondLst>
                                        </p:cTn>
                                        <p:tgtEl>
                                          <p:spTgt spid="101"/>
                                        </p:tgtEl>
                                        <p:attrNameLst>
                                          <p:attrName>style.visibility</p:attrName>
                                        </p:attrNameLst>
                                      </p:cBhvr>
                                      <p:to>
                                        <p:strVal val="visible"/>
                                      </p:to>
                                    </p:set>
                                  </p:childTnLst>
                                </p:cTn>
                              </p:par>
                              <p:par>
                                <p:cTn id="127" presetID="1" presetClass="entr" presetSubtype="0" fill="hold" grpId="0" nodeType="withEffect">
                                  <p:stCondLst>
                                    <p:cond delay="0"/>
                                  </p:stCondLst>
                                  <p:childTnLst>
                                    <p:set>
                                      <p:cBhvr>
                                        <p:cTn id="128" dur="1" fill="hold">
                                          <p:stCondLst>
                                            <p:cond delay="0"/>
                                          </p:stCondLst>
                                        </p:cTn>
                                        <p:tgtEl>
                                          <p:spTgt spid="102"/>
                                        </p:tgtEl>
                                        <p:attrNameLst>
                                          <p:attrName>style.visibility</p:attrName>
                                        </p:attrNameLst>
                                      </p:cBhvr>
                                      <p:to>
                                        <p:strVal val="visible"/>
                                      </p:to>
                                    </p:set>
                                  </p:childTnLst>
                                </p:cTn>
                              </p:par>
                              <p:par>
                                <p:cTn id="129" presetID="1" presetClass="entr" presetSubtype="0" fill="hold" nodeType="withEffect">
                                  <p:stCondLst>
                                    <p:cond delay="0"/>
                                  </p:stCondLst>
                                  <p:childTnLst>
                                    <p:set>
                                      <p:cBhvr>
                                        <p:cTn id="130" dur="1" fill="hold">
                                          <p:stCondLst>
                                            <p:cond delay="0"/>
                                          </p:stCondLst>
                                        </p:cTn>
                                        <p:tgtEl>
                                          <p:spTgt spid="103"/>
                                        </p:tgtEl>
                                        <p:attrNameLst>
                                          <p:attrName>style.visibility</p:attrName>
                                        </p:attrNameLst>
                                      </p:cBhvr>
                                      <p:to>
                                        <p:strVal val="visible"/>
                                      </p:to>
                                    </p:set>
                                  </p:childTnLst>
                                </p:cTn>
                              </p:par>
                              <p:par>
                                <p:cTn id="131" presetID="1" presetClass="entr" presetSubtype="0" fill="hold" grpId="0" nodeType="withEffect">
                                  <p:stCondLst>
                                    <p:cond delay="0"/>
                                  </p:stCondLst>
                                  <p:childTnLst>
                                    <p:set>
                                      <p:cBhvr>
                                        <p:cTn id="132" dur="1" fill="hold">
                                          <p:stCondLst>
                                            <p:cond delay="0"/>
                                          </p:stCondLst>
                                        </p:cTn>
                                        <p:tgtEl>
                                          <p:spTgt spid="104"/>
                                        </p:tgtEl>
                                        <p:attrNameLst>
                                          <p:attrName>style.visibility</p:attrName>
                                        </p:attrNameLst>
                                      </p:cBhvr>
                                      <p:to>
                                        <p:strVal val="visible"/>
                                      </p:to>
                                    </p:set>
                                  </p:childTnLst>
                                </p:cTn>
                              </p:par>
                              <p:par>
                                <p:cTn id="133" presetID="1" presetClass="entr" presetSubtype="0" fill="hold" grpId="0" nodeType="withEffect">
                                  <p:stCondLst>
                                    <p:cond delay="0"/>
                                  </p:stCondLst>
                                  <p:childTnLst>
                                    <p:set>
                                      <p:cBhvr>
                                        <p:cTn id="134" dur="1" fill="hold">
                                          <p:stCondLst>
                                            <p:cond delay="0"/>
                                          </p:stCondLst>
                                        </p:cTn>
                                        <p:tgtEl>
                                          <p:spTgt spid="105"/>
                                        </p:tgtEl>
                                        <p:attrNameLst>
                                          <p:attrName>style.visibility</p:attrName>
                                        </p:attrNameLst>
                                      </p:cBhvr>
                                      <p:to>
                                        <p:strVal val="visible"/>
                                      </p:to>
                                    </p:set>
                                  </p:childTnLst>
                                </p:cTn>
                              </p:par>
                              <p:par>
                                <p:cTn id="135" presetID="1" presetClass="entr" presetSubtype="0" fill="hold" nodeType="withEffect">
                                  <p:stCondLst>
                                    <p:cond delay="0"/>
                                  </p:stCondLst>
                                  <p:childTnLst>
                                    <p:set>
                                      <p:cBhvr>
                                        <p:cTn id="136" dur="1" fill="hold">
                                          <p:stCondLst>
                                            <p:cond delay="0"/>
                                          </p:stCondLst>
                                        </p:cTn>
                                        <p:tgtEl>
                                          <p:spTgt spid="106"/>
                                        </p:tgtEl>
                                        <p:attrNameLst>
                                          <p:attrName>style.visibility</p:attrName>
                                        </p:attrNameLst>
                                      </p:cBhvr>
                                      <p:to>
                                        <p:strVal val="visible"/>
                                      </p:to>
                                    </p:set>
                                  </p:childTnLst>
                                </p:cTn>
                              </p:par>
                              <p:par>
                                <p:cTn id="137" presetID="1" presetClass="entr" presetSubtype="0" fill="hold" grpId="0" nodeType="withEffect">
                                  <p:stCondLst>
                                    <p:cond delay="0"/>
                                  </p:stCondLst>
                                  <p:childTnLst>
                                    <p:set>
                                      <p:cBhvr>
                                        <p:cTn id="138" dur="1" fill="hold">
                                          <p:stCondLst>
                                            <p:cond delay="0"/>
                                          </p:stCondLst>
                                        </p:cTn>
                                        <p:tgtEl>
                                          <p:spTgt spid="107"/>
                                        </p:tgtEl>
                                        <p:attrNameLst>
                                          <p:attrName>style.visibility</p:attrName>
                                        </p:attrNameLst>
                                      </p:cBhvr>
                                      <p:to>
                                        <p:strVal val="visible"/>
                                      </p:to>
                                    </p:set>
                                  </p:childTnLst>
                                </p:cTn>
                              </p:par>
                              <p:par>
                                <p:cTn id="139" presetID="1" presetClass="entr" presetSubtype="0" fill="hold" grpId="0" nodeType="withEffect">
                                  <p:stCondLst>
                                    <p:cond delay="0"/>
                                  </p:stCondLst>
                                  <p:childTnLst>
                                    <p:set>
                                      <p:cBhvr>
                                        <p:cTn id="140" dur="1" fill="hold">
                                          <p:stCondLst>
                                            <p:cond delay="0"/>
                                          </p:stCondLst>
                                        </p:cTn>
                                        <p:tgtEl>
                                          <p:spTgt spid="108"/>
                                        </p:tgtEl>
                                        <p:attrNameLst>
                                          <p:attrName>style.visibility</p:attrName>
                                        </p:attrNameLst>
                                      </p:cBhvr>
                                      <p:to>
                                        <p:strVal val="visible"/>
                                      </p:to>
                                    </p:set>
                                  </p:childTnLst>
                                </p:cTn>
                              </p:par>
                              <p:par>
                                <p:cTn id="141" presetID="1" presetClass="entr" presetSubtype="0" fill="hold" nodeType="withEffect">
                                  <p:stCondLst>
                                    <p:cond delay="0"/>
                                  </p:stCondLst>
                                  <p:childTnLst>
                                    <p:set>
                                      <p:cBhvr>
                                        <p:cTn id="142" dur="1" fill="hold">
                                          <p:stCondLst>
                                            <p:cond delay="0"/>
                                          </p:stCondLst>
                                        </p:cTn>
                                        <p:tgtEl>
                                          <p:spTgt spid="109"/>
                                        </p:tgtEl>
                                        <p:attrNameLst>
                                          <p:attrName>style.visibility</p:attrName>
                                        </p:attrNameLst>
                                      </p:cBhvr>
                                      <p:to>
                                        <p:strVal val="visible"/>
                                      </p:to>
                                    </p:set>
                                  </p:childTnLst>
                                </p:cTn>
                              </p:par>
                              <p:par>
                                <p:cTn id="143" presetID="1" presetClass="entr" presetSubtype="0" fill="hold" grpId="0" nodeType="withEffect">
                                  <p:stCondLst>
                                    <p:cond delay="0"/>
                                  </p:stCondLst>
                                  <p:childTnLst>
                                    <p:set>
                                      <p:cBhvr>
                                        <p:cTn id="144" dur="1" fill="hold">
                                          <p:stCondLst>
                                            <p:cond delay="0"/>
                                          </p:stCondLst>
                                        </p:cTn>
                                        <p:tgtEl>
                                          <p:spTgt spid="110"/>
                                        </p:tgtEl>
                                        <p:attrNameLst>
                                          <p:attrName>style.visibility</p:attrName>
                                        </p:attrNameLst>
                                      </p:cBhvr>
                                      <p:to>
                                        <p:strVal val="visible"/>
                                      </p:to>
                                    </p:set>
                                  </p:childTnLst>
                                </p:cTn>
                              </p:par>
                              <p:par>
                                <p:cTn id="145" presetID="1" presetClass="entr" presetSubtype="0" fill="hold" grpId="0" nodeType="withEffect">
                                  <p:stCondLst>
                                    <p:cond delay="0"/>
                                  </p:stCondLst>
                                  <p:childTnLst>
                                    <p:set>
                                      <p:cBhvr>
                                        <p:cTn id="146" dur="1" fill="hold">
                                          <p:stCondLst>
                                            <p:cond delay="0"/>
                                          </p:stCondLst>
                                        </p:cTn>
                                        <p:tgtEl>
                                          <p:spTgt spid="111"/>
                                        </p:tgtEl>
                                        <p:attrNameLst>
                                          <p:attrName>style.visibility</p:attrName>
                                        </p:attrNameLst>
                                      </p:cBhvr>
                                      <p:to>
                                        <p:strVal val="visible"/>
                                      </p:to>
                                    </p:set>
                                  </p:childTnLst>
                                </p:cTn>
                              </p:par>
                              <p:par>
                                <p:cTn id="147" presetID="1" presetClass="entr" presetSubtype="0" fill="hold" nodeType="withEffect">
                                  <p:stCondLst>
                                    <p:cond delay="0"/>
                                  </p:stCondLst>
                                  <p:childTnLst>
                                    <p:set>
                                      <p:cBhvr>
                                        <p:cTn id="148" dur="1" fill="hold">
                                          <p:stCondLst>
                                            <p:cond delay="0"/>
                                          </p:stCondLst>
                                        </p:cTn>
                                        <p:tgtEl>
                                          <p:spTgt spid="112"/>
                                        </p:tgtEl>
                                        <p:attrNameLst>
                                          <p:attrName>style.visibility</p:attrName>
                                        </p:attrNameLst>
                                      </p:cBhvr>
                                      <p:to>
                                        <p:strVal val="visible"/>
                                      </p:to>
                                    </p:set>
                                  </p:childTnLst>
                                </p:cTn>
                              </p:par>
                              <p:par>
                                <p:cTn id="149" presetID="1" presetClass="entr" presetSubtype="0" fill="hold" grpId="0" nodeType="withEffect">
                                  <p:stCondLst>
                                    <p:cond delay="0"/>
                                  </p:stCondLst>
                                  <p:childTnLst>
                                    <p:set>
                                      <p:cBhvr>
                                        <p:cTn id="150" dur="1" fill="hold">
                                          <p:stCondLst>
                                            <p:cond delay="0"/>
                                          </p:stCondLst>
                                        </p:cTn>
                                        <p:tgtEl>
                                          <p:spTgt spid="113"/>
                                        </p:tgtEl>
                                        <p:attrNameLst>
                                          <p:attrName>style.visibility</p:attrName>
                                        </p:attrNameLst>
                                      </p:cBhvr>
                                      <p:to>
                                        <p:strVal val="visible"/>
                                      </p:to>
                                    </p:set>
                                  </p:childTnLst>
                                </p:cTn>
                              </p:par>
                              <p:par>
                                <p:cTn id="151" presetID="1" presetClass="entr" presetSubtype="0" fill="hold" grpId="0" nodeType="withEffect">
                                  <p:stCondLst>
                                    <p:cond delay="0"/>
                                  </p:stCondLst>
                                  <p:childTnLst>
                                    <p:set>
                                      <p:cBhvr>
                                        <p:cTn id="152" dur="1" fill="hold">
                                          <p:stCondLst>
                                            <p:cond delay="0"/>
                                          </p:stCondLst>
                                        </p:cTn>
                                        <p:tgtEl>
                                          <p:spTgt spid="114"/>
                                        </p:tgtEl>
                                        <p:attrNameLst>
                                          <p:attrName>style.visibility</p:attrName>
                                        </p:attrNameLst>
                                      </p:cBhvr>
                                      <p:to>
                                        <p:strVal val="visible"/>
                                      </p:to>
                                    </p:set>
                                  </p:childTnLst>
                                </p:cTn>
                              </p:par>
                              <p:par>
                                <p:cTn id="153" presetID="1" presetClass="entr" presetSubtype="0" fill="hold" nodeType="withEffect">
                                  <p:stCondLst>
                                    <p:cond delay="0"/>
                                  </p:stCondLst>
                                  <p:childTnLst>
                                    <p:set>
                                      <p:cBhvr>
                                        <p:cTn id="154" dur="1" fill="hold">
                                          <p:stCondLst>
                                            <p:cond delay="0"/>
                                          </p:stCondLst>
                                        </p:cTn>
                                        <p:tgtEl>
                                          <p:spTgt spid="115"/>
                                        </p:tgtEl>
                                        <p:attrNameLst>
                                          <p:attrName>style.visibility</p:attrName>
                                        </p:attrNameLst>
                                      </p:cBhvr>
                                      <p:to>
                                        <p:strVal val="visible"/>
                                      </p:to>
                                    </p:set>
                                  </p:childTnLst>
                                </p:cTn>
                              </p:par>
                              <p:par>
                                <p:cTn id="155" presetID="1" presetClass="entr" presetSubtype="0" fill="hold" grpId="0" nodeType="withEffect">
                                  <p:stCondLst>
                                    <p:cond delay="0"/>
                                  </p:stCondLst>
                                  <p:childTnLst>
                                    <p:set>
                                      <p:cBhvr>
                                        <p:cTn id="156" dur="1" fill="hold">
                                          <p:stCondLst>
                                            <p:cond delay="0"/>
                                          </p:stCondLst>
                                        </p:cTn>
                                        <p:tgtEl>
                                          <p:spTgt spid="116"/>
                                        </p:tgtEl>
                                        <p:attrNameLst>
                                          <p:attrName>style.visibility</p:attrName>
                                        </p:attrNameLst>
                                      </p:cBhvr>
                                      <p:to>
                                        <p:strVal val="visible"/>
                                      </p:to>
                                    </p:set>
                                  </p:childTnLst>
                                </p:cTn>
                              </p:par>
                              <p:par>
                                <p:cTn id="157" presetID="1" presetClass="entr" presetSubtype="0" fill="hold" grpId="0" nodeType="withEffect">
                                  <p:stCondLst>
                                    <p:cond delay="0"/>
                                  </p:stCondLst>
                                  <p:childTnLst>
                                    <p:set>
                                      <p:cBhvr>
                                        <p:cTn id="158" dur="1" fill="hold">
                                          <p:stCondLst>
                                            <p:cond delay="0"/>
                                          </p:stCondLst>
                                        </p:cTn>
                                        <p:tgtEl>
                                          <p:spTgt spid="117"/>
                                        </p:tgtEl>
                                        <p:attrNameLst>
                                          <p:attrName>style.visibility</p:attrName>
                                        </p:attrNameLst>
                                      </p:cBhvr>
                                      <p:to>
                                        <p:strVal val="visible"/>
                                      </p:to>
                                    </p:set>
                                  </p:childTnLst>
                                </p:cTn>
                              </p:par>
                              <p:par>
                                <p:cTn id="159" presetID="1" presetClass="entr" presetSubtype="0" fill="hold" nodeType="withEffect">
                                  <p:stCondLst>
                                    <p:cond delay="0"/>
                                  </p:stCondLst>
                                  <p:childTnLst>
                                    <p:set>
                                      <p:cBhvr>
                                        <p:cTn id="160" dur="1" fill="hold">
                                          <p:stCondLst>
                                            <p:cond delay="0"/>
                                          </p:stCondLst>
                                        </p:cTn>
                                        <p:tgtEl>
                                          <p:spTgt spid="118"/>
                                        </p:tgtEl>
                                        <p:attrNameLst>
                                          <p:attrName>style.visibility</p:attrName>
                                        </p:attrNameLst>
                                      </p:cBhvr>
                                      <p:to>
                                        <p:strVal val="visible"/>
                                      </p:to>
                                    </p:set>
                                  </p:childTnLst>
                                </p:cTn>
                              </p:par>
                              <p:par>
                                <p:cTn id="161" presetID="1" presetClass="entr" presetSubtype="0" fill="hold" grpId="0" nodeType="withEffect">
                                  <p:stCondLst>
                                    <p:cond delay="0"/>
                                  </p:stCondLst>
                                  <p:childTnLst>
                                    <p:set>
                                      <p:cBhvr>
                                        <p:cTn id="162" dur="1" fill="hold">
                                          <p:stCondLst>
                                            <p:cond delay="0"/>
                                          </p:stCondLst>
                                        </p:cTn>
                                        <p:tgtEl>
                                          <p:spTgt spid="119"/>
                                        </p:tgtEl>
                                        <p:attrNameLst>
                                          <p:attrName>style.visibility</p:attrName>
                                        </p:attrNameLst>
                                      </p:cBhvr>
                                      <p:to>
                                        <p:strVal val="visible"/>
                                      </p:to>
                                    </p:set>
                                  </p:childTnLst>
                                </p:cTn>
                              </p:par>
                              <p:par>
                                <p:cTn id="163" presetID="1" presetClass="entr" presetSubtype="0" fill="hold" grpId="0" nodeType="withEffect">
                                  <p:stCondLst>
                                    <p:cond delay="0"/>
                                  </p:stCondLst>
                                  <p:childTnLst>
                                    <p:set>
                                      <p:cBhvr>
                                        <p:cTn id="164" dur="1" fill="hold">
                                          <p:stCondLst>
                                            <p:cond delay="0"/>
                                          </p:stCondLst>
                                        </p:cTn>
                                        <p:tgtEl>
                                          <p:spTgt spid="120"/>
                                        </p:tgtEl>
                                        <p:attrNameLst>
                                          <p:attrName>style.visibility</p:attrName>
                                        </p:attrNameLst>
                                      </p:cBhvr>
                                      <p:to>
                                        <p:strVal val="visible"/>
                                      </p:to>
                                    </p:set>
                                  </p:childTnLst>
                                </p:cTn>
                              </p:par>
                              <p:par>
                                <p:cTn id="165" presetID="1" presetClass="entr" presetSubtype="0" fill="hold" nodeType="withEffect">
                                  <p:stCondLst>
                                    <p:cond delay="0"/>
                                  </p:stCondLst>
                                  <p:childTnLst>
                                    <p:set>
                                      <p:cBhvr>
                                        <p:cTn id="166" dur="1" fill="hold">
                                          <p:stCondLst>
                                            <p:cond delay="0"/>
                                          </p:stCondLst>
                                        </p:cTn>
                                        <p:tgtEl>
                                          <p:spTgt spid="121"/>
                                        </p:tgtEl>
                                        <p:attrNameLst>
                                          <p:attrName>style.visibility</p:attrName>
                                        </p:attrNameLst>
                                      </p:cBhvr>
                                      <p:to>
                                        <p:strVal val="visible"/>
                                      </p:to>
                                    </p:set>
                                  </p:childTnLst>
                                </p:cTn>
                              </p:par>
                              <p:par>
                                <p:cTn id="167" presetID="1" presetClass="entr" presetSubtype="0" fill="hold" grpId="0" nodeType="withEffect">
                                  <p:stCondLst>
                                    <p:cond delay="0"/>
                                  </p:stCondLst>
                                  <p:childTnLst>
                                    <p:set>
                                      <p:cBhvr>
                                        <p:cTn id="168" dur="1" fill="hold">
                                          <p:stCondLst>
                                            <p:cond delay="0"/>
                                          </p:stCondLst>
                                        </p:cTn>
                                        <p:tgtEl>
                                          <p:spTgt spid="122"/>
                                        </p:tgtEl>
                                        <p:attrNameLst>
                                          <p:attrName>style.visibility</p:attrName>
                                        </p:attrNameLst>
                                      </p:cBhvr>
                                      <p:to>
                                        <p:strVal val="visible"/>
                                      </p:to>
                                    </p:set>
                                  </p:childTnLst>
                                </p:cTn>
                              </p:par>
                              <p:par>
                                <p:cTn id="169" presetID="1" presetClass="entr" presetSubtype="0" fill="hold" grpId="0" nodeType="withEffect">
                                  <p:stCondLst>
                                    <p:cond delay="0"/>
                                  </p:stCondLst>
                                  <p:childTnLst>
                                    <p:set>
                                      <p:cBhvr>
                                        <p:cTn id="170" dur="1" fill="hold">
                                          <p:stCondLst>
                                            <p:cond delay="0"/>
                                          </p:stCondLst>
                                        </p:cTn>
                                        <p:tgtEl>
                                          <p:spTgt spid="123"/>
                                        </p:tgtEl>
                                        <p:attrNameLst>
                                          <p:attrName>style.visibility</p:attrName>
                                        </p:attrNameLst>
                                      </p:cBhvr>
                                      <p:to>
                                        <p:strVal val="visible"/>
                                      </p:to>
                                    </p:set>
                                  </p:childTnLst>
                                </p:cTn>
                              </p:par>
                              <p:par>
                                <p:cTn id="171" presetID="1" presetClass="entr" presetSubtype="0" fill="hold" grpId="0" nodeType="withEffect">
                                  <p:stCondLst>
                                    <p:cond delay="0"/>
                                  </p:stCondLst>
                                  <p:childTnLst>
                                    <p:set>
                                      <p:cBhvr>
                                        <p:cTn id="172" dur="1" fill="hold">
                                          <p:stCondLst>
                                            <p:cond delay="0"/>
                                          </p:stCondLst>
                                        </p:cTn>
                                        <p:tgtEl>
                                          <p:spTgt spid="124"/>
                                        </p:tgtEl>
                                        <p:attrNameLst>
                                          <p:attrName>style.visibility</p:attrName>
                                        </p:attrNameLst>
                                      </p:cBhvr>
                                      <p:to>
                                        <p:strVal val="visible"/>
                                      </p:to>
                                    </p:set>
                                  </p:childTnLst>
                                </p:cTn>
                              </p:par>
                              <p:par>
                                <p:cTn id="173" presetID="1" presetClass="entr" presetSubtype="0" fill="hold" grpId="0" nodeType="withEffect">
                                  <p:stCondLst>
                                    <p:cond delay="0"/>
                                  </p:stCondLst>
                                  <p:childTnLst>
                                    <p:set>
                                      <p:cBhvr>
                                        <p:cTn id="174" dur="1" fill="hold">
                                          <p:stCondLst>
                                            <p:cond delay="0"/>
                                          </p:stCondLst>
                                        </p:cTn>
                                        <p:tgtEl>
                                          <p:spTgt spid="125"/>
                                        </p:tgtEl>
                                        <p:attrNameLst>
                                          <p:attrName>style.visibility</p:attrName>
                                        </p:attrNameLst>
                                      </p:cBhvr>
                                      <p:to>
                                        <p:strVal val="visible"/>
                                      </p:to>
                                    </p:set>
                                  </p:childTnLst>
                                </p:cTn>
                              </p:par>
                              <p:par>
                                <p:cTn id="175" presetID="1" presetClass="entr" presetSubtype="0" fill="hold" grpId="0" nodeType="withEffect">
                                  <p:stCondLst>
                                    <p:cond delay="0"/>
                                  </p:stCondLst>
                                  <p:childTnLst>
                                    <p:set>
                                      <p:cBhvr>
                                        <p:cTn id="176" dur="1" fill="hold">
                                          <p:stCondLst>
                                            <p:cond delay="0"/>
                                          </p:stCondLst>
                                        </p:cTn>
                                        <p:tgtEl>
                                          <p:spTgt spid="126"/>
                                        </p:tgtEl>
                                        <p:attrNameLst>
                                          <p:attrName>style.visibility</p:attrName>
                                        </p:attrNameLst>
                                      </p:cBhvr>
                                      <p:to>
                                        <p:strVal val="visible"/>
                                      </p:to>
                                    </p:set>
                                  </p:childTnLst>
                                </p:cTn>
                              </p:par>
                              <p:par>
                                <p:cTn id="177" presetID="1" presetClass="entr" presetSubtype="0" fill="hold" grpId="0" nodeType="withEffect">
                                  <p:stCondLst>
                                    <p:cond delay="0"/>
                                  </p:stCondLst>
                                  <p:childTnLst>
                                    <p:set>
                                      <p:cBhvr>
                                        <p:cTn id="178" dur="1" fill="hold">
                                          <p:stCondLst>
                                            <p:cond delay="0"/>
                                          </p:stCondLst>
                                        </p:cTn>
                                        <p:tgtEl>
                                          <p:spTgt spid="127"/>
                                        </p:tgtEl>
                                        <p:attrNameLst>
                                          <p:attrName>style.visibility</p:attrName>
                                        </p:attrNameLst>
                                      </p:cBhvr>
                                      <p:to>
                                        <p:strVal val="visible"/>
                                      </p:to>
                                    </p:set>
                                  </p:childTnLst>
                                </p:cTn>
                              </p:par>
                              <p:par>
                                <p:cTn id="179" presetID="1" presetClass="entr" presetSubtype="0" fill="hold" grpId="0" nodeType="withEffect">
                                  <p:stCondLst>
                                    <p:cond delay="0"/>
                                  </p:stCondLst>
                                  <p:childTnLst>
                                    <p:set>
                                      <p:cBhvr>
                                        <p:cTn id="180" dur="1" fill="hold">
                                          <p:stCondLst>
                                            <p:cond delay="0"/>
                                          </p:stCondLst>
                                        </p:cTn>
                                        <p:tgtEl>
                                          <p:spTgt spid="128"/>
                                        </p:tgtEl>
                                        <p:attrNameLst>
                                          <p:attrName>style.visibility</p:attrName>
                                        </p:attrNameLst>
                                      </p:cBhvr>
                                      <p:to>
                                        <p:strVal val="visible"/>
                                      </p:to>
                                    </p:set>
                                  </p:childTnLst>
                                </p:cTn>
                              </p:par>
                              <p:par>
                                <p:cTn id="181" presetID="1" presetClass="entr" presetSubtype="0" fill="hold" grpId="0" nodeType="withEffect">
                                  <p:stCondLst>
                                    <p:cond delay="0"/>
                                  </p:stCondLst>
                                  <p:childTnLst>
                                    <p:set>
                                      <p:cBhvr>
                                        <p:cTn id="182" dur="1" fill="hold">
                                          <p:stCondLst>
                                            <p:cond delay="0"/>
                                          </p:stCondLst>
                                        </p:cTn>
                                        <p:tgtEl>
                                          <p:spTgt spid="129"/>
                                        </p:tgtEl>
                                        <p:attrNameLst>
                                          <p:attrName>style.visibility</p:attrName>
                                        </p:attrNameLst>
                                      </p:cBhvr>
                                      <p:to>
                                        <p:strVal val="visible"/>
                                      </p:to>
                                    </p:set>
                                  </p:childTnLst>
                                </p:cTn>
                              </p:par>
                              <p:par>
                                <p:cTn id="183" presetID="1" presetClass="entr" presetSubtype="0" fill="hold" grpId="0" nodeType="withEffect">
                                  <p:stCondLst>
                                    <p:cond delay="0"/>
                                  </p:stCondLst>
                                  <p:childTnLst>
                                    <p:set>
                                      <p:cBhvr>
                                        <p:cTn id="184" dur="1" fill="hold">
                                          <p:stCondLst>
                                            <p:cond delay="0"/>
                                          </p:stCondLst>
                                        </p:cTn>
                                        <p:tgtEl>
                                          <p:spTgt spid="130"/>
                                        </p:tgtEl>
                                        <p:attrNameLst>
                                          <p:attrName>style.visibility</p:attrName>
                                        </p:attrNameLst>
                                      </p:cBhvr>
                                      <p:to>
                                        <p:strVal val="visible"/>
                                      </p:to>
                                    </p:set>
                                  </p:childTnLst>
                                </p:cTn>
                              </p:par>
                              <p:par>
                                <p:cTn id="185" presetID="1" presetClass="entr" presetSubtype="0" fill="hold" grpId="0" nodeType="withEffect">
                                  <p:stCondLst>
                                    <p:cond delay="0"/>
                                  </p:stCondLst>
                                  <p:childTnLst>
                                    <p:set>
                                      <p:cBhvr>
                                        <p:cTn id="186" dur="1" fill="hold">
                                          <p:stCondLst>
                                            <p:cond delay="0"/>
                                          </p:stCondLst>
                                        </p:cTn>
                                        <p:tgtEl>
                                          <p:spTgt spid="131"/>
                                        </p:tgtEl>
                                        <p:attrNameLst>
                                          <p:attrName>style.visibility</p:attrName>
                                        </p:attrNameLst>
                                      </p:cBhvr>
                                      <p:to>
                                        <p:strVal val="visible"/>
                                      </p:to>
                                    </p:set>
                                  </p:childTnLst>
                                </p:cTn>
                              </p:par>
                              <p:par>
                                <p:cTn id="187" presetID="1" presetClass="entr" presetSubtype="0" fill="hold" grpId="0" nodeType="withEffect">
                                  <p:stCondLst>
                                    <p:cond delay="0"/>
                                  </p:stCondLst>
                                  <p:childTnLst>
                                    <p:set>
                                      <p:cBhvr>
                                        <p:cTn id="188" dur="1" fill="hold">
                                          <p:stCondLst>
                                            <p:cond delay="0"/>
                                          </p:stCondLst>
                                        </p:cTn>
                                        <p:tgtEl>
                                          <p:spTgt spid="132"/>
                                        </p:tgtEl>
                                        <p:attrNameLst>
                                          <p:attrName>style.visibility</p:attrName>
                                        </p:attrNameLst>
                                      </p:cBhvr>
                                      <p:to>
                                        <p:strVal val="visible"/>
                                      </p:to>
                                    </p:set>
                                  </p:childTnLst>
                                </p:cTn>
                              </p:par>
                              <p:par>
                                <p:cTn id="189" presetID="1" presetClass="entr" presetSubtype="0" fill="hold" grpId="0" nodeType="withEffect">
                                  <p:stCondLst>
                                    <p:cond delay="0"/>
                                  </p:stCondLst>
                                  <p:childTnLst>
                                    <p:set>
                                      <p:cBhvr>
                                        <p:cTn id="190" dur="1" fill="hold">
                                          <p:stCondLst>
                                            <p:cond delay="0"/>
                                          </p:stCondLst>
                                        </p:cTn>
                                        <p:tgtEl>
                                          <p:spTgt spid="133"/>
                                        </p:tgtEl>
                                        <p:attrNameLst>
                                          <p:attrName>style.visibility</p:attrName>
                                        </p:attrNameLst>
                                      </p:cBhvr>
                                      <p:to>
                                        <p:strVal val="visible"/>
                                      </p:to>
                                    </p:set>
                                  </p:childTnLst>
                                </p:cTn>
                              </p:par>
                              <p:par>
                                <p:cTn id="191" presetID="1" presetClass="entr" presetSubtype="0" fill="hold" grpId="0" nodeType="withEffect">
                                  <p:stCondLst>
                                    <p:cond delay="0"/>
                                  </p:stCondLst>
                                  <p:childTnLst>
                                    <p:set>
                                      <p:cBhvr>
                                        <p:cTn id="192" dur="1" fill="hold">
                                          <p:stCondLst>
                                            <p:cond delay="0"/>
                                          </p:stCondLst>
                                        </p:cTn>
                                        <p:tgtEl>
                                          <p:spTgt spid="134"/>
                                        </p:tgtEl>
                                        <p:attrNameLst>
                                          <p:attrName>style.visibility</p:attrName>
                                        </p:attrNameLst>
                                      </p:cBhvr>
                                      <p:to>
                                        <p:strVal val="visible"/>
                                      </p:to>
                                    </p:set>
                                  </p:childTnLst>
                                </p:cTn>
                              </p:par>
                              <p:par>
                                <p:cTn id="193" presetID="1" presetClass="entr" presetSubtype="0" fill="hold" grpId="0" nodeType="withEffect">
                                  <p:stCondLst>
                                    <p:cond delay="0"/>
                                  </p:stCondLst>
                                  <p:childTnLst>
                                    <p:set>
                                      <p:cBhvr>
                                        <p:cTn id="194" dur="1" fill="hold">
                                          <p:stCondLst>
                                            <p:cond delay="0"/>
                                          </p:stCondLst>
                                        </p:cTn>
                                        <p:tgtEl>
                                          <p:spTgt spid="135"/>
                                        </p:tgtEl>
                                        <p:attrNameLst>
                                          <p:attrName>style.visibility</p:attrName>
                                        </p:attrNameLst>
                                      </p:cBhvr>
                                      <p:to>
                                        <p:strVal val="visible"/>
                                      </p:to>
                                    </p:set>
                                  </p:childTnLst>
                                </p:cTn>
                              </p:par>
                              <p:par>
                                <p:cTn id="195" presetID="1" presetClass="entr" presetSubtype="0" fill="hold" grpId="0" nodeType="withEffect">
                                  <p:stCondLst>
                                    <p:cond delay="0"/>
                                  </p:stCondLst>
                                  <p:childTnLst>
                                    <p:set>
                                      <p:cBhvr>
                                        <p:cTn id="196" dur="1" fill="hold">
                                          <p:stCondLst>
                                            <p:cond delay="0"/>
                                          </p:stCondLst>
                                        </p:cTn>
                                        <p:tgtEl>
                                          <p:spTgt spid="136"/>
                                        </p:tgtEl>
                                        <p:attrNameLst>
                                          <p:attrName>style.visibility</p:attrName>
                                        </p:attrNameLst>
                                      </p:cBhvr>
                                      <p:to>
                                        <p:strVal val="visible"/>
                                      </p:to>
                                    </p:set>
                                  </p:childTnLst>
                                </p:cTn>
                              </p:par>
                              <p:par>
                                <p:cTn id="197" presetID="1" presetClass="entr" presetSubtype="0" fill="hold" grpId="0" nodeType="withEffect">
                                  <p:stCondLst>
                                    <p:cond delay="0"/>
                                  </p:stCondLst>
                                  <p:childTnLst>
                                    <p:set>
                                      <p:cBhvr>
                                        <p:cTn id="198" dur="1" fill="hold">
                                          <p:stCondLst>
                                            <p:cond delay="0"/>
                                          </p:stCondLst>
                                        </p:cTn>
                                        <p:tgtEl>
                                          <p:spTgt spid="137"/>
                                        </p:tgtEl>
                                        <p:attrNameLst>
                                          <p:attrName>style.visibility</p:attrName>
                                        </p:attrNameLst>
                                      </p:cBhvr>
                                      <p:to>
                                        <p:strVal val="visible"/>
                                      </p:to>
                                    </p:set>
                                  </p:childTnLst>
                                </p:cTn>
                              </p:par>
                              <p:par>
                                <p:cTn id="199" presetID="1" presetClass="entr" presetSubtype="0" fill="hold" grpId="0" nodeType="withEffect">
                                  <p:stCondLst>
                                    <p:cond delay="0"/>
                                  </p:stCondLst>
                                  <p:childTnLst>
                                    <p:set>
                                      <p:cBhvr>
                                        <p:cTn id="200" dur="1" fill="hold">
                                          <p:stCondLst>
                                            <p:cond delay="0"/>
                                          </p:stCondLst>
                                        </p:cTn>
                                        <p:tgtEl>
                                          <p:spTgt spid="138"/>
                                        </p:tgtEl>
                                        <p:attrNameLst>
                                          <p:attrName>style.visibility</p:attrName>
                                        </p:attrNameLst>
                                      </p:cBhvr>
                                      <p:to>
                                        <p:strVal val="visible"/>
                                      </p:to>
                                    </p:set>
                                  </p:childTnLst>
                                </p:cTn>
                              </p:par>
                              <p:par>
                                <p:cTn id="201" presetID="1" presetClass="entr" presetSubtype="0" fill="hold" grpId="0" nodeType="withEffect">
                                  <p:stCondLst>
                                    <p:cond delay="0"/>
                                  </p:stCondLst>
                                  <p:childTnLst>
                                    <p:set>
                                      <p:cBhvr>
                                        <p:cTn id="202" dur="1" fill="hold">
                                          <p:stCondLst>
                                            <p:cond delay="0"/>
                                          </p:stCondLst>
                                        </p:cTn>
                                        <p:tgtEl>
                                          <p:spTgt spid="139"/>
                                        </p:tgtEl>
                                        <p:attrNameLst>
                                          <p:attrName>style.visibility</p:attrName>
                                        </p:attrNameLst>
                                      </p:cBhvr>
                                      <p:to>
                                        <p:strVal val="visible"/>
                                      </p:to>
                                    </p:set>
                                  </p:childTnLst>
                                </p:cTn>
                              </p:par>
                              <p:par>
                                <p:cTn id="203" presetID="1" presetClass="entr" presetSubtype="0" fill="hold" grpId="0" nodeType="withEffect">
                                  <p:stCondLst>
                                    <p:cond delay="0"/>
                                  </p:stCondLst>
                                  <p:childTnLst>
                                    <p:set>
                                      <p:cBhvr>
                                        <p:cTn id="204" dur="1" fill="hold">
                                          <p:stCondLst>
                                            <p:cond delay="0"/>
                                          </p:stCondLst>
                                        </p:cTn>
                                        <p:tgtEl>
                                          <p:spTgt spid="140"/>
                                        </p:tgtEl>
                                        <p:attrNameLst>
                                          <p:attrName>style.visibility</p:attrName>
                                        </p:attrNameLst>
                                      </p:cBhvr>
                                      <p:to>
                                        <p:strVal val="visible"/>
                                      </p:to>
                                    </p:set>
                                  </p:childTnLst>
                                </p:cTn>
                              </p:par>
                              <p:par>
                                <p:cTn id="205" presetID="1" presetClass="entr" presetSubtype="0" fill="hold" grpId="0" nodeType="withEffect">
                                  <p:stCondLst>
                                    <p:cond delay="0"/>
                                  </p:stCondLst>
                                  <p:childTnLst>
                                    <p:set>
                                      <p:cBhvr>
                                        <p:cTn id="206" dur="1" fill="hold">
                                          <p:stCondLst>
                                            <p:cond delay="0"/>
                                          </p:stCondLst>
                                        </p:cTn>
                                        <p:tgtEl>
                                          <p:spTgt spid="141"/>
                                        </p:tgtEl>
                                        <p:attrNameLst>
                                          <p:attrName>style.visibility</p:attrName>
                                        </p:attrNameLst>
                                      </p:cBhvr>
                                      <p:to>
                                        <p:strVal val="visible"/>
                                      </p:to>
                                    </p:set>
                                  </p:childTnLst>
                                </p:cTn>
                              </p:par>
                              <p:par>
                                <p:cTn id="207" presetID="1" presetClass="entr" presetSubtype="0" fill="hold" grpId="0" nodeType="withEffect">
                                  <p:stCondLst>
                                    <p:cond delay="0"/>
                                  </p:stCondLst>
                                  <p:childTnLst>
                                    <p:set>
                                      <p:cBhvr>
                                        <p:cTn id="208" dur="1" fill="hold">
                                          <p:stCondLst>
                                            <p:cond delay="0"/>
                                          </p:stCondLst>
                                        </p:cTn>
                                        <p:tgtEl>
                                          <p:spTgt spid="142"/>
                                        </p:tgtEl>
                                        <p:attrNameLst>
                                          <p:attrName>style.visibility</p:attrName>
                                        </p:attrNameLst>
                                      </p:cBhvr>
                                      <p:to>
                                        <p:strVal val="visible"/>
                                      </p:to>
                                    </p:set>
                                  </p:childTnLst>
                                </p:cTn>
                              </p:par>
                              <p:par>
                                <p:cTn id="209" presetID="1" presetClass="entr" presetSubtype="0" fill="hold" grpId="0" nodeType="withEffect">
                                  <p:stCondLst>
                                    <p:cond delay="0"/>
                                  </p:stCondLst>
                                  <p:childTnLst>
                                    <p:set>
                                      <p:cBhvr>
                                        <p:cTn id="210" dur="1" fill="hold">
                                          <p:stCondLst>
                                            <p:cond delay="0"/>
                                          </p:stCondLst>
                                        </p:cTn>
                                        <p:tgtEl>
                                          <p:spTgt spid="143"/>
                                        </p:tgtEl>
                                        <p:attrNameLst>
                                          <p:attrName>style.visibility</p:attrName>
                                        </p:attrNameLst>
                                      </p:cBhvr>
                                      <p:to>
                                        <p:strVal val="visible"/>
                                      </p:to>
                                    </p:set>
                                  </p:childTnLst>
                                </p:cTn>
                              </p:par>
                              <p:par>
                                <p:cTn id="211" presetID="1" presetClass="entr" presetSubtype="0" fill="hold" grpId="0" nodeType="withEffect">
                                  <p:stCondLst>
                                    <p:cond delay="0"/>
                                  </p:stCondLst>
                                  <p:childTnLst>
                                    <p:set>
                                      <p:cBhvr>
                                        <p:cTn id="212" dur="1" fill="hold">
                                          <p:stCondLst>
                                            <p:cond delay="0"/>
                                          </p:stCondLst>
                                        </p:cTn>
                                        <p:tgtEl>
                                          <p:spTgt spid="9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7" grpId="0" animBg="1"/>
      <p:bldP spid="19" grpId="0" animBg="1"/>
      <p:bldP spid="20" grpId="0" animBg="1"/>
      <p:bldP spid="21" grpId="0" animBg="1"/>
      <p:bldP spid="22" grpId="0" animBg="1"/>
      <p:bldP spid="23" grpId="0" animBg="1"/>
      <p:bldP spid="89" grpId="0" animBg="1"/>
      <p:bldP spid="90" grpId="0" animBg="1"/>
      <p:bldP spid="49" grpId="0"/>
      <p:bldP spid="50" grpId="0"/>
      <p:bldP spid="54" grpId="0" animBg="1"/>
      <p:bldP spid="55" grpId="0" animBg="1"/>
      <p:bldP spid="57" grpId="0" animBg="1"/>
      <p:bldP spid="58" grpId="0" animBg="1"/>
      <p:bldP spid="60" grpId="0" animBg="1"/>
      <p:bldP spid="61" grpId="0" animBg="1"/>
      <p:bldP spid="63" grpId="0" animBg="1"/>
      <p:bldP spid="64" grpId="0" animBg="1"/>
      <p:bldP spid="66" grpId="0" animBg="1"/>
      <p:bldP spid="67" grpId="0" animBg="1"/>
      <p:bldP spid="69" grpId="0" animBg="1"/>
      <p:bldP spid="70" grpId="0" animBg="1"/>
      <p:bldP spid="71" grpId="0" animBg="1"/>
      <p:bldP spid="72" grpId="0" animBg="1"/>
      <p:bldP spid="73" grpId="0" animBg="1"/>
      <p:bldP spid="74" grpId="0" animBg="1"/>
      <p:bldP spid="75" grpId="0" animBg="1"/>
      <p:bldP spid="76" grpId="0" animBg="1"/>
      <p:bldP spid="77" grpId="0" animBg="1"/>
      <p:bldP spid="78" grpId="0" animBg="1"/>
      <p:bldP spid="79" grpId="0" animBg="1"/>
      <p:bldP spid="80" grpId="0" animBg="1"/>
      <p:bldP spid="81" grpId="0" animBg="1"/>
      <p:bldP spid="82" grpId="0" animBg="1"/>
      <p:bldP spid="83" grpId="0" animBg="1"/>
      <p:bldP spid="84" grpId="0" animBg="1"/>
      <p:bldP spid="85" grpId="0" animBg="1"/>
      <p:bldP spid="86" grpId="0" animBg="1"/>
      <p:bldP spid="87" grpId="0" animBg="1"/>
      <p:bldP spid="47" grpId="0"/>
      <p:bldP spid="145" grpId="0" animBg="1"/>
      <p:bldP spid="95" grpId="0"/>
      <p:bldP spid="98" grpId="0" animBg="1"/>
      <p:bldP spid="99" grpId="0" animBg="1"/>
      <p:bldP spid="101" grpId="0" animBg="1"/>
      <p:bldP spid="102" grpId="0" animBg="1"/>
      <p:bldP spid="104" grpId="0" animBg="1"/>
      <p:bldP spid="105" grpId="0" animBg="1"/>
      <p:bldP spid="107" grpId="0" animBg="1"/>
      <p:bldP spid="108" grpId="0" animBg="1"/>
      <p:bldP spid="110" grpId="0" animBg="1"/>
      <p:bldP spid="111" grpId="0" animBg="1"/>
      <p:bldP spid="113" grpId="0" animBg="1"/>
      <p:bldP spid="114" grpId="0" animBg="1"/>
      <p:bldP spid="116" grpId="0" animBg="1"/>
      <p:bldP spid="117" grpId="0" animBg="1"/>
      <p:bldP spid="119" grpId="0" animBg="1"/>
      <p:bldP spid="120" grpId="0" animBg="1"/>
      <p:bldP spid="122" grpId="0" animBg="1"/>
      <p:bldP spid="123" grpId="0" animBg="1"/>
      <p:bldP spid="124" grpId="0" animBg="1"/>
      <p:bldP spid="125" grpId="0" animBg="1"/>
      <p:bldP spid="126" grpId="0" animBg="1"/>
      <p:bldP spid="127" grpId="0" animBg="1"/>
      <p:bldP spid="128" grpId="0" animBg="1"/>
      <p:bldP spid="129" grpId="0" animBg="1"/>
      <p:bldP spid="130" grpId="0" animBg="1"/>
      <p:bldP spid="131" grpId="0" animBg="1"/>
      <p:bldP spid="132" grpId="0" animBg="1"/>
      <p:bldP spid="133" grpId="0" animBg="1"/>
      <p:bldP spid="134" grpId="0" animBg="1"/>
      <p:bldP spid="135" grpId="0" animBg="1"/>
      <p:bldP spid="136" grpId="0" animBg="1"/>
      <p:bldP spid="137" grpId="0" animBg="1"/>
      <p:bldP spid="138" grpId="0" animBg="1"/>
      <p:bldP spid="139" grpId="0" animBg="1"/>
      <p:bldP spid="140" grpId="0" animBg="1"/>
      <p:bldP spid="141" grpId="0" animBg="1"/>
      <p:bldP spid="142" grpId="0" animBg="1"/>
      <p:bldP spid="143" grpId="0" animBg="1"/>
      <p:bldP spid="93" grpId="0"/>
      <p:bldP spid="147" grpId="0"/>
    </p:bldLst>
  </p:timing>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51" name="Rectangle 150"/>
          <p:cNvSpPr/>
          <p:nvPr/>
        </p:nvSpPr>
        <p:spPr>
          <a:xfrm>
            <a:off x="9231016" y="6163733"/>
            <a:ext cx="2537651" cy="63399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3314" name="Title 1"/>
          <p:cNvSpPr>
            <a:spLocks noGrp="1"/>
          </p:cNvSpPr>
          <p:nvPr>
            <p:ph type="title"/>
          </p:nvPr>
        </p:nvSpPr>
        <p:spPr>
          <a:xfrm>
            <a:off x="186267" y="0"/>
            <a:ext cx="12005733" cy="685800"/>
          </a:xfrm>
        </p:spPr>
        <p:txBody>
          <a:bodyPr/>
          <a:lstStyle/>
          <a:p>
            <a:r>
              <a:rPr lang="en-US" sz="3467" dirty="0">
                <a:latin typeface="Arial" charset="0"/>
                <a:ea typeface="ＭＳ Ｐゴシック" charset="0"/>
                <a:cs typeface="Arial" charset="0"/>
              </a:rPr>
              <a:t>MSK-ACCESS: Panel Design</a:t>
            </a:r>
            <a:br>
              <a:rPr lang="en-US" sz="3467" dirty="0">
                <a:latin typeface="Arial" charset="0"/>
                <a:ea typeface="ＭＳ Ｐゴシック" charset="0"/>
                <a:cs typeface="Arial" charset="0"/>
              </a:rPr>
            </a:br>
            <a:r>
              <a:rPr lang="en-US" sz="2933" u="sng" dirty="0">
                <a:latin typeface="Arial" charset="0"/>
                <a:ea typeface="ＭＳ Ｐゴシック" charset="0"/>
                <a:cs typeface="Arial" charset="0"/>
              </a:rPr>
              <a:t>A</a:t>
            </a:r>
            <a:r>
              <a:rPr lang="en-US" sz="2933" dirty="0">
                <a:latin typeface="Arial" charset="0"/>
                <a:ea typeface="ＭＳ Ｐゴシック" charset="0"/>
                <a:cs typeface="Arial" charset="0"/>
              </a:rPr>
              <a:t>nalysis of </a:t>
            </a:r>
            <a:r>
              <a:rPr lang="en-US" sz="2933" u="sng" dirty="0">
                <a:latin typeface="Arial" charset="0"/>
                <a:ea typeface="ＭＳ Ｐゴシック" charset="0"/>
                <a:cs typeface="Arial" charset="0"/>
              </a:rPr>
              <a:t>C</a:t>
            </a:r>
            <a:r>
              <a:rPr lang="en-US" sz="2933" dirty="0">
                <a:latin typeface="Arial" charset="0"/>
                <a:ea typeface="ＭＳ Ｐゴシック" charset="0"/>
                <a:cs typeface="Arial" charset="0"/>
              </a:rPr>
              <a:t>irculating </a:t>
            </a:r>
            <a:r>
              <a:rPr lang="en-US" sz="2933" u="sng" dirty="0">
                <a:latin typeface="Arial" charset="0"/>
                <a:ea typeface="ＭＳ Ｐゴシック" charset="0"/>
                <a:cs typeface="Arial" charset="0"/>
              </a:rPr>
              <a:t>c</a:t>
            </a:r>
            <a:r>
              <a:rPr lang="en-US" sz="2933" dirty="0">
                <a:latin typeface="Arial" charset="0"/>
                <a:ea typeface="ＭＳ Ｐゴシック" charset="0"/>
                <a:cs typeface="Arial" charset="0"/>
              </a:rPr>
              <a:t>fDNA to </a:t>
            </a:r>
            <a:r>
              <a:rPr lang="en-US" sz="2933" u="sng" dirty="0">
                <a:latin typeface="Arial" charset="0"/>
                <a:ea typeface="ＭＳ Ｐゴシック" charset="0"/>
                <a:cs typeface="Arial" charset="0"/>
              </a:rPr>
              <a:t>E</a:t>
            </a:r>
            <a:r>
              <a:rPr lang="en-US" sz="2933" dirty="0">
                <a:latin typeface="Arial" charset="0"/>
                <a:ea typeface="ＭＳ Ｐゴシック" charset="0"/>
                <a:cs typeface="Arial" charset="0"/>
              </a:rPr>
              <a:t>valuate </a:t>
            </a:r>
            <a:r>
              <a:rPr lang="en-US" sz="2933" u="sng" dirty="0">
                <a:latin typeface="Arial" charset="0"/>
                <a:ea typeface="ＭＳ Ｐゴシック" charset="0"/>
                <a:cs typeface="Arial" charset="0"/>
              </a:rPr>
              <a:t>S</a:t>
            </a:r>
            <a:r>
              <a:rPr lang="en-US" sz="2933" dirty="0">
                <a:latin typeface="Arial" charset="0"/>
                <a:ea typeface="ＭＳ Ｐゴシック" charset="0"/>
                <a:cs typeface="Arial" charset="0"/>
              </a:rPr>
              <a:t>omatic </a:t>
            </a:r>
            <a:r>
              <a:rPr lang="en-US" sz="2933" u="sng" dirty="0">
                <a:latin typeface="Arial" charset="0"/>
                <a:ea typeface="ＭＳ Ｐゴシック" charset="0"/>
                <a:cs typeface="Arial" charset="0"/>
              </a:rPr>
              <a:t>S</a:t>
            </a:r>
            <a:r>
              <a:rPr lang="en-US" sz="2933" dirty="0">
                <a:latin typeface="Arial" charset="0"/>
                <a:ea typeface="ＭＳ Ｐゴシック" charset="0"/>
                <a:cs typeface="Arial" charset="0"/>
              </a:rPr>
              <a:t>tatus</a:t>
            </a:r>
          </a:p>
        </p:txBody>
      </p:sp>
      <p:sp>
        <p:nvSpPr>
          <p:cNvPr id="149" name="TextBox 148"/>
          <p:cNvSpPr txBox="1"/>
          <p:nvPr/>
        </p:nvSpPr>
        <p:spPr>
          <a:xfrm>
            <a:off x="336233" y="1469086"/>
            <a:ext cx="6555633" cy="4139531"/>
          </a:xfrm>
          <a:prstGeom prst="rect">
            <a:avLst/>
          </a:prstGeom>
          <a:noFill/>
        </p:spPr>
        <p:txBody>
          <a:bodyPr wrap="square" rtlCol="0">
            <a:spAutoFit/>
          </a:bodyPr>
          <a:lstStyle/>
          <a:p>
            <a:pPr>
              <a:spcAft>
                <a:spcPts val="533"/>
              </a:spcAft>
            </a:pPr>
            <a:r>
              <a:rPr lang="en-US" sz="2133" dirty="0">
                <a:latin typeface="Arial" charset="0"/>
                <a:ea typeface="Arial" charset="0"/>
                <a:cs typeface="Arial" charset="0"/>
              </a:rPr>
              <a:t>Selected exons of 129 genes for </a:t>
            </a:r>
            <a:r>
              <a:rPr lang="en-US" sz="2133" b="1" dirty="0">
                <a:solidFill>
                  <a:schemeClr val="accent2"/>
                </a:solidFill>
                <a:latin typeface="Arial" charset="0"/>
                <a:ea typeface="Arial" charset="0"/>
                <a:cs typeface="Arial" charset="0"/>
              </a:rPr>
              <a:t>mutation</a:t>
            </a:r>
            <a:r>
              <a:rPr lang="en-US" sz="2133" dirty="0">
                <a:latin typeface="Arial" charset="0"/>
                <a:ea typeface="Arial" charset="0"/>
                <a:cs typeface="Arial" charset="0"/>
              </a:rPr>
              <a:t> detection</a:t>
            </a:r>
          </a:p>
          <a:p>
            <a:pPr>
              <a:spcAft>
                <a:spcPts val="533"/>
              </a:spcAft>
            </a:pPr>
            <a:r>
              <a:rPr lang="en-US" sz="1867" dirty="0">
                <a:latin typeface="Arial" charset="0"/>
                <a:ea typeface="Arial" charset="0"/>
                <a:cs typeface="Arial" charset="0"/>
              </a:rPr>
              <a:t>	- OncoKB Level 1-4</a:t>
            </a:r>
          </a:p>
          <a:p>
            <a:pPr>
              <a:spcAft>
                <a:spcPts val="533"/>
              </a:spcAft>
            </a:pPr>
            <a:r>
              <a:rPr lang="en-US" sz="1867" dirty="0">
                <a:latin typeface="Arial" charset="0"/>
                <a:ea typeface="Arial" charset="0"/>
                <a:cs typeface="Arial" charset="0"/>
              </a:rPr>
              <a:t>	- Hotspot sites</a:t>
            </a:r>
          </a:p>
          <a:p>
            <a:pPr>
              <a:spcAft>
                <a:spcPts val="533"/>
              </a:spcAft>
            </a:pPr>
            <a:r>
              <a:rPr lang="en-US" sz="1867" dirty="0">
                <a:latin typeface="Arial" charset="0"/>
                <a:ea typeface="Arial" charset="0"/>
                <a:cs typeface="Arial" charset="0"/>
              </a:rPr>
              <a:t>	- High rates of mutations</a:t>
            </a:r>
          </a:p>
          <a:p>
            <a:pPr>
              <a:spcAft>
                <a:spcPts val="533"/>
              </a:spcAft>
            </a:pPr>
            <a:r>
              <a:rPr lang="en-US" sz="1867" dirty="0">
                <a:latin typeface="Arial" charset="0"/>
                <a:ea typeface="Arial" charset="0"/>
                <a:cs typeface="Arial" charset="0"/>
              </a:rPr>
              <a:t>	- Protein kinase domains</a:t>
            </a:r>
          </a:p>
          <a:p>
            <a:pPr>
              <a:spcAft>
                <a:spcPts val="533"/>
              </a:spcAft>
            </a:pPr>
            <a:r>
              <a:rPr lang="en-US" sz="1867" dirty="0">
                <a:latin typeface="Arial" charset="0"/>
                <a:ea typeface="Arial" charset="0"/>
                <a:cs typeface="Arial" charset="0"/>
              </a:rPr>
              <a:t>	- Tumor suppressor genes</a:t>
            </a:r>
          </a:p>
          <a:p>
            <a:pPr>
              <a:spcAft>
                <a:spcPts val="533"/>
              </a:spcAft>
            </a:pPr>
            <a:r>
              <a:rPr lang="en-US" sz="2133" b="1" dirty="0">
                <a:solidFill>
                  <a:schemeClr val="accent2"/>
                </a:solidFill>
                <a:latin typeface="Arial" charset="0"/>
                <a:ea typeface="Arial" charset="0"/>
                <a:cs typeface="Arial" charset="0"/>
              </a:rPr>
              <a:t>Microsatellite regions</a:t>
            </a:r>
          </a:p>
          <a:p>
            <a:pPr>
              <a:spcAft>
                <a:spcPts val="533"/>
              </a:spcAft>
            </a:pPr>
            <a:r>
              <a:rPr lang="en-US" sz="2133" dirty="0">
                <a:latin typeface="Arial" charset="0"/>
                <a:ea typeface="Arial" charset="0"/>
                <a:cs typeface="Arial" charset="0"/>
              </a:rPr>
              <a:t>SNPs for </a:t>
            </a:r>
            <a:r>
              <a:rPr lang="en-US" sz="2133" b="1" dirty="0">
                <a:solidFill>
                  <a:schemeClr val="accent2"/>
                </a:solidFill>
                <a:latin typeface="Arial" charset="0"/>
                <a:ea typeface="Arial" charset="0"/>
                <a:cs typeface="Arial" charset="0"/>
              </a:rPr>
              <a:t>zygosity</a:t>
            </a:r>
            <a:r>
              <a:rPr lang="en-US" sz="2133" dirty="0">
                <a:latin typeface="Arial" charset="0"/>
                <a:ea typeface="Arial" charset="0"/>
                <a:cs typeface="Arial" charset="0"/>
              </a:rPr>
              <a:t> and </a:t>
            </a:r>
            <a:r>
              <a:rPr lang="en-US" sz="2133" b="1" dirty="0">
                <a:solidFill>
                  <a:schemeClr val="accent2"/>
                </a:solidFill>
                <a:latin typeface="Arial" charset="0"/>
                <a:ea typeface="Arial" charset="0"/>
                <a:cs typeface="Arial" charset="0"/>
              </a:rPr>
              <a:t>copy number </a:t>
            </a:r>
            <a:r>
              <a:rPr lang="en-US" sz="2133" dirty="0">
                <a:latin typeface="Arial" charset="0"/>
                <a:ea typeface="Arial" charset="0"/>
                <a:cs typeface="Arial" charset="0"/>
              </a:rPr>
              <a:t>of 12 genes</a:t>
            </a:r>
          </a:p>
          <a:p>
            <a:pPr>
              <a:spcAft>
                <a:spcPts val="533"/>
              </a:spcAft>
            </a:pPr>
            <a:r>
              <a:rPr lang="en-US" sz="2133" dirty="0">
                <a:latin typeface="Arial" charset="0"/>
                <a:ea typeface="Arial" charset="0"/>
                <a:cs typeface="Arial" charset="0"/>
              </a:rPr>
              <a:t>Common SNPs for </a:t>
            </a:r>
            <a:r>
              <a:rPr lang="en-US" sz="2133" b="1" dirty="0">
                <a:solidFill>
                  <a:schemeClr val="accent2"/>
                </a:solidFill>
                <a:latin typeface="Arial" charset="0"/>
                <a:ea typeface="Arial" charset="0"/>
                <a:cs typeface="Arial" charset="0"/>
              </a:rPr>
              <a:t>genome-wide copy number</a:t>
            </a:r>
            <a:endParaRPr lang="en-US" sz="2133" dirty="0">
              <a:latin typeface="Arial" charset="0"/>
              <a:ea typeface="Arial" charset="0"/>
              <a:cs typeface="Arial" charset="0"/>
            </a:endParaRPr>
          </a:p>
          <a:p>
            <a:pPr>
              <a:spcAft>
                <a:spcPts val="533"/>
              </a:spcAft>
            </a:pPr>
            <a:r>
              <a:rPr lang="en-US" sz="2133" dirty="0">
                <a:latin typeface="Arial" charset="0"/>
                <a:ea typeface="Arial" charset="0"/>
                <a:cs typeface="Arial" charset="0"/>
              </a:rPr>
              <a:t>Introns for </a:t>
            </a:r>
            <a:r>
              <a:rPr lang="en-US" sz="2133" b="1" dirty="0">
                <a:solidFill>
                  <a:schemeClr val="accent2"/>
                </a:solidFill>
                <a:latin typeface="Arial" charset="0"/>
                <a:ea typeface="Arial" charset="0"/>
                <a:cs typeface="Arial" charset="0"/>
              </a:rPr>
              <a:t>structural variants </a:t>
            </a:r>
            <a:r>
              <a:rPr lang="en-US" sz="2133" dirty="0">
                <a:latin typeface="Arial" charset="0"/>
                <a:ea typeface="Arial" charset="0"/>
                <a:cs typeface="Arial" charset="0"/>
              </a:rPr>
              <a:t>of 10 genes</a:t>
            </a:r>
          </a:p>
          <a:p>
            <a:pPr>
              <a:spcAft>
                <a:spcPts val="533"/>
              </a:spcAft>
            </a:pPr>
            <a:r>
              <a:rPr lang="en-US" sz="2133" b="1" dirty="0">
                <a:solidFill>
                  <a:schemeClr val="accent2"/>
                </a:solidFill>
                <a:latin typeface="Arial" charset="0"/>
                <a:ea typeface="Arial" charset="0"/>
                <a:cs typeface="Arial" charset="0"/>
              </a:rPr>
              <a:t>Clonal hematopoiesis </a:t>
            </a:r>
            <a:r>
              <a:rPr lang="en-US" sz="2133" dirty="0">
                <a:latin typeface="Arial" charset="0"/>
                <a:ea typeface="Arial" charset="0"/>
                <a:cs typeface="Arial" charset="0"/>
              </a:rPr>
              <a:t>genes</a:t>
            </a:r>
          </a:p>
        </p:txBody>
      </p:sp>
      <p:sp>
        <p:nvSpPr>
          <p:cNvPr id="150" name="TextBox 149">
            <a:extLst>
              <a:ext uri="{FF2B5EF4-FFF2-40B4-BE49-F238E27FC236}">
                <a16:creationId xmlns:a16="http://schemas.microsoft.com/office/drawing/2014/main" id="{16D70EDF-E99A-AB44-B184-CDFDCB2D4A2E}"/>
              </a:ext>
            </a:extLst>
          </p:cNvPr>
          <p:cNvSpPr txBox="1"/>
          <p:nvPr/>
        </p:nvSpPr>
        <p:spPr>
          <a:xfrm>
            <a:off x="7010400" y="1469086"/>
            <a:ext cx="4876801" cy="5530809"/>
          </a:xfrm>
          <a:prstGeom prst="rect">
            <a:avLst/>
          </a:prstGeom>
          <a:noFill/>
          <a:ln>
            <a:solidFill>
              <a:schemeClr val="tx1"/>
            </a:solidFill>
          </a:ln>
        </p:spPr>
        <p:txBody>
          <a:bodyPr wrap="square" rtlCol="0">
            <a:spAutoFit/>
          </a:bodyPr>
          <a:lstStyle/>
          <a:p>
            <a:r>
              <a:rPr lang="en-US" sz="2133" b="1" dirty="0">
                <a:latin typeface="Arial" charset="0"/>
                <a:ea typeface="Arial" charset="0"/>
                <a:cs typeface="Arial" charset="0"/>
              </a:rPr>
              <a:t>Design Implications:</a:t>
            </a:r>
          </a:p>
          <a:p>
            <a:endParaRPr lang="en-US" sz="1467" dirty="0">
              <a:latin typeface="Arial" charset="0"/>
              <a:ea typeface="Arial" charset="0"/>
              <a:cs typeface="Arial" charset="0"/>
            </a:endParaRPr>
          </a:p>
          <a:p>
            <a:pPr marL="457189" indent="-457189">
              <a:buFont typeface="Arial" panose="020B0604020202020204" pitchFamily="34" charset="0"/>
              <a:buChar char="•"/>
            </a:pPr>
            <a:r>
              <a:rPr lang="en-US" sz="1867" dirty="0">
                <a:latin typeface="Arial" charset="0"/>
                <a:ea typeface="Arial" charset="0"/>
                <a:cs typeface="Arial" charset="0"/>
              </a:rPr>
              <a:t>Matched cfDNA-WBC (”tumor-normal”) assay to detect somatic alterations</a:t>
            </a:r>
          </a:p>
          <a:p>
            <a:pPr marL="457189" indent="-457189">
              <a:buFont typeface="Arial" panose="020B0604020202020204" pitchFamily="34" charset="0"/>
              <a:buChar char="•"/>
            </a:pPr>
            <a:endParaRPr lang="en-US" sz="1467" dirty="0">
              <a:latin typeface="Arial" charset="0"/>
              <a:ea typeface="Arial" charset="0"/>
              <a:cs typeface="Arial" charset="0"/>
            </a:endParaRPr>
          </a:p>
          <a:p>
            <a:pPr marL="457189" indent="-457189">
              <a:buFont typeface="Arial" panose="020B0604020202020204" pitchFamily="34" charset="0"/>
              <a:buChar char="•"/>
            </a:pPr>
            <a:r>
              <a:rPr lang="en-US" sz="1867" dirty="0">
                <a:latin typeface="Arial" charset="0"/>
                <a:ea typeface="Arial" charset="0"/>
                <a:cs typeface="Arial" charset="0"/>
              </a:rPr>
              <a:t>Sensitivity for mutation calling depends on ‘duplex’ collapsed coverage</a:t>
            </a:r>
          </a:p>
          <a:p>
            <a:endParaRPr lang="en-US" sz="1467" dirty="0">
              <a:latin typeface="Arial" charset="0"/>
              <a:ea typeface="Arial" charset="0"/>
              <a:cs typeface="Arial" charset="0"/>
            </a:endParaRPr>
          </a:p>
          <a:p>
            <a:pPr marL="457189" indent="-457189">
              <a:buFont typeface="Arial" panose="020B0604020202020204" pitchFamily="34" charset="0"/>
              <a:buChar char="•"/>
            </a:pPr>
            <a:r>
              <a:rPr lang="en-US" sz="1867" dirty="0">
                <a:latin typeface="Arial" charset="0"/>
                <a:ea typeface="Arial" charset="0"/>
                <a:cs typeface="Arial" charset="0"/>
              </a:rPr>
              <a:t>Different sensitivities for different classes of alterations</a:t>
            </a:r>
          </a:p>
          <a:p>
            <a:pPr marL="457189" indent="-457189">
              <a:buFont typeface="Arial" panose="020B0604020202020204" pitchFamily="34" charset="0"/>
              <a:buChar char="•"/>
            </a:pPr>
            <a:endParaRPr lang="en-US" sz="800" dirty="0">
              <a:latin typeface="Arial" charset="0"/>
              <a:ea typeface="Arial" charset="0"/>
              <a:cs typeface="Arial" charset="0"/>
            </a:endParaRPr>
          </a:p>
          <a:p>
            <a:r>
              <a:rPr lang="en-US" sz="1867" dirty="0">
                <a:latin typeface="Arial" charset="0"/>
                <a:ea typeface="Arial" charset="0"/>
                <a:cs typeface="Arial" charset="0"/>
              </a:rPr>
              <a:t>          - Genotyping			+++++</a:t>
            </a:r>
          </a:p>
          <a:p>
            <a:r>
              <a:rPr lang="en-US" sz="1867" dirty="0">
                <a:latin typeface="Arial" charset="0"/>
                <a:ea typeface="Arial" charset="0"/>
                <a:cs typeface="Arial" charset="0"/>
              </a:rPr>
              <a:t>          - </a:t>
            </a:r>
            <a:r>
              <a:rPr lang="en-US" sz="1867" i="1" dirty="0">
                <a:latin typeface="Arial" charset="0"/>
                <a:ea typeface="Arial" charset="0"/>
                <a:cs typeface="Arial" charset="0"/>
              </a:rPr>
              <a:t>De novo</a:t>
            </a:r>
            <a:r>
              <a:rPr lang="en-US" sz="1867" dirty="0">
                <a:latin typeface="Arial" charset="0"/>
                <a:ea typeface="Arial" charset="0"/>
                <a:cs typeface="Arial" charset="0"/>
              </a:rPr>
              <a:t> mutations, indels	++++</a:t>
            </a:r>
          </a:p>
          <a:p>
            <a:r>
              <a:rPr lang="en-US" sz="1867" dirty="0">
                <a:latin typeface="Arial" charset="0"/>
                <a:ea typeface="Arial" charset="0"/>
                <a:cs typeface="Arial" charset="0"/>
              </a:rPr>
              <a:t>          - MSI				+++</a:t>
            </a:r>
          </a:p>
          <a:p>
            <a:r>
              <a:rPr lang="en-US" sz="1867" dirty="0">
                <a:latin typeface="Arial" charset="0"/>
                <a:ea typeface="Arial" charset="0"/>
                <a:cs typeface="Arial" charset="0"/>
              </a:rPr>
              <a:t>          - Rearrangements		+++</a:t>
            </a:r>
          </a:p>
          <a:p>
            <a:r>
              <a:rPr lang="en-US" sz="1867" dirty="0">
                <a:latin typeface="Arial" charset="0"/>
                <a:ea typeface="Arial" charset="0"/>
                <a:cs typeface="Arial" charset="0"/>
              </a:rPr>
              <a:t>          - Copy number			++</a:t>
            </a:r>
          </a:p>
          <a:p>
            <a:r>
              <a:rPr lang="en-US" sz="1867" dirty="0">
                <a:latin typeface="Arial" charset="0"/>
                <a:ea typeface="Arial" charset="0"/>
                <a:cs typeface="Arial" charset="0"/>
              </a:rPr>
              <a:t>          - Tumor mutation burden	○</a:t>
            </a:r>
          </a:p>
        </p:txBody>
      </p:sp>
    </p:spTree>
    <p:extLst>
      <p:ext uri="{BB962C8B-B14F-4D97-AF65-F5344CB8AC3E}">
        <p14:creationId xmlns:p14="http://schemas.microsoft.com/office/powerpoint/2010/main" val="14996721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186267" y="0"/>
            <a:ext cx="12005733" cy="685800"/>
          </a:xfrm>
        </p:spPr>
        <p:txBody>
          <a:bodyPr/>
          <a:lstStyle/>
          <a:p>
            <a:r>
              <a:rPr lang="en-US" dirty="0">
                <a:latin typeface="Arial" charset="0"/>
                <a:ea typeface="ＭＳ Ｐゴシック" charset="0"/>
                <a:cs typeface="Arial" charset="0"/>
              </a:rPr>
              <a:t>MSK-ACCESS: Panel Design</a:t>
            </a:r>
            <a:br>
              <a:rPr lang="en-US" sz="3467" dirty="0">
                <a:latin typeface="Arial" charset="0"/>
                <a:ea typeface="ＭＳ Ｐゴシック" charset="0"/>
                <a:cs typeface="Arial" charset="0"/>
              </a:rPr>
            </a:br>
            <a:r>
              <a:rPr lang="en-US" sz="2667" u="sng" dirty="0">
                <a:latin typeface="Arial" charset="0"/>
                <a:ea typeface="ＭＳ Ｐゴシック" charset="0"/>
                <a:cs typeface="Arial" charset="0"/>
              </a:rPr>
              <a:t>A</a:t>
            </a:r>
            <a:r>
              <a:rPr lang="en-US" sz="2667" dirty="0">
                <a:latin typeface="Arial" charset="0"/>
                <a:ea typeface="ＭＳ Ｐゴシック" charset="0"/>
                <a:cs typeface="Arial" charset="0"/>
              </a:rPr>
              <a:t>nalysis of </a:t>
            </a:r>
            <a:r>
              <a:rPr lang="en-US" sz="2667" u="sng" dirty="0">
                <a:latin typeface="Arial" charset="0"/>
                <a:ea typeface="ＭＳ Ｐゴシック" charset="0"/>
                <a:cs typeface="Arial" charset="0"/>
              </a:rPr>
              <a:t>C</a:t>
            </a:r>
            <a:r>
              <a:rPr lang="en-US" sz="2667" dirty="0">
                <a:latin typeface="Arial" charset="0"/>
                <a:ea typeface="ＭＳ Ｐゴシック" charset="0"/>
                <a:cs typeface="Arial" charset="0"/>
              </a:rPr>
              <a:t>irculating </a:t>
            </a:r>
            <a:r>
              <a:rPr lang="en-US" sz="2667" u="sng" dirty="0">
                <a:latin typeface="Arial" charset="0"/>
                <a:ea typeface="ＭＳ Ｐゴシック" charset="0"/>
                <a:cs typeface="Arial" charset="0"/>
              </a:rPr>
              <a:t>c</a:t>
            </a:r>
            <a:r>
              <a:rPr lang="en-US" sz="2667" dirty="0">
                <a:latin typeface="Arial" charset="0"/>
                <a:ea typeface="ＭＳ Ｐゴシック" charset="0"/>
                <a:cs typeface="Arial" charset="0"/>
              </a:rPr>
              <a:t>fDNA to </a:t>
            </a:r>
            <a:r>
              <a:rPr lang="en-US" sz="2667" u="sng" dirty="0">
                <a:latin typeface="Arial" charset="0"/>
                <a:ea typeface="ＭＳ Ｐゴシック" charset="0"/>
                <a:cs typeface="Arial" charset="0"/>
              </a:rPr>
              <a:t>E</a:t>
            </a:r>
            <a:r>
              <a:rPr lang="en-US" sz="2667" dirty="0">
                <a:latin typeface="Arial" charset="0"/>
                <a:ea typeface="ＭＳ Ｐゴシック" charset="0"/>
                <a:cs typeface="Arial" charset="0"/>
              </a:rPr>
              <a:t>valuate </a:t>
            </a:r>
            <a:r>
              <a:rPr lang="en-US" sz="2667" u="sng" dirty="0">
                <a:latin typeface="Arial" charset="0"/>
                <a:ea typeface="ＭＳ Ｐゴシック" charset="0"/>
                <a:cs typeface="Arial" charset="0"/>
              </a:rPr>
              <a:t>S</a:t>
            </a:r>
            <a:r>
              <a:rPr lang="en-US" sz="2667" dirty="0">
                <a:latin typeface="Arial" charset="0"/>
                <a:ea typeface="ＭＳ Ｐゴシック" charset="0"/>
                <a:cs typeface="Arial" charset="0"/>
              </a:rPr>
              <a:t>omatic </a:t>
            </a:r>
            <a:r>
              <a:rPr lang="en-US" sz="2667" u="sng" dirty="0">
                <a:latin typeface="Arial" charset="0"/>
                <a:ea typeface="ＭＳ Ｐゴシック" charset="0"/>
                <a:cs typeface="Arial" charset="0"/>
              </a:rPr>
              <a:t>S</a:t>
            </a:r>
            <a:r>
              <a:rPr lang="en-US" sz="2667" dirty="0">
                <a:latin typeface="Arial" charset="0"/>
                <a:ea typeface="ＭＳ Ｐゴシック" charset="0"/>
                <a:cs typeface="Arial" charset="0"/>
              </a:rPr>
              <a:t>tatus</a:t>
            </a:r>
          </a:p>
        </p:txBody>
      </p:sp>
      <p:sp>
        <p:nvSpPr>
          <p:cNvPr id="2" name="TextBox 1"/>
          <p:cNvSpPr txBox="1"/>
          <p:nvPr/>
        </p:nvSpPr>
        <p:spPr>
          <a:xfrm>
            <a:off x="482600" y="1507068"/>
            <a:ext cx="11413067" cy="974562"/>
          </a:xfrm>
          <a:prstGeom prst="rect">
            <a:avLst/>
          </a:prstGeom>
          <a:noFill/>
        </p:spPr>
        <p:txBody>
          <a:bodyPr wrap="square" rtlCol="0">
            <a:spAutoFit/>
          </a:bodyPr>
          <a:lstStyle/>
          <a:p>
            <a:r>
              <a:rPr lang="en-US" sz="2133" dirty="0">
                <a:latin typeface="Arial" charset="0"/>
                <a:ea typeface="Arial" charset="0"/>
                <a:cs typeface="Arial" charset="0"/>
              </a:rPr>
              <a:t>MSK-ACCESS is 13% as large, captures 47% of all mutations detected by MSK-IMPACT.</a:t>
            </a:r>
          </a:p>
          <a:p>
            <a:endParaRPr lang="en-US" sz="1467" dirty="0">
              <a:latin typeface="Arial" charset="0"/>
              <a:ea typeface="Arial" charset="0"/>
              <a:cs typeface="Arial" charset="0"/>
            </a:endParaRPr>
          </a:p>
          <a:p>
            <a:r>
              <a:rPr lang="en-US" sz="2133" dirty="0">
                <a:latin typeface="Arial" charset="0"/>
                <a:ea typeface="Arial" charset="0"/>
                <a:cs typeface="Arial" charset="0"/>
              </a:rPr>
              <a:t>Average of 3 mutations per tumor (from MSK-IMPACT cohort).</a:t>
            </a:r>
          </a:p>
        </p:txBody>
      </p:sp>
      <p:pic>
        <p:nvPicPr>
          <p:cNvPr id="6" name="Picture 5"/>
          <p:cNvPicPr>
            <a:picLocks noChangeAspect="1"/>
          </p:cNvPicPr>
          <p:nvPr/>
        </p:nvPicPr>
        <p:blipFill>
          <a:blip r:embed="rId3"/>
          <a:stretch>
            <a:fillRect/>
          </a:stretch>
        </p:blipFill>
        <p:spPr>
          <a:xfrm>
            <a:off x="152400" y="2794000"/>
            <a:ext cx="4021712" cy="3083913"/>
          </a:xfrm>
          <a:prstGeom prst="rect">
            <a:avLst/>
          </a:prstGeom>
        </p:spPr>
      </p:pic>
      <p:pic>
        <p:nvPicPr>
          <p:cNvPr id="7" name="Picture 6"/>
          <p:cNvPicPr>
            <a:picLocks noChangeAspect="1"/>
          </p:cNvPicPr>
          <p:nvPr/>
        </p:nvPicPr>
        <p:blipFill>
          <a:blip r:embed="rId4"/>
          <a:stretch>
            <a:fillRect/>
          </a:stretch>
        </p:blipFill>
        <p:spPr>
          <a:xfrm>
            <a:off x="4077703" y="2793999"/>
            <a:ext cx="3970532" cy="3044668"/>
          </a:xfrm>
          <a:prstGeom prst="rect">
            <a:avLst/>
          </a:prstGeom>
        </p:spPr>
      </p:pic>
      <p:pic>
        <p:nvPicPr>
          <p:cNvPr id="8" name="Picture 7"/>
          <p:cNvPicPr>
            <a:picLocks noChangeAspect="1"/>
          </p:cNvPicPr>
          <p:nvPr/>
        </p:nvPicPr>
        <p:blipFill>
          <a:blip r:embed="rId5"/>
          <a:stretch>
            <a:fillRect/>
          </a:stretch>
        </p:blipFill>
        <p:spPr>
          <a:xfrm>
            <a:off x="8003006" y="2793998"/>
            <a:ext cx="3970532" cy="3044668"/>
          </a:xfrm>
          <a:prstGeom prst="rect">
            <a:avLst/>
          </a:prstGeom>
        </p:spPr>
      </p:pic>
      <p:pic>
        <p:nvPicPr>
          <p:cNvPr id="9" name="Picture 1">
            <a:extLst>
              <a:ext uri="{FF2B5EF4-FFF2-40B4-BE49-F238E27FC236}">
                <a16:creationId xmlns:a16="http://schemas.microsoft.com/office/drawing/2014/main" id="{E081F478-CE16-8A49-8DBD-A6F4355B26A4}"/>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9574289" y="-150566"/>
            <a:ext cx="2694516" cy="98636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889149697"/>
      </p:ext>
    </p:extLst>
  </p:cSld>
  <p:clrMapOvr>
    <a:masterClrMapping/>
  </p:clrMapOvr>
  <p:transition spd="med">
    <p:fade/>
  </p:transition>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314" name="Title 1"/>
          <p:cNvSpPr>
            <a:spLocks noGrp="1"/>
          </p:cNvSpPr>
          <p:nvPr>
            <p:ph type="title"/>
          </p:nvPr>
        </p:nvSpPr>
        <p:spPr>
          <a:xfrm>
            <a:off x="186267" y="0"/>
            <a:ext cx="12005733" cy="685800"/>
          </a:xfrm>
        </p:spPr>
        <p:txBody>
          <a:bodyPr/>
          <a:lstStyle/>
          <a:p>
            <a:r>
              <a:rPr lang="en-US" dirty="0">
                <a:latin typeface="Arial" charset="0"/>
                <a:ea typeface="ＭＳ Ｐゴシック" charset="0"/>
                <a:cs typeface="Arial" charset="0"/>
              </a:rPr>
              <a:t>MSK-ACCESS: Clinical and Research</a:t>
            </a:r>
            <a:endParaRPr lang="en-US" b="0" i="1" dirty="0">
              <a:latin typeface="Arial" charset="0"/>
              <a:ea typeface="ＭＳ Ｐゴシック" charset="0"/>
              <a:cs typeface="Arial" charset="0"/>
            </a:endParaRPr>
          </a:p>
        </p:txBody>
      </p:sp>
      <p:sp>
        <p:nvSpPr>
          <p:cNvPr id="2" name="TextBox 1"/>
          <p:cNvSpPr txBox="1"/>
          <p:nvPr/>
        </p:nvSpPr>
        <p:spPr>
          <a:xfrm>
            <a:off x="1457792" y="1316864"/>
            <a:ext cx="8868833" cy="1077026"/>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marL="380990" indent="-380990">
              <a:buFont typeface="Arial" charset="0"/>
              <a:buChar char="•"/>
            </a:pPr>
            <a:r>
              <a:rPr lang="en-US" sz="2133" dirty="0">
                <a:latin typeface="Arial" charset="0"/>
                <a:ea typeface="Arial" charset="0"/>
                <a:cs typeface="Arial" charset="0"/>
              </a:rPr>
              <a:t>Will results determine clinical intervention or clinical trial enrollment?</a:t>
            </a:r>
          </a:p>
          <a:p>
            <a:pPr marL="380990" indent="-380990">
              <a:buFont typeface="Arial" charset="0"/>
              <a:buChar char="•"/>
            </a:pPr>
            <a:r>
              <a:rPr lang="en-US" sz="2133" dirty="0">
                <a:latin typeface="Arial" charset="0"/>
                <a:ea typeface="Arial" charset="0"/>
                <a:cs typeface="Arial" charset="0"/>
              </a:rPr>
              <a:t>Is a clinical report needed in the EMR?</a:t>
            </a:r>
          </a:p>
          <a:p>
            <a:pPr marL="380990" indent="-380990">
              <a:buFont typeface="Arial" charset="0"/>
              <a:buChar char="•"/>
            </a:pPr>
            <a:r>
              <a:rPr lang="en-US" sz="2133" dirty="0">
                <a:latin typeface="Arial" charset="0"/>
                <a:ea typeface="Arial" charset="0"/>
                <a:cs typeface="Arial" charset="0"/>
              </a:rPr>
              <a:t>Will results be shared with patients?</a:t>
            </a:r>
          </a:p>
        </p:txBody>
      </p:sp>
      <p:cxnSp>
        <p:nvCxnSpPr>
          <p:cNvPr id="5" name="Straight Arrow Connector 4"/>
          <p:cNvCxnSpPr>
            <a:stCxn id="2" idx="2"/>
          </p:cNvCxnSpPr>
          <p:nvPr/>
        </p:nvCxnSpPr>
        <p:spPr>
          <a:xfrm flipH="1">
            <a:off x="2827426" y="2393890"/>
            <a:ext cx="3064783" cy="1242841"/>
          </a:xfrm>
          <a:prstGeom prst="straightConnector1">
            <a:avLst/>
          </a:prstGeom>
          <a:ln>
            <a:tailEnd type="triangle" w="lg" len="lg"/>
          </a:ln>
          <a:effectLst/>
        </p:spPr>
        <p:style>
          <a:lnRef idx="2">
            <a:schemeClr val="accent1"/>
          </a:lnRef>
          <a:fillRef idx="0">
            <a:schemeClr val="accent1"/>
          </a:fillRef>
          <a:effectRef idx="1">
            <a:schemeClr val="accent1"/>
          </a:effectRef>
          <a:fontRef idx="minor">
            <a:schemeClr val="tx1"/>
          </a:fontRef>
        </p:style>
      </p:cxnSp>
      <p:sp>
        <p:nvSpPr>
          <p:cNvPr id="7" name="TextBox 6"/>
          <p:cNvSpPr txBox="1"/>
          <p:nvPr/>
        </p:nvSpPr>
        <p:spPr>
          <a:xfrm>
            <a:off x="2260008" y="2464920"/>
            <a:ext cx="1913467" cy="748795"/>
          </a:xfrm>
          <a:prstGeom prst="rect">
            <a:avLst/>
          </a:prstGeom>
          <a:noFill/>
        </p:spPr>
        <p:txBody>
          <a:bodyPr wrap="square" rtlCol="0">
            <a:spAutoFit/>
          </a:bodyPr>
          <a:lstStyle/>
          <a:p>
            <a:pPr algn="ctr"/>
            <a:r>
              <a:rPr lang="en-US" sz="2133" b="1" dirty="0">
                <a:solidFill>
                  <a:srgbClr val="2986E2"/>
                </a:solidFill>
                <a:latin typeface="Arial" charset="0"/>
                <a:ea typeface="Arial" charset="0"/>
                <a:cs typeface="Arial" charset="0"/>
              </a:rPr>
              <a:t>YES</a:t>
            </a:r>
          </a:p>
          <a:p>
            <a:pPr algn="ctr"/>
            <a:r>
              <a:rPr lang="en-US" sz="2133" b="1" dirty="0">
                <a:solidFill>
                  <a:srgbClr val="2986E2"/>
                </a:solidFill>
                <a:latin typeface="Arial" charset="0"/>
                <a:ea typeface="Arial" charset="0"/>
                <a:cs typeface="Arial" charset="0"/>
              </a:rPr>
              <a:t>(Clinical)</a:t>
            </a:r>
          </a:p>
        </p:txBody>
      </p:sp>
      <p:cxnSp>
        <p:nvCxnSpPr>
          <p:cNvPr id="16" name="Straight Arrow Connector 15"/>
          <p:cNvCxnSpPr/>
          <p:nvPr/>
        </p:nvCxnSpPr>
        <p:spPr>
          <a:xfrm>
            <a:off x="5875272" y="2424861"/>
            <a:ext cx="3060192" cy="1211871"/>
          </a:xfrm>
          <a:prstGeom prst="straightConnector1">
            <a:avLst/>
          </a:prstGeom>
          <a:ln>
            <a:tailEnd type="triangle" w="lg" len="lg"/>
          </a:ln>
          <a:effectLst/>
        </p:spPr>
        <p:style>
          <a:lnRef idx="2">
            <a:schemeClr val="accent1"/>
          </a:lnRef>
          <a:fillRef idx="0">
            <a:schemeClr val="accent1"/>
          </a:fillRef>
          <a:effectRef idx="1">
            <a:schemeClr val="accent1"/>
          </a:effectRef>
          <a:fontRef idx="minor">
            <a:schemeClr val="tx1"/>
          </a:fontRef>
        </p:style>
      </p:cxnSp>
      <p:sp>
        <p:nvSpPr>
          <p:cNvPr id="23" name="TextBox 22"/>
          <p:cNvSpPr txBox="1"/>
          <p:nvPr/>
        </p:nvSpPr>
        <p:spPr>
          <a:xfrm>
            <a:off x="7674905" y="2457392"/>
            <a:ext cx="1913467" cy="748795"/>
          </a:xfrm>
          <a:prstGeom prst="rect">
            <a:avLst/>
          </a:prstGeom>
          <a:noFill/>
        </p:spPr>
        <p:txBody>
          <a:bodyPr wrap="square" rtlCol="0">
            <a:spAutoFit/>
          </a:bodyPr>
          <a:lstStyle/>
          <a:p>
            <a:pPr algn="ctr"/>
            <a:r>
              <a:rPr lang="en-US" sz="2133" b="1" dirty="0">
                <a:solidFill>
                  <a:srgbClr val="2986E2"/>
                </a:solidFill>
                <a:latin typeface="Arial" charset="0"/>
                <a:ea typeface="Arial" charset="0"/>
                <a:cs typeface="Arial" charset="0"/>
              </a:rPr>
              <a:t>NO</a:t>
            </a:r>
          </a:p>
          <a:p>
            <a:pPr algn="ctr"/>
            <a:r>
              <a:rPr lang="en-US" sz="2133" b="1" dirty="0">
                <a:solidFill>
                  <a:srgbClr val="2986E2"/>
                </a:solidFill>
                <a:latin typeface="Arial" charset="0"/>
                <a:ea typeface="Arial" charset="0"/>
                <a:cs typeface="Arial" charset="0"/>
              </a:rPr>
              <a:t>(Research)</a:t>
            </a:r>
          </a:p>
        </p:txBody>
      </p:sp>
      <p:sp>
        <p:nvSpPr>
          <p:cNvPr id="22" name="TextBox 21"/>
          <p:cNvSpPr txBox="1"/>
          <p:nvPr/>
        </p:nvSpPr>
        <p:spPr>
          <a:xfrm>
            <a:off x="668275" y="3682981"/>
            <a:ext cx="5080000" cy="748795"/>
          </a:xfrm>
          <a:prstGeom prst="rect">
            <a:avLst/>
          </a:prstGeom>
          <a:noFill/>
        </p:spPr>
        <p:txBody>
          <a:bodyPr wrap="square" rtlCol="0">
            <a:spAutoFit/>
          </a:bodyPr>
          <a:lstStyle/>
          <a:p>
            <a:r>
              <a:rPr lang="en-US" sz="2133" dirty="0">
                <a:latin typeface="Arial" charset="0"/>
                <a:ea typeface="Arial" charset="0"/>
                <a:cs typeface="Arial" charset="0"/>
              </a:rPr>
              <a:t>Streck tubes to Molecular Pathology</a:t>
            </a:r>
          </a:p>
          <a:p>
            <a:r>
              <a:rPr lang="en-US" sz="2133" dirty="0">
                <a:latin typeface="Arial" charset="0"/>
                <a:ea typeface="Arial" charset="0"/>
                <a:cs typeface="Arial" charset="0"/>
              </a:rPr>
              <a:t>cfDNA straight to sequencing, analysis</a:t>
            </a:r>
          </a:p>
        </p:txBody>
      </p:sp>
      <p:sp>
        <p:nvSpPr>
          <p:cNvPr id="25" name="TextBox 24"/>
          <p:cNvSpPr txBox="1"/>
          <p:nvPr/>
        </p:nvSpPr>
        <p:spPr>
          <a:xfrm>
            <a:off x="6209415" y="3682980"/>
            <a:ext cx="5769935" cy="748795"/>
          </a:xfrm>
          <a:prstGeom prst="rect">
            <a:avLst/>
          </a:prstGeom>
          <a:noFill/>
        </p:spPr>
        <p:txBody>
          <a:bodyPr wrap="square" rtlCol="0">
            <a:spAutoFit/>
          </a:bodyPr>
          <a:lstStyle/>
          <a:p>
            <a:r>
              <a:rPr lang="en-US" sz="2133" dirty="0">
                <a:latin typeface="Arial" charset="0"/>
                <a:ea typeface="Arial" charset="0"/>
                <a:cs typeface="Arial" charset="0"/>
              </a:rPr>
              <a:t>Streck tubes to cfDNA lab</a:t>
            </a:r>
          </a:p>
          <a:p>
            <a:r>
              <a:rPr lang="en-US" sz="2133" dirty="0">
                <a:latin typeface="Arial" charset="0"/>
                <a:ea typeface="Arial" charset="0"/>
                <a:cs typeface="Arial" charset="0"/>
              </a:rPr>
              <a:t>cfDNA banked in research Core for future use</a:t>
            </a:r>
          </a:p>
        </p:txBody>
      </p:sp>
      <p:sp>
        <p:nvSpPr>
          <p:cNvPr id="10" name="TextBox 9">
            <a:extLst>
              <a:ext uri="{FF2B5EF4-FFF2-40B4-BE49-F238E27FC236}">
                <a16:creationId xmlns:a16="http://schemas.microsoft.com/office/drawing/2014/main" id="{BE99E519-CBC2-0445-B6CD-3F731241C3A0}"/>
              </a:ext>
            </a:extLst>
          </p:cNvPr>
          <p:cNvSpPr txBox="1"/>
          <p:nvPr/>
        </p:nvSpPr>
        <p:spPr>
          <a:xfrm>
            <a:off x="6209415" y="4668527"/>
            <a:ext cx="5769935" cy="666977"/>
          </a:xfrm>
          <a:prstGeom prst="rect">
            <a:avLst/>
          </a:prstGeom>
          <a:noFill/>
        </p:spPr>
        <p:txBody>
          <a:bodyPr wrap="square" rtlCol="0">
            <a:spAutoFit/>
          </a:bodyPr>
          <a:lstStyle/>
          <a:p>
            <a:pPr marL="380990" indent="-380990">
              <a:buFontTx/>
              <a:buChar char="-"/>
            </a:pPr>
            <a:r>
              <a:rPr lang="en-US" sz="1867" i="1" dirty="0">
                <a:solidFill>
                  <a:schemeClr val="accent6"/>
                </a:solidFill>
                <a:latin typeface="Arial" charset="0"/>
                <a:ea typeface="Arial" charset="0"/>
                <a:cs typeface="Arial" charset="0"/>
              </a:rPr>
              <a:t>Collaborative process with CMO</a:t>
            </a:r>
          </a:p>
          <a:p>
            <a:pPr marL="380990" indent="-380990">
              <a:buFontTx/>
              <a:buChar char="-"/>
            </a:pPr>
            <a:r>
              <a:rPr lang="en-US" sz="1867" i="1" dirty="0">
                <a:solidFill>
                  <a:schemeClr val="accent6"/>
                </a:solidFill>
                <a:latin typeface="Arial" charset="0"/>
                <a:ea typeface="Arial" charset="0"/>
                <a:cs typeface="Arial" charset="0"/>
              </a:rPr>
              <a:t>Results in single institutional research cohort</a:t>
            </a:r>
          </a:p>
        </p:txBody>
      </p:sp>
      <p:pic>
        <p:nvPicPr>
          <p:cNvPr id="11" name="Picture 1">
            <a:extLst>
              <a:ext uri="{FF2B5EF4-FFF2-40B4-BE49-F238E27FC236}">
                <a16:creationId xmlns:a16="http://schemas.microsoft.com/office/drawing/2014/main" id="{AF5155C3-FF3D-E94A-87F7-22A837EAC23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574289" y="-150566"/>
            <a:ext cx="2694516" cy="98636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684487555"/>
      </p:ext>
    </p:extLst>
  </p:cSld>
  <p:clrMapOvr>
    <a:masterClrMapping/>
  </p:clrMapOvr>
  <p:transition spd="med">
    <p:fade/>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86EF11-DB6D-C646-84E9-4CF2A4ED62F7}"/>
              </a:ext>
            </a:extLst>
          </p:cNvPr>
          <p:cNvSpPr>
            <a:spLocks noGrp="1"/>
          </p:cNvSpPr>
          <p:nvPr>
            <p:ph type="title"/>
          </p:nvPr>
        </p:nvSpPr>
        <p:spPr/>
        <p:txBody>
          <a:bodyPr/>
          <a:lstStyle/>
          <a:p>
            <a:r>
              <a:rPr lang="en-US" sz="3200" dirty="0"/>
              <a:t>MSK-ACCESS: Avoiding Biopsies</a:t>
            </a:r>
          </a:p>
        </p:txBody>
      </p:sp>
      <p:sp>
        <p:nvSpPr>
          <p:cNvPr id="3" name="Content Placeholder 2">
            <a:extLst>
              <a:ext uri="{FF2B5EF4-FFF2-40B4-BE49-F238E27FC236}">
                <a16:creationId xmlns:a16="http://schemas.microsoft.com/office/drawing/2014/main" id="{6AED05F3-316C-264C-A1A5-82B86D8BC0E2}"/>
              </a:ext>
            </a:extLst>
          </p:cNvPr>
          <p:cNvSpPr>
            <a:spLocks noGrp="1"/>
          </p:cNvSpPr>
          <p:nvPr>
            <p:ph idx="4294967295"/>
          </p:nvPr>
        </p:nvSpPr>
        <p:spPr>
          <a:xfrm>
            <a:off x="797984" y="982134"/>
            <a:ext cx="11394016" cy="5177367"/>
          </a:xfrm>
          <a:prstGeom prst="rect">
            <a:avLst/>
          </a:prstGeom>
        </p:spPr>
        <p:txBody>
          <a:bodyPr/>
          <a:lstStyle/>
          <a:p>
            <a:r>
              <a:rPr lang="en-US" dirty="0"/>
              <a:t>Patient scheduled for biopsy</a:t>
            </a:r>
          </a:p>
          <a:p>
            <a:r>
              <a:rPr lang="en-US" dirty="0"/>
              <a:t>MSK-ACCESS returned to clinician in time</a:t>
            </a:r>
          </a:p>
        </p:txBody>
      </p:sp>
      <p:pic>
        <p:nvPicPr>
          <p:cNvPr id="5" name="Picture 4">
            <a:extLst>
              <a:ext uri="{FF2B5EF4-FFF2-40B4-BE49-F238E27FC236}">
                <a16:creationId xmlns:a16="http://schemas.microsoft.com/office/drawing/2014/main" id="{CBAD3C55-FC51-564C-B4CD-3785EC9DF7FE}"/>
              </a:ext>
            </a:extLst>
          </p:cNvPr>
          <p:cNvPicPr>
            <a:picLocks noChangeAspect="1"/>
          </p:cNvPicPr>
          <p:nvPr/>
        </p:nvPicPr>
        <p:blipFill rotWithShape="1">
          <a:blip r:embed="rId2"/>
          <a:srcRect t="3873" b="-1"/>
          <a:stretch/>
        </p:blipFill>
        <p:spPr>
          <a:xfrm>
            <a:off x="1937251" y="3558073"/>
            <a:ext cx="7713307" cy="3203408"/>
          </a:xfrm>
          <a:prstGeom prst="rect">
            <a:avLst/>
          </a:prstGeom>
        </p:spPr>
      </p:pic>
      <p:pic>
        <p:nvPicPr>
          <p:cNvPr id="6" name="Picture 5">
            <a:extLst>
              <a:ext uri="{FF2B5EF4-FFF2-40B4-BE49-F238E27FC236}">
                <a16:creationId xmlns:a16="http://schemas.microsoft.com/office/drawing/2014/main" id="{C8C8BE08-F763-F04A-BD92-9386C8177CC1}"/>
              </a:ext>
            </a:extLst>
          </p:cNvPr>
          <p:cNvPicPr>
            <a:picLocks noChangeAspect="1"/>
          </p:cNvPicPr>
          <p:nvPr/>
        </p:nvPicPr>
        <p:blipFill>
          <a:blip r:embed="rId3"/>
          <a:stretch>
            <a:fillRect/>
          </a:stretch>
        </p:blipFill>
        <p:spPr>
          <a:xfrm>
            <a:off x="699173" y="2198579"/>
            <a:ext cx="10761307" cy="1230421"/>
          </a:xfrm>
          <a:prstGeom prst="rect">
            <a:avLst/>
          </a:prstGeom>
        </p:spPr>
      </p:pic>
    </p:spTree>
    <p:extLst>
      <p:ext uri="{BB962C8B-B14F-4D97-AF65-F5344CB8AC3E}">
        <p14:creationId xmlns:p14="http://schemas.microsoft.com/office/powerpoint/2010/main" val="386602268"/>
      </p:ext>
    </p:extLst>
  </p:cSld>
  <p:clrMapOvr>
    <a:masterClrMapping/>
  </p:clrMapOvr>
  <p:transition spd="med">
    <p:fade/>
  </p:transition>
</p:sld>
</file>

<file path=ppt/slides/slide5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186267" y="0"/>
            <a:ext cx="12005733" cy="685800"/>
          </a:xfrm>
        </p:spPr>
        <p:txBody>
          <a:bodyPr/>
          <a:lstStyle/>
          <a:p>
            <a:r>
              <a:rPr lang="en-US" sz="3200" dirty="0">
                <a:latin typeface="Arial" charset="0"/>
                <a:ea typeface="ＭＳ Ｐゴシック" charset="0"/>
                <a:cs typeface="Arial" charset="0"/>
              </a:rPr>
              <a:t>MSK-ACCESS Results Uploaded to cBioPortal</a:t>
            </a:r>
            <a:endParaRPr lang="en-US" sz="3200" b="0" i="1" dirty="0">
              <a:latin typeface="Arial" charset="0"/>
              <a:ea typeface="ＭＳ Ｐゴシック" charset="0"/>
              <a:cs typeface="Arial" charset="0"/>
            </a:endParaRPr>
          </a:p>
        </p:txBody>
      </p:sp>
      <p:sp>
        <p:nvSpPr>
          <p:cNvPr id="4" name="Rectangle 3"/>
          <p:cNvSpPr/>
          <p:nvPr/>
        </p:nvSpPr>
        <p:spPr>
          <a:xfrm>
            <a:off x="9231016" y="6188358"/>
            <a:ext cx="2537651" cy="63399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pic>
        <p:nvPicPr>
          <p:cNvPr id="3" name="Picture 2"/>
          <p:cNvPicPr>
            <a:picLocks noChangeAspect="1"/>
          </p:cNvPicPr>
          <p:nvPr/>
        </p:nvPicPr>
        <p:blipFill>
          <a:blip r:embed="rId2"/>
          <a:stretch>
            <a:fillRect/>
          </a:stretch>
        </p:blipFill>
        <p:spPr>
          <a:xfrm>
            <a:off x="590297" y="1024535"/>
            <a:ext cx="9793456" cy="5163823"/>
          </a:xfrm>
          <a:prstGeom prst="rect">
            <a:avLst/>
          </a:prstGeom>
          <a:ln>
            <a:solidFill>
              <a:schemeClr val="tx1"/>
            </a:solidFill>
          </a:ln>
        </p:spPr>
      </p:pic>
      <p:sp>
        <p:nvSpPr>
          <p:cNvPr id="6" name="Content Placeholder 2"/>
          <p:cNvSpPr txBox="1">
            <a:spLocks/>
          </p:cNvSpPr>
          <p:nvPr/>
        </p:nvSpPr>
        <p:spPr>
          <a:xfrm>
            <a:off x="6502905" y="1115013"/>
            <a:ext cx="5519887" cy="3174519"/>
          </a:xfrm>
          <a:prstGeom prst="rect">
            <a:avLst/>
          </a:prstGeom>
          <a:ln/>
        </p:spPr>
        <p:style>
          <a:lnRef idx="2">
            <a:schemeClr val="accent1"/>
          </a:lnRef>
          <a:fillRef idx="1">
            <a:schemeClr val="lt1"/>
          </a:fillRef>
          <a:effectRef idx="0">
            <a:schemeClr val="accent1"/>
          </a:effectRef>
          <a:fontRef idx="minor">
            <a:schemeClr val="dk1"/>
          </a:fontRef>
        </p:style>
        <p:txBody>
          <a:bodyPr>
            <a:normAutofit fontScale="92500" lnSpcReduction="20000"/>
          </a:bodyPr>
          <a:lstStyle>
            <a:lvl1pPr marL="341313" indent="-341313" algn="l" defTabSz="455613" rtl="0" eaLnBrk="1" fontAlgn="base" hangingPunct="1">
              <a:spcBef>
                <a:spcPct val="20000"/>
              </a:spcBef>
              <a:spcAft>
                <a:spcPct val="0"/>
              </a:spcAft>
              <a:buFont typeface="Arial" charset="0"/>
              <a:buChar char="•"/>
              <a:defRPr sz="2000" kern="1200">
                <a:solidFill>
                  <a:schemeClr val="tx1"/>
                </a:solidFill>
                <a:latin typeface="Arial"/>
                <a:ea typeface="ＭＳ Ｐゴシック" charset="-128"/>
                <a:cs typeface="Arial"/>
              </a:defRPr>
            </a:lvl1pPr>
            <a:lvl2pPr marL="741363" indent="-284163" algn="l" defTabSz="455613" rtl="0" eaLnBrk="1" fontAlgn="base" hangingPunct="1">
              <a:spcBef>
                <a:spcPct val="20000"/>
              </a:spcBef>
              <a:spcAft>
                <a:spcPct val="0"/>
              </a:spcAft>
              <a:buFont typeface="Arial" charset="0"/>
              <a:buChar char="–"/>
              <a:defRPr sz="2000" kern="1200">
                <a:solidFill>
                  <a:schemeClr val="tx1"/>
                </a:solidFill>
                <a:latin typeface="Arial"/>
                <a:ea typeface="ＭＳ Ｐゴシック" charset="-128"/>
                <a:cs typeface="Arial"/>
              </a:defRPr>
            </a:lvl2pPr>
            <a:lvl3pPr marL="1141413" indent="-227013" algn="l" defTabSz="455613" rtl="0" eaLnBrk="1" fontAlgn="base" hangingPunct="1">
              <a:spcBef>
                <a:spcPct val="20000"/>
              </a:spcBef>
              <a:spcAft>
                <a:spcPct val="0"/>
              </a:spcAft>
              <a:buFont typeface="Arial" charset="0"/>
              <a:buChar char="•"/>
              <a:defRPr sz="2000" kern="1200">
                <a:solidFill>
                  <a:schemeClr val="tx1"/>
                </a:solidFill>
                <a:latin typeface="Arial"/>
                <a:ea typeface="ＭＳ Ｐゴシック" charset="-128"/>
                <a:cs typeface="Arial"/>
              </a:defRPr>
            </a:lvl3pPr>
            <a:lvl4pPr marL="1598613" indent="-227013" algn="l" defTabSz="455613" rtl="0" eaLnBrk="1" fontAlgn="base" hangingPunct="1">
              <a:spcBef>
                <a:spcPct val="20000"/>
              </a:spcBef>
              <a:spcAft>
                <a:spcPct val="0"/>
              </a:spcAft>
              <a:buFont typeface="Arial" charset="0"/>
              <a:buChar char="–"/>
              <a:defRPr sz="2000" kern="1200">
                <a:solidFill>
                  <a:schemeClr val="tx1"/>
                </a:solidFill>
                <a:latin typeface="Arial"/>
                <a:ea typeface="ＭＳ Ｐゴシック" charset="-128"/>
                <a:cs typeface="Arial"/>
              </a:defRPr>
            </a:lvl4pPr>
            <a:lvl5pPr marL="2055813" indent="-227013" algn="l" defTabSz="455613" rtl="0" eaLnBrk="1" fontAlgn="base" hangingPunct="1">
              <a:spcBef>
                <a:spcPct val="20000"/>
              </a:spcBef>
              <a:spcAft>
                <a:spcPct val="0"/>
              </a:spcAft>
              <a:buFont typeface="Arial" charset="0"/>
              <a:buChar char="»"/>
              <a:defRPr sz="2000" kern="1200">
                <a:solidFill>
                  <a:schemeClr val="tx1"/>
                </a:solidFill>
                <a:latin typeface="Arial"/>
                <a:ea typeface="ＭＳ Ｐゴシック" charset="-128"/>
                <a:cs typeface="Arial"/>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4"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a:lstStyle>
          <a:p>
            <a:endParaRPr lang="en-US" sz="933" dirty="0">
              <a:solidFill>
                <a:schemeClr val="accent6"/>
              </a:solidFill>
            </a:endParaRPr>
          </a:p>
          <a:p>
            <a:r>
              <a:rPr lang="en-US" sz="2133" dirty="0">
                <a:solidFill>
                  <a:schemeClr val="accent6"/>
                </a:solidFill>
              </a:rPr>
              <a:t>61-yo male, active smoker, with newly diagnosed lung adenocarcinoma metastatic to pleura, lung, and bone. </a:t>
            </a:r>
          </a:p>
          <a:p>
            <a:endParaRPr lang="en-US" sz="2133" dirty="0">
              <a:solidFill>
                <a:schemeClr val="accent6"/>
              </a:solidFill>
            </a:endParaRPr>
          </a:p>
          <a:p>
            <a:r>
              <a:rPr lang="en-US" sz="2133" dirty="0">
                <a:solidFill>
                  <a:schemeClr val="accent6"/>
                </a:solidFill>
              </a:rPr>
              <a:t>MSK-ACCESS reports BRAF V600E (VAF 1.89%) 14 days after plasma collection. </a:t>
            </a:r>
          </a:p>
          <a:p>
            <a:endParaRPr lang="en-US" sz="2133" dirty="0">
              <a:solidFill>
                <a:schemeClr val="accent6"/>
              </a:solidFill>
            </a:endParaRPr>
          </a:p>
          <a:p>
            <a:r>
              <a:rPr lang="en-US" sz="2133" dirty="0">
                <a:solidFill>
                  <a:schemeClr val="accent6"/>
                </a:solidFill>
              </a:rPr>
              <a:t>Consented to phase II study of encorafenib and binimetinib in patients with </a:t>
            </a:r>
            <a:r>
              <a:rPr lang="en-US" sz="2133" i="1" dirty="0">
                <a:solidFill>
                  <a:schemeClr val="accent6"/>
                </a:solidFill>
              </a:rPr>
              <a:t>BRAF</a:t>
            </a:r>
            <a:r>
              <a:rPr lang="en-US" sz="2133" dirty="0">
                <a:solidFill>
                  <a:schemeClr val="accent6"/>
                </a:solidFill>
              </a:rPr>
              <a:t> V600E-mutated NSCLC. </a:t>
            </a:r>
          </a:p>
        </p:txBody>
      </p:sp>
      <p:pic>
        <p:nvPicPr>
          <p:cNvPr id="5" name="Picture 4">
            <a:extLst>
              <a:ext uri="{FF2B5EF4-FFF2-40B4-BE49-F238E27FC236}">
                <a16:creationId xmlns:a16="http://schemas.microsoft.com/office/drawing/2014/main" id="{3EF1C47F-701A-F847-8BBC-00A204502703}"/>
              </a:ext>
            </a:extLst>
          </p:cNvPr>
          <p:cNvPicPr>
            <a:picLocks noChangeAspect="1"/>
          </p:cNvPicPr>
          <p:nvPr/>
        </p:nvPicPr>
        <p:blipFill rotWithShape="1">
          <a:blip r:embed="rId3"/>
          <a:srcRect b="18218"/>
          <a:stretch/>
        </p:blipFill>
        <p:spPr>
          <a:xfrm>
            <a:off x="6486988" y="4289531"/>
            <a:ext cx="5535803" cy="2311152"/>
          </a:xfrm>
          <a:prstGeom prst="rect">
            <a:avLst/>
          </a:prstGeom>
        </p:spPr>
      </p:pic>
    </p:spTree>
    <p:extLst>
      <p:ext uri="{BB962C8B-B14F-4D97-AF65-F5344CB8AC3E}">
        <p14:creationId xmlns:p14="http://schemas.microsoft.com/office/powerpoint/2010/main" val="1341210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186267" y="0"/>
            <a:ext cx="12005733" cy="685800"/>
          </a:xfrm>
        </p:spPr>
        <p:txBody>
          <a:bodyPr/>
          <a:lstStyle/>
          <a:p>
            <a:r>
              <a:rPr lang="en-US" sz="3200" dirty="0">
                <a:latin typeface="Arial" charset="0"/>
                <a:ea typeface="ＭＳ Ｐゴシック" charset="0"/>
                <a:cs typeface="Arial" charset="0"/>
              </a:rPr>
              <a:t>MSK-ACCESS Results Uploaded to cBioPortal</a:t>
            </a:r>
            <a:endParaRPr lang="en-US" sz="3200" b="0" i="1" dirty="0">
              <a:latin typeface="Arial" charset="0"/>
              <a:ea typeface="ＭＳ Ｐゴシック" charset="0"/>
              <a:cs typeface="Arial" charset="0"/>
            </a:endParaRPr>
          </a:p>
        </p:txBody>
      </p:sp>
      <p:sp>
        <p:nvSpPr>
          <p:cNvPr id="4" name="Rectangle 3"/>
          <p:cNvSpPr/>
          <p:nvPr/>
        </p:nvSpPr>
        <p:spPr>
          <a:xfrm>
            <a:off x="9231016" y="6188358"/>
            <a:ext cx="2537651" cy="63399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pic>
        <p:nvPicPr>
          <p:cNvPr id="5" name="Picture 4"/>
          <p:cNvPicPr>
            <a:picLocks noChangeAspect="1"/>
          </p:cNvPicPr>
          <p:nvPr/>
        </p:nvPicPr>
        <p:blipFill>
          <a:blip r:embed="rId2"/>
          <a:stretch>
            <a:fillRect/>
          </a:stretch>
        </p:blipFill>
        <p:spPr>
          <a:xfrm>
            <a:off x="604479" y="1024536"/>
            <a:ext cx="9716191" cy="4980073"/>
          </a:xfrm>
          <a:prstGeom prst="rect">
            <a:avLst/>
          </a:prstGeom>
          <a:ln>
            <a:solidFill>
              <a:schemeClr val="tx1"/>
            </a:solidFill>
          </a:ln>
        </p:spPr>
      </p:pic>
      <p:sp>
        <p:nvSpPr>
          <p:cNvPr id="6" name="Content Placeholder 2"/>
          <p:cNvSpPr txBox="1">
            <a:spLocks/>
          </p:cNvSpPr>
          <p:nvPr/>
        </p:nvSpPr>
        <p:spPr>
          <a:xfrm>
            <a:off x="6471073" y="1823358"/>
            <a:ext cx="5519887" cy="3731004"/>
          </a:xfrm>
          <a:prstGeom prst="rect">
            <a:avLst/>
          </a:prstGeom>
          <a:ln/>
        </p:spPr>
        <p:style>
          <a:lnRef idx="2">
            <a:schemeClr val="accent1"/>
          </a:lnRef>
          <a:fillRef idx="1">
            <a:schemeClr val="lt1"/>
          </a:fillRef>
          <a:effectRef idx="0">
            <a:schemeClr val="accent1"/>
          </a:effectRef>
          <a:fontRef idx="minor">
            <a:schemeClr val="dk1"/>
          </a:fontRef>
        </p:style>
        <p:txBody>
          <a:bodyPr>
            <a:normAutofit fontScale="85000" lnSpcReduction="20000"/>
          </a:bodyPr>
          <a:lstStyle>
            <a:lvl1pPr marL="341313" indent="-341313" algn="l" defTabSz="455613" rtl="0" eaLnBrk="1" fontAlgn="base" hangingPunct="1">
              <a:spcBef>
                <a:spcPct val="20000"/>
              </a:spcBef>
              <a:spcAft>
                <a:spcPct val="0"/>
              </a:spcAft>
              <a:buFont typeface="Arial" charset="0"/>
              <a:buChar char="•"/>
              <a:defRPr sz="2000" kern="1200">
                <a:solidFill>
                  <a:schemeClr val="tx1"/>
                </a:solidFill>
                <a:latin typeface="Arial"/>
                <a:ea typeface="ＭＳ Ｐゴシック" charset="-128"/>
                <a:cs typeface="Arial"/>
              </a:defRPr>
            </a:lvl1pPr>
            <a:lvl2pPr marL="741363" indent="-284163" algn="l" defTabSz="455613" rtl="0" eaLnBrk="1" fontAlgn="base" hangingPunct="1">
              <a:spcBef>
                <a:spcPct val="20000"/>
              </a:spcBef>
              <a:spcAft>
                <a:spcPct val="0"/>
              </a:spcAft>
              <a:buFont typeface="Arial" charset="0"/>
              <a:buChar char="–"/>
              <a:defRPr sz="2000" kern="1200">
                <a:solidFill>
                  <a:schemeClr val="tx1"/>
                </a:solidFill>
                <a:latin typeface="Arial"/>
                <a:ea typeface="ＭＳ Ｐゴシック" charset="-128"/>
                <a:cs typeface="Arial"/>
              </a:defRPr>
            </a:lvl2pPr>
            <a:lvl3pPr marL="1141413" indent="-227013" algn="l" defTabSz="455613" rtl="0" eaLnBrk="1" fontAlgn="base" hangingPunct="1">
              <a:spcBef>
                <a:spcPct val="20000"/>
              </a:spcBef>
              <a:spcAft>
                <a:spcPct val="0"/>
              </a:spcAft>
              <a:buFont typeface="Arial" charset="0"/>
              <a:buChar char="•"/>
              <a:defRPr sz="2000" kern="1200">
                <a:solidFill>
                  <a:schemeClr val="tx1"/>
                </a:solidFill>
                <a:latin typeface="Arial"/>
                <a:ea typeface="ＭＳ Ｐゴシック" charset="-128"/>
                <a:cs typeface="Arial"/>
              </a:defRPr>
            </a:lvl3pPr>
            <a:lvl4pPr marL="1598613" indent="-227013" algn="l" defTabSz="455613" rtl="0" eaLnBrk="1" fontAlgn="base" hangingPunct="1">
              <a:spcBef>
                <a:spcPct val="20000"/>
              </a:spcBef>
              <a:spcAft>
                <a:spcPct val="0"/>
              </a:spcAft>
              <a:buFont typeface="Arial" charset="0"/>
              <a:buChar char="–"/>
              <a:defRPr sz="2000" kern="1200">
                <a:solidFill>
                  <a:schemeClr val="tx1"/>
                </a:solidFill>
                <a:latin typeface="Arial"/>
                <a:ea typeface="ＭＳ Ｐゴシック" charset="-128"/>
                <a:cs typeface="Arial"/>
              </a:defRPr>
            </a:lvl4pPr>
            <a:lvl5pPr marL="2055813" indent="-227013" algn="l" defTabSz="455613" rtl="0" eaLnBrk="1" fontAlgn="base" hangingPunct="1">
              <a:spcBef>
                <a:spcPct val="20000"/>
              </a:spcBef>
              <a:spcAft>
                <a:spcPct val="0"/>
              </a:spcAft>
              <a:buFont typeface="Arial" charset="0"/>
              <a:buChar char="»"/>
              <a:defRPr sz="2000" kern="1200">
                <a:solidFill>
                  <a:schemeClr val="tx1"/>
                </a:solidFill>
                <a:latin typeface="Arial"/>
                <a:ea typeface="ＭＳ Ｐゴシック" charset="-128"/>
                <a:cs typeface="Arial"/>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4"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a:lstStyle>
          <a:p>
            <a:endParaRPr lang="en-US" sz="933" dirty="0">
              <a:solidFill>
                <a:schemeClr val="accent6"/>
              </a:solidFill>
            </a:endParaRPr>
          </a:p>
          <a:p>
            <a:r>
              <a:rPr lang="en-US" sz="2133" dirty="0">
                <a:solidFill>
                  <a:schemeClr val="accent6"/>
                </a:solidFill>
              </a:rPr>
              <a:t>53-yo never smoker diagnosed with stage IIIA lung adenocarcinoma in 2014. MSK-IMPACT identified ROS1-CD74 fusion. </a:t>
            </a:r>
          </a:p>
          <a:p>
            <a:endParaRPr lang="en-US" sz="2133" dirty="0">
              <a:solidFill>
                <a:schemeClr val="accent6"/>
              </a:solidFill>
            </a:endParaRPr>
          </a:p>
          <a:p>
            <a:r>
              <a:rPr lang="en-US" sz="2133" dirty="0">
                <a:solidFill>
                  <a:schemeClr val="accent6"/>
                </a:solidFill>
              </a:rPr>
              <a:t>Between 2014 and 2019, patient progressed through crizotinib, cabozantinib, and lorlatinib.</a:t>
            </a:r>
          </a:p>
          <a:p>
            <a:endParaRPr lang="en-US" sz="2133" dirty="0">
              <a:solidFill>
                <a:schemeClr val="accent6"/>
              </a:solidFill>
            </a:endParaRPr>
          </a:p>
          <a:p>
            <a:r>
              <a:rPr lang="en-US" sz="2133" dirty="0">
                <a:solidFill>
                  <a:schemeClr val="accent6"/>
                </a:solidFill>
              </a:rPr>
              <a:t>After progression on lorlatinib, MSK-ACCESS identified ROS1-CD74 fusion and ROS1 G2032 resistance mutation (VAF 0.43%).</a:t>
            </a:r>
          </a:p>
          <a:p>
            <a:endParaRPr lang="en-US" sz="2133" dirty="0">
              <a:solidFill>
                <a:schemeClr val="accent6"/>
              </a:solidFill>
            </a:endParaRPr>
          </a:p>
          <a:p>
            <a:r>
              <a:rPr lang="en-US" sz="2133" dirty="0">
                <a:solidFill>
                  <a:schemeClr val="accent6"/>
                </a:solidFill>
              </a:rPr>
              <a:t>Consented to phase I-II study of repotrectinib in patients with ALK, ROS1, NTRK rearr.</a:t>
            </a:r>
          </a:p>
        </p:txBody>
      </p:sp>
    </p:spTree>
    <p:extLst>
      <p:ext uri="{BB962C8B-B14F-4D97-AF65-F5344CB8AC3E}">
        <p14:creationId xmlns:p14="http://schemas.microsoft.com/office/powerpoint/2010/main" val="1740682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186267" y="0"/>
            <a:ext cx="12005733" cy="685800"/>
          </a:xfrm>
        </p:spPr>
        <p:txBody>
          <a:bodyPr/>
          <a:lstStyle/>
          <a:p>
            <a:r>
              <a:rPr lang="en-US" sz="3200" dirty="0">
                <a:latin typeface="Arial" charset="0"/>
                <a:ea typeface="ＭＳ Ｐゴシック" charset="0"/>
                <a:cs typeface="Arial" charset="0"/>
              </a:rPr>
              <a:t>ctDNA Screening for Minimal Residual Disease</a:t>
            </a:r>
          </a:p>
        </p:txBody>
      </p:sp>
      <p:sp>
        <p:nvSpPr>
          <p:cNvPr id="6" name="TextBox 5">
            <a:extLst>
              <a:ext uri="{FF2B5EF4-FFF2-40B4-BE49-F238E27FC236}">
                <a16:creationId xmlns:a16="http://schemas.microsoft.com/office/drawing/2014/main" id="{22D30ABB-15C9-EB48-9641-D4F75C981B6C}"/>
              </a:ext>
            </a:extLst>
          </p:cNvPr>
          <p:cNvSpPr txBox="1"/>
          <p:nvPr/>
        </p:nvSpPr>
        <p:spPr>
          <a:xfrm>
            <a:off x="689812" y="5045877"/>
            <a:ext cx="10780293" cy="1241622"/>
          </a:xfrm>
          <a:prstGeom prst="rect">
            <a:avLst/>
          </a:prstGeom>
          <a:noFill/>
        </p:spPr>
        <p:txBody>
          <a:bodyPr wrap="square" rtlCol="0">
            <a:spAutoFit/>
          </a:bodyPr>
          <a:lstStyle/>
          <a:p>
            <a:r>
              <a:rPr lang="en-US" sz="1867" b="1" dirty="0">
                <a:latin typeface="Arial" panose="020B0604020202020204" pitchFamily="34" charset="0"/>
                <a:cs typeface="Arial" panose="020B0604020202020204" pitchFamily="34" charset="0"/>
              </a:rPr>
              <a:t>IRB #18-399 (NCT03832569)</a:t>
            </a:r>
          </a:p>
          <a:p>
            <a:r>
              <a:rPr lang="en-US" sz="1867" i="1" dirty="0">
                <a:latin typeface="Arial" panose="020B0604020202020204" pitchFamily="34" charset="0"/>
                <a:cs typeface="Arial" panose="020B0604020202020204" pitchFamily="34" charset="0"/>
              </a:rPr>
              <a:t>A randomized double-blind study of adjuvant pembrolizumab or placebo in patients with MSI-H tumors with persistent circulating tumor DNA following surgery</a:t>
            </a:r>
          </a:p>
          <a:p>
            <a:r>
              <a:rPr lang="en-US" sz="1867" dirty="0">
                <a:latin typeface="Arial" panose="020B0604020202020204" pitchFamily="34" charset="0"/>
                <a:cs typeface="Arial" panose="020B0604020202020204" pitchFamily="34" charset="0"/>
              </a:rPr>
              <a:t>PI: Dr. Yelena Janjigian</a:t>
            </a:r>
          </a:p>
        </p:txBody>
      </p:sp>
      <p:sp>
        <p:nvSpPr>
          <p:cNvPr id="7" name="TextBox 6">
            <a:extLst>
              <a:ext uri="{FF2B5EF4-FFF2-40B4-BE49-F238E27FC236}">
                <a16:creationId xmlns:a16="http://schemas.microsoft.com/office/drawing/2014/main" id="{63E398DD-B6C0-7641-B10B-38BDFCCD9EA1}"/>
              </a:ext>
            </a:extLst>
          </p:cNvPr>
          <p:cNvSpPr txBox="1"/>
          <p:nvPr/>
        </p:nvSpPr>
        <p:spPr>
          <a:xfrm>
            <a:off x="721895" y="1056271"/>
            <a:ext cx="10780293" cy="584775"/>
          </a:xfrm>
          <a:prstGeom prst="rect">
            <a:avLst/>
          </a:prstGeom>
          <a:noFill/>
        </p:spPr>
        <p:txBody>
          <a:bodyPr wrap="square" rtlCol="0">
            <a:spAutoFit/>
          </a:bodyPr>
          <a:lstStyle/>
          <a:p>
            <a:r>
              <a:rPr lang="en-US" sz="1600" dirty="0">
                <a:latin typeface="Arial" panose="020B0604020202020204" pitchFamily="34" charset="0"/>
                <a:cs typeface="Arial" panose="020B0604020202020204" pitchFamily="34" charset="0"/>
              </a:rPr>
              <a:t>MRD Clinical Trials Schematic</a:t>
            </a:r>
          </a:p>
          <a:p>
            <a:r>
              <a:rPr lang="en-US" sz="1600" i="1" dirty="0">
                <a:latin typeface="Arial" panose="020B0604020202020204" pitchFamily="34" charset="0"/>
                <a:cs typeface="Arial" panose="020B0604020202020204" pitchFamily="34" charset="0"/>
              </a:rPr>
              <a:t>Precision Interception and Prevention Initiative (L. Diaz)</a:t>
            </a:r>
          </a:p>
        </p:txBody>
      </p:sp>
      <p:pic>
        <p:nvPicPr>
          <p:cNvPr id="3" name="Picture 2">
            <a:extLst>
              <a:ext uri="{FF2B5EF4-FFF2-40B4-BE49-F238E27FC236}">
                <a16:creationId xmlns:a16="http://schemas.microsoft.com/office/drawing/2014/main" id="{FD82AD2A-2D2E-DF47-B7FB-196C57758AE3}"/>
              </a:ext>
            </a:extLst>
          </p:cNvPr>
          <p:cNvPicPr>
            <a:picLocks noChangeAspect="1"/>
          </p:cNvPicPr>
          <p:nvPr/>
        </p:nvPicPr>
        <p:blipFill>
          <a:blip r:embed="rId3"/>
          <a:stretch>
            <a:fillRect/>
          </a:stretch>
        </p:blipFill>
        <p:spPr>
          <a:xfrm>
            <a:off x="1301035" y="1687258"/>
            <a:ext cx="9872395" cy="3183396"/>
          </a:xfrm>
          <a:prstGeom prst="rect">
            <a:avLst/>
          </a:prstGeom>
        </p:spPr>
      </p:pic>
    </p:spTree>
    <p:extLst>
      <p:ext uri="{BB962C8B-B14F-4D97-AF65-F5344CB8AC3E}">
        <p14:creationId xmlns:p14="http://schemas.microsoft.com/office/powerpoint/2010/main" val="759058251"/>
      </p:ext>
    </p:extLst>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764109-13B1-BF4F-A8B9-C0E9ECD3C8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B1A96E-1628-8FDF-E564-0201A73F99A6}"/>
              </a:ext>
            </a:extLst>
          </p:cNvPr>
          <p:cNvSpPr>
            <a:spLocks noGrp="1"/>
          </p:cNvSpPr>
          <p:nvPr>
            <p:ph type="title"/>
          </p:nvPr>
        </p:nvSpPr>
        <p:spPr>
          <a:xfrm>
            <a:off x="236043" y="265814"/>
            <a:ext cx="11394276" cy="685235"/>
          </a:xfrm>
        </p:spPr>
        <p:txBody>
          <a:bodyPr/>
          <a:lstStyle/>
          <a:p>
            <a:r>
              <a:rPr lang="en-US" sz="3200" dirty="0">
                <a:latin typeface="Arial" panose="020B0604020202020204" pitchFamily="34" charset="0"/>
                <a:cs typeface="Arial" panose="020B0604020202020204" pitchFamily="34" charset="0"/>
              </a:rPr>
              <a:t>What is a Biomarker Anyway?</a:t>
            </a:r>
          </a:p>
        </p:txBody>
      </p:sp>
      <p:sp>
        <p:nvSpPr>
          <p:cNvPr id="22" name="TextBox 21">
            <a:extLst>
              <a:ext uri="{FF2B5EF4-FFF2-40B4-BE49-F238E27FC236}">
                <a16:creationId xmlns:a16="http://schemas.microsoft.com/office/drawing/2014/main" id="{FC09264E-6123-C51F-4574-B1185CF86155}"/>
              </a:ext>
            </a:extLst>
          </p:cNvPr>
          <p:cNvSpPr txBox="1"/>
          <p:nvPr/>
        </p:nvSpPr>
        <p:spPr>
          <a:xfrm>
            <a:off x="961810" y="1003251"/>
            <a:ext cx="10268380" cy="1200329"/>
          </a:xfrm>
          <a:prstGeom prst="rect">
            <a:avLst/>
          </a:prstGeom>
          <a:noFill/>
        </p:spPr>
        <p:txBody>
          <a:bodyPr wrap="square" rtlCol="0">
            <a:spAutoFit/>
          </a:bodyPr>
          <a:lstStyle/>
          <a:p>
            <a:r>
              <a:rPr lang="en-US" sz="2400" dirty="0">
                <a:latin typeface="Arial" charset="0"/>
                <a:ea typeface="Arial" charset="0"/>
                <a:cs typeface="Arial" charset="0"/>
              </a:rPr>
              <a:t>“A measurable substance in an organism whose presence is indicative of some phenomenon such as disease, infection, or environmental exposure.”</a:t>
            </a:r>
          </a:p>
        </p:txBody>
      </p:sp>
      <p:grpSp>
        <p:nvGrpSpPr>
          <p:cNvPr id="3" name="Group 2">
            <a:extLst>
              <a:ext uri="{FF2B5EF4-FFF2-40B4-BE49-F238E27FC236}">
                <a16:creationId xmlns:a16="http://schemas.microsoft.com/office/drawing/2014/main" id="{B74C1F5F-6FC1-AD0A-1CD7-ADFB7CB97DCE}"/>
              </a:ext>
            </a:extLst>
          </p:cNvPr>
          <p:cNvGrpSpPr/>
          <p:nvPr/>
        </p:nvGrpSpPr>
        <p:grpSpPr>
          <a:xfrm>
            <a:off x="2506583" y="2597238"/>
            <a:ext cx="6733111" cy="3880567"/>
            <a:chOff x="5813308" y="2203580"/>
            <a:chExt cx="5799643" cy="3342571"/>
          </a:xfrm>
        </p:grpSpPr>
        <p:pic>
          <p:nvPicPr>
            <p:cNvPr id="4" name="Picture 4" descr="The exception to the Central Dogma">
              <a:extLst>
                <a:ext uri="{FF2B5EF4-FFF2-40B4-BE49-F238E27FC236}">
                  <a16:creationId xmlns:a16="http://schemas.microsoft.com/office/drawing/2014/main" id="{E6383F39-9BB6-9F41-85A8-C243C2F57A3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3589"/>
            <a:stretch>
              <a:fillRect/>
            </a:stretch>
          </p:blipFill>
          <p:spPr bwMode="auto">
            <a:xfrm>
              <a:off x="5813308" y="2203580"/>
              <a:ext cx="5799643" cy="334257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B6F511EA-19E4-9865-B5FE-FF5AF17B6726}"/>
                </a:ext>
              </a:extLst>
            </p:cNvPr>
            <p:cNvSpPr/>
            <p:nvPr/>
          </p:nvSpPr>
          <p:spPr>
            <a:xfrm>
              <a:off x="7243280" y="3719246"/>
              <a:ext cx="1119883" cy="4726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TextBox 5">
            <a:extLst>
              <a:ext uri="{FF2B5EF4-FFF2-40B4-BE49-F238E27FC236}">
                <a16:creationId xmlns:a16="http://schemas.microsoft.com/office/drawing/2014/main" id="{069005A1-B830-C712-44FF-9B70CEC9F87E}"/>
              </a:ext>
            </a:extLst>
          </p:cNvPr>
          <p:cNvSpPr txBox="1"/>
          <p:nvPr/>
        </p:nvSpPr>
        <p:spPr>
          <a:xfrm>
            <a:off x="3146001" y="3932373"/>
            <a:ext cx="418704" cy="246221"/>
          </a:xfrm>
          <a:prstGeom prst="rect">
            <a:avLst/>
          </a:prstGeom>
          <a:noFill/>
        </p:spPr>
        <p:txBody>
          <a:bodyPr wrap="none" rtlCol="0">
            <a:spAutoFit/>
          </a:bodyPr>
          <a:lstStyle/>
          <a:p>
            <a:pPr algn="l"/>
            <a:r>
              <a:rPr lang="en-US" sz="1000" dirty="0">
                <a:solidFill>
                  <a:srgbClr val="272524"/>
                </a:solidFill>
              </a:rPr>
              <a:t>CH</a:t>
            </a:r>
            <a:r>
              <a:rPr lang="en-US" sz="1000" baseline="-25000" dirty="0">
                <a:solidFill>
                  <a:srgbClr val="272524"/>
                </a:solidFill>
              </a:rPr>
              <a:t>3</a:t>
            </a:r>
            <a:endParaRPr lang="en-US" sz="1000" dirty="0">
              <a:solidFill>
                <a:srgbClr val="272524"/>
              </a:solidFill>
            </a:endParaRPr>
          </a:p>
        </p:txBody>
      </p:sp>
      <p:cxnSp>
        <p:nvCxnSpPr>
          <p:cNvPr id="8" name="Straight Connector 7">
            <a:extLst>
              <a:ext uri="{FF2B5EF4-FFF2-40B4-BE49-F238E27FC236}">
                <a16:creationId xmlns:a16="http://schemas.microsoft.com/office/drawing/2014/main" id="{A2B095E3-FB34-385B-2412-5C6BA094357E}"/>
              </a:ext>
            </a:extLst>
          </p:cNvPr>
          <p:cNvCxnSpPr>
            <a:cxnSpLocks/>
          </p:cNvCxnSpPr>
          <p:nvPr/>
        </p:nvCxnSpPr>
        <p:spPr>
          <a:xfrm>
            <a:off x="3279227" y="4119811"/>
            <a:ext cx="0" cy="11695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32129171"/>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C88FEF-B6E5-83D6-5C60-D2C2493A12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882645-2CB5-6A78-AE73-3529E0507496}"/>
              </a:ext>
            </a:extLst>
          </p:cNvPr>
          <p:cNvSpPr>
            <a:spLocks noGrp="1"/>
          </p:cNvSpPr>
          <p:nvPr>
            <p:ph type="title"/>
          </p:nvPr>
        </p:nvSpPr>
        <p:spPr>
          <a:xfrm>
            <a:off x="236043" y="265814"/>
            <a:ext cx="11394276" cy="685235"/>
          </a:xfrm>
        </p:spPr>
        <p:txBody>
          <a:bodyPr/>
          <a:lstStyle/>
          <a:p>
            <a:r>
              <a:rPr lang="en-US" sz="3200" dirty="0">
                <a:latin typeface="Arial" panose="020B0604020202020204" pitchFamily="34" charset="0"/>
                <a:cs typeface="Arial" panose="020B0604020202020204" pitchFamily="34" charset="0"/>
              </a:rPr>
              <a:t>What is a Biomarker Anyway?</a:t>
            </a:r>
          </a:p>
        </p:txBody>
      </p:sp>
      <p:sp>
        <p:nvSpPr>
          <p:cNvPr id="22" name="TextBox 21">
            <a:extLst>
              <a:ext uri="{FF2B5EF4-FFF2-40B4-BE49-F238E27FC236}">
                <a16:creationId xmlns:a16="http://schemas.microsoft.com/office/drawing/2014/main" id="{F9455479-2512-011A-B358-B98499075CBE}"/>
              </a:ext>
            </a:extLst>
          </p:cNvPr>
          <p:cNvSpPr txBox="1"/>
          <p:nvPr/>
        </p:nvSpPr>
        <p:spPr>
          <a:xfrm>
            <a:off x="961810" y="1003251"/>
            <a:ext cx="10268380" cy="1200329"/>
          </a:xfrm>
          <a:prstGeom prst="rect">
            <a:avLst/>
          </a:prstGeom>
          <a:noFill/>
        </p:spPr>
        <p:txBody>
          <a:bodyPr wrap="square" rtlCol="0">
            <a:spAutoFit/>
          </a:bodyPr>
          <a:lstStyle/>
          <a:p>
            <a:r>
              <a:rPr lang="en-US" sz="2400" dirty="0">
                <a:latin typeface="Arial" charset="0"/>
                <a:ea typeface="Arial" charset="0"/>
                <a:cs typeface="Arial" charset="0"/>
              </a:rPr>
              <a:t>“A measurable substance in an organism whose presence is indicative of some phenomenon such as disease, infection, or environmental exposure.”</a:t>
            </a:r>
          </a:p>
        </p:txBody>
      </p:sp>
      <p:grpSp>
        <p:nvGrpSpPr>
          <p:cNvPr id="3" name="Group 2">
            <a:extLst>
              <a:ext uri="{FF2B5EF4-FFF2-40B4-BE49-F238E27FC236}">
                <a16:creationId xmlns:a16="http://schemas.microsoft.com/office/drawing/2014/main" id="{890C3237-BE69-BCBE-029B-1A29BDECF1E0}"/>
              </a:ext>
            </a:extLst>
          </p:cNvPr>
          <p:cNvGrpSpPr/>
          <p:nvPr/>
        </p:nvGrpSpPr>
        <p:grpSpPr>
          <a:xfrm>
            <a:off x="2490416" y="2597238"/>
            <a:ext cx="6733111" cy="3880567"/>
            <a:chOff x="5813308" y="2203580"/>
            <a:chExt cx="5799643" cy="3342571"/>
          </a:xfrm>
        </p:grpSpPr>
        <p:pic>
          <p:nvPicPr>
            <p:cNvPr id="4" name="Picture 4" descr="The exception to the Central Dogma">
              <a:extLst>
                <a:ext uri="{FF2B5EF4-FFF2-40B4-BE49-F238E27FC236}">
                  <a16:creationId xmlns:a16="http://schemas.microsoft.com/office/drawing/2014/main" id="{A1397541-0820-28CD-5482-C223F825B2F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3589"/>
            <a:stretch>
              <a:fillRect/>
            </a:stretch>
          </p:blipFill>
          <p:spPr bwMode="auto">
            <a:xfrm>
              <a:off x="5813308" y="2203580"/>
              <a:ext cx="5799643" cy="334257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10C19D04-E053-BB84-9F12-1B7FCC3064C5}"/>
                </a:ext>
              </a:extLst>
            </p:cNvPr>
            <p:cNvSpPr/>
            <p:nvPr/>
          </p:nvSpPr>
          <p:spPr>
            <a:xfrm>
              <a:off x="7243280" y="3719246"/>
              <a:ext cx="1119883" cy="4726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TextBox 5">
            <a:extLst>
              <a:ext uri="{FF2B5EF4-FFF2-40B4-BE49-F238E27FC236}">
                <a16:creationId xmlns:a16="http://schemas.microsoft.com/office/drawing/2014/main" id="{77006963-9D99-AE5F-FAC4-5DF4DDD3D8BB}"/>
              </a:ext>
            </a:extLst>
          </p:cNvPr>
          <p:cNvSpPr txBox="1"/>
          <p:nvPr/>
        </p:nvSpPr>
        <p:spPr>
          <a:xfrm>
            <a:off x="3146001" y="3932373"/>
            <a:ext cx="418704" cy="246221"/>
          </a:xfrm>
          <a:prstGeom prst="rect">
            <a:avLst/>
          </a:prstGeom>
          <a:noFill/>
        </p:spPr>
        <p:txBody>
          <a:bodyPr wrap="none" rtlCol="0">
            <a:spAutoFit/>
          </a:bodyPr>
          <a:lstStyle/>
          <a:p>
            <a:pPr algn="l"/>
            <a:r>
              <a:rPr lang="en-US" sz="1000" dirty="0">
                <a:solidFill>
                  <a:srgbClr val="272524"/>
                </a:solidFill>
              </a:rPr>
              <a:t>CH</a:t>
            </a:r>
            <a:r>
              <a:rPr lang="en-US" sz="1000" baseline="-25000" dirty="0">
                <a:solidFill>
                  <a:srgbClr val="272524"/>
                </a:solidFill>
              </a:rPr>
              <a:t>3</a:t>
            </a:r>
            <a:endParaRPr lang="en-US" sz="1000" dirty="0">
              <a:solidFill>
                <a:srgbClr val="272524"/>
              </a:solidFill>
            </a:endParaRPr>
          </a:p>
        </p:txBody>
      </p:sp>
      <p:cxnSp>
        <p:nvCxnSpPr>
          <p:cNvPr id="8" name="Straight Connector 7">
            <a:extLst>
              <a:ext uri="{FF2B5EF4-FFF2-40B4-BE49-F238E27FC236}">
                <a16:creationId xmlns:a16="http://schemas.microsoft.com/office/drawing/2014/main" id="{7A36D227-C0AB-C276-D1EA-338A4AB0E191}"/>
              </a:ext>
            </a:extLst>
          </p:cNvPr>
          <p:cNvCxnSpPr>
            <a:cxnSpLocks/>
          </p:cNvCxnSpPr>
          <p:nvPr/>
        </p:nvCxnSpPr>
        <p:spPr>
          <a:xfrm>
            <a:off x="3279227" y="4119811"/>
            <a:ext cx="0" cy="11695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0CBFA70F-9AEC-165E-711C-5AB5F382B924}"/>
              </a:ext>
            </a:extLst>
          </p:cNvPr>
          <p:cNvSpPr/>
          <p:nvPr/>
        </p:nvSpPr>
        <p:spPr>
          <a:xfrm>
            <a:off x="4822257" y="2203580"/>
            <a:ext cx="2069431" cy="4274225"/>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172997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900EFA-C822-4177-2D45-DFA283A54E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F83C12-1CD9-5415-9827-EF07C357BD2E}"/>
              </a:ext>
            </a:extLst>
          </p:cNvPr>
          <p:cNvSpPr>
            <a:spLocks noGrp="1"/>
          </p:cNvSpPr>
          <p:nvPr>
            <p:ph type="title"/>
          </p:nvPr>
        </p:nvSpPr>
        <p:spPr>
          <a:xfrm>
            <a:off x="236043" y="265814"/>
            <a:ext cx="11394276" cy="685235"/>
          </a:xfrm>
        </p:spPr>
        <p:txBody>
          <a:bodyPr/>
          <a:lstStyle/>
          <a:p>
            <a:r>
              <a:rPr lang="en-US" sz="3200" dirty="0">
                <a:latin typeface="Arial" panose="020B0604020202020204" pitchFamily="34" charset="0"/>
                <a:cs typeface="Arial" panose="020B0604020202020204" pitchFamily="34" charset="0"/>
              </a:rPr>
              <a:t>RNA as a biomarker</a:t>
            </a:r>
          </a:p>
        </p:txBody>
      </p:sp>
      <p:sp>
        <p:nvSpPr>
          <p:cNvPr id="22" name="TextBox 21">
            <a:extLst>
              <a:ext uri="{FF2B5EF4-FFF2-40B4-BE49-F238E27FC236}">
                <a16:creationId xmlns:a16="http://schemas.microsoft.com/office/drawing/2014/main" id="{8C1EF89B-AD3D-45AF-F401-19ADF1B209A5}"/>
              </a:ext>
            </a:extLst>
          </p:cNvPr>
          <p:cNvSpPr txBox="1"/>
          <p:nvPr/>
        </p:nvSpPr>
        <p:spPr>
          <a:xfrm>
            <a:off x="962525" y="1147629"/>
            <a:ext cx="5050771" cy="1938992"/>
          </a:xfrm>
          <a:prstGeom prst="rect">
            <a:avLst/>
          </a:prstGeom>
          <a:noFill/>
        </p:spPr>
        <p:txBody>
          <a:bodyPr wrap="square" rtlCol="0">
            <a:spAutoFit/>
          </a:bodyPr>
          <a:lstStyle/>
          <a:p>
            <a:pPr marL="342900" indent="-342900">
              <a:buFont typeface="Arial" panose="020B0604020202020204" pitchFamily="34" charset="0"/>
              <a:buChar char="•"/>
            </a:pPr>
            <a:r>
              <a:rPr lang="en-US" sz="2400" dirty="0">
                <a:latin typeface="Arial" charset="0"/>
                <a:ea typeface="Arial" charset="0"/>
                <a:cs typeface="Arial" charset="0"/>
              </a:rPr>
              <a:t>Gene fusions</a:t>
            </a:r>
          </a:p>
          <a:p>
            <a:pPr marL="342900" indent="-342900">
              <a:buFont typeface="Arial" panose="020B0604020202020204" pitchFamily="34" charset="0"/>
              <a:buChar char="•"/>
            </a:pPr>
            <a:r>
              <a:rPr lang="en-US" sz="2400" dirty="0">
                <a:latin typeface="Arial" charset="0"/>
                <a:ea typeface="Arial" charset="0"/>
                <a:cs typeface="Arial" charset="0"/>
              </a:rPr>
              <a:t>Overexpressed genes</a:t>
            </a:r>
          </a:p>
          <a:p>
            <a:pPr marL="342900" indent="-342900">
              <a:buFont typeface="Arial" panose="020B0604020202020204" pitchFamily="34" charset="0"/>
              <a:buChar char="•"/>
            </a:pPr>
            <a:r>
              <a:rPr lang="en-US" sz="2400" dirty="0">
                <a:latin typeface="Arial" charset="0"/>
                <a:ea typeface="Arial" charset="0"/>
                <a:cs typeface="Arial" charset="0"/>
              </a:rPr>
              <a:t>Expression Signatures</a:t>
            </a:r>
          </a:p>
          <a:p>
            <a:pPr marL="342900" indent="-342900">
              <a:buFont typeface="Arial" panose="020B0604020202020204" pitchFamily="34" charset="0"/>
              <a:buChar char="•"/>
            </a:pPr>
            <a:r>
              <a:rPr lang="en-US" sz="2400" dirty="0">
                <a:latin typeface="Arial" charset="0"/>
                <a:ea typeface="Arial" charset="0"/>
                <a:cs typeface="Arial" charset="0"/>
              </a:rPr>
              <a:t>Splicing changes</a:t>
            </a:r>
          </a:p>
          <a:p>
            <a:pPr marL="342900" indent="-342900">
              <a:buFont typeface="Arial" panose="020B0604020202020204" pitchFamily="34" charset="0"/>
              <a:buChar char="•"/>
            </a:pPr>
            <a:r>
              <a:rPr lang="en-US" sz="2400" dirty="0">
                <a:latin typeface="Arial" charset="0"/>
                <a:ea typeface="Arial" charset="0"/>
                <a:cs typeface="Arial" charset="0"/>
              </a:rPr>
              <a:t>Immunotherapy response</a:t>
            </a:r>
          </a:p>
        </p:txBody>
      </p:sp>
    </p:spTree>
    <p:extLst>
      <p:ext uri="{BB962C8B-B14F-4D97-AF65-F5344CB8AC3E}">
        <p14:creationId xmlns:p14="http://schemas.microsoft.com/office/powerpoint/2010/main" val="207712869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FDD2DA4-B4A9-4953-9957-A7FE03E76861}"/>
              </a:ext>
            </a:extLst>
          </p:cNvPr>
          <p:cNvSpPr>
            <a:spLocks noGrp="1"/>
          </p:cNvSpPr>
          <p:nvPr>
            <p:ph type="sldNum" sz="quarter" idx="11"/>
          </p:nvPr>
        </p:nvSpPr>
        <p:spPr/>
        <p:txBody>
          <a:bodyPr/>
          <a:lstStyle/>
          <a:p>
            <a:fld id="{523A240F-EAFE-E84F-B44C-6D7A08E0E409}" type="slidenum">
              <a:rPr lang="en-US" smtClean="0"/>
              <a:pPr/>
              <a:t>62</a:t>
            </a:fld>
            <a:endParaRPr lang="en-US"/>
          </a:p>
        </p:txBody>
      </p:sp>
      <p:sp>
        <p:nvSpPr>
          <p:cNvPr id="6" name="Footer Placeholder 5">
            <a:extLst>
              <a:ext uri="{FF2B5EF4-FFF2-40B4-BE49-F238E27FC236}">
                <a16:creationId xmlns:a16="http://schemas.microsoft.com/office/drawing/2014/main" id="{64897807-4613-6141-8872-9CD0F142386E}"/>
              </a:ext>
            </a:extLst>
          </p:cNvPr>
          <p:cNvSpPr>
            <a:spLocks noGrp="1"/>
          </p:cNvSpPr>
          <p:nvPr>
            <p:ph type="ftr" sz="quarter" idx="10"/>
          </p:nvPr>
        </p:nvSpPr>
        <p:spPr/>
        <p:txBody>
          <a:bodyPr/>
          <a:lstStyle/>
          <a:p>
            <a:r>
              <a:rPr lang="en-US"/>
              <a:t>MSK Confidential — do not distribute</a:t>
            </a:r>
          </a:p>
        </p:txBody>
      </p:sp>
      <p:sp>
        <p:nvSpPr>
          <p:cNvPr id="9" name="Text Placeholder 8">
            <a:extLst>
              <a:ext uri="{FF2B5EF4-FFF2-40B4-BE49-F238E27FC236}">
                <a16:creationId xmlns:a16="http://schemas.microsoft.com/office/drawing/2014/main" id="{1ED53289-1065-0D3E-C359-DB4A1EACC162}"/>
              </a:ext>
            </a:extLst>
          </p:cNvPr>
          <p:cNvSpPr>
            <a:spLocks noGrp="1"/>
          </p:cNvSpPr>
          <p:nvPr>
            <p:ph type="body" sz="half" idx="2"/>
          </p:nvPr>
        </p:nvSpPr>
        <p:spPr/>
        <p:txBody>
          <a:bodyPr/>
          <a:lstStyle/>
          <a:p>
            <a:endParaRPr lang="en-US"/>
          </a:p>
        </p:txBody>
      </p:sp>
      <p:sp>
        <p:nvSpPr>
          <p:cNvPr id="7" name="Title 6">
            <a:extLst>
              <a:ext uri="{FF2B5EF4-FFF2-40B4-BE49-F238E27FC236}">
                <a16:creationId xmlns:a16="http://schemas.microsoft.com/office/drawing/2014/main" id="{17A580B4-D1F0-AB17-66B7-6675DAF12D80}"/>
              </a:ext>
            </a:extLst>
          </p:cNvPr>
          <p:cNvSpPr>
            <a:spLocks noGrp="1"/>
          </p:cNvSpPr>
          <p:nvPr>
            <p:ph type="title"/>
          </p:nvPr>
        </p:nvSpPr>
        <p:spPr/>
        <p:txBody>
          <a:bodyPr/>
          <a:lstStyle/>
          <a:p>
            <a:r>
              <a:rPr lang="en-US" dirty="0"/>
              <a:t>MSK-TARGET (Transcriptome Analysis and RNA Gene Expression Test): wet lab</a:t>
            </a:r>
          </a:p>
        </p:txBody>
      </p:sp>
      <p:sp>
        <p:nvSpPr>
          <p:cNvPr id="8" name="Content Placeholder 7">
            <a:extLst>
              <a:ext uri="{FF2B5EF4-FFF2-40B4-BE49-F238E27FC236}">
                <a16:creationId xmlns:a16="http://schemas.microsoft.com/office/drawing/2014/main" id="{7DC29EFC-CE73-54E9-9679-C336195EF170}"/>
              </a:ext>
            </a:extLst>
          </p:cNvPr>
          <p:cNvSpPr>
            <a:spLocks noGrp="1"/>
          </p:cNvSpPr>
          <p:nvPr>
            <p:ph idx="1"/>
          </p:nvPr>
        </p:nvSpPr>
        <p:spPr>
          <a:xfrm>
            <a:off x="512063" y="2041569"/>
            <a:ext cx="4740160" cy="2496567"/>
          </a:xfrm>
        </p:spPr>
        <p:txBody>
          <a:bodyPr/>
          <a:lstStyle/>
          <a:p>
            <a:pPr marL="285750" indent="-285750">
              <a:buFont typeface="Arial" panose="020B0604020202020204" pitchFamily="34" charset="0"/>
              <a:buChar char="•"/>
            </a:pPr>
            <a:r>
              <a:rPr lang="en-US" dirty="0"/>
              <a:t>Input types: FFPE, Blood, Bone marrow</a:t>
            </a:r>
          </a:p>
          <a:p>
            <a:pPr marL="285750" indent="-285750">
              <a:buFont typeface="Arial" panose="020B0604020202020204" pitchFamily="34" charset="0"/>
              <a:buChar char="•"/>
            </a:pPr>
            <a:r>
              <a:rPr lang="en-US" dirty="0"/>
              <a:t>Library Prep (WMG) with UMI-containing adapters</a:t>
            </a:r>
          </a:p>
          <a:p>
            <a:pPr marL="285750" indent="-285750">
              <a:buFont typeface="Arial" panose="020B0604020202020204" pitchFamily="34" charset="0"/>
              <a:buChar char="•"/>
            </a:pPr>
            <a:r>
              <a:rPr lang="en-US" dirty="0"/>
              <a:t>Capture: Exome (</a:t>
            </a:r>
            <a:r>
              <a:rPr lang="en-US" dirty="0" err="1"/>
              <a:t>xGen</a:t>
            </a:r>
            <a:r>
              <a:rPr lang="en-US" dirty="0"/>
              <a:t> Exome </a:t>
            </a:r>
            <a:r>
              <a:rPr lang="en-US" dirty="0" err="1"/>
              <a:t>Hyb</a:t>
            </a:r>
            <a:r>
              <a:rPr lang="en-US" dirty="0"/>
              <a:t> Panel v2, IDT)</a:t>
            </a:r>
          </a:p>
        </p:txBody>
      </p:sp>
      <p:pic>
        <p:nvPicPr>
          <p:cNvPr id="1026" name="Picture 2">
            <a:extLst>
              <a:ext uri="{FF2B5EF4-FFF2-40B4-BE49-F238E27FC236}">
                <a16:creationId xmlns:a16="http://schemas.microsoft.com/office/drawing/2014/main" id="{3D138D09-3EF2-36B7-C6A0-4CAFA7F05CF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96909" y="1289415"/>
            <a:ext cx="6191670" cy="465831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C9263981-B482-12AF-D8EA-7313EC95604F}"/>
              </a:ext>
            </a:extLst>
          </p:cNvPr>
          <p:cNvSpPr txBox="1"/>
          <p:nvPr/>
        </p:nvSpPr>
        <p:spPr>
          <a:xfrm>
            <a:off x="170472" y="5221893"/>
            <a:ext cx="1936749" cy="954107"/>
          </a:xfrm>
          <a:prstGeom prst="rect">
            <a:avLst/>
          </a:prstGeom>
          <a:noFill/>
        </p:spPr>
        <p:txBody>
          <a:bodyPr wrap="none" rtlCol="0">
            <a:spAutoFit/>
          </a:bodyPr>
          <a:lstStyle/>
          <a:p>
            <a:pPr algn="l"/>
            <a:r>
              <a:rPr lang="en-US" sz="1400" dirty="0" err="1">
                <a:solidFill>
                  <a:srgbClr val="272524"/>
                </a:solidFill>
              </a:rPr>
              <a:t>Fanli</a:t>
            </a:r>
            <a:r>
              <a:rPr lang="en-US" sz="1400" dirty="0">
                <a:solidFill>
                  <a:srgbClr val="272524"/>
                </a:solidFill>
              </a:rPr>
              <a:t> Meng</a:t>
            </a:r>
          </a:p>
          <a:p>
            <a:r>
              <a:rPr lang="en-US" sz="1400" dirty="0">
                <a:solidFill>
                  <a:srgbClr val="272524"/>
                </a:solidFill>
              </a:rPr>
              <a:t>David Brown</a:t>
            </a:r>
          </a:p>
          <a:p>
            <a:pPr algn="l"/>
            <a:r>
              <a:rPr lang="en-US" sz="1400" dirty="0" err="1">
                <a:solidFill>
                  <a:srgbClr val="272524"/>
                </a:solidFill>
              </a:rPr>
              <a:t>Grittney</a:t>
            </a:r>
            <a:r>
              <a:rPr lang="en-US" sz="1400" dirty="0">
                <a:solidFill>
                  <a:srgbClr val="272524"/>
                </a:solidFill>
              </a:rPr>
              <a:t> Tam</a:t>
            </a:r>
          </a:p>
          <a:p>
            <a:pPr algn="l"/>
            <a:r>
              <a:rPr lang="en-US" sz="1400" dirty="0" err="1">
                <a:solidFill>
                  <a:srgbClr val="272524"/>
                </a:solidFill>
              </a:rPr>
              <a:t>Sitharam</a:t>
            </a:r>
            <a:r>
              <a:rPr lang="en-US" sz="1400" dirty="0">
                <a:solidFill>
                  <a:srgbClr val="272524"/>
                </a:solidFill>
              </a:rPr>
              <a:t> Ramaswami</a:t>
            </a:r>
          </a:p>
        </p:txBody>
      </p:sp>
    </p:spTree>
    <p:extLst>
      <p:ext uri="{BB962C8B-B14F-4D97-AF65-F5344CB8AC3E}">
        <p14:creationId xmlns:p14="http://schemas.microsoft.com/office/powerpoint/2010/main" val="393277042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5D3E3F-21D1-0B5A-EAD8-EF2953BD1E15}"/>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0316996-6118-5B40-640F-A83F2EFB9CE2}"/>
              </a:ext>
            </a:extLst>
          </p:cNvPr>
          <p:cNvSpPr>
            <a:spLocks noGrp="1"/>
          </p:cNvSpPr>
          <p:nvPr>
            <p:ph type="sldNum" sz="quarter" idx="11"/>
          </p:nvPr>
        </p:nvSpPr>
        <p:spPr/>
        <p:txBody>
          <a:bodyPr/>
          <a:lstStyle/>
          <a:p>
            <a:fld id="{523A240F-EAFE-E84F-B44C-6D7A08E0E409}" type="slidenum">
              <a:rPr lang="en-US" smtClean="0"/>
              <a:pPr/>
              <a:t>63</a:t>
            </a:fld>
            <a:endParaRPr lang="en-US"/>
          </a:p>
        </p:txBody>
      </p:sp>
      <p:sp>
        <p:nvSpPr>
          <p:cNvPr id="6" name="Footer Placeholder 5">
            <a:extLst>
              <a:ext uri="{FF2B5EF4-FFF2-40B4-BE49-F238E27FC236}">
                <a16:creationId xmlns:a16="http://schemas.microsoft.com/office/drawing/2014/main" id="{83B08495-C35A-6F94-1EBD-49BA288B31A8}"/>
              </a:ext>
            </a:extLst>
          </p:cNvPr>
          <p:cNvSpPr>
            <a:spLocks noGrp="1"/>
          </p:cNvSpPr>
          <p:nvPr>
            <p:ph type="ftr" sz="quarter" idx="10"/>
          </p:nvPr>
        </p:nvSpPr>
        <p:spPr/>
        <p:txBody>
          <a:bodyPr/>
          <a:lstStyle/>
          <a:p>
            <a:r>
              <a:rPr lang="en-US"/>
              <a:t>MSK Confidential — do not distribute</a:t>
            </a:r>
          </a:p>
        </p:txBody>
      </p:sp>
      <p:sp>
        <p:nvSpPr>
          <p:cNvPr id="9" name="Text Placeholder 8">
            <a:extLst>
              <a:ext uri="{FF2B5EF4-FFF2-40B4-BE49-F238E27FC236}">
                <a16:creationId xmlns:a16="http://schemas.microsoft.com/office/drawing/2014/main" id="{AEB1D305-E346-1DFF-49B0-0C7D0523F8D6}"/>
              </a:ext>
            </a:extLst>
          </p:cNvPr>
          <p:cNvSpPr>
            <a:spLocks noGrp="1"/>
          </p:cNvSpPr>
          <p:nvPr>
            <p:ph type="body" sz="half" idx="2"/>
          </p:nvPr>
        </p:nvSpPr>
        <p:spPr/>
        <p:txBody>
          <a:bodyPr/>
          <a:lstStyle/>
          <a:p>
            <a:endParaRPr lang="en-US"/>
          </a:p>
        </p:txBody>
      </p:sp>
      <p:sp>
        <p:nvSpPr>
          <p:cNvPr id="7" name="Title 6">
            <a:extLst>
              <a:ext uri="{FF2B5EF4-FFF2-40B4-BE49-F238E27FC236}">
                <a16:creationId xmlns:a16="http://schemas.microsoft.com/office/drawing/2014/main" id="{7F72C434-0950-85FC-5137-25F94127172E}"/>
              </a:ext>
            </a:extLst>
          </p:cNvPr>
          <p:cNvSpPr>
            <a:spLocks noGrp="1"/>
          </p:cNvSpPr>
          <p:nvPr>
            <p:ph type="title"/>
          </p:nvPr>
        </p:nvSpPr>
        <p:spPr/>
        <p:txBody>
          <a:bodyPr/>
          <a:lstStyle/>
          <a:p>
            <a:r>
              <a:rPr lang="en-US" dirty="0"/>
              <a:t>MSK-TARGET (Transcriptome Analysis and RNA Gene Expression Test): wet lab</a:t>
            </a:r>
          </a:p>
        </p:txBody>
      </p:sp>
      <p:sp>
        <p:nvSpPr>
          <p:cNvPr id="8" name="Content Placeholder 7">
            <a:extLst>
              <a:ext uri="{FF2B5EF4-FFF2-40B4-BE49-F238E27FC236}">
                <a16:creationId xmlns:a16="http://schemas.microsoft.com/office/drawing/2014/main" id="{449C975D-CA65-B77F-AABA-4DF40A1F75BE}"/>
              </a:ext>
            </a:extLst>
          </p:cNvPr>
          <p:cNvSpPr>
            <a:spLocks noGrp="1"/>
          </p:cNvSpPr>
          <p:nvPr>
            <p:ph idx="1"/>
          </p:nvPr>
        </p:nvSpPr>
        <p:spPr>
          <a:xfrm>
            <a:off x="512063" y="2041569"/>
            <a:ext cx="4740160" cy="2496567"/>
          </a:xfrm>
        </p:spPr>
        <p:txBody>
          <a:bodyPr/>
          <a:lstStyle/>
          <a:p>
            <a:pPr marL="285750" indent="-285750">
              <a:buFont typeface="Arial" panose="020B0604020202020204" pitchFamily="34" charset="0"/>
              <a:buChar char="•"/>
            </a:pPr>
            <a:r>
              <a:rPr lang="en-US" dirty="0"/>
              <a:t>Input types: FFPE, Blood, Bone marrow</a:t>
            </a:r>
          </a:p>
          <a:p>
            <a:pPr marL="285750" indent="-285750">
              <a:buFont typeface="Arial" panose="020B0604020202020204" pitchFamily="34" charset="0"/>
              <a:buChar char="•"/>
            </a:pPr>
            <a:r>
              <a:rPr lang="en-US" dirty="0"/>
              <a:t>Library Prep (WMG) with UMI-containing adapters</a:t>
            </a:r>
          </a:p>
          <a:p>
            <a:pPr marL="285750" indent="-285750">
              <a:buFont typeface="Arial" panose="020B0604020202020204" pitchFamily="34" charset="0"/>
              <a:buChar char="•"/>
            </a:pPr>
            <a:r>
              <a:rPr lang="en-US" dirty="0"/>
              <a:t>Capture: Exome (</a:t>
            </a:r>
            <a:r>
              <a:rPr lang="en-US" dirty="0" err="1"/>
              <a:t>xGen</a:t>
            </a:r>
            <a:r>
              <a:rPr lang="en-US" dirty="0"/>
              <a:t> Exome </a:t>
            </a:r>
            <a:r>
              <a:rPr lang="en-US" dirty="0" err="1"/>
              <a:t>Hyb</a:t>
            </a:r>
            <a:r>
              <a:rPr lang="en-US" dirty="0"/>
              <a:t> Panel v2, IDT)</a:t>
            </a:r>
          </a:p>
        </p:txBody>
      </p:sp>
      <p:pic>
        <p:nvPicPr>
          <p:cNvPr id="1026" name="Picture 2">
            <a:extLst>
              <a:ext uri="{FF2B5EF4-FFF2-40B4-BE49-F238E27FC236}">
                <a16:creationId xmlns:a16="http://schemas.microsoft.com/office/drawing/2014/main" id="{8947E934-8957-5143-706A-4DF1951088A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96909" y="1289415"/>
            <a:ext cx="6191670" cy="4658310"/>
          </a:xfrm>
          <a:prstGeom prst="rect">
            <a:avLst/>
          </a:prstGeom>
          <a:noFill/>
          <a:extLst>
            <a:ext uri="{909E8E84-426E-40DD-AFC4-6F175D3DCCD1}">
              <a14:hiddenFill xmlns:a14="http://schemas.microsoft.com/office/drawing/2010/main">
                <a:solidFill>
                  <a:srgbClr val="FFFFFF"/>
                </a:solidFill>
              </a14:hiddenFill>
            </a:ext>
          </a:extLst>
        </p:spPr>
      </p:pic>
      <p:sp>
        <p:nvSpPr>
          <p:cNvPr id="10" name="Rounded Rectangle 9">
            <a:extLst>
              <a:ext uri="{FF2B5EF4-FFF2-40B4-BE49-F238E27FC236}">
                <a16:creationId xmlns:a16="http://schemas.microsoft.com/office/drawing/2014/main" id="{E76A3B3C-5763-64CC-D75D-7DF50F00839D}"/>
              </a:ext>
            </a:extLst>
          </p:cNvPr>
          <p:cNvSpPr/>
          <p:nvPr/>
        </p:nvSpPr>
        <p:spPr>
          <a:xfrm>
            <a:off x="9835975" y="2367668"/>
            <a:ext cx="2270588" cy="683757"/>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Allows for removal of PCR duplicates</a:t>
            </a:r>
          </a:p>
        </p:txBody>
      </p:sp>
      <p:sp>
        <p:nvSpPr>
          <p:cNvPr id="11" name="Rounded Rectangle 10">
            <a:extLst>
              <a:ext uri="{FF2B5EF4-FFF2-40B4-BE49-F238E27FC236}">
                <a16:creationId xmlns:a16="http://schemas.microsoft.com/office/drawing/2014/main" id="{A2D80604-CE0F-A2B0-4FE2-EBAEB6438DC8}"/>
              </a:ext>
            </a:extLst>
          </p:cNvPr>
          <p:cNvSpPr/>
          <p:nvPr/>
        </p:nvSpPr>
        <p:spPr>
          <a:xfrm>
            <a:off x="4162570" y="5717042"/>
            <a:ext cx="2270588" cy="683757"/>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Enriches for mRNAs</a:t>
            </a:r>
          </a:p>
        </p:txBody>
      </p:sp>
      <p:cxnSp>
        <p:nvCxnSpPr>
          <p:cNvPr id="13" name="Straight Arrow Connector 12">
            <a:extLst>
              <a:ext uri="{FF2B5EF4-FFF2-40B4-BE49-F238E27FC236}">
                <a16:creationId xmlns:a16="http://schemas.microsoft.com/office/drawing/2014/main" id="{DEE55144-A5A5-D725-9F79-4A84487D638C}"/>
              </a:ext>
            </a:extLst>
          </p:cNvPr>
          <p:cNvCxnSpPr>
            <a:cxnSpLocks/>
          </p:cNvCxnSpPr>
          <p:nvPr/>
        </p:nvCxnSpPr>
        <p:spPr>
          <a:xfrm flipH="1">
            <a:off x="11056706" y="3051425"/>
            <a:ext cx="23670" cy="1160979"/>
          </a:xfrm>
          <a:prstGeom prst="straightConnector1">
            <a:avLst/>
          </a:prstGeom>
          <a:ln w="28575">
            <a:solidFill>
              <a:schemeClr val="tx1"/>
            </a:solidFill>
            <a:tailEnd type="triangle"/>
          </a:ln>
        </p:spPr>
        <p:style>
          <a:lnRef idx="2">
            <a:schemeClr val="dk1"/>
          </a:lnRef>
          <a:fillRef idx="0">
            <a:schemeClr val="dk1"/>
          </a:fillRef>
          <a:effectRef idx="1">
            <a:schemeClr val="dk1"/>
          </a:effectRef>
          <a:fontRef idx="minor">
            <a:schemeClr val="tx1"/>
          </a:fontRef>
        </p:style>
      </p:cxnSp>
      <p:cxnSp>
        <p:nvCxnSpPr>
          <p:cNvPr id="15" name="Straight Arrow Connector 14">
            <a:extLst>
              <a:ext uri="{FF2B5EF4-FFF2-40B4-BE49-F238E27FC236}">
                <a16:creationId xmlns:a16="http://schemas.microsoft.com/office/drawing/2014/main" id="{4076F453-0A55-A645-7C16-0958ECC39057}"/>
              </a:ext>
            </a:extLst>
          </p:cNvPr>
          <p:cNvCxnSpPr>
            <a:cxnSpLocks/>
          </p:cNvCxnSpPr>
          <p:nvPr/>
        </p:nvCxnSpPr>
        <p:spPr>
          <a:xfrm flipV="1">
            <a:off x="6328881" y="5568585"/>
            <a:ext cx="1024064" cy="490335"/>
          </a:xfrm>
          <a:prstGeom prst="straightConnector1">
            <a:avLst/>
          </a:prstGeom>
          <a:ln w="28575">
            <a:solidFill>
              <a:schemeClr val="tx1"/>
            </a:solidFill>
            <a:tailEnd type="triangle"/>
          </a:ln>
        </p:spPr>
        <p:style>
          <a:lnRef idx="2">
            <a:schemeClr val="dk1"/>
          </a:lnRef>
          <a:fillRef idx="0">
            <a:schemeClr val="dk1"/>
          </a:fillRef>
          <a:effectRef idx="1">
            <a:schemeClr val="dk1"/>
          </a:effectRef>
          <a:fontRef idx="minor">
            <a:schemeClr val="tx1"/>
          </a:fontRef>
        </p:style>
      </p:cxnSp>
      <p:sp>
        <p:nvSpPr>
          <p:cNvPr id="19" name="TextBox 18">
            <a:extLst>
              <a:ext uri="{FF2B5EF4-FFF2-40B4-BE49-F238E27FC236}">
                <a16:creationId xmlns:a16="http://schemas.microsoft.com/office/drawing/2014/main" id="{7E67B749-ED27-F853-0ED9-1234688F38D5}"/>
              </a:ext>
            </a:extLst>
          </p:cNvPr>
          <p:cNvSpPr txBox="1"/>
          <p:nvPr/>
        </p:nvSpPr>
        <p:spPr>
          <a:xfrm>
            <a:off x="170472" y="5221893"/>
            <a:ext cx="1936749" cy="954107"/>
          </a:xfrm>
          <a:prstGeom prst="rect">
            <a:avLst/>
          </a:prstGeom>
          <a:noFill/>
        </p:spPr>
        <p:txBody>
          <a:bodyPr wrap="none" rtlCol="0">
            <a:spAutoFit/>
          </a:bodyPr>
          <a:lstStyle/>
          <a:p>
            <a:pPr algn="l"/>
            <a:r>
              <a:rPr lang="en-US" sz="1400" dirty="0" err="1">
                <a:solidFill>
                  <a:srgbClr val="272524"/>
                </a:solidFill>
              </a:rPr>
              <a:t>Fanli</a:t>
            </a:r>
            <a:r>
              <a:rPr lang="en-US" sz="1400" dirty="0">
                <a:solidFill>
                  <a:srgbClr val="272524"/>
                </a:solidFill>
              </a:rPr>
              <a:t> Meng</a:t>
            </a:r>
          </a:p>
          <a:p>
            <a:r>
              <a:rPr lang="en-US" sz="1400" dirty="0">
                <a:solidFill>
                  <a:srgbClr val="272524"/>
                </a:solidFill>
              </a:rPr>
              <a:t>David Brown</a:t>
            </a:r>
          </a:p>
          <a:p>
            <a:pPr algn="l"/>
            <a:r>
              <a:rPr lang="en-US" sz="1400" dirty="0" err="1">
                <a:solidFill>
                  <a:srgbClr val="272524"/>
                </a:solidFill>
              </a:rPr>
              <a:t>Grittney</a:t>
            </a:r>
            <a:r>
              <a:rPr lang="en-US" sz="1400" dirty="0">
                <a:solidFill>
                  <a:srgbClr val="272524"/>
                </a:solidFill>
              </a:rPr>
              <a:t> Tam</a:t>
            </a:r>
          </a:p>
          <a:p>
            <a:pPr algn="l"/>
            <a:r>
              <a:rPr lang="en-US" sz="1400" dirty="0" err="1">
                <a:solidFill>
                  <a:srgbClr val="272524"/>
                </a:solidFill>
              </a:rPr>
              <a:t>Sitharam</a:t>
            </a:r>
            <a:r>
              <a:rPr lang="en-US" sz="1400" dirty="0">
                <a:solidFill>
                  <a:srgbClr val="272524"/>
                </a:solidFill>
              </a:rPr>
              <a:t> Ramaswami</a:t>
            </a:r>
          </a:p>
        </p:txBody>
      </p:sp>
    </p:spTree>
    <p:extLst>
      <p:ext uri="{BB962C8B-B14F-4D97-AF65-F5344CB8AC3E}">
        <p14:creationId xmlns:p14="http://schemas.microsoft.com/office/powerpoint/2010/main" val="322980782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C7834F-FC81-C5C9-C097-624B0437BA76}"/>
              </a:ext>
            </a:extLst>
          </p:cNvPr>
          <p:cNvSpPr>
            <a:spLocks noGrp="1"/>
          </p:cNvSpPr>
          <p:nvPr>
            <p:ph type="title"/>
          </p:nvPr>
        </p:nvSpPr>
        <p:spPr>
          <a:xfrm>
            <a:off x="231007" y="442762"/>
            <a:ext cx="11394276" cy="685235"/>
          </a:xfrm>
        </p:spPr>
        <p:txBody>
          <a:bodyPr/>
          <a:lstStyle/>
          <a:p>
            <a:r>
              <a:rPr lang="en-US" dirty="0"/>
              <a:t>Gene fusions</a:t>
            </a:r>
          </a:p>
        </p:txBody>
      </p:sp>
      <p:sp>
        <p:nvSpPr>
          <p:cNvPr id="3" name="Footer Placeholder 2">
            <a:extLst>
              <a:ext uri="{FF2B5EF4-FFF2-40B4-BE49-F238E27FC236}">
                <a16:creationId xmlns:a16="http://schemas.microsoft.com/office/drawing/2014/main" id="{07520B14-FD9A-01C3-44E7-2B84F41ED19F}"/>
              </a:ext>
            </a:extLst>
          </p:cNvPr>
          <p:cNvSpPr>
            <a:spLocks noGrp="1"/>
          </p:cNvSpPr>
          <p:nvPr>
            <p:ph type="ftr" sz="quarter" idx="10"/>
          </p:nvPr>
        </p:nvSpPr>
        <p:spPr/>
        <p:txBody>
          <a:bodyPr/>
          <a:lstStyle/>
          <a:p>
            <a:endParaRPr lang="en-US"/>
          </a:p>
        </p:txBody>
      </p:sp>
      <p:sp>
        <p:nvSpPr>
          <p:cNvPr id="4" name="Slide Number Placeholder 3">
            <a:extLst>
              <a:ext uri="{FF2B5EF4-FFF2-40B4-BE49-F238E27FC236}">
                <a16:creationId xmlns:a16="http://schemas.microsoft.com/office/drawing/2014/main" id="{58F7106D-B75F-AE2F-5E4A-CB697BD755CB}"/>
              </a:ext>
            </a:extLst>
          </p:cNvPr>
          <p:cNvSpPr>
            <a:spLocks noGrp="1"/>
          </p:cNvSpPr>
          <p:nvPr>
            <p:ph type="sldNum" sz="quarter" idx="11"/>
          </p:nvPr>
        </p:nvSpPr>
        <p:spPr/>
        <p:txBody>
          <a:bodyPr/>
          <a:lstStyle/>
          <a:p>
            <a:fld id="{F837A89B-64C8-494D-94D8-51B302132E8A}" type="slidenum">
              <a:rPr lang="en-US" smtClean="0"/>
              <a:pPr/>
              <a:t>64</a:t>
            </a:fld>
            <a:endParaRPr lang="en-US"/>
          </a:p>
        </p:txBody>
      </p:sp>
      <p:pic>
        <p:nvPicPr>
          <p:cNvPr id="5" name="Picture 4">
            <a:extLst>
              <a:ext uri="{FF2B5EF4-FFF2-40B4-BE49-F238E27FC236}">
                <a16:creationId xmlns:a16="http://schemas.microsoft.com/office/drawing/2014/main" id="{5936D868-73E4-ED36-E227-1916D85E6891}"/>
              </a:ext>
            </a:extLst>
          </p:cNvPr>
          <p:cNvPicPr>
            <a:picLocks noChangeAspect="1"/>
          </p:cNvPicPr>
          <p:nvPr/>
        </p:nvPicPr>
        <p:blipFill>
          <a:blip r:embed="rId2"/>
          <a:stretch>
            <a:fillRect/>
          </a:stretch>
        </p:blipFill>
        <p:spPr>
          <a:xfrm>
            <a:off x="3337782" y="135465"/>
            <a:ext cx="6489612" cy="6325129"/>
          </a:xfrm>
          <a:prstGeom prst="rect">
            <a:avLst/>
          </a:prstGeom>
        </p:spPr>
      </p:pic>
    </p:spTree>
    <p:extLst>
      <p:ext uri="{BB962C8B-B14F-4D97-AF65-F5344CB8AC3E}">
        <p14:creationId xmlns:p14="http://schemas.microsoft.com/office/powerpoint/2010/main" val="5040753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CAA332-5244-E6B8-68B5-F1222A60E452}"/>
              </a:ext>
            </a:extLst>
          </p:cNvPr>
          <p:cNvSpPr>
            <a:spLocks noGrp="1"/>
          </p:cNvSpPr>
          <p:nvPr>
            <p:ph type="title"/>
          </p:nvPr>
        </p:nvSpPr>
        <p:spPr>
          <a:xfrm>
            <a:off x="950440" y="273204"/>
            <a:ext cx="10291119" cy="407592"/>
          </a:xfrm>
        </p:spPr>
        <p:txBody>
          <a:bodyPr>
            <a:normAutofit/>
          </a:bodyPr>
          <a:lstStyle/>
          <a:p>
            <a:r>
              <a:rPr lang="en-US" sz="2800" dirty="0"/>
              <a:t>19 </a:t>
            </a:r>
            <a:r>
              <a:rPr lang="en-US" sz="2800" dirty="0" err="1"/>
              <a:t>yo</a:t>
            </a:r>
            <a:r>
              <a:rPr lang="en-US" sz="2800" dirty="0"/>
              <a:t> with a shoulder mass</a:t>
            </a:r>
          </a:p>
        </p:txBody>
      </p:sp>
      <p:grpSp>
        <p:nvGrpSpPr>
          <p:cNvPr id="14" name="Group 13">
            <a:extLst>
              <a:ext uri="{FF2B5EF4-FFF2-40B4-BE49-F238E27FC236}">
                <a16:creationId xmlns:a16="http://schemas.microsoft.com/office/drawing/2014/main" id="{A8A78053-5AD0-8CDF-9D13-B62801775E80}"/>
              </a:ext>
            </a:extLst>
          </p:cNvPr>
          <p:cNvGrpSpPr/>
          <p:nvPr/>
        </p:nvGrpSpPr>
        <p:grpSpPr>
          <a:xfrm>
            <a:off x="1077621" y="2010752"/>
            <a:ext cx="7543052" cy="1773194"/>
            <a:chOff x="1077621" y="2010752"/>
            <a:chExt cx="7543052" cy="1773194"/>
          </a:xfrm>
        </p:grpSpPr>
        <p:pic>
          <p:nvPicPr>
            <p:cNvPr id="3" name="Picture 2">
              <a:extLst>
                <a:ext uri="{FF2B5EF4-FFF2-40B4-BE49-F238E27FC236}">
                  <a16:creationId xmlns:a16="http://schemas.microsoft.com/office/drawing/2014/main" id="{855368F0-48EB-93A8-23A9-830015679A95}"/>
                </a:ext>
              </a:extLst>
            </p:cNvPr>
            <p:cNvPicPr>
              <a:picLocks noChangeAspect="1"/>
            </p:cNvPicPr>
            <p:nvPr/>
          </p:nvPicPr>
          <p:blipFill>
            <a:blip r:embed="rId2"/>
            <a:srcRect l="8674" t="18746" r="14975" b="3779"/>
            <a:stretch>
              <a:fillRect/>
            </a:stretch>
          </p:blipFill>
          <p:spPr>
            <a:xfrm>
              <a:off x="1077621" y="2010752"/>
              <a:ext cx="3191391" cy="1773194"/>
            </a:xfrm>
            <a:prstGeom prst="rect">
              <a:avLst/>
            </a:prstGeom>
          </p:spPr>
        </p:pic>
        <p:pic>
          <p:nvPicPr>
            <p:cNvPr id="4" name="Picture 3">
              <a:extLst>
                <a:ext uri="{FF2B5EF4-FFF2-40B4-BE49-F238E27FC236}">
                  <a16:creationId xmlns:a16="http://schemas.microsoft.com/office/drawing/2014/main" id="{FA393897-0104-2051-9E5C-EBEDE0D330CD}"/>
                </a:ext>
              </a:extLst>
            </p:cNvPr>
            <p:cNvPicPr>
              <a:picLocks noChangeAspect="1"/>
            </p:cNvPicPr>
            <p:nvPr/>
          </p:nvPicPr>
          <p:blipFill>
            <a:blip r:embed="rId3"/>
            <a:stretch>
              <a:fillRect/>
            </a:stretch>
          </p:blipFill>
          <p:spPr>
            <a:xfrm>
              <a:off x="4341806" y="2010752"/>
              <a:ext cx="2825418" cy="1773194"/>
            </a:xfrm>
            <a:prstGeom prst="rect">
              <a:avLst/>
            </a:prstGeom>
          </p:spPr>
        </p:pic>
        <p:pic>
          <p:nvPicPr>
            <p:cNvPr id="5" name="Picture 4">
              <a:extLst>
                <a:ext uri="{FF2B5EF4-FFF2-40B4-BE49-F238E27FC236}">
                  <a16:creationId xmlns:a16="http://schemas.microsoft.com/office/drawing/2014/main" id="{9114D8AB-FDFB-0138-84A4-16BD06B161EA}"/>
                </a:ext>
              </a:extLst>
            </p:cNvPr>
            <p:cNvPicPr>
              <a:picLocks noChangeAspect="1"/>
            </p:cNvPicPr>
            <p:nvPr/>
          </p:nvPicPr>
          <p:blipFill>
            <a:blip r:embed="rId4"/>
            <a:srcRect r="1" b="3400"/>
            <a:stretch>
              <a:fillRect/>
            </a:stretch>
          </p:blipFill>
          <p:spPr>
            <a:xfrm>
              <a:off x="7252375" y="2010752"/>
              <a:ext cx="1368298" cy="1762382"/>
            </a:xfrm>
            <a:prstGeom prst="rect">
              <a:avLst/>
            </a:prstGeom>
            <a:noFill/>
          </p:spPr>
        </p:pic>
      </p:grpSp>
      <p:sp>
        <p:nvSpPr>
          <p:cNvPr id="6" name="TextBox 5">
            <a:extLst>
              <a:ext uri="{FF2B5EF4-FFF2-40B4-BE49-F238E27FC236}">
                <a16:creationId xmlns:a16="http://schemas.microsoft.com/office/drawing/2014/main" id="{DDB64B0C-5050-FD70-54D2-8090220384D2}"/>
              </a:ext>
            </a:extLst>
          </p:cNvPr>
          <p:cNvSpPr txBox="1"/>
          <p:nvPr/>
        </p:nvSpPr>
        <p:spPr>
          <a:xfrm>
            <a:off x="950440" y="812844"/>
            <a:ext cx="11113405" cy="923330"/>
          </a:xfrm>
          <a:prstGeom prst="rect">
            <a:avLst/>
          </a:prstGeom>
          <a:noFill/>
        </p:spPr>
        <p:txBody>
          <a:bodyPr wrap="square" rtlCol="0">
            <a:spAutoFit/>
          </a:bodyPr>
          <a:lstStyle/>
          <a:p>
            <a:pPr marL="171450" indent="-171450">
              <a:buFont typeface="Arial" panose="020B0604020202020204" pitchFamily="34" charset="0"/>
              <a:buChar char="•"/>
            </a:pPr>
            <a:r>
              <a:rPr lang="en-US" dirty="0"/>
              <a:t>Initial biopsy was most consistent with juvenile </a:t>
            </a:r>
            <a:r>
              <a:rPr lang="en-US" dirty="0" err="1"/>
              <a:t>xanthogranuloma</a:t>
            </a:r>
            <a:r>
              <a:rPr lang="en-US" dirty="0"/>
              <a:t> (JXG) </a:t>
            </a:r>
          </a:p>
          <a:p>
            <a:pPr marL="171450" indent="-171450">
              <a:buFont typeface="Arial" panose="020B0604020202020204" pitchFamily="34" charset="0"/>
              <a:buChar char="•"/>
            </a:pPr>
            <a:r>
              <a:rPr lang="en-US" dirty="0"/>
              <a:t>MSK-IMPACT</a:t>
            </a:r>
            <a:r>
              <a:rPr lang="en-US" baseline="30000" dirty="0"/>
              <a:t>®</a:t>
            </a:r>
            <a:r>
              <a:rPr lang="en-US" dirty="0"/>
              <a:t> was unrevealing for driver alterations.</a:t>
            </a:r>
          </a:p>
          <a:p>
            <a:pPr marL="171450" indent="-171450">
              <a:buFont typeface="Arial" panose="020B0604020202020204" pitchFamily="34" charset="0"/>
              <a:buChar char="•"/>
            </a:pPr>
            <a:r>
              <a:rPr lang="en-US" dirty="0"/>
              <a:t>MSK-TARGET identified an in-frame NUMA1-MST1R fusion c/w histiocytic sarcoma </a:t>
            </a:r>
          </a:p>
        </p:txBody>
      </p:sp>
      <p:pic>
        <p:nvPicPr>
          <p:cNvPr id="7" name="Picture 6">
            <a:extLst>
              <a:ext uri="{FF2B5EF4-FFF2-40B4-BE49-F238E27FC236}">
                <a16:creationId xmlns:a16="http://schemas.microsoft.com/office/drawing/2014/main" id="{B5BB8AEB-B8C6-CFFA-D97A-96EB75BA48BC}"/>
              </a:ext>
            </a:extLst>
          </p:cNvPr>
          <p:cNvPicPr>
            <a:picLocks noChangeAspect="1"/>
          </p:cNvPicPr>
          <p:nvPr/>
        </p:nvPicPr>
        <p:blipFill>
          <a:blip r:embed="rId5"/>
          <a:srcRect b="15765"/>
          <a:stretch>
            <a:fillRect/>
          </a:stretch>
        </p:blipFill>
        <p:spPr>
          <a:xfrm>
            <a:off x="411285" y="4006125"/>
            <a:ext cx="3465354" cy="2742574"/>
          </a:xfrm>
          <a:prstGeom prst="rect">
            <a:avLst/>
          </a:prstGeom>
        </p:spPr>
      </p:pic>
      <p:pic>
        <p:nvPicPr>
          <p:cNvPr id="8" name="Picture 7">
            <a:extLst>
              <a:ext uri="{FF2B5EF4-FFF2-40B4-BE49-F238E27FC236}">
                <a16:creationId xmlns:a16="http://schemas.microsoft.com/office/drawing/2014/main" id="{B8F903D0-0ACF-CC94-E34F-7EA4007D0FFF}"/>
              </a:ext>
            </a:extLst>
          </p:cNvPr>
          <p:cNvPicPr>
            <a:picLocks noChangeAspect="1"/>
          </p:cNvPicPr>
          <p:nvPr/>
        </p:nvPicPr>
        <p:blipFill>
          <a:blip r:embed="rId6"/>
          <a:stretch>
            <a:fillRect/>
          </a:stretch>
        </p:blipFill>
        <p:spPr>
          <a:xfrm>
            <a:off x="4341806" y="4119790"/>
            <a:ext cx="3655320" cy="2515244"/>
          </a:xfrm>
          <a:prstGeom prst="rect">
            <a:avLst/>
          </a:prstGeom>
        </p:spPr>
      </p:pic>
      <p:grpSp>
        <p:nvGrpSpPr>
          <p:cNvPr id="18" name="Group 17">
            <a:extLst>
              <a:ext uri="{FF2B5EF4-FFF2-40B4-BE49-F238E27FC236}">
                <a16:creationId xmlns:a16="http://schemas.microsoft.com/office/drawing/2014/main" id="{C5400919-4B1A-3CA5-BF5A-BCAAFF4A0391}"/>
              </a:ext>
            </a:extLst>
          </p:cNvPr>
          <p:cNvGrpSpPr/>
          <p:nvPr/>
        </p:nvGrpSpPr>
        <p:grpSpPr>
          <a:xfrm>
            <a:off x="8475472" y="1963085"/>
            <a:ext cx="2963795" cy="1762382"/>
            <a:chOff x="8475472" y="1963085"/>
            <a:chExt cx="2963795" cy="1762382"/>
          </a:xfrm>
        </p:grpSpPr>
        <p:grpSp>
          <p:nvGrpSpPr>
            <p:cNvPr id="15" name="Group 14">
              <a:extLst>
                <a:ext uri="{FF2B5EF4-FFF2-40B4-BE49-F238E27FC236}">
                  <a16:creationId xmlns:a16="http://schemas.microsoft.com/office/drawing/2014/main" id="{C06BE23C-2715-73B1-2880-8DBF2D722CD5}"/>
                </a:ext>
              </a:extLst>
            </p:cNvPr>
            <p:cNvGrpSpPr/>
            <p:nvPr/>
          </p:nvGrpSpPr>
          <p:grpSpPr>
            <a:xfrm>
              <a:off x="8736224" y="1963085"/>
              <a:ext cx="2703043" cy="1762382"/>
              <a:chOff x="8736224" y="1963085"/>
              <a:chExt cx="2703043" cy="1762382"/>
            </a:xfrm>
          </p:grpSpPr>
          <p:pic>
            <p:nvPicPr>
              <p:cNvPr id="9" name="Picture 8">
                <a:extLst>
                  <a:ext uri="{FF2B5EF4-FFF2-40B4-BE49-F238E27FC236}">
                    <a16:creationId xmlns:a16="http://schemas.microsoft.com/office/drawing/2014/main" id="{2C2D680D-77F8-2DAC-FD71-CF9B17BFFBA6}"/>
                  </a:ext>
                </a:extLst>
              </p:cNvPr>
              <p:cNvPicPr>
                <a:picLocks noChangeAspect="1"/>
              </p:cNvPicPr>
              <p:nvPr/>
            </p:nvPicPr>
            <p:blipFill>
              <a:blip r:embed="rId7"/>
              <a:srcRect b="3399"/>
              <a:stretch>
                <a:fillRect/>
              </a:stretch>
            </p:blipFill>
            <p:spPr>
              <a:xfrm>
                <a:off x="10070969" y="1963085"/>
                <a:ext cx="1368298" cy="1762382"/>
              </a:xfrm>
              <a:prstGeom prst="rect">
                <a:avLst/>
              </a:prstGeom>
            </p:spPr>
          </p:pic>
          <p:cxnSp>
            <p:nvCxnSpPr>
              <p:cNvPr id="11" name="Straight Arrow Connector 10">
                <a:extLst>
                  <a:ext uri="{FF2B5EF4-FFF2-40B4-BE49-F238E27FC236}">
                    <a16:creationId xmlns:a16="http://schemas.microsoft.com/office/drawing/2014/main" id="{CD068312-D402-F306-05B5-D29EBCD3C76E}"/>
                  </a:ext>
                </a:extLst>
              </p:cNvPr>
              <p:cNvCxnSpPr>
                <a:cxnSpLocks/>
              </p:cNvCxnSpPr>
              <p:nvPr/>
            </p:nvCxnSpPr>
            <p:spPr>
              <a:xfrm>
                <a:off x="8736224" y="2891943"/>
                <a:ext cx="1210965" cy="0"/>
              </a:xfrm>
              <a:prstGeom prst="straightConnector1">
                <a:avLst/>
              </a:prstGeom>
              <a:ln w="53975">
                <a:tailEnd type="triangle"/>
              </a:ln>
            </p:spPr>
            <p:style>
              <a:lnRef idx="2">
                <a:schemeClr val="dk1"/>
              </a:lnRef>
              <a:fillRef idx="0">
                <a:schemeClr val="dk1"/>
              </a:fillRef>
              <a:effectRef idx="1">
                <a:schemeClr val="dk1"/>
              </a:effectRef>
              <a:fontRef idx="minor">
                <a:schemeClr val="tx1"/>
              </a:fontRef>
            </p:style>
          </p:cxnSp>
        </p:grpSp>
        <p:sp>
          <p:nvSpPr>
            <p:cNvPr id="17" name="TextBox 16">
              <a:extLst>
                <a:ext uri="{FF2B5EF4-FFF2-40B4-BE49-F238E27FC236}">
                  <a16:creationId xmlns:a16="http://schemas.microsoft.com/office/drawing/2014/main" id="{D0503263-EABF-4C84-6786-81FA818CD293}"/>
                </a:ext>
              </a:extLst>
            </p:cNvPr>
            <p:cNvSpPr txBox="1"/>
            <p:nvPr/>
          </p:nvSpPr>
          <p:spPr>
            <a:xfrm>
              <a:off x="8475472" y="2314454"/>
              <a:ext cx="1760462" cy="461665"/>
            </a:xfrm>
            <a:prstGeom prst="rect">
              <a:avLst/>
            </a:prstGeom>
            <a:noFill/>
          </p:spPr>
          <p:txBody>
            <a:bodyPr wrap="square">
              <a:spAutoFit/>
            </a:bodyPr>
            <a:lstStyle/>
            <a:p>
              <a:pPr algn="ctr"/>
              <a:r>
                <a:rPr lang="en-US" sz="1200" dirty="0"/>
                <a:t>clofarabine + </a:t>
              </a:r>
              <a:r>
                <a:rPr lang="en-US" sz="1200" dirty="0" err="1"/>
                <a:t>cobimetinib</a:t>
              </a:r>
              <a:r>
                <a:rPr lang="en-US" sz="1200" dirty="0"/>
                <a:t> (</a:t>
              </a:r>
              <a:r>
                <a:rPr lang="en-US" sz="1200" dirty="0" err="1"/>
                <a:t>MEKi</a:t>
              </a:r>
              <a:r>
                <a:rPr lang="en-US" sz="1200" dirty="0"/>
                <a:t>)</a:t>
              </a:r>
            </a:p>
          </p:txBody>
        </p:sp>
      </p:grpSp>
      <p:pic>
        <p:nvPicPr>
          <p:cNvPr id="10" name="Picture 9">
            <a:extLst>
              <a:ext uri="{FF2B5EF4-FFF2-40B4-BE49-F238E27FC236}">
                <a16:creationId xmlns:a16="http://schemas.microsoft.com/office/drawing/2014/main" id="{E140474A-FCDF-E853-506A-9CC83B4CBE2C}"/>
              </a:ext>
            </a:extLst>
          </p:cNvPr>
          <p:cNvPicPr>
            <a:picLocks noChangeAspect="1"/>
          </p:cNvPicPr>
          <p:nvPr/>
        </p:nvPicPr>
        <p:blipFill>
          <a:blip r:embed="rId8"/>
          <a:srcRect r="40258"/>
          <a:stretch>
            <a:fillRect/>
          </a:stretch>
        </p:blipFill>
        <p:spPr>
          <a:xfrm>
            <a:off x="8219084" y="3888958"/>
            <a:ext cx="3166711" cy="2881405"/>
          </a:xfrm>
          <a:prstGeom prst="rect">
            <a:avLst/>
          </a:prstGeom>
        </p:spPr>
      </p:pic>
    </p:spTree>
    <p:extLst>
      <p:ext uri="{BB962C8B-B14F-4D97-AF65-F5344CB8AC3E}">
        <p14:creationId xmlns:p14="http://schemas.microsoft.com/office/powerpoint/2010/main" val="794665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blinds(horizontal)">
                                      <p:cBhvr>
                                        <p:cTn id="11" dur="5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8"/>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186267" y="-2116"/>
            <a:ext cx="11679767" cy="685800"/>
          </a:xfrm>
        </p:spPr>
        <p:txBody>
          <a:bodyPr/>
          <a:lstStyle/>
          <a:p>
            <a:r>
              <a:rPr lang="en-US" dirty="0">
                <a:latin typeface="Arial" charset="0"/>
                <a:ea typeface="ＭＳ Ｐゴシック" charset="0"/>
                <a:cs typeface="Arial" charset="0"/>
              </a:rPr>
              <a:t>Take-Aways</a:t>
            </a:r>
          </a:p>
        </p:txBody>
      </p:sp>
      <p:sp>
        <p:nvSpPr>
          <p:cNvPr id="14" name="TextBox 13"/>
          <p:cNvSpPr txBox="1"/>
          <p:nvPr/>
        </p:nvSpPr>
        <p:spPr>
          <a:xfrm>
            <a:off x="641551" y="1149454"/>
            <a:ext cx="10769197" cy="3662541"/>
          </a:xfrm>
          <a:prstGeom prst="rect">
            <a:avLst/>
          </a:prstGeom>
          <a:noFill/>
        </p:spPr>
        <p:txBody>
          <a:bodyPr wrap="square" rtlCol="0">
            <a:spAutoFit/>
          </a:bodyPr>
          <a:lstStyle/>
          <a:p>
            <a:pPr marL="380990" indent="-380990">
              <a:spcAft>
                <a:spcPts val="1600"/>
              </a:spcAft>
              <a:buFont typeface="Arial" panose="020B0604020202020204" pitchFamily="34" charset="0"/>
              <a:buChar char="•"/>
            </a:pPr>
            <a:r>
              <a:rPr lang="en-US" sz="2400" dirty="0">
                <a:latin typeface="Arial" charset="0"/>
                <a:ea typeface="Arial" charset="0"/>
                <a:cs typeface="Arial" charset="0"/>
              </a:rPr>
              <a:t>MSK has developed sequencing assays to profile tissue (MSK-IMPACT) and cell-free DNA (MSK-ACCESS)</a:t>
            </a:r>
          </a:p>
          <a:p>
            <a:pPr marL="380990" indent="-380990">
              <a:spcAft>
                <a:spcPts val="1600"/>
              </a:spcAft>
              <a:buFont typeface="Arial" panose="020B0604020202020204" pitchFamily="34" charset="0"/>
              <a:buChar char="•"/>
            </a:pPr>
            <a:r>
              <a:rPr lang="en-US" sz="2400" dirty="0">
                <a:latin typeface="Arial" charset="0"/>
                <a:ea typeface="Arial" charset="0"/>
                <a:cs typeface="Arial" charset="0"/>
              </a:rPr>
              <a:t>There are many ways the information from sequencing can be used to understand cancer biology</a:t>
            </a:r>
          </a:p>
          <a:p>
            <a:pPr marL="380990" indent="-380990">
              <a:spcAft>
                <a:spcPts val="1600"/>
              </a:spcAft>
              <a:buFont typeface="Arial" panose="020B0604020202020204" pitchFamily="34" charset="0"/>
              <a:buChar char="•"/>
            </a:pPr>
            <a:r>
              <a:rPr lang="en-US" sz="2400" dirty="0">
                <a:latin typeface="Arial" charset="0"/>
                <a:ea typeface="Arial" charset="0"/>
                <a:cs typeface="Arial" charset="0"/>
              </a:rPr>
              <a:t>Molecular profiling can better match a patient with a potentially useful therapy</a:t>
            </a:r>
          </a:p>
          <a:p>
            <a:pPr marL="380990" indent="-380990">
              <a:spcAft>
                <a:spcPts val="1600"/>
              </a:spcAft>
              <a:buFont typeface="Arial" panose="020B0604020202020204" pitchFamily="34" charset="0"/>
              <a:buChar char="•"/>
            </a:pPr>
            <a:r>
              <a:rPr lang="en-US" sz="2400" dirty="0">
                <a:latin typeface="Arial" charset="0"/>
                <a:ea typeface="Arial" charset="0"/>
                <a:cs typeface="Arial" charset="0"/>
              </a:rPr>
              <a:t>It takes a LOT of people working in related (but different) medical and scientific positions to make this all work! </a:t>
            </a:r>
          </a:p>
        </p:txBody>
      </p:sp>
      <p:pic>
        <p:nvPicPr>
          <p:cNvPr id="4" name="Picture 1">
            <a:extLst>
              <a:ext uri="{FF2B5EF4-FFF2-40B4-BE49-F238E27FC236}">
                <a16:creationId xmlns:a16="http://schemas.microsoft.com/office/drawing/2014/main" id="{9863C48D-51C0-8443-8C84-DB6D3C3E770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574289" y="-150566"/>
            <a:ext cx="2694516" cy="98636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083156844"/>
      </p:ext>
    </p:extLst>
  </p:cSld>
  <p:clrMapOvr>
    <a:masterClrMapping/>
  </p:clrMapOvr>
  <p:transition spd="med">
    <p:fade/>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Oval 20">
            <a:extLst>
              <a:ext uri="{FF2B5EF4-FFF2-40B4-BE49-F238E27FC236}">
                <a16:creationId xmlns:a16="http://schemas.microsoft.com/office/drawing/2014/main" id="{E6A5FA2F-3552-97C5-AE8B-EF70534EF849}"/>
              </a:ext>
            </a:extLst>
          </p:cNvPr>
          <p:cNvSpPr/>
          <p:nvPr/>
        </p:nvSpPr>
        <p:spPr>
          <a:xfrm>
            <a:off x="3453747" y="969109"/>
            <a:ext cx="4685016" cy="4813442"/>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a:extLst>
              <a:ext uri="{FF2B5EF4-FFF2-40B4-BE49-F238E27FC236}">
                <a16:creationId xmlns:a16="http://schemas.microsoft.com/office/drawing/2014/main" id="{0FDD2DA4-B4A9-4953-9957-A7FE03E76861}"/>
              </a:ext>
            </a:extLst>
          </p:cNvPr>
          <p:cNvSpPr>
            <a:spLocks noGrp="1"/>
          </p:cNvSpPr>
          <p:nvPr>
            <p:ph type="sldNum" sz="quarter" idx="11"/>
          </p:nvPr>
        </p:nvSpPr>
        <p:spPr/>
        <p:txBody>
          <a:bodyPr/>
          <a:lstStyle/>
          <a:p>
            <a:fld id="{523A240F-EAFE-E84F-B44C-6D7A08E0E409}" type="slidenum">
              <a:rPr lang="en-US" smtClean="0"/>
              <a:pPr/>
              <a:t>67</a:t>
            </a:fld>
            <a:endParaRPr lang="en-US"/>
          </a:p>
        </p:txBody>
      </p:sp>
      <p:sp>
        <p:nvSpPr>
          <p:cNvPr id="6" name="Footer Placeholder 5">
            <a:extLst>
              <a:ext uri="{FF2B5EF4-FFF2-40B4-BE49-F238E27FC236}">
                <a16:creationId xmlns:a16="http://schemas.microsoft.com/office/drawing/2014/main" id="{64897807-4613-6141-8872-9CD0F142386E}"/>
              </a:ext>
            </a:extLst>
          </p:cNvPr>
          <p:cNvSpPr>
            <a:spLocks noGrp="1"/>
          </p:cNvSpPr>
          <p:nvPr>
            <p:ph type="ftr" sz="quarter" idx="10"/>
          </p:nvPr>
        </p:nvSpPr>
        <p:spPr/>
        <p:txBody>
          <a:bodyPr/>
          <a:lstStyle/>
          <a:p>
            <a:r>
              <a:rPr lang="en-US"/>
              <a:t>MSK Confidential — do not distribute</a:t>
            </a:r>
          </a:p>
        </p:txBody>
      </p:sp>
      <p:sp>
        <p:nvSpPr>
          <p:cNvPr id="9" name="Text Placeholder 8">
            <a:extLst>
              <a:ext uri="{FF2B5EF4-FFF2-40B4-BE49-F238E27FC236}">
                <a16:creationId xmlns:a16="http://schemas.microsoft.com/office/drawing/2014/main" id="{1ED53289-1065-0D3E-C359-DB4A1EACC162}"/>
              </a:ext>
            </a:extLst>
          </p:cNvPr>
          <p:cNvSpPr>
            <a:spLocks noGrp="1"/>
          </p:cNvSpPr>
          <p:nvPr>
            <p:ph type="body" sz="half" idx="2"/>
          </p:nvPr>
        </p:nvSpPr>
        <p:spPr/>
        <p:txBody>
          <a:bodyPr/>
          <a:lstStyle/>
          <a:p>
            <a:endParaRPr lang="en-US"/>
          </a:p>
        </p:txBody>
      </p:sp>
      <p:sp>
        <p:nvSpPr>
          <p:cNvPr id="7" name="Title 6">
            <a:extLst>
              <a:ext uri="{FF2B5EF4-FFF2-40B4-BE49-F238E27FC236}">
                <a16:creationId xmlns:a16="http://schemas.microsoft.com/office/drawing/2014/main" id="{17A580B4-D1F0-AB17-66B7-6675DAF12D80}"/>
              </a:ext>
            </a:extLst>
          </p:cNvPr>
          <p:cNvSpPr>
            <a:spLocks noGrp="1"/>
          </p:cNvSpPr>
          <p:nvPr>
            <p:ph type="title"/>
          </p:nvPr>
        </p:nvSpPr>
        <p:spPr/>
        <p:txBody>
          <a:bodyPr/>
          <a:lstStyle/>
          <a:p>
            <a:r>
              <a:rPr lang="en-US" dirty="0"/>
              <a:t>Acknowledgements</a:t>
            </a:r>
          </a:p>
        </p:txBody>
      </p:sp>
      <p:sp>
        <p:nvSpPr>
          <p:cNvPr id="2" name="Oval 1">
            <a:extLst>
              <a:ext uri="{FF2B5EF4-FFF2-40B4-BE49-F238E27FC236}">
                <a16:creationId xmlns:a16="http://schemas.microsoft.com/office/drawing/2014/main" id="{075E6828-58AE-4C1A-7896-56BDADA0561D}"/>
              </a:ext>
            </a:extLst>
          </p:cNvPr>
          <p:cNvSpPr/>
          <p:nvPr/>
        </p:nvSpPr>
        <p:spPr>
          <a:xfrm>
            <a:off x="4759961" y="1934888"/>
            <a:ext cx="2133600" cy="2133600"/>
          </a:xfrm>
          <a:prstGeom prst="ellipse">
            <a:avLst/>
          </a:prstGeom>
          <a:solidFill>
            <a:schemeClr val="tx1">
              <a:alpha val="44571"/>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9B6A3AEB-EE86-9D07-21CA-85DEB2044615}"/>
              </a:ext>
            </a:extLst>
          </p:cNvPr>
          <p:cNvSpPr/>
          <p:nvPr/>
        </p:nvSpPr>
        <p:spPr>
          <a:xfrm>
            <a:off x="5366392" y="2547836"/>
            <a:ext cx="2133600" cy="2133600"/>
          </a:xfrm>
          <a:prstGeom prst="ellipse">
            <a:avLst/>
          </a:prstGeom>
          <a:solidFill>
            <a:schemeClr val="accent6">
              <a:lumMod val="50000"/>
              <a:alpha val="44571"/>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15A99FDE-6B24-197B-F546-A107628F67A9}"/>
              </a:ext>
            </a:extLst>
          </p:cNvPr>
          <p:cNvSpPr/>
          <p:nvPr/>
        </p:nvSpPr>
        <p:spPr>
          <a:xfrm>
            <a:off x="4081038" y="2547836"/>
            <a:ext cx="2133600" cy="2133600"/>
          </a:xfrm>
          <a:prstGeom prst="ellipse">
            <a:avLst/>
          </a:prstGeom>
          <a:solidFill>
            <a:schemeClr val="accent3">
              <a:alpha val="44571"/>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8EB30ADC-4B9D-CFFC-E5F8-40D6347E668E}"/>
              </a:ext>
            </a:extLst>
          </p:cNvPr>
          <p:cNvSpPr txBox="1"/>
          <p:nvPr/>
        </p:nvSpPr>
        <p:spPr>
          <a:xfrm>
            <a:off x="5184132" y="2033828"/>
            <a:ext cx="1249060" cy="646331"/>
          </a:xfrm>
          <a:prstGeom prst="rect">
            <a:avLst/>
          </a:prstGeom>
          <a:noFill/>
        </p:spPr>
        <p:txBody>
          <a:bodyPr wrap="none" rtlCol="0">
            <a:spAutoFit/>
          </a:bodyPr>
          <a:lstStyle/>
          <a:p>
            <a:pPr algn="ctr"/>
            <a:r>
              <a:rPr lang="en-US" dirty="0">
                <a:solidFill>
                  <a:srgbClr val="272524"/>
                </a:solidFill>
              </a:rPr>
              <a:t>Innovation</a:t>
            </a:r>
          </a:p>
          <a:p>
            <a:pPr algn="ctr"/>
            <a:r>
              <a:rPr lang="en-US" dirty="0">
                <a:solidFill>
                  <a:srgbClr val="272524"/>
                </a:solidFill>
              </a:rPr>
              <a:t>Lab</a:t>
            </a:r>
          </a:p>
        </p:txBody>
      </p:sp>
      <p:sp>
        <p:nvSpPr>
          <p:cNvPr id="12" name="TextBox 11">
            <a:extLst>
              <a:ext uri="{FF2B5EF4-FFF2-40B4-BE49-F238E27FC236}">
                <a16:creationId xmlns:a16="http://schemas.microsoft.com/office/drawing/2014/main" id="{CE1D2CAC-477F-942A-5455-9F655D69242F}"/>
              </a:ext>
            </a:extLst>
          </p:cNvPr>
          <p:cNvSpPr txBox="1"/>
          <p:nvPr/>
        </p:nvSpPr>
        <p:spPr>
          <a:xfrm>
            <a:off x="6783175" y="3718596"/>
            <a:ext cx="671979" cy="369332"/>
          </a:xfrm>
          <a:prstGeom prst="rect">
            <a:avLst/>
          </a:prstGeom>
          <a:noFill/>
        </p:spPr>
        <p:txBody>
          <a:bodyPr wrap="none" rtlCol="0">
            <a:spAutoFit/>
          </a:bodyPr>
          <a:lstStyle/>
          <a:p>
            <a:pPr algn="ctr"/>
            <a:r>
              <a:rPr lang="en-US" dirty="0">
                <a:solidFill>
                  <a:srgbClr val="272524"/>
                </a:solidFill>
              </a:rPr>
              <a:t>CCS</a:t>
            </a:r>
          </a:p>
        </p:txBody>
      </p:sp>
      <p:sp>
        <p:nvSpPr>
          <p:cNvPr id="13" name="TextBox 12">
            <a:extLst>
              <a:ext uri="{FF2B5EF4-FFF2-40B4-BE49-F238E27FC236}">
                <a16:creationId xmlns:a16="http://schemas.microsoft.com/office/drawing/2014/main" id="{1E22602F-9AFE-AABE-E38B-D61C34915F53}"/>
              </a:ext>
            </a:extLst>
          </p:cNvPr>
          <p:cNvSpPr txBox="1"/>
          <p:nvPr/>
        </p:nvSpPr>
        <p:spPr>
          <a:xfrm>
            <a:off x="3941159" y="3441597"/>
            <a:ext cx="1050288" cy="923330"/>
          </a:xfrm>
          <a:prstGeom prst="rect">
            <a:avLst/>
          </a:prstGeom>
          <a:noFill/>
        </p:spPr>
        <p:txBody>
          <a:bodyPr wrap="none" rtlCol="0">
            <a:spAutoFit/>
          </a:bodyPr>
          <a:lstStyle/>
          <a:p>
            <a:pPr algn="ctr"/>
            <a:r>
              <a:rPr lang="en-US" dirty="0" err="1">
                <a:solidFill>
                  <a:srgbClr val="272524"/>
                </a:solidFill>
              </a:rPr>
              <a:t>ClinBx</a:t>
            </a:r>
            <a:r>
              <a:rPr lang="en-US" dirty="0">
                <a:solidFill>
                  <a:srgbClr val="272524"/>
                </a:solidFill>
              </a:rPr>
              <a:t> +</a:t>
            </a:r>
          </a:p>
          <a:p>
            <a:pPr algn="ctr"/>
            <a:r>
              <a:rPr lang="en-US" dirty="0">
                <a:solidFill>
                  <a:srgbClr val="272524"/>
                </a:solidFill>
              </a:rPr>
              <a:t>DPLM +</a:t>
            </a:r>
          </a:p>
          <a:p>
            <a:pPr algn="ctr"/>
            <a:r>
              <a:rPr lang="en-US" dirty="0">
                <a:solidFill>
                  <a:srgbClr val="272524"/>
                </a:solidFill>
              </a:rPr>
              <a:t>PSEG</a:t>
            </a:r>
          </a:p>
        </p:txBody>
      </p:sp>
      <p:sp>
        <p:nvSpPr>
          <p:cNvPr id="14" name="TextBox 13">
            <a:extLst>
              <a:ext uri="{FF2B5EF4-FFF2-40B4-BE49-F238E27FC236}">
                <a16:creationId xmlns:a16="http://schemas.microsoft.com/office/drawing/2014/main" id="{89A38451-BE3A-12B2-5C13-258E973DEA76}"/>
              </a:ext>
            </a:extLst>
          </p:cNvPr>
          <p:cNvSpPr txBox="1"/>
          <p:nvPr/>
        </p:nvSpPr>
        <p:spPr>
          <a:xfrm>
            <a:off x="5237993" y="3124008"/>
            <a:ext cx="1116524" cy="646331"/>
          </a:xfrm>
          <a:prstGeom prst="rect">
            <a:avLst/>
          </a:prstGeom>
          <a:noFill/>
        </p:spPr>
        <p:txBody>
          <a:bodyPr wrap="none" rtlCol="0">
            <a:spAutoFit/>
          </a:bodyPr>
          <a:lstStyle/>
          <a:p>
            <a:pPr algn="ctr"/>
            <a:r>
              <a:rPr lang="en-US" b="1" dirty="0">
                <a:solidFill>
                  <a:srgbClr val="272524"/>
                </a:solidFill>
              </a:rPr>
              <a:t>MSK-</a:t>
            </a:r>
          </a:p>
          <a:p>
            <a:pPr algn="ctr"/>
            <a:r>
              <a:rPr lang="en-US" b="1" dirty="0">
                <a:solidFill>
                  <a:srgbClr val="272524"/>
                </a:solidFill>
              </a:rPr>
              <a:t>TARGET</a:t>
            </a:r>
          </a:p>
        </p:txBody>
      </p:sp>
      <p:sp>
        <p:nvSpPr>
          <p:cNvPr id="4" name="TextBox 3">
            <a:extLst>
              <a:ext uri="{FF2B5EF4-FFF2-40B4-BE49-F238E27FC236}">
                <a16:creationId xmlns:a16="http://schemas.microsoft.com/office/drawing/2014/main" id="{CB3288C9-5126-8BF4-E3B6-D59AF6C73880}"/>
              </a:ext>
            </a:extLst>
          </p:cNvPr>
          <p:cNvSpPr txBox="1"/>
          <p:nvPr/>
        </p:nvSpPr>
        <p:spPr>
          <a:xfrm>
            <a:off x="6977078" y="143639"/>
            <a:ext cx="2082621" cy="2031325"/>
          </a:xfrm>
          <a:prstGeom prst="rect">
            <a:avLst/>
          </a:prstGeom>
          <a:noFill/>
        </p:spPr>
        <p:txBody>
          <a:bodyPr wrap="none" rtlCol="0">
            <a:spAutoFit/>
          </a:bodyPr>
          <a:lstStyle/>
          <a:p>
            <a:r>
              <a:rPr lang="en-US" sz="1400" b="1" dirty="0">
                <a:solidFill>
                  <a:srgbClr val="272524"/>
                </a:solidFill>
              </a:rPr>
              <a:t>Berger/Innovation Lab</a:t>
            </a:r>
          </a:p>
          <a:p>
            <a:r>
              <a:rPr lang="en-US" sz="1400" dirty="0">
                <a:solidFill>
                  <a:srgbClr val="272524"/>
                </a:solidFill>
              </a:rPr>
              <a:t>Mike Berger</a:t>
            </a:r>
          </a:p>
          <a:p>
            <a:r>
              <a:rPr lang="en-US" sz="1400" dirty="0">
                <a:solidFill>
                  <a:srgbClr val="272524"/>
                </a:solidFill>
              </a:rPr>
              <a:t>Brian Loomis</a:t>
            </a:r>
          </a:p>
          <a:p>
            <a:r>
              <a:rPr lang="en-US" sz="1400" dirty="0">
                <a:solidFill>
                  <a:srgbClr val="272524"/>
                </a:solidFill>
              </a:rPr>
              <a:t>Caryn Hale</a:t>
            </a:r>
          </a:p>
          <a:p>
            <a:pPr algn="l"/>
            <a:r>
              <a:rPr lang="en-US" sz="1400" dirty="0" err="1">
                <a:solidFill>
                  <a:srgbClr val="272524"/>
                </a:solidFill>
              </a:rPr>
              <a:t>Fanli</a:t>
            </a:r>
            <a:r>
              <a:rPr lang="en-US" sz="1400" dirty="0">
                <a:solidFill>
                  <a:srgbClr val="272524"/>
                </a:solidFill>
              </a:rPr>
              <a:t> Meng</a:t>
            </a:r>
          </a:p>
          <a:p>
            <a:pPr algn="l"/>
            <a:r>
              <a:rPr lang="en-US" sz="1400" dirty="0" err="1">
                <a:solidFill>
                  <a:srgbClr val="272524"/>
                </a:solidFill>
              </a:rPr>
              <a:t>Grittney</a:t>
            </a:r>
            <a:r>
              <a:rPr lang="en-US" sz="1400" dirty="0">
                <a:solidFill>
                  <a:srgbClr val="272524"/>
                </a:solidFill>
              </a:rPr>
              <a:t> Tam</a:t>
            </a:r>
          </a:p>
          <a:p>
            <a:pPr algn="l"/>
            <a:r>
              <a:rPr lang="en-US" sz="1400" dirty="0">
                <a:solidFill>
                  <a:srgbClr val="272524"/>
                </a:solidFill>
              </a:rPr>
              <a:t>Juan Blanco Heredia</a:t>
            </a:r>
          </a:p>
          <a:p>
            <a:pPr algn="l"/>
            <a:r>
              <a:rPr lang="en-US" sz="1400" dirty="0" err="1">
                <a:solidFill>
                  <a:srgbClr val="272524"/>
                </a:solidFill>
              </a:rPr>
              <a:t>Sitharam</a:t>
            </a:r>
            <a:r>
              <a:rPr lang="en-US" sz="1400" dirty="0">
                <a:solidFill>
                  <a:srgbClr val="272524"/>
                </a:solidFill>
              </a:rPr>
              <a:t> Ramaswami</a:t>
            </a:r>
          </a:p>
          <a:p>
            <a:pPr algn="l"/>
            <a:r>
              <a:rPr lang="en-US" sz="1400" dirty="0">
                <a:solidFill>
                  <a:srgbClr val="272524"/>
                </a:solidFill>
              </a:rPr>
              <a:t>Desiree Lara</a:t>
            </a:r>
          </a:p>
        </p:txBody>
      </p:sp>
      <p:sp>
        <p:nvSpPr>
          <p:cNvPr id="15" name="TextBox 14">
            <a:extLst>
              <a:ext uri="{FF2B5EF4-FFF2-40B4-BE49-F238E27FC236}">
                <a16:creationId xmlns:a16="http://schemas.microsoft.com/office/drawing/2014/main" id="{BD00AF3B-0D54-90DC-2F53-EF5833FDE2BA}"/>
              </a:ext>
            </a:extLst>
          </p:cNvPr>
          <p:cNvSpPr txBox="1"/>
          <p:nvPr/>
        </p:nvSpPr>
        <p:spPr>
          <a:xfrm>
            <a:off x="8321023" y="4096403"/>
            <a:ext cx="1835759" cy="1815882"/>
          </a:xfrm>
          <a:prstGeom prst="rect">
            <a:avLst/>
          </a:prstGeom>
          <a:noFill/>
        </p:spPr>
        <p:txBody>
          <a:bodyPr wrap="none" rtlCol="0">
            <a:spAutoFit/>
          </a:bodyPr>
          <a:lstStyle/>
          <a:p>
            <a:pPr algn="l"/>
            <a:r>
              <a:rPr lang="en-US" sz="1400" b="1" dirty="0">
                <a:solidFill>
                  <a:srgbClr val="272524"/>
                </a:solidFill>
              </a:rPr>
              <a:t>CCS</a:t>
            </a:r>
          </a:p>
          <a:p>
            <a:r>
              <a:rPr lang="en-US" sz="1400" dirty="0">
                <a:solidFill>
                  <a:srgbClr val="272524"/>
                </a:solidFill>
              </a:rPr>
              <a:t>Mark Donoghue</a:t>
            </a:r>
          </a:p>
          <a:p>
            <a:r>
              <a:rPr lang="en-US" sz="1400" dirty="0">
                <a:solidFill>
                  <a:srgbClr val="272524"/>
                </a:solidFill>
              </a:rPr>
              <a:t>Allison Richards</a:t>
            </a:r>
          </a:p>
          <a:p>
            <a:pPr algn="l"/>
            <a:r>
              <a:rPr lang="en-US" sz="1400" dirty="0">
                <a:solidFill>
                  <a:srgbClr val="272524"/>
                </a:solidFill>
              </a:rPr>
              <a:t>Anne Marie Noronha</a:t>
            </a:r>
          </a:p>
          <a:p>
            <a:pPr algn="l"/>
            <a:r>
              <a:rPr lang="en-US" sz="1400" dirty="0">
                <a:solidFill>
                  <a:srgbClr val="272524"/>
                </a:solidFill>
              </a:rPr>
              <a:t>Alexandria </a:t>
            </a:r>
            <a:r>
              <a:rPr lang="en-US" sz="1400" dirty="0" err="1">
                <a:solidFill>
                  <a:srgbClr val="272524"/>
                </a:solidFill>
              </a:rPr>
              <a:t>Dymun</a:t>
            </a:r>
            <a:endParaRPr lang="en-US" sz="1400" dirty="0">
              <a:solidFill>
                <a:srgbClr val="272524"/>
              </a:solidFill>
            </a:endParaRPr>
          </a:p>
          <a:p>
            <a:pPr algn="l"/>
            <a:r>
              <a:rPr lang="en-US" sz="1400" dirty="0">
                <a:solidFill>
                  <a:srgbClr val="272524"/>
                </a:solidFill>
              </a:rPr>
              <a:t>Martina </a:t>
            </a:r>
            <a:r>
              <a:rPr lang="en-US" sz="1400" dirty="0" err="1">
                <a:solidFill>
                  <a:srgbClr val="272524"/>
                </a:solidFill>
              </a:rPr>
              <a:t>Bradic</a:t>
            </a:r>
            <a:endParaRPr lang="en-US" sz="1400" dirty="0">
              <a:solidFill>
                <a:srgbClr val="272524"/>
              </a:solidFill>
            </a:endParaRPr>
          </a:p>
          <a:p>
            <a:pPr algn="l"/>
            <a:r>
              <a:rPr lang="en-US" sz="1400" dirty="0" err="1">
                <a:solidFill>
                  <a:srgbClr val="272524"/>
                </a:solidFill>
              </a:rPr>
              <a:t>Yixiao</a:t>
            </a:r>
            <a:r>
              <a:rPr lang="en-US" sz="1400" dirty="0">
                <a:solidFill>
                  <a:srgbClr val="272524"/>
                </a:solidFill>
              </a:rPr>
              <a:t> Gong</a:t>
            </a:r>
          </a:p>
          <a:p>
            <a:pPr algn="l"/>
            <a:r>
              <a:rPr lang="en-US" sz="1400" dirty="0">
                <a:solidFill>
                  <a:srgbClr val="272524"/>
                </a:solidFill>
              </a:rPr>
              <a:t>Alan </a:t>
            </a:r>
            <a:r>
              <a:rPr lang="en-US" sz="1400" dirty="0" err="1">
                <a:solidFill>
                  <a:srgbClr val="272524"/>
                </a:solidFill>
              </a:rPr>
              <a:t>Bolipata</a:t>
            </a:r>
            <a:endParaRPr lang="en-US" sz="1400" dirty="0">
              <a:solidFill>
                <a:srgbClr val="272524"/>
              </a:solidFill>
            </a:endParaRPr>
          </a:p>
        </p:txBody>
      </p:sp>
      <p:sp>
        <p:nvSpPr>
          <p:cNvPr id="16" name="TextBox 15">
            <a:extLst>
              <a:ext uri="{FF2B5EF4-FFF2-40B4-BE49-F238E27FC236}">
                <a16:creationId xmlns:a16="http://schemas.microsoft.com/office/drawing/2014/main" id="{51A9427B-95E0-C1DC-CA6A-FAFCD243F292}"/>
              </a:ext>
            </a:extLst>
          </p:cNvPr>
          <p:cNvSpPr txBox="1"/>
          <p:nvPr/>
        </p:nvSpPr>
        <p:spPr>
          <a:xfrm>
            <a:off x="500775" y="2562220"/>
            <a:ext cx="1705916" cy="3970318"/>
          </a:xfrm>
          <a:prstGeom prst="rect">
            <a:avLst/>
          </a:prstGeom>
          <a:noFill/>
        </p:spPr>
        <p:txBody>
          <a:bodyPr wrap="none" rtlCol="0">
            <a:spAutoFit/>
          </a:bodyPr>
          <a:lstStyle/>
          <a:p>
            <a:r>
              <a:rPr lang="en-US" sz="1400" b="1" dirty="0" err="1">
                <a:solidFill>
                  <a:srgbClr val="272524"/>
                </a:solidFill>
              </a:rPr>
              <a:t>ClinBx</a:t>
            </a:r>
            <a:endParaRPr lang="en-US" sz="1400" b="1" dirty="0">
              <a:solidFill>
                <a:srgbClr val="272524"/>
              </a:solidFill>
            </a:endParaRPr>
          </a:p>
          <a:p>
            <a:r>
              <a:rPr lang="en-US" sz="1400" dirty="0">
                <a:solidFill>
                  <a:srgbClr val="272524"/>
                </a:solidFill>
              </a:rPr>
              <a:t>Rose Brannon</a:t>
            </a:r>
          </a:p>
          <a:p>
            <a:pPr algn="l"/>
            <a:r>
              <a:rPr lang="en-US" sz="1400" dirty="0">
                <a:solidFill>
                  <a:srgbClr val="272524"/>
                </a:solidFill>
              </a:rPr>
              <a:t>Kofi Amoah</a:t>
            </a:r>
          </a:p>
          <a:p>
            <a:pPr algn="l"/>
            <a:r>
              <a:rPr lang="en-US" sz="1400" dirty="0">
                <a:solidFill>
                  <a:srgbClr val="272524"/>
                </a:solidFill>
              </a:rPr>
              <a:t>Pallavi </a:t>
            </a:r>
            <a:r>
              <a:rPr lang="en-US" sz="1400" dirty="0" err="1">
                <a:solidFill>
                  <a:srgbClr val="272524"/>
                </a:solidFill>
              </a:rPr>
              <a:t>Akella</a:t>
            </a:r>
            <a:endParaRPr lang="en-US" sz="1400" dirty="0">
              <a:solidFill>
                <a:srgbClr val="272524"/>
              </a:solidFill>
            </a:endParaRPr>
          </a:p>
          <a:p>
            <a:r>
              <a:rPr lang="en-US" sz="1400" dirty="0">
                <a:solidFill>
                  <a:srgbClr val="272524"/>
                </a:solidFill>
              </a:rPr>
              <a:t>Anita Bowman</a:t>
            </a:r>
          </a:p>
          <a:p>
            <a:r>
              <a:rPr lang="en-US" sz="1400" dirty="0">
                <a:solidFill>
                  <a:srgbClr val="272524"/>
                </a:solidFill>
              </a:rPr>
              <a:t>Eve Byington</a:t>
            </a:r>
          </a:p>
          <a:p>
            <a:r>
              <a:rPr lang="en-US" sz="1400" dirty="0" err="1">
                <a:solidFill>
                  <a:srgbClr val="272524"/>
                </a:solidFill>
              </a:rPr>
              <a:t>Satshil</a:t>
            </a:r>
            <a:r>
              <a:rPr lang="en-US" sz="1400" dirty="0">
                <a:solidFill>
                  <a:srgbClr val="272524"/>
                </a:solidFill>
              </a:rPr>
              <a:t> Rana</a:t>
            </a:r>
          </a:p>
          <a:p>
            <a:r>
              <a:rPr lang="en-US" sz="1400" dirty="0">
                <a:solidFill>
                  <a:srgbClr val="272524"/>
                </a:solidFill>
              </a:rPr>
              <a:t>Mirella Flores</a:t>
            </a:r>
          </a:p>
          <a:p>
            <a:r>
              <a:rPr lang="en-US" sz="1400" dirty="0">
                <a:solidFill>
                  <a:srgbClr val="272524"/>
                </a:solidFill>
              </a:rPr>
              <a:t>Mohammad Haque</a:t>
            </a:r>
          </a:p>
          <a:p>
            <a:r>
              <a:rPr lang="en-US" sz="1400" dirty="0">
                <a:solidFill>
                  <a:srgbClr val="272524"/>
                </a:solidFill>
              </a:rPr>
              <a:t>Moara Machado</a:t>
            </a:r>
          </a:p>
          <a:p>
            <a:r>
              <a:rPr lang="en-US" sz="1400" dirty="0">
                <a:solidFill>
                  <a:srgbClr val="272524"/>
                </a:solidFill>
              </a:rPr>
              <a:t>Rutuja Pai</a:t>
            </a:r>
          </a:p>
          <a:p>
            <a:r>
              <a:rPr lang="en-US" sz="1400" dirty="0">
                <a:solidFill>
                  <a:srgbClr val="272524"/>
                </a:solidFill>
              </a:rPr>
              <a:t>Fei Xu</a:t>
            </a:r>
          </a:p>
          <a:p>
            <a:r>
              <a:rPr lang="en-US" sz="1400" dirty="0">
                <a:solidFill>
                  <a:srgbClr val="272524"/>
                </a:solidFill>
              </a:rPr>
              <a:t>Scott Eckert</a:t>
            </a:r>
          </a:p>
          <a:p>
            <a:r>
              <a:rPr lang="en-US" sz="1400" dirty="0">
                <a:solidFill>
                  <a:srgbClr val="272524"/>
                </a:solidFill>
              </a:rPr>
              <a:t>Erika </a:t>
            </a:r>
            <a:r>
              <a:rPr lang="en-US" sz="1400" dirty="0" err="1">
                <a:solidFill>
                  <a:srgbClr val="272524"/>
                </a:solidFill>
              </a:rPr>
              <a:t>Gedvilaite</a:t>
            </a:r>
            <a:endParaRPr lang="en-US" sz="1400" dirty="0">
              <a:solidFill>
                <a:srgbClr val="272524"/>
              </a:solidFill>
            </a:endParaRPr>
          </a:p>
          <a:p>
            <a:r>
              <a:rPr lang="en-US" sz="1400" dirty="0" err="1">
                <a:solidFill>
                  <a:srgbClr val="272524"/>
                </a:solidFill>
              </a:rPr>
              <a:t>Nnah</a:t>
            </a:r>
            <a:r>
              <a:rPr lang="en-US" sz="1400" dirty="0">
                <a:solidFill>
                  <a:srgbClr val="272524"/>
                </a:solidFill>
              </a:rPr>
              <a:t> Huynh</a:t>
            </a:r>
          </a:p>
          <a:p>
            <a:r>
              <a:rPr lang="en-US" sz="1400" dirty="0">
                <a:solidFill>
                  <a:srgbClr val="272524"/>
                </a:solidFill>
              </a:rPr>
              <a:t>David Lin</a:t>
            </a:r>
          </a:p>
          <a:p>
            <a:r>
              <a:rPr lang="en-US" sz="1400" dirty="0">
                <a:solidFill>
                  <a:srgbClr val="272524"/>
                </a:solidFill>
              </a:rPr>
              <a:t>Hanan Salim</a:t>
            </a:r>
          </a:p>
          <a:p>
            <a:endParaRPr lang="en-US" sz="1400" dirty="0">
              <a:solidFill>
                <a:srgbClr val="272524"/>
              </a:solidFill>
            </a:endParaRPr>
          </a:p>
        </p:txBody>
      </p:sp>
      <p:sp>
        <p:nvSpPr>
          <p:cNvPr id="17" name="TextBox 16">
            <a:extLst>
              <a:ext uri="{FF2B5EF4-FFF2-40B4-BE49-F238E27FC236}">
                <a16:creationId xmlns:a16="http://schemas.microsoft.com/office/drawing/2014/main" id="{70E175D8-FF97-9EDF-08B4-896ADCF9003F}"/>
              </a:ext>
            </a:extLst>
          </p:cNvPr>
          <p:cNvSpPr txBox="1"/>
          <p:nvPr/>
        </p:nvSpPr>
        <p:spPr>
          <a:xfrm>
            <a:off x="2095539" y="1441049"/>
            <a:ext cx="1617751" cy="2462213"/>
          </a:xfrm>
          <a:prstGeom prst="rect">
            <a:avLst/>
          </a:prstGeom>
          <a:noFill/>
        </p:spPr>
        <p:txBody>
          <a:bodyPr wrap="none" rtlCol="0">
            <a:spAutoFit/>
          </a:bodyPr>
          <a:lstStyle/>
          <a:p>
            <a:pPr algn="l"/>
            <a:r>
              <a:rPr lang="en-US" sz="1400" b="1" dirty="0">
                <a:solidFill>
                  <a:srgbClr val="272524"/>
                </a:solidFill>
              </a:rPr>
              <a:t>DPLM</a:t>
            </a:r>
          </a:p>
          <a:p>
            <a:pPr algn="l"/>
            <a:r>
              <a:rPr lang="en-US" sz="1400" dirty="0">
                <a:solidFill>
                  <a:srgbClr val="272524"/>
                </a:solidFill>
              </a:rPr>
              <a:t>Marc Ladanyi</a:t>
            </a:r>
          </a:p>
          <a:p>
            <a:pPr algn="l"/>
            <a:r>
              <a:rPr lang="en-US" sz="1400" dirty="0">
                <a:solidFill>
                  <a:srgbClr val="272524"/>
                </a:solidFill>
              </a:rPr>
              <a:t>Maria Arcila</a:t>
            </a:r>
          </a:p>
          <a:p>
            <a:pPr algn="l"/>
            <a:r>
              <a:rPr lang="en-US" sz="1400" dirty="0">
                <a:solidFill>
                  <a:srgbClr val="272524"/>
                </a:solidFill>
              </a:rPr>
              <a:t>Mark Ewalt</a:t>
            </a:r>
          </a:p>
          <a:p>
            <a:r>
              <a:rPr lang="en-US" sz="1400" dirty="0">
                <a:solidFill>
                  <a:srgbClr val="272524"/>
                </a:solidFill>
              </a:rPr>
              <a:t>Tracy McMillen</a:t>
            </a:r>
          </a:p>
          <a:p>
            <a:pPr algn="l"/>
            <a:r>
              <a:rPr lang="en-US" sz="1400" dirty="0" err="1">
                <a:solidFill>
                  <a:srgbClr val="272524"/>
                </a:solidFill>
              </a:rPr>
              <a:t>Tessara</a:t>
            </a:r>
            <a:r>
              <a:rPr lang="en-US" sz="1400" dirty="0">
                <a:solidFill>
                  <a:srgbClr val="272524"/>
                </a:solidFill>
              </a:rPr>
              <a:t> Baldi</a:t>
            </a:r>
          </a:p>
          <a:p>
            <a:pPr algn="l"/>
            <a:r>
              <a:rPr lang="en-US" sz="1400" dirty="0">
                <a:solidFill>
                  <a:srgbClr val="272524"/>
                </a:solidFill>
              </a:rPr>
              <a:t>Jamal Benhamida</a:t>
            </a:r>
          </a:p>
          <a:p>
            <a:pPr algn="l"/>
            <a:r>
              <a:rPr lang="en-US" sz="1400" dirty="0">
                <a:solidFill>
                  <a:srgbClr val="272524"/>
                </a:solidFill>
              </a:rPr>
              <a:t>Wayne Yu</a:t>
            </a:r>
          </a:p>
          <a:p>
            <a:pPr algn="l"/>
            <a:r>
              <a:rPr lang="en-US" sz="1400" dirty="0">
                <a:solidFill>
                  <a:srgbClr val="272524"/>
                </a:solidFill>
              </a:rPr>
              <a:t>Emily Franzese</a:t>
            </a:r>
          </a:p>
          <a:p>
            <a:pPr algn="l"/>
            <a:r>
              <a:rPr lang="en-US" sz="1400" dirty="0">
                <a:solidFill>
                  <a:srgbClr val="272524"/>
                </a:solidFill>
              </a:rPr>
              <a:t>Kerry Mullaney</a:t>
            </a:r>
          </a:p>
          <a:p>
            <a:pPr algn="l"/>
            <a:r>
              <a:rPr lang="en-US" sz="1400" dirty="0">
                <a:solidFill>
                  <a:srgbClr val="272524"/>
                </a:solidFill>
              </a:rPr>
              <a:t>Sara DiNapoli</a:t>
            </a:r>
          </a:p>
        </p:txBody>
      </p:sp>
      <p:sp>
        <p:nvSpPr>
          <p:cNvPr id="18" name="TextBox 17">
            <a:extLst>
              <a:ext uri="{FF2B5EF4-FFF2-40B4-BE49-F238E27FC236}">
                <a16:creationId xmlns:a16="http://schemas.microsoft.com/office/drawing/2014/main" id="{83AED60B-BA85-C64B-BD37-C82F0D0B75D8}"/>
              </a:ext>
            </a:extLst>
          </p:cNvPr>
          <p:cNvSpPr txBox="1"/>
          <p:nvPr/>
        </p:nvSpPr>
        <p:spPr>
          <a:xfrm>
            <a:off x="3709003" y="4454016"/>
            <a:ext cx="1229824" cy="1169551"/>
          </a:xfrm>
          <a:prstGeom prst="rect">
            <a:avLst/>
          </a:prstGeom>
          <a:noFill/>
        </p:spPr>
        <p:txBody>
          <a:bodyPr wrap="none" rtlCol="0">
            <a:spAutoFit/>
          </a:bodyPr>
          <a:lstStyle/>
          <a:p>
            <a:r>
              <a:rPr lang="en-US" sz="1400" b="1" dirty="0">
                <a:solidFill>
                  <a:srgbClr val="272524"/>
                </a:solidFill>
              </a:rPr>
              <a:t>PSEG</a:t>
            </a:r>
          </a:p>
          <a:p>
            <a:r>
              <a:rPr lang="en-US" sz="1400" dirty="0">
                <a:solidFill>
                  <a:srgbClr val="272524"/>
                </a:solidFill>
              </a:rPr>
              <a:t>Aijaz Syed</a:t>
            </a:r>
          </a:p>
          <a:p>
            <a:pPr algn="l"/>
            <a:r>
              <a:rPr lang="en-US" sz="1400" dirty="0">
                <a:solidFill>
                  <a:srgbClr val="272524"/>
                </a:solidFill>
              </a:rPr>
              <a:t>Yu Hu</a:t>
            </a:r>
          </a:p>
          <a:p>
            <a:pPr algn="l"/>
            <a:r>
              <a:rPr lang="en-US" sz="1400" dirty="0">
                <a:solidFill>
                  <a:srgbClr val="272524"/>
                </a:solidFill>
              </a:rPr>
              <a:t>Anoop Rema</a:t>
            </a:r>
          </a:p>
          <a:p>
            <a:pPr algn="l"/>
            <a:r>
              <a:rPr lang="en-US" sz="1400" dirty="0">
                <a:solidFill>
                  <a:srgbClr val="272524"/>
                </a:solidFill>
              </a:rPr>
              <a:t>Aalap Parikh</a:t>
            </a:r>
          </a:p>
        </p:txBody>
      </p:sp>
      <p:sp>
        <p:nvSpPr>
          <p:cNvPr id="8" name="TextBox 7">
            <a:extLst>
              <a:ext uri="{FF2B5EF4-FFF2-40B4-BE49-F238E27FC236}">
                <a16:creationId xmlns:a16="http://schemas.microsoft.com/office/drawing/2014/main" id="{B045AB1E-6D4A-3BF8-D076-D00CD96C63CD}"/>
              </a:ext>
            </a:extLst>
          </p:cNvPr>
          <p:cNvSpPr txBox="1"/>
          <p:nvPr/>
        </p:nvSpPr>
        <p:spPr>
          <a:xfrm>
            <a:off x="5458638" y="4780604"/>
            <a:ext cx="2064348" cy="1815882"/>
          </a:xfrm>
          <a:prstGeom prst="rect">
            <a:avLst/>
          </a:prstGeom>
          <a:noFill/>
        </p:spPr>
        <p:txBody>
          <a:bodyPr wrap="none" rtlCol="0">
            <a:spAutoFit/>
          </a:bodyPr>
          <a:lstStyle/>
          <a:p>
            <a:pPr algn="l"/>
            <a:r>
              <a:rPr lang="en-US" sz="1400" b="1" dirty="0">
                <a:solidFill>
                  <a:srgbClr val="272524"/>
                </a:solidFill>
              </a:rPr>
              <a:t>Others</a:t>
            </a:r>
          </a:p>
          <a:p>
            <a:pPr algn="l"/>
            <a:r>
              <a:rPr lang="en-US" sz="1400" dirty="0">
                <a:solidFill>
                  <a:srgbClr val="272524"/>
                </a:solidFill>
              </a:rPr>
              <a:t>David </a:t>
            </a:r>
            <a:r>
              <a:rPr lang="en-US" sz="1400" dirty="0" err="1">
                <a:solidFill>
                  <a:srgbClr val="272524"/>
                </a:solidFill>
              </a:rPr>
              <a:t>Solit</a:t>
            </a:r>
            <a:endParaRPr lang="en-US" sz="1400" dirty="0">
              <a:solidFill>
                <a:srgbClr val="272524"/>
              </a:solidFill>
            </a:endParaRPr>
          </a:p>
          <a:p>
            <a:pPr algn="l"/>
            <a:r>
              <a:rPr lang="en-US" sz="1400" dirty="0">
                <a:solidFill>
                  <a:srgbClr val="272524"/>
                </a:solidFill>
              </a:rPr>
              <a:t>Jordan Eichholz</a:t>
            </a:r>
          </a:p>
          <a:p>
            <a:pPr algn="l"/>
            <a:r>
              <a:rPr lang="en-US" sz="1400" dirty="0">
                <a:solidFill>
                  <a:srgbClr val="272524"/>
                </a:solidFill>
              </a:rPr>
              <a:t>Tomin Perea-Chamblee</a:t>
            </a:r>
          </a:p>
          <a:p>
            <a:r>
              <a:rPr lang="en-US" sz="1400" dirty="0">
                <a:solidFill>
                  <a:srgbClr val="272524"/>
                </a:solidFill>
              </a:rPr>
              <a:t>Evan </a:t>
            </a:r>
            <a:r>
              <a:rPr lang="en-US" sz="1400" dirty="0" err="1">
                <a:solidFill>
                  <a:srgbClr val="272524"/>
                </a:solidFill>
              </a:rPr>
              <a:t>Seffar</a:t>
            </a:r>
            <a:endParaRPr lang="en-US" sz="1400" dirty="0">
              <a:solidFill>
                <a:srgbClr val="272524"/>
              </a:solidFill>
            </a:endParaRPr>
          </a:p>
          <a:p>
            <a:pPr algn="l"/>
            <a:r>
              <a:rPr lang="en-US" sz="1400" dirty="0">
                <a:solidFill>
                  <a:srgbClr val="272524"/>
                </a:solidFill>
              </a:rPr>
              <a:t>Dylan Domenico</a:t>
            </a:r>
          </a:p>
          <a:p>
            <a:r>
              <a:rPr lang="en-US" sz="1400" dirty="0">
                <a:solidFill>
                  <a:srgbClr val="272524"/>
                </a:solidFill>
              </a:rPr>
              <a:t>Patrick </a:t>
            </a:r>
            <a:r>
              <a:rPr lang="en-US" sz="1400" dirty="0" err="1">
                <a:solidFill>
                  <a:srgbClr val="272524"/>
                </a:solidFill>
              </a:rPr>
              <a:t>Mcgillivray</a:t>
            </a:r>
            <a:endParaRPr lang="en-US" sz="1400" dirty="0">
              <a:solidFill>
                <a:srgbClr val="272524"/>
              </a:solidFill>
            </a:endParaRPr>
          </a:p>
          <a:p>
            <a:pPr algn="l"/>
            <a:r>
              <a:rPr lang="en-US" sz="1400" dirty="0">
                <a:solidFill>
                  <a:srgbClr val="272524"/>
                </a:solidFill>
              </a:rPr>
              <a:t>Chi-Lam Poon</a:t>
            </a:r>
          </a:p>
        </p:txBody>
      </p:sp>
      <p:sp>
        <p:nvSpPr>
          <p:cNvPr id="19" name="TextBox 18">
            <a:extLst>
              <a:ext uri="{FF2B5EF4-FFF2-40B4-BE49-F238E27FC236}">
                <a16:creationId xmlns:a16="http://schemas.microsoft.com/office/drawing/2014/main" id="{C74E61F0-D158-88A4-B507-13E518CC1A37}"/>
              </a:ext>
            </a:extLst>
          </p:cNvPr>
          <p:cNvSpPr txBox="1"/>
          <p:nvPr/>
        </p:nvSpPr>
        <p:spPr>
          <a:xfrm>
            <a:off x="8993329" y="3015289"/>
            <a:ext cx="1260281" cy="954107"/>
          </a:xfrm>
          <a:prstGeom prst="rect">
            <a:avLst/>
          </a:prstGeom>
          <a:noFill/>
        </p:spPr>
        <p:txBody>
          <a:bodyPr wrap="none" rtlCol="0">
            <a:spAutoFit/>
          </a:bodyPr>
          <a:lstStyle/>
          <a:p>
            <a:pPr algn="l"/>
            <a:r>
              <a:rPr lang="en-US" sz="1400" b="1" dirty="0" err="1">
                <a:solidFill>
                  <a:srgbClr val="272524"/>
                </a:solidFill>
              </a:rPr>
              <a:t>cBioPortal</a:t>
            </a:r>
            <a:endParaRPr lang="en-US" sz="1400" b="1" dirty="0">
              <a:solidFill>
                <a:srgbClr val="272524"/>
              </a:solidFill>
            </a:endParaRPr>
          </a:p>
          <a:p>
            <a:r>
              <a:rPr lang="en-US" sz="1400" dirty="0">
                <a:solidFill>
                  <a:srgbClr val="272524"/>
                </a:solidFill>
              </a:rPr>
              <a:t>JJ Gao</a:t>
            </a:r>
          </a:p>
          <a:p>
            <a:r>
              <a:rPr lang="en-US" sz="1400" dirty="0">
                <a:solidFill>
                  <a:srgbClr val="272524"/>
                </a:solidFill>
              </a:rPr>
              <a:t>Ritika Kundra</a:t>
            </a:r>
          </a:p>
          <a:p>
            <a:pPr algn="l"/>
            <a:r>
              <a:rPr lang="en-US" sz="1400" dirty="0">
                <a:solidFill>
                  <a:srgbClr val="272524"/>
                </a:solidFill>
              </a:rPr>
              <a:t>Ino de Bruijn</a:t>
            </a:r>
          </a:p>
        </p:txBody>
      </p:sp>
      <p:sp>
        <p:nvSpPr>
          <p:cNvPr id="20" name="TextBox 19">
            <a:extLst>
              <a:ext uri="{FF2B5EF4-FFF2-40B4-BE49-F238E27FC236}">
                <a16:creationId xmlns:a16="http://schemas.microsoft.com/office/drawing/2014/main" id="{5A4D96C7-A4CE-DE40-A9D8-4BB989265034}"/>
              </a:ext>
            </a:extLst>
          </p:cNvPr>
          <p:cNvSpPr txBox="1"/>
          <p:nvPr/>
        </p:nvSpPr>
        <p:spPr>
          <a:xfrm>
            <a:off x="9325311" y="1654921"/>
            <a:ext cx="1856598" cy="954107"/>
          </a:xfrm>
          <a:prstGeom prst="rect">
            <a:avLst/>
          </a:prstGeom>
          <a:noFill/>
        </p:spPr>
        <p:txBody>
          <a:bodyPr wrap="none" rtlCol="0">
            <a:spAutoFit/>
          </a:bodyPr>
          <a:lstStyle/>
          <a:p>
            <a:pPr algn="l"/>
            <a:r>
              <a:rPr lang="en-US" sz="1400" b="1" dirty="0" err="1">
                <a:solidFill>
                  <a:srgbClr val="272524"/>
                </a:solidFill>
              </a:rPr>
              <a:t>oncoKB</a:t>
            </a:r>
            <a:endParaRPr lang="en-US" sz="1400" b="1" dirty="0">
              <a:solidFill>
                <a:srgbClr val="272524"/>
              </a:solidFill>
            </a:endParaRPr>
          </a:p>
          <a:p>
            <a:r>
              <a:rPr lang="en-US" sz="1400" dirty="0" err="1">
                <a:solidFill>
                  <a:srgbClr val="272524"/>
                </a:solidFill>
              </a:rPr>
              <a:t>Debyani</a:t>
            </a:r>
            <a:r>
              <a:rPr lang="en-US" sz="1400" dirty="0">
                <a:solidFill>
                  <a:srgbClr val="272524"/>
                </a:solidFill>
              </a:rPr>
              <a:t> Chakravarty</a:t>
            </a:r>
          </a:p>
          <a:p>
            <a:r>
              <a:rPr lang="en-US" sz="1400" dirty="0">
                <a:solidFill>
                  <a:srgbClr val="272524"/>
                </a:solidFill>
              </a:rPr>
              <a:t>Sarah </a:t>
            </a:r>
            <a:r>
              <a:rPr lang="en-US" sz="1400" dirty="0" err="1">
                <a:solidFill>
                  <a:srgbClr val="272524"/>
                </a:solidFill>
              </a:rPr>
              <a:t>Suehnholz</a:t>
            </a:r>
            <a:endParaRPr lang="en-US" sz="1400" dirty="0">
              <a:solidFill>
                <a:srgbClr val="272524"/>
              </a:solidFill>
            </a:endParaRPr>
          </a:p>
          <a:p>
            <a:pPr algn="l"/>
            <a:r>
              <a:rPr lang="en-US" sz="1400" dirty="0">
                <a:solidFill>
                  <a:srgbClr val="272524"/>
                </a:solidFill>
              </a:rPr>
              <a:t>Nicole Fernandez</a:t>
            </a:r>
          </a:p>
        </p:txBody>
      </p:sp>
      <p:sp>
        <p:nvSpPr>
          <p:cNvPr id="22" name="TextBox 21">
            <a:extLst>
              <a:ext uri="{FF2B5EF4-FFF2-40B4-BE49-F238E27FC236}">
                <a16:creationId xmlns:a16="http://schemas.microsoft.com/office/drawing/2014/main" id="{E8CC1035-FC65-FB27-524C-C447835E9C10}"/>
              </a:ext>
            </a:extLst>
          </p:cNvPr>
          <p:cNvSpPr txBox="1"/>
          <p:nvPr/>
        </p:nvSpPr>
        <p:spPr>
          <a:xfrm>
            <a:off x="5367962" y="1005097"/>
            <a:ext cx="723275" cy="369332"/>
          </a:xfrm>
          <a:prstGeom prst="rect">
            <a:avLst/>
          </a:prstGeom>
          <a:noFill/>
        </p:spPr>
        <p:txBody>
          <a:bodyPr wrap="none" rtlCol="0">
            <a:spAutoFit/>
          </a:bodyPr>
          <a:lstStyle/>
          <a:p>
            <a:pPr algn="ctr"/>
            <a:r>
              <a:rPr lang="en-US" dirty="0">
                <a:solidFill>
                  <a:srgbClr val="272524"/>
                </a:solidFill>
              </a:rPr>
              <a:t>CMO</a:t>
            </a:r>
          </a:p>
        </p:txBody>
      </p:sp>
    </p:spTree>
    <p:extLst>
      <p:ext uri="{BB962C8B-B14F-4D97-AF65-F5344CB8AC3E}">
        <p14:creationId xmlns:p14="http://schemas.microsoft.com/office/powerpoint/2010/main" val="25580039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049853-6AAE-C914-1EB3-F02F3FAC5C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2F947D-2FDE-3911-EC8E-DD96E66A2CC9}"/>
              </a:ext>
            </a:extLst>
          </p:cNvPr>
          <p:cNvSpPr>
            <a:spLocks noGrp="1"/>
          </p:cNvSpPr>
          <p:nvPr>
            <p:ph type="title"/>
          </p:nvPr>
        </p:nvSpPr>
        <p:spPr>
          <a:xfrm>
            <a:off x="236043" y="265814"/>
            <a:ext cx="11394276" cy="685235"/>
          </a:xfrm>
        </p:spPr>
        <p:txBody>
          <a:bodyPr/>
          <a:lstStyle/>
          <a:p>
            <a:r>
              <a:rPr lang="en-US" sz="3200" dirty="0">
                <a:latin typeface="Arial" panose="020B0604020202020204" pitchFamily="34" charset="0"/>
                <a:cs typeface="Arial" panose="020B0604020202020204" pitchFamily="34" charset="0"/>
              </a:rPr>
              <a:t>What is a Biomarker Anyway?</a:t>
            </a:r>
          </a:p>
        </p:txBody>
      </p:sp>
      <p:sp>
        <p:nvSpPr>
          <p:cNvPr id="22" name="TextBox 21">
            <a:extLst>
              <a:ext uri="{FF2B5EF4-FFF2-40B4-BE49-F238E27FC236}">
                <a16:creationId xmlns:a16="http://schemas.microsoft.com/office/drawing/2014/main" id="{03D70B09-DD76-6994-F95E-EC4AC7C387CD}"/>
              </a:ext>
            </a:extLst>
          </p:cNvPr>
          <p:cNvSpPr txBox="1"/>
          <p:nvPr/>
        </p:nvSpPr>
        <p:spPr>
          <a:xfrm>
            <a:off x="961810" y="1003251"/>
            <a:ext cx="10268380" cy="1200329"/>
          </a:xfrm>
          <a:prstGeom prst="rect">
            <a:avLst/>
          </a:prstGeom>
          <a:noFill/>
        </p:spPr>
        <p:txBody>
          <a:bodyPr wrap="square" rtlCol="0">
            <a:spAutoFit/>
          </a:bodyPr>
          <a:lstStyle/>
          <a:p>
            <a:r>
              <a:rPr lang="en-US" sz="2400" dirty="0">
                <a:latin typeface="Arial" charset="0"/>
                <a:ea typeface="Arial" charset="0"/>
                <a:cs typeface="Arial" charset="0"/>
              </a:rPr>
              <a:t>“A measurable substance in an organism whose presence is indicative of some phenomenon such as disease, infection, or environmental exposure.”</a:t>
            </a:r>
          </a:p>
        </p:txBody>
      </p:sp>
      <p:grpSp>
        <p:nvGrpSpPr>
          <p:cNvPr id="3" name="Group 2">
            <a:extLst>
              <a:ext uri="{FF2B5EF4-FFF2-40B4-BE49-F238E27FC236}">
                <a16:creationId xmlns:a16="http://schemas.microsoft.com/office/drawing/2014/main" id="{0B7D3D42-5AD2-8E20-A225-BC5368583203}"/>
              </a:ext>
            </a:extLst>
          </p:cNvPr>
          <p:cNvGrpSpPr/>
          <p:nvPr/>
        </p:nvGrpSpPr>
        <p:grpSpPr>
          <a:xfrm>
            <a:off x="2506583" y="2597238"/>
            <a:ext cx="6733111" cy="3880567"/>
            <a:chOff x="5813308" y="2203580"/>
            <a:chExt cx="5799643" cy="3342571"/>
          </a:xfrm>
        </p:grpSpPr>
        <p:pic>
          <p:nvPicPr>
            <p:cNvPr id="4" name="Picture 4" descr="The exception to the Central Dogma">
              <a:extLst>
                <a:ext uri="{FF2B5EF4-FFF2-40B4-BE49-F238E27FC236}">
                  <a16:creationId xmlns:a16="http://schemas.microsoft.com/office/drawing/2014/main" id="{41AEED24-9935-97DD-9C42-37D38DCBA22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3589"/>
            <a:stretch>
              <a:fillRect/>
            </a:stretch>
          </p:blipFill>
          <p:spPr bwMode="auto">
            <a:xfrm>
              <a:off x="5813308" y="2203580"/>
              <a:ext cx="5799643" cy="334257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EE620505-81FE-0464-42E7-69AAC321CD36}"/>
                </a:ext>
              </a:extLst>
            </p:cNvPr>
            <p:cNvSpPr/>
            <p:nvPr/>
          </p:nvSpPr>
          <p:spPr>
            <a:xfrm>
              <a:off x="7243280" y="3719246"/>
              <a:ext cx="1119883" cy="4726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TextBox 5">
            <a:extLst>
              <a:ext uri="{FF2B5EF4-FFF2-40B4-BE49-F238E27FC236}">
                <a16:creationId xmlns:a16="http://schemas.microsoft.com/office/drawing/2014/main" id="{14A6547E-EDD3-4C55-0011-80C4D5AF9507}"/>
              </a:ext>
            </a:extLst>
          </p:cNvPr>
          <p:cNvSpPr txBox="1"/>
          <p:nvPr/>
        </p:nvSpPr>
        <p:spPr>
          <a:xfrm>
            <a:off x="3146001" y="3932373"/>
            <a:ext cx="418704" cy="246221"/>
          </a:xfrm>
          <a:prstGeom prst="rect">
            <a:avLst/>
          </a:prstGeom>
          <a:noFill/>
        </p:spPr>
        <p:txBody>
          <a:bodyPr wrap="none" rtlCol="0">
            <a:spAutoFit/>
          </a:bodyPr>
          <a:lstStyle/>
          <a:p>
            <a:pPr algn="l"/>
            <a:r>
              <a:rPr lang="en-US" sz="1000" dirty="0">
                <a:solidFill>
                  <a:srgbClr val="272524"/>
                </a:solidFill>
              </a:rPr>
              <a:t>CH</a:t>
            </a:r>
            <a:r>
              <a:rPr lang="en-US" sz="1000" baseline="-25000" dirty="0">
                <a:solidFill>
                  <a:srgbClr val="272524"/>
                </a:solidFill>
              </a:rPr>
              <a:t>3</a:t>
            </a:r>
            <a:endParaRPr lang="en-US" sz="1000" dirty="0">
              <a:solidFill>
                <a:srgbClr val="272524"/>
              </a:solidFill>
            </a:endParaRPr>
          </a:p>
        </p:txBody>
      </p:sp>
      <p:cxnSp>
        <p:nvCxnSpPr>
          <p:cNvPr id="8" name="Straight Connector 7">
            <a:extLst>
              <a:ext uri="{FF2B5EF4-FFF2-40B4-BE49-F238E27FC236}">
                <a16:creationId xmlns:a16="http://schemas.microsoft.com/office/drawing/2014/main" id="{9E3B8316-87B7-A4A6-9F7A-8541AD90BC54}"/>
              </a:ext>
            </a:extLst>
          </p:cNvPr>
          <p:cNvCxnSpPr>
            <a:cxnSpLocks/>
          </p:cNvCxnSpPr>
          <p:nvPr/>
        </p:nvCxnSpPr>
        <p:spPr>
          <a:xfrm>
            <a:off x="3279227" y="4119811"/>
            <a:ext cx="0" cy="11695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19D2489C-C040-14F2-1191-0180E0C28950}"/>
              </a:ext>
            </a:extLst>
          </p:cNvPr>
          <p:cNvSpPr txBox="1"/>
          <p:nvPr/>
        </p:nvSpPr>
        <p:spPr>
          <a:xfrm>
            <a:off x="2861846" y="2018914"/>
            <a:ext cx="1223412" cy="369332"/>
          </a:xfrm>
          <a:prstGeom prst="rect">
            <a:avLst/>
          </a:prstGeom>
          <a:solidFill>
            <a:srgbClr val="FF85BF"/>
          </a:solidFill>
          <a:ln w="28575">
            <a:solidFill>
              <a:schemeClr val="tx2"/>
            </a:solidFill>
          </a:ln>
        </p:spPr>
        <p:txBody>
          <a:bodyPr wrap="none" rtlCol="0">
            <a:spAutoFit/>
          </a:bodyPr>
          <a:lstStyle/>
          <a:p>
            <a:pPr algn="l"/>
            <a:r>
              <a:rPr lang="en-US" dirty="0">
                <a:solidFill>
                  <a:srgbClr val="272524"/>
                </a:solidFill>
              </a:rPr>
              <a:t>Genomics</a:t>
            </a:r>
          </a:p>
        </p:txBody>
      </p:sp>
      <p:sp>
        <p:nvSpPr>
          <p:cNvPr id="9" name="TextBox 8">
            <a:extLst>
              <a:ext uri="{FF2B5EF4-FFF2-40B4-BE49-F238E27FC236}">
                <a16:creationId xmlns:a16="http://schemas.microsoft.com/office/drawing/2014/main" id="{8A172C18-A928-6B6B-D80F-7DF383490538}"/>
              </a:ext>
            </a:extLst>
          </p:cNvPr>
          <p:cNvSpPr txBox="1"/>
          <p:nvPr/>
        </p:nvSpPr>
        <p:spPr>
          <a:xfrm>
            <a:off x="4950636" y="2018914"/>
            <a:ext cx="1804725" cy="369332"/>
          </a:xfrm>
          <a:prstGeom prst="rect">
            <a:avLst/>
          </a:prstGeom>
          <a:solidFill>
            <a:srgbClr val="FF85BF"/>
          </a:solidFill>
          <a:ln w="28575">
            <a:solidFill>
              <a:schemeClr val="tx2"/>
            </a:solidFill>
          </a:ln>
        </p:spPr>
        <p:txBody>
          <a:bodyPr wrap="none" rtlCol="0">
            <a:spAutoFit/>
          </a:bodyPr>
          <a:lstStyle/>
          <a:p>
            <a:pPr algn="l"/>
            <a:r>
              <a:rPr lang="en-US" dirty="0">
                <a:solidFill>
                  <a:srgbClr val="272524"/>
                </a:solidFill>
              </a:rPr>
              <a:t>Transcriptomics</a:t>
            </a:r>
          </a:p>
        </p:txBody>
      </p:sp>
      <p:sp>
        <p:nvSpPr>
          <p:cNvPr id="10" name="TextBox 9">
            <a:extLst>
              <a:ext uri="{FF2B5EF4-FFF2-40B4-BE49-F238E27FC236}">
                <a16:creationId xmlns:a16="http://schemas.microsoft.com/office/drawing/2014/main" id="{290AD6E2-E5EF-98DE-B90E-42E5C40C02BC}"/>
              </a:ext>
            </a:extLst>
          </p:cNvPr>
          <p:cNvSpPr txBox="1"/>
          <p:nvPr/>
        </p:nvSpPr>
        <p:spPr>
          <a:xfrm>
            <a:off x="7620739" y="2018914"/>
            <a:ext cx="1338828" cy="369332"/>
          </a:xfrm>
          <a:prstGeom prst="rect">
            <a:avLst/>
          </a:prstGeom>
          <a:solidFill>
            <a:srgbClr val="FF85BF"/>
          </a:solidFill>
          <a:ln w="28575">
            <a:solidFill>
              <a:schemeClr val="tx2"/>
            </a:solidFill>
          </a:ln>
        </p:spPr>
        <p:txBody>
          <a:bodyPr wrap="none" rtlCol="0">
            <a:spAutoFit/>
          </a:bodyPr>
          <a:lstStyle/>
          <a:p>
            <a:pPr algn="l"/>
            <a:r>
              <a:rPr lang="en-US" dirty="0">
                <a:solidFill>
                  <a:srgbClr val="272524"/>
                </a:solidFill>
              </a:rPr>
              <a:t>Proteomics</a:t>
            </a:r>
          </a:p>
        </p:txBody>
      </p:sp>
      <p:sp>
        <p:nvSpPr>
          <p:cNvPr id="11" name="TextBox 10">
            <a:extLst>
              <a:ext uri="{FF2B5EF4-FFF2-40B4-BE49-F238E27FC236}">
                <a16:creationId xmlns:a16="http://schemas.microsoft.com/office/drawing/2014/main" id="{C8433D06-D0FC-75CA-C220-322BAFBCCF34}"/>
              </a:ext>
            </a:extLst>
          </p:cNvPr>
          <p:cNvSpPr txBox="1"/>
          <p:nvPr/>
        </p:nvSpPr>
        <p:spPr>
          <a:xfrm>
            <a:off x="1354984" y="3784620"/>
            <a:ext cx="1505540" cy="369332"/>
          </a:xfrm>
          <a:prstGeom prst="rect">
            <a:avLst/>
          </a:prstGeom>
          <a:solidFill>
            <a:srgbClr val="FF85BF"/>
          </a:solidFill>
          <a:ln w="28575">
            <a:solidFill>
              <a:schemeClr val="tx2"/>
            </a:solidFill>
          </a:ln>
        </p:spPr>
        <p:txBody>
          <a:bodyPr wrap="none" rtlCol="0">
            <a:spAutoFit/>
          </a:bodyPr>
          <a:lstStyle/>
          <a:p>
            <a:pPr algn="l"/>
            <a:r>
              <a:rPr lang="en-US" dirty="0">
                <a:solidFill>
                  <a:srgbClr val="272524"/>
                </a:solidFill>
              </a:rPr>
              <a:t>Epigenomics</a:t>
            </a:r>
          </a:p>
        </p:txBody>
      </p:sp>
    </p:spTree>
    <p:extLst>
      <p:ext uri="{BB962C8B-B14F-4D97-AF65-F5344CB8AC3E}">
        <p14:creationId xmlns:p14="http://schemas.microsoft.com/office/powerpoint/2010/main" val="61146885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887393" y="1003142"/>
            <a:ext cx="8534400" cy="461665"/>
          </a:xfrm>
          <a:prstGeom prst="rect">
            <a:avLst/>
          </a:prstGeom>
          <a:noFill/>
          <a:ln>
            <a:noFill/>
          </a:ln>
        </p:spPr>
        <p:txBody>
          <a:bodyPr wrap="square" rtlCol="0">
            <a:spAutoFit/>
          </a:bodyPr>
          <a:lstStyle/>
          <a:p>
            <a:pPr>
              <a:spcAft>
                <a:spcPts val="800"/>
              </a:spcAft>
            </a:pPr>
            <a:r>
              <a:rPr lang="en-US" sz="2400" dirty="0">
                <a:latin typeface="Arial" panose="020B0604020202020204" pitchFamily="34" charset="0"/>
                <a:cs typeface="Arial" panose="020B0604020202020204" pitchFamily="34" charset="0"/>
              </a:rPr>
              <a:t>•	DNA: ‘</a:t>
            </a:r>
            <a:r>
              <a:rPr lang="en-US" sz="2400" b="1" u="sng" dirty="0">
                <a:latin typeface="Arial" panose="020B0604020202020204" pitchFamily="34" charset="0"/>
                <a:cs typeface="Arial" panose="020B0604020202020204" pitchFamily="34" charset="0"/>
              </a:rPr>
              <a:t>d</a:t>
            </a:r>
            <a:r>
              <a:rPr lang="en-US" sz="2400" dirty="0">
                <a:latin typeface="Arial" panose="020B0604020202020204" pitchFamily="34" charset="0"/>
                <a:cs typeface="Arial" panose="020B0604020202020204" pitchFamily="34" charset="0"/>
              </a:rPr>
              <a:t>eoxyribo</a:t>
            </a:r>
            <a:r>
              <a:rPr lang="en-US" sz="2400" b="1" u="sng" dirty="0">
                <a:latin typeface="Arial" panose="020B0604020202020204" pitchFamily="34" charset="0"/>
                <a:cs typeface="Arial" panose="020B0604020202020204" pitchFamily="34" charset="0"/>
              </a:rPr>
              <a:t>n</a:t>
            </a:r>
            <a:r>
              <a:rPr lang="en-US" sz="2400" dirty="0">
                <a:latin typeface="Arial" panose="020B0604020202020204" pitchFamily="34" charset="0"/>
                <a:cs typeface="Arial" panose="020B0604020202020204" pitchFamily="34" charset="0"/>
              </a:rPr>
              <a:t>ucleic </a:t>
            </a:r>
            <a:r>
              <a:rPr lang="en-US" sz="2400" b="1" u="sng" dirty="0">
                <a:latin typeface="Arial" panose="020B0604020202020204" pitchFamily="34" charset="0"/>
                <a:cs typeface="Arial" panose="020B0604020202020204" pitchFamily="34" charset="0"/>
              </a:rPr>
              <a:t>a</a:t>
            </a:r>
            <a:r>
              <a:rPr lang="en-US" sz="2400" dirty="0">
                <a:latin typeface="Arial" panose="020B0604020202020204" pitchFamily="34" charset="0"/>
                <a:cs typeface="Arial" panose="020B0604020202020204" pitchFamily="34" charset="0"/>
              </a:rPr>
              <a:t>cid’</a:t>
            </a:r>
          </a:p>
        </p:txBody>
      </p:sp>
      <p:sp>
        <p:nvSpPr>
          <p:cNvPr id="6" name="TextBox 5"/>
          <p:cNvSpPr txBox="1"/>
          <p:nvPr/>
        </p:nvSpPr>
        <p:spPr>
          <a:xfrm>
            <a:off x="795419" y="4497754"/>
            <a:ext cx="10235133" cy="1672253"/>
          </a:xfrm>
          <a:prstGeom prst="rect">
            <a:avLst/>
          </a:prstGeom>
          <a:noFill/>
          <a:ln>
            <a:noFill/>
          </a:ln>
        </p:spPr>
        <p:txBody>
          <a:bodyPr wrap="square" rtlCol="0">
            <a:spAutoFit/>
          </a:bodyPr>
          <a:lstStyle/>
          <a:p>
            <a:pPr>
              <a:spcAft>
                <a:spcPts val="800"/>
              </a:spcAft>
            </a:pPr>
            <a:r>
              <a:rPr lang="en-US" sz="2400" dirty="0">
                <a:latin typeface="Arial" panose="020B0604020202020204" pitchFamily="34" charset="0"/>
                <a:cs typeface="Arial" panose="020B0604020202020204" pitchFamily="34" charset="0"/>
              </a:rPr>
              <a:t>•	As the master information keeper in our cells, DNA must perform 	two basic tasks:</a:t>
            </a:r>
          </a:p>
          <a:p>
            <a:r>
              <a:rPr lang="en-US" sz="2400" dirty="0">
                <a:latin typeface="Arial" panose="020B0604020202020204" pitchFamily="34" charset="0"/>
                <a:cs typeface="Arial" panose="020B0604020202020204" pitchFamily="34" charset="0"/>
              </a:rPr>
              <a:t>	1. Copy itself for distribution to new cells</a:t>
            </a:r>
          </a:p>
          <a:p>
            <a:r>
              <a:rPr lang="en-US" sz="2400" dirty="0">
                <a:latin typeface="Arial" panose="020B0604020202020204" pitchFamily="34" charset="0"/>
                <a:cs typeface="Arial" panose="020B0604020202020204" pitchFamily="34" charset="0"/>
              </a:rPr>
              <a:t>	2. Provide access to instruction ’packets’ when needed</a:t>
            </a:r>
          </a:p>
        </p:txBody>
      </p:sp>
      <p:grpSp>
        <p:nvGrpSpPr>
          <p:cNvPr id="2" name="Group 1"/>
          <p:cNvGrpSpPr/>
          <p:nvPr/>
        </p:nvGrpSpPr>
        <p:grpSpPr>
          <a:xfrm>
            <a:off x="887393" y="1386921"/>
            <a:ext cx="9190299" cy="2805753"/>
            <a:chOff x="228600" y="1202234"/>
            <a:chExt cx="6892724" cy="2104315"/>
          </a:xfrm>
        </p:grpSpPr>
        <p:grpSp>
          <p:nvGrpSpPr>
            <p:cNvPr id="15" name="Group 14"/>
            <p:cNvGrpSpPr>
              <a:grpSpLocks noChangeAspect="1"/>
            </p:cNvGrpSpPr>
            <p:nvPr/>
          </p:nvGrpSpPr>
          <p:grpSpPr>
            <a:xfrm>
              <a:off x="987151" y="1649484"/>
              <a:ext cx="4572000" cy="1657065"/>
              <a:chOff x="565980" y="1528108"/>
              <a:chExt cx="5676562" cy="2057400"/>
            </a:xfrm>
          </p:grpSpPr>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72289" y="1544407"/>
                <a:ext cx="2170253" cy="1143000"/>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5980" y="1528108"/>
                <a:ext cx="2285998" cy="1142999"/>
              </a:xfrm>
              <a:prstGeom prst="rect">
                <a:avLst/>
              </a:prstGeom>
            </p:spPr>
          </p:pic>
          <p:pic>
            <p:nvPicPr>
              <p:cNvPr id="14" name="Picture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94050" y="2671107"/>
                <a:ext cx="2736167" cy="914401"/>
              </a:xfrm>
              <a:prstGeom prst="rect">
                <a:avLst/>
              </a:prstGeom>
            </p:spPr>
          </p:pic>
        </p:grpSp>
        <p:sp>
          <p:nvSpPr>
            <p:cNvPr id="9" name="TextBox 8"/>
            <p:cNvSpPr txBox="1"/>
            <p:nvPr/>
          </p:nvSpPr>
          <p:spPr>
            <a:xfrm>
              <a:off x="228600" y="1202234"/>
              <a:ext cx="6892724" cy="346249"/>
            </a:xfrm>
            <a:prstGeom prst="rect">
              <a:avLst/>
            </a:prstGeom>
            <a:noFill/>
            <a:ln>
              <a:noFill/>
            </a:ln>
          </p:spPr>
          <p:txBody>
            <a:bodyPr wrap="square" rtlCol="0">
              <a:spAutoFit/>
            </a:bodyPr>
            <a:lstStyle/>
            <a:p>
              <a:pPr>
                <a:spcAft>
                  <a:spcPts val="800"/>
                </a:spcAft>
              </a:pPr>
              <a:r>
                <a:rPr lang="en-US" sz="2400" dirty="0">
                  <a:latin typeface="Arial" panose="020B0604020202020204" pitchFamily="34" charset="0"/>
                  <a:cs typeface="Arial" panose="020B0604020202020204" pitchFamily="34" charset="0"/>
                </a:rPr>
                <a:t>•	Ultimate collection of assembly instructions for your body.</a:t>
              </a:r>
            </a:p>
          </p:txBody>
        </p:sp>
      </p:grpSp>
      <p:sp>
        <p:nvSpPr>
          <p:cNvPr id="4" name="Title 3">
            <a:extLst>
              <a:ext uri="{FF2B5EF4-FFF2-40B4-BE49-F238E27FC236}">
                <a16:creationId xmlns:a16="http://schemas.microsoft.com/office/drawing/2014/main" id="{76254879-6C51-6C49-8EE2-B96B9B6EA3AF}"/>
              </a:ext>
            </a:extLst>
          </p:cNvPr>
          <p:cNvSpPr>
            <a:spLocks noGrp="1"/>
          </p:cNvSpPr>
          <p:nvPr>
            <p:ph type="title"/>
          </p:nvPr>
        </p:nvSpPr>
        <p:spPr/>
        <p:txBody>
          <a:bodyPr/>
          <a:lstStyle/>
          <a:p>
            <a:r>
              <a:rPr lang="en-US" sz="3200" dirty="0">
                <a:latin typeface="Arial" panose="020B0604020202020204" pitchFamily="34" charset="0"/>
                <a:ea typeface="Arial" charset="0"/>
                <a:cs typeface="Arial" panose="020B0604020202020204" pitchFamily="34" charset="0"/>
              </a:rPr>
              <a:t>The Basics of DNA</a:t>
            </a:r>
          </a:p>
        </p:txBody>
      </p:sp>
    </p:spTree>
    <p:extLst>
      <p:ext uri="{BB962C8B-B14F-4D97-AF65-F5344CB8AC3E}">
        <p14:creationId xmlns:p14="http://schemas.microsoft.com/office/powerpoint/2010/main" val="238439723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2283283" y="1057824"/>
            <a:ext cx="4120725" cy="5359217"/>
            <a:chOff x="348081" y="793368"/>
            <a:chExt cx="3090544" cy="4019413"/>
          </a:xfrm>
        </p:grpSpPr>
        <p:sp>
          <p:nvSpPr>
            <p:cNvPr id="61" name="Rectangle 60"/>
            <p:cNvSpPr/>
            <p:nvPr/>
          </p:nvSpPr>
          <p:spPr>
            <a:xfrm>
              <a:off x="465205" y="4497214"/>
              <a:ext cx="2856297" cy="315567"/>
            </a:xfrm>
            <a:prstGeom prst="rect">
              <a:avLst/>
            </a:prstGeom>
          </p:spPr>
          <p:txBody>
            <a:bodyPr wrap="square">
              <a:spAutoFit/>
            </a:bodyPr>
            <a:lstStyle/>
            <a:p>
              <a:pPr algn="ctr"/>
              <a:r>
                <a:rPr lang="en-US" sz="1067" dirty="0"/>
                <a:t>https://upload.wikimedia.org/wikipedia/commons/e/e4/DNA_chemical_structure.svg</a:t>
              </a:r>
            </a:p>
          </p:txBody>
        </p:sp>
        <p:pic>
          <p:nvPicPr>
            <p:cNvPr id="62" name="Picture 6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8081" y="793368"/>
              <a:ext cx="3090544" cy="3657600"/>
            </a:xfrm>
            <a:prstGeom prst="rect">
              <a:avLst/>
            </a:prstGeom>
          </p:spPr>
        </p:pic>
      </p:gr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3300000">
            <a:off x="5399325" y="1849821"/>
            <a:ext cx="4876800" cy="3657600"/>
          </a:xfrm>
          <a:prstGeom prst="rect">
            <a:avLst/>
          </a:prstGeom>
        </p:spPr>
      </p:pic>
      <p:sp>
        <p:nvSpPr>
          <p:cNvPr id="4" name="Title 3">
            <a:extLst>
              <a:ext uri="{FF2B5EF4-FFF2-40B4-BE49-F238E27FC236}">
                <a16:creationId xmlns:a16="http://schemas.microsoft.com/office/drawing/2014/main" id="{5CE45AFB-6839-3C46-AACA-81F134462D9D}"/>
              </a:ext>
            </a:extLst>
          </p:cNvPr>
          <p:cNvSpPr>
            <a:spLocks noGrp="1"/>
          </p:cNvSpPr>
          <p:nvPr>
            <p:ph type="title"/>
          </p:nvPr>
        </p:nvSpPr>
        <p:spPr/>
        <p:txBody>
          <a:bodyPr/>
          <a:lstStyle/>
          <a:p>
            <a:r>
              <a:rPr lang="en-US" sz="3200" dirty="0"/>
              <a:t>The Structure of DNA</a:t>
            </a:r>
          </a:p>
        </p:txBody>
      </p:sp>
    </p:spTree>
    <p:extLst>
      <p:ext uri="{BB962C8B-B14F-4D97-AF65-F5344CB8AC3E}">
        <p14:creationId xmlns:p14="http://schemas.microsoft.com/office/powerpoint/2010/main" val="1382423781"/>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MSK Internal Template">
  <a:themeElements>
    <a:clrScheme name="MSK Direct">
      <a:dk1>
        <a:srgbClr val="002569"/>
      </a:dk1>
      <a:lt1>
        <a:srgbClr val="FFFFFF"/>
      </a:lt1>
      <a:dk2>
        <a:srgbClr val="272524"/>
      </a:dk2>
      <a:lt2>
        <a:srgbClr val="FBF9F7"/>
      </a:lt2>
      <a:accent1>
        <a:srgbClr val="0073E0"/>
      </a:accent1>
      <a:accent2>
        <a:srgbClr val="70BCFF"/>
      </a:accent2>
      <a:accent3>
        <a:srgbClr val="C3DEFF"/>
      </a:accent3>
      <a:accent4>
        <a:srgbClr val="037D98"/>
      </a:accent4>
      <a:accent5>
        <a:srgbClr val="78E2DA"/>
      </a:accent5>
      <a:accent6>
        <a:srgbClr val="B1FFF9"/>
      </a:accent6>
      <a:hlink>
        <a:srgbClr val="3259E7"/>
      </a:hlink>
      <a:folHlink>
        <a:srgbClr val="863EC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rtlCol="0">
        <a:spAutoFit/>
      </a:bodyPr>
      <a:lstStyle>
        <a:defPPr algn="l">
          <a:defRPr dirty="0" smtClean="0">
            <a:solidFill>
              <a:srgbClr val="272524"/>
            </a:solidFill>
          </a:defRPr>
        </a:defPPr>
      </a:lstStyle>
    </a:txDef>
  </a:objectDefaults>
  <a:extraClrSchemeLst/>
  <a:custClrLst>
    <a:custClr name="Dark Warm Gray">
      <a:srgbClr val="272524"/>
    </a:custClr>
    <a:custClr name="Blue">
      <a:srgbClr val="0073E0"/>
    </a:custClr>
    <a:custClr name="Dark Teal">
      <a:srgbClr val="037D98"/>
    </a:custClr>
    <a:custClr name="Dark Green">
      <a:srgbClr val="308229"/>
    </a:custClr>
    <a:custClr name="Dark Orange">
      <a:srgbClr val="E65722"/>
    </a:custClr>
    <a:custClr name="Dark Gold">
      <a:srgbClr val="C28110"/>
    </a:custClr>
    <a:custClr name="Dark Pink">
      <a:srgbClr val="D71D77"/>
    </a:custClr>
    <a:custClr name="Dark Purple">
      <a:srgbClr val="863ECC"/>
    </a:custClr>
    <a:custClr name="White01">
      <a:srgbClr val="FFFFFF"/>
    </a:custClr>
    <a:custClr name="Utility Red">
      <a:srgbClr val="E40D00"/>
    </a:custClr>
    <a:custClr name="Medium Warm Gray">
      <a:srgbClr val="B5B2AD"/>
    </a:custClr>
    <a:custClr name="Medium Blue">
      <a:srgbClr val="70BCFF"/>
    </a:custClr>
    <a:custClr name="Teal">
      <a:srgbClr val="78E2DA"/>
    </a:custClr>
    <a:custClr name="Green">
      <a:srgbClr val="5DCC6F"/>
    </a:custClr>
    <a:custClr name="Orange">
      <a:srgbClr val="FF8834"/>
    </a:custClr>
    <a:custClr name="Gold">
      <a:srgbClr val="FFBE02"/>
    </a:custClr>
    <a:custClr name="Pink">
      <a:srgbClr val="FF85BF"/>
    </a:custClr>
    <a:custClr name="Purple">
      <a:srgbClr val="BD8AEF"/>
    </a:custClr>
    <a:custClr name="White02">
      <a:srgbClr val="FFFFFF"/>
    </a:custClr>
    <a:custClr name="Utility Light Red">
      <a:srgbClr val="FFEDE8"/>
    </a:custClr>
    <a:custClr name="White03">
      <a:srgbClr val="FFFFFF"/>
    </a:custClr>
    <a:custClr name="Light Blue">
      <a:srgbClr val="C3DEFF"/>
    </a:custClr>
    <a:custClr name="Light Teal">
      <a:srgbClr val="B1FFF9"/>
    </a:custClr>
    <a:custClr name="Light Green">
      <a:srgbClr val="C7FCC6"/>
    </a:custClr>
    <a:custClr name="Light Orange">
      <a:srgbClr val="FCD2B4"/>
    </a:custClr>
    <a:custClr name="Light Gold">
      <a:srgbClr val="FFEDBA"/>
    </a:custClr>
    <a:custClr name="Light Pink">
      <a:srgbClr val="FFBBEC"/>
    </a:custClr>
    <a:custClr name="Light Purple">
      <a:srgbClr val="F4BDFF"/>
    </a:custClr>
    <a:custClr name="White04">
      <a:srgbClr val="FFFFFF"/>
    </a:custClr>
    <a:custClr name="Utility Dark Green">
      <a:srgbClr val="008937"/>
    </a:custClr>
    <a:custClr name="Pale Warm Gray">
      <a:srgbClr val="FBF9F7"/>
    </a:custClr>
    <a:custClr name="Pale Blue">
      <a:srgbClr val="F0F7FF"/>
    </a:custClr>
    <a:custClr name="Pale Teal">
      <a:srgbClr val="EBFCFA"/>
    </a:custClr>
    <a:custClr name="White05">
      <a:srgbClr val="FFFFFF"/>
    </a:custClr>
    <a:custClr name="White06">
      <a:srgbClr val="FFFFFF"/>
    </a:custClr>
    <a:custClr name="White07">
      <a:srgbClr val="FFFFFF"/>
    </a:custClr>
    <a:custClr name="White08">
      <a:srgbClr val="FFFFFF"/>
    </a:custClr>
    <a:custClr name="White09">
      <a:srgbClr val="FFFFFF"/>
    </a:custClr>
    <a:custClr name="White10">
      <a:srgbClr val="FFFFFF"/>
    </a:custClr>
    <a:custClr name="Utility Light Green">
      <a:srgbClr val="E4FFE3"/>
    </a:custClr>
  </a:custClrLst>
  <a:extLst>
    <a:ext uri="{05A4C25C-085E-4340-85A3-A5531E510DB2}">
      <thm15:themeFamily xmlns:thm15="http://schemas.microsoft.com/office/thememl/2012/main" name="MSK_Internal_Template" id="{D8ABD833-4A96-EE4A-927B-28043661D5C0}" vid="{D288A84C-8C9F-AC42-8783-413BA08BA2A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22F4EE02E6E3648BB1DAE3812EFBB86" ma:contentTypeVersion="3" ma:contentTypeDescription="Create a new document." ma:contentTypeScope="" ma:versionID="197b5b24ab8a6c783d481ed285ef0a90">
  <xsd:schema xmlns:xsd="http://www.w3.org/2001/XMLSchema" xmlns:xs="http://www.w3.org/2001/XMLSchema" xmlns:p="http://schemas.microsoft.com/office/2006/metadata/properties" xmlns:ns2="76642b6f-e4f0-463c-9109-eafc222a074c" targetNamespace="http://schemas.microsoft.com/office/2006/metadata/properties" ma:root="true" ma:fieldsID="cd2e22719c3037b9e6f5d6248a03d729" ns2:_="">
    <xsd:import namespace="76642b6f-e4f0-463c-9109-eafc222a074c"/>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6642b6f-e4f0-463c-9109-eafc222a074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581C420-9728-46EA-B10F-C43947C543D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6642b6f-e4f0-463c-9109-eafc222a074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98E97DB-FD6A-4522-87BD-1E7FED565C81}">
  <ds:schemaRefs>
    <ds:schemaRef ds:uri="http://schemas.microsoft.com/sharepoint/v3/contenttype/forms"/>
  </ds:schemaRefs>
</ds:datastoreItem>
</file>

<file path=customXml/itemProps3.xml><?xml version="1.0" encoding="utf-8"?>
<ds:datastoreItem xmlns:ds="http://schemas.openxmlformats.org/officeDocument/2006/customXml" ds:itemID="{21D9FFB5-1E6B-45B8-A452-5D7F033E2D5C}">
  <ds:schemaRefs>
    <ds:schemaRef ds:uri="d3c43e73-2625-49c7-8a20-1b049168212d"/>
    <ds:schemaRef ds:uri="http://purl.org/dc/dcmitype/"/>
    <ds:schemaRef ds:uri="http://purl.org/dc/elements/1.1/"/>
    <ds:schemaRef ds:uri="http://schemas.openxmlformats.org/package/2006/metadata/core-properties"/>
    <ds:schemaRef ds:uri="http://www.w3.org/XML/1998/namespace"/>
    <ds:schemaRef ds:uri="http://schemas.microsoft.com/office/infopath/2007/PartnerControls"/>
    <ds:schemaRef ds:uri="http://schemas.microsoft.com/office/2006/documentManagement/types"/>
    <ds:schemaRef ds:uri="530dd7af-450f-4047-a10f-2abe10e7cc74"/>
    <ds:schemaRef ds:uri="http://schemas.microsoft.com/office/2006/metadata/properties"/>
    <ds:schemaRef ds:uri="http://purl.org/dc/terms/"/>
  </ds:schemaRefs>
</ds:datastoreItem>
</file>

<file path=docProps/app.xml><?xml version="1.0" encoding="utf-8"?>
<Properties xmlns="http://schemas.openxmlformats.org/officeDocument/2006/extended-properties" xmlns:vt="http://schemas.openxmlformats.org/officeDocument/2006/docPropsVTypes">
  <Template>MSK Internal Template</Template>
  <TotalTime>1398</TotalTime>
  <Words>3690</Words>
  <Application>Microsoft Office PowerPoint</Application>
  <PresentationFormat>Widescreen</PresentationFormat>
  <Paragraphs>640</Paragraphs>
  <Slides>67</Slides>
  <Notes>55</Notes>
  <HiddenSlides>12</HiddenSlides>
  <MMClips>0</MMClips>
  <ScaleCrop>false</ScaleCrop>
  <HeadingPairs>
    <vt:vector size="4" baseType="variant">
      <vt:variant>
        <vt:lpstr>Theme</vt:lpstr>
      </vt:variant>
      <vt:variant>
        <vt:i4>1</vt:i4>
      </vt:variant>
      <vt:variant>
        <vt:lpstr>Slide Titles</vt:lpstr>
      </vt:variant>
      <vt:variant>
        <vt:i4>67</vt:i4>
      </vt:variant>
    </vt:vector>
  </HeadingPairs>
  <TitlesOfParts>
    <vt:vector size="68" baseType="lpstr">
      <vt:lpstr>MSK Internal Template</vt:lpstr>
      <vt:lpstr>Translating DNA Biomarkers from the Lab to the Clinic</vt:lpstr>
      <vt:lpstr>A Roadmap for the Next Hour…</vt:lpstr>
      <vt:lpstr>Technology Innovation Lab @ MSK</vt:lpstr>
      <vt:lpstr>Clinical Sequencing @ MSK</vt:lpstr>
      <vt:lpstr>What is a Biomarker Anyway?</vt:lpstr>
      <vt:lpstr>What is a Biomarker Anyway?</vt:lpstr>
      <vt:lpstr>What is a Biomarker Anyway?</vt:lpstr>
      <vt:lpstr>The Basics of DNA</vt:lpstr>
      <vt:lpstr>The Structure of DNA</vt:lpstr>
      <vt:lpstr>DNA: The Ultimate Buddy System</vt:lpstr>
      <vt:lpstr>DNA: The Ultimate Buddy System</vt:lpstr>
      <vt:lpstr>Making Copies</vt:lpstr>
      <vt:lpstr>What Type of Information is Stored in DNA?</vt:lpstr>
      <vt:lpstr>The Language of DNA</vt:lpstr>
      <vt:lpstr>The Language of DNA</vt:lpstr>
      <vt:lpstr>Genes are Complete Instruction Sets</vt:lpstr>
      <vt:lpstr>The Genome – Housing Your Genetic Info</vt:lpstr>
      <vt:lpstr>How do we sequence DNA?</vt:lpstr>
      <vt:lpstr>Sequencing: It’s All About That Base</vt:lpstr>
      <vt:lpstr>Sequencing DNA: “Sanger” Sequencing</vt:lpstr>
      <vt:lpstr>The First Human Genome</vt:lpstr>
      <vt:lpstr>“Next Generation” DNA Sequencing</vt:lpstr>
      <vt:lpstr>Revolution in DNA Sequencing</vt:lpstr>
      <vt:lpstr>DNA Review</vt:lpstr>
      <vt:lpstr>PowerPoint Presentation</vt:lpstr>
      <vt:lpstr>Premise of Precision Oncology: Cancer is a Disease of the Genome</vt:lpstr>
      <vt:lpstr>Many Mutations are Required for Cancer</vt:lpstr>
      <vt:lpstr>Precision Oncology: Large-Scale Molecular Profiling</vt:lpstr>
      <vt:lpstr>MSK-IMPACT for Tumor Tissue Profiling</vt:lpstr>
      <vt:lpstr>MSK-IMPACT for Tumor Tissue Profiling</vt:lpstr>
      <vt:lpstr>Challenge: Many Alterations in Each Tumor</vt:lpstr>
      <vt:lpstr>Copy Number Alterations</vt:lpstr>
      <vt:lpstr>OncoKB: Precision Oncology Knowledge Base</vt:lpstr>
      <vt:lpstr>Sharing MSK-IMPACT Data &amp; Results</vt:lpstr>
      <vt:lpstr>Most Frequently Altered Genes</vt:lpstr>
      <vt:lpstr>Discovery of Mutational Hotspots</vt:lpstr>
      <vt:lpstr>Recurrent Mutations &amp; Tumor Subclasses</vt:lpstr>
      <vt:lpstr>Oncogenic Mutations are Therapeutic Targets</vt:lpstr>
      <vt:lpstr>Oncogenic Mutations are Therapeutic Targets</vt:lpstr>
      <vt:lpstr>Monitoring for precision oncology trials</vt:lpstr>
      <vt:lpstr>Eligibility monitoring for precision oncology trials</vt:lpstr>
      <vt:lpstr>PowerPoint Presentation</vt:lpstr>
      <vt:lpstr>Genomic Profiling Using Plasma cfDNA</vt:lpstr>
      <vt:lpstr>Genomic Profiling Using Plasma cfDNA</vt:lpstr>
      <vt:lpstr>Rare Variant Detection &amp; Ultra-Deep Sequencing</vt:lpstr>
      <vt:lpstr>Rare Variant Detection &amp; Ultra-Deep Sequencing</vt:lpstr>
      <vt:lpstr>Rare Variant Detection &amp; Ultra-Deep Sequencing</vt:lpstr>
      <vt:lpstr>Rare Variant Detection &amp; Ultra-Deep Sequencing</vt:lpstr>
      <vt:lpstr>Rare Variant Detection &amp; Ultra-Deep Sequencing</vt:lpstr>
      <vt:lpstr>Rare Variant Detection &amp; Ultra-Deep Sequencing</vt:lpstr>
      <vt:lpstr>The Power of DNA Error Correction</vt:lpstr>
      <vt:lpstr>The Power of DNA Error Correction</vt:lpstr>
      <vt:lpstr>MSK-ACCESS: Panel Design Analysis of Circulating cfDNA to Evaluate Somatic Status</vt:lpstr>
      <vt:lpstr>MSK-ACCESS: Panel Design Analysis of Circulating cfDNA to Evaluate Somatic Status</vt:lpstr>
      <vt:lpstr>MSK-ACCESS: Clinical and Research</vt:lpstr>
      <vt:lpstr>MSK-ACCESS: Avoiding Biopsies</vt:lpstr>
      <vt:lpstr>MSK-ACCESS Results Uploaded to cBioPortal</vt:lpstr>
      <vt:lpstr>MSK-ACCESS Results Uploaded to cBioPortal</vt:lpstr>
      <vt:lpstr>ctDNA Screening for Minimal Residual Disease</vt:lpstr>
      <vt:lpstr>What is a Biomarker Anyway?</vt:lpstr>
      <vt:lpstr>RNA as a biomarker</vt:lpstr>
      <vt:lpstr>MSK-TARGET (Transcriptome Analysis and RNA Gene Expression Test): wet lab</vt:lpstr>
      <vt:lpstr>MSK-TARGET (Transcriptome Analysis and RNA Gene Expression Test): wet lab</vt:lpstr>
      <vt:lpstr>Gene fusions</vt:lpstr>
      <vt:lpstr>19 yo with a shoulder mass</vt:lpstr>
      <vt:lpstr>Take-Aways</vt:lpstr>
      <vt:lpstr>Acknowledgements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Hale, Caryn</dc:creator>
  <cp:lastModifiedBy>Hale, Caryn</cp:lastModifiedBy>
  <cp:revision>3</cp:revision>
  <dcterms:created xsi:type="dcterms:W3CDTF">2026-05-12T21:23:05Z</dcterms:created>
  <dcterms:modified xsi:type="dcterms:W3CDTF">2026-05-14T15:39:30Z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0x010100122F4EE02E6E3648BB1DAE3812EFBB86</vt:lpwstr>
  </property>
  <property fmtid="{D5CDD505-2E9C-101B-9397-08002B2CF9AE}" pid="3" name="MSIP_Label_38f1469a-2c2a-4aee-b92b-090d4c5468ff_ContentBits">
    <vt:lpwstr>0</vt:lpwstr>
  </property>
  <property fmtid="{D5CDD505-2E9C-101B-9397-08002B2CF9AE}" pid="4" name="MSIP_Label_38f1469a-2c2a-4aee-b92b-090d4c5468ff_SiteId">
    <vt:lpwstr>2a6e6092-73e4-4752-b1a5-477a17f5056d</vt:lpwstr>
  </property>
  <property fmtid="{D5CDD505-2E9C-101B-9397-08002B2CF9AE}" pid="5" name="MSIP_Label_38f1469a-2c2a-4aee-b92b-090d4c5468ff_Method">
    <vt:lpwstr>Standard</vt:lpwstr>
  </property>
  <property fmtid="{D5CDD505-2E9C-101B-9397-08002B2CF9AE}" pid="6" name="MediaServiceImageTags">
    <vt:lpwstr/>
  </property>
  <property fmtid="{D5CDD505-2E9C-101B-9397-08002B2CF9AE}" pid="7" name="MSIP_Label_38f1469a-2c2a-4aee-b92b-090d4c5468ff_ActionId">
    <vt:lpwstr>e87d08fb-4b2a-4502-ad1f-5afae1f7f999</vt:lpwstr>
  </property>
  <property fmtid="{D5CDD505-2E9C-101B-9397-08002B2CF9AE}" pid="8" name="MSIP_Label_38f1469a-2c2a-4aee-b92b-090d4c5468ff_Enabled">
    <vt:lpwstr>true</vt:lpwstr>
  </property>
  <property fmtid="{D5CDD505-2E9C-101B-9397-08002B2CF9AE}" pid="9" name="DocumentType">
    <vt:lpwstr/>
  </property>
  <property fmtid="{D5CDD505-2E9C-101B-9397-08002B2CF9AE}" pid="10" name="MSKCC Department">
    <vt:lpwstr/>
  </property>
  <property fmtid="{D5CDD505-2E9C-101B-9397-08002B2CF9AE}" pid="11" name="MSIP_Label_38f1469a-2c2a-4aee-b92b-090d4c5468ff_SetDate">
    <vt:lpwstr>2022-09-12T14:33:51Z</vt:lpwstr>
  </property>
  <property fmtid="{D5CDD505-2E9C-101B-9397-08002B2CF9AE}" pid="12" name="MSIP_Label_38f1469a-2c2a-4aee-b92b-090d4c5468ff_Name">
    <vt:lpwstr>Confidential - Unmarked</vt:lpwstr>
  </property>
  <property fmtid="{D5CDD505-2E9C-101B-9397-08002B2CF9AE}" pid="13" name="MSKCC_x0020_Department">
    <vt:lpwstr/>
  </property>
</Properties>
</file>