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344" r:id="rId3"/>
    <p:sldId id="415" r:id="rId4"/>
    <p:sldId id="315" r:id="rId5"/>
    <p:sldId id="416" r:id="rId6"/>
    <p:sldId id="417" r:id="rId7"/>
    <p:sldId id="418" r:id="rId8"/>
    <p:sldId id="419" r:id="rId9"/>
    <p:sldId id="420" r:id="rId10"/>
    <p:sldId id="421" r:id="rId11"/>
    <p:sldId id="500" r:id="rId12"/>
    <p:sldId id="501" r:id="rId13"/>
    <p:sldId id="503" r:id="rId14"/>
    <p:sldId id="504" r:id="rId15"/>
    <p:sldId id="502" r:id="rId16"/>
    <p:sldId id="505" r:id="rId17"/>
    <p:sldId id="439" r:id="rId18"/>
    <p:sldId id="440" r:id="rId19"/>
    <p:sldId id="445" r:id="rId20"/>
    <p:sldId id="441" r:id="rId21"/>
    <p:sldId id="442" r:id="rId22"/>
    <p:sldId id="443" r:id="rId23"/>
    <p:sldId id="444" r:id="rId24"/>
    <p:sldId id="446" r:id="rId25"/>
    <p:sldId id="447" r:id="rId26"/>
    <p:sldId id="448" r:id="rId27"/>
    <p:sldId id="449" r:id="rId28"/>
    <p:sldId id="450" r:id="rId29"/>
    <p:sldId id="451" r:id="rId30"/>
    <p:sldId id="452" r:id="rId31"/>
    <p:sldId id="454" r:id="rId32"/>
    <p:sldId id="455" r:id="rId33"/>
    <p:sldId id="456" r:id="rId34"/>
    <p:sldId id="457" r:id="rId35"/>
    <p:sldId id="459" r:id="rId36"/>
    <p:sldId id="460" r:id="rId37"/>
    <p:sldId id="461" r:id="rId38"/>
    <p:sldId id="462" r:id="rId39"/>
    <p:sldId id="463" r:id="rId40"/>
    <p:sldId id="482" r:id="rId41"/>
    <p:sldId id="483" r:id="rId42"/>
    <p:sldId id="484" r:id="rId43"/>
    <p:sldId id="486" r:id="rId44"/>
    <p:sldId id="485" r:id="rId45"/>
    <p:sldId id="487" r:id="rId46"/>
    <p:sldId id="488" r:id="rId47"/>
    <p:sldId id="489" r:id="rId48"/>
    <p:sldId id="490" r:id="rId49"/>
    <p:sldId id="491" r:id="rId50"/>
    <p:sldId id="492" r:id="rId51"/>
    <p:sldId id="493" r:id="rId52"/>
    <p:sldId id="494" r:id="rId53"/>
    <p:sldId id="495" r:id="rId54"/>
    <p:sldId id="496" r:id="rId55"/>
    <p:sldId id="498" r:id="rId56"/>
    <p:sldId id="497" r:id="rId57"/>
    <p:sldId id="49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CE59A7-9A6F-4615-AC05-8F368D63DB0A}" v="4" dt="2023-12-12T12:49:50.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657"/>
  </p:normalViewPr>
  <p:slideViewPr>
    <p:cSldViewPr snapToGrid="0" snapToObjects="1">
      <p:cViewPr varScale="1">
        <p:scale>
          <a:sx n="102" d="100"/>
          <a:sy n="102" d="100"/>
        </p:scale>
        <p:origin x="8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nen, Mithat" userId="24ade723-e6bb-46ec-80d2-0233eb4f5144" providerId="ADAL" clId="{A2CE59A7-9A6F-4615-AC05-8F368D63DB0A}"/>
    <pc:docChg chg="custSel addSld delSld modSld">
      <pc:chgData name="Gonen, Mithat" userId="24ade723-e6bb-46ec-80d2-0233eb4f5144" providerId="ADAL" clId="{A2CE59A7-9A6F-4615-AC05-8F368D63DB0A}" dt="2023-12-12T12:50:40.881" v="681" actId="20577"/>
      <pc:docMkLst>
        <pc:docMk/>
      </pc:docMkLst>
      <pc:sldChg chg="modSp mod">
        <pc:chgData name="Gonen, Mithat" userId="24ade723-e6bb-46ec-80d2-0233eb4f5144" providerId="ADAL" clId="{A2CE59A7-9A6F-4615-AC05-8F368D63DB0A}" dt="2023-12-12T12:15:30.108" v="26" actId="20577"/>
        <pc:sldMkLst>
          <pc:docMk/>
          <pc:sldMk cId="2841002971" sldId="256"/>
        </pc:sldMkLst>
        <pc:spChg chg="mod">
          <ac:chgData name="Gonen, Mithat" userId="24ade723-e6bb-46ec-80d2-0233eb4f5144" providerId="ADAL" clId="{A2CE59A7-9A6F-4615-AC05-8F368D63DB0A}" dt="2023-12-12T12:15:23.240" v="0" actId="20577"/>
          <ac:spMkLst>
            <pc:docMk/>
            <pc:sldMk cId="2841002971" sldId="256"/>
            <ac:spMk id="2" creationId="{8CFD5ED5-60A5-5844-B572-A7E4CF983A41}"/>
          </ac:spMkLst>
        </pc:spChg>
        <pc:spChg chg="mod">
          <ac:chgData name="Gonen, Mithat" userId="24ade723-e6bb-46ec-80d2-0233eb4f5144" providerId="ADAL" clId="{A2CE59A7-9A6F-4615-AC05-8F368D63DB0A}" dt="2023-12-12T12:15:30.108" v="26" actId="20577"/>
          <ac:spMkLst>
            <pc:docMk/>
            <pc:sldMk cId="2841002971" sldId="256"/>
            <ac:spMk id="3" creationId="{40445131-5566-2547-B0E7-87D155DFF76C}"/>
          </ac:spMkLst>
        </pc:spChg>
      </pc:sldChg>
      <pc:sldChg chg="modSp mod">
        <pc:chgData name="Gonen, Mithat" userId="24ade723-e6bb-46ec-80d2-0233eb4f5144" providerId="ADAL" clId="{A2CE59A7-9A6F-4615-AC05-8F368D63DB0A}" dt="2023-12-12T12:42:49.660" v="338" actId="20577"/>
        <pc:sldMkLst>
          <pc:docMk/>
          <pc:sldMk cId="2797308275" sldId="344"/>
        </pc:sldMkLst>
        <pc:spChg chg="mod">
          <ac:chgData name="Gonen, Mithat" userId="24ade723-e6bb-46ec-80d2-0233eb4f5144" providerId="ADAL" clId="{A2CE59A7-9A6F-4615-AC05-8F368D63DB0A}" dt="2023-12-12T12:42:49.660" v="338" actId="20577"/>
          <ac:spMkLst>
            <pc:docMk/>
            <pc:sldMk cId="2797308275" sldId="344"/>
            <ac:spMk id="3" creationId="{93944093-9912-6945-BCDB-55F24BB5C712}"/>
          </ac:spMkLst>
        </pc:spChg>
      </pc:sldChg>
      <pc:sldChg chg="del">
        <pc:chgData name="Gonen, Mithat" userId="24ade723-e6bb-46ec-80d2-0233eb4f5144" providerId="ADAL" clId="{A2CE59A7-9A6F-4615-AC05-8F368D63DB0A}" dt="2023-12-12T12:26:22.211" v="260" actId="47"/>
        <pc:sldMkLst>
          <pc:docMk/>
          <pc:sldMk cId="977419068" sldId="410"/>
        </pc:sldMkLst>
      </pc:sldChg>
      <pc:sldChg chg="del">
        <pc:chgData name="Gonen, Mithat" userId="24ade723-e6bb-46ec-80d2-0233eb4f5144" providerId="ADAL" clId="{A2CE59A7-9A6F-4615-AC05-8F368D63DB0A}" dt="2023-12-12T12:26:22.940" v="261" actId="47"/>
        <pc:sldMkLst>
          <pc:docMk/>
          <pc:sldMk cId="3854045167" sldId="411"/>
        </pc:sldMkLst>
      </pc:sldChg>
      <pc:sldChg chg="del">
        <pc:chgData name="Gonen, Mithat" userId="24ade723-e6bb-46ec-80d2-0233eb4f5144" providerId="ADAL" clId="{A2CE59A7-9A6F-4615-AC05-8F368D63DB0A}" dt="2023-12-12T12:26:23.583" v="262" actId="47"/>
        <pc:sldMkLst>
          <pc:docMk/>
          <pc:sldMk cId="2598964965" sldId="412"/>
        </pc:sldMkLst>
      </pc:sldChg>
      <pc:sldChg chg="del">
        <pc:chgData name="Gonen, Mithat" userId="24ade723-e6bb-46ec-80d2-0233eb4f5144" providerId="ADAL" clId="{A2CE59A7-9A6F-4615-AC05-8F368D63DB0A}" dt="2023-12-12T12:26:24.436" v="263" actId="47"/>
        <pc:sldMkLst>
          <pc:docMk/>
          <pc:sldMk cId="2838235875" sldId="415"/>
        </pc:sldMkLst>
      </pc:sldChg>
      <pc:sldChg chg="del">
        <pc:chgData name="Gonen, Mithat" userId="24ade723-e6bb-46ec-80d2-0233eb4f5144" providerId="ADAL" clId="{A2CE59A7-9A6F-4615-AC05-8F368D63DB0A}" dt="2023-12-12T12:26:25.052" v="264" actId="47"/>
        <pc:sldMkLst>
          <pc:docMk/>
          <pc:sldMk cId="1542178745" sldId="416"/>
        </pc:sldMkLst>
      </pc:sldChg>
      <pc:sldChg chg="del">
        <pc:chgData name="Gonen, Mithat" userId="24ade723-e6bb-46ec-80d2-0233eb4f5144" providerId="ADAL" clId="{A2CE59A7-9A6F-4615-AC05-8F368D63DB0A}" dt="2023-12-12T12:26:25.629" v="265" actId="47"/>
        <pc:sldMkLst>
          <pc:docMk/>
          <pc:sldMk cId="3421547393" sldId="417"/>
        </pc:sldMkLst>
      </pc:sldChg>
      <pc:sldChg chg="del">
        <pc:chgData name="Gonen, Mithat" userId="24ade723-e6bb-46ec-80d2-0233eb4f5144" providerId="ADAL" clId="{A2CE59A7-9A6F-4615-AC05-8F368D63DB0A}" dt="2023-12-12T12:26:26.190" v="266" actId="47"/>
        <pc:sldMkLst>
          <pc:docMk/>
          <pc:sldMk cId="3788195744" sldId="420"/>
        </pc:sldMkLst>
      </pc:sldChg>
      <pc:sldChg chg="del">
        <pc:chgData name="Gonen, Mithat" userId="24ade723-e6bb-46ec-80d2-0233eb4f5144" providerId="ADAL" clId="{A2CE59A7-9A6F-4615-AC05-8F368D63DB0A}" dt="2023-12-12T12:26:26.697" v="267" actId="47"/>
        <pc:sldMkLst>
          <pc:docMk/>
          <pc:sldMk cId="2002027322" sldId="421"/>
        </pc:sldMkLst>
      </pc:sldChg>
      <pc:sldChg chg="del">
        <pc:chgData name="Gonen, Mithat" userId="24ade723-e6bb-46ec-80d2-0233eb4f5144" providerId="ADAL" clId="{A2CE59A7-9A6F-4615-AC05-8F368D63DB0A}" dt="2023-12-12T12:26:27.233" v="268" actId="47"/>
        <pc:sldMkLst>
          <pc:docMk/>
          <pc:sldMk cId="4024567082" sldId="422"/>
        </pc:sldMkLst>
      </pc:sldChg>
      <pc:sldChg chg="del">
        <pc:chgData name="Gonen, Mithat" userId="24ade723-e6bb-46ec-80d2-0233eb4f5144" providerId="ADAL" clId="{A2CE59A7-9A6F-4615-AC05-8F368D63DB0A}" dt="2023-12-12T12:26:27.995" v="269" actId="47"/>
        <pc:sldMkLst>
          <pc:docMk/>
          <pc:sldMk cId="3494772335" sldId="423"/>
        </pc:sldMkLst>
      </pc:sldChg>
      <pc:sldChg chg="del">
        <pc:chgData name="Gonen, Mithat" userId="24ade723-e6bb-46ec-80d2-0233eb4f5144" providerId="ADAL" clId="{A2CE59A7-9A6F-4615-AC05-8F368D63DB0A}" dt="2023-12-12T12:26:30.523" v="270" actId="47"/>
        <pc:sldMkLst>
          <pc:docMk/>
          <pc:sldMk cId="2037523232" sldId="425"/>
        </pc:sldMkLst>
      </pc:sldChg>
      <pc:sldChg chg="del">
        <pc:chgData name="Gonen, Mithat" userId="24ade723-e6bb-46ec-80d2-0233eb4f5144" providerId="ADAL" clId="{A2CE59A7-9A6F-4615-AC05-8F368D63DB0A}" dt="2023-12-12T12:26:31.181" v="271" actId="47"/>
        <pc:sldMkLst>
          <pc:docMk/>
          <pc:sldMk cId="1350738353" sldId="428"/>
        </pc:sldMkLst>
      </pc:sldChg>
      <pc:sldChg chg="del">
        <pc:chgData name="Gonen, Mithat" userId="24ade723-e6bb-46ec-80d2-0233eb4f5144" providerId="ADAL" clId="{A2CE59A7-9A6F-4615-AC05-8F368D63DB0A}" dt="2023-12-12T12:26:32.041" v="272" actId="47"/>
        <pc:sldMkLst>
          <pc:docMk/>
          <pc:sldMk cId="746710130" sldId="429"/>
        </pc:sldMkLst>
      </pc:sldChg>
      <pc:sldChg chg="del">
        <pc:chgData name="Gonen, Mithat" userId="24ade723-e6bb-46ec-80d2-0233eb4f5144" providerId="ADAL" clId="{A2CE59A7-9A6F-4615-AC05-8F368D63DB0A}" dt="2023-12-12T12:26:37.663" v="273" actId="47"/>
        <pc:sldMkLst>
          <pc:docMk/>
          <pc:sldMk cId="2127359241" sldId="430"/>
        </pc:sldMkLst>
      </pc:sldChg>
      <pc:sldChg chg="del">
        <pc:chgData name="Gonen, Mithat" userId="24ade723-e6bb-46ec-80d2-0233eb4f5144" providerId="ADAL" clId="{A2CE59A7-9A6F-4615-AC05-8F368D63DB0A}" dt="2023-12-12T12:26:38.522" v="274" actId="47"/>
        <pc:sldMkLst>
          <pc:docMk/>
          <pc:sldMk cId="1598042827" sldId="431"/>
        </pc:sldMkLst>
      </pc:sldChg>
      <pc:sldChg chg="del">
        <pc:chgData name="Gonen, Mithat" userId="24ade723-e6bb-46ec-80d2-0233eb4f5144" providerId="ADAL" clId="{A2CE59A7-9A6F-4615-AC05-8F368D63DB0A}" dt="2023-12-12T12:26:45.862" v="276" actId="47"/>
        <pc:sldMkLst>
          <pc:docMk/>
          <pc:sldMk cId="3385296081" sldId="432"/>
        </pc:sldMkLst>
      </pc:sldChg>
      <pc:sldChg chg="del">
        <pc:chgData name="Gonen, Mithat" userId="24ade723-e6bb-46ec-80d2-0233eb4f5144" providerId="ADAL" clId="{A2CE59A7-9A6F-4615-AC05-8F368D63DB0A}" dt="2023-12-12T12:26:44.966" v="275" actId="47"/>
        <pc:sldMkLst>
          <pc:docMk/>
          <pc:sldMk cId="2542138902" sldId="433"/>
        </pc:sldMkLst>
      </pc:sldChg>
      <pc:sldChg chg="del">
        <pc:chgData name="Gonen, Mithat" userId="24ade723-e6bb-46ec-80d2-0233eb4f5144" providerId="ADAL" clId="{A2CE59A7-9A6F-4615-AC05-8F368D63DB0A}" dt="2023-12-12T12:27:13.487" v="277" actId="47"/>
        <pc:sldMkLst>
          <pc:docMk/>
          <pc:sldMk cId="2322553651" sldId="434"/>
        </pc:sldMkLst>
      </pc:sldChg>
      <pc:sldChg chg="del">
        <pc:chgData name="Gonen, Mithat" userId="24ade723-e6bb-46ec-80d2-0233eb4f5144" providerId="ADAL" clId="{A2CE59A7-9A6F-4615-AC05-8F368D63DB0A}" dt="2023-12-12T12:27:14.452" v="278" actId="47"/>
        <pc:sldMkLst>
          <pc:docMk/>
          <pc:sldMk cId="2159587126" sldId="435"/>
        </pc:sldMkLst>
      </pc:sldChg>
      <pc:sldChg chg="del">
        <pc:chgData name="Gonen, Mithat" userId="24ade723-e6bb-46ec-80d2-0233eb4f5144" providerId="ADAL" clId="{A2CE59A7-9A6F-4615-AC05-8F368D63DB0A}" dt="2023-12-12T12:27:15.740" v="279" actId="47"/>
        <pc:sldMkLst>
          <pc:docMk/>
          <pc:sldMk cId="3451249963" sldId="437"/>
        </pc:sldMkLst>
      </pc:sldChg>
      <pc:sldChg chg="del">
        <pc:chgData name="Gonen, Mithat" userId="24ade723-e6bb-46ec-80d2-0233eb4f5144" providerId="ADAL" clId="{A2CE59A7-9A6F-4615-AC05-8F368D63DB0A}" dt="2023-12-12T12:16:45.519" v="144" actId="47"/>
        <pc:sldMkLst>
          <pc:docMk/>
          <pc:sldMk cId="2214745706" sldId="438"/>
        </pc:sldMkLst>
      </pc:sldChg>
      <pc:sldChg chg="modSp mod">
        <pc:chgData name="Gonen, Mithat" userId="24ade723-e6bb-46ec-80d2-0233eb4f5144" providerId="ADAL" clId="{A2CE59A7-9A6F-4615-AC05-8F368D63DB0A}" dt="2023-12-12T12:33:56.392" v="315" actId="20577"/>
        <pc:sldMkLst>
          <pc:docMk/>
          <pc:sldMk cId="1586297935" sldId="460"/>
        </pc:sldMkLst>
        <pc:spChg chg="mod">
          <ac:chgData name="Gonen, Mithat" userId="24ade723-e6bb-46ec-80d2-0233eb4f5144" providerId="ADAL" clId="{A2CE59A7-9A6F-4615-AC05-8F368D63DB0A}" dt="2023-12-12T12:33:56.392" v="315" actId="20577"/>
          <ac:spMkLst>
            <pc:docMk/>
            <pc:sldMk cId="1586297935" sldId="460"/>
            <ac:spMk id="3" creationId="{6D6E1562-2156-9E4D-8396-8EC9494AD761}"/>
          </ac:spMkLst>
        </pc:spChg>
      </pc:sldChg>
      <pc:sldChg chg="modSp mod">
        <pc:chgData name="Gonen, Mithat" userId="24ade723-e6bb-46ec-80d2-0233eb4f5144" providerId="ADAL" clId="{A2CE59A7-9A6F-4615-AC05-8F368D63DB0A}" dt="2023-12-12T12:20:11.617" v="219" actId="20577"/>
        <pc:sldMkLst>
          <pc:docMk/>
          <pc:sldMk cId="360583696" sldId="462"/>
        </pc:sldMkLst>
        <pc:spChg chg="mod">
          <ac:chgData name="Gonen, Mithat" userId="24ade723-e6bb-46ec-80d2-0233eb4f5144" providerId="ADAL" clId="{A2CE59A7-9A6F-4615-AC05-8F368D63DB0A}" dt="2023-12-12T12:20:11.617" v="219" actId="20577"/>
          <ac:spMkLst>
            <pc:docMk/>
            <pc:sldMk cId="360583696" sldId="462"/>
            <ac:spMk id="3" creationId="{EF16BFA3-3615-FD4C-AAAB-D846EB017C23}"/>
          </ac:spMkLst>
        </pc:spChg>
      </pc:sldChg>
      <pc:sldChg chg="modSp del mod">
        <pc:chgData name="Gonen, Mithat" userId="24ade723-e6bb-46ec-80d2-0233eb4f5144" providerId="ADAL" clId="{A2CE59A7-9A6F-4615-AC05-8F368D63DB0A}" dt="2023-12-12T12:32:40.713" v="308" actId="47"/>
        <pc:sldMkLst>
          <pc:docMk/>
          <pc:sldMk cId="1191300928" sldId="464"/>
        </pc:sldMkLst>
        <pc:spChg chg="mod">
          <ac:chgData name="Gonen, Mithat" userId="24ade723-e6bb-46ec-80d2-0233eb4f5144" providerId="ADAL" clId="{A2CE59A7-9A6F-4615-AC05-8F368D63DB0A}" dt="2023-12-12T12:20:32.748" v="220" actId="20577"/>
          <ac:spMkLst>
            <pc:docMk/>
            <pc:sldMk cId="1191300928" sldId="464"/>
            <ac:spMk id="3" creationId="{8CFF4BBA-776A-3444-A508-65C624F482FB}"/>
          </ac:spMkLst>
        </pc:spChg>
      </pc:sldChg>
      <pc:sldChg chg="add">
        <pc:chgData name="Gonen, Mithat" userId="24ade723-e6bb-46ec-80d2-0233eb4f5144" providerId="ADAL" clId="{A2CE59A7-9A6F-4615-AC05-8F368D63DB0A}" dt="2023-12-12T12:33:00.330" v="310"/>
        <pc:sldMkLst>
          <pc:docMk/>
          <pc:sldMk cId="689568043" sldId="482"/>
        </pc:sldMkLst>
      </pc:sldChg>
      <pc:sldChg chg="add del">
        <pc:chgData name="Gonen, Mithat" userId="24ade723-e6bb-46ec-80d2-0233eb4f5144" providerId="ADAL" clId="{A2CE59A7-9A6F-4615-AC05-8F368D63DB0A}" dt="2023-12-12T12:32:49.318" v="309" actId="2696"/>
        <pc:sldMkLst>
          <pc:docMk/>
          <pc:sldMk cId="2675295940" sldId="482"/>
        </pc:sldMkLst>
      </pc:sldChg>
      <pc:sldChg chg="add">
        <pc:chgData name="Gonen, Mithat" userId="24ade723-e6bb-46ec-80d2-0233eb4f5144" providerId="ADAL" clId="{A2CE59A7-9A6F-4615-AC05-8F368D63DB0A}" dt="2023-12-12T12:24:25.850" v="221"/>
        <pc:sldMkLst>
          <pc:docMk/>
          <pc:sldMk cId="3642116924" sldId="483"/>
        </pc:sldMkLst>
      </pc:sldChg>
      <pc:sldChg chg="modSp add mod">
        <pc:chgData name="Gonen, Mithat" userId="24ade723-e6bb-46ec-80d2-0233eb4f5144" providerId="ADAL" clId="{A2CE59A7-9A6F-4615-AC05-8F368D63DB0A}" dt="2023-12-12T12:30:55.448" v="295" actId="20577"/>
        <pc:sldMkLst>
          <pc:docMk/>
          <pc:sldMk cId="405274769" sldId="484"/>
        </pc:sldMkLst>
        <pc:spChg chg="mod">
          <ac:chgData name="Gonen, Mithat" userId="24ade723-e6bb-46ec-80d2-0233eb4f5144" providerId="ADAL" clId="{A2CE59A7-9A6F-4615-AC05-8F368D63DB0A}" dt="2023-12-12T12:30:55.448" v="295" actId="20577"/>
          <ac:spMkLst>
            <pc:docMk/>
            <pc:sldMk cId="405274769" sldId="484"/>
            <ac:spMk id="3" creationId="{7958939F-11CA-A24B-8C7D-B8744DFA25EE}"/>
          </ac:spMkLst>
        </pc:spChg>
      </pc:sldChg>
      <pc:sldChg chg="add">
        <pc:chgData name="Gonen, Mithat" userId="24ade723-e6bb-46ec-80d2-0233eb4f5144" providerId="ADAL" clId="{A2CE59A7-9A6F-4615-AC05-8F368D63DB0A}" dt="2023-12-12T12:24:25.850" v="221"/>
        <pc:sldMkLst>
          <pc:docMk/>
          <pc:sldMk cId="2230679" sldId="485"/>
        </pc:sldMkLst>
      </pc:sldChg>
      <pc:sldChg chg="add">
        <pc:chgData name="Gonen, Mithat" userId="24ade723-e6bb-46ec-80d2-0233eb4f5144" providerId="ADAL" clId="{A2CE59A7-9A6F-4615-AC05-8F368D63DB0A}" dt="2023-12-12T12:24:25.850" v="221"/>
        <pc:sldMkLst>
          <pc:docMk/>
          <pc:sldMk cId="2055448750" sldId="486"/>
        </pc:sldMkLst>
      </pc:sldChg>
      <pc:sldChg chg="add">
        <pc:chgData name="Gonen, Mithat" userId="24ade723-e6bb-46ec-80d2-0233eb4f5144" providerId="ADAL" clId="{A2CE59A7-9A6F-4615-AC05-8F368D63DB0A}" dt="2023-12-12T12:24:25.850" v="221"/>
        <pc:sldMkLst>
          <pc:docMk/>
          <pc:sldMk cId="3800047300" sldId="487"/>
        </pc:sldMkLst>
      </pc:sldChg>
      <pc:sldChg chg="add">
        <pc:chgData name="Gonen, Mithat" userId="24ade723-e6bb-46ec-80d2-0233eb4f5144" providerId="ADAL" clId="{A2CE59A7-9A6F-4615-AC05-8F368D63DB0A}" dt="2023-12-12T12:24:25.850" v="221"/>
        <pc:sldMkLst>
          <pc:docMk/>
          <pc:sldMk cId="634720409" sldId="488"/>
        </pc:sldMkLst>
      </pc:sldChg>
      <pc:sldChg chg="add">
        <pc:chgData name="Gonen, Mithat" userId="24ade723-e6bb-46ec-80d2-0233eb4f5144" providerId="ADAL" clId="{A2CE59A7-9A6F-4615-AC05-8F368D63DB0A}" dt="2023-12-12T12:24:25.850" v="221"/>
        <pc:sldMkLst>
          <pc:docMk/>
          <pc:sldMk cId="342159658" sldId="489"/>
        </pc:sldMkLst>
      </pc:sldChg>
      <pc:sldChg chg="add">
        <pc:chgData name="Gonen, Mithat" userId="24ade723-e6bb-46ec-80d2-0233eb4f5144" providerId="ADAL" clId="{A2CE59A7-9A6F-4615-AC05-8F368D63DB0A}" dt="2023-12-12T12:24:25.850" v="221"/>
        <pc:sldMkLst>
          <pc:docMk/>
          <pc:sldMk cId="2645572080" sldId="490"/>
        </pc:sldMkLst>
      </pc:sldChg>
      <pc:sldChg chg="add">
        <pc:chgData name="Gonen, Mithat" userId="24ade723-e6bb-46ec-80d2-0233eb4f5144" providerId="ADAL" clId="{A2CE59A7-9A6F-4615-AC05-8F368D63DB0A}" dt="2023-12-12T12:24:25.850" v="221"/>
        <pc:sldMkLst>
          <pc:docMk/>
          <pc:sldMk cId="4194832037" sldId="491"/>
        </pc:sldMkLst>
      </pc:sldChg>
      <pc:sldChg chg="add">
        <pc:chgData name="Gonen, Mithat" userId="24ade723-e6bb-46ec-80d2-0233eb4f5144" providerId="ADAL" clId="{A2CE59A7-9A6F-4615-AC05-8F368D63DB0A}" dt="2023-12-12T12:24:25.850" v="221"/>
        <pc:sldMkLst>
          <pc:docMk/>
          <pc:sldMk cId="3000941281" sldId="492"/>
        </pc:sldMkLst>
      </pc:sldChg>
      <pc:sldChg chg="add">
        <pc:chgData name="Gonen, Mithat" userId="24ade723-e6bb-46ec-80d2-0233eb4f5144" providerId="ADAL" clId="{A2CE59A7-9A6F-4615-AC05-8F368D63DB0A}" dt="2023-12-12T12:24:25.850" v="221"/>
        <pc:sldMkLst>
          <pc:docMk/>
          <pc:sldMk cId="347887297" sldId="493"/>
        </pc:sldMkLst>
      </pc:sldChg>
      <pc:sldChg chg="add">
        <pc:chgData name="Gonen, Mithat" userId="24ade723-e6bb-46ec-80d2-0233eb4f5144" providerId="ADAL" clId="{A2CE59A7-9A6F-4615-AC05-8F368D63DB0A}" dt="2023-12-12T12:24:25.850" v="221"/>
        <pc:sldMkLst>
          <pc:docMk/>
          <pc:sldMk cId="3239883900" sldId="494"/>
        </pc:sldMkLst>
      </pc:sldChg>
      <pc:sldChg chg="add">
        <pc:chgData name="Gonen, Mithat" userId="24ade723-e6bb-46ec-80d2-0233eb4f5144" providerId="ADAL" clId="{A2CE59A7-9A6F-4615-AC05-8F368D63DB0A}" dt="2023-12-12T12:24:25.850" v="221"/>
        <pc:sldMkLst>
          <pc:docMk/>
          <pc:sldMk cId="2243468758" sldId="495"/>
        </pc:sldMkLst>
      </pc:sldChg>
      <pc:sldChg chg="add">
        <pc:chgData name="Gonen, Mithat" userId="24ade723-e6bb-46ec-80d2-0233eb4f5144" providerId="ADAL" clId="{A2CE59A7-9A6F-4615-AC05-8F368D63DB0A}" dt="2023-12-12T12:24:25.850" v="221"/>
        <pc:sldMkLst>
          <pc:docMk/>
          <pc:sldMk cId="1185742621" sldId="496"/>
        </pc:sldMkLst>
      </pc:sldChg>
      <pc:sldChg chg="add">
        <pc:chgData name="Gonen, Mithat" userId="24ade723-e6bb-46ec-80d2-0233eb4f5144" providerId="ADAL" clId="{A2CE59A7-9A6F-4615-AC05-8F368D63DB0A}" dt="2023-12-12T12:24:25.850" v="221"/>
        <pc:sldMkLst>
          <pc:docMk/>
          <pc:sldMk cId="3161862722" sldId="497"/>
        </pc:sldMkLst>
      </pc:sldChg>
      <pc:sldChg chg="add">
        <pc:chgData name="Gonen, Mithat" userId="24ade723-e6bb-46ec-80d2-0233eb4f5144" providerId="ADAL" clId="{A2CE59A7-9A6F-4615-AC05-8F368D63DB0A}" dt="2023-12-12T12:24:25.850" v="221"/>
        <pc:sldMkLst>
          <pc:docMk/>
          <pc:sldMk cId="3389591857" sldId="498"/>
        </pc:sldMkLst>
      </pc:sldChg>
      <pc:sldChg chg="modSp add mod">
        <pc:chgData name="Gonen, Mithat" userId="24ade723-e6bb-46ec-80d2-0233eb4f5144" providerId="ADAL" clId="{A2CE59A7-9A6F-4615-AC05-8F368D63DB0A}" dt="2023-12-12T12:50:40.881" v="681" actId="20577"/>
        <pc:sldMkLst>
          <pc:docMk/>
          <pc:sldMk cId="4025354905" sldId="499"/>
        </pc:sldMkLst>
        <pc:spChg chg="mod">
          <ac:chgData name="Gonen, Mithat" userId="24ade723-e6bb-46ec-80d2-0233eb4f5144" providerId="ADAL" clId="{A2CE59A7-9A6F-4615-AC05-8F368D63DB0A}" dt="2023-12-12T12:50:40.881" v="681" actId="20577"/>
          <ac:spMkLst>
            <pc:docMk/>
            <pc:sldMk cId="4025354905" sldId="499"/>
            <ac:spMk id="3" creationId="{8CFF4BBA-776A-3444-A508-65C624F482FB}"/>
          </ac:spMkLst>
        </pc:spChg>
      </pc:sldChg>
      <pc:sldChg chg="addSp delSp modSp new mod">
        <pc:chgData name="Gonen, Mithat" userId="24ade723-e6bb-46ec-80d2-0233eb4f5144" providerId="ADAL" clId="{A2CE59A7-9A6F-4615-AC05-8F368D63DB0A}" dt="2023-12-12T12:42:34.505" v="320" actId="14100"/>
        <pc:sldMkLst>
          <pc:docMk/>
          <pc:sldMk cId="2279897231" sldId="500"/>
        </pc:sldMkLst>
        <pc:spChg chg="del">
          <ac:chgData name="Gonen, Mithat" userId="24ade723-e6bb-46ec-80d2-0233eb4f5144" providerId="ADAL" clId="{A2CE59A7-9A6F-4615-AC05-8F368D63DB0A}" dt="2023-12-12T12:41:06.394" v="317"/>
          <ac:spMkLst>
            <pc:docMk/>
            <pc:sldMk cId="2279897231" sldId="500"/>
            <ac:spMk id="3" creationId="{15018B5D-B974-60BA-9FC3-22C5027F89C6}"/>
          </ac:spMkLst>
        </pc:spChg>
        <pc:picChg chg="add mod">
          <ac:chgData name="Gonen, Mithat" userId="24ade723-e6bb-46ec-80d2-0233eb4f5144" providerId="ADAL" clId="{A2CE59A7-9A6F-4615-AC05-8F368D63DB0A}" dt="2023-12-12T12:42:34.505" v="320" actId="14100"/>
          <ac:picMkLst>
            <pc:docMk/>
            <pc:sldMk cId="2279897231" sldId="500"/>
            <ac:picMk id="4" creationId="{F6D16DAF-8557-8270-A883-0B9A55434340}"/>
          </ac:picMkLst>
        </pc:picChg>
      </pc:sldChg>
      <pc:sldChg chg="modSp new mod">
        <pc:chgData name="Gonen, Mithat" userId="24ade723-e6bb-46ec-80d2-0233eb4f5144" providerId="ADAL" clId="{A2CE59A7-9A6F-4615-AC05-8F368D63DB0A}" dt="2023-12-12T12:49:50.073" v="661" actId="20577"/>
        <pc:sldMkLst>
          <pc:docMk/>
          <pc:sldMk cId="191023650" sldId="501"/>
        </pc:sldMkLst>
        <pc:spChg chg="mod">
          <ac:chgData name="Gonen, Mithat" userId="24ade723-e6bb-46ec-80d2-0233eb4f5144" providerId="ADAL" clId="{A2CE59A7-9A6F-4615-AC05-8F368D63DB0A}" dt="2023-12-12T12:43:05.279" v="357" actId="20577"/>
          <ac:spMkLst>
            <pc:docMk/>
            <pc:sldMk cId="191023650" sldId="501"/>
            <ac:spMk id="2" creationId="{5527EAD1-804D-C225-75F3-0B561A20398B}"/>
          </ac:spMkLst>
        </pc:spChg>
        <pc:spChg chg="mod">
          <ac:chgData name="Gonen, Mithat" userId="24ade723-e6bb-46ec-80d2-0233eb4f5144" providerId="ADAL" clId="{A2CE59A7-9A6F-4615-AC05-8F368D63DB0A}" dt="2023-12-12T12:49:50.073" v="661" actId="20577"/>
          <ac:spMkLst>
            <pc:docMk/>
            <pc:sldMk cId="191023650" sldId="501"/>
            <ac:spMk id="3" creationId="{9C6B6ED0-92B5-D078-C369-F9B55D1D6E7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C1864F-8075-C545-8CED-84CB727624D5}"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AD03E572-99B8-DF41-91BA-4C7875178D40}">
      <dgm:prSet phldrT="[Text]"/>
      <dgm:spPr/>
      <dgm:t>
        <a:bodyPr/>
        <a:lstStyle/>
        <a:p>
          <a:r>
            <a:rPr lang="en-US" dirty="0"/>
            <a:t>PR</a:t>
          </a:r>
        </a:p>
      </dgm:t>
    </dgm:pt>
    <dgm:pt modelId="{2B6773CE-4DE9-424C-AB40-A87406430324}" type="parTrans" cxnId="{B98B44D2-B2EA-5648-BFC6-3D4CC3929BCB}">
      <dgm:prSet/>
      <dgm:spPr/>
      <dgm:t>
        <a:bodyPr/>
        <a:lstStyle/>
        <a:p>
          <a:endParaRPr lang="en-US"/>
        </a:p>
      </dgm:t>
    </dgm:pt>
    <dgm:pt modelId="{480255F8-4A59-5540-AEC6-787F57CF2C01}" type="sibTrans" cxnId="{B98B44D2-B2EA-5648-BFC6-3D4CC3929BCB}">
      <dgm:prSet/>
      <dgm:spPr/>
      <dgm:t>
        <a:bodyPr/>
        <a:lstStyle/>
        <a:p>
          <a:endParaRPr lang="en-US"/>
        </a:p>
      </dgm:t>
    </dgm:pt>
    <dgm:pt modelId="{4FE61C2D-9062-4248-B27E-231907185DAF}">
      <dgm:prSet phldrT="[Text]"/>
      <dgm:spPr/>
      <dgm:t>
        <a:bodyPr/>
        <a:lstStyle/>
        <a:p>
          <a:r>
            <a:rPr lang="en-US" dirty="0"/>
            <a:t>&gt;=22.5</a:t>
          </a:r>
        </a:p>
        <a:p>
          <a:r>
            <a:rPr lang="en-US" dirty="0"/>
            <a:t>Mean Score = 23.7</a:t>
          </a:r>
        </a:p>
        <a:p>
          <a:r>
            <a:rPr lang="en-US" dirty="0"/>
            <a:t>N=4531</a:t>
          </a:r>
        </a:p>
      </dgm:t>
    </dgm:pt>
    <dgm:pt modelId="{944F1242-C9A5-594F-A3AE-C73F3924AC06}" type="parTrans" cxnId="{927AB6D6-0E15-0945-B76A-D82F6521F740}">
      <dgm:prSet/>
      <dgm:spPr/>
      <dgm:t>
        <a:bodyPr/>
        <a:lstStyle/>
        <a:p>
          <a:endParaRPr lang="en-US"/>
        </a:p>
      </dgm:t>
    </dgm:pt>
    <dgm:pt modelId="{D44F32B1-9285-0D43-A358-977F9A4EEC8D}" type="sibTrans" cxnId="{927AB6D6-0E15-0945-B76A-D82F6521F740}">
      <dgm:prSet/>
      <dgm:spPr/>
      <dgm:t>
        <a:bodyPr/>
        <a:lstStyle/>
        <a:p>
          <a:endParaRPr lang="en-US"/>
        </a:p>
      </dgm:t>
    </dgm:pt>
    <dgm:pt modelId="{A161F354-0420-224A-856F-D905B900832E}">
      <dgm:prSet phldrT="[Text]"/>
      <dgm:spPr/>
      <dgm:t>
        <a:bodyPr/>
        <a:lstStyle/>
        <a:p>
          <a:r>
            <a:rPr lang="en-US" dirty="0"/>
            <a:t>&lt;22.5</a:t>
          </a:r>
        </a:p>
        <a:p>
          <a:r>
            <a:rPr lang="en-US" dirty="0"/>
            <a:t>Mean Score  = 15.0</a:t>
          </a:r>
        </a:p>
        <a:p>
          <a:r>
            <a:rPr lang="en-US" dirty="0"/>
            <a:t>N=1330</a:t>
          </a:r>
        </a:p>
        <a:p>
          <a:endParaRPr lang="en-US" dirty="0"/>
        </a:p>
      </dgm:t>
    </dgm:pt>
    <dgm:pt modelId="{EBE93748-F9F6-BB43-83C7-B04974575DB5}" type="sibTrans" cxnId="{1E25AE0F-F438-694D-A56D-E5304CD86EC7}">
      <dgm:prSet/>
      <dgm:spPr/>
      <dgm:t>
        <a:bodyPr/>
        <a:lstStyle/>
        <a:p>
          <a:endParaRPr lang="en-US"/>
        </a:p>
      </dgm:t>
    </dgm:pt>
    <dgm:pt modelId="{BB74AB7E-0ABE-3F4A-BF5E-772C604205BA}" type="parTrans" cxnId="{1E25AE0F-F438-694D-A56D-E5304CD86EC7}">
      <dgm:prSet/>
      <dgm:spPr/>
      <dgm:t>
        <a:bodyPr/>
        <a:lstStyle/>
        <a:p>
          <a:endParaRPr lang="en-US"/>
        </a:p>
      </dgm:t>
    </dgm:pt>
    <dgm:pt modelId="{0FFB616D-D3D6-A943-94F4-22CF06255940}" type="pres">
      <dgm:prSet presAssocID="{96C1864F-8075-C545-8CED-84CB727624D5}" presName="hierChild1" presStyleCnt="0">
        <dgm:presLayoutVars>
          <dgm:chPref val="1"/>
          <dgm:dir/>
          <dgm:animOne val="branch"/>
          <dgm:animLvl val="lvl"/>
          <dgm:resizeHandles/>
        </dgm:presLayoutVars>
      </dgm:prSet>
      <dgm:spPr/>
    </dgm:pt>
    <dgm:pt modelId="{99A81443-ED91-5441-A6C5-6F9DE3890F4B}" type="pres">
      <dgm:prSet presAssocID="{AD03E572-99B8-DF41-91BA-4C7875178D40}" presName="hierRoot1" presStyleCnt="0"/>
      <dgm:spPr/>
    </dgm:pt>
    <dgm:pt modelId="{0D8A92AD-1252-8341-849B-8D5B7A9C142B}" type="pres">
      <dgm:prSet presAssocID="{AD03E572-99B8-DF41-91BA-4C7875178D40}" presName="composite" presStyleCnt="0"/>
      <dgm:spPr/>
    </dgm:pt>
    <dgm:pt modelId="{7E7D17A4-958C-C244-A53E-98C61A0E1699}" type="pres">
      <dgm:prSet presAssocID="{AD03E572-99B8-DF41-91BA-4C7875178D40}" presName="background" presStyleLbl="node0" presStyleIdx="0" presStyleCnt="1"/>
      <dgm:spPr/>
    </dgm:pt>
    <dgm:pt modelId="{AC13A4AF-62F4-8045-B7B1-96E16DEFF8DA}" type="pres">
      <dgm:prSet presAssocID="{AD03E572-99B8-DF41-91BA-4C7875178D40}" presName="text" presStyleLbl="fgAcc0" presStyleIdx="0" presStyleCnt="1">
        <dgm:presLayoutVars>
          <dgm:chPref val="3"/>
        </dgm:presLayoutVars>
      </dgm:prSet>
      <dgm:spPr/>
    </dgm:pt>
    <dgm:pt modelId="{A73C17CF-8DF6-6C47-91A7-1DA072D0545B}" type="pres">
      <dgm:prSet presAssocID="{AD03E572-99B8-DF41-91BA-4C7875178D40}" presName="hierChild2" presStyleCnt="0"/>
      <dgm:spPr/>
    </dgm:pt>
    <dgm:pt modelId="{602F56F5-0394-B54C-B776-023B370666F3}" type="pres">
      <dgm:prSet presAssocID="{944F1242-C9A5-594F-A3AE-C73F3924AC06}" presName="Name10" presStyleLbl="parChTrans1D2" presStyleIdx="0" presStyleCnt="2"/>
      <dgm:spPr/>
    </dgm:pt>
    <dgm:pt modelId="{54FC075A-3465-3846-A43A-D2DDA5ED490B}" type="pres">
      <dgm:prSet presAssocID="{4FE61C2D-9062-4248-B27E-231907185DAF}" presName="hierRoot2" presStyleCnt="0"/>
      <dgm:spPr/>
    </dgm:pt>
    <dgm:pt modelId="{3F19630E-C529-3D44-B6D7-F5C4B2CFFA91}" type="pres">
      <dgm:prSet presAssocID="{4FE61C2D-9062-4248-B27E-231907185DAF}" presName="composite2" presStyleCnt="0"/>
      <dgm:spPr/>
    </dgm:pt>
    <dgm:pt modelId="{6523623C-16D7-2946-BAA5-C1815FAC7DF0}" type="pres">
      <dgm:prSet presAssocID="{4FE61C2D-9062-4248-B27E-231907185DAF}" presName="background2" presStyleLbl="node2" presStyleIdx="0" presStyleCnt="2"/>
      <dgm:spPr/>
    </dgm:pt>
    <dgm:pt modelId="{6359C98E-9588-5640-851E-05487DB2BCE9}" type="pres">
      <dgm:prSet presAssocID="{4FE61C2D-9062-4248-B27E-231907185DAF}" presName="text2" presStyleLbl="fgAcc2" presStyleIdx="0" presStyleCnt="2">
        <dgm:presLayoutVars>
          <dgm:chPref val="3"/>
        </dgm:presLayoutVars>
      </dgm:prSet>
      <dgm:spPr/>
    </dgm:pt>
    <dgm:pt modelId="{888A1054-867C-A148-BB8D-B3BD75EC4086}" type="pres">
      <dgm:prSet presAssocID="{4FE61C2D-9062-4248-B27E-231907185DAF}" presName="hierChild3" presStyleCnt="0"/>
      <dgm:spPr/>
    </dgm:pt>
    <dgm:pt modelId="{D993ABD8-C2E9-A048-B13B-06FBC71A7E2E}" type="pres">
      <dgm:prSet presAssocID="{BB74AB7E-0ABE-3F4A-BF5E-772C604205BA}" presName="Name10" presStyleLbl="parChTrans1D2" presStyleIdx="1" presStyleCnt="2"/>
      <dgm:spPr/>
    </dgm:pt>
    <dgm:pt modelId="{791090C9-EC93-424E-98C7-39E6A6A57F27}" type="pres">
      <dgm:prSet presAssocID="{A161F354-0420-224A-856F-D905B900832E}" presName="hierRoot2" presStyleCnt="0"/>
      <dgm:spPr/>
    </dgm:pt>
    <dgm:pt modelId="{20EED434-E03F-D940-9B0A-2FDCA26A3838}" type="pres">
      <dgm:prSet presAssocID="{A161F354-0420-224A-856F-D905B900832E}" presName="composite2" presStyleCnt="0"/>
      <dgm:spPr/>
    </dgm:pt>
    <dgm:pt modelId="{1B2E755A-2475-6F46-954B-AF8CD6810D53}" type="pres">
      <dgm:prSet presAssocID="{A161F354-0420-224A-856F-D905B900832E}" presName="background2" presStyleLbl="node2" presStyleIdx="1" presStyleCnt="2"/>
      <dgm:spPr/>
    </dgm:pt>
    <dgm:pt modelId="{3418C1DB-99E2-6149-8FA5-CB4F4BF1442F}" type="pres">
      <dgm:prSet presAssocID="{A161F354-0420-224A-856F-D905B900832E}" presName="text2" presStyleLbl="fgAcc2" presStyleIdx="1" presStyleCnt="2">
        <dgm:presLayoutVars>
          <dgm:chPref val="3"/>
        </dgm:presLayoutVars>
      </dgm:prSet>
      <dgm:spPr/>
    </dgm:pt>
    <dgm:pt modelId="{64CA99D0-A928-EB4A-BD34-1010F24305C7}" type="pres">
      <dgm:prSet presAssocID="{A161F354-0420-224A-856F-D905B900832E}" presName="hierChild3" presStyleCnt="0"/>
      <dgm:spPr/>
    </dgm:pt>
  </dgm:ptLst>
  <dgm:cxnLst>
    <dgm:cxn modelId="{74E34603-E8A3-3C46-AD8E-69F73E8DA444}" type="presOf" srcId="{A161F354-0420-224A-856F-D905B900832E}" destId="{3418C1DB-99E2-6149-8FA5-CB4F4BF1442F}" srcOrd="0" destOrd="0" presId="urn:microsoft.com/office/officeart/2005/8/layout/hierarchy1"/>
    <dgm:cxn modelId="{1E25AE0F-F438-694D-A56D-E5304CD86EC7}" srcId="{AD03E572-99B8-DF41-91BA-4C7875178D40}" destId="{A161F354-0420-224A-856F-D905B900832E}" srcOrd="1" destOrd="0" parTransId="{BB74AB7E-0ABE-3F4A-BF5E-772C604205BA}" sibTransId="{EBE93748-F9F6-BB43-83C7-B04974575DB5}"/>
    <dgm:cxn modelId="{38E5F21C-CD7F-894F-89E4-95929B11C8B7}" type="presOf" srcId="{BB74AB7E-0ABE-3F4A-BF5E-772C604205BA}" destId="{D993ABD8-C2E9-A048-B13B-06FBC71A7E2E}" srcOrd="0" destOrd="0" presId="urn:microsoft.com/office/officeart/2005/8/layout/hierarchy1"/>
    <dgm:cxn modelId="{4086406D-17CB-6140-A3E0-0DECD0FD2EC1}" type="presOf" srcId="{4FE61C2D-9062-4248-B27E-231907185DAF}" destId="{6359C98E-9588-5640-851E-05487DB2BCE9}" srcOrd="0" destOrd="0" presId="urn:microsoft.com/office/officeart/2005/8/layout/hierarchy1"/>
    <dgm:cxn modelId="{27DD3677-3ECB-CB4C-84CD-E22BDBCF19FC}" type="presOf" srcId="{AD03E572-99B8-DF41-91BA-4C7875178D40}" destId="{AC13A4AF-62F4-8045-B7B1-96E16DEFF8DA}" srcOrd="0" destOrd="0" presId="urn:microsoft.com/office/officeart/2005/8/layout/hierarchy1"/>
    <dgm:cxn modelId="{B98B44D2-B2EA-5648-BFC6-3D4CC3929BCB}" srcId="{96C1864F-8075-C545-8CED-84CB727624D5}" destId="{AD03E572-99B8-DF41-91BA-4C7875178D40}" srcOrd="0" destOrd="0" parTransId="{2B6773CE-4DE9-424C-AB40-A87406430324}" sibTransId="{480255F8-4A59-5540-AEC6-787F57CF2C01}"/>
    <dgm:cxn modelId="{927AB6D6-0E15-0945-B76A-D82F6521F740}" srcId="{AD03E572-99B8-DF41-91BA-4C7875178D40}" destId="{4FE61C2D-9062-4248-B27E-231907185DAF}" srcOrd="0" destOrd="0" parTransId="{944F1242-C9A5-594F-A3AE-C73F3924AC06}" sibTransId="{D44F32B1-9285-0D43-A358-977F9A4EEC8D}"/>
    <dgm:cxn modelId="{33EF59DD-84B7-4C4A-AC3C-50FCD5DD82A6}" type="presOf" srcId="{944F1242-C9A5-594F-A3AE-C73F3924AC06}" destId="{602F56F5-0394-B54C-B776-023B370666F3}" srcOrd="0" destOrd="0" presId="urn:microsoft.com/office/officeart/2005/8/layout/hierarchy1"/>
    <dgm:cxn modelId="{325052F7-B15A-E347-8F1B-53565A28A341}" type="presOf" srcId="{96C1864F-8075-C545-8CED-84CB727624D5}" destId="{0FFB616D-D3D6-A943-94F4-22CF06255940}" srcOrd="0" destOrd="0" presId="urn:microsoft.com/office/officeart/2005/8/layout/hierarchy1"/>
    <dgm:cxn modelId="{0A4429F9-742E-A046-A9C6-2AB64A1F6CB6}" type="presParOf" srcId="{0FFB616D-D3D6-A943-94F4-22CF06255940}" destId="{99A81443-ED91-5441-A6C5-6F9DE3890F4B}" srcOrd="0" destOrd="0" presId="urn:microsoft.com/office/officeart/2005/8/layout/hierarchy1"/>
    <dgm:cxn modelId="{19025C48-9B77-F54F-822F-5D85EBC8BFF8}" type="presParOf" srcId="{99A81443-ED91-5441-A6C5-6F9DE3890F4B}" destId="{0D8A92AD-1252-8341-849B-8D5B7A9C142B}" srcOrd="0" destOrd="0" presId="urn:microsoft.com/office/officeart/2005/8/layout/hierarchy1"/>
    <dgm:cxn modelId="{EDB3E6AD-A3CA-3D49-A2BD-27285DD2EAA2}" type="presParOf" srcId="{0D8A92AD-1252-8341-849B-8D5B7A9C142B}" destId="{7E7D17A4-958C-C244-A53E-98C61A0E1699}" srcOrd="0" destOrd="0" presId="urn:microsoft.com/office/officeart/2005/8/layout/hierarchy1"/>
    <dgm:cxn modelId="{09C4147B-BD01-9542-A9EB-BF4FFDD4062C}" type="presParOf" srcId="{0D8A92AD-1252-8341-849B-8D5B7A9C142B}" destId="{AC13A4AF-62F4-8045-B7B1-96E16DEFF8DA}" srcOrd="1" destOrd="0" presId="urn:microsoft.com/office/officeart/2005/8/layout/hierarchy1"/>
    <dgm:cxn modelId="{85B37339-18E4-694D-9CD1-21638A0A7E4C}" type="presParOf" srcId="{99A81443-ED91-5441-A6C5-6F9DE3890F4B}" destId="{A73C17CF-8DF6-6C47-91A7-1DA072D0545B}" srcOrd="1" destOrd="0" presId="urn:microsoft.com/office/officeart/2005/8/layout/hierarchy1"/>
    <dgm:cxn modelId="{286AED43-8C5D-CA4B-9228-9E1FE531961E}" type="presParOf" srcId="{A73C17CF-8DF6-6C47-91A7-1DA072D0545B}" destId="{602F56F5-0394-B54C-B776-023B370666F3}" srcOrd="0" destOrd="0" presId="urn:microsoft.com/office/officeart/2005/8/layout/hierarchy1"/>
    <dgm:cxn modelId="{77DE0D52-C437-0940-8BE7-7A6ACE7948A9}" type="presParOf" srcId="{A73C17CF-8DF6-6C47-91A7-1DA072D0545B}" destId="{54FC075A-3465-3846-A43A-D2DDA5ED490B}" srcOrd="1" destOrd="0" presId="urn:microsoft.com/office/officeart/2005/8/layout/hierarchy1"/>
    <dgm:cxn modelId="{0536E27A-31A6-0E40-AD70-6F659BF565D0}" type="presParOf" srcId="{54FC075A-3465-3846-A43A-D2DDA5ED490B}" destId="{3F19630E-C529-3D44-B6D7-F5C4B2CFFA91}" srcOrd="0" destOrd="0" presId="urn:microsoft.com/office/officeart/2005/8/layout/hierarchy1"/>
    <dgm:cxn modelId="{CFFAD5E7-DA5B-0946-AB35-423A2EDF4E1C}" type="presParOf" srcId="{3F19630E-C529-3D44-B6D7-F5C4B2CFFA91}" destId="{6523623C-16D7-2946-BAA5-C1815FAC7DF0}" srcOrd="0" destOrd="0" presId="urn:microsoft.com/office/officeart/2005/8/layout/hierarchy1"/>
    <dgm:cxn modelId="{073DD095-9936-1544-9AD8-9D30A7060886}" type="presParOf" srcId="{3F19630E-C529-3D44-B6D7-F5C4B2CFFA91}" destId="{6359C98E-9588-5640-851E-05487DB2BCE9}" srcOrd="1" destOrd="0" presId="urn:microsoft.com/office/officeart/2005/8/layout/hierarchy1"/>
    <dgm:cxn modelId="{E508FF5A-E78D-8E40-85F1-A4841833D806}" type="presParOf" srcId="{54FC075A-3465-3846-A43A-D2DDA5ED490B}" destId="{888A1054-867C-A148-BB8D-B3BD75EC4086}" srcOrd="1" destOrd="0" presId="urn:microsoft.com/office/officeart/2005/8/layout/hierarchy1"/>
    <dgm:cxn modelId="{B92803C5-F4B3-9043-84D3-158758260E35}" type="presParOf" srcId="{A73C17CF-8DF6-6C47-91A7-1DA072D0545B}" destId="{D993ABD8-C2E9-A048-B13B-06FBC71A7E2E}" srcOrd="2" destOrd="0" presId="urn:microsoft.com/office/officeart/2005/8/layout/hierarchy1"/>
    <dgm:cxn modelId="{203496D2-A7E2-5D48-BEE4-FA80B93DC0A0}" type="presParOf" srcId="{A73C17CF-8DF6-6C47-91A7-1DA072D0545B}" destId="{791090C9-EC93-424E-98C7-39E6A6A57F27}" srcOrd="3" destOrd="0" presId="urn:microsoft.com/office/officeart/2005/8/layout/hierarchy1"/>
    <dgm:cxn modelId="{447FF987-673E-714F-8B05-4D6AC308E351}" type="presParOf" srcId="{791090C9-EC93-424E-98C7-39E6A6A57F27}" destId="{20EED434-E03F-D940-9B0A-2FDCA26A3838}" srcOrd="0" destOrd="0" presId="urn:microsoft.com/office/officeart/2005/8/layout/hierarchy1"/>
    <dgm:cxn modelId="{7D56AF51-C844-CB44-94F8-CFD07EC50F20}" type="presParOf" srcId="{20EED434-E03F-D940-9B0A-2FDCA26A3838}" destId="{1B2E755A-2475-6F46-954B-AF8CD6810D53}" srcOrd="0" destOrd="0" presId="urn:microsoft.com/office/officeart/2005/8/layout/hierarchy1"/>
    <dgm:cxn modelId="{50C5764E-84BA-2D44-B46F-7FC55AB7D4C2}" type="presParOf" srcId="{20EED434-E03F-D940-9B0A-2FDCA26A3838}" destId="{3418C1DB-99E2-6149-8FA5-CB4F4BF1442F}" srcOrd="1" destOrd="0" presId="urn:microsoft.com/office/officeart/2005/8/layout/hierarchy1"/>
    <dgm:cxn modelId="{4D357476-8DB5-EF42-9373-AB4FA20ED3AF}" type="presParOf" srcId="{791090C9-EC93-424E-98C7-39E6A6A57F27}" destId="{64CA99D0-A928-EB4A-BD34-1010F24305C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C1864F-8075-C545-8CED-84CB727624D5}"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AD03E572-99B8-DF41-91BA-4C7875178D40}">
      <dgm:prSet phldrT="[Text]"/>
      <dgm:spPr/>
      <dgm:t>
        <a:bodyPr/>
        <a:lstStyle/>
        <a:p>
          <a:r>
            <a:rPr lang="en-US" dirty="0"/>
            <a:t>All Patients</a:t>
          </a:r>
        </a:p>
      </dgm:t>
    </dgm:pt>
    <dgm:pt modelId="{2B6773CE-4DE9-424C-AB40-A87406430324}" type="parTrans" cxnId="{B98B44D2-B2EA-5648-BFC6-3D4CC3929BCB}">
      <dgm:prSet/>
      <dgm:spPr/>
      <dgm:t>
        <a:bodyPr/>
        <a:lstStyle/>
        <a:p>
          <a:endParaRPr lang="en-US"/>
        </a:p>
      </dgm:t>
    </dgm:pt>
    <dgm:pt modelId="{480255F8-4A59-5540-AEC6-787F57CF2C01}" type="sibTrans" cxnId="{B98B44D2-B2EA-5648-BFC6-3D4CC3929BCB}">
      <dgm:prSet/>
      <dgm:spPr/>
      <dgm:t>
        <a:bodyPr/>
        <a:lstStyle/>
        <a:p>
          <a:endParaRPr lang="en-US"/>
        </a:p>
      </dgm:t>
    </dgm:pt>
    <dgm:pt modelId="{4FE61C2D-9062-4248-B27E-231907185DAF}">
      <dgm:prSet phldrT="[Text]"/>
      <dgm:spPr/>
      <dgm:t>
        <a:bodyPr/>
        <a:lstStyle/>
        <a:p>
          <a:r>
            <a:rPr lang="en-US" dirty="0"/>
            <a:t>PR&gt;=22.5</a:t>
          </a:r>
        </a:p>
        <a:p>
          <a:r>
            <a:rPr lang="en-US" dirty="0"/>
            <a:t>N=4351, Mean=23.7</a:t>
          </a:r>
        </a:p>
      </dgm:t>
    </dgm:pt>
    <dgm:pt modelId="{944F1242-C9A5-594F-A3AE-C73F3924AC06}" type="parTrans" cxnId="{927AB6D6-0E15-0945-B76A-D82F6521F740}">
      <dgm:prSet/>
      <dgm:spPr/>
      <dgm:t>
        <a:bodyPr/>
        <a:lstStyle/>
        <a:p>
          <a:endParaRPr lang="en-US"/>
        </a:p>
      </dgm:t>
    </dgm:pt>
    <dgm:pt modelId="{D44F32B1-9285-0D43-A358-977F9A4EEC8D}" type="sibTrans" cxnId="{927AB6D6-0E15-0945-B76A-D82F6521F740}">
      <dgm:prSet/>
      <dgm:spPr/>
      <dgm:t>
        <a:bodyPr/>
        <a:lstStyle/>
        <a:p>
          <a:endParaRPr lang="en-US"/>
        </a:p>
      </dgm:t>
    </dgm:pt>
    <dgm:pt modelId="{A161F354-0420-224A-856F-D905B900832E}">
      <dgm:prSet phldrT="[Text]"/>
      <dgm:spPr/>
      <dgm:t>
        <a:bodyPr/>
        <a:lstStyle/>
        <a:p>
          <a:r>
            <a:rPr lang="en-US" dirty="0"/>
            <a:t>PR&lt;22.5</a:t>
          </a:r>
        </a:p>
        <a:p>
          <a:r>
            <a:rPr lang="en-US" dirty="0"/>
            <a:t>N=1330, Mean=15</a:t>
          </a:r>
        </a:p>
      </dgm:t>
    </dgm:pt>
    <dgm:pt modelId="{EBE93748-F9F6-BB43-83C7-B04974575DB5}" type="sibTrans" cxnId="{1E25AE0F-F438-694D-A56D-E5304CD86EC7}">
      <dgm:prSet/>
      <dgm:spPr/>
      <dgm:t>
        <a:bodyPr/>
        <a:lstStyle/>
        <a:p>
          <a:endParaRPr lang="en-US"/>
        </a:p>
      </dgm:t>
    </dgm:pt>
    <dgm:pt modelId="{BB74AB7E-0ABE-3F4A-BF5E-772C604205BA}" type="parTrans" cxnId="{1E25AE0F-F438-694D-A56D-E5304CD86EC7}">
      <dgm:prSet/>
      <dgm:spPr/>
      <dgm:t>
        <a:bodyPr/>
        <a:lstStyle/>
        <a:p>
          <a:endParaRPr lang="en-US"/>
        </a:p>
      </dgm:t>
    </dgm:pt>
    <dgm:pt modelId="{1A0D7C40-711F-8346-957F-09100B059350}">
      <dgm:prSet/>
      <dgm:spPr/>
      <dgm:t>
        <a:bodyPr/>
        <a:lstStyle/>
        <a:p>
          <a:r>
            <a:rPr lang="en-US" dirty="0"/>
            <a:t>Grade I/II N=3948, Mean=14</a:t>
          </a:r>
        </a:p>
      </dgm:t>
    </dgm:pt>
    <dgm:pt modelId="{BCFEE161-46BE-4E4E-9CA3-F4B6A860E55C}" type="parTrans" cxnId="{5DE6EF18-F01F-CF48-8290-7BCAD3D90B3C}">
      <dgm:prSet/>
      <dgm:spPr/>
      <dgm:t>
        <a:bodyPr/>
        <a:lstStyle/>
        <a:p>
          <a:endParaRPr lang="en-US"/>
        </a:p>
      </dgm:t>
    </dgm:pt>
    <dgm:pt modelId="{99B21074-92D5-A74C-AF06-6590E563CEF5}" type="sibTrans" cxnId="{5DE6EF18-F01F-CF48-8290-7BCAD3D90B3C}">
      <dgm:prSet/>
      <dgm:spPr/>
      <dgm:t>
        <a:bodyPr/>
        <a:lstStyle/>
        <a:p>
          <a:endParaRPr lang="en-US"/>
        </a:p>
      </dgm:t>
    </dgm:pt>
    <dgm:pt modelId="{3A3272DD-8DEC-144A-91A3-9FF3ABC62A41}">
      <dgm:prSet/>
      <dgm:spPr/>
      <dgm:t>
        <a:bodyPr/>
        <a:lstStyle/>
        <a:p>
          <a:r>
            <a:rPr lang="en-US" dirty="0"/>
            <a:t>Grade III N=583, Mean=22</a:t>
          </a:r>
        </a:p>
      </dgm:t>
    </dgm:pt>
    <dgm:pt modelId="{40CF1D28-6A32-A747-8E03-318F82F0EFED}" type="parTrans" cxnId="{9FE42258-085C-FC49-8CAD-4220C95BCF01}">
      <dgm:prSet/>
      <dgm:spPr/>
      <dgm:t>
        <a:bodyPr/>
        <a:lstStyle/>
        <a:p>
          <a:endParaRPr lang="en-US"/>
        </a:p>
      </dgm:t>
    </dgm:pt>
    <dgm:pt modelId="{1B0FA321-93AB-BB4B-B990-1EEDB91B0CD6}" type="sibTrans" cxnId="{9FE42258-085C-FC49-8CAD-4220C95BCF01}">
      <dgm:prSet/>
      <dgm:spPr/>
      <dgm:t>
        <a:bodyPr/>
        <a:lstStyle/>
        <a:p>
          <a:endParaRPr lang="en-US"/>
        </a:p>
      </dgm:t>
    </dgm:pt>
    <dgm:pt modelId="{F2C976F8-0159-FF4E-BDCB-4EBFA5EE0F33}">
      <dgm:prSet/>
      <dgm:spPr/>
      <dgm:t>
        <a:bodyPr/>
        <a:lstStyle/>
        <a:p>
          <a:r>
            <a:rPr lang="en-US" dirty="0"/>
            <a:t>Grade I/II N=1044, Mean=14</a:t>
          </a:r>
        </a:p>
      </dgm:t>
    </dgm:pt>
    <dgm:pt modelId="{54F9288D-110E-5F4B-9A11-E938EC940C6B}" type="parTrans" cxnId="{FB5F5316-6E62-EB46-8C45-8B937761BB83}">
      <dgm:prSet/>
      <dgm:spPr/>
      <dgm:t>
        <a:bodyPr/>
        <a:lstStyle/>
        <a:p>
          <a:endParaRPr lang="en-US"/>
        </a:p>
      </dgm:t>
    </dgm:pt>
    <dgm:pt modelId="{D116992B-1E33-C248-82E2-96F26A81327E}" type="sibTrans" cxnId="{FB5F5316-6E62-EB46-8C45-8B937761BB83}">
      <dgm:prSet/>
      <dgm:spPr/>
      <dgm:t>
        <a:bodyPr/>
        <a:lstStyle/>
        <a:p>
          <a:endParaRPr lang="en-US"/>
        </a:p>
      </dgm:t>
    </dgm:pt>
    <dgm:pt modelId="{DE184755-2A5C-A141-BE8D-D536531537C5}">
      <dgm:prSet/>
      <dgm:spPr/>
      <dgm:t>
        <a:bodyPr/>
        <a:lstStyle/>
        <a:p>
          <a:r>
            <a:rPr lang="en-US" dirty="0"/>
            <a:t>Grade III N=286, Mean=33.7</a:t>
          </a:r>
        </a:p>
      </dgm:t>
    </dgm:pt>
    <dgm:pt modelId="{4C2D71C5-001F-DA4F-BFB4-F6E55C9912A6}" type="parTrans" cxnId="{696A84A2-2341-694C-A8DA-1FD755C50058}">
      <dgm:prSet/>
      <dgm:spPr/>
      <dgm:t>
        <a:bodyPr/>
        <a:lstStyle/>
        <a:p>
          <a:endParaRPr lang="en-US"/>
        </a:p>
      </dgm:t>
    </dgm:pt>
    <dgm:pt modelId="{F615926D-80BC-EC41-98AD-696C5769D6A3}" type="sibTrans" cxnId="{696A84A2-2341-694C-A8DA-1FD755C50058}">
      <dgm:prSet/>
      <dgm:spPr/>
      <dgm:t>
        <a:bodyPr/>
        <a:lstStyle/>
        <a:p>
          <a:endParaRPr lang="en-US"/>
        </a:p>
      </dgm:t>
    </dgm:pt>
    <dgm:pt modelId="{0FFB616D-D3D6-A943-94F4-22CF06255940}" type="pres">
      <dgm:prSet presAssocID="{96C1864F-8075-C545-8CED-84CB727624D5}" presName="hierChild1" presStyleCnt="0">
        <dgm:presLayoutVars>
          <dgm:chPref val="1"/>
          <dgm:dir/>
          <dgm:animOne val="branch"/>
          <dgm:animLvl val="lvl"/>
          <dgm:resizeHandles/>
        </dgm:presLayoutVars>
      </dgm:prSet>
      <dgm:spPr/>
    </dgm:pt>
    <dgm:pt modelId="{99A81443-ED91-5441-A6C5-6F9DE3890F4B}" type="pres">
      <dgm:prSet presAssocID="{AD03E572-99B8-DF41-91BA-4C7875178D40}" presName="hierRoot1" presStyleCnt="0"/>
      <dgm:spPr/>
    </dgm:pt>
    <dgm:pt modelId="{0D8A92AD-1252-8341-849B-8D5B7A9C142B}" type="pres">
      <dgm:prSet presAssocID="{AD03E572-99B8-DF41-91BA-4C7875178D40}" presName="composite" presStyleCnt="0"/>
      <dgm:spPr/>
    </dgm:pt>
    <dgm:pt modelId="{7E7D17A4-958C-C244-A53E-98C61A0E1699}" type="pres">
      <dgm:prSet presAssocID="{AD03E572-99B8-DF41-91BA-4C7875178D40}" presName="background" presStyleLbl="node0" presStyleIdx="0" presStyleCnt="1"/>
      <dgm:spPr/>
    </dgm:pt>
    <dgm:pt modelId="{AC13A4AF-62F4-8045-B7B1-96E16DEFF8DA}" type="pres">
      <dgm:prSet presAssocID="{AD03E572-99B8-DF41-91BA-4C7875178D40}" presName="text" presStyleLbl="fgAcc0" presStyleIdx="0" presStyleCnt="1">
        <dgm:presLayoutVars>
          <dgm:chPref val="3"/>
        </dgm:presLayoutVars>
      </dgm:prSet>
      <dgm:spPr/>
    </dgm:pt>
    <dgm:pt modelId="{A73C17CF-8DF6-6C47-91A7-1DA072D0545B}" type="pres">
      <dgm:prSet presAssocID="{AD03E572-99B8-DF41-91BA-4C7875178D40}" presName="hierChild2" presStyleCnt="0"/>
      <dgm:spPr/>
    </dgm:pt>
    <dgm:pt modelId="{602F56F5-0394-B54C-B776-023B370666F3}" type="pres">
      <dgm:prSet presAssocID="{944F1242-C9A5-594F-A3AE-C73F3924AC06}" presName="Name10" presStyleLbl="parChTrans1D2" presStyleIdx="0" presStyleCnt="2"/>
      <dgm:spPr/>
    </dgm:pt>
    <dgm:pt modelId="{54FC075A-3465-3846-A43A-D2DDA5ED490B}" type="pres">
      <dgm:prSet presAssocID="{4FE61C2D-9062-4248-B27E-231907185DAF}" presName="hierRoot2" presStyleCnt="0"/>
      <dgm:spPr/>
    </dgm:pt>
    <dgm:pt modelId="{3F19630E-C529-3D44-B6D7-F5C4B2CFFA91}" type="pres">
      <dgm:prSet presAssocID="{4FE61C2D-9062-4248-B27E-231907185DAF}" presName="composite2" presStyleCnt="0"/>
      <dgm:spPr/>
    </dgm:pt>
    <dgm:pt modelId="{6523623C-16D7-2946-BAA5-C1815FAC7DF0}" type="pres">
      <dgm:prSet presAssocID="{4FE61C2D-9062-4248-B27E-231907185DAF}" presName="background2" presStyleLbl="node2" presStyleIdx="0" presStyleCnt="2"/>
      <dgm:spPr/>
    </dgm:pt>
    <dgm:pt modelId="{6359C98E-9588-5640-851E-05487DB2BCE9}" type="pres">
      <dgm:prSet presAssocID="{4FE61C2D-9062-4248-B27E-231907185DAF}" presName="text2" presStyleLbl="fgAcc2" presStyleIdx="0" presStyleCnt="2">
        <dgm:presLayoutVars>
          <dgm:chPref val="3"/>
        </dgm:presLayoutVars>
      </dgm:prSet>
      <dgm:spPr/>
    </dgm:pt>
    <dgm:pt modelId="{888A1054-867C-A148-BB8D-B3BD75EC4086}" type="pres">
      <dgm:prSet presAssocID="{4FE61C2D-9062-4248-B27E-231907185DAF}" presName="hierChild3" presStyleCnt="0"/>
      <dgm:spPr/>
    </dgm:pt>
    <dgm:pt modelId="{5A23751A-26F2-8D4C-A099-863749494500}" type="pres">
      <dgm:prSet presAssocID="{BCFEE161-46BE-4E4E-9CA3-F4B6A860E55C}" presName="Name17" presStyleLbl="parChTrans1D3" presStyleIdx="0" presStyleCnt="4"/>
      <dgm:spPr/>
    </dgm:pt>
    <dgm:pt modelId="{722F07DB-9AAF-AD48-A6BD-417ECFC7B824}" type="pres">
      <dgm:prSet presAssocID="{1A0D7C40-711F-8346-957F-09100B059350}" presName="hierRoot3" presStyleCnt="0"/>
      <dgm:spPr/>
    </dgm:pt>
    <dgm:pt modelId="{DECE5A6A-F577-AC44-8D75-9726CB8BD7CF}" type="pres">
      <dgm:prSet presAssocID="{1A0D7C40-711F-8346-957F-09100B059350}" presName="composite3" presStyleCnt="0"/>
      <dgm:spPr/>
    </dgm:pt>
    <dgm:pt modelId="{D6BDB169-A25A-C341-891B-A83C0662978A}" type="pres">
      <dgm:prSet presAssocID="{1A0D7C40-711F-8346-957F-09100B059350}" presName="background3" presStyleLbl="node3" presStyleIdx="0" presStyleCnt="4"/>
      <dgm:spPr/>
    </dgm:pt>
    <dgm:pt modelId="{9B04B856-5EF2-1641-A4A6-7106B95166C1}" type="pres">
      <dgm:prSet presAssocID="{1A0D7C40-711F-8346-957F-09100B059350}" presName="text3" presStyleLbl="fgAcc3" presStyleIdx="0" presStyleCnt="4">
        <dgm:presLayoutVars>
          <dgm:chPref val="3"/>
        </dgm:presLayoutVars>
      </dgm:prSet>
      <dgm:spPr/>
    </dgm:pt>
    <dgm:pt modelId="{E19D5AFE-7B40-3C4C-B883-ED7AFA4AC60A}" type="pres">
      <dgm:prSet presAssocID="{1A0D7C40-711F-8346-957F-09100B059350}" presName="hierChild4" presStyleCnt="0"/>
      <dgm:spPr/>
    </dgm:pt>
    <dgm:pt modelId="{10997B15-DDB2-EF41-BC8B-9848848094AF}" type="pres">
      <dgm:prSet presAssocID="{40CF1D28-6A32-A747-8E03-318F82F0EFED}" presName="Name17" presStyleLbl="parChTrans1D3" presStyleIdx="1" presStyleCnt="4"/>
      <dgm:spPr/>
    </dgm:pt>
    <dgm:pt modelId="{B7290F70-233D-EF4C-8EAD-AB076F4F336E}" type="pres">
      <dgm:prSet presAssocID="{3A3272DD-8DEC-144A-91A3-9FF3ABC62A41}" presName="hierRoot3" presStyleCnt="0"/>
      <dgm:spPr/>
    </dgm:pt>
    <dgm:pt modelId="{70906FBE-A8C6-6F41-8457-00EE94B0F7EA}" type="pres">
      <dgm:prSet presAssocID="{3A3272DD-8DEC-144A-91A3-9FF3ABC62A41}" presName="composite3" presStyleCnt="0"/>
      <dgm:spPr/>
    </dgm:pt>
    <dgm:pt modelId="{4934E26C-4E4D-8446-B96E-18ABDD1C8821}" type="pres">
      <dgm:prSet presAssocID="{3A3272DD-8DEC-144A-91A3-9FF3ABC62A41}" presName="background3" presStyleLbl="node3" presStyleIdx="1" presStyleCnt="4"/>
      <dgm:spPr/>
    </dgm:pt>
    <dgm:pt modelId="{58E28667-D7F5-854C-A857-5AB35F1C8D83}" type="pres">
      <dgm:prSet presAssocID="{3A3272DD-8DEC-144A-91A3-9FF3ABC62A41}" presName="text3" presStyleLbl="fgAcc3" presStyleIdx="1" presStyleCnt="4">
        <dgm:presLayoutVars>
          <dgm:chPref val="3"/>
        </dgm:presLayoutVars>
      </dgm:prSet>
      <dgm:spPr/>
    </dgm:pt>
    <dgm:pt modelId="{62EA24BE-2BAA-8240-9BF3-1B9FF80E3317}" type="pres">
      <dgm:prSet presAssocID="{3A3272DD-8DEC-144A-91A3-9FF3ABC62A41}" presName="hierChild4" presStyleCnt="0"/>
      <dgm:spPr/>
    </dgm:pt>
    <dgm:pt modelId="{18EE8A51-A755-1643-9E47-FB8AB4BC3665}" type="pres">
      <dgm:prSet presAssocID="{BB74AB7E-0ABE-3F4A-BF5E-772C604205BA}" presName="Name10" presStyleLbl="parChTrans1D2" presStyleIdx="1" presStyleCnt="2"/>
      <dgm:spPr/>
    </dgm:pt>
    <dgm:pt modelId="{277AA0D0-DA04-B243-84FE-E06301C7CC4D}" type="pres">
      <dgm:prSet presAssocID="{A161F354-0420-224A-856F-D905B900832E}" presName="hierRoot2" presStyleCnt="0"/>
      <dgm:spPr/>
    </dgm:pt>
    <dgm:pt modelId="{276734C4-8931-3F4E-AF4A-EA0611802566}" type="pres">
      <dgm:prSet presAssocID="{A161F354-0420-224A-856F-D905B900832E}" presName="composite2" presStyleCnt="0"/>
      <dgm:spPr/>
    </dgm:pt>
    <dgm:pt modelId="{BDFE4F53-CEB5-AD45-8C23-FA7F1F1BC478}" type="pres">
      <dgm:prSet presAssocID="{A161F354-0420-224A-856F-D905B900832E}" presName="background2" presStyleLbl="node2" presStyleIdx="1" presStyleCnt="2"/>
      <dgm:spPr/>
    </dgm:pt>
    <dgm:pt modelId="{1D7561F2-0109-824E-B765-5134985F3140}" type="pres">
      <dgm:prSet presAssocID="{A161F354-0420-224A-856F-D905B900832E}" presName="text2" presStyleLbl="fgAcc2" presStyleIdx="1" presStyleCnt="2">
        <dgm:presLayoutVars>
          <dgm:chPref val="3"/>
        </dgm:presLayoutVars>
      </dgm:prSet>
      <dgm:spPr/>
    </dgm:pt>
    <dgm:pt modelId="{90E32D60-D4C3-EA42-AE9A-CED6BBD1556C}" type="pres">
      <dgm:prSet presAssocID="{A161F354-0420-224A-856F-D905B900832E}" presName="hierChild3" presStyleCnt="0"/>
      <dgm:spPr/>
    </dgm:pt>
    <dgm:pt modelId="{2D87BDBC-9C58-3146-B618-2EEEEBC3D4BC}" type="pres">
      <dgm:prSet presAssocID="{54F9288D-110E-5F4B-9A11-E938EC940C6B}" presName="Name17" presStyleLbl="parChTrans1D3" presStyleIdx="2" presStyleCnt="4"/>
      <dgm:spPr/>
    </dgm:pt>
    <dgm:pt modelId="{955782F5-F6B1-244A-B9AC-E8D30EA72380}" type="pres">
      <dgm:prSet presAssocID="{F2C976F8-0159-FF4E-BDCB-4EBFA5EE0F33}" presName="hierRoot3" presStyleCnt="0"/>
      <dgm:spPr/>
    </dgm:pt>
    <dgm:pt modelId="{23A5236B-0D3E-274F-9A03-222E6943B0D3}" type="pres">
      <dgm:prSet presAssocID="{F2C976F8-0159-FF4E-BDCB-4EBFA5EE0F33}" presName="composite3" presStyleCnt="0"/>
      <dgm:spPr/>
    </dgm:pt>
    <dgm:pt modelId="{52BBA0F2-2AA9-BA41-9E2C-D2912ABBEFD3}" type="pres">
      <dgm:prSet presAssocID="{F2C976F8-0159-FF4E-BDCB-4EBFA5EE0F33}" presName="background3" presStyleLbl="node3" presStyleIdx="2" presStyleCnt="4"/>
      <dgm:spPr/>
    </dgm:pt>
    <dgm:pt modelId="{C17BA1B6-6CAA-854E-95EA-8DE7DEBE125B}" type="pres">
      <dgm:prSet presAssocID="{F2C976F8-0159-FF4E-BDCB-4EBFA5EE0F33}" presName="text3" presStyleLbl="fgAcc3" presStyleIdx="2" presStyleCnt="4">
        <dgm:presLayoutVars>
          <dgm:chPref val="3"/>
        </dgm:presLayoutVars>
      </dgm:prSet>
      <dgm:spPr/>
    </dgm:pt>
    <dgm:pt modelId="{255D4402-C581-8041-A5C5-1D806F532F9E}" type="pres">
      <dgm:prSet presAssocID="{F2C976F8-0159-FF4E-BDCB-4EBFA5EE0F33}" presName="hierChild4" presStyleCnt="0"/>
      <dgm:spPr/>
    </dgm:pt>
    <dgm:pt modelId="{076FB086-5D83-084E-B27F-765603FB6C6B}" type="pres">
      <dgm:prSet presAssocID="{4C2D71C5-001F-DA4F-BFB4-F6E55C9912A6}" presName="Name17" presStyleLbl="parChTrans1D3" presStyleIdx="3" presStyleCnt="4"/>
      <dgm:spPr/>
    </dgm:pt>
    <dgm:pt modelId="{F3A16AA3-ACDA-D645-9A9F-1DCCC891AE7A}" type="pres">
      <dgm:prSet presAssocID="{DE184755-2A5C-A141-BE8D-D536531537C5}" presName="hierRoot3" presStyleCnt="0"/>
      <dgm:spPr/>
    </dgm:pt>
    <dgm:pt modelId="{47BD77E5-74B1-DA40-BD44-CB21983D9C45}" type="pres">
      <dgm:prSet presAssocID="{DE184755-2A5C-A141-BE8D-D536531537C5}" presName="composite3" presStyleCnt="0"/>
      <dgm:spPr/>
    </dgm:pt>
    <dgm:pt modelId="{A98E6B12-0A29-A14F-BD92-7653C716B2B0}" type="pres">
      <dgm:prSet presAssocID="{DE184755-2A5C-A141-BE8D-D536531537C5}" presName="background3" presStyleLbl="node3" presStyleIdx="3" presStyleCnt="4"/>
      <dgm:spPr/>
    </dgm:pt>
    <dgm:pt modelId="{FC81F708-D97B-D74C-9717-498E76748D9F}" type="pres">
      <dgm:prSet presAssocID="{DE184755-2A5C-A141-BE8D-D536531537C5}" presName="text3" presStyleLbl="fgAcc3" presStyleIdx="3" presStyleCnt="4">
        <dgm:presLayoutVars>
          <dgm:chPref val="3"/>
        </dgm:presLayoutVars>
      </dgm:prSet>
      <dgm:spPr/>
    </dgm:pt>
    <dgm:pt modelId="{E5EAFCEC-A92F-914B-BCD2-23CF235C3A1C}" type="pres">
      <dgm:prSet presAssocID="{DE184755-2A5C-A141-BE8D-D536531537C5}" presName="hierChild4" presStyleCnt="0"/>
      <dgm:spPr/>
    </dgm:pt>
  </dgm:ptLst>
  <dgm:cxnLst>
    <dgm:cxn modelId="{DC78F007-718E-7044-8228-167FBEBA337F}" type="presOf" srcId="{1A0D7C40-711F-8346-957F-09100B059350}" destId="{9B04B856-5EF2-1641-A4A6-7106B95166C1}" srcOrd="0" destOrd="0" presId="urn:microsoft.com/office/officeart/2005/8/layout/hierarchy1"/>
    <dgm:cxn modelId="{1E25AE0F-F438-694D-A56D-E5304CD86EC7}" srcId="{AD03E572-99B8-DF41-91BA-4C7875178D40}" destId="{A161F354-0420-224A-856F-D905B900832E}" srcOrd="1" destOrd="0" parTransId="{BB74AB7E-0ABE-3F4A-BF5E-772C604205BA}" sibTransId="{EBE93748-F9F6-BB43-83C7-B04974575DB5}"/>
    <dgm:cxn modelId="{FB5F5316-6E62-EB46-8C45-8B937761BB83}" srcId="{A161F354-0420-224A-856F-D905B900832E}" destId="{F2C976F8-0159-FF4E-BDCB-4EBFA5EE0F33}" srcOrd="0" destOrd="0" parTransId="{54F9288D-110E-5F4B-9A11-E938EC940C6B}" sibTransId="{D116992B-1E33-C248-82E2-96F26A81327E}"/>
    <dgm:cxn modelId="{5DE6EF18-F01F-CF48-8290-7BCAD3D90B3C}" srcId="{4FE61C2D-9062-4248-B27E-231907185DAF}" destId="{1A0D7C40-711F-8346-957F-09100B059350}" srcOrd="0" destOrd="0" parTransId="{BCFEE161-46BE-4E4E-9CA3-F4B6A860E55C}" sibTransId="{99B21074-92D5-A74C-AF06-6590E563CEF5}"/>
    <dgm:cxn modelId="{683B1F21-7CC9-5647-892A-33485937CBC6}" type="presOf" srcId="{DE184755-2A5C-A141-BE8D-D536531537C5}" destId="{FC81F708-D97B-D74C-9717-498E76748D9F}" srcOrd="0" destOrd="0" presId="urn:microsoft.com/office/officeart/2005/8/layout/hierarchy1"/>
    <dgm:cxn modelId="{BC13B22A-EC7D-3441-9B62-806AF8CDC55D}" type="presOf" srcId="{3A3272DD-8DEC-144A-91A3-9FF3ABC62A41}" destId="{58E28667-D7F5-854C-A857-5AB35F1C8D83}" srcOrd="0" destOrd="0" presId="urn:microsoft.com/office/officeart/2005/8/layout/hierarchy1"/>
    <dgm:cxn modelId="{B01D7E56-D2F7-6C43-B6D9-1032CBB70EA8}" type="presOf" srcId="{F2C976F8-0159-FF4E-BDCB-4EBFA5EE0F33}" destId="{C17BA1B6-6CAA-854E-95EA-8DE7DEBE125B}" srcOrd="0" destOrd="0" presId="urn:microsoft.com/office/officeart/2005/8/layout/hierarchy1"/>
    <dgm:cxn modelId="{9FE42258-085C-FC49-8CAD-4220C95BCF01}" srcId="{4FE61C2D-9062-4248-B27E-231907185DAF}" destId="{3A3272DD-8DEC-144A-91A3-9FF3ABC62A41}" srcOrd="1" destOrd="0" parTransId="{40CF1D28-6A32-A747-8E03-318F82F0EFED}" sibTransId="{1B0FA321-93AB-BB4B-B990-1EEDB91B0CD6}"/>
    <dgm:cxn modelId="{593EA158-3AE3-3442-957E-E10E10EE5C9A}" type="presOf" srcId="{BCFEE161-46BE-4E4E-9CA3-F4B6A860E55C}" destId="{5A23751A-26F2-8D4C-A099-863749494500}" srcOrd="0" destOrd="0" presId="urn:microsoft.com/office/officeart/2005/8/layout/hierarchy1"/>
    <dgm:cxn modelId="{4086406D-17CB-6140-A3E0-0DECD0FD2EC1}" type="presOf" srcId="{4FE61C2D-9062-4248-B27E-231907185DAF}" destId="{6359C98E-9588-5640-851E-05487DB2BCE9}" srcOrd="0" destOrd="0" presId="urn:microsoft.com/office/officeart/2005/8/layout/hierarchy1"/>
    <dgm:cxn modelId="{27DD3677-3ECB-CB4C-84CD-E22BDBCF19FC}" type="presOf" srcId="{AD03E572-99B8-DF41-91BA-4C7875178D40}" destId="{AC13A4AF-62F4-8045-B7B1-96E16DEFF8DA}" srcOrd="0" destOrd="0" presId="urn:microsoft.com/office/officeart/2005/8/layout/hierarchy1"/>
    <dgm:cxn modelId="{FCCBD978-9B45-354D-942B-90AC290EA6E9}" type="presOf" srcId="{4C2D71C5-001F-DA4F-BFB4-F6E55C9912A6}" destId="{076FB086-5D83-084E-B27F-765603FB6C6B}" srcOrd="0" destOrd="0" presId="urn:microsoft.com/office/officeart/2005/8/layout/hierarchy1"/>
    <dgm:cxn modelId="{696A84A2-2341-694C-A8DA-1FD755C50058}" srcId="{A161F354-0420-224A-856F-D905B900832E}" destId="{DE184755-2A5C-A141-BE8D-D536531537C5}" srcOrd="1" destOrd="0" parTransId="{4C2D71C5-001F-DA4F-BFB4-F6E55C9912A6}" sibTransId="{F615926D-80BC-EC41-98AD-696C5769D6A3}"/>
    <dgm:cxn modelId="{068454A6-6D8B-7946-BD2C-1C16132AB06F}" type="presOf" srcId="{54F9288D-110E-5F4B-9A11-E938EC940C6B}" destId="{2D87BDBC-9C58-3146-B618-2EEEEBC3D4BC}" srcOrd="0" destOrd="0" presId="urn:microsoft.com/office/officeart/2005/8/layout/hierarchy1"/>
    <dgm:cxn modelId="{62CD8EB5-39BD-9143-B528-1D8600840F2A}" type="presOf" srcId="{A161F354-0420-224A-856F-D905B900832E}" destId="{1D7561F2-0109-824E-B765-5134985F3140}" srcOrd="0" destOrd="0" presId="urn:microsoft.com/office/officeart/2005/8/layout/hierarchy1"/>
    <dgm:cxn modelId="{BBBB6FBA-1211-B048-AE09-6E7E4AD2AA8A}" type="presOf" srcId="{40CF1D28-6A32-A747-8E03-318F82F0EFED}" destId="{10997B15-DDB2-EF41-BC8B-9848848094AF}" srcOrd="0" destOrd="0" presId="urn:microsoft.com/office/officeart/2005/8/layout/hierarchy1"/>
    <dgm:cxn modelId="{32FB65CE-A4D2-F845-BB59-FFD04550AFB5}" type="presOf" srcId="{BB74AB7E-0ABE-3F4A-BF5E-772C604205BA}" destId="{18EE8A51-A755-1643-9E47-FB8AB4BC3665}" srcOrd="0" destOrd="0" presId="urn:microsoft.com/office/officeart/2005/8/layout/hierarchy1"/>
    <dgm:cxn modelId="{B98B44D2-B2EA-5648-BFC6-3D4CC3929BCB}" srcId="{96C1864F-8075-C545-8CED-84CB727624D5}" destId="{AD03E572-99B8-DF41-91BA-4C7875178D40}" srcOrd="0" destOrd="0" parTransId="{2B6773CE-4DE9-424C-AB40-A87406430324}" sibTransId="{480255F8-4A59-5540-AEC6-787F57CF2C01}"/>
    <dgm:cxn modelId="{927AB6D6-0E15-0945-B76A-D82F6521F740}" srcId="{AD03E572-99B8-DF41-91BA-4C7875178D40}" destId="{4FE61C2D-9062-4248-B27E-231907185DAF}" srcOrd="0" destOrd="0" parTransId="{944F1242-C9A5-594F-A3AE-C73F3924AC06}" sibTransId="{D44F32B1-9285-0D43-A358-977F9A4EEC8D}"/>
    <dgm:cxn modelId="{33EF59DD-84B7-4C4A-AC3C-50FCD5DD82A6}" type="presOf" srcId="{944F1242-C9A5-594F-A3AE-C73F3924AC06}" destId="{602F56F5-0394-B54C-B776-023B370666F3}" srcOrd="0" destOrd="0" presId="urn:microsoft.com/office/officeart/2005/8/layout/hierarchy1"/>
    <dgm:cxn modelId="{325052F7-B15A-E347-8F1B-53565A28A341}" type="presOf" srcId="{96C1864F-8075-C545-8CED-84CB727624D5}" destId="{0FFB616D-D3D6-A943-94F4-22CF06255940}" srcOrd="0" destOrd="0" presId="urn:microsoft.com/office/officeart/2005/8/layout/hierarchy1"/>
    <dgm:cxn modelId="{0A4429F9-742E-A046-A9C6-2AB64A1F6CB6}" type="presParOf" srcId="{0FFB616D-D3D6-A943-94F4-22CF06255940}" destId="{99A81443-ED91-5441-A6C5-6F9DE3890F4B}" srcOrd="0" destOrd="0" presId="urn:microsoft.com/office/officeart/2005/8/layout/hierarchy1"/>
    <dgm:cxn modelId="{19025C48-9B77-F54F-822F-5D85EBC8BFF8}" type="presParOf" srcId="{99A81443-ED91-5441-A6C5-6F9DE3890F4B}" destId="{0D8A92AD-1252-8341-849B-8D5B7A9C142B}" srcOrd="0" destOrd="0" presId="urn:microsoft.com/office/officeart/2005/8/layout/hierarchy1"/>
    <dgm:cxn modelId="{EDB3E6AD-A3CA-3D49-A2BD-27285DD2EAA2}" type="presParOf" srcId="{0D8A92AD-1252-8341-849B-8D5B7A9C142B}" destId="{7E7D17A4-958C-C244-A53E-98C61A0E1699}" srcOrd="0" destOrd="0" presId="urn:microsoft.com/office/officeart/2005/8/layout/hierarchy1"/>
    <dgm:cxn modelId="{09C4147B-BD01-9542-A9EB-BF4FFDD4062C}" type="presParOf" srcId="{0D8A92AD-1252-8341-849B-8D5B7A9C142B}" destId="{AC13A4AF-62F4-8045-B7B1-96E16DEFF8DA}" srcOrd="1" destOrd="0" presId="urn:microsoft.com/office/officeart/2005/8/layout/hierarchy1"/>
    <dgm:cxn modelId="{85B37339-18E4-694D-9CD1-21638A0A7E4C}" type="presParOf" srcId="{99A81443-ED91-5441-A6C5-6F9DE3890F4B}" destId="{A73C17CF-8DF6-6C47-91A7-1DA072D0545B}" srcOrd="1" destOrd="0" presId="urn:microsoft.com/office/officeart/2005/8/layout/hierarchy1"/>
    <dgm:cxn modelId="{286AED43-8C5D-CA4B-9228-9E1FE531961E}" type="presParOf" srcId="{A73C17CF-8DF6-6C47-91A7-1DA072D0545B}" destId="{602F56F5-0394-B54C-B776-023B370666F3}" srcOrd="0" destOrd="0" presId="urn:microsoft.com/office/officeart/2005/8/layout/hierarchy1"/>
    <dgm:cxn modelId="{77DE0D52-C437-0940-8BE7-7A6ACE7948A9}" type="presParOf" srcId="{A73C17CF-8DF6-6C47-91A7-1DA072D0545B}" destId="{54FC075A-3465-3846-A43A-D2DDA5ED490B}" srcOrd="1" destOrd="0" presId="urn:microsoft.com/office/officeart/2005/8/layout/hierarchy1"/>
    <dgm:cxn modelId="{0536E27A-31A6-0E40-AD70-6F659BF565D0}" type="presParOf" srcId="{54FC075A-3465-3846-A43A-D2DDA5ED490B}" destId="{3F19630E-C529-3D44-B6D7-F5C4B2CFFA91}" srcOrd="0" destOrd="0" presId="urn:microsoft.com/office/officeart/2005/8/layout/hierarchy1"/>
    <dgm:cxn modelId="{CFFAD5E7-DA5B-0946-AB35-423A2EDF4E1C}" type="presParOf" srcId="{3F19630E-C529-3D44-B6D7-F5C4B2CFFA91}" destId="{6523623C-16D7-2946-BAA5-C1815FAC7DF0}" srcOrd="0" destOrd="0" presId="urn:microsoft.com/office/officeart/2005/8/layout/hierarchy1"/>
    <dgm:cxn modelId="{073DD095-9936-1544-9AD8-9D30A7060886}" type="presParOf" srcId="{3F19630E-C529-3D44-B6D7-F5C4B2CFFA91}" destId="{6359C98E-9588-5640-851E-05487DB2BCE9}" srcOrd="1" destOrd="0" presId="urn:microsoft.com/office/officeart/2005/8/layout/hierarchy1"/>
    <dgm:cxn modelId="{E508FF5A-E78D-8E40-85F1-A4841833D806}" type="presParOf" srcId="{54FC075A-3465-3846-A43A-D2DDA5ED490B}" destId="{888A1054-867C-A148-BB8D-B3BD75EC4086}" srcOrd="1" destOrd="0" presId="urn:microsoft.com/office/officeart/2005/8/layout/hierarchy1"/>
    <dgm:cxn modelId="{1D25862B-7295-634C-A3D4-F4E388FCDDFC}" type="presParOf" srcId="{888A1054-867C-A148-BB8D-B3BD75EC4086}" destId="{5A23751A-26F2-8D4C-A099-863749494500}" srcOrd="0" destOrd="0" presId="urn:microsoft.com/office/officeart/2005/8/layout/hierarchy1"/>
    <dgm:cxn modelId="{F4F9D35F-A7A0-B842-9F55-721C135AAD66}" type="presParOf" srcId="{888A1054-867C-A148-BB8D-B3BD75EC4086}" destId="{722F07DB-9AAF-AD48-A6BD-417ECFC7B824}" srcOrd="1" destOrd="0" presId="urn:microsoft.com/office/officeart/2005/8/layout/hierarchy1"/>
    <dgm:cxn modelId="{34E47662-EC5F-D643-9F77-B0D974B8D89A}" type="presParOf" srcId="{722F07DB-9AAF-AD48-A6BD-417ECFC7B824}" destId="{DECE5A6A-F577-AC44-8D75-9726CB8BD7CF}" srcOrd="0" destOrd="0" presId="urn:microsoft.com/office/officeart/2005/8/layout/hierarchy1"/>
    <dgm:cxn modelId="{18CD3608-5C49-D347-8E5F-26DCA8760546}" type="presParOf" srcId="{DECE5A6A-F577-AC44-8D75-9726CB8BD7CF}" destId="{D6BDB169-A25A-C341-891B-A83C0662978A}" srcOrd="0" destOrd="0" presId="urn:microsoft.com/office/officeart/2005/8/layout/hierarchy1"/>
    <dgm:cxn modelId="{60D00012-A973-774A-ABEF-10A238D0BCA7}" type="presParOf" srcId="{DECE5A6A-F577-AC44-8D75-9726CB8BD7CF}" destId="{9B04B856-5EF2-1641-A4A6-7106B95166C1}" srcOrd="1" destOrd="0" presId="urn:microsoft.com/office/officeart/2005/8/layout/hierarchy1"/>
    <dgm:cxn modelId="{D12CDE42-6682-864B-8875-DAA1A34A6536}" type="presParOf" srcId="{722F07DB-9AAF-AD48-A6BD-417ECFC7B824}" destId="{E19D5AFE-7B40-3C4C-B883-ED7AFA4AC60A}" srcOrd="1" destOrd="0" presId="urn:microsoft.com/office/officeart/2005/8/layout/hierarchy1"/>
    <dgm:cxn modelId="{AF0184BE-A91C-2C45-98A2-00E81CD567EC}" type="presParOf" srcId="{888A1054-867C-A148-BB8D-B3BD75EC4086}" destId="{10997B15-DDB2-EF41-BC8B-9848848094AF}" srcOrd="2" destOrd="0" presId="urn:microsoft.com/office/officeart/2005/8/layout/hierarchy1"/>
    <dgm:cxn modelId="{2C32DDE5-8F38-1E42-99AF-A4CBBD2B8479}" type="presParOf" srcId="{888A1054-867C-A148-BB8D-B3BD75EC4086}" destId="{B7290F70-233D-EF4C-8EAD-AB076F4F336E}" srcOrd="3" destOrd="0" presId="urn:microsoft.com/office/officeart/2005/8/layout/hierarchy1"/>
    <dgm:cxn modelId="{826831F6-38F0-DF4C-A525-604E3D612C18}" type="presParOf" srcId="{B7290F70-233D-EF4C-8EAD-AB076F4F336E}" destId="{70906FBE-A8C6-6F41-8457-00EE94B0F7EA}" srcOrd="0" destOrd="0" presId="urn:microsoft.com/office/officeart/2005/8/layout/hierarchy1"/>
    <dgm:cxn modelId="{6CB29105-225E-5E4E-B386-72434BF0264B}" type="presParOf" srcId="{70906FBE-A8C6-6F41-8457-00EE94B0F7EA}" destId="{4934E26C-4E4D-8446-B96E-18ABDD1C8821}" srcOrd="0" destOrd="0" presId="urn:microsoft.com/office/officeart/2005/8/layout/hierarchy1"/>
    <dgm:cxn modelId="{AB5A9D18-FDA6-004E-8EEA-699B500972D6}" type="presParOf" srcId="{70906FBE-A8C6-6F41-8457-00EE94B0F7EA}" destId="{58E28667-D7F5-854C-A857-5AB35F1C8D83}" srcOrd="1" destOrd="0" presId="urn:microsoft.com/office/officeart/2005/8/layout/hierarchy1"/>
    <dgm:cxn modelId="{D3773C11-9EC9-894C-A2BE-F89FD7EE4526}" type="presParOf" srcId="{B7290F70-233D-EF4C-8EAD-AB076F4F336E}" destId="{62EA24BE-2BAA-8240-9BF3-1B9FF80E3317}" srcOrd="1" destOrd="0" presId="urn:microsoft.com/office/officeart/2005/8/layout/hierarchy1"/>
    <dgm:cxn modelId="{8DC05FE9-9B12-9F44-BBC8-FB57B0D77375}" type="presParOf" srcId="{A73C17CF-8DF6-6C47-91A7-1DA072D0545B}" destId="{18EE8A51-A755-1643-9E47-FB8AB4BC3665}" srcOrd="2" destOrd="0" presId="urn:microsoft.com/office/officeart/2005/8/layout/hierarchy1"/>
    <dgm:cxn modelId="{A1A7491A-9B92-1341-A56F-BDB73AEAC14D}" type="presParOf" srcId="{A73C17CF-8DF6-6C47-91A7-1DA072D0545B}" destId="{277AA0D0-DA04-B243-84FE-E06301C7CC4D}" srcOrd="3" destOrd="0" presId="urn:microsoft.com/office/officeart/2005/8/layout/hierarchy1"/>
    <dgm:cxn modelId="{195E95E8-C89E-4A48-87A6-0516F8C0A1E3}" type="presParOf" srcId="{277AA0D0-DA04-B243-84FE-E06301C7CC4D}" destId="{276734C4-8931-3F4E-AF4A-EA0611802566}" srcOrd="0" destOrd="0" presId="urn:microsoft.com/office/officeart/2005/8/layout/hierarchy1"/>
    <dgm:cxn modelId="{E3A910B8-FF54-BA47-B474-870FF822053A}" type="presParOf" srcId="{276734C4-8931-3F4E-AF4A-EA0611802566}" destId="{BDFE4F53-CEB5-AD45-8C23-FA7F1F1BC478}" srcOrd="0" destOrd="0" presId="urn:microsoft.com/office/officeart/2005/8/layout/hierarchy1"/>
    <dgm:cxn modelId="{D7313D5B-43DC-364B-A520-F3EAFFCA9820}" type="presParOf" srcId="{276734C4-8931-3F4E-AF4A-EA0611802566}" destId="{1D7561F2-0109-824E-B765-5134985F3140}" srcOrd="1" destOrd="0" presId="urn:microsoft.com/office/officeart/2005/8/layout/hierarchy1"/>
    <dgm:cxn modelId="{7A290950-0FC3-5243-AF49-522A29B49C45}" type="presParOf" srcId="{277AA0D0-DA04-B243-84FE-E06301C7CC4D}" destId="{90E32D60-D4C3-EA42-AE9A-CED6BBD1556C}" srcOrd="1" destOrd="0" presId="urn:microsoft.com/office/officeart/2005/8/layout/hierarchy1"/>
    <dgm:cxn modelId="{DCC1DA7A-4ED8-814F-BFD5-5F852C4C66B7}" type="presParOf" srcId="{90E32D60-D4C3-EA42-AE9A-CED6BBD1556C}" destId="{2D87BDBC-9C58-3146-B618-2EEEEBC3D4BC}" srcOrd="0" destOrd="0" presId="urn:microsoft.com/office/officeart/2005/8/layout/hierarchy1"/>
    <dgm:cxn modelId="{ACCF13FC-B4BE-6E40-8BE1-414ABE38BC00}" type="presParOf" srcId="{90E32D60-D4C3-EA42-AE9A-CED6BBD1556C}" destId="{955782F5-F6B1-244A-B9AC-E8D30EA72380}" srcOrd="1" destOrd="0" presId="urn:microsoft.com/office/officeart/2005/8/layout/hierarchy1"/>
    <dgm:cxn modelId="{C26E693C-E52A-034B-B97A-F501760E29C5}" type="presParOf" srcId="{955782F5-F6B1-244A-B9AC-E8D30EA72380}" destId="{23A5236B-0D3E-274F-9A03-222E6943B0D3}" srcOrd="0" destOrd="0" presId="urn:microsoft.com/office/officeart/2005/8/layout/hierarchy1"/>
    <dgm:cxn modelId="{993B52D7-76B9-F843-84AD-C5C7A17303AC}" type="presParOf" srcId="{23A5236B-0D3E-274F-9A03-222E6943B0D3}" destId="{52BBA0F2-2AA9-BA41-9E2C-D2912ABBEFD3}" srcOrd="0" destOrd="0" presId="urn:microsoft.com/office/officeart/2005/8/layout/hierarchy1"/>
    <dgm:cxn modelId="{38BA133D-E898-6340-BE8E-8521B8531189}" type="presParOf" srcId="{23A5236B-0D3E-274F-9A03-222E6943B0D3}" destId="{C17BA1B6-6CAA-854E-95EA-8DE7DEBE125B}" srcOrd="1" destOrd="0" presId="urn:microsoft.com/office/officeart/2005/8/layout/hierarchy1"/>
    <dgm:cxn modelId="{115992A9-A86A-B048-91D3-665BB780EF31}" type="presParOf" srcId="{955782F5-F6B1-244A-B9AC-E8D30EA72380}" destId="{255D4402-C581-8041-A5C5-1D806F532F9E}" srcOrd="1" destOrd="0" presId="urn:microsoft.com/office/officeart/2005/8/layout/hierarchy1"/>
    <dgm:cxn modelId="{49CEC0E0-78BD-7841-89BE-40A5364FD23E}" type="presParOf" srcId="{90E32D60-D4C3-EA42-AE9A-CED6BBD1556C}" destId="{076FB086-5D83-084E-B27F-765603FB6C6B}" srcOrd="2" destOrd="0" presId="urn:microsoft.com/office/officeart/2005/8/layout/hierarchy1"/>
    <dgm:cxn modelId="{85375282-5EBB-8F45-B73C-BD2274FC2C36}" type="presParOf" srcId="{90E32D60-D4C3-EA42-AE9A-CED6BBD1556C}" destId="{F3A16AA3-ACDA-D645-9A9F-1DCCC891AE7A}" srcOrd="3" destOrd="0" presId="urn:microsoft.com/office/officeart/2005/8/layout/hierarchy1"/>
    <dgm:cxn modelId="{FA370E66-A302-5349-B440-AC2D0C67AA19}" type="presParOf" srcId="{F3A16AA3-ACDA-D645-9A9F-1DCCC891AE7A}" destId="{47BD77E5-74B1-DA40-BD44-CB21983D9C45}" srcOrd="0" destOrd="0" presId="urn:microsoft.com/office/officeart/2005/8/layout/hierarchy1"/>
    <dgm:cxn modelId="{97DE0B5D-4313-A14E-809F-05DCC8409136}" type="presParOf" srcId="{47BD77E5-74B1-DA40-BD44-CB21983D9C45}" destId="{A98E6B12-0A29-A14F-BD92-7653C716B2B0}" srcOrd="0" destOrd="0" presId="urn:microsoft.com/office/officeart/2005/8/layout/hierarchy1"/>
    <dgm:cxn modelId="{54F03E95-1BD4-5647-9567-CBE603C6E634}" type="presParOf" srcId="{47BD77E5-74B1-DA40-BD44-CB21983D9C45}" destId="{FC81F708-D97B-D74C-9717-498E76748D9F}" srcOrd="1" destOrd="0" presId="urn:microsoft.com/office/officeart/2005/8/layout/hierarchy1"/>
    <dgm:cxn modelId="{89BF5DB4-D01F-BD4F-AF98-2CF3EA5677CE}" type="presParOf" srcId="{F3A16AA3-ACDA-D645-9A9F-1DCCC891AE7A}" destId="{E5EAFCEC-A92F-914B-BCD2-23CF235C3A1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C1864F-8075-C545-8CED-84CB727624D5}"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AD03E572-99B8-DF41-91BA-4C7875178D40}">
      <dgm:prSet phldrT="[Text]"/>
      <dgm:spPr/>
      <dgm:t>
        <a:bodyPr/>
        <a:lstStyle/>
        <a:p>
          <a:r>
            <a:rPr lang="en-US" dirty="0"/>
            <a:t>All Patients</a:t>
          </a:r>
        </a:p>
      </dgm:t>
    </dgm:pt>
    <dgm:pt modelId="{2B6773CE-4DE9-424C-AB40-A87406430324}" type="parTrans" cxnId="{B98B44D2-B2EA-5648-BFC6-3D4CC3929BCB}">
      <dgm:prSet/>
      <dgm:spPr/>
      <dgm:t>
        <a:bodyPr/>
        <a:lstStyle/>
        <a:p>
          <a:endParaRPr lang="en-US"/>
        </a:p>
      </dgm:t>
    </dgm:pt>
    <dgm:pt modelId="{480255F8-4A59-5540-AEC6-787F57CF2C01}" type="sibTrans" cxnId="{B98B44D2-B2EA-5648-BFC6-3D4CC3929BCB}">
      <dgm:prSet/>
      <dgm:spPr/>
      <dgm:t>
        <a:bodyPr/>
        <a:lstStyle/>
        <a:p>
          <a:endParaRPr lang="en-US"/>
        </a:p>
      </dgm:t>
    </dgm:pt>
    <dgm:pt modelId="{4FE61C2D-9062-4248-B27E-231907185DAF}">
      <dgm:prSet phldrT="[Text]"/>
      <dgm:spPr/>
      <dgm:t>
        <a:bodyPr/>
        <a:lstStyle/>
        <a:p>
          <a:r>
            <a:rPr lang="en-US" dirty="0"/>
            <a:t>PR&gt;=22.5</a:t>
          </a:r>
        </a:p>
        <a:p>
          <a:r>
            <a:rPr lang="en-US" dirty="0"/>
            <a:t>N=4351, Mean=23.7</a:t>
          </a:r>
        </a:p>
      </dgm:t>
    </dgm:pt>
    <dgm:pt modelId="{944F1242-C9A5-594F-A3AE-C73F3924AC06}" type="parTrans" cxnId="{927AB6D6-0E15-0945-B76A-D82F6521F740}">
      <dgm:prSet/>
      <dgm:spPr/>
      <dgm:t>
        <a:bodyPr/>
        <a:lstStyle/>
        <a:p>
          <a:endParaRPr lang="en-US"/>
        </a:p>
      </dgm:t>
    </dgm:pt>
    <dgm:pt modelId="{D44F32B1-9285-0D43-A358-977F9A4EEC8D}" type="sibTrans" cxnId="{927AB6D6-0E15-0945-B76A-D82F6521F740}">
      <dgm:prSet/>
      <dgm:spPr/>
      <dgm:t>
        <a:bodyPr/>
        <a:lstStyle/>
        <a:p>
          <a:endParaRPr lang="en-US"/>
        </a:p>
      </dgm:t>
    </dgm:pt>
    <dgm:pt modelId="{A161F354-0420-224A-856F-D905B900832E}">
      <dgm:prSet phldrT="[Text]"/>
      <dgm:spPr/>
      <dgm:t>
        <a:bodyPr/>
        <a:lstStyle/>
        <a:p>
          <a:r>
            <a:rPr lang="en-US" dirty="0"/>
            <a:t>PR&lt;22.5</a:t>
          </a:r>
        </a:p>
        <a:p>
          <a:r>
            <a:rPr lang="en-US" dirty="0"/>
            <a:t>N=1330, Mean=15</a:t>
          </a:r>
        </a:p>
      </dgm:t>
    </dgm:pt>
    <dgm:pt modelId="{EBE93748-F9F6-BB43-83C7-B04974575DB5}" type="sibTrans" cxnId="{1E25AE0F-F438-694D-A56D-E5304CD86EC7}">
      <dgm:prSet/>
      <dgm:spPr/>
      <dgm:t>
        <a:bodyPr/>
        <a:lstStyle/>
        <a:p>
          <a:endParaRPr lang="en-US"/>
        </a:p>
      </dgm:t>
    </dgm:pt>
    <dgm:pt modelId="{BB74AB7E-0ABE-3F4A-BF5E-772C604205BA}" type="parTrans" cxnId="{1E25AE0F-F438-694D-A56D-E5304CD86EC7}">
      <dgm:prSet/>
      <dgm:spPr/>
      <dgm:t>
        <a:bodyPr/>
        <a:lstStyle/>
        <a:p>
          <a:endParaRPr lang="en-US"/>
        </a:p>
      </dgm:t>
    </dgm:pt>
    <dgm:pt modelId="{1A0D7C40-711F-8346-957F-09100B059350}">
      <dgm:prSet/>
      <dgm:spPr/>
      <dgm:t>
        <a:bodyPr/>
        <a:lstStyle/>
        <a:p>
          <a:r>
            <a:rPr lang="en-US" dirty="0"/>
            <a:t>Grade I/II N=3948, Mean=14</a:t>
          </a:r>
        </a:p>
      </dgm:t>
    </dgm:pt>
    <dgm:pt modelId="{BCFEE161-46BE-4E4E-9CA3-F4B6A860E55C}" type="parTrans" cxnId="{5DE6EF18-F01F-CF48-8290-7BCAD3D90B3C}">
      <dgm:prSet/>
      <dgm:spPr/>
      <dgm:t>
        <a:bodyPr/>
        <a:lstStyle/>
        <a:p>
          <a:endParaRPr lang="en-US"/>
        </a:p>
      </dgm:t>
    </dgm:pt>
    <dgm:pt modelId="{99B21074-92D5-A74C-AF06-6590E563CEF5}" type="sibTrans" cxnId="{5DE6EF18-F01F-CF48-8290-7BCAD3D90B3C}">
      <dgm:prSet/>
      <dgm:spPr/>
      <dgm:t>
        <a:bodyPr/>
        <a:lstStyle/>
        <a:p>
          <a:endParaRPr lang="en-US"/>
        </a:p>
      </dgm:t>
    </dgm:pt>
    <dgm:pt modelId="{3A3272DD-8DEC-144A-91A3-9FF3ABC62A41}">
      <dgm:prSet/>
      <dgm:spPr/>
      <dgm:t>
        <a:bodyPr/>
        <a:lstStyle/>
        <a:p>
          <a:r>
            <a:rPr lang="en-US" dirty="0"/>
            <a:t>Grade III N=583, Mean=22</a:t>
          </a:r>
        </a:p>
      </dgm:t>
    </dgm:pt>
    <dgm:pt modelId="{40CF1D28-6A32-A747-8E03-318F82F0EFED}" type="parTrans" cxnId="{9FE42258-085C-FC49-8CAD-4220C95BCF01}">
      <dgm:prSet/>
      <dgm:spPr/>
      <dgm:t>
        <a:bodyPr/>
        <a:lstStyle/>
        <a:p>
          <a:endParaRPr lang="en-US"/>
        </a:p>
      </dgm:t>
    </dgm:pt>
    <dgm:pt modelId="{1B0FA321-93AB-BB4B-B990-1EEDB91B0CD6}" type="sibTrans" cxnId="{9FE42258-085C-FC49-8CAD-4220C95BCF01}">
      <dgm:prSet/>
      <dgm:spPr/>
      <dgm:t>
        <a:bodyPr/>
        <a:lstStyle/>
        <a:p>
          <a:endParaRPr lang="en-US"/>
        </a:p>
      </dgm:t>
    </dgm:pt>
    <dgm:pt modelId="{F2C976F8-0159-FF4E-BDCB-4EBFA5EE0F33}">
      <dgm:prSet/>
      <dgm:spPr/>
      <dgm:t>
        <a:bodyPr/>
        <a:lstStyle/>
        <a:p>
          <a:r>
            <a:rPr lang="en-US" dirty="0"/>
            <a:t>Grade I/II N=1044, Mean=14</a:t>
          </a:r>
        </a:p>
      </dgm:t>
    </dgm:pt>
    <dgm:pt modelId="{54F9288D-110E-5F4B-9A11-E938EC940C6B}" type="parTrans" cxnId="{FB5F5316-6E62-EB46-8C45-8B937761BB83}">
      <dgm:prSet/>
      <dgm:spPr/>
      <dgm:t>
        <a:bodyPr/>
        <a:lstStyle/>
        <a:p>
          <a:endParaRPr lang="en-US"/>
        </a:p>
      </dgm:t>
    </dgm:pt>
    <dgm:pt modelId="{D116992B-1E33-C248-82E2-96F26A81327E}" type="sibTrans" cxnId="{FB5F5316-6E62-EB46-8C45-8B937761BB83}">
      <dgm:prSet/>
      <dgm:spPr/>
      <dgm:t>
        <a:bodyPr/>
        <a:lstStyle/>
        <a:p>
          <a:endParaRPr lang="en-US"/>
        </a:p>
      </dgm:t>
    </dgm:pt>
    <dgm:pt modelId="{DE184755-2A5C-A141-BE8D-D536531537C5}">
      <dgm:prSet/>
      <dgm:spPr/>
      <dgm:t>
        <a:bodyPr/>
        <a:lstStyle/>
        <a:p>
          <a:r>
            <a:rPr lang="en-US" dirty="0"/>
            <a:t>Grade III N=286, Mean=33.7</a:t>
          </a:r>
        </a:p>
      </dgm:t>
    </dgm:pt>
    <dgm:pt modelId="{4C2D71C5-001F-DA4F-BFB4-F6E55C9912A6}" type="parTrans" cxnId="{696A84A2-2341-694C-A8DA-1FD755C50058}">
      <dgm:prSet/>
      <dgm:spPr/>
      <dgm:t>
        <a:bodyPr/>
        <a:lstStyle/>
        <a:p>
          <a:endParaRPr lang="en-US"/>
        </a:p>
      </dgm:t>
    </dgm:pt>
    <dgm:pt modelId="{F615926D-80BC-EC41-98AD-696C5769D6A3}" type="sibTrans" cxnId="{696A84A2-2341-694C-A8DA-1FD755C50058}">
      <dgm:prSet/>
      <dgm:spPr/>
      <dgm:t>
        <a:bodyPr/>
        <a:lstStyle/>
        <a:p>
          <a:endParaRPr lang="en-US"/>
        </a:p>
      </dgm:t>
    </dgm:pt>
    <dgm:pt modelId="{0FFB616D-D3D6-A943-94F4-22CF06255940}" type="pres">
      <dgm:prSet presAssocID="{96C1864F-8075-C545-8CED-84CB727624D5}" presName="hierChild1" presStyleCnt="0">
        <dgm:presLayoutVars>
          <dgm:chPref val="1"/>
          <dgm:dir/>
          <dgm:animOne val="branch"/>
          <dgm:animLvl val="lvl"/>
          <dgm:resizeHandles/>
        </dgm:presLayoutVars>
      </dgm:prSet>
      <dgm:spPr/>
    </dgm:pt>
    <dgm:pt modelId="{99A81443-ED91-5441-A6C5-6F9DE3890F4B}" type="pres">
      <dgm:prSet presAssocID="{AD03E572-99B8-DF41-91BA-4C7875178D40}" presName="hierRoot1" presStyleCnt="0"/>
      <dgm:spPr/>
    </dgm:pt>
    <dgm:pt modelId="{0D8A92AD-1252-8341-849B-8D5B7A9C142B}" type="pres">
      <dgm:prSet presAssocID="{AD03E572-99B8-DF41-91BA-4C7875178D40}" presName="composite" presStyleCnt="0"/>
      <dgm:spPr/>
    </dgm:pt>
    <dgm:pt modelId="{7E7D17A4-958C-C244-A53E-98C61A0E1699}" type="pres">
      <dgm:prSet presAssocID="{AD03E572-99B8-DF41-91BA-4C7875178D40}" presName="background" presStyleLbl="node0" presStyleIdx="0" presStyleCnt="1"/>
      <dgm:spPr/>
    </dgm:pt>
    <dgm:pt modelId="{AC13A4AF-62F4-8045-B7B1-96E16DEFF8DA}" type="pres">
      <dgm:prSet presAssocID="{AD03E572-99B8-DF41-91BA-4C7875178D40}" presName="text" presStyleLbl="fgAcc0" presStyleIdx="0" presStyleCnt="1">
        <dgm:presLayoutVars>
          <dgm:chPref val="3"/>
        </dgm:presLayoutVars>
      </dgm:prSet>
      <dgm:spPr/>
    </dgm:pt>
    <dgm:pt modelId="{A73C17CF-8DF6-6C47-91A7-1DA072D0545B}" type="pres">
      <dgm:prSet presAssocID="{AD03E572-99B8-DF41-91BA-4C7875178D40}" presName="hierChild2" presStyleCnt="0"/>
      <dgm:spPr/>
    </dgm:pt>
    <dgm:pt modelId="{602F56F5-0394-B54C-B776-023B370666F3}" type="pres">
      <dgm:prSet presAssocID="{944F1242-C9A5-594F-A3AE-C73F3924AC06}" presName="Name10" presStyleLbl="parChTrans1D2" presStyleIdx="0" presStyleCnt="2"/>
      <dgm:spPr/>
    </dgm:pt>
    <dgm:pt modelId="{54FC075A-3465-3846-A43A-D2DDA5ED490B}" type="pres">
      <dgm:prSet presAssocID="{4FE61C2D-9062-4248-B27E-231907185DAF}" presName="hierRoot2" presStyleCnt="0"/>
      <dgm:spPr/>
    </dgm:pt>
    <dgm:pt modelId="{3F19630E-C529-3D44-B6D7-F5C4B2CFFA91}" type="pres">
      <dgm:prSet presAssocID="{4FE61C2D-9062-4248-B27E-231907185DAF}" presName="composite2" presStyleCnt="0"/>
      <dgm:spPr/>
    </dgm:pt>
    <dgm:pt modelId="{6523623C-16D7-2946-BAA5-C1815FAC7DF0}" type="pres">
      <dgm:prSet presAssocID="{4FE61C2D-9062-4248-B27E-231907185DAF}" presName="background2" presStyleLbl="node2" presStyleIdx="0" presStyleCnt="2"/>
      <dgm:spPr/>
    </dgm:pt>
    <dgm:pt modelId="{6359C98E-9588-5640-851E-05487DB2BCE9}" type="pres">
      <dgm:prSet presAssocID="{4FE61C2D-9062-4248-B27E-231907185DAF}" presName="text2" presStyleLbl="fgAcc2" presStyleIdx="0" presStyleCnt="2">
        <dgm:presLayoutVars>
          <dgm:chPref val="3"/>
        </dgm:presLayoutVars>
      </dgm:prSet>
      <dgm:spPr/>
    </dgm:pt>
    <dgm:pt modelId="{888A1054-867C-A148-BB8D-B3BD75EC4086}" type="pres">
      <dgm:prSet presAssocID="{4FE61C2D-9062-4248-B27E-231907185DAF}" presName="hierChild3" presStyleCnt="0"/>
      <dgm:spPr/>
    </dgm:pt>
    <dgm:pt modelId="{5A23751A-26F2-8D4C-A099-863749494500}" type="pres">
      <dgm:prSet presAssocID="{BCFEE161-46BE-4E4E-9CA3-F4B6A860E55C}" presName="Name17" presStyleLbl="parChTrans1D3" presStyleIdx="0" presStyleCnt="4"/>
      <dgm:spPr/>
    </dgm:pt>
    <dgm:pt modelId="{722F07DB-9AAF-AD48-A6BD-417ECFC7B824}" type="pres">
      <dgm:prSet presAssocID="{1A0D7C40-711F-8346-957F-09100B059350}" presName="hierRoot3" presStyleCnt="0"/>
      <dgm:spPr/>
    </dgm:pt>
    <dgm:pt modelId="{DECE5A6A-F577-AC44-8D75-9726CB8BD7CF}" type="pres">
      <dgm:prSet presAssocID="{1A0D7C40-711F-8346-957F-09100B059350}" presName="composite3" presStyleCnt="0"/>
      <dgm:spPr/>
    </dgm:pt>
    <dgm:pt modelId="{D6BDB169-A25A-C341-891B-A83C0662978A}" type="pres">
      <dgm:prSet presAssocID="{1A0D7C40-711F-8346-957F-09100B059350}" presName="background3" presStyleLbl="node3" presStyleIdx="0" presStyleCnt="4"/>
      <dgm:spPr/>
    </dgm:pt>
    <dgm:pt modelId="{9B04B856-5EF2-1641-A4A6-7106B95166C1}" type="pres">
      <dgm:prSet presAssocID="{1A0D7C40-711F-8346-957F-09100B059350}" presName="text3" presStyleLbl="fgAcc3" presStyleIdx="0" presStyleCnt="4">
        <dgm:presLayoutVars>
          <dgm:chPref val="3"/>
        </dgm:presLayoutVars>
      </dgm:prSet>
      <dgm:spPr/>
    </dgm:pt>
    <dgm:pt modelId="{E19D5AFE-7B40-3C4C-B883-ED7AFA4AC60A}" type="pres">
      <dgm:prSet presAssocID="{1A0D7C40-711F-8346-957F-09100B059350}" presName="hierChild4" presStyleCnt="0"/>
      <dgm:spPr/>
    </dgm:pt>
    <dgm:pt modelId="{10997B15-DDB2-EF41-BC8B-9848848094AF}" type="pres">
      <dgm:prSet presAssocID="{40CF1D28-6A32-A747-8E03-318F82F0EFED}" presName="Name17" presStyleLbl="parChTrans1D3" presStyleIdx="1" presStyleCnt="4"/>
      <dgm:spPr/>
    </dgm:pt>
    <dgm:pt modelId="{B7290F70-233D-EF4C-8EAD-AB076F4F336E}" type="pres">
      <dgm:prSet presAssocID="{3A3272DD-8DEC-144A-91A3-9FF3ABC62A41}" presName="hierRoot3" presStyleCnt="0"/>
      <dgm:spPr/>
    </dgm:pt>
    <dgm:pt modelId="{70906FBE-A8C6-6F41-8457-00EE94B0F7EA}" type="pres">
      <dgm:prSet presAssocID="{3A3272DD-8DEC-144A-91A3-9FF3ABC62A41}" presName="composite3" presStyleCnt="0"/>
      <dgm:spPr/>
    </dgm:pt>
    <dgm:pt modelId="{4934E26C-4E4D-8446-B96E-18ABDD1C8821}" type="pres">
      <dgm:prSet presAssocID="{3A3272DD-8DEC-144A-91A3-9FF3ABC62A41}" presName="background3" presStyleLbl="node3" presStyleIdx="1" presStyleCnt="4"/>
      <dgm:spPr/>
    </dgm:pt>
    <dgm:pt modelId="{58E28667-D7F5-854C-A857-5AB35F1C8D83}" type="pres">
      <dgm:prSet presAssocID="{3A3272DD-8DEC-144A-91A3-9FF3ABC62A41}" presName="text3" presStyleLbl="fgAcc3" presStyleIdx="1" presStyleCnt="4">
        <dgm:presLayoutVars>
          <dgm:chPref val="3"/>
        </dgm:presLayoutVars>
      </dgm:prSet>
      <dgm:spPr/>
    </dgm:pt>
    <dgm:pt modelId="{62EA24BE-2BAA-8240-9BF3-1B9FF80E3317}" type="pres">
      <dgm:prSet presAssocID="{3A3272DD-8DEC-144A-91A3-9FF3ABC62A41}" presName="hierChild4" presStyleCnt="0"/>
      <dgm:spPr/>
    </dgm:pt>
    <dgm:pt modelId="{18EE8A51-A755-1643-9E47-FB8AB4BC3665}" type="pres">
      <dgm:prSet presAssocID="{BB74AB7E-0ABE-3F4A-BF5E-772C604205BA}" presName="Name10" presStyleLbl="parChTrans1D2" presStyleIdx="1" presStyleCnt="2"/>
      <dgm:spPr/>
    </dgm:pt>
    <dgm:pt modelId="{277AA0D0-DA04-B243-84FE-E06301C7CC4D}" type="pres">
      <dgm:prSet presAssocID="{A161F354-0420-224A-856F-D905B900832E}" presName="hierRoot2" presStyleCnt="0"/>
      <dgm:spPr/>
    </dgm:pt>
    <dgm:pt modelId="{276734C4-8931-3F4E-AF4A-EA0611802566}" type="pres">
      <dgm:prSet presAssocID="{A161F354-0420-224A-856F-D905B900832E}" presName="composite2" presStyleCnt="0"/>
      <dgm:spPr/>
    </dgm:pt>
    <dgm:pt modelId="{BDFE4F53-CEB5-AD45-8C23-FA7F1F1BC478}" type="pres">
      <dgm:prSet presAssocID="{A161F354-0420-224A-856F-D905B900832E}" presName="background2" presStyleLbl="node2" presStyleIdx="1" presStyleCnt="2"/>
      <dgm:spPr/>
    </dgm:pt>
    <dgm:pt modelId="{1D7561F2-0109-824E-B765-5134985F3140}" type="pres">
      <dgm:prSet presAssocID="{A161F354-0420-224A-856F-D905B900832E}" presName="text2" presStyleLbl="fgAcc2" presStyleIdx="1" presStyleCnt="2">
        <dgm:presLayoutVars>
          <dgm:chPref val="3"/>
        </dgm:presLayoutVars>
      </dgm:prSet>
      <dgm:spPr/>
    </dgm:pt>
    <dgm:pt modelId="{90E32D60-D4C3-EA42-AE9A-CED6BBD1556C}" type="pres">
      <dgm:prSet presAssocID="{A161F354-0420-224A-856F-D905B900832E}" presName="hierChild3" presStyleCnt="0"/>
      <dgm:spPr/>
    </dgm:pt>
    <dgm:pt modelId="{2D87BDBC-9C58-3146-B618-2EEEEBC3D4BC}" type="pres">
      <dgm:prSet presAssocID="{54F9288D-110E-5F4B-9A11-E938EC940C6B}" presName="Name17" presStyleLbl="parChTrans1D3" presStyleIdx="2" presStyleCnt="4"/>
      <dgm:spPr/>
    </dgm:pt>
    <dgm:pt modelId="{955782F5-F6B1-244A-B9AC-E8D30EA72380}" type="pres">
      <dgm:prSet presAssocID="{F2C976F8-0159-FF4E-BDCB-4EBFA5EE0F33}" presName="hierRoot3" presStyleCnt="0"/>
      <dgm:spPr/>
    </dgm:pt>
    <dgm:pt modelId="{23A5236B-0D3E-274F-9A03-222E6943B0D3}" type="pres">
      <dgm:prSet presAssocID="{F2C976F8-0159-FF4E-BDCB-4EBFA5EE0F33}" presName="composite3" presStyleCnt="0"/>
      <dgm:spPr/>
    </dgm:pt>
    <dgm:pt modelId="{52BBA0F2-2AA9-BA41-9E2C-D2912ABBEFD3}" type="pres">
      <dgm:prSet presAssocID="{F2C976F8-0159-FF4E-BDCB-4EBFA5EE0F33}" presName="background3" presStyleLbl="node3" presStyleIdx="2" presStyleCnt="4"/>
      <dgm:spPr/>
    </dgm:pt>
    <dgm:pt modelId="{C17BA1B6-6CAA-854E-95EA-8DE7DEBE125B}" type="pres">
      <dgm:prSet presAssocID="{F2C976F8-0159-FF4E-BDCB-4EBFA5EE0F33}" presName="text3" presStyleLbl="fgAcc3" presStyleIdx="2" presStyleCnt="4">
        <dgm:presLayoutVars>
          <dgm:chPref val="3"/>
        </dgm:presLayoutVars>
      </dgm:prSet>
      <dgm:spPr/>
    </dgm:pt>
    <dgm:pt modelId="{255D4402-C581-8041-A5C5-1D806F532F9E}" type="pres">
      <dgm:prSet presAssocID="{F2C976F8-0159-FF4E-BDCB-4EBFA5EE0F33}" presName="hierChild4" presStyleCnt="0"/>
      <dgm:spPr/>
    </dgm:pt>
    <dgm:pt modelId="{076FB086-5D83-084E-B27F-765603FB6C6B}" type="pres">
      <dgm:prSet presAssocID="{4C2D71C5-001F-DA4F-BFB4-F6E55C9912A6}" presName="Name17" presStyleLbl="parChTrans1D3" presStyleIdx="3" presStyleCnt="4"/>
      <dgm:spPr/>
    </dgm:pt>
    <dgm:pt modelId="{F3A16AA3-ACDA-D645-9A9F-1DCCC891AE7A}" type="pres">
      <dgm:prSet presAssocID="{DE184755-2A5C-A141-BE8D-D536531537C5}" presName="hierRoot3" presStyleCnt="0"/>
      <dgm:spPr/>
    </dgm:pt>
    <dgm:pt modelId="{47BD77E5-74B1-DA40-BD44-CB21983D9C45}" type="pres">
      <dgm:prSet presAssocID="{DE184755-2A5C-A141-BE8D-D536531537C5}" presName="composite3" presStyleCnt="0"/>
      <dgm:spPr/>
    </dgm:pt>
    <dgm:pt modelId="{A98E6B12-0A29-A14F-BD92-7653C716B2B0}" type="pres">
      <dgm:prSet presAssocID="{DE184755-2A5C-A141-BE8D-D536531537C5}" presName="background3" presStyleLbl="node3" presStyleIdx="3" presStyleCnt="4"/>
      <dgm:spPr/>
    </dgm:pt>
    <dgm:pt modelId="{FC81F708-D97B-D74C-9717-498E76748D9F}" type="pres">
      <dgm:prSet presAssocID="{DE184755-2A5C-A141-BE8D-D536531537C5}" presName="text3" presStyleLbl="fgAcc3" presStyleIdx="3" presStyleCnt="4">
        <dgm:presLayoutVars>
          <dgm:chPref val="3"/>
        </dgm:presLayoutVars>
      </dgm:prSet>
      <dgm:spPr/>
    </dgm:pt>
    <dgm:pt modelId="{E5EAFCEC-A92F-914B-BCD2-23CF235C3A1C}" type="pres">
      <dgm:prSet presAssocID="{DE184755-2A5C-A141-BE8D-D536531537C5}" presName="hierChild4" presStyleCnt="0"/>
      <dgm:spPr/>
    </dgm:pt>
  </dgm:ptLst>
  <dgm:cxnLst>
    <dgm:cxn modelId="{DC78F007-718E-7044-8228-167FBEBA337F}" type="presOf" srcId="{1A0D7C40-711F-8346-957F-09100B059350}" destId="{9B04B856-5EF2-1641-A4A6-7106B95166C1}" srcOrd="0" destOrd="0" presId="urn:microsoft.com/office/officeart/2005/8/layout/hierarchy1"/>
    <dgm:cxn modelId="{1E25AE0F-F438-694D-A56D-E5304CD86EC7}" srcId="{AD03E572-99B8-DF41-91BA-4C7875178D40}" destId="{A161F354-0420-224A-856F-D905B900832E}" srcOrd="1" destOrd="0" parTransId="{BB74AB7E-0ABE-3F4A-BF5E-772C604205BA}" sibTransId="{EBE93748-F9F6-BB43-83C7-B04974575DB5}"/>
    <dgm:cxn modelId="{FB5F5316-6E62-EB46-8C45-8B937761BB83}" srcId="{A161F354-0420-224A-856F-D905B900832E}" destId="{F2C976F8-0159-FF4E-BDCB-4EBFA5EE0F33}" srcOrd="0" destOrd="0" parTransId="{54F9288D-110E-5F4B-9A11-E938EC940C6B}" sibTransId="{D116992B-1E33-C248-82E2-96F26A81327E}"/>
    <dgm:cxn modelId="{5DE6EF18-F01F-CF48-8290-7BCAD3D90B3C}" srcId="{4FE61C2D-9062-4248-B27E-231907185DAF}" destId="{1A0D7C40-711F-8346-957F-09100B059350}" srcOrd="0" destOrd="0" parTransId="{BCFEE161-46BE-4E4E-9CA3-F4B6A860E55C}" sibTransId="{99B21074-92D5-A74C-AF06-6590E563CEF5}"/>
    <dgm:cxn modelId="{683B1F21-7CC9-5647-892A-33485937CBC6}" type="presOf" srcId="{DE184755-2A5C-A141-BE8D-D536531537C5}" destId="{FC81F708-D97B-D74C-9717-498E76748D9F}" srcOrd="0" destOrd="0" presId="urn:microsoft.com/office/officeart/2005/8/layout/hierarchy1"/>
    <dgm:cxn modelId="{BC13B22A-EC7D-3441-9B62-806AF8CDC55D}" type="presOf" srcId="{3A3272DD-8DEC-144A-91A3-9FF3ABC62A41}" destId="{58E28667-D7F5-854C-A857-5AB35F1C8D83}" srcOrd="0" destOrd="0" presId="urn:microsoft.com/office/officeart/2005/8/layout/hierarchy1"/>
    <dgm:cxn modelId="{B01D7E56-D2F7-6C43-B6D9-1032CBB70EA8}" type="presOf" srcId="{F2C976F8-0159-FF4E-BDCB-4EBFA5EE0F33}" destId="{C17BA1B6-6CAA-854E-95EA-8DE7DEBE125B}" srcOrd="0" destOrd="0" presId="urn:microsoft.com/office/officeart/2005/8/layout/hierarchy1"/>
    <dgm:cxn modelId="{9FE42258-085C-FC49-8CAD-4220C95BCF01}" srcId="{4FE61C2D-9062-4248-B27E-231907185DAF}" destId="{3A3272DD-8DEC-144A-91A3-9FF3ABC62A41}" srcOrd="1" destOrd="0" parTransId="{40CF1D28-6A32-A747-8E03-318F82F0EFED}" sibTransId="{1B0FA321-93AB-BB4B-B990-1EEDB91B0CD6}"/>
    <dgm:cxn modelId="{593EA158-3AE3-3442-957E-E10E10EE5C9A}" type="presOf" srcId="{BCFEE161-46BE-4E4E-9CA3-F4B6A860E55C}" destId="{5A23751A-26F2-8D4C-A099-863749494500}" srcOrd="0" destOrd="0" presId="urn:microsoft.com/office/officeart/2005/8/layout/hierarchy1"/>
    <dgm:cxn modelId="{4086406D-17CB-6140-A3E0-0DECD0FD2EC1}" type="presOf" srcId="{4FE61C2D-9062-4248-B27E-231907185DAF}" destId="{6359C98E-9588-5640-851E-05487DB2BCE9}" srcOrd="0" destOrd="0" presId="urn:microsoft.com/office/officeart/2005/8/layout/hierarchy1"/>
    <dgm:cxn modelId="{27DD3677-3ECB-CB4C-84CD-E22BDBCF19FC}" type="presOf" srcId="{AD03E572-99B8-DF41-91BA-4C7875178D40}" destId="{AC13A4AF-62F4-8045-B7B1-96E16DEFF8DA}" srcOrd="0" destOrd="0" presId="urn:microsoft.com/office/officeart/2005/8/layout/hierarchy1"/>
    <dgm:cxn modelId="{FCCBD978-9B45-354D-942B-90AC290EA6E9}" type="presOf" srcId="{4C2D71C5-001F-DA4F-BFB4-F6E55C9912A6}" destId="{076FB086-5D83-084E-B27F-765603FB6C6B}" srcOrd="0" destOrd="0" presId="urn:microsoft.com/office/officeart/2005/8/layout/hierarchy1"/>
    <dgm:cxn modelId="{696A84A2-2341-694C-A8DA-1FD755C50058}" srcId="{A161F354-0420-224A-856F-D905B900832E}" destId="{DE184755-2A5C-A141-BE8D-D536531537C5}" srcOrd="1" destOrd="0" parTransId="{4C2D71C5-001F-DA4F-BFB4-F6E55C9912A6}" sibTransId="{F615926D-80BC-EC41-98AD-696C5769D6A3}"/>
    <dgm:cxn modelId="{068454A6-6D8B-7946-BD2C-1C16132AB06F}" type="presOf" srcId="{54F9288D-110E-5F4B-9A11-E938EC940C6B}" destId="{2D87BDBC-9C58-3146-B618-2EEEEBC3D4BC}" srcOrd="0" destOrd="0" presId="urn:microsoft.com/office/officeart/2005/8/layout/hierarchy1"/>
    <dgm:cxn modelId="{62CD8EB5-39BD-9143-B528-1D8600840F2A}" type="presOf" srcId="{A161F354-0420-224A-856F-D905B900832E}" destId="{1D7561F2-0109-824E-B765-5134985F3140}" srcOrd="0" destOrd="0" presId="urn:microsoft.com/office/officeart/2005/8/layout/hierarchy1"/>
    <dgm:cxn modelId="{BBBB6FBA-1211-B048-AE09-6E7E4AD2AA8A}" type="presOf" srcId="{40CF1D28-6A32-A747-8E03-318F82F0EFED}" destId="{10997B15-DDB2-EF41-BC8B-9848848094AF}" srcOrd="0" destOrd="0" presId="urn:microsoft.com/office/officeart/2005/8/layout/hierarchy1"/>
    <dgm:cxn modelId="{32FB65CE-A4D2-F845-BB59-FFD04550AFB5}" type="presOf" srcId="{BB74AB7E-0ABE-3F4A-BF5E-772C604205BA}" destId="{18EE8A51-A755-1643-9E47-FB8AB4BC3665}" srcOrd="0" destOrd="0" presId="urn:microsoft.com/office/officeart/2005/8/layout/hierarchy1"/>
    <dgm:cxn modelId="{B98B44D2-B2EA-5648-BFC6-3D4CC3929BCB}" srcId="{96C1864F-8075-C545-8CED-84CB727624D5}" destId="{AD03E572-99B8-DF41-91BA-4C7875178D40}" srcOrd="0" destOrd="0" parTransId="{2B6773CE-4DE9-424C-AB40-A87406430324}" sibTransId="{480255F8-4A59-5540-AEC6-787F57CF2C01}"/>
    <dgm:cxn modelId="{927AB6D6-0E15-0945-B76A-D82F6521F740}" srcId="{AD03E572-99B8-DF41-91BA-4C7875178D40}" destId="{4FE61C2D-9062-4248-B27E-231907185DAF}" srcOrd="0" destOrd="0" parTransId="{944F1242-C9A5-594F-A3AE-C73F3924AC06}" sibTransId="{D44F32B1-9285-0D43-A358-977F9A4EEC8D}"/>
    <dgm:cxn modelId="{33EF59DD-84B7-4C4A-AC3C-50FCD5DD82A6}" type="presOf" srcId="{944F1242-C9A5-594F-A3AE-C73F3924AC06}" destId="{602F56F5-0394-B54C-B776-023B370666F3}" srcOrd="0" destOrd="0" presId="urn:microsoft.com/office/officeart/2005/8/layout/hierarchy1"/>
    <dgm:cxn modelId="{325052F7-B15A-E347-8F1B-53565A28A341}" type="presOf" srcId="{96C1864F-8075-C545-8CED-84CB727624D5}" destId="{0FFB616D-D3D6-A943-94F4-22CF06255940}" srcOrd="0" destOrd="0" presId="urn:microsoft.com/office/officeart/2005/8/layout/hierarchy1"/>
    <dgm:cxn modelId="{0A4429F9-742E-A046-A9C6-2AB64A1F6CB6}" type="presParOf" srcId="{0FFB616D-D3D6-A943-94F4-22CF06255940}" destId="{99A81443-ED91-5441-A6C5-6F9DE3890F4B}" srcOrd="0" destOrd="0" presId="urn:microsoft.com/office/officeart/2005/8/layout/hierarchy1"/>
    <dgm:cxn modelId="{19025C48-9B77-F54F-822F-5D85EBC8BFF8}" type="presParOf" srcId="{99A81443-ED91-5441-A6C5-6F9DE3890F4B}" destId="{0D8A92AD-1252-8341-849B-8D5B7A9C142B}" srcOrd="0" destOrd="0" presId="urn:microsoft.com/office/officeart/2005/8/layout/hierarchy1"/>
    <dgm:cxn modelId="{EDB3E6AD-A3CA-3D49-A2BD-27285DD2EAA2}" type="presParOf" srcId="{0D8A92AD-1252-8341-849B-8D5B7A9C142B}" destId="{7E7D17A4-958C-C244-A53E-98C61A0E1699}" srcOrd="0" destOrd="0" presId="urn:microsoft.com/office/officeart/2005/8/layout/hierarchy1"/>
    <dgm:cxn modelId="{09C4147B-BD01-9542-A9EB-BF4FFDD4062C}" type="presParOf" srcId="{0D8A92AD-1252-8341-849B-8D5B7A9C142B}" destId="{AC13A4AF-62F4-8045-B7B1-96E16DEFF8DA}" srcOrd="1" destOrd="0" presId="urn:microsoft.com/office/officeart/2005/8/layout/hierarchy1"/>
    <dgm:cxn modelId="{85B37339-18E4-694D-9CD1-21638A0A7E4C}" type="presParOf" srcId="{99A81443-ED91-5441-A6C5-6F9DE3890F4B}" destId="{A73C17CF-8DF6-6C47-91A7-1DA072D0545B}" srcOrd="1" destOrd="0" presId="urn:microsoft.com/office/officeart/2005/8/layout/hierarchy1"/>
    <dgm:cxn modelId="{286AED43-8C5D-CA4B-9228-9E1FE531961E}" type="presParOf" srcId="{A73C17CF-8DF6-6C47-91A7-1DA072D0545B}" destId="{602F56F5-0394-B54C-B776-023B370666F3}" srcOrd="0" destOrd="0" presId="urn:microsoft.com/office/officeart/2005/8/layout/hierarchy1"/>
    <dgm:cxn modelId="{77DE0D52-C437-0940-8BE7-7A6ACE7948A9}" type="presParOf" srcId="{A73C17CF-8DF6-6C47-91A7-1DA072D0545B}" destId="{54FC075A-3465-3846-A43A-D2DDA5ED490B}" srcOrd="1" destOrd="0" presId="urn:microsoft.com/office/officeart/2005/8/layout/hierarchy1"/>
    <dgm:cxn modelId="{0536E27A-31A6-0E40-AD70-6F659BF565D0}" type="presParOf" srcId="{54FC075A-3465-3846-A43A-D2DDA5ED490B}" destId="{3F19630E-C529-3D44-B6D7-F5C4B2CFFA91}" srcOrd="0" destOrd="0" presId="urn:microsoft.com/office/officeart/2005/8/layout/hierarchy1"/>
    <dgm:cxn modelId="{CFFAD5E7-DA5B-0946-AB35-423A2EDF4E1C}" type="presParOf" srcId="{3F19630E-C529-3D44-B6D7-F5C4B2CFFA91}" destId="{6523623C-16D7-2946-BAA5-C1815FAC7DF0}" srcOrd="0" destOrd="0" presId="urn:microsoft.com/office/officeart/2005/8/layout/hierarchy1"/>
    <dgm:cxn modelId="{073DD095-9936-1544-9AD8-9D30A7060886}" type="presParOf" srcId="{3F19630E-C529-3D44-B6D7-F5C4B2CFFA91}" destId="{6359C98E-9588-5640-851E-05487DB2BCE9}" srcOrd="1" destOrd="0" presId="urn:microsoft.com/office/officeart/2005/8/layout/hierarchy1"/>
    <dgm:cxn modelId="{E508FF5A-E78D-8E40-85F1-A4841833D806}" type="presParOf" srcId="{54FC075A-3465-3846-A43A-D2DDA5ED490B}" destId="{888A1054-867C-A148-BB8D-B3BD75EC4086}" srcOrd="1" destOrd="0" presId="urn:microsoft.com/office/officeart/2005/8/layout/hierarchy1"/>
    <dgm:cxn modelId="{1D25862B-7295-634C-A3D4-F4E388FCDDFC}" type="presParOf" srcId="{888A1054-867C-A148-BB8D-B3BD75EC4086}" destId="{5A23751A-26F2-8D4C-A099-863749494500}" srcOrd="0" destOrd="0" presId="urn:microsoft.com/office/officeart/2005/8/layout/hierarchy1"/>
    <dgm:cxn modelId="{F4F9D35F-A7A0-B842-9F55-721C135AAD66}" type="presParOf" srcId="{888A1054-867C-A148-BB8D-B3BD75EC4086}" destId="{722F07DB-9AAF-AD48-A6BD-417ECFC7B824}" srcOrd="1" destOrd="0" presId="urn:microsoft.com/office/officeart/2005/8/layout/hierarchy1"/>
    <dgm:cxn modelId="{34E47662-EC5F-D643-9F77-B0D974B8D89A}" type="presParOf" srcId="{722F07DB-9AAF-AD48-A6BD-417ECFC7B824}" destId="{DECE5A6A-F577-AC44-8D75-9726CB8BD7CF}" srcOrd="0" destOrd="0" presId="urn:microsoft.com/office/officeart/2005/8/layout/hierarchy1"/>
    <dgm:cxn modelId="{18CD3608-5C49-D347-8E5F-26DCA8760546}" type="presParOf" srcId="{DECE5A6A-F577-AC44-8D75-9726CB8BD7CF}" destId="{D6BDB169-A25A-C341-891B-A83C0662978A}" srcOrd="0" destOrd="0" presId="urn:microsoft.com/office/officeart/2005/8/layout/hierarchy1"/>
    <dgm:cxn modelId="{60D00012-A973-774A-ABEF-10A238D0BCA7}" type="presParOf" srcId="{DECE5A6A-F577-AC44-8D75-9726CB8BD7CF}" destId="{9B04B856-5EF2-1641-A4A6-7106B95166C1}" srcOrd="1" destOrd="0" presId="urn:microsoft.com/office/officeart/2005/8/layout/hierarchy1"/>
    <dgm:cxn modelId="{D12CDE42-6682-864B-8875-DAA1A34A6536}" type="presParOf" srcId="{722F07DB-9AAF-AD48-A6BD-417ECFC7B824}" destId="{E19D5AFE-7B40-3C4C-B883-ED7AFA4AC60A}" srcOrd="1" destOrd="0" presId="urn:microsoft.com/office/officeart/2005/8/layout/hierarchy1"/>
    <dgm:cxn modelId="{AF0184BE-A91C-2C45-98A2-00E81CD567EC}" type="presParOf" srcId="{888A1054-867C-A148-BB8D-B3BD75EC4086}" destId="{10997B15-DDB2-EF41-BC8B-9848848094AF}" srcOrd="2" destOrd="0" presId="urn:microsoft.com/office/officeart/2005/8/layout/hierarchy1"/>
    <dgm:cxn modelId="{2C32DDE5-8F38-1E42-99AF-A4CBBD2B8479}" type="presParOf" srcId="{888A1054-867C-A148-BB8D-B3BD75EC4086}" destId="{B7290F70-233D-EF4C-8EAD-AB076F4F336E}" srcOrd="3" destOrd="0" presId="urn:microsoft.com/office/officeart/2005/8/layout/hierarchy1"/>
    <dgm:cxn modelId="{826831F6-38F0-DF4C-A525-604E3D612C18}" type="presParOf" srcId="{B7290F70-233D-EF4C-8EAD-AB076F4F336E}" destId="{70906FBE-A8C6-6F41-8457-00EE94B0F7EA}" srcOrd="0" destOrd="0" presId="urn:microsoft.com/office/officeart/2005/8/layout/hierarchy1"/>
    <dgm:cxn modelId="{6CB29105-225E-5E4E-B386-72434BF0264B}" type="presParOf" srcId="{70906FBE-A8C6-6F41-8457-00EE94B0F7EA}" destId="{4934E26C-4E4D-8446-B96E-18ABDD1C8821}" srcOrd="0" destOrd="0" presId="urn:microsoft.com/office/officeart/2005/8/layout/hierarchy1"/>
    <dgm:cxn modelId="{AB5A9D18-FDA6-004E-8EEA-699B500972D6}" type="presParOf" srcId="{70906FBE-A8C6-6F41-8457-00EE94B0F7EA}" destId="{58E28667-D7F5-854C-A857-5AB35F1C8D83}" srcOrd="1" destOrd="0" presId="urn:microsoft.com/office/officeart/2005/8/layout/hierarchy1"/>
    <dgm:cxn modelId="{D3773C11-9EC9-894C-A2BE-F89FD7EE4526}" type="presParOf" srcId="{B7290F70-233D-EF4C-8EAD-AB076F4F336E}" destId="{62EA24BE-2BAA-8240-9BF3-1B9FF80E3317}" srcOrd="1" destOrd="0" presId="urn:microsoft.com/office/officeart/2005/8/layout/hierarchy1"/>
    <dgm:cxn modelId="{8DC05FE9-9B12-9F44-BBC8-FB57B0D77375}" type="presParOf" srcId="{A73C17CF-8DF6-6C47-91A7-1DA072D0545B}" destId="{18EE8A51-A755-1643-9E47-FB8AB4BC3665}" srcOrd="2" destOrd="0" presId="urn:microsoft.com/office/officeart/2005/8/layout/hierarchy1"/>
    <dgm:cxn modelId="{A1A7491A-9B92-1341-A56F-BDB73AEAC14D}" type="presParOf" srcId="{A73C17CF-8DF6-6C47-91A7-1DA072D0545B}" destId="{277AA0D0-DA04-B243-84FE-E06301C7CC4D}" srcOrd="3" destOrd="0" presId="urn:microsoft.com/office/officeart/2005/8/layout/hierarchy1"/>
    <dgm:cxn modelId="{195E95E8-C89E-4A48-87A6-0516F8C0A1E3}" type="presParOf" srcId="{277AA0D0-DA04-B243-84FE-E06301C7CC4D}" destId="{276734C4-8931-3F4E-AF4A-EA0611802566}" srcOrd="0" destOrd="0" presId="urn:microsoft.com/office/officeart/2005/8/layout/hierarchy1"/>
    <dgm:cxn modelId="{E3A910B8-FF54-BA47-B474-870FF822053A}" type="presParOf" srcId="{276734C4-8931-3F4E-AF4A-EA0611802566}" destId="{BDFE4F53-CEB5-AD45-8C23-FA7F1F1BC478}" srcOrd="0" destOrd="0" presId="urn:microsoft.com/office/officeart/2005/8/layout/hierarchy1"/>
    <dgm:cxn modelId="{D7313D5B-43DC-364B-A520-F3EAFFCA9820}" type="presParOf" srcId="{276734C4-8931-3F4E-AF4A-EA0611802566}" destId="{1D7561F2-0109-824E-B765-5134985F3140}" srcOrd="1" destOrd="0" presId="urn:microsoft.com/office/officeart/2005/8/layout/hierarchy1"/>
    <dgm:cxn modelId="{7A290950-0FC3-5243-AF49-522A29B49C45}" type="presParOf" srcId="{277AA0D0-DA04-B243-84FE-E06301C7CC4D}" destId="{90E32D60-D4C3-EA42-AE9A-CED6BBD1556C}" srcOrd="1" destOrd="0" presId="urn:microsoft.com/office/officeart/2005/8/layout/hierarchy1"/>
    <dgm:cxn modelId="{DCC1DA7A-4ED8-814F-BFD5-5F852C4C66B7}" type="presParOf" srcId="{90E32D60-D4C3-EA42-AE9A-CED6BBD1556C}" destId="{2D87BDBC-9C58-3146-B618-2EEEEBC3D4BC}" srcOrd="0" destOrd="0" presId="urn:microsoft.com/office/officeart/2005/8/layout/hierarchy1"/>
    <dgm:cxn modelId="{ACCF13FC-B4BE-6E40-8BE1-414ABE38BC00}" type="presParOf" srcId="{90E32D60-D4C3-EA42-AE9A-CED6BBD1556C}" destId="{955782F5-F6B1-244A-B9AC-E8D30EA72380}" srcOrd="1" destOrd="0" presId="urn:microsoft.com/office/officeart/2005/8/layout/hierarchy1"/>
    <dgm:cxn modelId="{C26E693C-E52A-034B-B97A-F501760E29C5}" type="presParOf" srcId="{955782F5-F6B1-244A-B9AC-E8D30EA72380}" destId="{23A5236B-0D3E-274F-9A03-222E6943B0D3}" srcOrd="0" destOrd="0" presId="urn:microsoft.com/office/officeart/2005/8/layout/hierarchy1"/>
    <dgm:cxn modelId="{993B52D7-76B9-F843-84AD-C5C7A17303AC}" type="presParOf" srcId="{23A5236B-0D3E-274F-9A03-222E6943B0D3}" destId="{52BBA0F2-2AA9-BA41-9E2C-D2912ABBEFD3}" srcOrd="0" destOrd="0" presId="urn:microsoft.com/office/officeart/2005/8/layout/hierarchy1"/>
    <dgm:cxn modelId="{38BA133D-E898-6340-BE8E-8521B8531189}" type="presParOf" srcId="{23A5236B-0D3E-274F-9A03-222E6943B0D3}" destId="{C17BA1B6-6CAA-854E-95EA-8DE7DEBE125B}" srcOrd="1" destOrd="0" presId="urn:microsoft.com/office/officeart/2005/8/layout/hierarchy1"/>
    <dgm:cxn modelId="{115992A9-A86A-B048-91D3-665BB780EF31}" type="presParOf" srcId="{955782F5-F6B1-244A-B9AC-E8D30EA72380}" destId="{255D4402-C581-8041-A5C5-1D806F532F9E}" srcOrd="1" destOrd="0" presId="urn:microsoft.com/office/officeart/2005/8/layout/hierarchy1"/>
    <dgm:cxn modelId="{49CEC0E0-78BD-7841-89BE-40A5364FD23E}" type="presParOf" srcId="{90E32D60-D4C3-EA42-AE9A-CED6BBD1556C}" destId="{076FB086-5D83-084E-B27F-765603FB6C6B}" srcOrd="2" destOrd="0" presId="urn:microsoft.com/office/officeart/2005/8/layout/hierarchy1"/>
    <dgm:cxn modelId="{85375282-5EBB-8F45-B73C-BD2274FC2C36}" type="presParOf" srcId="{90E32D60-D4C3-EA42-AE9A-CED6BBD1556C}" destId="{F3A16AA3-ACDA-D645-9A9F-1DCCC891AE7A}" srcOrd="3" destOrd="0" presId="urn:microsoft.com/office/officeart/2005/8/layout/hierarchy1"/>
    <dgm:cxn modelId="{FA370E66-A302-5349-B440-AC2D0C67AA19}" type="presParOf" srcId="{F3A16AA3-ACDA-D645-9A9F-1DCCC891AE7A}" destId="{47BD77E5-74B1-DA40-BD44-CB21983D9C45}" srcOrd="0" destOrd="0" presId="urn:microsoft.com/office/officeart/2005/8/layout/hierarchy1"/>
    <dgm:cxn modelId="{97DE0B5D-4313-A14E-809F-05DCC8409136}" type="presParOf" srcId="{47BD77E5-74B1-DA40-BD44-CB21983D9C45}" destId="{A98E6B12-0A29-A14F-BD92-7653C716B2B0}" srcOrd="0" destOrd="0" presId="urn:microsoft.com/office/officeart/2005/8/layout/hierarchy1"/>
    <dgm:cxn modelId="{54F03E95-1BD4-5647-9567-CBE603C6E634}" type="presParOf" srcId="{47BD77E5-74B1-DA40-BD44-CB21983D9C45}" destId="{FC81F708-D97B-D74C-9717-498E76748D9F}" srcOrd="1" destOrd="0" presId="urn:microsoft.com/office/officeart/2005/8/layout/hierarchy1"/>
    <dgm:cxn modelId="{89BF5DB4-D01F-BD4F-AF98-2CF3EA5677CE}" type="presParOf" srcId="{F3A16AA3-ACDA-D645-9A9F-1DCCC891AE7A}" destId="{E5EAFCEC-A92F-914B-BCD2-23CF235C3A1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3ABD8-C2E9-A048-B13B-06FBC71A7E2E}">
      <dsp:nvSpPr>
        <dsp:cNvPr id="0" name=""/>
        <dsp:cNvSpPr/>
      </dsp:nvSpPr>
      <dsp:spPr>
        <a:xfrm>
          <a:off x="2467458" y="1735648"/>
          <a:ext cx="1356754" cy="645691"/>
        </a:xfrm>
        <a:custGeom>
          <a:avLst/>
          <a:gdLst/>
          <a:ahLst/>
          <a:cxnLst/>
          <a:rect l="0" t="0" r="0" b="0"/>
          <a:pathLst>
            <a:path>
              <a:moveTo>
                <a:pt x="0" y="0"/>
              </a:moveTo>
              <a:lnTo>
                <a:pt x="0" y="440020"/>
              </a:lnTo>
              <a:lnTo>
                <a:pt x="1356754" y="440020"/>
              </a:lnTo>
              <a:lnTo>
                <a:pt x="1356754" y="6456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2F56F5-0394-B54C-B776-023B370666F3}">
      <dsp:nvSpPr>
        <dsp:cNvPr id="0" name=""/>
        <dsp:cNvSpPr/>
      </dsp:nvSpPr>
      <dsp:spPr>
        <a:xfrm>
          <a:off x="1110704" y="1735648"/>
          <a:ext cx="1356754" cy="645691"/>
        </a:xfrm>
        <a:custGeom>
          <a:avLst/>
          <a:gdLst/>
          <a:ahLst/>
          <a:cxnLst/>
          <a:rect l="0" t="0" r="0" b="0"/>
          <a:pathLst>
            <a:path>
              <a:moveTo>
                <a:pt x="1356754" y="0"/>
              </a:moveTo>
              <a:lnTo>
                <a:pt x="1356754" y="440020"/>
              </a:lnTo>
              <a:lnTo>
                <a:pt x="0" y="440020"/>
              </a:lnTo>
              <a:lnTo>
                <a:pt x="0" y="6456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7D17A4-958C-C244-A53E-98C61A0E1699}">
      <dsp:nvSpPr>
        <dsp:cNvPr id="0" name=""/>
        <dsp:cNvSpPr/>
      </dsp:nvSpPr>
      <dsp:spPr>
        <a:xfrm>
          <a:off x="1357386" y="325857"/>
          <a:ext cx="2220143" cy="14097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3A4AF-62F4-8045-B7B1-96E16DEFF8DA}">
      <dsp:nvSpPr>
        <dsp:cNvPr id="0" name=""/>
        <dsp:cNvSpPr/>
      </dsp:nvSpPr>
      <dsp:spPr>
        <a:xfrm>
          <a:off x="1604069" y="560206"/>
          <a:ext cx="2220143" cy="14097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a:t>
          </a:r>
        </a:p>
      </dsp:txBody>
      <dsp:txXfrm>
        <a:off x="1645360" y="601497"/>
        <a:ext cx="2137561" cy="1327209"/>
      </dsp:txXfrm>
    </dsp:sp>
    <dsp:sp modelId="{6523623C-16D7-2946-BAA5-C1815FAC7DF0}">
      <dsp:nvSpPr>
        <dsp:cNvPr id="0" name=""/>
        <dsp:cNvSpPr/>
      </dsp:nvSpPr>
      <dsp:spPr>
        <a:xfrm>
          <a:off x="632" y="2381340"/>
          <a:ext cx="2220143" cy="14097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9C98E-9588-5640-851E-05487DB2BCE9}">
      <dsp:nvSpPr>
        <dsp:cNvPr id="0" name=""/>
        <dsp:cNvSpPr/>
      </dsp:nvSpPr>
      <dsp:spPr>
        <a:xfrm>
          <a:off x="247315" y="2615689"/>
          <a:ext cx="2220143" cy="14097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&gt;=22.5</a:t>
          </a:r>
        </a:p>
        <a:p>
          <a:pPr marL="0" lvl="0" indent="0" algn="ctr" defTabSz="711200">
            <a:lnSpc>
              <a:spcPct val="90000"/>
            </a:lnSpc>
            <a:spcBef>
              <a:spcPct val="0"/>
            </a:spcBef>
            <a:spcAft>
              <a:spcPct val="35000"/>
            </a:spcAft>
            <a:buNone/>
          </a:pPr>
          <a:r>
            <a:rPr lang="en-US" sz="1600" kern="1200" dirty="0"/>
            <a:t>Mean Score = 23.7</a:t>
          </a:r>
        </a:p>
        <a:p>
          <a:pPr marL="0" lvl="0" indent="0" algn="ctr" defTabSz="711200">
            <a:lnSpc>
              <a:spcPct val="90000"/>
            </a:lnSpc>
            <a:spcBef>
              <a:spcPct val="0"/>
            </a:spcBef>
            <a:spcAft>
              <a:spcPct val="35000"/>
            </a:spcAft>
            <a:buNone/>
          </a:pPr>
          <a:r>
            <a:rPr lang="en-US" sz="1600" kern="1200" dirty="0"/>
            <a:t>N=4531</a:t>
          </a:r>
        </a:p>
      </dsp:txBody>
      <dsp:txXfrm>
        <a:off x="288606" y="2656980"/>
        <a:ext cx="2137561" cy="1327209"/>
      </dsp:txXfrm>
    </dsp:sp>
    <dsp:sp modelId="{1B2E755A-2475-6F46-954B-AF8CD6810D53}">
      <dsp:nvSpPr>
        <dsp:cNvPr id="0" name=""/>
        <dsp:cNvSpPr/>
      </dsp:nvSpPr>
      <dsp:spPr>
        <a:xfrm>
          <a:off x="2714141" y="2381340"/>
          <a:ext cx="2220143" cy="14097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18C1DB-99E2-6149-8FA5-CB4F4BF1442F}">
      <dsp:nvSpPr>
        <dsp:cNvPr id="0" name=""/>
        <dsp:cNvSpPr/>
      </dsp:nvSpPr>
      <dsp:spPr>
        <a:xfrm>
          <a:off x="2960823" y="2615689"/>
          <a:ext cx="2220143" cy="14097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&lt;22.5</a:t>
          </a:r>
        </a:p>
        <a:p>
          <a:pPr marL="0" lvl="0" indent="0" algn="ctr" defTabSz="711200">
            <a:lnSpc>
              <a:spcPct val="90000"/>
            </a:lnSpc>
            <a:spcBef>
              <a:spcPct val="0"/>
            </a:spcBef>
            <a:spcAft>
              <a:spcPct val="35000"/>
            </a:spcAft>
            <a:buNone/>
          </a:pPr>
          <a:r>
            <a:rPr lang="en-US" sz="1600" kern="1200" dirty="0"/>
            <a:t>Mean Score  = 15.0</a:t>
          </a:r>
        </a:p>
        <a:p>
          <a:pPr marL="0" lvl="0" indent="0" algn="ctr" defTabSz="711200">
            <a:lnSpc>
              <a:spcPct val="90000"/>
            </a:lnSpc>
            <a:spcBef>
              <a:spcPct val="0"/>
            </a:spcBef>
            <a:spcAft>
              <a:spcPct val="35000"/>
            </a:spcAft>
            <a:buNone/>
          </a:pPr>
          <a:r>
            <a:rPr lang="en-US" sz="1600" kern="1200" dirty="0"/>
            <a:t>N=1330</a:t>
          </a:r>
        </a:p>
        <a:p>
          <a:pPr marL="0" lvl="0" indent="0" algn="ctr" defTabSz="711200">
            <a:lnSpc>
              <a:spcPct val="90000"/>
            </a:lnSpc>
            <a:spcBef>
              <a:spcPct val="0"/>
            </a:spcBef>
            <a:spcAft>
              <a:spcPct val="35000"/>
            </a:spcAft>
            <a:buNone/>
          </a:pPr>
          <a:endParaRPr lang="en-US" sz="1600" kern="1200" dirty="0"/>
        </a:p>
      </dsp:txBody>
      <dsp:txXfrm>
        <a:off x="3002114" y="2656980"/>
        <a:ext cx="2137561" cy="13272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FB086-5D83-084E-B27F-765603FB6C6B}">
      <dsp:nvSpPr>
        <dsp:cNvPr id="0" name=""/>
        <dsp:cNvSpPr/>
      </dsp:nvSpPr>
      <dsp:spPr>
        <a:xfrm>
          <a:off x="3855333" y="2462597"/>
          <a:ext cx="662374" cy="315230"/>
        </a:xfrm>
        <a:custGeom>
          <a:avLst/>
          <a:gdLst/>
          <a:ahLst/>
          <a:cxnLst/>
          <a:rect l="0" t="0" r="0" b="0"/>
          <a:pathLst>
            <a:path>
              <a:moveTo>
                <a:pt x="0" y="0"/>
              </a:moveTo>
              <a:lnTo>
                <a:pt x="0" y="214820"/>
              </a:lnTo>
              <a:lnTo>
                <a:pt x="662374" y="214820"/>
              </a:lnTo>
              <a:lnTo>
                <a:pt x="662374" y="3152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87BDBC-9C58-3146-B618-2EEEEBC3D4BC}">
      <dsp:nvSpPr>
        <dsp:cNvPr id="0" name=""/>
        <dsp:cNvSpPr/>
      </dsp:nvSpPr>
      <dsp:spPr>
        <a:xfrm>
          <a:off x="3192958" y="2462597"/>
          <a:ext cx="662374" cy="315230"/>
        </a:xfrm>
        <a:custGeom>
          <a:avLst/>
          <a:gdLst/>
          <a:ahLst/>
          <a:cxnLst/>
          <a:rect l="0" t="0" r="0" b="0"/>
          <a:pathLst>
            <a:path>
              <a:moveTo>
                <a:pt x="662374" y="0"/>
              </a:moveTo>
              <a:lnTo>
                <a:pt x="662374" y="214820"/>
              </a:lnTo>
              <a:lnTo>
                <a:pt x="0" y="214820"/>
              </a:lnTo>
              <a:lnTo>
                <a:pt x="0" y="3152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EE8A51-A755-1643-9E47-FB8AB4BC3665}">
      <dsp:nvSpPr>
        <dsp:cNvPr id="0" name=""/>
        <dsp:cNvSpPr/>
      </dsp:nvSpPr>
      <dsp:spPr>
        <a:xfrm>
          <a:off x="2530584" y="1459100"/>
          <a:ext cx="1324748" cy="315230"/>
        </a:xfrm>
        <a:custGeom>
          <a:avLst/>
          <a:gdLst/>
          <a:ahLst/>
          <a:cxnLst/>
          <a:rect l="0" t="0" r="0" b="0"/>
          <a:pathLst>
            <a:path>
              <a:moveTo>
                <a:pt x="0" y="0"/>
              </a:moveTo>
              <a:lnTo>
                <a:pt x="0" y="214820"/>
              </a:lnTo>
              <a:lnTo>
                <a:pt x="1324748" y="214820"/>
              </a:lnTo>
              <a:lnTo>
                <a:pt x="1324748" y="3152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997B15-DDB2-EF41-BC8B-9848848094AF}">
      <dsp:nvSpPr>
        <dsp:cNvPr id="0" name=""/>
        <dsp:cNvSpPr/>
      </dsp:nvSpPr>
      <dsp:spPr>
        <a:xfrm>
          <a:off x="1205835" y="2462597"/>
          <a:ext cx="662374" cy="315230"/>
        </a:xfrm>
        <a:custGeom>
          <a:avLst/>
          <a:gdLst/>
          <a:ahLst/>
          <a:cxnLst/>
          <a:rect l="0" t="0" r="0" b="0"/>
          <a:pathLst>
            <a:path>
              <a:moveTo>
                <a:pt x="0" y="0"/>
              </a:moveTo>
              <a:lnTo>
                <a:pt x="0" y="214820"/>
              </a:lnTo>
              <a:lnTo>
                <a:pt x="662374" y="214820"/>
              </a:lnTo>
              <a:lnTo>
                <a:pt x="662374" y="3152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23751A-26F2-8D4C-A099-863749494500}">
      <dsp:nvSpPr>
        <dsp:cNvPr id="0" name=""/>
        <dsp:cNvSpPr/>
      </dsp:nvSpPr>
      <dsp:spPr>
        <a:xfrm>
          <a:off x="543460" y="2462597"/>
          <a:ext cx="662374" cy="315230"/>
        </a:xfrm>
        <a:custGeom>
          <a:avLst/>
          <a:gdLst/>
          <a:ahLst/>
          <a:cxnLst/>
          <a:rect l="0" t="0" r="0" b="0"/>
          <a:pathLst>
            <a:path>
              <a:moveTo>
                <a:pt x="662374" y="0"/>
              </a:moveTo>
              <a:lnTo>
                <a:pt x="662374" y="214820"/>
              </a:lnTo>
              <a:lnTo>
                <a:pt x="0" y="214820"/>
              </a:lnTo>
              <a:lnTo>
                <a:pt x="0" y="3152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2F56F5-0394-B54C-B776-023B370666F3}">
      <dsp:nvSpPr>
        <dsp:cNvPr id="0" name=""/>
        <dsp:cNvSpPr/>
      </dsp:nvSpPr>
      <dsp:spPr>
        <a:xfrm>
          <a:off x="1205835" y="1459100"/>
          <a:ext cx="1324748" cy="315230"/>
        </a:xfrm>
        <a:custGeom>
          <a:avLst/>
          <a:gdLst/>
          <a:ahLst/>
          <a:cxnLst/>
          <a:rect l="0" t="0" r="0" b="0"/>
          <a:pathLst>
            <a:path>
              <a:moveTo>
                <a:pt x="1324748" y="0"/>
              </a:moveTo>
              <a:lnTo>
                <a:pt x="1324748" y="214820"/>
              </a:lnTo>
              <a:lnTo>
                <a:pt x="0" y="214820"/>
              </a:lnTo>
              <a:lnTo>
                <a:pt x="0" y="3152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7D17A4-958C-C244-A53E-98C61A0E1699}">
      <dsp:nvSpPr>
        <dsp:cNvPr id="0" name=""/>
        <dsp:cNvSpPr/>
      </dsp:nvSpPr>
      <dsp:spPr>
        <a:xfrm>
          <a:off x="1988641" y="770833"/>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3A4AF-62F4-8045-B7B1-96E16DEFF8DA}">
      <dsp:nvSpPr>
        <dsp:cNvPr id="0" name=""/>
        <dsp:cNvSpPr/>
      </dsp:nvSpPr>
      <dsp:spPr>
        <a:xfrm>
          <a:off x="2109073" y="885243"/>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All Patients</a:t>
          </a:r>
        </a:p>
      </dsp:txBody>
      <dsp:txXfrm>
        <a:off x="2129232" y="905402"/>
        <a:ext cx="1043567" cy="647949"/>
      </dsp:txXfrm>
    </dsp:sp>
    <dsp:sp modelId="{6523623C-16D7-2946-BAA5-C1815FAC7DF0}">
      <dsp:nvSpPr>
        <dsp:cNvPr id="0" name=""/>
        <dsp:cNvSpPr/>
      </dsp:nvSpPr>
      <dsp:spPr>
        <a:xfrm>
          <a:off x="663892" y="1774330"/>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9C98E-9588-5640-851E-05487DB2BCE9}">
      <dsp:nvSpPr>
        <dsp:cNvPr id="0" name=""/>
        <dsp:cNvSpPr/>
      </dsp:nvSpPr>
      <dsp:spPr>
        <a:xfrm>
          <a:off x="784324" y="1888740"/>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PR&gt;=22.5</a:t>
          </a:r>
        </a:p>
        <a:p>
          <a:pPr marL="0" lvl="0" indent="0" algn="ctr" defTabSz="488950">
            <a:lnSpc>
              <a:spcPct val="90000"/>
            </a:lnSpc>
            <a:spcBef>
              <a:spcPct val="0"/>
            </a:spcBef>
            <a:spcAft>
              <a:spcPct val="35000"/>
            </a:spcAft>
            <a:buNone/>
          </a:pPr>
          <a:r>
            <a:rPr lang="en-US" sz="1100" kern="1200" dirty="0"/>
            <a:t>N=4351, Mean=23.7</a:t>
          </a:r>
        </a:p>
      </dsp:txBody>
      <dsp:txXfrm>
        <a:off x="804483" y="1908899"/>
        <a:ext cx="1043567" cy="647949"/>
      </dsp:txXfrm>
    </dsp:sp>
    <dsp:sp modelId="{D6BDB169-A25A-C341-891B-A83C0662978A}">
      <dsp:nvSpPr>
        <dsp:cNvPr id="0" name=""/>
        <dsp:cNvSpPr/>
      </dsp:nvSpPr>
      <dsp:spPr>
        <a:xfrm>
          <a:off x="1518" y="2777827"/>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04B856-5EF2-1641-A4A6-7106B95166C1}">
      <dsp:nvSpPr>
        <dsp:cNvPr id="0" name=""/>
        <dsp:cNvSpPr/>
      </dsp:nvSpPr>
      <dsp:spPr>
        <a:xfrm>
          <a:off x="121949" y="2892237"/>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Grade I/II N=3948, Mean=14</a:t>
          </a:r>
        </a:p>
      </dsp:txBody>
      <dsp:txXfrm>
        <a:off x="142108" y="2912396"/>
        <a:ext cx="1043567" cy="647949"/>
      </dsp:txXfrm>
    </dsp:sp>
    <dsp:sp modelId="{4934E26C-4E4D-8446-B96E-18ABDD1C8821}">
      <dsp:nvSpPr>
        <dsp:cNvPr id="0" name=""/>
        <dsp:cNvSpPr/>
      </dsp:nvSpPr>
      <dsp:spPr>
        <a:xfrm>
          <a:off x="1326266" y="2777827"/>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E28667-D7F5-854C-A857-5AB35F1C8D83}">
      <dsp:nvSpPr>
        <dsp:cNvPr id="0" name=""/>
        <dsp:cNvSpPr/>
      </dsp:nvSpPr>
      <dsp:spPr>
        <a:xfrm>
          <a:off x="1446698" y="2892237"/>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Grade III N=583, Mean=22</a:t>
          </a:r>
        </a:p>
      </dsp:txBody>
      <dsp:txXfrm>
        <a:off x="1466857" y="2912396"/>
        <a:ext cx="1043567" cy="647949"/>
      </dsp:txXfrm>
    </dsp:sp>
    <dsp:sp modelId="{BDFE4F53-CEB5-AD45-8C23-FA7F1F1BC478}">
      <dsp:nvSpPr>
        <dsp:cNvPr id="0" name=""/>
        <dsp:cNvSpPr/>
      </dsp:nvSpPr>
      <dsp:spPr>
        <a:xfrm>
          <a:off x="3313390" y="1774330"/>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7561F2-0109-824E-B765-5134985F3140}">
      <dsp:nvSpPr>
        <dsp:cNvPr id="0" name=""/>
        <dsp:cNvSpPr/>
      </dsp:nvSpPr>
      <dsp:spPr>
        <a:xfrm>
          <a:off x="3433822" y="1888740"/>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PR&lt;22.5</a:t>
          </a:r>
        </a:p>
        <a:p>
          <a:pPr marL="0" lvl="0" indent="0" algn="ctr" defTabSz="488950">
            <a:lnSpc>
              <a:spcPct val="90000"/>
            </a:lnSpc>
            <a:spcBef>
              <a:spcPct val="0"/>
            </a:spcBef>
            <a:spcAft>
              <a:spcPct val="35000"/>
            </a:spcAft>
            <a:buNone/>
          </a:pPr>
          <a:r>
            <a:rPr lang="en-US" sz="1100" kern="1200" dirty="0"/>
            <a:t>N=1330, Mean=15</a:t>
          </a:r>
        </a:p>
      </dsp:txBody>
      <dsp:txXfrm>
        <a:off x="3453981" y="1908899"/>
        <a:ext cx="1043567" cy="647949"/>
      </dsp:txXfrm>
    </dsp:sp>
    <dsp:sp modelId="{52BBA0F2-2AA9-BA41-9E2C-D2912ABBEFD3}">
      <dsp:nvSpPr>
        <dsp:cNvPr id="0" name=""/>
        <dsp:cNvSpPr/>
      </dsp:nvSpPr>
      <dsp:spPr>
        <a:xfrm>
          <a:off x="2651015" y="2777827"/>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7BA1B6-6CAA-854E-95EA-8DE7DEBE125B}">
      <dsp:nvSpPr>
        <dsp:cNvPr id="0" name=""/>
        <dsp:cNvSpPr/>
      </dsp:nvSpPr>
      <dsp:spPr>
        <a:xfrm>
          <a:off x="2771447" y="2892237"/>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Grade I/II N=1044, Mean=14</a:t>
          </a:r>
        </a:p>
      </dsp:txBody>
      <dsp:txXfrm>
        <a:off x="2791606" y="2912396"/>
        <a:ext cx="1043567" cy="647949"/>
      </dsp:txXfrm>
    </dsp:sp>
    <dsp:sp modelId="{A98E6B12-0A29-A14F-BD92-7653C716B2B0}">
      <dsp:nvSpPr>
        <dsp:cNvPr id="0" name=""/>
        <dsp:cNvSpPr/>
      </dsp:nvSpPr>
      <dsp:spPr>
        <a:xfrm>
          <a:off x="3975764" y="2777827"/>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81F708-D97B-D74C-9717-498E76748D9F}">
      <dsp:nvSpPr>
        <dsp:cNvPr id="0" name=""/>
        <dsp:cNvSpPr/>
      </dsp:nvSpPr>
      <dsp:spPr>
        <a:xfrm>
          <a:off x="4096196" y="2892237"/>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Grade III N=286, Mean=33.7</a:t>
          </a:r>
        </a:p>
      </dsp:txBody>
      <dsp:txXfrm>
        <a:off x="4116355" y="2912396"/>
        <a:ext cx="1043567" cy="6479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FB086-5D83-084E-B27F-765603FB6C6B}">
      <dsp:nvSpPr>
        <dsp:cNvPr id="0" name=""/>
        <dsp:cNvSpPr/>
      </dsp:nvSpPr>
      <dsp:spPr>
        <a:xfrm>
          <a:off x="3855333" y="2462597"/>
          <a:ext cx="662374" cy="315230"/>
        </a:xfrm>
        <a:custGeom>
          <a:avLst/>
          <a:gdLst/>
          <a:ahLst/>
          <a:cxnLst/>
          <a:rect l="0" t="0" r="0" b="0"/>
          <a:pathLst>
            <a:path>
              <a:moveTo>
                <a:pt x="0" y="0"/>
              </a:moveTo>
              <a:lnTo>
                <a:pt x="0" y="214820"/>
              </a:lnTo>
              <a:lnTo>
                <a:pt x="662374" y="214820"/>
              </a:lnTo>
              <a:lnTo>
                <a:pt x="662374" y="3152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87BDBC-9C58-3146-B618-2EEEEBC3D4BC}">
      <dsp:nvSpPr>
        <dsp:cNvPr id="0" name=""/>
        <dsp:cNvSpPr/>
      </dsp:nvSpPr>
      <dsp:spPr>
        <a:xfrm>
          <a:off x="3192958" y="2462597"/>
          <a:ext cx="662374" cy="315230"/>
        </a:xfrm>
        <a:custGeom>
          <a:avLst/>
          <a:gdLst/>
          <a:ahLst/>
          <a:cxnLst/>
          <a:rect l="0" t="0" r="0" b="0"/>
          <a:pathLst>
            <a:path>
              <a:moveTo>
                <a:pt x="662374" y="0"/>
              </a:moveTo>
              <a:lnTo>
                <a:pt x="662374" y="214820"/>
              </a:lnTo>
              <a:lnTo>
                <a:pt x="0" y="214820"/>
              </a:lnTo>
              <a:lnTo>
                <a:pt x="0" y="3152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EE8A51-A755-1643-9E47-FB8AB4BC3665}">
      <dsp:nvSpPr>
        <dsp:cNvPr id="0" name=""/>
        <dsp:cNvSpPr/>
      </dsp:nvSpPr>
      <dsp:spPr>
        <a:xfrm>
          <a:off x="2530584" y="1459100"/>
          <a:ext cx="1324748" cy="315230"/>
        </a:xfrm>
        <a:custGeom>
          <a:avLst/>
          <a:gdLst/>
          <a:ahLst/>
          <a:cxnLst/>
          <a:rect l="0" t="0" r="0" b="0"/>
          <a:pathLst>
            <a:path>
              <a:moveTo>
                <a:pt x="0" y="0"/>
              </a:moveTo>
              <a:lnTo>
                <a:pt x="0" y="214820"/>
              </a:lnTo>
              <a:lnTo>
                <a:pt x="1324748" y="214820"/>
              </a:lnTo>
              <a:lnTo>
                <a:pt x="1324748" y="3152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997B15-DDB2-EF41-BC8B-9848848094AF}">
      <dsp:nvSpPr>
        <dsp:cNvPr id="0" name=""/>
        <dsp:cNvSpPr/>
      </dsp:nvSpPr>
      <dsp:spPr>
        <a:xfrm>
          <a:off x="1205835" y="2462597"/>
          <a:ext cx="662374" cy="315230"/>
        </a:xfrm>
        <a:custGeom>
          <a:avLst/>
          <a:gdLst/>
          <a:ahLst/>
          <a:cxnLst/>
          <a:rect l="0" t="0" r="0" b="0"/>
          <a:pathLst>
            <a:path>
              <a:moveTo>
                <a:pt x="0" y="0"/>
              </a:moveTo>
              <a:lnTo>
                <a:pt x="0" y="214820"/>
              </a:lnTo>
              <a:lnTo>
                <a:pt x="662374" y="214820"/>
              </a:lnTo>
              <a:lnTo>
                <a:pt x="662374" y="3152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23751A-26F2-8D4C-A099-863749494500}">
      <dsp:nvSpPr>
        <dsp:cNvPr id="0" name=""/>
        <dsp:cNvSpPr/>
      </dsp:nvSpPr>
      <dsp:spPr>
        <a:xfrm>
          <a:off x="543460" y="2462597"/>
          <a:ext cx="662374" cy="315230"/>
        </a:xfrm>
        <a:custGeom>
          <a:avLst/>
          <a:gdLst/>
          <a:ahLst/>
          <a:cxnLst/>
          <a:rect l="0" t="0" r="0" b="0"/>
          <a:pathLst>
            <a:path>
              <a:moveTo>
                <a:pt x="662374" y="0"/>
              </a:moveTo>
              <a:lnTo>
                <a:pt x="662374" y="214820"/>
              </a:lnTo>
              <a:lnTo>
                <a:pt x="0" y="214820"/>
              </a:lnTo>
              <a:lnTo>
                <a:pt x="0" y="3152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2F56F5-0394-B54C-B776-023B370666F3}">
      <dsp:nvSpPr>
        <dsp:cNvPr id="0" name=""/>
        <dsp:cNvSpPr/>
      </dsp:nvSpPr>
      <dsp:spPr>
        <a:xfrm>
          <a:off x="1205835" y="1459100"/>
          <a:ext cx="1324748" cy="315230"/>
        </a:xfrm>
        <a:custGeom>
          <a:avLst/>
          <a:gdLst/>
          <a:ahLst/>
          <a:cxnLst/>
          <a:rect l="0" t="0" r="0" b="0"/>
          <a:pathLst>
            <a:path>
              <a:moveTo>
                <a:pt x="1324748" y="0"/>
              </a:moveTo>
              <a:lnTo>
                <a:pt x="1324748" y="214820"/>
              </a:lnTo>
              <a:lnTo>
                <a:pt x="0" y="214820"/>
              </a:lnTo>
              <a:lnTo>
                <a:pt x="0" y="3152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7D17A4-958C-C244-A53E-98C61A0E1699}">
      <dsp:nvSpPr>
        <dsp:cNvPr id="0" name=""/>
        <dsp:cNvSpPr/>
      </dsp:nvSpPr>
      <dsp:spPr>
        <a:xfrm>
          <a:off x="1988641" y="770833"/>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3A4AF-62F4-8045-B7B1-96E16DEFF8DA}">
      <dsp:nvSpPr>
        <dsp:cNvPr id="0" name=""/>
        <dsp:cNvSpPr/>
      </dsp:nvSpPr>
      <dsp:spPr>
        <a:xfrm>
          <a:off x="2109073" y="885243"/>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All Patients</a:t>
          </a:r>
        </a:p>
      </dsp:txBody>
      <dsp:txXfrm>
        <a:off x="2129232" y="905402"/>
        <a:ext cx="1043567" cy="647949"/>
      </dsp:txXfrm>
    </dsp:sp>
    <dsp:sp modelId="{6523623C-16D7-2946-BAA5-C1815FAC7DF0}">
      <dsp:nvSpPr>
        <dsp:cNvPr id="0" name=""/>
        <dsp:cNvSpPr/>
      </dsp:nvSpPr>
      <dsp:spPr>
        <a:xfrm>
          <a:off x="663892" y="1774330"/>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9C98E-9588-5640-851E-05487DB2BCE9}">
      <dsp:nvSpPr>
        <dsp:cNvPr id="0" name=""/>
        <dsp:cNvSpPr/>
      </dsp:nvSpPr>
      <dsp:spPr>
        <a:xfrm>
          <a:off x="784324" y="1888740"/>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PR&gt;=22.5</a:t>
          </a:r>
        </a:p>
        <a:p>
          <a:pPr marL="0" lvl="0" indent="0" algn="ctr" defTabSz="488950">
            <a:lnSpc>
              <a:spcPct val="90000"/>
            </a:lnSpc>
            <a:spcBef>
              <a:spcPct val="0"/>
            </a:spcBef>
            <a:spcAft>
              <a:spcPct val="35000"/>
            </a:spcAft>
            <a:buNone/>
          </a:pPr>
          <a:r>
            <a:rPr lang="en-US" sz="1100" kern="1200" dirty="0"/>
            <a:t>N=4351, Mean=23.7</a:t>
          </a:r>
        </a:p>
      </dsp:txBody>
      <dsp:txXfrm>
        <a:off x="804483" y="1908899"/>
        <a:ext cx="1043567" cy="647949"/>
      </dsp:txXfrm>
    </dsp:sp>
    <dsp:sp modelId="{D6BDB169-A25A-C341-891B-A83C0662978A}">
      <dsp:nvSpPr>
        <dsp:cNvPr id="0" name=""/>
        <dsp:cNvSpPr/>
      </dsp:nvSpPr>
      <dsp:spPr>
        <a:xfrm>
          <a:off x="1518" y="2777827"/>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04B856-5EF2-1641-A4A6-7106B95166C1}">
      <dsp:nvSpPr>
        <dsp:cNvPr id="0" name=""/>
        <dsp:cNvSpPr/>
      </dsp:nvSpPr>
      <dsp:spPr>
        <a:xfrm>
          <a:off x="121949" y="2892237"/>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Grade I/II N=3948, Mean=14</a:t>
          </a:r>
        </a:p>
      </dsp:txBody>
      <dsp:txXfrm>
        <a:off x="142108" y="2912396"/>
        <a:ext cx="1043567" cy="647949"/>
      </dsp:txXfrm>
    </dsp:sp>
    <dsp:sp modelId="{4934E26C-4E4D-8446-B96E-18ABDD1C8821}">
      <dsp:nvSpPr>
        <dsp:cNvPr id="0" name=""/>
        <dsp:cNvSpPr/>
      </dsp:nvSpPr>
      <dsp:spPr>
        <a:xfrm>
          <a:off x="1326266" y="2777827"/>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E28667-D7F5-854C-A857-5AB35F1C8D83}">
      <dsp:nvSpPr>
        <dsp:cNvPr id="0" name=""/>
        <dsp:cNvSpPr/>
      </dsp:nvSpPr>
      <dsp:spPr>
        <a:xfrm>
          <a:off x="1446698" y="2892237"/>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Grade III N=583, Mean=22</a:t>
          </a:r>
        </a:p>
      </dsp:txBody>
      <dsp:txXfrm>
        <a:off x="1466857" y="2912396"/>
        <a:ext cx="1043567" cy="647949"/>
      </dsp:txXfrm>
    </dsp:sp>
    <dsp:sp modelId="{BDFE4F53-CEB5-AD45-8C23-FA7F1F1BC478}">
      <dsp:nvSpPr>
        <dsp:cNvPr id="0" name=""/>
        <dsp:cNvSpPr/>
      </dsp:nvSpPr>
      <dsp:spPr>
        <a:xfrm>
          <a:off x="3313390" y="1774330"/>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7561F2-0109-824E-B765-5134985F3140}">
      <dsp:nvSpPr>
        <dsp:cNvPr id="0" name=""/>
        <dsp:cNvSpPr/>
      </dsp:nvSpPr>
      <dsp:spPr>
        <a:xfrm>
          <a:off x="3433822" y="1888740"/>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PR&lt;22.5</a:t>
          </a:r>
        </a:p>
        <a:p>
          <a:pPr marL="0" lvl="0" indent="0" algn="ctr" defTabSz="488950">
            <a:lnSpc>
              <a:spcPct val="90000"/>
            </a:lnSpc>
            <a:spcBef>
              <a:spcPct val="0"/>
            </a:spcBef>
            <a:spcAft>
              <a:spcPct val="35000"/>
            </a:spcAft>
            <a:buNone/>
          </a:pPr>
          <a:r>
            <a:rPr lang="en-US" sz="1100" kern="1200" dirty="0"/>
            <a:t>N=1330, Mean=15</a:t>
          </a:r>
        </a:p>
      </dsp:txBody>
      <dsp:txXfrm>
        <a:off x="3453981" y="1908899"/>
        <a:ext cx="1043567" cy="647949"/>
      </dsp:txXfrm>
    </dsp:sp>
    <dsp:sp modelId="{52BBA0F2-2AA9-BA41-9E2C-D2912ABBEFD3}">
      <dsp:nvSpPr>
        <dsp:cNvPr id="0" name=""/>
        <dsp:cNvSpPr/>
      </dsp:nvSpPr>
      <dsp:spPr>
        <a:xfrm>
          <a:off x="2651015" y="2777827"/>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7BA1B6-6CAA-854E-95EA-8DE7DEBE125B}">
      <dsp:nvSpPr>
        <dsp:cNvPr id="0" name=""/>
        <dsp:cNvSpPr/>
      </dsp:nvSpPr>
      <dsp:spPr>
        <a:xfrm>
          <a:off x="2771447" y="2892237"/>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Grade I/II N=1044, Mean=14</a:t>
          </a:r>
        </a:p>
      </dsp:txBody>
      <dsp:txXfrm>
        <a:off x="2791606" y="2912396"/>
        <a:ext cx="1043567" cy="647949"/>
      </dsp:txXfrm>
    </dsp:sp>
    <dsp:sp modelId="{A98E6B12-0A29-A14F-BD92-7653C716B2B0}">
      <dsp:nvSpPr>
        <dsp:cNvPr id="0" name=""/>
        <dsp:cNvSpPr/>
      </dsp:nvSpPr>
      <dsp:spPr>
        <a:xfrm>
          <a:off x="3975764" y="2777827"/>
          <a:ext cx="1083885" cy="688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81F708-D97B-D74C-9717-498E76748D9F}">
      <dsp:nvSpPr>
        <dsp:cNvPr id="0" name=""/>
        <dsp:cNvSpPr/>
      </dsp:nvSpPr>
      <dsp:spPr>
        <a:xfrm>
          <a:off x="4096196" y="2892237"/>
          <a:ext cx="1083885" cy="688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Grade III N=286, Mean=33.7</a:t>
          </a:r>
        </a:p>
      </dsp:txBody>
      <dsp:txXfrm>
        <a:off x="4116355" y="2912396"/>
        <a:ext cx="1043567" cy="6479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20429-C64B-4A4F-B4DE-11AA7E314EA5}" type="datetimeFigureOut">
              <a:rPr lang="en-US" smtClean="0"/>
              <a:t>11/18/25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D2577A-C203-774C-8A72-7142F2761A1C}" type="slidenum">
              <a:rPr lang="en-US" smtClean="0"/>
              <a:t>‹#›</a:t>
            </a:fld>
            <a:endParaRPr lang="en-US"/>
          </a:p>
        </p:txBody>
      </p:sp>
    </p:spTree>
    <p:extLst>
      <p:ext uri="{BB962C8B-B14F-4D97-AF65-F5344CB8AC3E}">
        <p14:creationId xmlns:p14="http://schemas.microsoft.com/office/powerpoint/2010/main" val="2617687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7C6D5C5C-A06F-B243-84F7-F0D9B1E5E54C}"/>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140912B5-7F18-EB4E-9424-8D20DA673D43}"/>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CART generated with the initial split on the presence or absence of liver metastases (default tree).</a:t>
            </a:r>
          </a:p>
        </p:txBody>
      </p:sp>
    </p:spTree>
    <p:extLst>
      <p:ext uri="{BB962C8B-B14F-4D97-AF65-F5344CB8AC3E}">
        <p14:creationId xmlns:p14="http://schemas.microsoft.com/office/powerpoint/2010/main" val="2231390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D1E1-4815-DE43-835F-1A0E8BA19D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BE1A57-4853-BC49-A947-156E457107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99C8BC-7B77-8947-B268-0A7FA91E673E}"/>
              </a:ext>
            </a:extLst>
          </p:cNvPr>
          <p:cNvSpPr>
            <a:spLocks noGrp="1"/>
          </p:cNvSpPr>
          <p:nvPr>
            <p:ph type="dt" sz="half" idx="10"/>
          </p:nvPr>
        </p:nvSpPr>
        <p:spPr/>
        <p:txBody>
          <a:bodyPr/>
          <a:lstStyle/>
          <a:p>
            <a:fld id="{FF29BE24-9DA6-A54C-8A20-DFBEFB812463}" type="datetimeFigureOut">
              <a:rPr lang="en-US" smtClean="0"/>
              <a:t>11/18/25</a:t>
            </a:fld>
            <a:endParaRPr lang="en-US"/>
          </a:p>
        </p:txBody>
      </p:sp>
      <p:sp>
        <p:nvSpPr>
          <p:cNvPr id="5" name="Footer Placeholder 4">
            <a:extLst>
              <a:ext uri="{FF2B5EF4-FFF2-40B4-BE49-F238E27FC236}">
                <a16:creationId xmlns:a16="http://schemas.microsoft.com/office/drawing/2014/main" id="{41C01D3A-0130-CC4E-87F5-FDD638E79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E5F71-5E7C-AF4E-97A2-3DE2F301F9BC}"/>
              </a:ext>
            </a:extLst>
          </p:cNvPr>
          <p:cNvSpPr>
            <a:spLocks noGrp="1"/>
          </p:cNvSpPr>
          <p:nvPr>
            <p:ph type="sldNum" sz="quarter" idx="12"/>
          </p:nvPr>
        </p:nvSpPr>
        <p:spPr/>
        <p:txBody>
          <a:bodyPr/>
          <a:lstStyle/>
          <a:p>
            <a:fld id="{3AED1186-1D7D-AF4D-99B6-70AB9550EA84}" type="slidenum">
              <a:rPr lang="en-US" smtClean="0"/>
              <a:t>‹#›</a:t>
            </a:fld>
            <a:endParaRPr lang="en-US"/>
          </a:p>
        </p:txBody>
      </p:sp>
    </p:spTree>
    <p:extLst>
      <p:ext uri="{BB962C8B-B14F-4D97-AF65-F5344CB8AC3E}">
        <p14:creationId xmlns:p14="http://schemas.microsoft.com/office/powerpoint/2010/main" val="4290373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D3FEC-7791-0145-A89E-268199AE7F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55370C-80F2-0B48-A627-AE1D71E8B1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BBE16-BAD7-A94C-9B80-200E8C3057CF}"/>
              </a:ext>
            </a:extLst>
          </p:cNvPr>
          <p:cNvSpPr>
            <a:spLocks noGrp="1"/>
          </p:cNvSpPr>
          <p:nvPr>
            <p:ph type="dt" sz="half" idx="10"/>
          </p:nvPr>
        </p:nvSpPr>
        <p:spPr/>
        <p:txBody>
          <a:bodyPr/>
          <a:lstStyle/>
          <a:p>
            <a:fld id="{FF29BE24-9DA6-A54C-8A20-DFBEFB812463}" type="datetimeFigureOut">
              <a:rPr lang="en-US" smtClean="0"/>
              <a:t>11/18/25</a:t>
            </a:fld>
            <a:endParaRPr lang="en-US"/>
          </a:p>
        </p:txBody>
      </p:sp>
      <p:sp>
        <p:nvSpPr>
          <p:cNvPr id="5" name="Footer Placeholder 4">
            <a:extLst>
              <a:ext uri="{FF2B5EF4-FFF2-40B4-BE49-F238E27FC236}">
                <a16:creationId xmlns:a16="http://schemas.microsoft.com/office/drawing/2014/main" id="{2D56F633-0B96-194E-B983-178BCB006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FA879-E4F9-FF4C-941F-0DFFACFDD71B}"/>
              </a:ext>
            </a:extLst>
          </p:cNvPr>
          <p:cNvSpPr>
            <a:spLocks noGrp="1"/>
          </p:cNvSpPr>
          <p:nvPr>
            <p:ph type="sldNum" sz="quarter" idx="12"/>
          </p:nvPr>
        </p:nvSpPr>
        <p:spPr/>
        <p:txBody>
          <a:bodyPr/>
          <a:lstStyle/>
          <a:p>
            <a:fld id="{3AED1186-1D7D-AF4D-99B6-70AB9550EA84}" type="slidenum">
              <a:rPr lang="en-US" smtClean="0"/>
              <a:t>‹#›</a:t>
            </a:fld>
            <a:endParaRPr lang="en-US"/>
          </a:p>
        </p:txBody>
      </p:sp>
    </p:spTree>
    <p:extLst>
      <p:ext uri="{BB962C8B-B14F-4D97-AF65-F5344CB8AC3E}">
        <p14:creationId xmlns:p14="http://schemas.microsoft.com/office/powerpoint/2010/main" val="1976421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696677-453C-4B4C-9E90-358EF803BF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D5DE7A-A102-3542-BBA3-1D07F515C8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1A362-9F0F-BC4C-BFB1-4ED3A68A183B}"/>
              </a:ext>
            </a:extLst>
          </p:cNvPr>
          <p:cNvSpPr>
            <a:spLocks noGrp="1"/>
          </p:cNvSpPr>
          <p:nvPr>
            <p:ph type="dt" sz="half" idx="10"/>
          </p:nvPr>
        </p:nvSpPr>
        <p:spPr/>
        <p:txBody>
          <a:bodyPr/>
          <a:lstStyle/>
          <a:p>
            <a:fld id="{FF29BE24-9DA6-A54C-8A20-DFBEFB812463}" type="datetimeFigureOut">
              <a:rPr lang="en-US" smtClean="0"/>
              <a:t>11/18/25</a:t>
            </a:fld>
            <a:endParaRPr lang="en-US"/>
          </a:p>
        </p:txBody>
      </p:sp>
      <p:sp>
        <p:nvSpPr>
          <p:cNvPr id="5" name="Footer Placeholder 4">
            <a:extLst>
              <a:ext uri="{FF2B5EF4-FFF2-40B4-BE49-F238E27FC236}">
                <a16:creationId xmlns:a16="http://schemas.microsoft.com/office/drawing/2014/main" id="{B5FF824F-22ED-4B41-9316-A2C2945B4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974EC-815F-8044-98C6-196DF92A259F}"/>
              </a:ext>
            </a:extLst>
          </p:cNvPr>
          <p:cNvSpPr>
            <a:spLocks noGrp="1"/>
          </p:cNvSpPr>
          <p:nvPr>
            <p:ph type="sldNum" sz="quarter" idx="12"/>
          </p:nvPr>
        </p:nvSpPr>
        <p:spPr/>
        <p:txBody>
          <a:bodyPr/>
          <a:lstStyle/>
          <a:p>
            <a:fld id="{3AED1186-1D7D-AF4D-99B6-70AB9550EA84}" type="slidenum">
              <a:rPr lang="en-US" smtClean="0"/>
              <a:t>‹#›</a:t>
            </a:fld>
            <a:endParaRPr lang="en-US"/>
          </a:p>
        </p:txBody>
      </p:sp>
    </p:spTree>
    <p:extLst>
      <p:ext uri="{BB962C8B-B14F-4D97-AF65-F5344CB8AC3E}">
        <p14:creationId xmlns:p14="http://schemas.microsoft.com/office/powerpoint/2010/main" val="1423307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740D-1EDB-5347-9D56-A119C67ABF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00A3CA-1BAC-E347-90C4-8C6CED02E2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C8591-9AF6-104E-8D61-DA5324793EE3}"/>
              </a:ext>
            </a:extLst>
          </p:cNvPr>
          <p:cNvSpPr>
            <a:spLocks noGrp="1"/>
          </p:cNvSpPr>
          <p:nvPr>
            <p:ph type="dt" sz="half" idx="10"/>
          </p:nvPr>
        </p:nvSpPr>
        <p:spPr/>
        <p:txBody>
          <a:bodyPr/>
          <a:lstStyle/>
          <a:p>
            <a:fld id="{FF29BE24-9DA6-A54C-8A20-DFBEFB812463}" type="datetimeFigureOut">
              <a:rPr lang="en-US" smtClean="0"/>
              <a:t>11/18/25</a:t>
            </a:fld>
            <a:endParaRPr lang="en-US"/>
          </a:p>
        </p:txBody>
      </p:sp>
      <p:sp>
        <p:nvSpPr>
          <p:cNvPr id="5" name="Footer Placeholder 4">
            <a:extLst>
              <a:ext uri="{FF2B5EF4-FFF2-40B4-BE49-F238E27FC236}">
                <a16:creationId xmlns:a16="http://schemas.microsoft.com/office/drawing/2014/main" id="{8CCB679B-EC56-7348-9ACA-DE0AA8967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1A67C-A66F-D04F-A6CB-68206D9752ED}"/>
              </a:ext>
            </a:extLst>
          </p:cNvPr>
          <p:cNvSpPr>
            <a:spLocks noGrp="1"/>
          </p:cNvSpPr>
          <p:nvPr>
            <p:ph type="sldNum" sz="quarter" idx="12"/>
          </p:nvPr>
        </p:nvSpPr>
        <p:spPr/>
        <p:txBody>
          <a:bodyPr/>
          <a:lstStyle/>
          <a:p>
            <a:fld id="{3AED1186-1D7D-AF4D-99B6-70AB9550EA84}" type="slidenum">
              <a:rPr lang="en-US" smtClean="0"/>
              <a:t>‹#›</a:t>
            </a:fld>
            <a:endParaRPr lang="en-US"/>
          </a:p>
        </p:txBody>
      </p:sp>
    </p:spTree>
    <p:extLst>
      <p:ext uri="{BB962C8B-B14F-4D97-AF65-F5344CB8AC3E}">
        <p14:creationId xmlns:p14="http://schemas.microsoft.com/office/powerpoint/2010/main" val="248204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C9DB-3E2E-AA4E-B41D-E1C293F34D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D87E67-F8E9-7748-9EDF-2AAA3FE4E1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88C3B3-FC9D-F841-A3BA-AA016A3A8744}"/>
              </a:ext>
            </a:extLst>
          </p:cNvPr>
          <p:cNvSpPr>
            <a:spLocks noGrp="1"/>
          </p:cNvSpPr>
          <p:nvPr>
            <p:ph type="dt" sz="half" idx="10"/>
          </p:nvPr>
        </p:nvSpPr>
        <p:spPr/>
        <p:txBody>
          <a:bodyPr/>
          <a:lstStyle/>
          <a:p>
            <a:fld id="{FF29BE24-9DA6-A54C-8A20-DFBEFB812463}" type="datetimeFigureOut">
              <a:rPr lang="en-US" smtClean="0"/>
              <a:t>11/18/25</a:t>
            </a:fld>
            <a:endParaRPr lang="en-US"/>
          </a:p>
        </p:txBody>
      </p:sp>
      <p:sp>
        <p:nvSpPr>
          <p:cNvPr id="5" name="Footer Placeholder 4">
            <a:extLst>
              <a:ext uri="{FF2B5EF4-FFF2-40B4-BE49-F238E27FC236}">
                <a16:creationId xmlns:a16="http://schemas.microsoft.com/office/drawing/2014/main" id="{2106A5E1-4354-284B-AC64-9DF91F944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BE7BF-1242-4E4B-9397-F4B1B2D0B57E}"/>
              </a:ext>
            </a:extLst>
          </p:cNvPr>
          <p:cNvSpPr>
            <a:spLocks noGrp="1"/>
          </p:cNvSpPr>
          <p:nvPr>
            <p:ph type="sldNum" sz="quarter" idx="12"/>
          </p:nvPr>
        </p:nvSpPr>
        <p:spPr/>
        <p:txBody>
          <a:bodyPr/>
          <a:lstStyle/>
          <a:p>
            <a:fld id="{3AED1186-1D7D-AF4D-99B6-70AB9550EA84}" type="slidenum">
              <a:rPr lang="en-US" smtClean="0"/>
              <a:t>‹#›</a:t>
            </a:fld>
            <a:endParaRPr lang="en-US"/>
          </a:p>
        </p:txBody>
      </p:sp>
    </p:spTree>
    <p:extLst>
      <p:ext uri="{BB962C8B-B14F-4D97-AF65-F5344CB8AC3E}">
        <p14:creationId xmlns:p14="http://schemas.microsoft.com/office/powerpoint/2010/main" val="437595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58EA2-21B7-004F-B732-61A7FFFA51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0BCEA-9D1E-BA40-A37A-1DA481C1A0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F1620D-C169-1549-BFFE-3785B89814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EFFFEE-175A-AB43-8038-B5DA4A272FCE}"/>
              </a:ext>
            </a:extLst>
          </p:cNvPr>
          <p:cNvSpPr>
            <a:spLocks noGrp="1"/>
          </p:cNvSpPr>
          <p:nvPr>
            <p:ph type="dt" sz="half" idx="10"/>
          </p:nvPr>
        </p:nvSpPr>
        <p:spPr/>
        <p:txBody>
          <a:bodyPr/>
          <a:lstStyle/>
          <a:p>
            <a:fld id="{FF29BE24-9DA6-A54C-8A20-DFBEFB812463}" type="datetimeFigureOut">
              <a:rPr lang="en-US" smtClean="0"/>
              <a:t>11/18/25</a:t>
            </a:fld>
            <a:endParaRPr lang="en-US"/>
          </a:p>
        </p:txBody>
      </p:sp>
      <p:sp>
        <p:nvSpPr>
          <p:cNvPr id="6" name="Footer Placeholder 5">
            <a:extLst>
              <a:ext uri="{FF2B5EF4-FFF2-40B4-BE49-F238E27FC236}">
                <a16:creationId xmlns:a16="http://schemas.microsoft.com/office/drawing/2014/main" id="{3303CB03-1C0B-6542-B870-B4823B05A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A0BC48-CD75-9749-8947-94F115856677}"/>
              </a:ext>
            </a:extLst>
          </p:cNvPr>
          <p:cNvSpPr>
            <a:spLocks noGrp="1"/>
          </p:cNvSpPr>
          <p:nvPr>
            <p:ph type="sldNum" sz="quarter" idx="12"/>
          </p:nvPr>
        </p:nvSpPr>
        <p:spPr/>
        <p:txBody>
          <a:bodyPr/>
          <a:lstStyle/>
          <a:p>
            <a:fld id="{3AED1186-1D7D-AF4D-99B6-70AB9550EA84}" type="slidenum">
              <a:rPr lang="en-US" smtClean="0"/>
              <a:t>‹#›</a:t>
            </a:fld>
            <a:endParaRPr lang="en-US"/>
          </a:p>
        </p:txBody>
      </p:sp>
    </p:spTree>
    <p:extLst>
      <p:ext uri="{BB962C8B-B14F-4D97-AF65-F5344CB8AC3E}">
        <p14:creationId xmlns:p14="http://schemas.microsoft.com/office/powerpoint/2010/main" val="253253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6B641-7881-7846-8C70-0FF55C2A0E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C9473A-D38F-7E42-983E-30B08663D7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485F3C-0F75-D649-9D02-AFC99DFE2F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BDF6CE-BB1E-5C49-8139-BDE56B0792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7D7A4E-487F-F343-B8EA-9562507F8B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C8A443-4953-E74A-9E20-074D0B0E2378}"/>
              </a:ext>
            </a:extLst>
          </p:cNvPr>
          <p:cNvSpPr>
            <a:spLocks noGrp="1"/>
          </p:cNvSpPr>
          <p:nvPr>
            <p:ph type="dt" sz="half" idx="10"/>
          </p:nvPr>
        </p:nvSpPr>
        <p:spPr/>
        <p:txBody>
          <a:bodyPr/>
          <a:lstStyle/>
          <a:p>
            <a:fld id="{FF29BE24-9DA6-A54C-8A20-DFBEFB812463}" type="datetimeFigureOut">
              <a:rPr lang="en-US" smtClean="0"/>
              <a:t>11/18/25</a:t>
            </a:fld>
            <a:endParaRPr lang="en-US"/>
          </a:p>
        </p:txBody>
      </p:sp>
      <p:sp>
        <p:nvSpPr>
          <p:cNvPr id="8" name="Footer Placeholder 7">
            <a:extLst>
              <a:ext uri="{FF2B5EF4-FFF2-40B4-BE49-F238E27FC236}">
                <a16:creationId xmlns:a16="http://schemas.microsoft.com/office/drawing/2014/main" id="{ED266481-DF53-2849-A986-2B6320FB5C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08008E-1928-0F4C-93DA-6C96FD59F41C}"/>
              </a:ext>
            </a:extLst>
          </p:cNvPr>
          <p:cNvSpPr>
            <a:spLocks noGrp="1"/>
          </p:cNvSpPr>
          <p:nvPr>
            <p:ph type="sldNum" sz="quarter" idx="12"/>
          </p:nvPr>
        </p:nvSpPr>
        <p:spPr/>
        <p:txBody>
          <a:bodyPr/>
          <a:lstStyle/>
          <a:p>
            <a:fld id="{3AED1186-1D7D-AF4D-99B6-70AB9550EA84}" type="slidenum">
              <a:rPr lang="en-US" smtClean="0"/>
              <a:t>‹#›</a:t>
            </a:fld>
            <a:endParaRPr lang="en-US"/>
          </a:p>
        </p:txBody>
      </p:sp>
    </p:spTree>
    <p:extLst>
      <p:ext uri="{BB962C8B-B14F-4D97-AF65-F5344CB8AC3E}">
        <p14:creationId xmlns:p14="http://schemas.microsoft.com/office/powerpoint/2010/main" val="3459532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77DF-AD8D-2B46-8C4D-CAB8C1440A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9E00D6-CE0A-E94D-95B2-41DBFFA360B9}"/>
              </a:ext>
            </a:extLst>
          </p:cNvPr>
          <p:cNvSpPr>
            <a:spLocks noGrp="1"/>
          </p:cNvSpPr>
          <p:nvPr>
            <p:ph type="dt" sz="half" idx="10"/>
          </p:nvPr>
        </p:nvSpPr>
        <p:spPr/>
        <p:txBody>
          <a:bodyPr/>
          <a:lstStyle/>
          <a:p>
            <a:fld id="{FF29BE24-9DA6-A54C-8A20-DFBEFB812463}" type="datetimeFigureOut">
              <a:rPr lang="en-US" smtClean="0"/>
              <a:t>11/18/25</a:t>
            </a:fld>
            <a:endParaRPr lang="en-US"/>
          </a:p>
        </p:txBody>
      </p:sp>
      <p:sp>
        <p:nvSpPr>
          <p:cNvPr id="4" name="Footer Placeholder 3">
            <a:extLst>
              <a:ext uri="{FF2B5EF4-FFF2-40B4-BE49-F238E27FC236}">
                <a16:creationId xmlns:a16="http://schemas.microsoft.com/office/drawing/2014/main" id="{0D51F1EE-39E0-F14B-BB65-5FC39BF8E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F17EB3-06A6-D44B-8768-7DF03E33AC3D}"/>
              </a:ext>
            </a:extLst>
          </p:cNvPr>
          <p:cNvSpPr>
            <a:spLocks noGrp="1"/>
          </p:cNvSpPr>
          <p:nvPr>
            <p:ph type="sldNum" sz="quarter" idx="12"/>
          </p:nvPr>
        </p:nvSpPr>
        <p:spPr/>
        <p:txBody>
          <a:bodyPr/>
          <a:lstStyle/>
          <a:p>
            <a:fld id="{3AED1186-1D7D-AF4D-99B6-70AB9550EA84}" type="slidenum">
              <a:rPr lang="en-US" smtClean="0"/>
              <a:t>‹#›</a:t>
            </a:fld>
            <a:endParaRPr lang="en-US"/>
          </a:p>
        </p:txBody>
      </p:sp>
    </p:spTree>
    <p:extLst>
      <p:ext uri="{BB962C8B-B14F-4D97-AF65-F5344CB8AC3E}">
        <p14:creationId xmlns:p14="http://schemas.microsoft.com/office/powerpoint/2010/main" val="1527621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D4713-F3F7-9049-876A-9F8A2E8B8F0D}"/>
              </a:ext>
            </a:extLst>
          </p:cNvPr>
          <p:cNvSpPr>
            <a:spLocks noGrp="1"/>
          </p:cNvSpPr>
          <p:nvPr>
            <p:ph type="dt" sz="half" idx="10"/>
          </p:nvPr>
        </p:nvSpPr>
        <p:spPr/>
        <p:txBody>
          <a:bodyPr/>
          <a:lstStyle/>
          <a:p>
            <a:fld id="{FF29BE24-9DA6-A54C-8A20-DFBEFB812463}" type="datetimeFigureOut">
              <a:rPr lang="en-US" smtClean="0"/>
              <a:t>11/18/25</a:t>
            </a:fld>
            <a:endParaRPr lang="en-US"/>
          </a:p>
        </p:txBody>
      </p:sp>
      <p:sp>
        <p:nvSpPr>
          <p:cNvPr id="3" name="Footer Placeholder 2">
            <a:extLst>
              <a:ext uri="{FF2B5EF4-FFF2-40B4-BE49-F238E27FC236}">
                <a16:creationId xmlns:a16="http://schemas.microsoft.com/office/drawing/2014/main" id="{C16FDD12-B2F4-C246-AC2D-67622CD89C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91B51F-64DB-B740-9D63-137A1D66E217}"/>
              </a:ext>
            </a:extLst>
          </p:cNvPr>
          <p:cNvSpPr>
            <a:spLocks noGrp="1"/>
          </p:cNvSpPr>
          <p:nvPr>
            <p:ph type="sldNum" sz="quarter" idx="12"/>
          </p:nvPr>
        </p:nvSpPr>
        <p:spPr/>
        <p:txBody>
          <a:bodyPr/>
          <a:lstStyle/>
          <a:p>
            <a:fld id="{3AED1186-1D7D-AF4D-99B6-70AB9550EA84}" type="slidenum">
              <a:rPr lang="en-US" smtClean="0"/>
              <a:t>‹#›</a:t>
            </a:fld>
            <a:endParaRPr lang="en-US"/>
          </a:p>
        </p:txBody>
      </p:sp>
    </p:spTree>
    <p:extLst>
      <p:ext uri="{BB962C8B-B14F-4D97-AF65-F5344CB8AC3E}">
        <p14:creationId xmlns:p14="http://schemas.microsoft.com/office/powerpoint/2010/main" val="955310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A3BB7-07EF-F643-9BCC-89BF3F11D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8AF363-7C93-0343-9369-690ADEDAA4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766E36-6B95-7640-9524-A35F2E793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728F46-795F-A341-BA0D-FD2625CD14C5}"/>
              </a:ext>
            </a:extLst>
          </p:cNvPr>
          <p:cNvSpPr>
            <a:spLocks noGrp="1"/>
          </p:cNvSpPr>
          <p:nvPr>
            <p:ph type="dt" sz="half" idx="10"/>
          </p:nvPr>
        </p:nvSpPr>
        <p:spPr/>
        <p:txBody>
          <a:bodyPr/>
          <a:lstStyle/>
          <a:p>
            <a:fld id="{FF29BE24-9DA6-A54C-8A20-DFBEFB812463}" type="datetimeFigureOut">
              <a:rPr lang="en-US" smtClean="0"/>
              <a:t>11/18/25</a:t>
            </a:fld>
            <a:endParaRPr lang="en-US"/>
          </a:p>
        </p:txBody>
      </p:sp>
      <p:sp>
        <p:nvSpPr>
          <p:cNvPr id="6" name="Footer Placeholder 5">
            <a:extLst>
              <a:ext uri="{FF2B5EF4-FFF2-40B4-BE49-F238E27FC236}">
                <a16:creationId xmlns:a16="http://schemas.microsoft.com/office/drawing/2014/main" id="{2FC1D298-5B94-814F-9282-794D0DBBB2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555EA-AED4-3B4C-B285-CFB6DE1D808F}"/>
              </a:ext>
            </a:extLst>
          </p:cNvPr>
          <p:cNvSpPr>
            <a:spLocks noGrp="1"/>
          </p:cNvSpPr>
          <p:nvPr>
            <p:ph type="sldNum" sz="quarter" idx="12"/>
          </p:nvPr>
        </p:nvSpPr>
        <p:spPr/>
        <p:txBody>
          <a:bodyPr/>
          <a:lstStyle/>
          <a:p>
            <a:fld id="{3AED1186-1D7D-AF4D-99B6-70AB9550EA84}" type="slidenum">
              <a:rPr lang="en-US" smtClean="0"/>
              <a:t>‹#›</a:t>
            </a:fld>
            <a:endParaRPr lang="en-US"/>
          </a:p>
        </p:txBody>
      </p:sp>
    </p:spTree>
    <p:extLst>
      <p:ext uri="{BB962C8B-B14F-4D97-AF65-F5344CB8AC3E}">
        <p14:creationId xmlns:p14="http://schemas.microsoft.com/office/powerpoint/2010/main" val="43712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7E445-664B-1A46-973D-D2599D629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195001-CEBE-FF44-8B29-2669D68918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76E690-3570-B344-8602-EAF80EF08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19C7CD-6BD0-3446-8428-06F432F4CA15}"/>
              </a:ext>
            </a:extLst>
          </p:cNvPr>
          <p:cNvSpPr>
            <a:spLocks noGrp="1"/>
          </p:cNvSpPr>
          <p:nvPr>
            <p:ph type="dt" sz="half" idx="10"/>
          </p:nvPr>
        </p:nvSpPr>
        <p:spPr/>
        <p:txBody>
          <a:bodyPr/>
          <a:lstStyle/>
          <a:p>
            <a:fld id="{FF29BE24-9DA6-A54C-8A20-DFBEFB812463}" type="datetimeFigureOut">
              <a:rPr lang="en-US" smtClean="0"/>
              <a:t>11/18/25</a:t>
            </a:fld>
            <a:endParaRPr lang="en-US"/>
          </a:p>
        </p:txBody>
      </p:sp>
      <p:sp>
        <p:nvSpPr>
          <p:cNvPr id="6" name="Footer Placeholder 5">
            <a:extLst>
              <a:ext uri="{FF2B5EF4-FFF2-40B4-BE49-F238E27FC236}">
                <a16:creationId xmlns:a16="http://schemas.microsoft.com/office/drawing/2014/main" id="{E7EC6EA9-EC36-BF46-BF58-7B510498C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522F6-92B5-6743-A9AF-025656673EBE}"/>
              </a:ext>
            </a:extLst>
          </p:cNvPr>
          <p:cNvSpPr>
            <a:spLocks noGrp="1"/>
          </p:cNvSpPr>
          <p:nvPr>
            <p:ph type="sldNum" sz="quarter" idx="12"/>
          </p:nvPr>
        </p:nvSpPr>
        <p:spPr/>
        <p:txBody>
          <a:bodyPr/>
          <a:lstStyle/>
          <a:p>
            <a:fld id="{3AED1186-1D7D-AF4D-99B6-70AB9550EA84}" type="slidenum">
              <a:rPr lang="en-US" smtClean="0"/>
              <a:t>‹#›</a:t>
            </a:fld>
            <a:endParaRPr lang="en-US"/>
          </a:p>
        </p:txBody>
      </p:sp>
    </p:spTree>
    <p:extLst>
      <p:ext uri="{BB962C8B-B14F-4D97-AF65-F5344CB8AC3E}">
        <p14:creationId xmlns:p14="http://schemas.microsoft.com/office/powerpoint/2010/main" val="1296741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EE2854-B978-9D47-B5B9-BEAE56175D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4AF039-99CE-BC49-89FA-EE4BD0C545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160A0-9987-7A40-8900-3FE0472377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9BE24-9DA6-A54C-8A20-DFBEFB812463}" type="datetimeFigureOut">
              <a:rPr lang="en-US" smtClean="0"/>
              <a:t>11/18/25</a:t>
            </a:fld>
            <a:endParaRPr lang="en-US"/>
          </a:p>
        </p:txBody>
      </p:sp>
      <p:sp>
        <p:nvSpPr>
          <p:cNvPr id="5" name="Footer Placeholder 4">
            <a:extLst>
              <a:ext uri="{FF2B5EF4-FFF2-40B4-BE49-F238E27FC236}">
                <a16:creationId xmlns:a16="http://schemas.microsoft.com/office/drawing/2014/main" id="{81F6DD2E-8024-B64C-850F-BD301CA62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3C866E-6C90-894A-A04F-3E4FE5E990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ED1186-1D7D-AF4D-99B6-70AB9550EA84}" type="slidenum">
              <a:rPr lang="en-US" smtClean="0"/>
              <a:t>‹#›</a:t>
            </a:fld>
            <a:endParaRPr lang="en-US"/>
          </a:p>
        </p:txBody>
      </p:sp>
    </p:spTree>
    <p:extLst>
      <p:ext uri="{BB962C8B-B14F-4D97-AF65-F5344CB8AC3E}">
        <p14:creationId xmlns:p14="http://schemas.microsoft.com/office/powerpoint/2010/main" val="84132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5ED5-60A5-5844-B572-A7E4CF983A41}"/>
              </a:ext>
            </a:extLst>
          </p:cNvPr>
          <p:cNvSpPr>
            <a:spLocks noGrp="1"/>
          </p:cNvSpPr>
          <p:nvPr>
            <p:ph type="ctrTitle"/>
          </p:nvPr>
        </p:nvSpPr>
        <p:spPr/>
        <p:txBody>
          <a:bodyPr/>
          <a:lstStyle/>
          <a:p>
            <a:r>
              <a:rPr lang="en-US" dirty="0"/>
              <a:t>Biostatistics</a:t>
            </a:r>
            <a:br>
              <a:rPr lang="en-US" dirty="0"/>
            </a:br>
            <a:endParaRPr lang="en-US" dirty="0"/>
          </a:p>
        </p:txBody>
      </p:sp>
      <p:sp>
        <p:nvSpPr>
          <p:cNvPr id="3" name="Subtitle 2">
            <a:extLst>
              <a:ext uri="{FF2B5EF4-FFF2-40B4-BE49-F238E27FC236}">
                <a16:creationId xmlns:a16="http://schemas.microsoft.com/office/drawing/2014/main" id="{40445131-5566-2547-B0E7-87D155DFF76C}"/>
              </a:ext>
            </a:extLst>
          </p:cNvPr>
          <p:cNvSpPr>
            <a:spLocks noGrp="1"/>
          </p:cNvSpPr>
          <p:nvPr>
            <p:ph type="subTitle" idx="1"/>
          </p:nvPr>
        </p:nvSpPr>
        <p:spPr/>
        <p:txBody>
          <a:bodyPr/>
          <a:lstStyle/>
          <a:p>
            <a:r>
              <a:rPr lang="en-US" dirty="0"/>
              <a:t>Mithat Gonen</a:t>
            </a:r>
          </a:p>
          <a:p>
            <a:r>
              <a:rPr lang="en-US" dirty="0"/>
              <a:t>Brenden Bready</a:t>
            </a:r>
          </a:p>
        </p:txBody>
      </p:sp>
    </p:spTree>
    <p:extLst>
      <p:ext uri="{BB962C8B-B14F-4D97-AF65-F5344CB8AC3E}">
        <p14:creationId xmlns:p14="http://schemas.microsoft.com/office/powerpoint/2010/main" val="2841002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73CC-81BF-26F9-FA37-ABD55C7F51FF}"/>
              </a:ext>
            </a:extLst>
          </p:cNvPr>
          <p:cNvSpPr>
            <a:spLocks noGrp="1"/>
          </p:cNvSpPr>
          <p:nvPr>
            <p:ph type="title"/>
          </p:nvPr>
        </p:nvSpPr>
        <p:spPr/>
        <p:txBody>
          <a:bodyPr/>
          <a:lstStyle/>
          <a:p>
            <a:r>
              <a:rPr lang="en-US" dirty="0"/>
              <a:t>Overlap score</a:t>
            </a:r>
          </a:p>
        </p:txBody>
      </p:sp>
      <p:sp>
        <p:nvSpPr>
          <p:cNvPr id="3" name="Content Placeholder 2">
            <a:extLst>
              <a:ext uri="{FF2B5EF4-FFF2-40B4-BE49-F238E27FC236}">
                <a16:creationId xmlns:a16="http://schemas.microsoft.com/office/drawing/2014/main" id="{8F7955EB-0D40-6A99-B498-7CB5ABACDF56}"/>
              </a:ext>
            </a:extLst>
          </p:cNvPr>
          <p:cNvSpPr>
            <a:spLocks noGrp="1"/>
          </p:cNvSpPr>
          <p:nvPr>
            <p:ph idx="1"/>
          </p:nvPr>
        </p:nvSpPr>
        <p:spPr/>
        <p:txBody>
          <a:bodyPr/>
          <a:lstStyle/>
          <a:p>
            <a:r>
              <a:rPr lang="en-US" dirty="0"/>
              <a:t>C-index, AUC </a:t>
            </a:r>
            <a:r>
              <a:rPr lang="en-US" dirty="0" err="1"/>
              <a:t>etc</a:t>
            </a:r>
            <a:endParaRPr lang="en-US" dirty="0"/>
          </a:p>
          <a:p>
            <a:r>
              <a:rPr lang="en-US" dirty="0"/>
              <a:t>0.5 (full overlap), 1 (none)</a:t>
            </a:r>
          </a:p>
          <a:p>
            <a:r>
              <a:rPr lang="en-US" dirty="0"/>
              <a:t>We do not want either extreme (why?)</a:t>
            </a:r>
          </a:p>
          <a:p>
            <a:r>
              <a:rPr lang="en-US" dirty="0"/>
              <a:t>In this case c = 0.73, sweet spot</a:t>
            </a:r>
          </a:p>
        </p:txBody>
      </p:sp>
    </p:spTree>
    <p:extLst>
      <p:ext uri="{BB962C8B-B14F-4D97-AF65-F5344CB8AC3E}">
        <p14:creationId xmlns:p14="http://schemas.microsoft.com/office/powerpoint/2010/main" val="1436182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5E6A2-7214-708E-2D49-A15D3D005552}"/>
              </a:ext>
            </a:extLst>
          </p:cNvPr>
          <p:cNvSpPr>
            <a:spLocks noGrp="1"/>
          </p:cNvSpPr>
          <p:nvPr>
            <p:ph type="title"/>
          </p:nvPr>
        </p:nvSpPr>
        <p:spPr/>
        <p:txBody>
          <a:bodyPr/>
          <a:lstStyle/>
          <a:p>
            <a:r>
              <a:rPr lang="en-US" dirty="0"/>
              <a:t>Matching on Propensity Score</a:t>
            </a:r>
          </a:p>
        </p:txBody>
      </p:sp>
      <p:sp>
        <p:nvSpPr>
          <p:cNvPr id="3" name="Content Placeholder 2">
            <a:extLst>
              <a:ext uri="{FF2B5EF4-FFF2-40B4-BE49-F238E27FC236}">
                <a16:creationId xmlns:a16="http://schemas.microsoft.com/office/drawing/2014/main" id="{F6875880-8068-74D0-56EE-26E7BCE2EB69}"/>
              </a:ext>
            </a:extLst>
          </p:cNvPr>
          <p:cNvSpPr>
            <a:spLocks noGrp="1"/>
          </p:cNvSpPr>
          <p:nvPr>
            <p:ph idx="1"/>
          </p:nvPr>
        </p:nvSpPr>
        <p:spPr/>
        <p:txBody>
          <a:bodyPr/>
          <a:lstStyle/>
          <a:p>
            <a:r>
              <a:rPr lang="en-US" dirty="0"/>
              <a:t>For each patient, find a match where the propensity scores are the closest.</a:t>
            </a:r>
          </a:p>
          <a:p>
            <a:r>
              <a:rPr lang="en-US" dirty="0"/>
              <a:t>There are some details to consider</a:t>
            </a:r>
          </a:p>
          <a:p>
            <a:r>
              <a:rPr lang="en-US" dirty="0"/>
              <a:t>There may be one best match for the entire data set where the total distance (difference between propensity scores) is smallest</a:t>
            </a:r>
          </a:p>
          <a:p>
            <a:r>
              <a:rPr lang="en-US" dirty="0"/>
              <a:t>But it is not so easy to find it</a:t>
            </a:r>
          </a:p>
          <a:p>
            <a:r>
              <a:rPr lang="en-US" dirty="0"/>
              <a:t>There are algorithms that do this (such as </a:t>
            </a:r>
            <a:r>
              <a:rPr lang="en-US" dirty="0" err="1"/>
              <a:t>MatchIt</a:t>
            </a:r>
            <a:r>
              <a:rPr lang="en-US" dirty="0"/>
              <a:t> in R)</a:t>
            </a:r>
          </a:p>
        </p:txBody>
      </p:sp>
    </p:spTree>
    <p:extLst>
      <p:ext uri="{BB962C8B-B14F-4D97-AF65-F5344CB8AC3E}">
        <p14:creationId xmlns:p14="http://schemas.microsoft.com/office/powerpoint/2010/main" val="2417517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4A157-2D2D-8699-115C-59C78F620C1B}"/>
              </a:ext>
            </a:extLst>
          </p:cNvPr>
          <p:cNvSpPr>
            <a:spLocks noGrp="1"/>
          </p:cNvSpPr>
          <p:nvPr>
            <p:ph type="title"/>
          </p:nvPr>
        </p:nvSpPr>
        <p:spPr/>
        <p:txBody>
          <a:bodyPr/>
          <a:lstStyle/>
          <a:p>
            <a:r>
              <a:rPr lang="en-US" dirty="0"/>
              <a:t>PS are matched but are the Variables Balanced?</a:t>
            </a:r>
          </a:p>
        </p:txBody>
      </p:sp>
      <p:pic>
        <p:nvPicPr>
          <p:cNvPr id="9" name="Content Placeholder 8" descr="A white sheet with black text&#10;&#10;AI-generated content may be incorrect.">
            <a:extLst>
              <a:ext uri="{FF2B5EF4-FFF2-40B4-BE49-F238E27FC236}">
                <a16:creationId xmlns:a16="http://schemas.microsoft.com/office/drawing/2014/main" id="{0ED51182-9ED4-7DDC-78A0-3B86AAA89940}"/>
              </a:ext>
            </a:extLst>
          </p:cNvPr>
          <p:cNvPicPr>
            <a:picLocks noGrp="1" noChangeAspect="1"/>
          </p:cNvPicPr>
          <p:nvPr>
            <p:ph idx="1"/>
          </p:nvPr>
        </p:nvPicPr>
        <p:blipFill>
          <a:blip r:embed="rId2"/>
          <a:stretch>
            <a:fillRect/>
          </a:stretch>
        </p:blipFill>
        <p:spPr>
          <a:xfrm>
            <a:off x="2177143" y="1613944"/>
            <a:ext cx="7155543" cy="4359124"/>
          </a:xfrm>
        </p:spPr>
      </p:pic>
    </p:spTree>
    <p:extLst>
      <p:ext uri="{BB962C8B-B14F-4D97-AF65-F5344CB8AC3E}">
        <p14:creationId xmlns:p14="http://schemas.microsoft.com/office/powerpoint/2010/main" val="3733277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3EBF9-922D-D287-0469-7F37239BC560}"/>
              </a:ext>
            </a:extLst>
          </p:cNvPr>
          <p:cNvSpPr>
            <a:spLocks noGrp="1"/>
          </p:cNvSpPr>
          <p:nvPr>
            <p:ph type="title"/>
          </p:nvPr>
        </p:nvSpPr>
        <p:spPr/>
        <p:txBody>
          <a:bodyPr/>
          <a:lstStyle/>
          <a:p>
            <a:r>
              <a:rPr lang="en-US" dirty="0"/>
              <a:t>Balance in the Original Data Set</a:t>
            </a:r>
          </a:p>
        </p:txBody>
      </p:sp>
      <p:pic>
        <p:nvPicPr>
          <p:cNvPr id="5" name="Content Placeholder 4" descr="A paper with numbers and text&#10;&#10;AI-generated content may be incorrect.">
            <a:extLst>
              <a:ext uri="{FF2B5EF4-FFF2-40B4-BE49-F238E27FC236}">
                <a16:creationId xmlns:a16="http://schemas.microsoft.com/office/drawing/2014/main" id="{0503F0EA-9282-3C6E-91F3-E6B73D204788}"/>
              </a:ext>
            </a:extLst>
          </p:cNvPr>
          <p:cNvPicPr>
            <a:picLocks noGrp="1" noChangeAspect="1"/>
          </p:cNvPicPr>
          <p:nvPr>
            <p:ph idx="1"/>
          </p:nvPr>
        </p:nvPicPr>
        <p:blipFill>
          <a:blip r:embed="rId2"/>
          <a:stretch>
            <a:fillRect/>
          </a:stretch>
        </p:blipFill>
        <p:spPr>
          <a:xfrm>
            <a:off x="2351314" y="1766290"/>
            <a:ext cx="6564086" cy="3917754"/>
          </a:xfrm>
        </p:spPr>
      </p:pic>
    </p:spTree>
    <p:extLst>
      <p:ext uri="{BB962C8B-B14F-4D97-AF65-F5344CB8AC3E}">
        <p14:creationId xmlns:p14="http://schemas.microsoft.com/office/powerpoint/2010/main" val="695246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2166B-7E26-5788-B251-1478FEEB191D}"/>
              </a:ext>
            </a:extLst>
          </p:cNvPr>
          <p:cNvSpPr>
            <a:spLocks noGrp="1"/>
          </p:cNvSpPr>
          <p:nvPr>
            <p:ph type="title"/>
          </p:nvPr>
        </p:nvSpPr>
        <p:spPr/>
        <p:txBody>
          <a:bodyPr/>
          <a:lstStyle/>
          <a:p>
            <a:r>
              <a:rPr lang="en-US" dirty="0"/>
              <a:t>Matching 1:1</a:t>
            </a:r>
          </a:p>
        </p:txBody>
      </p:sp>
      <p:pic>
        <p:nvPicPr>
          <p:cNvPr id="5" name="Content Placeholder 4" descr="A white sheet with black text&#10;&#10;AI-generated content may be incorrect.">
            <a:extLst>
              <a:ext uri="{FF2B5EF4-FFF2-40B4-BE49-F238E27FC236}">
                <a16:creationId xmlns:a16="http://schemas.microsoft.com/office/drawing/2014/main" id="{178AB434-8400-8455-AC80-05BDDC9CF8CE}"/>
              </a:ext>
            </a:extLst>
          </p:cNvPr>
          <p:cNvPicPr>
            <a:picLocks noGrp="1" noChangeAspect="1"/>
          </p:cNvPicPr>
          <p:nvPr>
            <p:ph idx="1"/>
          </p:nvPr>
        </p:nvPicPr>
        <p:blipFill>
          <a:blip r:embed="rId2"/>
          <a:stretch>
            <a:fillRect/>
          </a:stretch>
        </p:blipFill>
        <p:spPr>
          <a:xfrm>
            <a:off x="2090057" y="1605045"/>
            <a:ext cx="7402286" cy="4427851"/>
          </a:xfrm>
        </p:spPr>
      </p:pic>
    </p:spTree>
    <p:extLst>
      <p:ext uri="{BB962C8B-B14F-4D97-AF65-F5344CB8AC3E}">
        <p14:creationId xmlns:p14="http://schemas.microsoft.com/office/powerpoint/2010/main" val="1407261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CC8E2-F71F-611A-E58B-ACA2C02E3F6C}"/>
              </a:ext>
            </a:extLst>
          </p:cNvPr>
          <p:cNvSpPr>
            <a:spLocks noGrp="1"/>
          </p:cNvSpPr>
          <p:nvPr>
            <p:ph type="title"/>
          </p:nvPr>
        </p:nvSpPr>
        <p:spPr/>
        <p:txBody>
          <a:bodyPr/>
          <a:lstStyle/>
          <a:p>
            <a:r>
              <a:rPr lang="en-US" dirty="0"/>
              <a:t>How Do you Compare?</a:t>
            </a:r>
          </a:p>
        </p:txBody>
      </p:sp>
      <p:sp>
        <p:nvSpPr>
          <p:cNvPr id="3" name="Content Placeholder 2">
            <a:extLst>
              <a:ext uri="{FF2B5EF4-FFF2-40B4-BE49-F238E27FC236}">
                <a16:creationId xmlns:a16="http://schemas.microsoft.com/office/drawing/2014/main" id="{B8DC8276-8E7B-91AB-95D7-3F849BFF993B}"/>
              </a:ext>
            </a:extLst>
          </p:cNvPr>
          <p:cNvSpPr>
            <a:spLocks noGrp="1"/>
          </p:cNvSpPr>
          <p:nvPr>
            <p:ph idx="1"/>
          </p:nvPr>
        </p:nvSpPr>
        <p:spPr/>
        <p:txBody>
          <a:bodyPr/>
          <a:lstStyle/>
          <a:p>
            <a:r>
              <a:rPr lang="en-US" dirty="0"/>
              <a:t>Now that the </a:t>
            </a:r>
            <a:r>
              <a:rPr lang="en-US" dirty="0" err="1"/>
              <a:t>griups</a:t>
            </a:r>
            <a:r>
              <a:rPr lang="en-US" dirty="0"/>
              <a:t> are matched, you can compare them head-to-head</a:t>
            </a:r>
          </a:p>
          <a:p>
            <a:r>
              <a:rPr lang="en-US" dirty="0"/>
              <a:t>4/17 (23%) responders (at 6 months) in the Y90 group</a:t>
            </a:r>
          </a:p>
          <a:p>
            <a:r>
              <a:rPr lang="en-US" dirty="0"/>
              <a:t>5/51 (10%) in the embolization group</a:t>
            </a:r>
          </a:p>
          <a:p>
            <a:r>
              <a:rPr lang="en-US" dirty="0"/>
              <a:t>P=0.19 (not the chi-square test)</a:t>
            </a:r>
          </a:p>
          <a:p>
            <a:endParaRPr lang="en-US" dirty="0"/>
          </a:p>
        </p:txBody>
      </p:sp>
    </p:spTree>
    <p:extLst>
      <p:ext uri="{BB962C8B-B14F-4D97-AF65-F5344CB8AC3E}">
        <p14:creationId xmlns:p14="http://schemas.microsoft.com/office/powerpoint/2010/main" val="99241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C957-4F0B-E59B-104E-33BF267A0E44}"/>
              </a:ext>
            </a:extLst>
          </p:cNvPr>
          <p:cNvSpPr>
            <a:spLocks noGrp="1"/>
          </p:cNvSpPr>
          <p:nvPr>
            <p:ph type="title"/>
          </p:nvPr>
        </p:nvSpPr>
        <p:spPr/>
        <p:txBody>
          <a:bodyPr/>
          <a:lstStyle/>
          <a:p>
            <a:r>
              <a:rPr lang="en-US" dirty="0"/>
              <a:t>Reminder: Matched Data Need Special Test</a:t>
            </a:r>
          </a:p>
        </p:txBody>
      </p:sp>
      <p:sp>
        <p:nvSpPr>
          <p:cNvPr id="3" name="Content Placeholder 2">
            <a:extLst>
              <a:ext uri="{FF2B5EF4-FFF2-40B4-BE49-F238E27FC236}">
                <a16:creationId xmlns:a16="http://schemas.microsoft.com/office/drawing/2014/main" id="{678A241A-28DB-AB71-3030-FBDB76D6642D}"/>
              </a:ext>
            </a:extLst>
          </p:cNvPr>
          <p:cNvSpPr>
            <a:spLocks noGrp="1"/>
          </p:cNvSpPr>
          <p:nvPr>
            <p:ph idx="1"/>
          </p:nvPr>
        </p:nvSpPr>
        <p:spPr/>
        <p:txBody>
          <a:bodyPr/>
          <a:lstStyle/>
          <a:p>
            <a:r>
              <a:rPr lang="en-US" dirty="0"/>
              <a:t>1:1 Matching</a:t>
            </a:r>
          </a:p>
          <a:p>
            <a:pPr lvl="1"/>
            <a:r>
              <a:rPr lang="en-US" dirty="0"/>
              <a:t>Paired t-test</a:t>
            </a:r>
          </a:p>
          <a:p>
            <a:pPr lvl="1"/>
            <a:r>
              <a:rPr lang="en-US" dirty="0"/>
              <a:t>McNemar test</a:t>
            </a:r>
          </a:p>
          <a:p>
            <a:pPr lvl="1"/>
            <a:r>
              <a:rPr lang="en-US" dirty="0"/>
              <a:t>Paired log-rank test</a:t>
            </a:r>
          </a:p>
          <a:p>
            <a:r>
              <a:rPr lang="en-US" dirty="0"/>
              <a:t>1:k matching</a:t>
            </a:r>
          </a:p>
          <a:p>
            <a:pPr lvl="1"/>
            <a:r>
              <a:rPr lang="en-US" dirty="0"/>
              <a:t>Generalized estimating equations</a:t>
            </a:r>
          </a:p>
        </p:txBody>
      </p:sp>
    </p:spTree>
    <p:extLst>
      <p:ext uri="{BB962C8B-B14F-4D97-AF65-F5344CB8AC3E}">
        <p14:creationId xmlns:p14="http://schemas.microsoft.com/office/powerpoint/2010/main" val="2188520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2341-656A-3A44-AA2C-8D12C08C8C3B}"/>
              </a:ext>
            </a:extLst>
          </p:cNvPr>
          <p:cNvSpPr>
            <a:spLocks noGrp="1"/>
          </p:cNvSpPr>
          <p:nvPr>
            <p:ph type="title"/>
          </p:nvPr>
        </p:nvSpPr>
        <p:spPr/>
        <p:txBody>
          <a:bodyPr/>
          <a:lstStyle/>
          <a:p>
            <a:r>
              <a:rPr lang="en-US" dirty="0"/>
              <a:t>Penalized Regression</a:t>
            </a:r>
          </a:p>
        </p:txBody>
      </p:sp>
      <p:sp>
        <p:nvSpPr>
          <p:cNvPr id="3" name="Content Placeholder 2">
            <a:extLst>
              <a:ext uri="{FF2B5EF4-FFF2-40B4-BE49-F238E27FC236}">
                <a16:creationId xmlns:a16="http://schemas.microsoft.com/office/drawing/2014/main" id="{4F460BB9-3424-FE48-8B83-F6459B7636B6}"/>
              </a:ext>
            </a:extLst>
          </p:cNvPr>
          <p:cNvSpPr>
            <a:spLocks noGrp="1"/>
          </p:cNvSpPr>
          <p:nvPr>
            <p:ph idx="1"/>
          </p:nvPr>
        </p:nvSpPr>
        <p:spPr/>
        <p:txBody>
          <a:bodyPr/>
          <a:lstStyle/>
          <a:p>
            <a:r>
              <a:rPr lang="en-US" dirty="0"/>
              <a:t>A method to estimate regression coefficients by “shrinkage”</a:t>
            </a:r>
          </a:p>
          <a:p>
            <a:r>
              <a:rPr lang="en-US" dirty="0"/>
              <a:t>Shrinkage is a (counter-intuitive) statistical principle that says if you are estimating many things (say means) simultaneously you are better of by not using the most obvious estimator (sample mean) and instead using values “shrunk” towards a common mean</a:t>
            </a:r>
          </a:p>
          <a:p>
            <a:r>
              <a:rPr lang="en-US" dirty="0"/>
              <a:t>The amount of shrinkage has to do with the number of things to be estimated and the amount of variability across the means to be estimated</a:t>
            </a:r>
          </a:p>
          <a:p>
            <a:pPr lvl="1"/>
            <a:r>
              <a:rPr lang="en-US" dirty="0"/>
              <a:t>More things more shrinkage</a:t>
            </a:r>
          </a:p>
          <a:p>
            <a:pPr lvl="1"/>
            <a:r>
              <a:rPr lang="en-US" dirty="0"/>
              <a:t>More variability more shrinkage</a:t>
            </a:r>
          </a:p>
        </p:txBody>
      </p:sp>
    </p:spTree>
    <p:extLst>
      <p:ext uri="{BB962C8B-B14F-4D97-AF65-F5344CB8AC3E}">
        <p14:creationId xmlns:p14="http://schemas.microsoft.com/office/powerpoint/2010/main" val="3493445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E0671-D30A-E648-B379-9ADD7C4F5684}"/>
              </a:ext>
            </a:extLst>
          </p:cNvPr>
          <p:cNvSpPr>
            <a:spLocks noGrp="1"/>
          </p:cNvSpPr>
          <p:nvPr>
            <p:ph type="title"/>
          </p:nvPr>
        </p:nvSpPr>
        <p:spPr/>
        <p:txBody>
          <a:bodyPr/>
          <a:lstStyle/>
          <a:p>
            <a:r>
              <a:rPr lang="en-US" dirty="0"/>
              <a:t>How Does Penalized Regression Work?</a:t>
            </a:r>
          </a:p>
        </p:txBody>
      </p:sp>
      <p:sp>
        <p:nvSpPr>
          <p:cNvPr id="3" name="Content Placeholder 2">
            <a:extLst>
              <a:ext uri="{FF2B5EF4-FFF2-40B4-BE49-F238E27FC236}">
                <a16:creationId xmlns:a16="http://schemas.microsoft.com/office/drawing/2014/main" id="{5D48C727-1FFF-4848-966D-9C00EEB1A11E}"/>
              </a:ext>
            </a:extLst>
          </p:cNvPr>
          <p:cNvSpPr>
            <a:spLocks noGrp="1"/>
          </p:cNvSpPr>
          <p:nvPr>
            <p:ph idx="1"/>
          </p:nvPr>
        </p:nvSpPr>
        <p:spPr/>
        <p:txBody>
          <a:bodyPr/>
          <a:lstStyle/>
          <a:p>
            <a:r>
              <a:rPr lang="en-US" dirty="0"/>
              <a:t>Think of the regression coefficients you would have gotten from normal methods</a:t>
            </a:r>
          </a:p>
          <a:p>
            <a:r>
              <a:rPr lang="en-US" dirty="0"/>
              <a:t>Penalized regression shrinks them </a:t>
            </a:r>
          </a:p>
          <a:p>
            <a:r>
              <a:rPr lang="en-US" dirty="0"/>
              <a:t>What exactly means by shrinking depends on the type of penalization</a:t>
            </a:r>
          </a:p>
          <a:p>
            <a:pPr lvl="1"/>
            <a:r>
              <a:rPr lang="en-US" dirty="0"/>
              <a:t>Ridge Regression</a:t>
            </a:r>
          </a:p>
          <a:p>
            <a:pPr lvl="1"/>
            <a:r>
              <a:rPr lang="en-US" dirty="0"/>
              <a:t>LASSO (least absolute shrinkage and selection operator)</a:t>
            </a:r>
          </a:p>
          <a:p>
            <a:pPr lvl="1"/>
            <a:r>
              <a:rPr lang="en-US" dirty="0"/>
              <a:t>Elastic Net</a:t>
            </a:r>
          </a:p>
        </p:txBody>
      </p:sp>
    </p:spTree>
    <p:extLst>
      <p:ext uri="{BB962C8B-B14F-4D97-AF65-F5344CB8AC3E}">
        <p14:creationId xmlns:p14="http://schemas.microsoft.com/office/powerpoint/2010/main" val="2937754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82B2-230E-CF45-A7F6-895E86FEFE2F}"/>
              </a:ext>
            </a:extLst>
          </p:cNvPr>
          <p:cNvSpPr>
            <a:spLocks noGrp="1"/>
          </p:cNvSpPr>
          <p:nvPr>
            <p:ph type="title"/>
          </p:nvPr>
        </p:nvSpPr>
        <p:spPr/>
        <p:txBody>
          <a:bodyPr/>
          <a:lstStyle/>
          <a:p>
            <a:r>
              <a:rPr lang="en-US" dirty="0"/>
              <a:t>Common Elements of Penalized Regression</a:t>
            </a:r>
          </a:p>
        </p:txBody>
      </p:sp>
      <p:sp>
        <p:nvSpPr>
          <p:cNvPr id="3" name="Content Placeholder 2">
            <a:extLst>
              <a:ext uri="{FF2B5EF4-FFF2-40B4-BE49-F238E27FC236}">
                <a16:creationId xmlns:a16="http://schemas.microsoft.com/office/drawing/2014/main" id="{EF1C859D-8E1A-674E-BDB4-DBDB8251A967}"/>
              </a:ext>
            </a:extLst>
          </p:cNvPr>
          <p:cNvSpPr>
            <a:spLocks noGrp="1"/>
          </p:cNvSpPr>
          <p:nvPr>
            <p:ph idx="1"/>
          </p:nvPr>
        </p:nvSpPr>
        <p:spPr/>
        <p:txBody>
          <a:bodyPr/>
          <a:lstStyle/>
          <a:p>
            <a:r>
              <a:rPr lang="en-US" dirty="0"/>
              <a:t>No p-values, no confidence intervals, only estimates</a:t>
            </a:r>
          </a:p>
          <a:p>
            <a:pPr lvl="1"/>
            <a:r>
              <a:rPr lang="en-US" dirty="0"/>
              <a:t>People have been working on this but nothing standard yet</a:t>
            </a:r>
          </a:p>
          <a:p>
            <a:pPr lvl="1"/>
            <a:r>
              <a:rPr lang="en-US" dirty="0"/>
              <a:t>Hence not of value for association studies</a:t>
            </a:r>
          </a:p>
          <a:p>
            <a:r>
              <a:rPr lang="en-US" dirty="0"/>
              <a:t>There are tuning parameters and hence overfitting is easy</a:t>
            </a:r>
          </a:p>
          <a:p>
            <a:r>
              <a:rPr lang="en-US" dirty="0"/>
              <a:t>An external validation set is essential</a:t>
            </a:r>
          </a:p>
          <a:p>
            <a:r>
              <a:rPr lang="en-US" dirty="0"/>
              <a:t>Available for logistic and Cox regression</a:t>
            </a:r>
          </a:p>
          <a:p>
            <a:endParaRPr lang="en-US" dirty="0"/>
          </a:p>
        </p:txBody>
      </p:sp>
    </p:spTree>
    <p:extLst>
      <p:ext uri="{BB962C8B-B14F-4D97-AF65-F5344CB8AC3E}">
        <p14:creationId xmlns:p14="http://schemas.microsoft.com/office/powerpoint/2010/main" val="2620341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243A-2E8E-E445-A839-A6CF0FA0B9EC}"/>
              </a:ext>
            </a:extLst>
          </p:cNvPr>
          <p:cNvSpPr>
            <a:spLocks noGrp="1"/>
          </p:cNvSpPr>
          <p:nvPr>
            <p:ph type="title"/>
          </p:nvPr>
        </p:nvSpPr>
        <p:spPr/>
        <p:txBody>
          <a:bodyPr/>
          <a:lstStyle/>
          <a:p>
            <a:r>
              <a:rPr lang="en-US" dirty="0"/>
              <a:t>Today’s Plan</a:t>
            </a:r>
          </a:p>
        </p:txBody>
      </p:sp>
      <p:sp>
        <p:nvSpPr>
          <p:cNvPr id="3" name="Content Placeholder 2">
            <a:extLst>
              <a:ext uri="{FF2B5EF4-FFF2-40B4-BE49-F238E27FC236}">
                <a16:creationId xmlns:a16="http://schemas.microsoft.com/office/drawing/2014/main" id="{93944093-9912-6945-BCDB-55F24BB5C712}"/>
              </a:ext>
            </a:extLst>
          </p:cNvPr>
          <p:cNvSpPr>
            <a:spLocks noGrp="1"/>
          </p:cNvSpPr>
          <p:nvPr>
            <p:ph idx="1"/>
          </p:nvPr>
        </p:nvSpPr>
        <p:spPr/>
        <p:txBody>
          <a:bodyPr/>
          <a:lstStyle/>
          <a:p>
            <a:r>
              <a:rPr lang="en-US" dirty="0"/>
              <a:t>Revisiting CY’s data</a:t>
            </a:r>
          </a:p>
          <a:p>
            <a:r>
              <a:rPr lang="en-US" dirty="0"/>
              <a:t>Predictive Modeling With a Larger Number of Variables</a:t>
            </a:r>
          </a:p>
          <a:p>
            <a:pPr lvl="1"/>
            <a:r>
              <a:rPr lang="en-US" dirty="0"/>
              <a:t>Penalized Regression</a:t>
            </a:r>
          </a:p>
          <a:p>
            <a:pPr lvl="1"/>
            <a:r>
              <a:rPr lang="en-US" dirty="0"/>
              <a:t>Random Forests</a:t>
            </a:r>
          </a:p>
          <a:p>
            <a:pPr lvl="1"/>
            <a:r>
              <a:rPr lang="en-US" dirty="0"/>
              <a:t>Deep Learning</a:t>
            </a:r>
          </a:p>
          <a:p>
            <a:r>
              <a:rPr lang="en-US" dirty="0"/>
              <a:t>Unsupervised Learning</a:t>
            </a:r>
          </a:p>
          <a:p>
            <a:pPr lvl="1"/>
            <a:r>
              <a:rPr lang="en-US" dirty="0"/>
              <a:t>Principal Components</a:t>
            </a:r>
          </a:p>
          <a:p>
            <a:pPr lvl="1"/>
            <a:r>
              <a:rPr lang="en-US" dirty="0"/>
              <a:t>Clustering</a:t>
            </a:r>
          </a:p>
        </p:txBody>
      </p:sp>
    </p:spTree>
    <p:extLst>
      <p:ext uri="{BB962C8B-B14F-4D97-AF65-F5344CB8AC3E}">
        <p14:creationId xmlns:p14="http://schemas.microsoft.com/office/powerpoint/2010/main" val="2797308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ED0F0-ACB6-F741-A6E6-9C18476A90AF}"/>
              </a:ext>
            </a:extLst>
          </p:cNvPr>
          <p:cNvSpPr>
            <a:spLocks noGrp="1"/>
          </p:cNvSpPr>
          <p:nvPr>
            <p:ph type="title"/>
          </p:nvPr>
        </p:nvSpPr>
        <p:spPr/>
        <p:txBody>
          <a:bodyPr/>
          <a:lstStyle/>
          <a:p>
            <a:r>
              <a:rPr lang="en-US" dirty="0"/>
              <a:t>Ridge Regression</a:t>
            </a:r>
          </a:p>
        </p:txBody>
      </p:sp>
      <p:sp>
        <p:nvSpPr>
          <p:cNvPr id="3" name="Content Placeholder 2">
            <a:extLst>
              <a:ext uri="{FF2B5EF4-FFF2-40B4-BE49-F238E27FC236}">
                <a16:creationId xmlns:a16="http://schemas.microsoft.com/office/drawing/2014/main" id="{483DA38B-0D87-B642-A388-9AA79E876F77}"/>
              </a:ext>
            </a:extLst>
          </p:cNvPr>
          <p:cNvSpPr>
            <a:spLocks noGrp="1"/>
          </p:cNvSpPr>
          <p:nvPr>
            <p:ph idx="1"/>
          </p:nvPr>
        </p:nvSpPr>
        <p:spPr/>
        <p:txBody>
          <a:bodyPr/>
          <a:lstStyle/>
          <a:p>
            <a:r>
              <a:rPr lang="en-US" dirty="0"/>
              <a:t>Makes all coefficients smaller</a:t>
            </a:r>
          </a:p>
          <a:p>
            <a:r>
              <a:rPr lang="en-US" dirty="0"/>
              <a:t>If there are two highly correlated variables if will try to make their coefficient very similar </a:t>
            </a:r>
          </a:p>
          <a:p>
            <a:endParaRPr lang="en-US" dirty="0"/>
          </a:p>
        </p:txBody>
      </p:sp>
    </p:spTree>
    <p:extLst>
      <p:ext uri="{BB962C8B-B14F-4D97-AF65-F5344CB8AC3E}">
        <p14:creationId xmlns:p14="http://schemas.microsoft.com/office/powerpoint/2010/main" val="662930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A3A9-F97C-A24D-8343-1AE75BFD6C28}"/>
              </a:ext>
            </a:extLst>
          </p:cNvPr>
          <p:cNvSpPr>
            <a:spLocks noGrp="1"/>
          </p:cNvSpPr>
          <p:nvPr>
            <p:ph type="title"/>
          </p:nvPr>
        </p:nvSpPr>
        <p:spPr/>
        <p:txBody>
          <a:bodyPr/>
          <a:lstStyle/>
          <a:p>
            <a:r>
              <a:rPr lang="en-US" dirty="0"/>
              <a:t>LASSO</a:t>
            </a:r>
          </a:p>
        </p:txBody>
      </p:sp>
      <p:sp>
        <p:nvSpPr>
          <p:cNvPr id="3" name="Content Placeholder 2">
            <a:extLst>
              <a:ext uri="{FF2B5EF4-FFF2-40B4-BE49-F238E27FC236}">
                <a16:creationId xmlns:a16="http://schemas.microsoft.com/office/drawing/2014/main" id="{1BA0FEB2-E411-4441-A1FF-E0D53E57A5C9}"/>
              </a:ext>
            </a:extLst>
          </p:cNvPr>
          <p:cNvSpPr>
            <a:spLocks noGrp="1"/>
          </p:cNvSpPr>
          <p:nvPr>
            <p:ph idx="1"/>
          </p:nvPr>
        </p:nvSpPr>
        <p:spPr/>
        <p:txBody>
          <a:bodyPr/>
          <a:lstStyle/>
          <a:p>
            <a:r>
              <a:rPr lang="en-US" dirty="0"/>
              <a:t>It takes the “small” coefficients and makes them 0</a:t>
            </a:r>
          </a:p>
          <a:p>
            <a:r>
              <a:rPr lang="en-US" dirty="0"/>
              <a:t>Hence the name ”shrinkage and selection”, since a zero coefficient means the variable is not in the model</a:t>
            </a:r>
          </a:p>
          <a:p>
            <a:pPr lvl="1"/>
            <a:r>
              <a:rPr lang="en-US" dirty="0"/>
              <a:t>Ridge regression does not really do selection</a:t>
            </a:r>
          </a:p>
          <a:p>
            <a:r>
              <a:rPr lang="en-US" dirty="0"/>
              <a:t>If there are two highly correlated variables then it shrinks one of them to 0</a:t>
            </a:r>
          </a:p>
          <a:p>
            <a:pPr lvl="1"/>
            <a:r>
              <a:rPr lang="en-US" dirty="0"/>
              <a:t>Not very stable, i.e. small changes in the data can make the other correlated variable shrunk to 0 </a:t>
            </a:r>
          </a:p>
        </p:txBody>
      </p:sp>
    </p:spTree>
    <p:extLst>
      <p:ext uri="{BB962C8B-B14F-4D97-AF65-F5344CB8AC3E}">
        <p14:creationId xmlns:p14="http://schemas.microsoft.com/office/powerpoint/2010/main" val="1868709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5AD4-D508-5040-A605-EA6542EC675A}"/>
              </a:ext>
            </a:extLst>
          </p:cNvPr>
          <p:cNvSpPr>
            <a:spLocks noGrp="1"/>
          </p:cNvSpPr>
          <p:nvPr>
            <p:ph type="title"/>
          </p:nvPr>
        </p:nvSpPr>
        <p:spPr/>
        <p:txBody>
          <a:bodyPr/>
          <a:lstStyle/>
          <a:p>
            <a:r>
              <a:rPr lang="en-US" dirty="0"/>
              <a:t>Elastic Net</a:t>
            </a:r>
          </a:p>
        </p:txBody>
      </p:sp>
      <p:sp>
        <p:nvSpPr>
          <p:cNvPr id="3" name="Content Placeholder 2">
            <a:extLst>
              <a:ext uri="{FF2B5EF4-FFF2-40B4-BE49-F238E27FC236}">
                <a16:creationId xmlns:a16="http://schemas.microsoft.com/office/drawing/2014/main" id="{21899B99-8F06-9C46-9D48-2219FCC6A112}"/>
              </a:ext>
            </a:extLst>
          </p:cNvPr>
          <p:cNvSpPr>
            <a:spLocks noGrp="1"/>
          </p:cNvSpPr>
          <p:nvPr>
            <p:ph idx="1"/>
          </p:nvPr>
        </p:nvSpPr>
        <p:spPr/>
        <p:txBody>
          <a:bodyPr/>
          <a:lstStyle/>
          <a:p>
            <a:r>
              <a:rPr lang="en-US" dirty="0"/>
              <a:t>Tries to make small coefficients 0, and others shrink towards 0</a:t>
            </a:r>
          </a:p>
          <a:p>
            <a:r>
              <a:rPr lang="en-US" dirty="0"/>
              <a:t>With two highly correlated variables, one becomes 0 and the other moves towards 0</a:t>
            </a:r>
          </a:p>
          <a:p>
            <a:r>
              <a:rPr lang="en-US" dirty="0"/>
              <a:t>You might expect this to work better but in trying to achieve both, it sometimes does neither</a:t>
            </a:r>
          </a:p>
        </p:txBody>
      </p:sp>
    </p:spTree>
    <p:extLst>
      <p:ext uri="{BB962C8B-B14F-4D97-AF65-F5344CB8AC3E}">
        <p14:creationId xmlns:p14="http://schemas.microsoft.com/office/powerpoint/2010/main" val="4086529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8606-1DA7-A644-9460-ABED603ACBC9}"/>
              </a:ext>
            </a:extLst>
          </p:cNvPr>
          <p:cNvSpPr>
            <a:spLocks noGrp="1"/>
          </p:cNvSpPr>
          <p:nvPr>
            <p:ph type="title"/>
          </p:nvPr>
        </p:nvSpPr>
        <p:spPr/>
        <p:txBody>
          <a:bodyPr/>
          <a:lstStyle/>
          <a:p>
            <a:r>
              <a:rPr lang="en-US" dirty="0"/>
              <a:t>Summary of Penalized Regression </a:t>
            </a:r>
          </a:p>
        </p:txBody>
      </p:sp>
      <p:sp>
        <p:nvSpPr>
          <p:cNvPr id="3" name="Content Placeholder 2">
            <a:extLst>
              <a:ext uri="{FF2B5EF4-FFF2-40B4-BE49-F238E27FC236}">
                <a16:creationId xmlns:a16="http://schemas.microsoft.com/office/drawing/2014/main" id="{C72E0673-920C-C343-96BD-9D430716BE9B}"/>
              </a:ext>
            </a:extLst>
          </p:cNvPr>
          <p:cNvSpPr>
            <a:spLocks noGrp="1"/>
          </p:cNvSpPr>
          <p:nvPr>
            <p:ph idx="1"/>
          </p:nvPr>
        </p:nvSpPr>
        <p:spPr/>
        <p:txBody>
          <a:bodyPr/>
          <a:lstStyle/>
          <a:p>
            <a:r>
              <a:rPr lang="en-US" dirty="0"/>
              <a:t>Makes regression coefficients smaller</a:t>
            </a:r>
          </a:p>
          <a:p>
            <a:pPr lvl="1"/>
            <a:r>
              <a:rPr lang="en-US" dirty="0"/>
              <a:t>LASSO tries to make some (most) 0</a:t>
            </a:r>
          </a:p>
          <a:p>
            <a:pPr lvl="1"/>
            <a:r>
              <a:rPr lang="en-US" dirty="0"/>
              <a:t>Ridge just makes them all smaller, they remain nonzero</a:t>
            </a:r>
          </a:p>
          <a:p>
            <a:pPr lvl="1"/>
            <a:r>
              <a:rPr lang="en-US" dirty="0"/>
              <a:t>Elastic net tries both</a:t>
            </a:r>
          </a:p>
          <a:p>
            <a:r>
              <a:rPr lang="en-US" dirty="0"/>
              <a:t>LASSO is most popular</a:t>
            </a:r>
          </a:p>
          <a:p>
            <a:r>
              <a:rPr lang="en-US" dirty="0"/>
              <a:t>No p-values or confidence intervals</a:t>
            </a:r>
          </a:p>
          <a:p>
            <a:r>
              <a:rPr lang="en-US" dirty="0"/>
              <a:t>Easy to overfit</a:t>
            </a:r>
          </a:p>
          <a:p>
            <a:r>
              <a:rPr lang="en-US" dirty="0"/>
              <a:t>Predictive evaluation (c-index, ROC curve, calibration plot) are essential</a:t>
            </a:r>
          </a:p>
        </p:txBody>
      </p:sp>
    </p:spTree>
    <p:extLst>
      <p:ext uri="{BB962C8B-B14F-4D97-AF65-F5344CB8AC3E}">
        <p14:creationId xmlns:p14="http://schemas.microsoft.com/office/powerpoint/2010/main" val="1945191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C4A15-DE4C-CF43-AC8B-39A54DA6F410}"/>
              </a:ext>
            </a:extLst>
          </p:cNvPr>
          <p:cNvSpPr>
            <a:spLocks noGrp="1"/>
          </p:cNvSpPr>
          <p:nvPr>
            <p:ph type="title"/>
          </p:nvPr>
        </p:nvSpPr>
        <p:spPr/>
        <p:txBody>
          <a:bodyPr/>
          <a:lstStyle/>
          <a:p>
            <a:r>
              <a:rPr lang="en-US" dirty="0"/>
              <a:t>Random Forests</a:t>
            </a:r>
          </a:p>
        </p:txBody>
      </p:sp>
      <p:sp>
        <p:nvSpPr>
          <p:cNvPr id="3" name="Content Placeholder 2">
            <a:extLst>
              <a:ext uri="{FF2B5EF4-FFF2-40B4-BE49-F238E27FC236}">
                <a16:creationId xmlns:a16="http://schemas.microsoft.com/office/drawing/2014/main" id="{CCE7B2B0-BD49-6A48-9C61-5F6FA9A937F1}"/>
              </a:ext>
            </a:extLst>
          </p:cNvPr>
          <p:cNvSpPr>
            <a:spLocks noGrp="1"/>
          </p:cNvSpPr>
          <p:nvPr>
            <p:ph idx="1"/>
          </p:nvPr>
        </p:nvSpPr>
        <p:spPr/>
        <p:txBody>
          <a:bodyPr/>
          <a:lstStyle/>
          <a:p>
            <a:r>
              <a:rPr lang="en-US" dirty="0"/>
              <a:t>An entirely different way of looking at prediction</a:t>
            </a:r>
          </a:p>
          <a:p>
            <a:r>
              <a:rPr lang="en-US" dirty="0"/>
              <a:t>No regression equation, no linear predictor</a:t>
            </a:r>
          </a:p>
          <a:p>
            <a:r>
              <a:rPr lang="en-US" dirty="0"/>
              <a:t>Built on classification and regression trees (CART)</a:t>
            </a:r>
          </a:p>
          <a:p>
            <a:r>
              <a:rPr lang="en-US" dirty="0"/>
              <a:t>You need two things to build a tree</a:t>
            </a:r>
          </a:p>
          <a:p>
            <a:pPr lvl="1"/>
            <a:r>
              <a:rPr lang="en-US" dirty="0"/>
              <a:t>A method to dichotomize a non-binary predictor (threshold selection)</a:t>
            </a:r>
          </a:p>
          <a:p>
            <a:pPr lvl="1"/>
            <a:r>
              <a:rPr lang="en-US" dirty="0"/>
              <a:t>A method to evaluate how far apart the outcomes are in two groups (separation estimation)</a:t>
            </a:r>
          </a:p>
          <a:p>
            <a:pPr lvl="2"/>
            <a:r>
              <a:rPr lang="en-US" dirty="0"/>
              <a:t>Mean difference, odds ratio, hazard ratio etc. </a:t>
            </a:r>
          </a:p>
        </p:txBody>
      </p:sp>
    </p:spTree>
    <p:extLst>
      <p:ext uri="{BB962C8B-B14F-4D97-AF65-F5344CB8AC3E}">
        <p14:creationId xmlns:p14="http://schemas.microsoft.com/office/powerpoint/2010/main" val="3221040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7D7F-787B-5942-81AD-60E2A7B37AD8}"/>
              </a:ext>
            </a:extLst>
          </p:cNvPr>
          <p:cNvSpPr>
            <a:spLocks noGrp="1"/>
          </p:cNvSpPr>
          <p:nvPr>
            <p:ph type="title"/>
          </p:nvPr>
        </p:nvSpPr>
        <p:spPr/>
        <p:txBody>
          <a:bodyPr/>
          <a:lstStyle/>
          <a:p>
            <a:r>
              <a:rPr lang="en-US" dirty="0"/>
              <a:t>CART</a:t>
            </a:r>
          </a:p>
        </p:txBody>
      </p:sp>
      <p:sp>
        <p:nvSpPr>
          <p:cNvPr id="3" name="Content Placeholder 2">
            <a:extLst>
              <a:ext uri="{FF2B5EF4-FFF2-40B4-BE49-F238E27FC236}">
                <a16:creationId xmlns:a16="http://schemas.microsoft.com/office/drawing/2014/main" id="{4F2A1942-EF97-7845-9D4A-5F4936601A00}"/>
              </a:ext>
            </a:extLst>
          </p:cNvPr>
          <p:cNvSpPr>
            <a:spLocks noGrp="1"/>
          </p:cNvSpPr>
          <p:nvPr>
            <p:ph idx="1"/>
          </p:nvPr>
        </p:nvSpPr>
        <p:spPr/>
        <p:txBody>
          <a:bodyPr/>
          <a:lstStyle/>
          <a:p>
            <a:r>
              <a:rPr lang="en-US" dirty="0"/>
              <a:t>CART Algorithm</a:t>
            </a:r>
          </a:p>
          <a:p>
            <a:pPr lvl="1"/>
            <a:r>
              <a:rPr lang="en-US" dirty="0"/>
              <a:t>For each one of the predictor variables estimate the separation</a:t>
            </a:r>
          </a:p>
          <a:p>
            <a:pPr lvl="2"/>
            <a:r>
              <a:rPr lang="en-US" dirty="0"/>
              <a:t>If the predictor is binary estimate the separation</a:t>
            </a:r>
          </a:p>
          <a:p>
            <a:pPr lvl="2"/>
            <a:r>
              <a:rPr lang="en-US" dirty="0"/>
              <a:t>If not binary, find the threshold that will maximize the separation</a:t>
            </a:r>
          </a:p>
          <a:p>
            <a:pPr lvl="1"/>
            <a:r>
              <a:rPr lang="en-US" dirty="0"/>
              <a:t>Choose the variable that has the maximum separation and split the data set based on it (remember it is either binary or dichotomized)</a:t>
            </a:r>
          </a:p>
          <a:p>
            <a:pPr lvl="1"/>
            <a:r>
              <a:rPr lang="en-US" dirty="0"/>
              <a:t>Re-do using each subset</a:t>
            </a:r>
          </a:p>
          <a:p>
            <a:pPr lvl="1"/>
            <a:r>
              <a:rPr lang="en-US" dirty="0"/>
              <a:t>Stop when maximum separation is smaller than a pre-specified minimal improvement criterion.</a:t>
            </a:r>
          </a:p>
          <a:p>
            <a:pPr marL="0" indent="0">
              <a:buNone/>
            </a:pPr>
            <a:endParaRPr lang="en-US" dirty="0"/>
          </a:p>
          <a:p>
            <a:pPr lvl="2"/>
            <a:endParaRPr lang="en-US" dirty="0"/>
          </a:p>
        </p:txBody>
      </p:sp>
    </p:spTree>
    <p:extLst>
      <p:ext uri="{BB962C8B-B14F-4D97-AF65-F5344CB8AC3E}">
        <p14:creationId xmlns:p14="http://schemas.microsoft.com/office/powerpoint/2010/main" val="531099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FBB61-EC79-834F-845D-F79E29F8C8BD}"/>
              </a:ext>
            </a:extLst>
          </p:cNvPr>
          <p:cNvSpPr>
            <a:spLocks noGrp="1"/>
          </p:cNvSpPr>
          <p:nvPr>
            <p:ph type="title"/>
          </p:nvPr>
        </p:nvSpPr>
        <p:spPr/>
        <p:txBody>
          <a:bodyPr/>
          <a:lstStyle/>
          <a:p>
            <a:r>
              <a:rPr lang="en-US" dirty="0"/>
              <a:t>Example: </a:t>
            </a:r>
          </a:p>
        </p:txBody>
      </p:sp>
      <p:sp>
        <p:nvSpPr>
          <p:cNvPr id="3" name="Content Placeholder 2">
            <a:extLst>
              <a:ext uri="{FF2B5EF4-FFF2-40B4-BE49-F238E27FC236}">
                <a16:creationId xmlns:a16="http://schemas.microsoft.com/office/drawing/2014/main" id="{524F8F96-B478-1A4E-9B6C-249B0A49BEA1}"/>
              </a:ext>
            </a:extLst>
          </p:cNvPr>
          <p:cNvSpPr>
            <a:spLocks noGrp="1"/>
          </p:cNvSpPr>
          <p:nvPr>
            <p:ph idx="1"/>
          </p:nvPr>
        </p:nvSpPr>
        <p:spPr/>
        <p:txBody>
          <a:bodyPr/>
          <a:lstStyle/>
          <a:p>
            <a:r>
              <a:rPr lang="en-US" dirty="0"/>
              <a:t>Predicting the oncotype score from a small number of easily available variables</a:t>
            </a:r>
          </a:p>
          <a:p>
            <a:pPr lvl="1"/>
            <a:r>
              <a:rPr lang="en-US" dirty="0"/>
              <a:t>Tumor size, age, invasive type, LVI, ER, PR, Grade, Nodal Status</a:t>
            </a:r>
          </a:p>
          <a:p>
            <a:r>
              <a:rPr lang="en-US" dirty="0"/>
              <a:t>Outcome: Oncotype score (continuous)</a:t>
            </a:r>
          </a:p>
          <a:p>
            <a:r>
              <a:rPr lang="en-US" dirty="0"/>
              <a:t>Separation: Difference of means in two groups</a:t>
            </a:r>
          </a:p>
          <a:p>
            <a:r>
              <a:rPr lang="en-US" dirty="0"/>
              <a:t>5861 patients</a:t>
            </a:r>
          </a:p>
        </p:txBody>
      </p:sp>
    </p:spTree>
    <p:extLst>
      <p:ext uri="{BB962C8B-B14F-4D97-AF65-F5344CB8AC3E}">
        <p14:creationId xmlns:p14="http://schemas.microsoft.com/office/powerpoint/2010/main" val="2871616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51035-864F-1B41-B01F-7F604033D38F}"/>
              </a:ext>
            </a:extLst>
          </p:cNvPr>
          <p:cNvSpPr>
            <a:spLocks noGrp="1"/>
          </p:cNvSpPr>
          <p:nvPr>
            <p:ph type="title"/>
          </p:nvPr>
        </p:nvSpPr>
        <p:spPr/>
        <p:txBody>
          <a:bodyPr/>
          <a:lstStyle/>
          <a:p>
            <a:r>
              <a:rPr lang="en-US" dirty="0"/>
              <a:t>First Split</a:t>
            </a:r>
          </a:p>
        </p:txBody>
      </p:sp>
      <p:sp>
        <p:nvSpPr>
          <p:cNvPr id="3" name="Content Placeholder 2">
            <a:extLst>
              <a:ext uri="{FF2B5EF4-FFF2-40B4-BE49-F238E27FC236}">
                <a16:creationId xmlns:a16="http://schemas.microsoft.com/office/drawing/2014/main" id="{A2891B1D-4756-4541-9AB8-124BA0AEE3D3}"/>
              </a:ext>
            </a:extLst>
          </p:cNvPr>
          <p:cNvSpPr>
            <a:spLocks noGrp="1"/>
          </p:cNvSpPr>
          <p:nvPr>
            <p:ph sz="half" idx="1"/>
          </p:nvPr>
        </p:nvSpPr>
        <p:spPr/>
        <p:txBody>
          <a:bodyPr/>
          <a:lstStyle/>
          <a:p>
            <a:r>
              <a:rPr lang="en-US" dirty="0"/>
              <a:t>PR&gt;22.5 gives the maximum separation</a:t>
            </a:r>
          </a:p>
          <a:p>
            <a:r>
              <a:rPr lang="en-US" dirty="0"/>
              <a:t>Oncotype Score means</a:t>
            </a:r>
          </a:p>
          <a:p>
            <a:pPr lvl="1"/>
            <a:r>
              <a:rPr lang="en-US" dirty="0"/>
              <a:t>PR&gt;=22.5</a:t>
            </a:r>
          </a:p>
          <a:p>
            <a:pPr lvl="2"/>
            <a:r>
              <a:rPr lang="en-US" dirty="0"/>
              <a:t>N=4531, Mean=15.0</a:t>
            </a:r>
          </a:p>
          <a:p>
            <a:pPr lvl="1"/>
            <a:r>
              <a:rPr lang="en-US" dirty="0"/>
              <a:t>PR&lt;22.5</a:t>
            </a:r>
          </a:p>
          <a:p>
            <a:pPr lvl="2"/>
            <a:r>
              <a:rPr lang="en-US" dirty="0"/>
              <a:t>N=1330, Mean=23.7</a:t>
            </a:r>
          </a:p>
          <a:p>
            <a:pPr lvl="1"/>
            <a:endParaRPr lang="en-US" dirty="0"/>
          </a:p>
          <a:p>
            <a:pPr lvl="1"/>
            <a:endParaRPr lang="en-US" dirty="0"/>
          </a:p>
        </p:txBody>
      </p:sp>
      <p:graphicFrame>
        <p:nvGraphicFramePr>
          <p:cNvPr id="5" name="Content Placeholder 4">
            <a:extLst>
              <a:ext uri="{FF2B5EF4-FFF2-40B4-BE49-F238E27FC236}">
                <a16:creationId xmlns:a16="http://schemas.microsoft.com/office/drawing/2014/main" id="{C3D7F75F-BA7C-4E41-ABB5-E6D6A1B5CEAE}"/>
              </a:ext>
            </a:extLst>
          </p:cNvPr>
          <p:cNvGraphicFramePr>
            <a:graphicFrameLocks noGrp="1"/>
          </p:cNvGraphicFramePr>
          <p:nvPr>
            <p:ph sz="half" idx="2"/>
            <p:extLst>
              <p:ext uri="{D42A27DB-BD31-4B8C-83A1-F6EECF244321}">
                <p14:modId xmlns:p14="http://schemas.microsoft.com/office/powerpoint/2010/main" val="3213902552"/>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0444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51035-864F-1B41-B01F-7F604033D38F}"/>
              </a:ext>
            </a:extLst>
          </p:cNvPr>
          <p:cNvSpPr>
            <a:spLocks noGrp="1"/>
          </p:cNvSpPr>
          <p:nvPr>
            <p:ph type="title"/>
          </p:nvPr>
        </p:nvSpPr>
        <p:spPr/>
        <p:txBody>
          <a:bodyPr/>
          <a:lstStyle/>
          <a:p>
            <a:r>
              <a:rPr lang="en-US" dirty="0"/>
              <a:t>Second Splits: Grade in Both Branches</a:t>
            </a:r>
          </a:p>
        </p:txBody>
      </p:sp>
      <p:sp>
        <p:nvSpPr>
          <p:cNvPr id="3" name="Content Placeholder 2">
            <a:extLst>
              <a:ext uri="{FF2B5EF4-FFF2-40B4-BE49-F238E27FC236}">
                <a16:creationId xmlns:a16="http://schemas.microsoft.com/office/drawing/2014/main" id="{A2891B1D-4756-4541-9AB8-124BA0AEE3D3}"/>
              </a:ext>
            </a:extLst>
          </p:cNvPr>
          <p:cNvSpPr>
            <a:spLocks noGrp="1"/>
          </p:cNvSpPr>
          <p:nvPr>
            <p:ph sz="half" idx="1"/>
          </p:nvPr>
        </p:nvSpPr>
        <p:spPr/>
        <p:txBody>
          <a:bodyPr/>
          <a:lstStyle/>
          <a:p>
            <a:r>
              <a:rPr lang="en-US" dirty="0"/>
              <a:t>For PR&gt;22.5</a:t>
            </a:r>
          </a:p>
          <a:p>
            <a:pPr lvl="1"/>
            <a:r>
              <a:rPr lang="en-US" dirty="0"/>
              <a:t>Grade I/II: N=3948, Mean = 14</a:t>
            </a:r>
          </a:p>
          <a:p>
            <a:pPr lvl="1"/>
            <a:r>
              <a:rPr lang="en-US" dirty="0"/>
              <a:t>Grade III: M=583, Mean = 22</a:t>
            </a:r>
          </a:p>
          <a:p>
            <a:r>
              <a:rPr lang="en-US" dirty="0"/>
              <a:t>For PR&lt;=22.5</a:t>
            </a:r>
          </a:p>
          <a:p>
            <a:pPr lvl="1"/>
            <a:r>
              <a:rPr lang="en-US" dirty="0"/>
              <a:t>Grade I/II: N=1044, Mean = 21</a:t>
            </a:r>
          </a:p>
          <a:p>
            <a:pPr lvl="1"/>
            <a:r>
              <a:rPr lang="en-US" dirty="0"/>
              <a:t>Grade III: N=286, Mean = 33.7</a:t>
            </a:r>
          </a:p>
          <a:p>
            <a:pPr lvl="2"/>
            <a:endParaRPr lang="en-US" dirty="0"/>
          </a:p>
          <a:p>
            <a:pPr lvl="1"/>
            <a:endParaRPr lang="en-US" dirty="0"/>
          </a:p>
        </p:txBody>
      </p:sp>
      <p:graphicFrame>
        <p:nvGraphicFramePr>
          <p:cNvPr id="5" name="Content Placeholder 4">
            <a:extLst>
              <a:ext uri="{FF2B5EF4-FFF2-40B4-BE49-F238E27FC236}">
                <a16:creationId xmlns:a16="http://schemas.microsoft.com/office/drawing/2014/main" id="{C3D7F75F-BA7C-4E41-ABB5-E6D6A1B5CEAE}"/>
              </a:ext>
            </a:extLst>
          </p:cNvPr>
          <p:cNvGraphicFramePr>
            <a:graphicFrameLocks noGrp="1"/>
          </p:cNvGraphicFramePr>
          <p:nvPr>
            <p:ph sz="half" idx="2"/>
            <p:extLst>
              <p:ext uri="{D42A27DB-BD31-4B8C-83A1-F6EECF244321}">
                <p14:modId xmlns:p14="http://schemas.microsoft.com/office/powerpoint/2010/main" val="3840926190"/>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9747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51035-864F-1B41-B01F-7F604033D38F}"/>
              </a:ext>
            </a:extLst>
          </p:cNvPr>
          <p:cNvSpPr>
            <a:spLocks noGrp="1"/>
          </p:cNvSpPr>
          <p:nvPr>
            <p:ph type="title"/>
          </p:nvPr>
        </p:nvSpPr>
        <p:spPr/>
        <p:txBody>
          <a:bodyPr/>
          <a:lstStyle/>
          <a:p>
            <a:r>
              <a:rPr lang="en-US" dirty="0"/>
              <a:t>Predicting A New Observation</a:t>
            </a:r>
          </a:p>
        </p:txBody>
      </p:sp>
      <p:sp>
        <p:nvSpPr>
          <p:cNvPr id="3" name="Content Placeholder 2">
            <a:extLst>
              <a:ext uri="{FF2B5EF4-FFF2-40B4-BE49-F238E27FC236}">
                <a16:creationId xmlns:a16="http://schemas.microsoft.com/office/drawing/2014/main" id="{A2891B1D-4756-4541-9AB8-124BA0AEE3D3}"/>
              </a:ext>
            </a:extLst>
          </p:cNvPr>
          <p:cNvSpPr>
            <a:spLocks noGrp="1"/>
          </p:cNvSpPr>
          <p:nvPr>
            <p:ph sz="half" idx="1"/>
          </p:nvPr>
        </p:nvSpPr>
        <p:spPr/>
        <p:txBody>
          <a:bodyPr/>
          <a:lstStyle/>
          <a:p>
            <a:r>
              <a:rPr lang="en-US" dirty="0"/>
              <a:t>”Drop” the patient from above</a:t>
            </a:r>
          </a:p>
          <a:p>
            <a:r>
              <a:rPr lang="en-US" dirty="0"/>
              <a:t>Using the values of the predictors find the right terminal node (leaf)</a:t>
            </a:r>
          </a:p>
          <a:p>
            <a:r>
              <a:rPr lang="en-US" dirty="0"/>
              <a:t>The mean value of the leaf is our predictor</a:t>
            </a:r>
          </a:p>
          <a:p>
            <a:r>
              <a:rPr lang="en-US" dirty="0"/>
              <a:t>Ex: A patient with PR=10 and grade = II</a:t>
            </a:r>
          </a:p>
          <a:p>
            <a:pPr lvl="1"/>
            <a:r>
              <a:rPr lang="en-US" dirty="0"/>
              <a:t>Predicted Oncotype Score = 14</a:t>
            </a:r>
          </a:p>
          <a:p>
            <a:endParaRPr lang="en-US" dirty="0"/>
          </a:p>
          <a:p>
            <a:pPr lvl="2"/>
            <a:endParaRPr lang="en-US" dirty="0"/>
          </a:p>
          <a:p>
            <a:pPr lvl="1"/>
            <a:endParaRPr lang="en-US" dirty="0"/>
          </a:p>
        </p:txBody>
      </p:sp>
      <p:graphicFrame>
        <p:nvGraphicFramePr>
          <p:cNvPr id="5" name="Content Placeholder 4">
            <a:extLst>
              <a:ext uri="{FF2B5EF4-FFF2-40B4-BE49-F238E27FC236}">
                <a16:creationId xmlns:a16="http://schemas.microsoft.com/office/drawing/2014/main" id="{C3D7F75F-BA7C-4E41-ABB5-E6D6A1B5CEAE}"/>
              </a:ext>
            </a:extLst>
          </p:cNvPr>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8450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CFB50-17B0-EF47-4BDA-60EEB553F3A1}"/>
              </a:ext>
            </a:extLst>
          </p:cNvPr>
          <p:cNvSpPr>
            <a:spLocks noGrp="1"/>
          </p:cNvSpPr>
          <p:nvPr>
            <p:ph type="title"/>
          </p:nvPr>
        </p:nvSpPr>
        <p:spPr/>
        <p:txBody>
          <a:bodyPr/>
          <a:lstStyle/>
          <a:p>
            <a:r>
              <a:rPr lang="en-US" dirty="0"/>
              <a:t>CY’s Data</a:t>
            </a:r>
          </a:p>
        </p:txBody>
      </p:sp>
      <p:sp>
        <p:nvSpPr>
          <p:cNvPr id="3" name="Content Placeholder 2">
            <a:extLst>
              <a:ext uri="{FF2B5EF4-FFF2-40B4-BE49-F238E27FC236}">
                <a16:creationId xmlns:a16="http://schemas.microsoft.com/office/drawing/2014/main" id="{4382F567-0343-166E-F837-2B2C5F4A1270}"/>
              </a:ext>
            </a:extLst>
          </p:cNvPr>
          <p:cNvSpPr>
            <a:spLocks noGrp="1"/>
          </p:cNvSpPr>
          <p:nvPr>
            <p:ph idx="1"/>
          </p:nvPr>
        </p:nvSpPr>
        <p:spPr/>
        <p:txBody>
          <a:bodyPr/>
          <a:lstStyle/>
          <a:p>
            <a:r>
              <a:rPr lang="en-US" dirty="0"/>
              <a:t>Treatment: Embolization (n=64) vs Y90 (n=17)</a:t>
            </a:r>
          </a:p>
          <a:p>
            <a:r>
              <a:rPr lang="en-US" dirty="0"/>
              <a:t>Confounders: Age, gender, histology, number of tumors, largest tumor size</a:t>
            </a:r>
          </a:p>
          <a:p>
            <a:r>
              <a:rPr lang="en-US" dirty="0"/>
              <a:t>Hard to match on all of them even with large calipers or groupings</a:t>
            </a:r>
          </a:p>
        </p:txBody>
      </p:sp>
    </p:spTree>
    <p:extLst>
      <p:ext uri="{BB962C8B-B14F-4D97-AF65-F5344CB8AC3E}">
        <p14:creationId xmlns:p14="http://schemas.microsoft.com/office/powerpoint/2010/main" val="2451819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A5D7C67E-1B22-9145-BC35-F091E3AC7312}"/>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2" b="1">
                <a:latin typeface="Arial" panose="020B0604020202020204" pitchFamily="34" charset="0"/>
              </a:rPr>
              <a:t>CART generated with the initial split on the presence or absence of liver metastases (default tree).</a:t>
            </a:r>
          </a:p>
        </p:txBody>
      </p:sp>
      <p:pic>
        <p:nvPicPr>
          <p:cNvPr id="3074" name="Picture 2">
            <a:extLst>
              <a:ext uri="{FF2B5EF4-FFF2-40B4-BE49-F238E27FC236}">
                <a16:creationId xmlns:a16="http://schemas.microsoft.com/office/drawing/2014/main" id="{31A5EEE5-F7DC-EC4E-80A5-8B16E0E11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606" y="6368349"/>
            <a:ext cx="1841953" cy="3686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52E0709E-1D9B-4B48-8B59-1D1276042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983" y="979304"/>
            <a:ext cx="4913796"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17F94D5A-96D0-7142-BCFF-9D75CB07703E}"/>
              </a:ext>
            </a:extLst>
          </p:cNvPr>
          <p:cNvSpPr txBox="1">
            <a:spLocks noChangeArrowheads="1"/>
          </p:cNvSpPr>
          <p:nvPr/>
        </p:nvSpPr>
        <p:spPr bwMode="auto">
          <a:xfrm>
            <a:off x="3641984" y="5972308"/>
            <a:ext cx="3918651"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Kenneth R. Hess et al. Clin Cancer Res 1999;5:3403-3410</a:t>
            </a:r>
          </a:p>
        </p:txBody>
      </p:sp>
      <p:sp>
        <p:nvSpPr>
          <p:cNvPr id="3077" name="Text Box 5">
            <a:extLst>
              <a:ext uri="{FF2B5EF4-FFF2-40B4-BE49-F238E27FC236}">
                <a16:creationId xmlns:a16="http://schemas.microsoft.com/office/drawing/2014/main" id="{3410D237-AFB4-0040-8726-C532A3B33824}"/>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©1999 by American Association for Cancer Research</a:t>
            </a:r>
          </a:p>
        </p:txBody>
      </p:sp>
    </p:spTree>
    <p:extLst>
      <p:ext uri="{BB962C8B-B14F-4D97-AF65-F5344CB8AC3E}">
        <p14:creationId xmlns:p14="http://schemas.microsoft.com/office/powerpoint/2010/main" val="2747748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A7FEA-F71C-E445-B632-D476ED14FCB0}"/>
              </a:ext>
            </a:extLst>
          </p:cNvPr>
          <p:cNvSpPr>
            <a:spLocks noGrp="1"/>
          </p:cNvSpPr>
          <p:nvPr>
            <p:ph type="title"/>
          </p:nvPr>
        </p:nvSpPr>
        <p:spPr/>
        <p:txBody>
          <a:bodyPr/>
          <a:lstStyle/>
          <a:p>
            <a:r>
              <a:rPr lang="en-US" dirty="0"/>
              <a:t>From Trees to Forests</a:t>
            </a:r>
          </a:p>
        </p:txBody>
      </p:sp>
      <p:sp>
        <p:nvSpPr>
          <p:cNvPr id="3" name="Content Placeholder 2">
            <a:extLst>
              <a:ext uri="{FF2B5EF4-FFF2-40B4-BE49-F238E27FC236}">
                <a16:creationId xmlns:a16="http://schemas.microsoft.com/office/drawing/2014/main" id="{06194786-BB68-FB44-8942-AA615739B02B}"/>
              </a:ext>
            </a:extLst>
          </p:cNvPr>
          <p:cNvSpPr>
            <a:spLocks noGrp="1"/>
          </p:cNvSpPr>
          <p:nvPr>
            <p:ph idx="1"/>
          </p:nvPr>
        </p:nvSpPr>
        <p:spPr/>
        <p:txBody>
          <a:bodyPr/>
          <a:lstStyle/>
          <a:p>
            <a:r>
              <a:rPr lang="en-US" dirty="0"/>
              <a:t>A single tree is intuitive and easily visualized</a:t>
            </a:r>
          </a:p>
          <a:p>
            <a:r>
              <a:rPr lang="en-US" dirty="0"/>
              <a:t>But too dependent on early splits (and thresholds, if any)</a:t>
            </a:r>
          </a:p>
          <a:p>
            <a:r>
              <a:rPr lang="en-US" dirty="0"/>
              <a:t>What if we can make small changes to the data and build another tree, then another one, … until we have a forest</a:t>
            </a:r>
          </a:p>
          <a:p>
            <a:r>
              <a:rPr lang="en-US" dirty="0"/>
              <a:t>Then generate a prediction from each tree and average</a:t>
            </a:r>
          </a:p>
          <a:p>
            <a:r>
              <a:rPr lang="en-US" dirty="0"/>
              <a:t>You have gotten yourself a random forest</a:t>
            </a:r>
          </a:p>
        </p:txBody>
      </p:sp>
    </p:spTree>
    <p:extLst>
      <p:ext uri="{BB962C8B-B14F-4D97-AF65-F5344CB8AC3E}">
        <p14:creationId xmlns:p14="http://schemas.microsoft.com/office/powerpoint/2010/main" val="2753445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825A-B4A7-6D48-A41A-1EBA0B4A0FA0}"/>
              </a:ext>
            </a:extLst>
          </p:cNvPr>
          <p:cNvSpPr>
            <a:spLocks noGrp="1"/>
          </p:cNvSpPr>
          <p:nvPr>
            <p:ph type="title"/>
          </p:nvPr>
        </p:nvSpPr>
        <p:spPr/>
        <p:txBody>
          <a:bodyPr/>
          <a:lstStyle/>
          <a:p>
            <a:r>
              <a:rPr lang="en-US" dirty="0"/>
              <a:t>Random Forests</a:t>
            </a:r>
          </a:p>
        </p:txBody>
      </p:sp>
      <p:sp>
        <p:nvSpPr>
          <p:cNvPr id="3" name="Content Placeholder 2">
            <a:extLst>
              <a:ext uri="{FF2B5EF4-FFF2-40B4-BE49-F238E27FC236}">
                <a16:creationId xmlns:a16="http://schemas.microsoft.com/office/drawing/2014/main" id="{049968C2-382C-D14E-96F0-9BE33B381E22}"/>
              </a:ext>
            </a:extLst>
          </p:cNvPr>
          <p:cNvSpPr>
            <a:spLocks noGrp="1"/>
          </p:cNvSpPr>
          <p:nvPr>
            <p:ph idx="1"/>
          </p:nvPr>
        </p:nvSpPr>
        <p:spPr/>
        <p:txBody>
          <a:bodyPr/>
          <a:lstStyle/>
          <a:p>
            <a:r>
              <a:rPr lang="en-US" dirty="0"/>
              <a:t>Improved Predictions over CART</a:t>
            </a:r>
          </a:p>
          <a:p>
            <a:r>
              <a:rPr lang="en-US" dirty="0"/>
              <a:t>No easy visualization</a:t>
            </a:r>
          </a:p>
          <a:p>
            <a:r>
              <a:rPr lang="en-US" dirty="0"/>
              <a:t>Somewhat of a black-box</a:t>
            </a:r>
          </a:p>
          <a:p>
            <a:r>
              <a:rPr lang="en-US" dirty="0"/>
              <a:t>Can overfit easily!</a:t>
            </a:r>
          </a:p>
          <a:p>
            <a:endParaRPr lang="en-US" dirty="0"/>
          </a:p>
        </p:txBody>
      </p:sp>
    </p:spTree>
    <p:extLst>
      <p:ext uri="{BB962C8B-B14F-4D97-AF65-F5344CB8AC3E}">
        <p14:creationId xmlns:p14="http://schemas.microsoft.com/office/powerpoint/2010/main" val="325015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592D-3940-2041-9139-C6F042C4D042}"/>
              </a:ext>
            </a:extLst>
          </p:cNvPr>
          <p:cNvSpPr>
            <a:spLocks noGrp="1"/>
          </p:cNvSpPr>
          <p:nvPr>
            <p:ph type="title"/>
          </p:nvPr>
        </p:nvSpPr>
        <p:spPr/>
        <p:txBody>
          <a:bodyPr/>
          <a:lstStyle/>
          <a:p>
            <a:r>
              <a:rPr lang="en-US" dirty="0"/>
              <a:t>Neural Networks</a:t>
            </a:r>
          </a:p>
        </p:txBody>
      </p:sp>
      <p:sp>
        <p:nvSpPr>
          <p:cNvPr id="3" name="Content Placeholder 2">
            <a:extLst>
              <a:ext uri="{FF2B5EF4-FFF2-40B4-BE49-F238E27FC236}">
                <a16:creationId xmlns:a16="http://schemas.microsoft.com/office/drawing/2014/main" id="{66990160-4663-9B4C-A11D-DA03A62EF30F}"/>
              </a:ext>
            </a:extLst>
          </p:cNvPr>
          <p:cNvSpPr>
            <a:spLocks noGrp="1"/>
          </p:cNvSpPr>
          <p:nvPr>
            <p:ph idx="1"/>
          </p:nvPr>
        </p:nvSpPr>
        <p:spPr/>
        <p:txBody>
          <a:bodyPr/>
          <a:lstStyle/>
          <a:p>
            <a:r>
              <a:rPr lang="en-US" dirty="0"/>
              <a:t>Mimics the workings of the brain</a:t>
            </a:r>
          </a:p>
          <a:p>
            <a:r>
              <a:rPr lang="en-US" dirty="0"/>
              <a:t>Inputs (like sounds, colors, temperature) fires neurons in our brains which go through a million small calculations and decide that it is a snowy night</a:t>
            </a:r>
          </a:p>
          <a:p>
            <a:r>
              <a:rPr lang="en-US" dirty="0"/>
              <a:t>Inputs = predictor variables</a:t>
            </a:r>
          </a:p>
          <a:p>
            <a:r>
              <a:rPr lang="en-US" dirty="0"/>
              <a:t>Snowy night = predicted outcome</a:t>
            </a:r>
          </a:p>
          <a:p>
            <a:r>
              <a:rPr lang="en-US" dirty="0"/>
              <a:t>Neurons = “Hidden layers”</a:t>
            </a:r>
          </a:p>
        </p:txBody>
      </p:sp>
    </p:spTree>
    <p:extLst>
      <p:ext uri="{BB962C8B-B14F-4D97-AF65-F5344CB8AC3E}">
        <p14:creationId xmlns:p14="http://schemas.microsoft.com/office/powerpoint/2010/main" val="3358276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0C106F1-B5EB-BB4E-92A8-064E92938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170517"/>
            <a:ext cx="3556000" cy="4279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1E039B-1948-7946-B348-3437AFDAAD51}"/>
              </a:ext>
            </a:extLst>
          </p:cNvPr>
          <p:cNvSpPr txBox="1"/>
          <p:nvPr/>
        </p:nvSpPr>
        <p:spPr>
          <a:xfrm>
            <a:off x="5875866" y="1659466"/>
            <a:ext cx="4995334" cy="3139321"/>
          </a:xfrm>
          <a:prstGeom prst="rect">
            <a:avLst/>
          </a:prstGeom>
          <a:noFill/>
        </p:spPr>
        <p:txBody>
          <a:bodyPr wrap="square" rtlCol="0">
            <a:spAutoFit/>
          </a:bodyPr>
          <a:lstStyle/>
          <a:p>
            <a:pPr marL="285750" indent="-285750">
              <a:buFont typeface="Arial" panose="020B0604020202020204" pitchFamily="34" charset="0"/>
              <a:buChar char="•"/>
            </a:pPr>
            <a:r>
              <a:rPr lang="en-US" dirty="0"/>
              <a:t>Each arrow is like a mini-regression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goal is to estimate the coefficients of these thousands of mini-regressions in such a way that outputs are as accurately predicted as possible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User specifies the number of hidden layers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Hidden layers are not interpretable, they are “latent” variables</a:t>
            </a:r>
          </a:p>
          <a:p>
            <a:endParaRPr lang="en-US" dirty="0"/>
          </a:p>
        </p:txBody>
      </p:sp>
    </p:spTree>
    <p:extLst>
      <p:ext uri="{BB962C8B-B14F-4D97-AF65-F5344CB8AC3E}">
        <p14:creationId xmlns:p14="http://schemas.microsoft.com/office/powerpoint/2010/main" val="1417835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B49B-D171-9947-B37A-ABDF08653CF2}"/>
              </a:ext>
            </a:extLst>
          </p:cNvPr>
          <p:cNvSpPr>
            <a:spLocks noGrp="1"/>
          </p:cNvSpPr>
          <p:nvPr>
            <p:ph type="title"/>
          </p:nvPr>
        </p:nvSpPr>
        <p:spPr/>
        <p:txBody>
          <a:bodyPr/>
          <a:lstStyle/>
          <a:p>
            <a:r>
              <a:rPr lang="en-US" dirty="0"/>
              <a:t>Deep Learning</a:t>
            </a:r>
          </a:p>
        </p:txBody>
      </p:sp>
      <p:sp>
        <p:nvSpPr>
          <p:cNvPr id="3" name="Content Placeholder 2">
            <a:extLst>
              <a:ext uri="{FF2B5EF4-FFF2-40B4-BE49-F238E27FC236}">
                <a16:creationId xmlns:a16="http://schemas.microsoft.com/office/drawing/2014/main" id="{B69C9F38-60A2-9D46-80E5-1BE66E6681D4}"/>
              </a:ext>
            </a:extLst>
          </p:cNvPr>
          <p:cNvSpPr>
            <a:spLocks noGrp="1"/>
          </p:cNvSpPr>
          <p:nvPr>
            <p:ph idx="1"/>
          </p:nvPr>
        </p:nvSpPr>
        <p:spPr/>
        <p:txBody>
          <a:bodyPr/>
          <a:lstStyle/>
          <a:p>
            <a:r>
              <a:rPr lang="en-US" dirty="0"/>
              <a:t>It is a neural network combined with an efficient “feature creation” step</a:t>
            </a:r>
          </a:p>
          <a:p>
            <a:r>
              <a:rPr lang="en-US" dirty="0"/>
              <a:t>Feature creation (feature learning, representation learning) takes unstructured inputs (such as an image) and converts it into features that can be used as inputs to a neural network </a:t>
            </a:r>
          </a:p>
          <a:p>
            <a:r>
              <a:rPr lang="en-US" dirty="0"/>
              <a:t>Think of facial recognition, the picture of the face cannot be an input to the neural network</a:t>
            </a:r>
          </a:p>
          <a:p>
            <a:pPr lvl="1"/>
            <a:r>
              <a:rPr lang="en-US" dirty="0"/>
              <a:t>Deep learning takes the picture and creates inputs from it: size of the nose, location of the eyes, length of the eyebrows, eye color, angle of the chin with the cheeks etc.</a:t>
            </a:r>
          </a:p>
        </p:txBody>
      </p:sp>
    </p:spTree>
    <p:extLst>
      <p:ext uri="{BB962C8B-B14F-4D97-AF65-F5344CB8AC3E}">
        <p14:creationId xmlns:p14="http://schemas.microsoft.com/office/powerpoint/2010/main" val="4171055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36BBA-71C7-254B-ACD4-9B055B8DFA35}"/>
              </a:ext>
            </a:extLst>
          </p:cNvPr>
          <p:cNvSpPr>
            <a:spLocks noGrp="1"/>
          </p:cNvSpPr>
          <p:nvPr>
            <p:ph type="title"/>
          </p:nvPr>
        </p:nvSpPr>
        <p:spPr/>
        <p:txBody>
          <a:bodyPr/>
          <a:lstStyle/>
          <a:p>
            <a:r>
              <a:rPr lang="en-US" dirty="0"/>
              <a:t>Deep Learning Works Best When …</a:t>
            </a:r>
          </a:p>
        </p:txBody>
      </p:sp>
      <p:sp>
        <p:nvSpPr>
          <p:cNvPr id="3" name="Content Placeholder 2">
            <a:extLst>
              <a:ext uri="{FF2B5EF4-FFF2-40B4-BE49-F238E27FC236}">
                <a16:creationId xmlns:a16="http://schemas.microsoft.com/office/drawing/2014/main" id="{6D6E1562-2156-9E4D-8396-8EC9494AD761}"/>
              </a:ext>
            </a:extLst>
          </p:cNvPr>
          <p:cNvSpPr>
            <a:spLocks noGrp="1"/>
          </p:cNvSpPr>
          <p:nvPr>
            <p:ph idx="1"/>
          </p:nvPr>
        </p:nvSpPr>
        <p:spPr/>
        <p:txBody>
          <a:bodyPr/>
          <a:lstStyle/>
          <a:p>
            <a:r>
              <a:rPr lang="en-US" dirty="0"/>
              <a:t>There are literally millions of inputs and most of them are correlated with the outcome </a:t>
            </a:r>
          </a:p>
          <a:p>
            <a:pPr lvl="1"/>
            <a:r>
              <a:rPr lang="en-US" dirty="0"/>
              <a:t>Think of a self-driving cars, tens of cameras, radars and lidars. Each of them provides thousands of features (inputs) per millisecond and then needs to predict several things (is this a traffic light? How far is it? Should I brake now? </a:t>
            </a:r>
            <a:r>
              <a:rPr lang="en-US" dirty="0" err="1"/>
              <a:t>etc</a:t>
            </a:r>
            <a:r>
              <a:rPr lang="en-US" dirty="0"/>
              <a:t>)</a:t>
            </a:r>
          </a:p>
          <a:p>
            <a:pPr lvl="1"/>
            <a:r>
              <a:rPr lang="en-US" dirty="0"/>
              <a:t>No way we can do this by regression</a:t>
            </a:r>
          </a:p>
          <a:p>
            <a:r>
              <a:rPr lang="en-US" dirty="0"/>
              <a:t>Might or might not work well predicting cancer outcome from clinical/genomic inputs</a:t>
            </a:r>
          </a:p>
        </p:txBody>
      </p:sp>
    </p:spTree>
    <p:extLst>
      <p:ext uri="{BB962C8B-B14F-4D97-AF65-F5344CB8AC3E}">
        <p14:creationId xmlns:p14="http://schemas.microsoft.com/office/powerpoint/2010/main" val="1586297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81CB-B731-3E4E-81CC-42E07BCDC82C}"/>
              </a:ext>
            </a:extLst>
          </p:cNvPr>
          <p:cNvSpPr>
            <a:spLocks noGrp="1"/>
          </p:cNvSpPr>
          <p:nvPr>
            <p:ph type="title"/>
          </p:nvPr>
        </p:nvSpPr>
        <p:spPr/>
        <p:txBody>
          <a:bodyPr/>
          <a:lstStyle/>
          <a:p>
            <a:r>
              <a:rPr lang="en-US" dirty="0"/>
              <a:t>Things to Remember</a:t>
            </a:r>
          </a:p>
        </p:txBody>
      </p:sp>
      <p:sp>
        <p:nvSpPr>
          <p:cNvPr id="3" name="Content Placeholder 2">
            <a:extLst>
              <a:ext uri="{FF2B5EF4-FFF2-40B4-BE49-F238E27FC236}">
                <a16:creationId xmlns:a16="http://schemas.microsoft.com/office/drawing/2014/main" id="{5A1C90D0-8BE4-6947-8623-A3A90DB85827}"/>
              </a:ext>
            </a:extLst>
          </p:cNvPr>
          <p:cNvSpPr>
            <a:spLocks noGrp="1"/>
          </p:cNvSpPr>
          <p:nvPr>
            <p:ph idx="1"/>
          </p:nvPr>
        </p:nvSpPr>
        <p:spPr/>
        <p:txBody>
          <a:bodyPr/>
          <a:lstStyle/>
          <a:p>
            <a:r>
              <a:rPr lang="en-US" dirty="0"/>
              <a:t>When you have a lot of predictors (more than samples) you are in this brave new world of penalized regression, random forests or neural networks (collectively called machine learning)</a:t>
            </a:r>
          </a:p>
          <a:p>
            <a:r>
              <a:rPr lang="en-US" dirty="0"/>
              <a:t>You do not have p-values or confidence intervals to guide you</a:t>
            </a:r>
          </a:p>
          <a:p>
            <a:pPr lvl="1"/>
            <a:r>
              <a:rPr lang="en-US" dirty="0"/>
              <a:t>The predictions come as a black box</a:t>
            </a:r>
          </a:p>
          <a:p>
            <a:r>
              <a:rPr lang="en-US" dirty="0"/>
              <a:t>Hence predictive evaluations are even more important (ROC curves </a:t>
            </a:r>
            <a:r>
              <a:rPr lang="en-US" dirty="0" err="1"/>
              <a:t>etc</a:t>
            </a:r>
            <a:r>
              <a:rPr lang="en-US" dirty="0"/>
              <a:t>)</a:t>
            </a:r>
          </a:p>
          <a:p>
            <a:r>
              <a:rPr lang="en-US" dirty="0"/>
              <a:t>Overfitting is second nature</a:t>
            </a:r>
          </a:p>
          <a:p>
            <a:pPr lvl="1"/>
            <a:r>
              <a:rPr lang="en-US" dirty="0"/>
              <a:t>Independent validation is ESSENTIAL</a:t>
            </a:r>
          </a:p>
        </p:txBody>
      </p:sp>
    </p:spTree>
    <p:extLst>
      <p:ext uri="{BB962C8B-B14F-4D97-AF65-F5344CB8AC3E}">
        <p14:creationId xmlns:p14="http://schemas.microsoft.com/office/powerpoint/2010/main" val="2374801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4741E-1A35-524B-AAE7-46F2E63863EC}"/>
              </a:ext>
            </a:extLst>
          </p:cNvPr>
          <p:cNvSpPr>
            <a:spLocks noGrp="1"/>
          </p:cNvSpPr>
          <p:nvPr>
            <p:ph type="title"/>
          </p:nvPr>
        </p:nvSpPr>
        <p:spPr/>
        <p:txBody>
          <a:bodyPr/>
          <a:lstStyle/>
          <a:p>
            <a:r>
              <a:rPr lang="en-US" dirty="0"/>
              <a:t>Which machine learning method to choose?</a:t>
            </a:r>
          </a:p>
        </p:txBody>
      </p:sp>
      <p:sp>
        <p:nvSpPr>
          <p:cNvPr id="3" name="Content Placeholder 2">
            <a:extLst>
              <a:ext uri="{FF2B5EF4-FFF2-40B4-BE49-F238E27FC236}">
                <a16:creationId xmlns:a16="http://schemas.microsoft.com/office/drawing/2014/main" id="{EF16BFA3-3615-FD4C-AAAB-D846EB017C23}"/>
              </a:ext>
            </a:extLst>
          </p:cNvPr>
          <p:cNvSpPr>
            <a:spLocks noGrp="1"/>
          </p:cNvSpPr>
          <p:nvPr>
            <p:ph idx="1"/>
          </p:nvPr>
        </p:nvSpPr>
        <p:spPr/>
        <p:txBody>
          <a:bodyPr/>
          <a:lstStyle/>
          <a:p>
            <a:r>
              <a:rPr lang="en-US" dirty="0"/>
              <a:t>If you are dealing with images, neural networks are best</a:t>
            </a:r>
          </a:p>
          <a:p>
            <a:r>
              <a:rPr lang="en-US" dirty="0"/>
              <a:t>If you have a survival outcome penalized regression &gt; random forests &gt; neural networks</a:t>
            </a:r>
          </a:p>
          <a:p>
            <a:r>
              <a:rPr lang="en-US" dirty="0"/>
              <a:t>If you suspect your data have heterogenous subsets (like unknown primaries) then random forests have an edge</a:t>
            </a:r>
          </a:p>
          <a:p>
            <a:r>
              <a:rPr lang="en-US" dirty="0"/>
              <a:t>If you are dealing with genes, proteins </a:t>
            </a:r>
            <a:r>
              <a:rPr lang="en-US" dirty="0" err="1"/>
              <a:t>etc</a:t>
            </a:r>
            <a:r>
              <a:rPr lang="en-US" dirty="0"/>
              <a:t>, unclear</a:t>
            </a:r>
          </a:p>
          <a:p>
            <a:r>
              <a:rPr lang="en-US" dirty="0"/>
              <a:t>This is all subject to change tomorrow and then again the next day</a:t>
            </a:r>
          </a:p>
        </p:txBody>
      </p:sp>
    </p:spTree>
    <p:extLst>
      <p:ext uri="{BB962C8B-B14F-4D97-AF65-F5344CB8AC3E}">
        <p14:creationId xmlns:p14="http://schemas.microsoft.com/office/powerpoint/2010/main" val="360583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7F5C6-5F04-C04B-AF0A-3E49FEFC4587}"/>
              </a:ext>
            </a:extLst>
          </p:cNvPr>
          <p:cNvSpPr>
            <a:spLocks noGrp="1"/>
          </p:cNvSpPr>
          <p:nvPr>
            <p:ph type="title"/>
          </p:nvPr>
        </p:nvSpPr>
        <p:spPr/>
        <p:txBody>
          <a:bodyPr/>
          <a:lstStyle/>
          <a:p>
            <a:r>
              <a:rPr lang="en-US" dirty="0"/>
              <a:t>Final Advice</a:t>
            </a:r>
          </a:p>
        </p:txBody>
      </p:sp>
      <p:sp>
        <p:nvSpPr>
          <p:cNvPr id="3" name="Content Placeholder 2">
            <a:extLst>
              <a:ext uri="{FF2B5EF4-FFF2-40B4-BE49-F238E27FC236}">
                <a16:creationId xmlns:a16="http://schemas.microsoft.com/office/drawing/2014/main" id="{95E66CC2-1A07-FF43-BC9F-886EC96BA28F}"/>
              </a:ext>
            </a:extLst>
          </p:cNvPr>
          <p:cNvSpPr>
            <a:spLocks noGrp="1"/>
          </p:cNvSpPr>
          <p:nvPr>
            <p:ph idx="1"/>
          </p:nvPr>
        </p:nvSpPr>
        <p:spPr/>
        <p:txBody>
          <a:bodyPr/>
          <a:lstStyle/>
          <a:p>
            <a:r>
              <a:rPr lang="en-US" dirty="0"/>
              <a:t>Keep your critical thinking hat on</a:t>
            </a:r>
          </a:p>
          <a:p>
            <a:r>
              <a:rPr lang="en-US" dirty="0"/>
              <a:t>Keep asking questions</a:t>
            </a:r>
          </a:p>
          <a:p>
            <a:r>
              <a:rPr lang="en-US" dirty="0"/>
              <a:t>Keep your statistician close</a:t>
            </a:r>
          </a:p>
        </p:txBody>
      </p:sp>
    </p:spTree>
    <p:extLst>
      <p:ext uri="{BB962C8B-B14F-4D97-AF65-F5344CB8AC3E}">
        <p14:creationId xmlns:p14="http://schemas.microsoft.com/office/powerpoint/2010/main" val="238914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17FAB-8C0B-450C-8A51-5D44414318E6}"/>
              </a:ext>
            </a:extLst>
          </p:cNvPr>
          <p:cNvSpPr>
            <a:spLocks noGrp="1"/>
          </p:cNvSpPr>
          <p:nvPr>
            <p:ph type="title"/>
          </p:nvPr>
        </p:nvSpPr>
        <p:spPr/>
        <p:txBody>
          <a:bodyPr/>
          <a:lstStyle/>
          <a:p>
            <a:r>
              <a:rPr lang="en-US" dirty="0"/>
              <a:t>What Are We Trying to do?</a:t>
            </a:r>
          </a:p>
        </p:txBody>
      </p:sp>
      <p:sp>
        <p:nvSpPr>
          <p:cNvPr id="3" name="Content Placeholder 2">
            <a:extLst>
              <a:ext uri="{FF2B5EF4-FFF2-40B4-BE49-F238E27FC236}">
                <a16:creationId xmlns:a16="http://schemas.microsoft.com/office/drawing/2014/main" id="{E363CDF0-7DEC-4C86-BA6C-87A6A8EB14B5}"/>
              </a:ext>
            </a:extLst>
          </p:cNvPr>
          <p:cNvSpPr>
            <a:spLocks noGrp="1"/>
          </p:cNvSpPr>
          <p:nvPr>
            <p:ph idx="1"/>
          </p:nvPr>
        </p:nvSpPr>
        <p:spPr/>
        <p:txBody>
          <a:bodyPr/>
          <a:lstStyle/>
          <a:p>
            <a:r>
              <a:rPr lang="en-US" dirty="0"/>
              <a:t>Remove the arrow from confounder to treatment</a:t>
            </a:r>
          </a:p>
        </p:txBody>
      </p:sp>
      <p:sp>
        <p:nvSpPr>
          <p:cNvPr id="4" name="Oval 3">
            <a:extLst>
              <a:ext uri="{FF2B5EF4-FFF2-40B4-BE49-F238E27FC236}">
                <a16:creationId xmlns:a16="http://schemas.microsoft.com/office/drawing/2014/main" id="{88ECF13E-4111-407D-A686-CAFF0367DC9D}"/>
              </a:ext>
            </a:extLst>
          </p:cNvPr>
          <p:cNvSpPr/>
          <p:nvPr/>
        </p:nvSpPr>
        <p:spPr>
          <a:xfrm>
            <a:off x="2434442" y="3123210"/>
            <a:ext cx="1888176" cy="855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Treatment</a:t>
            </a:r>
          </a:p>
        </p:txBody>
      </p:sp>
      <p:cxnSp>
        <p:nvCxnSpPr>
          <p:cNvPr id="6" name="Straight Arrow Connector 5">
            <a:extLst>
              <a:ext uri="{FF2B5EF4-FFF2-40B4-BE49-F238E27FC236}">
                <a16:creationId xmlns:a16="http://schemas.microsoft.com/office/drawing/2014/main" id="{018926DF-467C-4447-B19F-F4A414C90B7C}"/>
              </a:ext>
            </a:extLst>
          </p:cNvPr>
          <p:cNvCxnSpPr>
            <a:stCxn id="4" idx="6"/>
          </p:cNvCxnSpPr>
          <p:nvPr/>
        </p:nvCxnSpPr>
        <p:spPr>
          <a:xfrm>
            <a:off x="4322618" y="3550722"/>
            <a:ext cx="12944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90360A2F-BB2C-4D52-8CFB-AA43F632677F}"/>
              </a:ext>
            </a:extLst>
          </p:cNvPr>
          <p:cNvSpPr/>
          <p:nvPr/>
        </p:nvSpPr>
        <p:spPr>
          <a:xfrm>
            <a:off x="5617029" y="3097480"/>
            <a:ext cx="1888176" cy="855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Outcome</a:t>
            </a:r>
          </a:p>
        </p:txBody>
      </p:sp>
      <p:sp>
        <p:nvSpPr>
          <p:cNvPr id="8" name="Oval 7">
            <a:extLst>
              <a:ext uri="{FF2B5EF4-FFF2-40B4-BE49-F238E27FC236}">
                <a16:creationId xmlns:a16="http://schemas.microsoft.com/office/drawing/2014/main" id="{B4047427-6BE3-4C2A-99E8-BF6559871A31}"/>
              </a:ext>
            </a:extLst>
          </p:cNvPr>
          <p:cNvSpPr/>
          <p:nvPr/>
        </p:nvSpPr>
        <p:spPr>
          <a:xfrm>
            <a:off x="2499756" y="4391892"/>
            <a:ext cx="1888176" cy="855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Treatment</a:t>
            </a:r>
          </a:p>
        </p:txBody>
      </p:sp>
      <p:sp>
        <p:nvSpPr>
          <p:cNvPr id="9" name="Oval 8">
            <a:extLst>
              <a:ext uri="{FF2B5EF4-FFF2-40B4-BE49-F238E27FC236}">
                <a16:creationId xmlns:a16="http://schemas.microsoft.com/office/drawing/2014/main" id="{68B44657-A755-4715-AEA5-3D7C06C2B9E4}"/>
              </a:ext>
            </a:extLst>
          </p:cNvPr>
          <p:cNvSpPr/>
          <p:nvPr/>
        </p:nvSpPr>
        <p:spPr>
          <a:xfrm>
            <a:off x="5769429" y="4353501"/>
            <a:ext cx="1888176" cy="855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Outcome</a:t>
            </a:r>
          </a:p>
        </p:txBody>
      </p:sp>
      <p:cxnSp>
        <p:nvCxnSpPr>
          <p:cNvPr id="10" name="Straight Arrow Connector 9">
            <a:extLst>
              <a:ext uri="{FF2B5EF4-FFF2-40B4-BE49-F238E27FC236}">
                <a16:creationId xmlns:a16="http://schemas.microsoft.com/office/drawing/2014/main" id="{897B0C5F-E2E9-4859-9D3E-69691EF507BA}"/>
              </a:ext>
            </a:extLst>
          </p:cNvPr>
          <p:cNvCxnSpPr/>
          <p:nvPr/>
        </p:nvCxnSpPr>
        <p:spPr>
          <a:xfrm>
            <a:off x="4457205" y="4819404"/>
            <a:ext cx="12944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4CBA107-1B15-4CBB-ABC7-6C9BF88F583A}"/>
              </a:ext>
            </a:extLst>
          </p:cNvPr>
          <p:cNvCxnSpPr>
            <a:cxnSpLocks/>
            <a:endCxn id="8" idx="5"/>
          </p:cNvCxnSpPr>
          <p:nvPr/>
        </p:nvCxnSpPr>
        <p:spPr>
          <a:xfrm flipH="1" flipV="1">
            <a:off x="4111415" y="5121701"/>
            <a:ext cx="603090" cy="500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0D63BD9-853D-46D6-B8C3-236BA08B80E9}"/>
              </a:ext>
            </a:extLst>
          </p:cNvPr>
          <p:cNvSpPr/>
          <p:nvPr/>
        </p:nvSpPr>
        <p:spPr>
          <a:xfrm>
            <a:off x="4322618" y="5622183"/>
            <a:ext cx="1888176" cy="855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Confounder</a:t>
            </a:r>
          </a:p>
        </p:txBody>
      </p:sp>
      <p:cxnSp>
        <p:nvCxnSpPr>
          <p:cNvPr id="17" name="Straight Arrow Connector 16">
            <a:extLst>
              <a:ext uri="{FF2B5EF4-FFF2-40B4-BE49-F238E27FC236}">
                <a16:creationId xmlns:a16="http://schemas.microsoft.com/office/drawing/2014/main" id="{6C0F6985-DDC4-47E2-9108-04F5833B1BCB}"/>
              </a:ext>
            </a:extLst>
          </p:cNvPr>
          <p:cNvCxnSpPr>
            <a:cxnSpLocks/>
            <a:endCxn id="9" idx="3"/>
          </p:cNvCxnSpPr>
          <p:nvPr/>
        </p:nvCxnSpPr>
        <p:spPr>
          <a:xfrm flipV="1">
            <a:off x="5607706" y="5083310"/>
            <a:ext cx="438240" cy="531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295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B1420-D49B-F949-815A-A44D9C89F343}"/>
              </a:ext>
            </a:extLst>
          </p:cNvPr>
          <p:cNvSpPr>
            <a:spLocks noGrp="1"/>
          </p:cNvSpPr>
          <p:nvPr>
            <p:ph type="title"/>
          </p:nvPr>
        </p:nvSpPr>
        <p:spPr/>
        <p:txBody>
          <a:bodyPr/>
          <a:lstStyle/>
          <a:p>
            <a:r>
              <a:rPr lang="en-US" dirty="0"/>
              <a:t>Unsupervised Analysis</a:t>
            </a:r>
          </a:p>
        </p:txBody>
      </p:sp>
      <p:sp>
        <p:nvSpPr>
          <p:cNvPr id="3" name="Content Placeholder 2">
            <a:extLst>
              <a:ext uri="{FF2B5EF4-FFF2-40B4-BE49-F238E27FC236}">
                <a16:creationId xmlns:a16="http://schemas.microsoft.com/office/drawing/2014/main" id="{D4E8EFA3-34C2-9646-AFB7-651D1F0F59BF}"/>
              </a:ext>
            </a:extLst>
          </p:cNvPr>
          <p:cNvSpPr>
            <a:spLocks noGrp="1"/>
          </p:cNvSpPr>
          <p:nvPr>
            <p:ph idx="1"/>
          </p:nvPr>
        </p:nvSpPr>
        <p:spPr/>
        <p:txBody>
          <a:bodyPr/>
          <a:lstStyle/>
          <a:p>
            <a:r>
              <a:rPr lang="en-US" dirty="0"/>
              <a:t>Everything we have been doing had an outcome </a:t>
            </a:r>
          </a:p>
          <a:p>
            <a:pPr lvl="1"/>
            <a:r>
              <a:rPr lang="en-US" dirty="0"/>
              <a:t>Also called supervised analysis</a:t>
            </a:r>
          </a:p>
          <a:p>
            <a:r>
              <a:rPr lang="en-US" dirty="0"/>
              <a:t>If we have a large number of measurements on patients and we are not yet ready to analyze outcomes, we only want to explore the distribution of these variables then we need unsupervised analysis</a:t>
            </a:r>
          </a:p>
          <a:p>
            <a:pPr lvl="1"/>
            <a:r>
              <a:rPr lang="en-US" dirty="0"/>
              <a:t>Means no outcome, no regression, no tests between groups etc.</a:t>
            </a:r>
          </a:p>
          <a:p>
            <a:r>
              <a:rPr lang="en-US" dirty="0"/>
              <a:t>Two major types of unsupervised analysis</a:t>
            </a:r>
          </a:p>
          <a:p>
            <a:pPr lvl="1"/>
            <a:r>
              <a:rPr lang="en-US" dirty="0"/>
              <a:t>Principal components</a:t>
            </a:r>
          </a:p>
          <a:p>
            <a:pPr lvl="1"/>
            <a:r>
              <a:rPr lang="en-US" dirty="0"/>
              <a:t>Cluster analysis</a:t>
            </a:r>
          </a:p>
        </p:txBody>
      </p:sp>
    </p:spTree>
    <p:extLst>
      <p:ext uri="{BB962C8B-B14F-4D97-AF65-F5344CB8AC3E}">
        <p14:creationId xmlns:p14="http://schemas.microsoft.com/office/powerpoint/2010/main" val="689568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7711-FAF8-0041-B829-F772E73E75F1}"/>
              </a:ext>
            </a:extLst>
          </p:cNvPr>
          <p:cNvSpPr>
            <a:spLocks noGrp="1"/>
          </p:cNvSpPr>
          <p:nvPr>
            <p:ph type="title"/>
          </p:nvPr>
        </p:nvSpPr>
        <p:spPr/>
        <p:txBody>
          <a:bodyPr/>
          <a:lstStyle/>
          <a:p>
            <a:r>
              <a:rPr lang="en-US" dirty="0"/>
              <a:t>Principal Components</a:t>
            </a:r>
          </a:p>
        </p:txBody>
      </p:sp>
      <p:sp>
        <p:nvSpPr>
          <p:cNvPr id="3" name="Content Placeholder 2">
            <a:extLst>
              <a:ext uri="{FF2B5EF4-FFF2-40B4-BE49-F238E27FC236}">
                <a16:creationId xmlns:a16="http://schemas.microsoft.com/office/drawing/2014/main" id="{A8383D54-B8B8-D947-AAE0-9991268C5B59}"/>
              </a:ext>
            </a:extLst>
          </p:cNvPr>
          <p:cNvSpPr>
            <a:spLocks noGrp="1"/>
          </p:cNvSpPr>
          <p:nvPr>
            <p:ph idx="1"/>
          </p:nvPr>
        </p:nvSpPr>
        <p:spPr/>
        <p:txBody>
          <a:bodyPr/>
          <a:lstStyle/>
          <a:p>
            <a:r>
              <a:rPr lang="en-US" dirty="0"/>
              <a:t>We have p variables and no outcome</a:t>
            </a:r>
          </a:p>
          <a:p>
            <a:r>
              <a:rPr lang="en-US" dirty="0"/>
              <a:t>We can call this a p-dimensional problem</a:t>
            </a:r>
          </a:p>
          <a:p>
            <a:r>
              <a:rPr lang="en-US" dirty="0"/>
              <a:t>If the overlap between the variables is high, then we can represent these p-variables by using a smaller number of derived variables</a:t>
            </a:r>
          </a:p>
          <a:p>
            <a:r>
              <a:rPr lang="en-US" dirty="0"/>
              <a:t>Bear with me</a:t>
            </a:r>
          </a:p>
        </p:txBody>
      </p:sp>
    </p:spTree>
    <p:extLst>
      <p:ext uri="{BB962C8B-B14F-4D97-AF65-F5344CB8AC3E}">
        <p14:creationId xmlns:p14="http://schemas.microsoft.com/office/powerpoint/2010/main" val="3642116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0CD1-027A-9C42-BAF0-F031C649E0F6}"/>
              </a:ext>
            </a:extLst>
          </p:cNvPr>
          <p:cNvSpPr>
            <a:spLocks noGrp="1"/>
          </p:cNvSpPr>
          <p:nvPr>
            <p:ph type="title"/>
          </p:nvPr>
        </p:nvSpPr>
        <p:spPr/>
        <p:txBody>
          <a:bodyPr/>
          <a:lstStyle/>
          <a:p>
            <a:r>
              <a:rPr lang="en-US" dirty="0"/>
              <a:t>Dummy Example</a:t>
            </a:r>
          </a:p>
        </p:txBody>
      </p:sp>
      <p:sp>
        <p:nvSpPr>
          <p:cNvPr id="3" name="Content Placeholder 2">
            <a:extLst>
              <a:ext uri="{FF2B5EF4-FFF2-40B4-BE49-F238E27FC236}">
                <a16:creationId xmlns:a16="http://schemas.microsoft.com/office/drawing/2014/main" id="{7958939F-11CA-A24B-8C7D-B8744DFA25EE}"/>
              </a:ext>
            </a:extLst>
          </p:cNvPr>
          <p:cNvSpPr>
            <a:spLocks noGrp="1"/>
          </p:cNvSpPr>
          <p:nvPr>
            <p:ph idx="1"/>
          </p:nvPr>
        </p:nvSpPr>
        <p:spPr/>
        <p:txBody>
          <a:bodyPr/>
          <a:lstStyle/>
          <a:p>
            <a:r>
              <a:rPr lang="en-US" dirty="0"/>
              <a:t>Age in Years (rounded)</a:t>
            </a:r>
          </a:p>
          <a:p>
            <a:r>
              <a:rPr lang="en-US" dirty="0"/>
              <a:t>Age in Months (rounded)</a:t>
            </a:r>
          </a:p>
          <a:p>
            <a:r>
              <a:rPr lang="en-US" dirty="0"/>
              <a:t>2 variables but almost perfectly correlated</a:t>
            </a:r>
          </a:p>
          <a:p>
            <a:r>
              <a:rPr lang="en-US" dirty="0"/>
              <a:t>We will all agree that it is enough to use only one</a:t>
            </a:r>
          </a:p>
          <a:p>
            <a:r>
              <a:rPr lang="en-US" dirty="0"/>
              <a:t>Looked like two dimensions but in fact it was one</a:t>
            </a:r>
          </a:p>
          <a:p>
            <a:r>
              <a:rPr lang="en-US" dirty="0"/>
              <a:t>What if your variables are not so easy to figure out</a:t>
            </a:r>
          </a:p>
          <a:p>
            <a:pPr lvl="1"/>
            <a:r>
              <a:rPr lang="en-US" dirty="0"/>
              <a:t>Gene expression</a:t>
            </a:r>
          </a:p>
          <a:p>
            <a:pPr lvl="1"/>
            <a:r>
              <a:rPr lang="en-US" dirty="0"/>
              <a:t>Radiomics</a:t>
            </a:r>
          </a:p>
          <a:p>
            <a:pPr lvl="1"/>
            <a:r>
              <a:rPr lang="en-US" dirty="0"/>
              <a:t>PRO’s</a:t>
            </a:r>
          </a:p>
        </p:txBody>
      </p:sp>
    </p:spTree>
    <p:extLst>
      <p:ext uri="{BB962C8B-B14F-4D97-AF65-F5344CB8AC3E}">
        <p14:creationId xmlns:p14="http://schemas.microsoft.com/office/powerpoint/2010/main" val="405274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78A3-8336-7F4A-9728-DA97C8FD7737}"/>
              </a:ext>
            </a:extLst>
          </p:cNvPr>
          <p:cNvSpPr>
            <a:spLocks noGrp="1"/>
          </p:cNvSpPr>
          <p:nvPr>
            <p:ph type="title"/>
          </p:nvPr>
        </p:nvSpPr>
        <p:spPr/>
        <p:txBody>
          <a:bodyPr/>
          <a:lstStyle/>
          <a:p>
            <a:r>
              <a:rPr lang="en-US" dirty="0"/>
              <a:t>Iris Data Set</a:t>
            </a:r>
          </a:p>
        </p:txBody>
      </p:sp>
      <p:pic>
        <p:nvPicPr>
          <p:cNvPr id="5" name="Content Placeholder 4" descr="Graphical user interface, text, application&#10;&#10;Description automatically generated">
            <a:extLst>
              <a:ext uri="{FF2B5EF4-FFF2-40B4-BE49-F238E27FC236}">
                <a16:creationId xmlns:a16="http://schemas.microsoft.com/office/drawing/2014/main" id="{4D29CBB1-1F79-6146-AE82-B66745924F23}"/>
              </a:ext>
            </a:extLst>
          </p:cNvPr>
          <p:cNvPicPr>
            <a:picLocks noGrp="1" noChangeAspect="1"/>
          </p:cNvPicPr>
          <p:nvPr>
            <p:ph idx="1"/>
          </p:nvPr>
        </p:nvPicPr>
        <p:blipFill>
          <a:blip r:embed="rId2"/>
          <a:stretch>
            <a:fillRect/>
          </a:stretch>
        </p:blipFill>
        <p:spPr>
          <a:xfrm>
            <a:off x="1689319" y="1825625"/>
            <a:ext cx="8813361" cy="4351338"/>
          </a:xfrm>
        </p:spPr>
      </p:pic>
    </p:spTree>
    <p:extLst>
      <p:ext uri="{BB962C8B-B14F-4D97-AF65-F5344CB8AC3E}">
        <p14:creationId xmlns:p14="http://schemas.microsoft.com/office/powerpoint/2010/main" val="2055448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8C9B7-6831-9846-8E33-525C2D1B888D}"/>
              </a:ext>
            </a:extLst>
          </p:cNvPr>
          <p:cNvSpPr>
            <a:spLocks noGrp="1"/>
          </p:cNvSpPr>
          <p:nvPr>
            <p:ph type="title"/>
          </p:nvPr>
        </p:nvSpPr>
        <p:spPr/>
        <p:txBody>
          <a:bodyPr/>
          <a:lstStyle/>
          <a:p>
            <a:r>
              <a:rPr lang="en-US" dirty="0"/>
              <a:t>A real but somewhat dummy example</a:t>
            </a:r>
          </a:p>
        </p:txBody>
      </p:sp>
      <p:pic>
        <p:nvPicPr>
          <p:cNvPr id="7" name="Content Placeholder 6" descr="Diagram&#10;&#10;Description automatically generated">
            <a:extLst>
              <a:ext uri="{FF2B5EF4-FFF2-40B4-BE49-F238E27FC236}">
                <a16:creationId xmlns:a16="http://schemas.microsoft.com/office/drawing/2014/main" id="{074BDBD0-32ED-E948-A8F0-A5298BC04A94}"/>
              </a:ext>
            </a:extLst>
          </p:cNvPr>
          <p:cNvPicPr>
            <a:picLocks noGrp="1" noChangeAspect="1"/>
          </p:cNvPicPr>
          <p:nvPr>
            <p:ph sz="half" idx="1"/>
          </p:nvPr>
        </p:nvPicPr>
        <p:blipFill>
          <a:blip r:embed="rId2"/>
          <a:stretch>
            <a:fillRect/>
          </a:stretch>
        </p:blipFill>
        <p:spPr>
          <a:xfrm>
            <a:off x="857250" y="2102644"/>
            <a:ext cx="5143500" cy="3797300"/>
          </a:xfrm>
        </p:spPr>
      </p:pic>
      <p:sp>
        <p:nvSpPr>
          <p:cNvPr id="5" name="Content Placeholder 4">
            <a:extLst>
              <a:ext uri="{FF2B5EF4-FFF2-40B4-BE49-F238E27FC236}">
                <a16:creationId xmlns:a16="http://schemas.microsoft.com/office/drawing/2014/main" id="{6D3F5267-4444-A14B-AFD1-22B826259196}"/>
              </a:ext>
            </a:extLst>
          </p:cNvPr>
          <p:cNvSpPr>
            <a:spLocks noGrp="1"/>
          </p:cNvSpPr>
          <p:nvPr>
            <p:ph sz="half" idx="2"/>
          </p:nvPr>
        </p:nvSpPr>
        <p:spPr/>
        <p:txBody>
          <a:bodyPr/>
          <a:lstStyle/>
          <a:p>
            <a:r>
              <a:rPr lang="en-US" dirty="0"/>
              <a:t>Sepal width</a:t>
            </a:r>
          </a:p>
          <a:p>
            <a:r>
              <a:rPr lang="en-US" dirty="0"/>
              <a:t>Sepal length</a:t>
            </a:r>
          </a:p>
          <a:p>
            <a:r>
              <a:rPr lang="en-US" dirty="0"/>
              <a:t>Petal width</a:t>
            </a:r>
          </a:p>
          <a:p>
            <a:r>
              <a:rPr lang="en-US" dirty="0"/>
              <a:t>Petal length</a:t>
            </a:r>
          </a:p>
        </p:txBody>
      </p:sp>
    </p:spTree>
    <p:extLst>
      <p:ext uri="{BB962C8B-B14F-4D97-AF65-F5344CB8AC3E}">
        <p14:creationId xmlns:p14="http://schemas.microsoft.com/office/powerpoint/2010/main" val="2230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C3216-6F72-A34D-970E-74755B27DBA6}"/>
              </a:ext>
            </a:extLst>
          </p:cNvPr>
          <p:cNvSpPr>
            <a:spLocks noGrp="1"/>
          </p:cNvSpPr>
          <p:nvPr>
            <p:ph type="title"/>
          </p:nvPr>
        </p:nvSpPr>
        <p:spPr/>
        <p:txBody>
          <a:bodyPr/>
          <a:lstStyle/>
          <a:p>
            <a:r>
              <a:rPr lang="en-US" dirty="0"/>
              <a:t>Summary of the Data Set</a:t>
            </a:r>
          </a:p>
        </p:txBody>
      </p:sp>
      <p:pic>
        <p:nvPicPr>
          <p:cNvPr id="5" name="Content Placeholder 4" descr="Table&#10;&#10;Description automatically generated">
            <a:extLst>
              <a:ext uri="{FF2B5EF4-FFF2-40B4-BE49-F238E27FC236}">
                <a16:creationId xmlns:a16="http://schemas.microsoft.com/office/drawing/2014/main" id="{B7B663D8-C688-344F-AE99-D7AC1E51491E}"/>
              </a:ext>
            </a:extLst>
          </p:cNvPr>
          <p:cNvPicPr>
            <a:picLocks noGrp="1" noChangeAspect="1"/>
          </p:cNvPicPr>
          <p:nvPr>
            <p:ph idx="1"/>
          </p:nvPr>
        </p:nvPicPr>
        <p:blipFill>
          <a:blip r:embed="rId2"/>
          <a:stretch>
            <a:fillRect/>
          </a:stretch>
        </p:blipFill>
        <p:spPr>
          <a:xfrm>
            <a:off x="3041650" y="2470944"/>
            <a:ext cx="6108700" cy="3060700"/>
          </a:xfrm>
        </p:spPr>
      </p:pic>
    </p:spTree>
    <p:extLst>
      <p:ext uri="{BB962C8B-B14F-4D97-AF65-F5344CB8AC3E}">
        <p14:creationId xmlns:p14="http://schemas.microsoft.com/office/powerpoint/2010/main" val="3800047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08082-F80F-A74D-BE45-2E20DC174A2B}"/>
              </a:ext>
            </a:extLst>
          </p:cNvPr>
          <p:cNvSpPr>
            <a:spLocks noGrp="1"/>
          </p:cNvSpPr>
          <p:nvPr>
            <p:ph type="title"/>
          </p:nvPr>
        </p:nvSpPr>
        <p:spPr/>
        <p:txBody>
          <a:bodyPr/>
          <a:lstStyle/>
          <a:p>
            <a:r>
              <a:rPr lang="en-US" dirty="0"/>
              <a:t>Derived Variables</a:t>
            </a:r>
          </a:p>
        </p:txBody>
      </p:sp>
      <p:sp>
        <p:nvSpPr>
          <p:cNvPr id="3" name="Content Placeholder 2">
            <a:extLst>
              <a:ext uri="{FF2B5EF4-FFF2-40B4-BE49-F238E27FC236}">
                <a16:creationId xmlns:a16="http://schemas.microsoft.com/office/drawing/2014/main" id="{E8386E01-64C4-864E-BAE4-19630AA165CA}"/>
              </a:ext>
            </a:extLst>
          </p:cNvPr>
          <p:cNvSpPr>
            <a:spLocks noGrp="1"/>
          </p:cNvSpPr>
          <p:nvPr>
            <p:ph idx="1"/>
          </p:nvPr>
        </p:nvSpPr>
        <p:spPr/>
        <p:txBody>
          <a:bodyPr>
            <a:normAutofit lnSpcReduction="10000"/>
          </a:bodyPr>
          <a:lstStyle/>
          <a:p>
            <a:r>
              <a:rPr lang="en-US" dirty="0"/>
              <a:t>Create 4 derived variables from these 4 observed variables (D1, D2, D3, D4)</a:t>
            </a:r>
          </a:p>
          <a:p>
            <a:r>
              <a:rPr lang="en-US" dirty="0"/>
              <a:t>Something like V1 = 0.7*SL + 0.1*SW + 0.01*PL + 0.3*PW</a:t>
            </a:r>
          </a:p>
          <a:p>
            <a:r>
              <a:rPr lang="en-US" dirty="0"/>
              <a:t>V2 = …, V3 = …, V4 = …</a:t>
            </a:r>
          </a:p>
          <a:p>
            <a:r>
              <a:rPr lang="en-US" dirty="0"/>
              <a:t>Create them in such a way that V1 retains most of the information in the four observed variables</a:t>
            </a:r>
          </a:p>
          <a:p>
            <a:r>
              <a:rPr lang="en-US" dirty="0"/>
              <a:t>And that V2 is independent of V1, and retains most of the information not contained in V1</a:t>
            </a:r>
          </a:p>
          <a:p>
            <a:r>
              <a:rPr lang="en-US" dirty="0"/>
              <a:t>Same for V3 and V4</a:t>
            </a:r>
          </a:p>
          <a:p>
            <a:r>
              <a:rPr lang="en-US" dirty="0"/>
              <a:t>V1, V2, V3, V4 are called principal components of D1, D2, D3, D4</a:t>
            </a:r>
          </a:p>
          <a:p>
            <a:pPr marL="0" indent="0">
              <a:buNone/>
            </a:pPr>
            <a:endParaRPr lang="en-US" dirty="0"/>
          </a:p>
        </p:txBody>
      </p:sp>
    </p:spTree>
    <p:extLst>
      <p:ext uri="{BB962C8B-B14F-4D97-AF65-F5344CB8AC3E}">
        <p14:creationId xmlns:p14="http://schemas.microsoft.com/office/powerpoint/2010/main" val="634720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F7910-A92F-1E41-A7C2-1B4DCAB0F8A6}"/>
              </a:ext>
            </a:extLst>
          </p:cNvPr>
          <p:cNvSpPr>
            <a:spLocks noGrp="1"/>
          </p:cNvSpPr>
          <p:nvPr>
            <p:ph type="title"/>
          </p:nvPr>
        </p:nvSpPr>
        <p:spPr/>
        <p:txBody>
          <a:bodyPr/>
          <a:lstStyle/>
          <a:p>
            <a:r>
              <a:rPr lang="en-US" dirty="0"/>
              <a:t>PC’s for the iris data set</a:t>
            </a:r>
          </a:p>
        </p:txBody>
      </p:sp>
      <p:pic>
        <p:nvPicPr>
          <p:cNvPr id="5" name="Content Placeholder 4" descr="Text&#10;&#10;Description automatically generated">
            <a:extLst>
              <a:ext uri="{FF2B5EF4-FFF2-40B4-BE49-F238E27FC236}">
                <a16:creationId xmlns:a16="http://schemas.microsoft.com/office/drawing/2014/main" id="{E2F1353B-95A4-0D4C-94F5-B4E8185D1524}"/>
              </a:ext>
            </a:extLst>
          </p:cNvPr>
          <p:cNvPicPr>
            <a:picLocks noGrp="1" noChangeAspect="1"/>
          </p:cNvPicPr>
          <p:nvPr>
            <p:ph idx="1"/>
          </p:nvPr>
        </p:nvPicPr>
        <p:blipFill>
          <a:blip r:embed="rId2"/>
          <a:stretch>
            <a:fillRect/>
          </a:stretch>
        </p:blipFill>
        <p:spPr>
          <a:xfrm>
            <a:off x="2851419" y="2726267"/>
            <a:ext cx="5232131" cy="2056077"/>
          </a:xfrm>
        </p:spPr>
      </p:pic>
    </p:spTree>
    <p:extLst>
      <p:ext uri="{BB962C8B-B14F-4D97-AF65-F5344CB8AC3E}">
        <p14:creationId xmlns:p14="http://schemas.microsoft.com/office/powerpoint/2010/main" val="342159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5A9C77-516F-A54C-802E-E659E0764E07}"/>
              </a:ext>
            </a:extLst>
          </p:cNvPr>
          <p:cNvPicPr>
            <a:picLocks noChangeAspect="1"/>
          </p:cNvPicPr>
          <p:nvPr/>
        </p:nvPicPr>
        <p:blipFill>
          <a:blip r:embed="rId2"/>
          <a:stretch>
            <a:fillRect/>
          </a:stretch>
        </p:blipFill>
        <p:spPr>
          <a:xfrm>
            <a:off x="2237792" y="0"/>
            <a:ext cx="7716416" cy="6858000"/>
          </a:xfrm>
          <a:prstGeom prst="rect">
            <a:avLst/>
          </a:prstGeom>
        </p:spPr>
      </p:pic>
    </p:spTree>
    <p:extLst>
      <p:ext uri="{BB962C8B-B14F-4D97-AF65-F5344CB8AC3E}">
        <p14:creationId xmlns:p14="http://schemas.microsoft.com/office/powerpoint/2010/main" val="2645572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A37C5-BBF9-2145-B478-3136AA124FC4}"/>
              </a:ext>
            </a:extLst>
          </p:cNvPr>
          <p:cNvPicPr>
            <a:picLocks noChangeAspect="1"/>
          </p:cNvPicPr>
          <p:nvPr/>
        </p:nvPicPr>
        <p:blipFill>
          <a:blip r:embed="rId2"/>
          <a:stretch>
            <a:fillRect/>
          </a:stretch>
        </p:blipFill>
        <p:spPr>
          <a:xfrm>
            <a:off x="3674533" y="1014894"/>
            <a:ext cx="5860921" cy="5843106"/>
          </a:xfrm>
          <a:prstGeom prst="rect">
            <a:avLst/>
          </a:prstGeom>
        </p:spPr>
      </p:pic>
      <p:sp>
        <p:nvSpPr>
          <p:cNvPr id="3" name="Title 2">
            <a:extLst>
              <a:ext uri="{FF2B5EF4-FFF2-40B4-BE49-F238E27FC236}">
                <a16:creationId xmlns:a16="http://schemas.microsoft.com/office/drawing/2014/main" id="{01F509C1-F338-F54F-9C06-C520F1C3ADA8}"/>
              </a:ext>
            </a:extLst>
          </p:cNvPr>
          <p:cNvSpPr>
            <a:spLocks noGrp="1"/>
          </p:cNvSpPr>
          <p:nvPr>
            <p:ph type="title"/>
          </p:nvPr>
        </p:nvSpPr>
        <p:spPr/>
        <p:txBody>
          <a:bodyPr/>
          <a:lstStyle/>
          <a:p>
            <a:r>
              <a:rPr lang="en-US" dirty="0"/>
              <a:t>Biplot</a:t>
            </a:r>
          </a:p>
        </p:txBody>
      </p:sp>
    </p:spTree>
    <p:extLst>
      <p:ext uri="{BB962C8B-B14F-4D97-AF65-F5344CB8AC3E}">
        <p14:creationId xmlns:p14="http://schemas.microsoft.com/office/powerpoint/2010/main" val="4194832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917A-049E-59D5-DC03-BC59546D46A6}"/>
              </a:ext>
            </a:extLst>
          </p:cNvPr>
          <p:cNvSpPr>
            <a:spLocks noGrp="1"/>
          </p:cNvSpPr>
          <p:nvPr>
            <p:ph type="title"/>
          </p:nvPr>
        </p:nvSpPr>
        <p:spPr/>
        <p:txBody>
          <a:bodyPr/>
          <a:lstStyle/>
          <a:p>
            <a:r>
              <a:rPr lang="en-US" dirty="0"/>
              <a:t>What if</a:t>
            </a:r>
          </a:p>
        </p:txBody>
      </p:sp>
      <p:sp>
        <p:nvSpPr>
          <p:cNvPr id="3" name="Content Placeholder 2">
            <a:extLst>
              <a:ext uri="{FF2B5EF4-FFF2-40B4-BE49-F238E27FC236}">
                <a16:creationId xmlns:a16="http://schemas.microsoft.com/office/drawing/2014/main" id="{94B1D0B8-206C-4F15-CB51-2289B1EA4D31}"/>
              </a:ext>
            </a:extLst>
          </p:cNvPr>
          <p:cNvSpPr>
            <a:spLocks noGrp="1"/>
          </p:cNvSpPr>
          <p:nvPr>
            <p:ph idx="1"/>
          </p:nvPr>
        </p:nvSpPr>
        <p:spPr/>
        <p:txBody>
          <a:bodyPr/>
          <a:lstStyle/>
          <a:p>
            <a:r>
              <a:rPr lang="en-US" dirty="0"/>
              <a:t>I am able to calculate the probability of receiving treatment (propensity) based on confounders</a:t>
            </a:r>
          </a:p>
          <a:p>
            <a:r>
              <a:rPr lang="en-US" dirty="0"/>
              <a:t>Can I use it to match?</a:t>
            </a:r>
          </a:p>
          <a:p>
            <a:r>
              <a:rPr lang="en-US" dirty="0"/>
              <a:t>Would it remove the link?</a:t>
            </a:r>
          </a:p>
          <a:p>
            <a:r>
              <a:rPr lang="en-US" dirty="0"/>
              <a:t>How can I actually do it?</a:t>
            </a:r>
          </a:p>
        </p:txBody>
      </p:sp>
    </p:spTree>
    <p:extLst>
      <p:ext uri="{BB962C8B-B14F-4D97-AF65-F5344CB8AC3E}">
        <p14:creationId xmlns:p14="http://schemas.microsoft.com/office/powerpoint/2010/main" val="243017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DDF50-186F-5848-BF8C-9D68670218E7}"/>
              </a:ext>
            </a:extLst>
          </p:cNvPr>
          <p:cNvSpPr>
            <a:spLocks noGrp="1"/>
          </p:cNvSpPr>
          <p:nvPr>
            <p:ph type="title"/>
          </p:nvPr>
        </p:nvSpPr>
        <p:spPr/>
        <p:txBody>
          <a:bodyPr/>
          <a:lstStyle/>
          <a:p>
            <a:r>
              <a:rPr lang="en-US" dirty="0"/>
              <a:t>Summary of Biplot</a:t>
            </a:r>
          </a:p>
        </p:txBody>
      </p:sp>
      <p:sp>
        <p:nvSpPr>
          <p:cNvPr id="3" name="Content Placeholder 2">
            <a:extLst>
              <a:ext uri="{FF2B5EF4-FFF2-40B4-BE49-F238E27FC236}">
                <a16:creationId xmlns:a16="http://schemas.microsoft.com/office/drawing/2014/main" id="{A7D4A83A-044A-654A-9C30-4C411736EF73}"/>
              </a:ext>
            </a:extLst>
          </p:cNvPr>
          <p:cNvSpPr>
            <a:spLocks noGrp="1"/>
          </p:cNvSpPr>
          <p:nvPr>
            <p:ph idx="1"/>
          </p:nvPr>
        </p:nvSpPr>
        <p:spPr/>
        <p:txBody>
          <a:bodyPr/>
          <a:lstStyle/>
          <a:p>
            <a:r>
              <a:rPr lang="en-US" dirty="0"/>
              <a:t>Plots the first two PC’s</a:t>
            </a:r>
          </a:p>
          <a:p>
            <a:r>
              <a:rPr lang="en-US" dirty="0"/>
              <a:t>Useful only of the cumulative information retained is high (&gt;80%)</a:t>
            </a:r>
          </a:p>
          <a:p>
            <a:pPr lvl="1"/>
            <a:r>
              <a:rPr lang="en-US" dirty="0"/>
              <a:t>Very important and routinely ignored</a:t>
            </a:r>
          </a:p>
          <a:p>
            <a:r>
              <a:rPr lang="en-US" dirty="0"/>
              <a:t>Helps you observe the p-dimensional data in two dimensions (this is why &gt;80% is essential)</a:t>
            </a:r>
          </a:p>
          <a:p>
            <a:r>
              <a:rPr lang="en-US" dirty="0"/>
              <a:t>Also helps you visualize how the original variables contribute to the derived variables</a:t>
            </a:r>
          </a:p>
          <a:p>
            <a:r>
              <a:rPr lang="en-US" dirty="0"/>
              <a:t>If you had an outcome you chose to ignore you can also see how the first two PC’s explain that outcome</a:t>
            </a:r>
          </a:p>
        </p:txBody>
      </p:sp>
    </p:spTree>
    <p:extLst>
      <p:ext uri="{BB962C8B-B14F-4D97-AF65-F5344CB8AC3E}">
        <p14:creationId xmlns:p14="http://schemas.microsoft.com/office/powerpoint/2010/main" val="3000941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6FC7-BE89-094B-8811-64B62DD02886}"/>
              </a:ext>
            </a:extLst>
          </p:cNvPr>
          <p:cNvSpPr>
            <a:spLocks noGrp="1"/>
          </p:cNvSpPr>
          <p:nvPr>
            <p:ph type="title"/>
          </p:nvPr>
        </p:nvSpPr>
        <p:spPr/>
        <p:txBody>
          <a:bodyPr/>
          <a:lstStyle/>
          <a:p>
            <a:r>
              <a:rPr lang="en-US" dirty="0"/>
              <a:t>Advantages and Disadvantages</a:t>
            </a:r>
          </a:p>
        </p:txBody>
      </p:sp>
      <p:sp>
        <p:nvSpPr>
          <p:cNvPr id="3" name="Content Placeholder 2">
            <a:extLst>
              <a:ext uri="{FF2B5EF4-FFF2-40B4-BE49-F238E27FC236}">
                <a16:creationId xmlns:a16="http://schemas.microsoft.com/office/drawing/2014/main" id="{193B865C-0610-8142-83EC-EC7B81CBB7D6}"/>
              </a:ext>
            </a:extLst>
          </p:cNvPr>
          <p:cNvSpPr>
            <a:spLocks noGrp="1"/>
          </p:cNvSpPr>
          <p:nvPr>
            <p:ph idx="1"/>
          </p:nvPr>
        </p:nvSpPr>
        <p:spPr/>
        <p:txBody>
          <a:bodyPr/>
          <a:lstStyle/>
          <a:p>
            <a:r>
              <a:rPr lang="en-US" dirty="0"/>
              <a:t>Great dimension reduction technique, works well in large data sets with sparse information (think of gene expression)</a:t>
            </a:r>
          </a:p>
          <a:p>
            <a:r>
              <a:rPr lang="en-US" dirty="0"/>
              <a:t>Usefulness depends on information retained</a:t>
            </a:r>
          </a:p>
          <a:p>
            <a:r>
              <a:rPr lang="en-US" dirty="0"/>
              <a:t>Derived variables are not so easy to interpret</a:t>
            </a:r>
          </a:p>
        </p:txBody>
      </p:sp>
    </p:spTree>
    <p:extLst>
      <p:ext uri="{BB962C8B-B14F-4D97-AF65-F5344CB8AC3E}">
        <p14:creationId xmlns:p14="http://schemas.microsoft.com/office/powerpoint/2010/main" val="3478872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E4C5-5CEC-D042-8F77-011CF26FE22D}"/>
              </a:ext>
            </a:extLst>
          </p:cNvPr>
          <p:cNvSpPr>
            <a:spLocks noGrp="1"/>
          </p:cNvSpPr>
          <p:nvPr>
            <p:ph type="title"/>
          </p:nvPr>
        </p:nvSpPr>
        <p:spPr/>
        <p:txBody>
          <a:bodyPr/>
          <a:lstStyle/>
          <a:p>
            <a:r>
              <a:rPr lang="en-US" dirty="0"/>
              <a:t>Clustering</a:t>
            </a:r>
          </a:p>
        </p:txBody>
      </p:sp>
      <p:sp>
        <p:nvSpPr>
          <p:cNvPr id="3" name="Content Placeholder 2">
            <a:extLst>
              <a:ext uri="{FF2B5EF4-FFF2-40B4-BE49-F238E27FC236}">
                <a16:creationId xmlns:a16="http://schemas.microsoft.com/office/drawing/2014/main" id="{2A030971-406C-9E4D-AF25-254C808029D8}"/>
              </a:ext>
            </a:extLst>
          </p:cNvPr>
          <p:cNvSpPr>
            <a:spLocks noGrp="1"/>
          </p:cNvSpPr>
          <p:nvPr>
            <p:ph idx="1"/>
          </p:nvPr>
        </p:nvSpPr>
        <p:spPr/>
        <p:txBody>
          <a:bodyPr/>
          <a:lstStyle/>
          <a:p>
            <a:r>
              <a:rPr lang="en-US" dirty="0"/>
              <a:t>Create clusters (observations ”near” each other) from p variables</a:t>
            </a:r>
          </a:p>
          <a:p>
            <a:r>
              <a:rPr lang="en-US" dirty="0"/>
              <a:t>Near requires a distance definition</a:t>
            </a:r>
          </a:p>
          <a:p>
            <a:r>
              <a:rPr lang="en-US" dirty="0"/>
              <a:t>We need to specify the number of clusters up front (k)</a:t>
            </a:r>
          </a:p>
          <a:p>
            <a:r>
              <a:rPr lang="en-US" dirty="0"/>
              <a:t>Then we can place n observations into k clusters using p variables</a:t>
            </a:r>
          </a:p>
          <a:p>
            <a:r>
              <a:rPr lang="en-US" dirty="0"/>
              <a:t>Think of iris again</a:t>
            </a:r>
          </a:p>
          <a:p>
            <a:endParaRPr lang="en-US" dirty="0"/>
          </a:p>
        </p:txBody>
      </p:sp>
    </p:spTree>
    <p:extLst>
      <p:ext uri="{BB962C8B-B14F-4D97-AF65-F5344CB8AC3E}">
        <p14:creationId xmlns:p14="http://schemas.microsoft.com/office/powerpoint/2010/main" val="3239883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DA211-7A81-7C4F-ABCD-1CBF19223B2F}"/>
              </a:ext>
            </a:extLst>
          </p:cNvPr>
          <p:cNvSpPr>
            <a:spLocks noGrp="1"/>
          </p:cNvSpPr>
          <p:nvPr>
            <p:ph type="title"/>
          </p:nvPr>
        </p:nvSpPr>
        <p:spPr/>
        <p:txBody>
          <a:bodyPr/>
          <a:lstStyle/>
          <a:p>
            <a:r>
              <a:rPr lang="en-US" dirty="0"/>
              <a:t>K-means</a:t>
            </a:r>
          </a:p>
        </p:txBody>
      </p:sp>
      <p:sp>
        <p:nvSpPr>
          <p:cNvPr id="3" name="Content Placeholder 2">
            <a:extLst>
              <a:ext uri="{FF2B5EF4-FFF2-40B4-BE49-F238E27FC236}">
                <a16:creationId xmlns:a16="http://schemas.microsoft.com/office/drawing/2014/main" id="{12189878-8E85-B047-BD6F-7EE96F51E0D2}"/>
              </a:ext>
            </a:extLst>
          </p:cNvPr>
          <p:cNvSpPr>
            <a:spLocks noGrp="1"/>
          </p:cNvSpPr>
          <p:nvPr>
            <p:ph idx="1"/>
          </p:nvPr>
        </p:nvSpPr>
        <p:spPr/>
        <p:txBody>
          <a:bodyPr/>
          <a:lstStyle/>
          <a:p>
            <a:r>
              <a:rPr lang="en-US" dirty="0"/>
              <a:t>Start with an arbitrary chosen k points (you can randomly choose k rows of your data set). These are called centers</a:t>
            </a:r>
          </a:p>
          <a:p>
            <a:r>
              <a:rPr lang="en-US" dirty="0"/>
              <a:t>Assign each observation to the closest center</a:t>
            </a:r>
          </a:p>
          <a:p>
            <a:r>
              <a:rPr lang="en-US" dirty="0"/>
              <a:t>Calculate the center means </a:t>
            </a:r>
          </a:p>
          <a:p>
            <a:r>
              <a:rPr lang="en-US" dirty="0"/>
              <a:t>Repeat until no observations change assignment</a:t>
            </a:r>
          </a:p>
          <a:p>
            <a:pPr marL="0" indent="0">
              <a:buNone/>
            </a:pPr>
            <a:endParaRPr lang="en-US" dirty="0"/>
          </a:p>
        </p:txBody>
      </p:sp>
    </p:spTree>
    <p:extLst>
      <p:ext uri="{BB962C8B-B14F-4D97-AF65-F5344CB8AC3E}">
        <p14:creationId xmlns:p14="http://schemas.microsoft.com/office/powerpoint/2010/main" val="2243468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6699F-75DD-A240-8479-10D7A38C3D3E}"/>
              </a:ext>
            </a:extLst>
          </p:cNvPr>
          <p:cNvSpPr>
            <a:spLocks noGrp="1"/>
          </p:cNvSpPr>
          <p:nvPr>
            <p:ph type="title"/>
          </p:nvPr>
        </p:nvSpPr>
        <p:spPr/>
        <p:txBody>
          <a:bodyPr/>
          <a:lstStyle/>
          <a:p>
            <a:endParaRPr lang="en-US"/>
          </a:p>
        </p:txBody>
      </p:sp>
      <p:pic>
        <p:nvPicPr>
          <p:cNvPr id="5" name="Content Placeholder 4" descr="Table&#10;&#10;Description automatically generated with low confidence">
            <a:extLst>
              <a:ext uri="{FF2B5EF4-FFF2-40B4-BE49-F238E27FC236}">
                <a16:creationId xmlns:a16="http://schemas.microsoft.com/office/drawing/2014/main" id="{0BA3F995-32F0-934F-AB03-3DBDF0435AE1}"/>
              </a:ext>
            </a:extLst>
          </p:cNvPr>
          <p:cNvPicPr>
            <a:picLocks noGrp="1" noChangeAspect="1"/>
          </p:cNvPicPr>
          <p:nvPr>
            <p:ph idx="1"/>
          </p:nvPr>
        </p:nvPicPr>
        <p:blipFill>
          <a:blip r:embed="rId2"/>
          <a:stretch>
            <a:fillRect/>
          </a:stretch>
        </p:blipFill>
        <p:spPr>
          <a:xfrm>
            <a:off x="1250950" y="2547144"/>
            <a:ext cx="9690100" cy="2908300"/>
          </a:xfrm>
        </p:spPr>
      </p:pic>
    </p:spTree>
    <p:extLst>
      <p:ext uri="{BB962C8B-B14F-4D97-AF65-F5344CB8AC3E}">
        <p14:creationId xmlns:p14="http://schemas.microsoft.com/office/powerpoint/2010/main" val="1185742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05A1-1821-BD40-9E1F-D16D7FC02A56}"/>
              </a:ext>
            </a:extLst>
          </p:cNvPr>
          <p:cNvSpPr>
            <a:spLocks noGrp="1"/>
          </p:cNvSpPr>
          <p:nvPr>
            <p:ph type="title"/>
          </p:nvPr>
        </p:nvSpPr>
        <p:spPr/>
        <p:txBody>
          <a:bodyPr/>
          <a:lstStyle/>
          <a:p>
            <a:r>
              <a:rPr lang="en-US" dirty="0"/>
              <a:t>Advantages and Disadvantages</a:t>
            </a:r>
          </a:p>
        </p:txBody>
      </p:sp>
      <p:sp>
        <p:nvSpPr>
          <p:cNvPr id="3" name="Content Placeholder 2">
            <a:extLst>
              <a:ext uri="{FF2B5EF4-FFF2-40B4-BE49-F238E27FC236}">
                <a16:creationId xmlns:a16="http://schemas.microsoft.com/office/drawing/2014/main" id="{337ED938-B42B-C342-96AA-4938EFF93DE2}"/>
              </a:ext>
            </a:extLst>
          </p:cNvPr>
          <p:cNvSpPr>
            <a:spLocks noGrp="1"/>
          </p:cNvSpPr>
          <p:nvPr>
            <p:ph idx="1"/>
          </p:nvPr>
        </p:nvSpPr>
        <p:spPr/>
        <p:txBody>
          <a:bodyPr/>
          <a:lstStyle/>
          <a:p>
            <a:r>
              <a:rPr lang="en-US" dirty="0"/>
              <a:t>Very few assumptions</a:t>
            </a:r>
          </a:p>
          <a:p>
            <a:r>
              <a:rPr lang="en-US" dirty="0"/>
              <a:t>Requires specification of distance (OK), number of clusters (difficult) up front</a:t>
            </a:r>
          </a:p>
          <a:p>
            <a:r>
              <a:rPr lang="en-US" dirty="0"/>
              <a:t>Trying all k and choosing is best is overfitting</a:t>
            </a:r>
          </a:p>
        </p:txBody>
      </p:sp>
    </p:spTree>
    <p:extLst>
      <p:ext uri="{BB962C8B-B14F-4D97-AF65-F5344CB8AC3E}">
        <p14:creationId xmlns:p14="http://schemas.microsoft.com/office/powerpoint/2010/main" val="33895918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A241-050F-B146-A081-CE1A7648B0A5}"/>
              </a:ext>
            </a:extLst>
          </p:cNvPr>
          <p:cNvSpPr>
            <a:spLocks noGrp="1"/>
          </p:cNvSpPr>
          <p:nvPr>
            <p:ph type="title"/>
          </p:nvPr>
        </p:nvSpPr>
        <p:spPr/>
        <p:txBody>
          <a:bodyPr/>
          <a:lstStyle/>
          <a:p>
            <a:r>
              <a:rPr lang="en-US" dirty="0"/>
              <a:t>Other ways of clustering</a:t>
            </a:r>
          </a:p>
        </p:txBody>
      </p:sp>
      <p:sp>
        <p:nvSpPr>
          <p:cNvPr id="3" name="Content Placeholder 2">
            <a:extLst>
              <a:ext uri="{FF2B5EF4-FFF2-40B4-BE49-F238E27FC236}">
                <a16:creationId xmlns:a16="http://schemas.microsoft.com/office/drawing/2014/main" id="{57B58961-C08E-EC48-859A-7EDC502FBEC3}"/>
              </a:ext>
            </a:extLst>
          </p:cNvPr>
          <p:cNvSpPr>
            <a:spLocks noGrp="1"/>
          </p:cNvSpPr>
          <p:nvPr>
            <p:ph idx="1"/>
          </p:nvPr>
        </p:nvSpPr>
        <p:spPr/>
        <p:txBody>
          <a:bodyPr/>
          <a:lstStyle/>
          <a:p>
            <a:r>
              <a:rPr lang="en-US" dirty="0"/>
              <a:t>Hierarchical </a:t>
            </a:r>
          </a:p>
          <a:p>
            <a:r>
              <a:rPr lang="en-US" dirty="0"/>
              <a:t>Mixture modeling</a:t>
            </a:r>
          </a:p>
          <a:p>
            <a:r>
              <a:rPr lang="en-US" dirty="0"/>
              <a:t>Dirichlet Process</a:t>
            </a:r>
          </a:p>
        </p:txBody>
      </p:sp>
    </p:spTree>
    <p:extLst>
      <p:ext uri="{BB962C8B-B14F-4D97-AF65-F5344CB8AC3E}">
        <p14:creationId xmlns:p14="http://schemas.microsoft.com/office/powerpoint/2010/main" val="3161862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0050F-84C1-204E-9004-8E679279DD85}"/>
              </a:ext>
            </a:extLst>
          </p:cNvPr>
          <p:cNvSpPr>
            <a:spLocks noGrp="1"/>
          </p:cNvSpPr>
          <p:nvPr>
            <p:ph type="title"/>
          </p:nvPr>
        </p:nvSpPr>
        <p:spPr/>
        <p:txBody>
          <a:bodyPr/>
          <a:lstStyle/>
          <a:p>
            <a:r>
              <a:rPr lang="en-US" dirty="0"/>
              <a:t>Looking Ahead</a:t>
            </a:r>
          </a:p>
        </p:txBody>
      </p:sp>
      <p:sp>
        <p:nvSpPr>
          <p:cNvPr id="3" name="Content Placeholder 2">
            <a:extLst>
              <a:ext uri="{FF2B5EF4-FFF2-40B4-BE49-F238E27FC236}">
                <a16:creationId xmlns:a16="http://schemas.microsoft.com/office/drawing/2014/main" id="{8CFF4BBA-776A-3444-A508-65C624F482FB}"/>
              </a:ext>
            </a:extLst>
          </p:cNvPr>
          <p:cNvSpPr>
            <a:spLocks noGrp="1"/>
          </p:cNvSpPr>
          <p:nvPr>
            <p:ph idx="1"/>
          </p:nvPr>
        </p:nvSpPr>
        <p:spPr/>
        <p:txBody>
          <a:bodyPr/>
          <a:lstStyle/>
          <a:p>
            <a:r>
              <a:rPr lang="en-US" dirty="0"/>
              <a:t>Pre-clinical data</a:t>
            </a:r>
          </a:p>
          <a:p>
            <a:r>
              <a:rPr lang="en-US" dirty="0"/>
              <a:t>Meta Analysis</a:t>
            </a:r>
          </a:p>
          <a:p>
            <a:r>
              <a:rPr lang="en-US" dirty="0"/>
              <a:t>Missing Data</a:t>
            </a:r>
          </a:p>
          <a:p>
            <a:r>
              <a:rPr lang="en-US"/>
              <a:t>Other Topics?</a:t>
            </a:r>
            <a:endParaRPr lang="en-US" dirty="0"/>
          </a:p>
        </p:txBody>
      </p:sp>
    </p:spTree>
    <p:extLst>
      <p:ext uri="{BB962C8B-B14F-4D97-AF65-F5344CB8AC3E}">
        <p14:creationId xmlns:p14="http://schemas.microsoft.com/office/powerpoint/2010/main" val="4025354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1B2A-C283-12BE-6C3F-A69372E26395}"/>
              </a:ext>
            </a:extLst>
          </p:cNvPr>
          <p:cNvSpPr>
            <a:spLocks noGrp="1"/>
          </p:cNvSpPr>
          <p:nvPr>
            <p:ph type="title"/>
          </p:nvPr>
        </p:nvSpPr>
        <p:spPr/>
        <p:txBody>
          <a:bodyPr/>
          <a:lstStyle/>
          <a:p>
            <a:r>
              <a:rPr lang="en-US" dirty="0"/>
              <a:t>Logistic Regression?</a:t>
            </a:r>
          </a:p>
        </p:txBody>
      </p:sp>
      <p:sp>
        <p:nvSpPr>
          <p:cNvPr id="3" name="Content Placeholder 2">
            <a:extLst>
              <a:ext uri="{FF2B5EF4-FFF2-40B4-BE49-F238E27FC236}">
                <a16:creationId xmlns:a16="http://schemas.microsoft.com/office/drawing/2014/main" id="{E7353D7D-3E24-7953-516C-170EE0F27990}"/>
              </a:ext>
            </a:extLst>
          </p:cNvPr>
          <p:cNvSpPr>
            <a:spLocks noGrp="1"/>
          </p:cNvSpPr>
          <p:nvPr>
            <p:ph idx="1"/>
          </p:nvPr>
        </p:nvSpPr>
        <p:spPr/>
        <p:txBody>
          <a:bodyPr/>
          <a:lstStyle/>
          <a:p>
            <a:r>
              <a:rPr lang="en-US" dirty="0"/>
              <a:t>Outcome (treatment): binary</a:t>
            </a:r>
          </a:p>
          <a:p>
            <a:r>
              <a:rPr lang="en-US" dirty="0"/>
              <a:t>Fit a model and estimate the probability for each patient</a:t>
            </a:r>
          </a:p>
          <a:p>
            <a:r>
              <a:rPr lang="en-US" dirty="0"/>
              <a:t>Match patients with similar probabilities</a:t>
            </a:r>
          </a:p>
          <a:p>
            <a:pPr lvl="1"/>
            <a:r>
              <a:rPr lang="en-US" dirty="0"/>
              <a:t>Side question: probabilities are continuous – how can we match?</a:t>
            </a:r>
          </a:p>
          <a:p>
            <a:pPr marL="457200" lvl="1" indent="0">
              <a:buNone/>
            </a:pPr>
            <a:endParaRPr lang="en-US" dirty="0"/>
          </a:p>
        </p:txBody>
      </p:sp>
    </p:spTree>
    <p:extLst>
      <p:ext uri="{BB962C8B-B14F-4D97-AF65-F5344CB8AC3E}">
        <p14:creationId xmlns:p14="http://schemas.microsoft.com/office/powerpoint/2010/main" val="1419574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5DA6-BE1F-E4E7-294D-2843CEFD7A68}"/>
              </a:ext>
            </a:extLst>
          </p:cNvPr>
          <p:cNvSpPr>
            <a:spLocks noGrp="1"/>
          </p:cNvSpPr>
          <p:nvPr>
            <p:ph type="title"/>
          </p:nvPr>
        </p:nvSpPr>
        <p:spPr/>
        <p:txBody>
          <a:bodyPr/>
          <a:lstStyle/>
          <a:p>
            <a:r>
              <a:rPr lang="en-US" dirty="0"/>
              <a:t>Model</a:t>
            </a:r>
          </a:p>
        </p:txBody>
      </p:sp>
      <p:sp>
        <p:nvSpPr>
          <p:cNvPr id="3" name="Content Placeholder 2">
            <a:extLst>
              <a:ext uri="{FF2B5EF4-FFF2-40B4-BE49-F238E27FC236}">
                <a16:creationId xmlns:a16="http://schemas.microsoft.com/office/drawing/2014/main" id="{29174ACF-D869-4063-9CE5-836CD0441594}"/>
              </a:ext>
            </a:extLst>
          </p:cNvPr>
          <p:cNvSpPr>
            <a:spLocks noGrp="1"/>
          </p:cNvSpPr>
          <p:nvPr>
            <p:ph idx="1"/>
          </p:nvPr>
        </p:nvSpPr>
        <p:spPr/>
        <p:txBody>
          <a:bodyPr>
            <a:normAutofit/>
          </a:bodyPr>
          <a:lstStyle/>
          <a:p>
            <a:pPr marL="0" indent="0">
              <a:buNone/>
            </a:pPr>
            <a:r>
              <a:rPr lang="en-US" dirty="0"/>
              <a:t>log(p/(1-p)) = -5.41 + 0.06*Age(years) – 0.016*Female + </a:t>
            </a:r>
          </a:p>
          <a:p>
            <a:pPr marL="0" indent="0">
              <a:buNone/>
            </a:pPr>
            <a:r>
              <a:rPr lang="en-US" dirty="0"/>
              <a:t>0.18*Cutaneous – 0.29*Uveal - 0.39(2-5 Tumors) + 0.65*(5-10 Tumors) </a:t>
            </a:r>
          </a:p>
          <a:p>
            <a:pPr marL="0" indent="0">
              <a:buNone/>
            </a:pPr>
            <a:r>
              <a:rPr lang="en-US" dirty="0"/>
              <a:t>– 0.06*(&gt;10 Tumors) – 0.0034*Size(cm) </a:t>
            </a:r>
          </a:p>
          <a:p>
            <a:pPr marL="0" indent="0">
              <a:buNone/>
            </a:pPr>
            <a:endParaRPr lang="en-US" dirty="0"/>
          </a:p>
          <a:p>
            <a:pPr marL="0" indent="0">
              <a:buNone/>
            </a:pPr>
            <a:endParaRPr lang="en-US" dirty="0"/>
          </a:p>
          <a:p>
            <a:pPr marL="0" indent="0">
              <a:buNone/>
            </a:pPr>
            <a:r>
              <a:rPr lang="en-US" dirty="0"/>
              <a:t>Let’s check the signs of coefficients. Do they make sense?</a:t>
            </a:r>
          </a:p>
        </p:txBody>
      </p:sp>
    </p:spTree>
    <p:extLst>
      <p:ext uri="{BB962C8B-B14F-4D97-AF65-F5344CB8AC3E}">
        <p14:creationId xmlns:p14="http://schemas.microsoft.com/office/powerpoint/2010/main" val="1175336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BC193-88A4-556A-9F53-B22AE2D22B3E}"/>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F4BCA4C7-D58D-C774-09A3-D6EEC66274EC}"/>
              </a:ext>
            </a:extLst>
          </p:cNvPr>
          <p:cNvPicPr>
            <a:picLocks noGrp="1" noChangeAspect="1"/>
          </p:cNvPicPr>
          <p:nvPr>
            <p:ph idx="1"/>
          </p:nvPr>
        </p:nvPicPr>
        <p:blipFill>
          <a:blip r:embed="rId2"/>
          <a:stretch>
            <a:fillRect/>
          </a:stretch>
        </p:blipFill>
        <p:spPr>
          <a:xfrm>
            <a:off x="761962" y="638629"/>
            <a:ext cx="9818952" cy="6190028"/>
          </a:xfrm>
          <a:prstGeom prst="rect">
            <a:avLst/>
          </a:prstGeom>
        </p:spPr>
      </p:pic>
    </p:spTree>
    <p:extLst>
      <p:ext uri="{BB962C8B-B14F-4D97-AF65-F5344CB8AC3E}">
        <p14:creationId xmlns:p14="http://schemas.microsoft.com/office/powerpoint/2010/main" val="3506825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D48F2D-EB30-0766-408D-1D12FCB77452}"/>
              </a:ext>
            </a:extLst>
          </p:cNvPr>
          <p:cNvPicPr>
            <a:picLocks noChangeAspect="1"/>
          </p:cNvPicPr>
          <p:nvPr/>
        </p:nvPicPr>
        <p:blipFill>
          <a:blip r:embed="rId2"/>
          <a:stretch>
            <a:fillRect/>
          </a:stretch>
        </p:blipFill>
        <p:spPr>
          <a:xfrm>
            <a:off x="3153228" y="0"/>
            <a:ext cx="5584372" cy="3518327"/>
          </a:xfrm>
          <a:prstGeom prst="rect">
            <a:avLst/>
          </a:prstGeom>
        </p:spPr>
      </p:pic>
      <p:pic>
        <p:nvPicPr>
          <p:cNvPr id="3" name="Picture 2">
            <a:extLst>
              <a:ext uri="{FF2B5EF4-FFF2-40B4-BE49-F238E27FC236}">
                <a16:creationId xmlns:a16="http://schemas.microsoft.com/office/drawing/2014/main" id="{DA71B152-095D-7D8A-B027-9F820A3BFE79}"/>
              </a:ext>
            </a:extLst>
          </p:cNvPr>
          <p:cNvPicPr>
            <a:picLocks noChangeAspect="1"/>
          </p:cNvPicPr>
          <p:nvPr/>
        </p:nvPicPr>
        <p:blipFill>
          <a:blip r:embed="rId3"/>
          <a:stretch>
            <a:fillRect/>
          </a:stretch>
        </p:blipFill>
        <p:spPr>
          <a:xfrm>
            <a:off x="3153228" y="3193362"/>
            <a:ext cx="5816600" cy="3664638"/>
          </a:xfrm>
          <a:prstGeom prst="rect">
            <a:avLst/>
          </a:prstGeom>
        </p:spPr>
      </p:pic>
    </p:spTree>
    <p:extLst>
      <p:ext uri="{BB962C8B-B14F-4D97-AF65-F5344CB8AC3E}">
        <p14:creationId xmlns:p14="http://schemas.microsoft.com/office/powerpoint/2010/main" val="3522627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693</TotalTime>
  <Words>2460</Words>
  <Application>Microsoft Macintosh PowerPoint</Application>
  <PresentationFormat>Widescreen</PresentationFormat>
  <Paragraphs>306</Paragraphs>
  <Slides>57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Calibri Light</vt:lpstr>
      <vt:lpstr>Wingdings</vt:lpstr>
      <vt:lpstr>Office Theme</vt:lpstr>
      <vt:lpstr>Biostatistics </vt:lpstr>
      <vt:lpstr>Today’s Plan</vt:lpstr>
      <vt:lpstr>CY’s Data</vt:lpstr>
      <vt:lpstr>What Are We Trying to do?</vt:lpstr>
      <vt:lpstr>What if</vt:lpstr>
      <vt:lpstr>Logistic Regression?</vt:lpstr>
      <vt:lpstr>Model</vt:lpstr>
      <vt:lpstr>PowerPoint Presentation</vt:lpstr>
      <vt:lpstr>PowerPoint Presentation</vt:lpstr>
      <vt:lpstr>Overlap score</vt:lpstr>
      <vt:lpstr>Matching on Propensity Score</vt:lpstr>
      <vt:lpstr>PS are matched but are the Variables Balanced?</vt:lpstr>
      <vt:lpstr>Balance in the Original Data Set</vt:lpstr>
      <vt:lpstr>Matching 1:1</vt:lpstr>
      <vt:lpstr>How Do you Compare?</vt:lpstr>
      <vt:lpstr>Reminder: Matched Data Need Special Test</vt:lpstr>
      <vt:lpstr>Penalized Regression</vt:lpstr>
      <vt:lpstr>How Does Penalized Regression Work?</vt:lpstr>
      <vt:lpstr>Common Elements of Penalized Regression</vt:lpstr>
      <vt:lpstr>Ridge Regression</vt:lpstr>
      <vt:lpstr>LASSO</vt:lpstr>
      <vt:lpstr>Elastic Net</vt:lpstr>
      <vt:lpstr>Summary of Penalized Regression </vt:lpstr>
      <vt:lpstr>Random Forests</vt:lpstr>
      <vt:lpstr>CART</vt:lpstr>
      <vt:lpstr>Example: </vt:lpstr>
      <vt:lpstr>First Split</vt:lpstr>
      <vt:lpstr>Second Splits: Grade in Both Branches</vt:lpstr>
      <vt:lpstr>Predicting A New Observation</vt:lpstr>
      <vt:lpstr>PowerPoint Presentation</vt:lpstr>
      <vt:lpstr>From Trees to Forests</vt:lpstr>
      <vt:lpstr>Random Forests</vt:lpstr>
      <vt:lpstr>Neural Networks</vt:lpstr>
      <vt:lpstr>PowerPoint Presentation</vt:lpstr>
      <vt:lpstr>Deep Learning</vt:lpstr>
      <vt:lpstr>Deep Learning Works Best When …</vt:lpstr>
      <vt:lpstr>Things to Remember</vt:lpstr>
      <vt:lpstr>Which machine learning method to choose?</vt:lpstr>
      <vt:lpstr>Final Advice</vt:lpstr>
      <vt:lpstr>Unsupervised Analysis</vt:lpstr>
      <vt:lpstr>Principal Components</vt:lpstr>
      <vt:lpstr>Dummy Example</vt:lpstr>
      <vt:lpstr>Iris Data Set</vt:lpstr>
      <vt:lpstr>A real but somewhat dummy example</vt:lpstr>
      <vt:lpstr>Summary of the Data Set</vt:lpstr>
      <vt:lpstr>Derived Variables</vt:lpstr>
      <vt:lpstr>PC’s for the iris data set</vt:lpstr>
      <vt:lpstr>PowerPoint Presentation</vt:lpstr>
      <vt:lpstr>Biplot</vt:lpstr>
      <vt:lpstr>Summary of Biplot</vt:lpstr>
      <vt:lpstr>Advantages and Disadvantages</vt:lpstr>
      <vt:lpstr>Clustering</vt:lpstr>
      <vt:lpstr>K-means</vt:lpstr>
      <vt:lpstr>PowerPoint Presentation</vt:lpstr>
      <vt:lpstr>Advantages and Disadvantages</vt:lpstr>
      <vt:lpstr>Other ways of clustering</vt:lpstr>
      <vt:lpstr>Looking Ahead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Biostatistics </dc:title>
  <dc:creator>Gonen, Mithat/Epidemiology-Biostatistics</dc:creator>
  <cp:lastModifiedBy>Gonen, Mithat</cp:lastModifiedBy>
  <cp:revision>177</cp:revision>
  <dcterms:created xsi:type="dcterms:W3CDTF">2021-04-20T10:03:11Z</dcterms:created>
  <dcterms:modified xsi:type="dcterms:W3CDTF">2025-11-18T12:57:09Z</dcterms:modified>
</cp:coreProperties>
</file>