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21"/>
  </p:notesMasterIdLst>
  <p:sldIdLst>
    <p:sldId id="11073" r:id="rId5"/>
    <p:sldId id="11054" r:id="rId6"/>
    <p:sldId id="11056" r:id="rId7"/>
    <p:sldId id="11058" r:id="rId8"/>
    <p:sldId id="11055" r:id="rId9"/>
    <p:sldId id="11057" r:id="rId10"/>
    <p:sldId id="11060" r:id="rId11"/>
    <p:sldId id="11061" r:id="rId12"/>
    <p:sldId id="11062" r:id="rId13"/>
    <p:sldId id="11063" r:id="rId14"/>
    <p:sldId id="11064" r:id="rId15"/>
    <p:sldId id="11068" r:id="rId16"/>
    <p:sldId id="11070" r:id="rId17"/>
    <p:sldId id="11071" r:id="rId18"/>
    <p:sldId id="11067" r:id="rId19"/>
    <p:sldId id="11072" r:id="rId20"/>
  </p:sldIdLst>
  <p:sldSz cx="12192000" cy="6858000"/>
  <p:notesSz cx="6858000" cy="9144000"/>
  <p:custDataLst>
    <p:tags r:id="rId22"/>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3B02371-41C0-E540-BB95-A3BD988293F6}" v="61" dt="2026-08-04T19:01:49.72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5270"/>
    <p:restoredTop sz="84247"/>
  </p:normalViewPr>
  <p:slideViewPr>
    <p:cSldViewPr snapToGrid="0" snapToObjects="1">
      <p:cViewPr varScale="1">
        <p:scale>
          <a:sx n="106" d="100"/>
          <a:sy n="106" d="100"/>
        </p:scale>
        <p:origin x="1992" y="176"/>
      </p:cViewPr>
      <p:guideLst>
        <p:guide orient="horz" pos="2160"/>
        <p:guide pos="3840"/>
      </p:guideLst>
    </p:cSldViewPr>
  </p:slideViewPr>
  <p:notesTextViewPr>
    <p:cViewPr>
      <p:scale>
        <a:sx n="100" d="100"/>
        <a:sy n="100" d="100"/>
      </p:scale>
      <p:origin x="0" y="0"/>
    </p:cViewPr>
  </p:notesTextViewPr>
  <p:sorterViewPr>
    <p:cViewPr>
      <p:scale>
        <a:sx n="170" d="100"/>
        <a:sy n="17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gs" Target="tags/tag1.xml"/><Relationship Id="rId27"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855E632-38EC-614A-AF84-BB0EC909954D}" type="datetimeFigureOut">
              <a:rPr lang="en-US" smtClean="0"/>
              <a:t>8/4/26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20451F7-52E1-C340-B8D2-735D43175892}" type="slidenum">
              <a:rPr lang="en-US" smtClean="0"/>
              <a:t>‹#›</a:t>
            </a:fld>
            <a:endParaRPr lang="en-US"/>
          </a:p>
        </p:txBody>
      </p:sp>
    </p:spTree>
    <p:extLst>
      <p:ext uri="{BB962C8B-B14F-4D97-AF65-F5344CB8AC3E}">
        <p14:creationId xmlns:p14="http://schemas.microsoft.com/office/powerpoint/2010/main" val="22845165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20451F7-52E1-C340-B8D2-735D43175892}" type="slidenum">
              <a:rPr lang="en-US" smtClean="0"/>
              <a:t>1</a:t>
            </a:fld>
            <a:endParaRPr lang="en-US"/>
          </a:p>
        </p:txBody>
      </p:sp>
    </p:spTree>
    <p:extLst>
      <p:ext uri="{BB962C8B-B14F-4D97-AF65-F5344CB8AC3E}">
        <p14:creationId xmlns:p14="http://schemas.microsoft.com/office/powerpoint/2010/main" val="33467134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Reviewers fund people who can execute the science, not simply good ideas. Clinical expertise does not always translate into high-value, rigorous research execution</a:t>
            </a:r>
          </a:p>
        </p:txBody>
      </p:sp>
      <p:sp>
        <p:nvSpPr>
          <p:cNvPr id="4" name="Slide Number Placeholder 3"/>
          <p:cNvSpPr>
            <a:spLocks noGrp="1"/>
          </p:cNvSpPr>
          <p:nvPr>
            <p:ph type="sldNum" sz="quarter" idx="5"/>
          </p:nvPr>
        </p:nvSpPr>
        <p:spPr/>
        <p:txBody>
          <a:bodyPr/>
          <a:lstStyle/>
          <a:p>
            <a:fld id="{A20451F7-52E1-C340-B8D2-735D43175892}" type="slidenum">
              <a:rPr lang="en-US" smtClean="0"/>
              <a:t>3</a:t>
            </a:fld>
            <a:endParaRPr lang="en-US"/>
          </a:p>
        </p:txBody>
      </p:sp>
    </p:spTree>
    <p:extLst>
      <p:ext uri="{BB962C8B-B14F-4D97-AF65-F5344CB8AC3E}">
        <p14:creationId xmlns:p14="http://schemas.microsoft.com/office/powerpoint/2010/main" val="21627601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EDCTP  Common themes - </a:t>
            </a:r>
            <a:r>
              <a:rPr lang="en-US" dirty="0"/>
              <a:t>African scientific leadership, strengthening local research capacity, equitable international collaboration, ability to conduct clinical research, sustainable infrastructure mentorship of junior investigators </a:t>
            </a:r>
          </a:p>
          <a:p>
            <a:r>
              <a:rPr lang="en-US" dirty="0"/>
              <a:t>Your investigator narrative should show commitment to developing research within your institution and country.</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b="1" dirty="0" err="1"/>
              <a:t>Wellcome</a:t>
            </a:r>
            <a:r>
              <a:rPr lang="en-US" b="1" dirty="0"/>
              <a:t> Trust</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Wellcome</a:t>
            </a:r>
            <a:r>
              <a:rPr lang="en-US" dirty="0"/>
              <a:t> personal statements often have more emphasis on the investigator's future direction than traditional NIH </a:t>
            </a:r>
            <a:r>
              <a:rPr lang="en-US" dirty="0" err="1"/>
              <a:t>biosketches</a:t>
            </a:r>
            <a:r>
              <a:rPr lang="en-US" dirty="0"/>
              <a:t>.</a:t>
            </a:r>
          </a:p>
        </p:txBody>
      </p:sp>
      <p:sp>
        <p:nvSpPr>
          <p:cNvPr id="4" name="Slide Number Placeholder 3"/>
          <p:cNvSpPr>
            <a:spLocks noGrp="1"/>
          </p:cNvSpPr>
          <p:nvPr>
            <p:ph type="sldNum" sz="quarter" idx="5"/>
          </p:nvPr>
        </p:nvSpPr>
        <p:spPr/>
        <p:txBody>
          <a:bodyPr/>
          <a:lstStyle/>
          <a:p>
            <a:fld id="{A20451F7-52E1-C340-B8D2-735D43175892}" type="slidenum">
              <a:rPr lang="en-US" smtClean="0"/>
              <a:t>4</a:t>
            </a:fld>
            <a:endParaRPr lang="en-US"/>
          </a:p>
        </p:txBody>
      </p:sp>
    </p:spTree>
    <p:extLst>
      <p:ext uri="{BB962C8B-B14F-4D97-AF65-F5344CB8AC3E}">
        <p14:creationId xmlns:p14="http://schemas.microsoft.com/office/powerpoint/2010/main" val="294765250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3.xml"/><Relationship Id="rId4" Type="http://schemas.openxmlformats.org/officeDocument/2006/relationships/image" Target="../media/image5.emf"/></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4.xml"/><Relationship Id="rId4" Type="http://schemas.openxmlformats.org/officeDocument/2006/relationships/image" Target="../media/image6.emf"/></Relationships>
</file>

<file path=ppt/slideLayouts/_rels/slideLayout23.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Master" Target="../slideMasters/slideMaster1.xml"/><Relationship Id="rId1" Type="http://schemas.openxmlformats.org/officeDocument/2006/relationships/tags" Target="../tags/tag5.xml"/><Relationship Id="rId4" Type="http://schemas.openxmlformats.org/officeDocument/2006/relationships/image" Target="../media/image7.emf"/></Relationships>
</file>

<file path=ppt/slideLayouts/_rels/slideLayout24.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Master" Target="../slideMasters/slideMaster1.xml"/><Relationship Id="rId1" Type="http://schemas.openxmlformats.org/officeDocument/2006/relationships/tags" Target="../tags/tag6.xml"/><Relationship Id="rId4" Type="http://schemas.openxmlformats.org/officeDocument/2006/relationships/image" Target="../media/image8.emf"/></Relationships>
</file>

<file path=ppt/slideLayouts/_rels/slideLayout25.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Master" Target="../slideMasters/slideMaster1.xml"/><Relationship Id="rId1" Type="http://schemas.openxmlformats.org/officeDocument/2006/relationships/tags" Target="../tags/tag7.xml"/><Relationship Id="rId4" Type="http://schemas.openxmlformats.org/officeDocument/2006/relationships/image" Target="../media/image9.emf"/></Relationships>
</file>

<file path=ppt/slideLayouts/_rels/slideLayout26.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slideMaster" Target="../slideMasters/slideMaster1.xml"/><Relationship Id="rId1" Type="http://schemas.openxmlformats.org/officeDocument/2006/relationships/tags" Target="../tags/tag8.xml"/><Relationship Id="rId4" Type="http://schemas.openxmlformats.org/officeDocument/2006/relationships/image" Target="../media/image10.emf"/></Relationships>
</file>

<file path=ppt/slideLayouts/_rels/slideLayout27.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Master" Target="../slideMasters/slideMaster1.xml"/><Relationship Id="rId1" Type="http://schemas.openxmlformats.org/officeDocument/2006/relationships/tags" Target="../tags/tag9.xml"/><Relationship Id="rId4" Type="http://schemas.openxmlformats.org/officeDocument/2006/relationships/image" Target="../media/image11.emf"/></Relationships>
</file>

<file path=ppt/slideLayouts/_rels/slideLayout28.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slideMaster" Target="../slideMasters/slideMaster1.xml"/><Relationship Id="rId1" Type="http://schemas.openxmlformats.org/officeDocument/2006/relationships/tags" Target="../tags/tag10.xml"/><Relationship Id="rId4" Type="http://schemas.openxmlformats.org/officeDocument/2006/relationships/image" Target="../media/image12.emf"/></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3" Type="http://schemas.openxmlformats.org/officeDocument/2006/relationships/oleObject" Target="../embeddings/oleObject10.bin"/><Relationship Id="rId2" Type="http://schemas.openxmlformats.org/officeDocument/2006/relationships/slideMaster" Target="../slideMasters/slideMaster1.xml"/><Relationship Id="rId1" Type="http://schemas.openxmlformats.org/officeDocument/2006/relationships/tags" Target="../tags/tag11.xml"/><Relationship Id="rId4" Type="http://schemas.openxmlformats.org/officeDocument/2006/relationships/image" Target="../media/image13.emf"/></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3" Type="http://schemas.openxmlformats.org/officeDocument/2006/relationships/oleObject" Target="../embeddings/oleObject11.bin"/><Relationship Id="rId2" Type="http://schemas.openxmlformats.org/officeDocument/2006/relationships/slideMaster" Target="../slideMasters/slideMaster1.xml"/><Relationship Id="rId1" Type="http://schemas.openxmlformats.org/officeDocument/2006/relationships/tags" Target="../tags/tag12.xml"/><Relationship Id="rId4" Type="http://schemas.openxmlformats.org/officeDocument/2006/relationships/image" Target="../media/image14.emf"/></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oleObject" Target="../embeddings/oleObject12.bin"/><Relationship Id="rId2" Type="http://schemas.openxmlformats.org/officeDocument/2006/relationships/slideMaster" Target="../slideMasters/slideMaster1.xml"/><Relationship Id="rId1" Type="http://schemas.openxmlformats.org/officeDocument/2006/relationships/tags" Target="../tags/tag13.xml"/><Relationship Id="rId4" Type="http://schemas.openxmlformats.org/officeDocument/2006/relationships/image" Target="../media/image15.emf"/></Relationships>
</file>

<file path=ppt/slideLayouts/_rels/slideLayout41.xml.rels><?xml version="1.0" encoding="UTF-8" standalone="yes"?>
<Relationships xmlns="http://schemas.openxmlformats.org/package/2006/relationships"><Relationship Id="rId3" Type="http://schemas.openxmlformats.org/officeDocument/2006/relationships/oleObject" Target="../embeddings/oleObject13.bin"/><Relationship Id="rId2" Type="http://schemas.openxmlformats.org/officeDocument/2006/relationships/slideMaster" Target="../slideMasters/slideMaster1.xml"/><Relationship Id="rId1" Type="http://schemas.openxmlformats.org/officeDocument/2006/relationships/tags" Target="../tags/tag14.xml"/><Relationship Id="rId4" Type="http://schemas.openxmlformats.org/officeDocument/2006/relationships/image" Target="../media/image16.emf"/></Relationships>
</file>

<file path=ppt/slideLayouts/_rels/slideLayout42.xml.rels><?xml version="1.0" encoding="UTF-8" standalone="yes"?>
<Relationships xmlns="http://schemas.openxmlformats.org/package/2006/relationships"><Relationship Id="rId3" Type="http://schemas.openxmlformats.org/officeDocument/2006/relationships/oleObject" Target="../embeddings/oleObject14.bin"/><Relationship Id="rId2" Type="http://schemas.openxmlformats.org/officeDocument/2006/relationships/slideMaster" Target="../slideMasters/slideMaster1.xml"/><Relationship Id="rId1" Type="http://schemas.openxmlformats.org/officeDocument/2006/relationships/tags" Target="../tags/tag15.xml"/><Relationship Id="rId4" Type="http://schemas.openxmlformats.org/officeDocument/2006/relationships/image" Target="../media/image17.emf"/></Relationships>
</file>

<file path=ppt/slideLayouts/_rels/slideLayout43.xml.rels><?xml version="1.0" encoding="UTF-8" standalone="yes"?>
<Relationships xmlns="http://schemas.openxmlformats.org/package/2006/relationships"><Relationship Id="rId3" Type="http://schemas.openxmlformats.org/officeDocument/2006/relationships/oleObject" Target="../embeddings/oleObject15.bin"/><Relationship Id="rId2" Type="http://schemas.openxmlformats.org/officeDocument/2006/relationships/slideMaster" Target="../slideMasters/slideMaster1.xml"/><Relationship Id="rId1" Type="http://schemas.openxmlformats.org/officeDocument/2006/relationships/tags" Target="../tags/tag16.xml"/><Relationship Id="rId4" Type="http://schemas.openxmlformats.org/officeDocument/2006/relationships/image" Target="../media/image18.emf"/></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3" Type="http://schemas.openxmlformats.org/officeDocument/2006/relationships/oleObject" Target="../embeddings/oleObject16.bin"/><Relationship Id="rId2" Type="http://schemas.openxmlformats.org/officeDocument/2006/relationships/slideMaster" Target="../slideMasters/slideMaster1.xml"/><Relationship Id="rId1" Type="http://schemas.openxmlformats.org/officeDocument/2006/relationships/tags" Target="../tags/tag17.xml"/><Relationship Id="rId4" Type="http://schemas.openxmlformats.org/officeDocument/2006/relationships/image" Target="../media/image19.emf"/></Relationships>
</file>

<file path=ppt/slideLayouts/_rels/slideLayout55.xml.rels><?xml version="1.0" encoding="UTF-8" standalone="yes"?>
<Relationships xmlns="http://schemas.openxmlformats.org/package/2006/relationships"><Relationship Id="rId3" Type="http://schemas.openxmlformats.org/officeDocument/2006/relationships/oleObject" Target="../embeddings/oleObject17.bin"/><Relationship Id="rId2" Type="http://schemas.openxmlformats.org/officeDocument/2006/relationships/slideMaster" Target="../slideMasters/slideMaster1.xml"/><Relationship Id="rId1" Type="http://schemas.openxmlformats.org/officeDocument/2006/relationships/tags" Target="../tags/tag18.xml"/><Relationship Id="rId4" Type="http://schemas.openxmlformats.org/officeDocument/2006/relationships/image" Target="../media/image20.emf"/></Relationships>
</file>

<file path=ppt/slideLayouts/_rels/slideLayout56.xml.rels><?xml version="1.0" encoding="UTF-8" standalone="yes"?>
<Relationships xmlns="http://schemas.openxmlformats.org/package/2006/relationships"><Relationship Id="rId3" Type="http://schemas.openxmlformats.org/officeDocument/2006/relationships/oleObject" Target="../embeddings/oleObject18.bin"/><Relationship Id="rId2" Type="http://schemas.openxmlformats.org/officeDocument/2006/relationships/slideMaster" Target="../slideMasters/slideMaster1.xml"/><Relationship Id="rId1" Type="http://schemas.openxmlformats.org/officeDocument/2006/relationships/tags" Target="../tags/tag19.xml"/><Relationship Id="rId4" Type="http://schemas.openxmlformats.org/officeDocument/2006/relationships/image" Target="../media/image21.emf"/></Relationships>
</file>

<file path=ppt/slideLayouts/_rels/slideLayout57.xml.rels><?xml version="1.0" encoding="UTF-8" standalone="yes"?>
<Relationships xmlns="http://schemas.openxmlformats.org/package/2006/relationships"><Relationship Id="rId3" Type="http://schemas.openxmlformats.org/officeDocument/2006/relationships/oleObject" Target="../embeddings/oleObject19.bin"/><Relationship Id="rId2" Type="http://schemas.openxmlformats.org/officeDocument/2006/relationships/slideMaster" Target="../slideMasters/slideMaster1.xml"/><Relationship Id="rId1" Type="http://schemas.openxmlformats.org/officeDocument/2006/relationships/tags" Target="../tags/tag20.xml"/><Relationship Id="rId4" Type="http://schemas.openxmlformats.org/officeDocument/2006/relationships/image" Target="../media/image22.emf"/></Relationships>
</file>

<file path=ppt/slideLayouts/_rels/slideLayout58.xml.rels><?xml version="1.0" encoding="UTF-8" standalone="yes"?>
<Relationships xmlns="http://schemas.openxmlformats.org/package/2006/relationships"><Relationship Id="rId3" Type="http://schemas.openxmlformats.org/officeDocument/2006/relationships/oleObject" Target="../embeddings/oleObject20.bin"/><Relationship Id="rId2" Type="http://schemas.openxmlformats.org/officeDocument/2006/relationships/slideMaster" Target="../slideMasters/slideMaster1.xml"/><Relationship Id="rId1" Type="http://schemas.openxmlformats.org/officeDocument/2006/relationships/tags" Target="../tags/tag21.xml"/><Relationship Id="rId4" Type="http://schemas.openxmlformats.org/officeDocument/2006/relationships/image" Target="../media/image23.emf"/></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3" Type="http://schemas.openxmlformats.org/officeDocument/2006/relationships/oleObject" Target="../embeddings/oleObject21.bin"/><Relationship Id="rId2" Type="http://schemas.openxmlformats.org/officeDocument/2006/relationships/slideMaster" Target="../slideMasters/slideMaster1.xml"/><Relationship Id="rId1" Type="http://schemas.openxmlformats.org/officeDocument/2006/relationships/tags" Target="../tags/tag22.xml"/><Relationship Id="rId4" Type="http://schemas.openxmlformats.org/officeDocument/2006/relationships/image" Target="../media/image24.emf"/></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1.xml.rels><?xml version="1.0" encoding="UTF-8" standalone="yes"?>
<Relationships xmlns="http://schemas.openxmlformats.org/package/2006/relationships"><Relationship Id="rId3" Type="http://schemas.openxmlformats.org/officeDocument/2006/relationships/oleObject" Target="../embeddings/oleObject22.bin"/><Relationship Id="rId2" Type="http://schemas.openxmlformats.org/officeDocument/2006/relationships/slideMaster" Target="../slideMasters/slideMaster1.xml"/><Relationship Id="rId1" Type="http://schemas.openxmlformats.org/officeDocument/2006/relationships/tags" Target="../tags/tag23.xml"/><Relationship Id="rId5" Type="http://schemas.openxmlformats.org/officeDocument/2006/relationships/hyperlink" Target="mailto:MarComReview@mskcc.org" TargetMode="External"/><Relationship Id="rId4" Type="http://schemas.openxmlformats.org/officeDocument/2006/relationships/image" Target="../media/image25.emf"/></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26.svg"/><Relationship Id="rId1" Type="http://schemas.openxmlformats.org/officeDocument/2006/relationships/slideMaster" Target="../slideMasters/slideMaster1.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27.svg"/><Relationship Id="rId1" Type="http://schemas.openxmlformats.org/officeDocument/2006/relationships/slideMaster" Target="../slideMasters/slideMaster1.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Title Slide">
    <p:spTree>
      <p:nvGrpSpPr>
        <p:cNvPr id="1" name=""/>
        <p:cNvGrpSpPr/>
        <p:nvPr/>
      </p:nvGrpSpPr>
      <p:grpSpPr>
        <a:xfrm>
          <a:off x="0" y="0"/>
          <a:ext cx="0" cy="0"/>
          <a:chOff x="0" y="0"/>
          <a:chExt cx="0" cy="0"/>
        </a:xfrm>
      </p:grpSpPr>
      <p:pic>
        <p:nvPicPr>
          <p:cNvPr id="10" name="Graphic 9">
            <a:extLst>
              <a:ext uri="{FF2B5EF4-FFF2-40B4-BE49-F238E27FC236}">
                <a16:creationId xmlns:a16="http://schemas.microsoft.com/office/drawing/2014/main" id="{C5E47407-2EC8-524C-85CD-E0BC1A1C8F1D}"/>
              </a:ext>
            </a:extLst>
          </p:cNvPr>
          <p:cNvPicPr>
            <a:picLocks noChangeAspect="1"/>
          </p:cNvPicPr>
          <p:nvPr/>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2"/>
              </a:ext>
            </a:extLst>
          </a:blip>
          <a:srcRect/>
          <a:stretch/>
        </p:blipFill>
        <p:spPr>
          <a:xfrm>
            <a:off x="504825" y="5582378"/>
            <a:ext cx="3505199" cy="738781"/>
          </a:xfrm>
          <a:prstGeom prst="rect">
            <a:avLst/>
          </a:prstGeom>
        </p:spPr>
      </p:pic>
      <p:sp>
        <p:nvSpPr>
          <p:cNvPr id="2" name="Title 1"/>
          <p:cNvSpPr>
            <a:spLocks noGrp="1"/>
          </p:cNvSpPr>
          <p:nvPr>
            <p:ph type="ctrTitle" hasCustomPrompt="1"/>
          </p:nvPr>
        </p:nvSpPr>
        <p:spPr>
          <a:xfrm>
            <a:off x="504825" y="1920241"/>
            <a:ext cx="7419975" cy="1508760"/>
          </a:xfrm>
        </p:spPr>
        <p:txBody>
          <a:bodyPr vert="horz" anchor="t"/>
          <a:lstStyle>
            <a:lvl1pPr algn="l">
              <a:defRPr sz="4800" b="1">
                <a:solidFill>
                  <a:schemeClr val="tx1"/>
                </a:solidFill>
              </a:defRPr>
            </a:lvl1pPr>
          </a:lstStyle>
          <a:p>
            <a:r>
              <a:rPr lang="en-US" dirty="0"/>
              <a:t>Click to add </a:t>
            </a:r>
            <a:br>
              <a:rPr lang="en-US" dirty="0"/>
            </a:br>
            <a:r>
              <a:rPr lang="en-US" dirty="0"/>
              <a:t>presentation title</a:t>
            </a:r>
          </a:p>
        </p:txBody>
      </p:sp>
      <p:sp>
        <p:nvSpPr>
          <p:cNvPr id="6" name="Text Placeholder 5">
            <a:extLst>
              <a:ext uri="{FF2B5EF4-FFF2-40B4-BE49-F238E27FC236}">
                <a16:creationId xmlns:a16="http://schemas.microsoft.com/office/drawing/2014/main" id="{1DA2E778-C602-5B40-8E0C-1BAE808E3694}"/>
              </a:ext>
            </a:extLst>
          </p:cNvPr>
          <p:cNvSpPr>
            <a:spLocks noGrp="1"/>
          </p:cNvSpPr>
          <p:nvPr>
            <p:ph type="body" sz="quarter" idx="12" hasCustomPrompt="1"/>
          </p:nvPr>
        </p:nvSpPr>
        <p:spPr>
          <a:xfrm>
            <a:off x="504825" y="4389120"/>
            <a:ext cx="3505201" cy="457200"/>
          </a:xfrm>
        </p:spPr>
        <p:txBody>
          <a:bodyPr/>
          <a:lstStyle>
            <a:lvl1pPr>
              <a:defRPr sz="1400">
                <a:solidFill>
                  <a:schemeClr val="accent1"/>
                </a:solidFill>
              </a:defRPr>
            </a:lvl1pPr>
            <a:lvl2pPr marL="0" indent="0">
              <a:buNone/>
              <a:defRPr sz="18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stStyle>
          <a:p>
            <a:pPr lvl="0"/>
            <a:r>
              <a:rPr lang="en-US" dirty="0"/>
              <a:t>Month 00, 20XX</a:t>
            </a:r>
          </a:p>
        </p:txBody>
      </p:sp>
      <p:sp>
        <p:nvSpPr>
          <p:cNvPr id="12" name="Text Placeholder 5">
            <a:extLst>
              <a:ext uri="{FF2B5EF4-FFF2-40B4-BE49-F238E27FC236}">
                <a16:creationId xmlns:a16="http://schemas.microsoft.com/office/drawing/2014/main" id="{5A9A0FEB-2318-1E41-A04B-A702497639C9}"/>
              </a:ext>
            </a:extLst>
          </p:cNvPr>
          <p:cNvSpPr>
            <a:spLocks noGrp="1"/>
          </p:cNvSpPr>
          <p:nvPr>
            <p:ph type="body" sz="quarter" idx="13" hasCustomPrompt="1"/>
          </p:nvPr>
        </p:nvSpPr>
        <p:spPr>
          <a:xfrm>
            <a:off x="504823" y="3566160"/>
            <a:ext cx="7419975" cy="549249"/>
          </a:xfrm>
        </p:spPr>
        <p:txBody>
          <a:bodyPr/>
          <a:lstStyle>
            <a:lvl1pPr>
              <a:defRPr sz="3200">
                <a:solidFill>
                  <a:schemeClr val="accent1"/>
                </a:solidFill>
              </a:defRPr>
            </a:lvl1pPr>
            <a:lvl2pPr marL="0" indent="0">
              <a:buNone/>
              <a:defRPr sz="18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stStyle>
          <a:p>
            <a:pPr lvl="0"/>
            <a:r>
              <a:rPr lang="en-US" dirty="0"/>
              <a:t>Click to add subtitle</a:t>
            </a:r>
          </a:p>
        </p:txBody>
      </p:sp>
    </p:spTree>
    <p:extLst>
      <p:ext uri="{BB962C8B-B14F-4D97-AF65-F5344CB8AC3E}">
        <p14:creationId xmlns:p14="http://schemas.microsoft.com/office/powerpoint/2010/main" val="5683693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Title Slide Blue 1/2 Image ODL">
    <p:bg>
      <p:bgPr>
        <a:solidFill>
          <a:schemeClr val="tx1"/>
        </a:solidFill>
        <a:effectLst/>
      </p:bgPr>
    </p:bg>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FA598385-0BD4-9F42-BC78-15B2A6F6CFA4}"/>
              </a:ext>
            </a:extLst>
          </p:cNvPr>
          <p:cNvSpPr>
            <a:spLocks noGrp="1"/>
          </p:cNvSpPr>
          <p:nvPr>
            <p:ph type="pic" sz="quarter" idx="11" hasCustomPrompt="1"/>
          </p:nvPr>
        </p:nvSpPr>
        <p:spPr>
          <a:xfrm>
            <a:off x="6096000" y="0"/>
            <a:ext cx="6096000" cy="6858000"/>
          </a:xfrm>
          <a:solidFill>
            <a:schemeClr val="bg1">
              <a:lumMod val="95000"/>
            </a:schemeClr>
          </a:solidFill>
        </p:spPr>
        <p:txBody>
          <a:bodyPr/>
          <a:lstStyle>
            <a:lvl1pPr algn="l">
              <a:defRPr sz="1200">
                <a:solidFill>
                  <a:srgbClr val="FF0000"/>
                </a:solidFill>
              </a:defRPr>
            </a:lvl1pPr>
          </a:lstStyle>
          <a:p>
            <a:r>
              <a:rPr lang="en-US" dirty="0"/>
              <a:t>Drag picture to placeholder or click icon to add</a:t>
            </a:r>
          </a:p>
        </p:txBody>
      </p:sp>
      <p:pic>
        <p:nvPicPr>
          <p:cNvPr id="12" name="Graphic 11">
            <a:extLst>
              <a:ext uri="{FF2B5EF4-FFF2-40B4-BE49-F238E27FC236}">
                <a16:creationId xmlns:a16="http://schemas.microsoft.com/office/drawing/2014/main" id="{E176EC07-7590-9014-296C-172578C5C04D}"/>
              </a:ext>
            </a:extLst>
          </p:cNvPr>
          <p:cNvPicPr>
            <a:picLocks noChangeAspect="1"/>
          </p:cNvPicPr>
          <p:nvPr/>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04825" y="5580496"/>
            <a:ext cx="3514129" cy="740664"/>
          </a:xfrm>
          <a:prstGeom prst="rect">
            <a:avLst/>
          </a:prstGeom>
        </p:spPr>
      </p:pic>
      <p:sp>
        <p:nvSpPr>
          <p:cNvPr id="2" name="Title 1"/>
          <p:cNvSpPr>
            <a:spLocks noGrp="1"/>
          </p:cNvSpPr>
          <p:nvPr>
            <p:ph type="ctrTitle" hasCustomPrompt="1"/>
          </p:nvPr>
        </p:nvSpPr>
        <p:spPr>
          <a:xfrm>
            <a:off x="504826" y="1920240"/>
            <a:ext cx="5131970" cy="1508760"/>
          </a:xfrm>
        </p:spPr>
        <p:txBody>
          <a:bodyPr vert="horz" anchor="t"/>
          <a:lstStyle>
            <a:lvl1pPr algn="l">
              <a:defRPr sz="4800" b="1">
                <a:solidFill>
                  <a:schemeClr val="bg1"/>
                </a:solidFill>
              </a:defRPr>
            </a:lvl1pPr>
          </a:lstStyle>
          <a:p>
            <a:r>
              <a:rPr lang="en-US" dirty="0"/>
              <a:t>Click to add </a:t>
            </a:r>
            <a:br>
              <a:rPr lang="en-US" dirty="0"/>
            </a:br>
            <a:r>
              <a:rPr lang="en-US" dirty="0"/>
              <a:t>presentation title</a:t>
            </a:r>
          </a:p>
        </p:txBody>
      </p:sp>
      <p:sp>
        <p:nvSpPr>
          <p:cNvPr id="3" name="Subtitle 2"/>
          <p:cNvSpPr>
            <a:spLocks noGrp="1"/>
          </p:cNvSpPr>
          <p:nvPr>
            <p:ph type="subTitle" idx="1" hasCustomPrompt="1"/>
          </p:nvPr>
        </p:nvSpPr>
        <p:spPr>
          <a:xfrm>
            <a:off x="504826" y="1371600"/>
            <a:ext cx="5131970" cy="530693"/>
          </a:xfrm>
        </p:spPr>
        <p:txBody>
          <a:bodyPr anchor="t"/>
          <a:lstStyle>
            <a:lvl1pPr marL="0" indent="0" algn="l">
              <a:buNone/>
              <a:defRPr sz="3200" b="1">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Add Org/Dept/Lab name</a:t>
            </a:r>
          </a:p>
        </p:txBody>
      </p:sp>
      <p:sp>
        <p:nvSpPr>
          <p:cNvPr id="6" name="Text Placeholder 5">
            <a:extLst>
              <a:ext uri="{FF2B5EF4-FFF2-40B4-BE49-F238E27FC236}">
                <a16:creationId xmlns:a16="http://schemas.microsoft.com/office/drawing/2014/main" id="{1DA2E778-C602-5B40-8E0C-1BAE808E3694}"/>
              </a:ext>
            </a:extLst>
          </p:cNvPr>
          <p:cNvSpPr>
            <a:spLocks noGrp="1"/>
          </p:cNvSpPr>
          <p:nvPr>
            <p:ph type="body" sz="quarter" idx="12" hasCustomPrompt="1"/>
          </p:nvPr>
        </p:nvSpPr>
        <p:spPr>
          <a:xfrm>
            <a:off x="504825" y="4389120"/>
            <a:ext cx="3505201" cy="457200"/>
          </a:xfrm>
        </p:spPr>
        <p:txBody>
          <a:bodyPr/>
          <a:lstStyle>
            <a:lvl1pPr>
              <a:defRPr sz="1400">
                <a:solidFill>
                  <a:schemeClr val="accent2"/>
                </a:solidFill>
              </a:defRPr>
            </a:lvl1pPr>
            <a:lvl2pPr marL="0" indent="0">
              <a:buNone/>
              <a:defRPr sz="18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stStyle>
          <a:p>
            <a:pPr lvl="0"/>
            <a:r>
              <a:rPr lang="en-US" dirty="0"/>
              <a:t>Month 00, 20XX</a:t>
            </a:r>
          </a:p>
        </p:txBody>
      </p:sp>
      <p:sp>
        <p:nvSpPr>
          <p:cNvPr id="10" name="Text Placeholder 5">
            <a:extLst>
              <a:ext uri="{FF2B5EF4-FFF2-40B4-BE49-F238E27FC236}">
                <a16:creationId xmlns:a16="http://schemas.microsoft.com/office/drawing/2014/main" id="{E8ECE2AD-E262-0244-A779-32BC5B97C660}"/>
              </a:ext>
            </a:extLst>
          </p:cNvPr>
          <p:cNvSpPr>
            <a:spLocks noGrp="1"/>
          </p:cNvSpPr>
          <p:nvPr>
            <p:ph type="body" sz="quarter" idx="13" hasCustomPrompt="1"/>
          </p:nvPr>
        </p:nvSpPr>
        <p:spPr>
          <a:xfrm>
            <a:off x="504823" y="3566160"/>
            <a:ext cx="5131971" cy="549249"/>
          </a:xfrm>
        </p:spPr>
        <p:txBody>
          <a:bodyPr/>
          <a:lstStyle>
            <a:lvl1pPr>
              <a:defRPr sz="3200">
                <a:solidFill>
                  <a:schemeClr val="accent2"/>
                </a:solidFill>
              </a:defRPr>
            </a:lvl1pPr>
            <a:lvl2pPr marL="0" indent="0">
              <a:buNone/>
              <a:defRPr sz="18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stStyle>
          <a:p>
            <a:pPr lvl="0"/>
            <a:r>
              <a:rPr lang="en-US" dirty="0"/>
              <a:t>Click to add subtitle</a:t>
            </a:r>
          </a:p>
        </p:txBody>
      </p:sp>
    </p:spTree>
    <p:extLst>
      <p:ext uri="{BB962C8B-B14F-4D97-AF65-F5344CB8AC3E}">
        <p14:creationId xmlns:p14="http://schemas.microsoft.com/office/powerpoint/2010/main" val="25502157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ZoneTexte 2">
            <a:extLst>
              <a:ext uri="{FF2B5EF4-FFF2-40B4-BE49-F238E27FC236}">
                <a16:creationId xmlns:a16="http://schemas.microsoft.com/office/drawing/2014/main" id="{9187A733-2828-FF4D-A1DC-7E7D7BF66120}"/>
              </a:ext>
            </a:extLst>
          </p:cNvPr>
          <p:cNvSpPr txBox="1"/>
          <p:nvPr/>
        </p:nvSpPr>
        <p:spPr>
          <a:xfrm>
            <a:off x="2" y="2690335"/>
            <a:ext cx="12191999" cy="1477328"/>
          </a:xfrm>
          <a:prstGeom prst="rect">
            <a:avLst/>
          </a:prstGeom>
          <a:noFill/>
        </p:spPr>
        <p:txBody>
          <a:bodyPr wrap="square" lIns="337500" rIns="337500" rtlCol="0" anchor="ctr" anchorCtr="0">
            <a:spAutoFit/>
          </a:bodyPr>
          <a:lstStyle/>
          <a:p>
            <a:pPr algn="ctr"/>
            <a:r>
              <a:rPr lang="en-CA" sz="9000" i="0" noProof="0" dirty="0">
                <a:solidFill>
                  <a:schemeClr val="tx2"/>
                </a:solidFill>
                <a:latin typeface="+mn-lt"/>
              </a:rPr>
              <a:t>Divider layouts</a:t>
            </a:r>
          </a:p>
        </p:txBody>
      </p:sp>
    </p:spTree>
    <p:extLst>
      <p:ext uri="{BB962C8B-B14F-4D97-AF65-F5344CB8AC3E}">
        <p14:creationId xmlns:p14="http://schemas.microsoft.com/office/powerpoint/2010/main" val="300361341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ection Header">
    <p:spTree>
      <p:nvGrpSpPr>
        <p:cNvPr id="1" name=""/>
        <p:cNvGrpSpPr/>
        <p:nvPr/>
      </p:nvGrpSpPr>
      <p:grpSpPr>
        <a:xfrm>
          <a:off x="0" y="0"/>
          <a:ext cx="0" cy="0"/>
          <a:chOff x="0" y="0"/>
          <a:chExt cx="0" cy="0"/>
        </a:xfrm>
      </p:grpSpPr>
      <p:sp>
        <p:nvSpPr>
          <p:cNvPr id="15" name="Freeform 14">
            <a:extLst>
              <a:ext uri="{FF2B5EF4-FFF2-40B4-BE49-F238E27FC236}">
                <a16:creationId xmlns:a16="http://schemas.microsoft.com/office/drawing/2014/main" id="{6D86FA2C-F8A6-90E8-5782-DF29638FC6C0}"/>
              </a:ext>
            </a:extLst>
          </p:cNvPr>
          <p:cNvSpPr/>
          <p:nvPr/>
        </p:nvSpPr>
        <p:spPr>
          <a:xfrm>
            <a:off x="6428802" y="483936"/>
            <a:ext cx="5763198" cy="6374064"/>
          </a:xfrm>
          <a:custGeom>
            <a:avLst/>
            <a:gdLst>
              <a:gd name="connsiteX0" fmla="*/ 3554522 w 5763198"/>
              <a:gd name="connsiteY0" fmla="*/ 1277148 h 6374064"/>
              <a:gd name="connsiteX1" fmla="*/ 4965198 w 5763198"/>
              <a:gd name="connsiteY1" fmla="*/ 2685220 h 6374064"/>
              <a:gd name="connsiteX2" fmla="*/ 4638987 w 5763198"/>
              <a:gd name="connsiteY2" fmla="*/ 3010816 h 6374064"/>
              <a:gd name="connsiteX3" fmla="*/ 3785164 w 5763198"/>
              <a:gd name="connsiteY3" fmla="*/ 2158571 h 6374064"/>
              <a:gd name="connsiteX4" fmla="*/ 3785164 w 5763198"/>
              <a:gd name="connsiteY4" fmla="*/ 3610576 h 6374064"/>
              <a:gd name="connsiteX5" fmla="*/ 4797652 w 5763198"/>
              <a:gd name="connsiteY5" fmla="*/ 3610576 h 6374064"/>
              <a:gd name="connsiteX6" fmla="*/ 4797652 w 5763198"/>
              <a:gd name="connsiteY6" fmla="*/ 4071018 h 6374064"/>
              <a:gd name="connsiteX7" fmla="*/ 3785164 w 5763198"/>
              <a:gd name="connsiteY7" fmla="*/ 4071018 h 6374064"/>
              <a:gd name="connsiteX8" fmla="*/ 3785164 w 5763198"/>
              <a:gd name="connsiteY8" fmla="*/ 4427325 h 6374064"/>
              <a:gd name="connsiteX9" fmla="*/ 4797652 w 5763198"/>
              <a:gd name="connsiteY9" fmla="*/ 4427325 h 6374064"/>
              <a:gd name="connsiteX10" fmla="*/ 4797652 w 5763198"/>
              <a:gd name="connsiteY10" fmla="*/ 4887800 h 6374064"/>
              <a:gd name="connsiteX11" fmla="*/ 3785164 w 5763198"/>
              <a:gd name="connsiteY11" fmla="*/ 4887800 h 6374064"/>
              <a:gd name="connsiteX12" fmla="*/ 3785164 w 5763198"/>
              <a:gd name="connsiteY12" fmla="*/ 5244106 h 6374064"/>
              <a:gd name="connsiteX13" fmla="*/ 4797652 w 5763198"/>
              <a:gd name="connsiteY13" fmla="*/ 5244106 h 6374064"/>
              <a:gd name="connsiteX14" fmla="*/ 4797652 w 5763198"/>
              <a:gd name="connsiteY14" fmla="*/ 5704548 h 6374064"/>
              <a:gd name="connsiteX15" fmla="*/ 3785164 w 5763198"/>
              <a:gd name="connsiteY15" fmla="*/ 5704548 h 6374064"/>
              <a:gd name="connsiteX16" fmla="*/ 3785164 w 5763198"/>
              <a:gd name="connsiteY16" fmla="*/ 6374064 h 6374064"/>
              <a:gd name="connsiteX17" fmla="*/ 3323858 w 5763198"/>
              <a:gd name="connsiteY17" fmla="*/ 6374064 h 6374064"/>
              <a:gd name="connsiteX18" fmla="*/ 3323858 w 5763198"/>
              <a:gd name="connsiteY18" fmla="*/ 5704548 h 6374064"/>
              <a:gd name="connsiteX19" fmla="*/ 2311348 w 5763198"/>
              <a:gd name="connsiteY19" fmla="*/ 5704548 h 6374064"/>
              <a:gd name="connsiteX20" fmla="*/ 2311348 w 5763198"/>
              <a:gd name="connsiteY20" fmla="*/ 5244106 h 6374064"/>
              <a:gd name="connsiteX21" fmla="*/ 3323858 w 5763198"/>
              <a:gd name="connsiteY21" fmla="*/ 5244106 h 6374064"/>
              <a:gd name="connsiteX22" fmla="*/ 3323858 w 5763198"/>
              <a:gd name="connsiteY22" fmla="*/ 4887800 h 6374064"/>
              <a:gd name="connsiteX23" fmla="*/ 2311348 w 5763198"/>
              <a:gd name="connsiteY23" fmla="*/ 4887800 h 6374064"/>
              <a:gd name="connsiteX24" fmla="*/ 2311348 w 5763198"/>
              <a:gd name="connsiteY24" fmla="*/ 4427325 h 6374064"/>
              <a:gd name="connsiteX25" fmla="*/ 3323858 w 5763198"/>
              <a:gd name="connsiteY25" fmla="*/ 4427325 h 6374064"/>
              <a:gd name="connsiteX26" fmla="*/ 3323858 w 5763198"/>
              <a:gd name="connsiteY26" fmla="*/ 4071018 h 6374064"/>
              <a:gd name="connsiteX27" fmla="*/ 2311348 w 5763198"/>
              <a:gd name="connsiteY27" fmla="*/ 4071018 h 6374064"/>
              <a:gd name="connsiteX28" fmla="*/ 2311348 w 5763198"/>
              <a:gd name="connsiteY28" fmla="*/ 3610576 h 6374064"/>
              <a:gd name="connsiteX29" fmla="*/ 3323858 w 5763198"/>
              <a:gd name="connsiteY29" fmla="*/ 3610576 h 6374064"/>
              <a:gd name="connsiteX30" fmla="*/ 3323858 w 5763198"/>
              <a:gd name="connsiteY30" fmla="*/ 2158603 h 6374064"/>
              <a:gd name="connsiteX31" fmla="*/ 2470036 w 5763198"/>
              <a:gd name="connsiteY31" fmla="*/ 3010816 h 6374064"/>
              <a:gd name="connsiteX32" fmla="*/ 2143825 w 5763198"/>
              <a:gd name="connsiteY32" fmla="*/ 2685220 h 6374064"/>
              <a:gd name="connsiteX33" fmla="*/ 3554490 w 5763198"/>
              <a:gd name="connsiteY33" fmla="*/ 0 h 6374064"/>
              <a:gd name="connsiteX34" fmla="*/ 5714575 w 5763198"/>
              <a:gd name="connsiteY34" fmla="*/ 582998 h 6374064"/>
              <a:gd name="connsiteX35" fmla="*/ 5763198 w 5763198"/>
              <a:gd name="connsiteY35" fmla="*/ 618804 h 6374064"/>
              <a:gd name="connsiteX36" fmla="*/ 5763198 w 5763198"/>
              <a:gd name="connsiteY36" fmla="*/ 1232611 h 6374064"/>
              <a:gd name="connsiteX37" fmla="*/ 5668108 w 5763198"/>
              <a:gd name="connsiteY37" fmla="*/ 1136723 h 6374064"/>
              <a:gd name="connsiteX38" fmla="*/ 3554490 w 5763198"/>
              <a:gd name="connsiteY38" fmla="*/ 460367 h 6374064"/>
              <a:gd name="connsiteX39" fmla="*/ 462581 w 5763198"/>
              <a:gd name="connsiteY39" fmla="*/ 3993976 h 6374064"/>
              <a:gd name="connsiteX40" fmla="*/ 897378 w 5763198"/>
              <a:gd name="connsiteY40" fmla="*/ 6147274 h 6374064"/>
              <a:gd name="connsiteX41" fmla="*/ 1033153 w 5763198"/>
              <a:gd name="connsiteY41" fmla="*/ 6374064 h 6374064"/>
              <a:gd name="connsiteX42" fmla="*/ 493028 w 5763198"/>
              <a:gd name="connsiteY42" fmla="*/ 6374064 h 6374064"/>
              <a:gd name="connsiteX43" fmla="*/ 348006 w 5763198"/>
              <a:gd name="connsiteY43" fmla="*/ 6063412 h 6374064"/>
              <a:gd name="connsiteX44" fmla="*/ 0 w 5763198"/>
              <a:gd name="connsiteY44" fmla="*/ 3993976 h 6374064"/>
              <a:gd name="connsiteX45" fmla="*/ 887775 w 5763198"/>
              <a:gd name="connsiteY45" fmla="*/ 1034018 h 6374064"/>
              <a:gd name="connsiteX46" fmla="*/ 3554490 w 5763198"/>
              <a:gd name="connsiteY46" fmla="*/ 0 h 637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5763198" h="6374064">
                <a:moveTo>
                  <a:pt x="3554522" y="1277148"/>
                </a:moveTo>
                <a:lnTo>
                  <a:pt x="4965198" y="2685220"/>
                </a:lnTo>
                <a:lnTo>
                  <a:pt x="4638987" y="3010816"/>
                </a:lnTo>
                <a:lnTo>
                  <a:pt x="3785164" y="2158571"/>
                </a:lnTo>
                <a:lnTo>
                  <a:pt x="3785164" y="3610576"/>
                </a:lnTo>
                <a:lnTo>
                  <a:pt x="4797652" y="3610576"/>
                </a:lnTo>
                <a:lnTo>
                  <a:pt x="4797652" y="4071018"/>
                </a:lnTo>
                <a:lnTo>
                  <a:pt x="3785164" y="4071018"/>
                </a:lnTo>
                <a:lnTo>
                  <a:pt x="3785164" y="4427325"/>
                </a:lnTo>
                <a:lnTo>
                  <a:pt x="4797652" y="4427325"/>
                </a:lnTo>
                <a:lnTo>
                  <a:pt x="4797652" y="4887800"/>
                </a:lnTo>
                <a:lnTo>
                  <a:pt x="3785164" y="4887800"/>
                </a:lnTo>
                <a:lnTo>
                  <a:pt x="3785164" y="5244106"/>
                </a:lnTo>
                <a:lnTo>
                  <a:pt x="4797652" y="5244106"/>
                </a:lnTo>
                <a:lnTo>
                  <a:pt x="4797652" y="5704548"/>
                </a:lnTo>
                <a:lnTo>
                  <a:pt x="3785164" y="5704548"/>
                </a:lnTo>
                <a:lnTo>
                  <a:pt x="3785164" y="6374064"/>
                </a:lnTo>
                <a:lnTo>
                  <a:pt x="3323858" y="6374064"/>
                </a:lnTo>
                <a:lnTo>
                  <a:pt x="3323858" y="5704548"/>
                </a:lnTo>
                <a:lnTo>
                  <a:pt x="2311348" y="5704548"/>
                </a:lnTo>
                <a:lnTo>
                  <a:pt x="2311348" y="5244106"/>
                </a:lnTo>
                <a:lnTo>
                  <a:pt x="3323858" y="5244106"/>
                </a:lnTo>
                <a:lnTo>
                  <a:pt x="3323858" y="4887800"/>
                </a:lnTo>
                <a:lnTo>
                  <a:pt x="2311348" y="4887800"/>
                </a:lnTo>
                <a:lnTo>
                  <a:pt x="2311348" y="4427325"/>
                </a:lnTo>
                <a:lnTo>
                  <a:pt x="3323858" y="4427325"/>
                </a:lnTo>
                <a:lnTo>
                  <a:pt x="3323858" y="4071018"/>
                </a:lnTo>
                <a:lnTo>
                  <a:pt x="2311348" y="4071018"/>
                </a:lnTo>
                <a:lnTo>
                  <a:pt x="2311348" y="3610576"/>
                </a:lnTo>
                <a:lnTo>
                  <a:pt x="3323858" y="3610576"/>
                </a:lnTo>
                <a:lnTo>
                  <a:pt x="3323858" y="2158603"/>
                </a:lnTo>
                <a:lnTo>
                  <a:pt x="2470036" y="3010816"/>
                </a:lnTo>
                <a:lnTo>
                  <a:pt x="2143825" y="2685220"/>
                </a:lnTo>
                <a:close/>
                <a:moveTo>
                  <a:pt x="3554490" y="0"/>
                </a:moveTo>
                <a:cubicBezTo>
                  <a:pt x="4429874" y="0"/>
                  <a:pt x="5153422" y="195695"/>
                  <a:pt x="5714575" y="582998"/>
                </a:cubicBezTo>
                <a:lnTo>
                  <a:pt x="5763198" y="618804"/>
                </a:lnTo>
                <a:lnTo>
                  <a:pt x="5763198" y="1232611"/>
                </a:lnTo>
                <a:lnTo>
                  <a:pt x="5668108" y="1136723"/>
                </a:lnTo>
                <a:cubicBezTo>
                  <a:pt x="5160837" y="685819"/>
                  <a:pt x="4456297" y="460367"/>
                  <a:pt x="3554490" y="460367"/>
                </a:cubicBezTo>
                <a:cubicBezTo>
                  <a:pt x="1493207" y="460367"/>
                  <a:pt x="462581" y="1638240"/>
                  <a:pt x="462581" y="3993976"/>
                </a:cubicBezTo>
                <a:cubicBezTo>
                  <a:pt x="462581" y="4877377"/>
                  <a:pt x="607513" y="5595144"/>
                  <a:pt x="897378" y="6147274"/>
                </a:cubicBezTo>
                <a:lnTo>
                  <a:pt x="1033153" y="6374064"/>
                </a:lnTo>
                <a:lnTo>
                  <a:pt x="493028" y="6374064"/>
                </a:lnTo>
                <a:lnTo>
                  <a:pt x="348006" y="6063412"/>
                </a:lnTo>
                <a:cubicBezTo>
                  <a:pt x="116679" y="5494171"/>
                  <a:pt x="0" y="4802111"/>
                  <a:pt x="0" y="3993976"/>
                </a:cubicBezTo>
                <a:cubicBezTo>
                  <a:pt x="0" y="2700970"/>
                  <a:pt x="298698" y="1705096"/>
                  <a:pt x="887775" y="1034018"/>
                </a:cubicBezTo>
                <a:cubicBezTo>
                  <a:pt x="1490095" y="347903"/>
                  <a:pt x="2387300" y="0"/>
                  <a:pt x="3554490" y="0"/>
                </a:cubicBezTo>
                <a:close/>
              </a:path>
            </a:pathLst>
          </a:custGeom>
          <a:solidFill>
            <a:schemeClr val="accent2">
              <a:alpha val="25000"/>
            </a:schemeClr>
          </a:solidFill>
          <a:ln w="3001" cap="flat">
            <a:noFill/>
            <a:prstDash val="solid"/>
            <a:miter/>
          </a:ln>
        </p:spPr>
        <p:txBody>
          <a:bodyPr rtlCol="0" anchor="ctr"/>
          <a:lstStyle/>
          <a:p>
            <a:endParaRPr lang="en-US"/>
          </a:p>
        </p:txBody>
      </p:sp>
      <p:sp>
        <p:nvSpPr>
          <p:cNvPr id="9" name="Slide Number Placeholder 8">
            <a:extLst>
              <a:ext uri="{FF2B5EF4-FFF2-40B4-BE49-F238E27FC236}">
                <a16:creationId xmlns:a16="http://schemas.microsoft.com/office/drawing/2014/main" id="{990CE4FF-62C5-5C44-AE4A-3D38634FF8CF}"/>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2" name="Title 1"/>
          <p:cNvSpPr>
            <a:spLocks noGrp="1"/>
          </p:cNvSpPr>
          <p:nvPr>
            <p:ph type="title" hasCustomPrompt="1"/>
          </p:nvPr>
        </p:nvSpPr>
        <p:spPr>
          <a:xfrm>
            <a:off x="504825" y="1371600"/>
            <a:ext cx="7419975" cy="4718050"/>
          </a:xfrm>
        </p:spPr>
        <p:txBody>
          <a:bodyPr vert="horz" anchor="ctr"/>
          <a:lstStyle>
            <a:lvl1pPr>
              <a:defRPr sz="4800" b="1">
                <a:solidFill>
                  <a:schemeClr val="tx1"/>
                </a:solidFill>
              </a:defRPr>
            </a:lvl1pPr>
          </a:lstStyle>
          <a:p>
            <a:r>
              <a:rPr lang="en-US" dirty="0"/>
              <a:t>This slide is for a divider, statement or takeaway.</a:t>
            </a:r>
          </a:p>
        </p:txBody>
      </p:sp>
    </p:spTree>
    <p:extLst>
      <p:ext uri="{BB962C8B-B14F-4D97-AF65-F5344CB8AC3E}">
        <p14:creationId xmlns:p14="http://schemas.microsoft.com/office/powerpoint/2010/main" val="148310667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Section Header Blue">
    <p:bg>
      <p:bgPr>
        <a:solidFill>
          <a:schemeClr val="tx1"/>
        </a:solidFill>
        <a:effectLst/>
      </p:bgPr>
    </p:bg>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F3B971B7-3CEC-8EA3-CA81-BD5372C840C3}"/>
              </a:ext>
            </a:extLst>
          </p:cNvPr>
          <p:cNvGraphicFramePr>
            <a:graphicFrameLocks noChangeAspect="1"/>
          </p:cNvGraphicFramePr>
          <p:nvPr userDrawn="1">
            <p:custDataLst>
              <p:tags r:id="rId1"/>
            </p:custDataLst>
            <p:extLst>
              <p:ext uri="{D42A27DB-BD31-4B8C-83A1-F6EECF244321}">
                <p14:modId xmlns:p14="http://schemas.microsoft.com/office/powerpoint/2010/main" val="1213655045"/>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8" name="Object 7" hidden="1">
                        <a:extLst>
                          <a:ext uri="{FF2B5EF4-FFF2-40B4-BE49-F238E27FC236}">
                            <a16:creationId xmlns:a16="http://schemas.microsoft.com/office/drawing/2014/main" id="{F3B971B7-3CEC-8EA3-CA81-BD5372C840C3}"/>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5" name="Footer Placeholder 5">
            <a:extLst>
              <a:ext uri="{FF2B5EF4-FFF2-40B4-BE49-F238E27FC236}">
                <a16:creationId xmlns:a16="http://schemas.microsoft.com/office/drawing/2014/main" id="{B7FF2F19-A2BD-49C4-6AD3-576114694E65}"/>
              </a:ext>
            </a:extLst>
          </p:cNvPr>
          <p:cNvSpPr txBox="1">
            <a:spLocks/>
          </p:cNvSpPr>
          <p:nvPr userDrawn="1"/>
        </p:nvSpPr>
        <p:spPr>
          <a:xfrm>
            <a:off x="512064" y="6378130"/>
            <a:ext cx="3474720" cy="245223"/>
          </a:xfrm>
          <a:prstGeom prst="rect">
            <a:avLst/>
          </a:prstGeom>
        </p:spPr>
        <p:txBody>
          <a:bodyPr lIns="0" tIns="0" rIns="0" bIns="0" anchor="b"/>
          <a:lstStyle>
            <a:defPPr>
              <a:defRPr lang="en-US"/>
            </a:defPPr>
            <a:lvl1pPr marL="0" algn="r" defTabSz="914400" rtl="0" eaLnBrk="1" latinLnBrk="0" hangingPunct="1">
              <a:defRPr lang="en-US" sz="1000" kern="1200">
                <a:solidFill>
                  <a:schemeClr val="bg1">
                    <a:lumMod val="75000"/>
                  </a:schemeClr>
                </a:solidFill>
                <a:latin typeface="+mn-lt"/>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800" kern="1200" dirty="0">
                <a:solidFill>
                  <a:schemeClr val="bg1">
                    <a:lumMod val="75000"/>
                  </a:schemeClr>
                </a:solidFill>
                <a:latin typeface="+mn-lt"/>
                <a:ea typeface="+mn-ea"/>
                <a:cs typeface="Arial" panose="020B0604020202020204" pitchFamily="34" charset="0"/>
              </a:rPr>
              <a:t>© 2024 Memorial Sloan Kettering Cancer Center, et al. All rights reserved.</a:t>
            </a:r>
          </a:p>
        </p:txBody>
      </p:sp>
      <p:sp>
        <p:nvSpPr>
          <p:cNvPr id="11" name="Freeform 10">
            <a:extLst>
              <a:ext uri="{FF2B5EF4-FFF2-40B4-BE49-F238E27FC236}">
                <a16:creationId xmlns:a16="http://schemas.microsoft.com/office/drawing/2014/main" id="{666FADEA-3B1D-38EC-A06D-527B0A9E3ADB}"/>
              </a:ext>
            </a:extLst>
          </p:cNvPr>
          <p:cNvSpPr/>
          <p:nvPr/>
        </p:nvSpPr>
        <p:spPr>
          <a:xfrm>
            <a:off x="6428802" y="483936"/>
            <a:ext cx="5763198" cy="6374064"/>
          </a:xfrm>
          <a:custGeom>
            <a:avLst/>
            <a:gdLst>
              <a:gd name="connsiteX0" fmla="*/ 3554522 w 5763198"/>
              <a:gd name="connsiteY0" fmla="*/ 1277148 h 6374064"/>
              <a:gd name="connsiteX1" fmla="*/ 4965198 w 5763198"/>
              <a:gd name="connsiteY1" fmla="*/ 2685220 h 6374064"/>
              <a:gd name="connsiteX2" fmla="*/ 4638987 w 5763198"/>
              <a:gd name="connsiteY2" fmla="*/ 3010816 h 6374064"/>
              <a:gd name="connsiteX3" fmla="*/ 3785164 w 5763198"/>
              <a:gd name="connsiteY3" fmla="*/ 2158571 h 6374064"/>
              <a:gd name="connsiteX4" fmla="*/ 3785164 w 5763198"/>
              <a:gd name="connsiteY4" fmla="*/ 3610576 h 6374064"/>
              <a:gd name="connsiteX5" fmla="*/ 4797652 w 5763198"/>
              <a:gd name="connsiteY5" fmla="*/ 3610576 h 6374064"/>
              <a:gd name="connsiteX6" fmla="*/ 4797652 w 5763198"/>
              <a:gd name="connsiteY6" fmla="*/ 4071018 h 6374064"/>
              <a:gd name="connsiteX7" fmla="*/ 3785164 w 5763198"/>
              <a:gd name="connsiteY7" fmla="*/ 4071018 h 6374064"/>
              <a:gd name="connsiteX8" fmla="*/ 3785164 w 5763198"/>
              <a:gd name="connsiteY8" fmla="*/ 4427325 h 6374064"/>
              <a:gd name="connsiteX9" fmla="*/ 4797652 w 5763198"/>
              <a:gd name="connsiteY9" fmla="*/ 4427325 h 6374064"/>
              <a:gd name="connsiteX10" fmla="*/ 4797652 w 5763198"/>
              <a:gd name="connsiteY10" fmla="*/ 4887800 h 6374064"/>
              <a:gd name="connsiteX11" fmla="*/ 3785164 w 5763198"/>
              <a:gd name="connsiteY11" fmla="*/ 4887800 h 6374064"/>
              <a:gd name="connsiteX12" fmla="*/ 3785164 w 5763198"/>
              <a:gd name="connsiteY12" fmla="*/ 5244106 h 6374064"/>
              <a:gd name="connsiteX13" fmla="*/ 4797652 w 5763198"/>
              <a:gd name="connsiteY13" fmla="*/ 5244106 h 6374064"/>
              <a:gd name="connsiteX14" fmla="*/ 4797652 w 5763198"/>
              <a:gd name="connsiteY14" fmla="*/ 5704548 h 6374064"/>
              <a:gd name="connsiteX15" fmla="*/ 3785164 w 5763198"/>
              <a:gd name="connsiteY15" fmla="*/ 5704548 h 6374064"/>
              <a:gd name="connsiteX16" fmla="*/ 3785164 w 5763198"/>
              <a:gd name="connsiteY16" fmla="*/ 6374064 h 6374064"/>
              <a:gd name="connsiteX17" fmla="*/ 3323858 w 5763198"/>
              <a:gd name="connsiteY17" fmla="*/ 6374064 h 6374064"/>
              <a:gd name="connsiteX18" fmla="*/ 3323858 w 5763198"/>
              <a:gd name="connsiteY18" fmla="*/ 5704548 h 6374064"/>
              <a:gd name="connsiteX19" fmla="*/ 2311348 w 5763198"/>
              <a:gd name="connsiteY19" fmla="*/ 5704548 h 6374064"/>
              <a:gd name="connsiteX20" fmla="*/ 2311348 w 5763198"/>
              <a:gd name="connsiteY20" fmla="*/ 5244106 h 6374064"/>
              <a:gd name="connsiteX21" fmla="*/ 3323858 w 5763198"/>
              <a:gd name="connsiteY21" fmla="*/ 5244106 h 6374064"/>
              <a:gd name="connsiteX22" fmla="*/ 3323858 w 5763198"/>
              <a:gd name="connsiteY22" fmla="*/ 4887800 h 6374064"/>
              <a:gd name="connsiteX23" fmla="*/ 2311348 w 5763198"/>
              <a:gd name="connsiteY23" fmla="*/ 4887800 h 6374064"/>
              <a:gd name="connsiteX24" fmla="*/ 2311348 w 5763198"/>
              <a:gd name="connsiteY24" fmla="*/ 4427325 h 6374064"/>
              <a:gd name="connsiteX25" fmla="*/ 3323858 w 5763198"/>
              <a:gd name="connsiteY25" fmla="*/ 4427325 h 6374064"/>
              <a:gd name="connsiteX26" fmla="*/ 3323858 w 5763198"/>
              <a:gd name="connsiteY26" fmla="*/ 4071018 h 6374064"/>
              <a:gd name="connsiteX27" fmla="*/ 2311348 w 5763198"/>
              <a:gd name="connsiteY27" fmla="*/ 4071018 h 6374064"/>
              <a:gd name="connsiteX28" fmla="*/ 2311348 w 5763198"/>
              <a:gd name="connsiteY28" fmla="*/ 3610576 h 6374064"/>
              <a:gd name="connsiteX29" fmla="*/ 3323858 w 5763198"/>
              <a:gd name="connsiteY29" fmla="*/ 3610576 h 6374064"/>
              <a:gd name="connsiteX30" fmla="*/ 3323858 w 5763198"/>
              <a:gd name="connsiteY30" fmla="*/ 2158603 h 6374064"/>
              <a:gd name="connsiteX31" fmla="*/ 2470036 w 5763198"/>
              <a:gd name="connsiteY31" fmla="*/ 3010816 h 6374064"/>
              <a:gd name="connsiteX32" fmla="*/ 2143825 w 5763198"/>
              <a:gd name="connsiteY32" fmla="*/ 2685220 h 6374064"/>
              <a:gd name="connsiteX33" fmla="*/ 3554490 w 5763198"/>
              <a:gd name="connsiteY33" fmla="*/ 0 h 6374064"/>
              <a:gd name="connsiteX34" fmla="*/ 5714575 w 5763198"/>
              <a:gd name="connsiteY34" fmla="*/ 582998 h 6374064"/>
              <a:gd name="connsiteX35" fmla="*/ 5763198 w 5763198"/>
              <a:gd name="connsiteY35" fmla="*/ 618804 h 6374064"/>
              <a:gd name="connsiteX36" fmla="*/ 5763198 w 5763198"/>
              <a:gd name="connsiteY36" fmla="*/ 1232611 h 6374064"/>
              <a:gd name="connsiteX37" fmla="*/ 5668108 w 5763198"/>
              <a:gd name="connsiteY37" fmla="*/ 1136723 h 6374064"/>
              <a:gd name="connsiteX38" fmla="*/ 3554490 w 5763198"/>
              <a:gd name="connsiteY38" fmla="*/ 460367 h 6374064"/>
              <a:gd name="connsiteX39" fmla="*/ 462581 w 5763198"/>
              <a:gd name="connsiteY39" fmla="*/ 3993976 h 6374064"/>
              <a:gd name="connsiteX40" fmla="*/ 897378 w 5763198"/>
              <a:gd name="connsiteY40" fmla="*/ 6147274 h 6374064"/>
              <a:gd name="connsiteX41" fmla="*/ 1033153 w 5763198"/>
              <a:gd name="connsiteY41" fmla="*/ 6374064 h 6374064"/>
              <a:gd name="connsiteX42" fmla="*/ 493028 w 5763198"/>
              <a:gd name="connsiteY42" fmla="*/ 6374064 h 6374064"/>
              <a:gd name="connsiteX43" fmla="*/ 348006 w 5763198"/>
              <a:gd name="connsiteY43" fmla="*/ 6063412 h 6374064"/>
              <a:gd name="connsiteX44" fmla="*/ 0 w 5763198"/>
              <a:gd name="connsiteY44" fmla="*/ 3993976 h 6374064"/>
              <a:gd name="connsiteX45" fmla="*/ 887775 w 5763198"/>
              <a:gd name="connsiteY45" fmla="*/ 1034018 h 6374064"/>
              <a:gd name="connsiteX46" fmla="*/ 3554490 w 5763198"/>
              <a:gd name="connsiteY46" fmla="*/ 0 h 637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5763198" h="6374064">
                <a:moveTo>
                  <a:pt x="3554522" y="1277148"/>
                </a:moveTo>
                <a:lnTo>
                  <a:pt x="4965198" y="2685220"/>
                </a:lnTo>
                <a:lnTo>
                  <a:pt x="4638987" y="3010816"/>
                </a:lnTo>
                <a:lnTo>
                  <a:pt x="3785164" y="2158571"/>
                </a:lnTo>
                <a:lnTo>
                  <a:pt x="3785164" y="3610576"/>
                </a:lnTo>
                <a:lnTo>
                  <a:pt x="4797652" y="3610576"/>
                </a:lnTo>
                <a:lnTo>
                  <a:pt x="4797652" y="4071018"/>
                </a:lnTo>
                <a:lnTo>
                  <a:pt x="3785164" y="4071018"/>
                </a:lnTo>
                <a:lnTo>
                  <a:pt x="3785164" y="4427325"/>
                </a:lnTo>
                <a:lnTo>
                  <a:pt x="4797652" y="4427325"/>
                </a:lnTo>
                <a:lnTo>
                  <a:pt x="4797652" y="4887800"/>
                </a:lnTo>
                <a:lnTo>
                  <a:pt x="3785164" y="4887800"/>
                </a:lnTo>
                <a:lnTo>
                  <a:pt x="3785164" y="5244106"/>
                </a:lnTo>
                <a:lnTo>
                  <a:pt x="4797652" y="5244106"/>
                </a:lnTo>
                <a:lnTo>
                  <a:pt x="4797652" y="5704548"/>
                </a:lnTo>
                <a:lnTo>
                  <a:pt x="3785164" y="5704548"/>
                </a:lnTo>
                <a:lnTo>
                  <a:pt x="3785164" y="6374064"/>
                </a:lnTo>
                <a:lnTo>
                  <a:pt x="3323858" y="6374064"/>
                </a:lnTo>
                <a:lnTo>
                  <a:pt x="3323858" y="5704548"/>
                </a:lnTo>
                <a:lnTo>
                  <a:pt x="2311348" y="5704548"/>
                </a:lnTo>
                <a:lnTo>
                  <a:pt x="2311348" y="5244106"/>
                </a:lnTo>
                <a:lnTo>
                  <a:pt x="3323858" y="5244106"/>
                </a:lnTo>
                <a:lnTo>
                  <a:pt x="3323858" y="4887800"/>
                </a:lnTo>
                <a:lnTo>
                  <a:pt x="2311348" y="4887800"/>
                </a:lnTo>
                <a:lnTo>
                  <a:pt x="2311348" y="4427325"/>
                </a:lnTo>
                <a:lnTo>
                  <a:pt x="3323858" y="4427325"/>
                </a:lnTo>
                <a:lnTo>
                  <a:pt x="3323858" y="4071018"/>
                </a:lnTo>
                <a:lnTo>
                  <a:pt x="2311348" y="4071018"/>
                </a:lnTo>
                <a:lnTo>
                  <a:pt x="2311348" y="3610576"/>
                </a:lnTo>
                <a:lnTo>
                  <a:pt x="3323858" y="3610576"/>
                </a:lnTo>
                <a:lnTo>
                  <a:pt x="3323858" y="2158603"/>
                </a:lnTo>
                <a:lnTo>
                  <a:pt x="2470036" y="3010816"/>
                </a:lnTo>
                <a:lnTo>
                  <a:pt x="2143825" y="2685220"/>
                </a:lnTo>
                <a:close/>
                <a:moveTo>
                  <a:pt x="3554490" y="0"/>
                </a:moveTo>
                <a:cubicBezTo>
                  <a:pt x="4429874" y="0"/>
                  <a:pt x="5153422" y="195695"/>
                  <a:pt x="5714575" y="582998"/>
                </a:cubicBezTo>
                <a:lnTo>
                  <a:pt x="5763198" y="618804"/>
                </a:lnTo>
                <a:lnTo>
                  <a:pt x="5763198" y="1232611"/>
                </a:lnTo>
                <a:lnTo>
                  <a:pt x="5668108" y="1136723"/>
                </a:lnTo>
                <a:cubicBezTo>
                  <a:pt x="5160837" y="685819"/>
                  <a:pt x="4456297" y="460367"/>
                  <a:pt x="3554490" y="460367"/>
                </a:cubicBezTo>
                <a:cubicBezTo>
                  <a:pt x="1493207" y="460367"/>
                  <a:pt x="462581" y="1638240"/>
                  <a:pt x="462581" y="3993976"/>
                </a:cubicBezTo>
                <a:cubicBezTo>
                  <a:pt x="462581" y="4877377"/>
                  <a:pt x="607513" y="5595144"/>
                  <a:pt x="897378" y="6147274"/>
                </a:cubicBezTo>
                <a:lnTo>
                  <a:pt x="1033153" y="6374064"/>
                </a:lnTo>
                <a:lnTo>
                  <a:pt x="493028" y="6374064"/>
                </a:lnTo>
                <a:lnTo>
                  <a:pt x="348006" y="6063412"/>
                </a:lnTo>
                <a:cubicBezTo>
                  <a:pt x="116679" y="5494171"/>
                  <a:pt x="0" y="4802111"/>
                  <a:pt x="0" y="3993976"/>
                </a:cubicBezTo>
                <a:cubicBezTo>
                  <a:pt x="0" y="2700970"/>
                  <a:pt x="298698" y="1705096"/>
                  <a:pt x="887775" y="1034018"/>
                </a:cubicBezTo>
                <a:cubicBezTo>
                  <a:pt x="1490095" y="347903"/>
                  <a:pt x="2387300" y="0"/>
                  <a:pt x="3554490" y="0"/>
                </a:cubicBezTo>
                <a:close/>
              </a:path>
            </a:pathLst>
          </a:custGeom>
          <a:solidFill>
            <a:schemeClr val="accent1">
              <a:alpha val="25000"/>
            </a:schemeClr>
          </a:solidFill>
          <a:ln w="3001" cap="flat">
            <a:noFill/>
            <a:prstDash val="solid"/>
            <a:miter/>
          </a:ln>
        </p:spPr>
        <p:txBody>
          <a:bodyPr rtlCol="0" anchor="ctr"/>
          <a:lstStyle/>
          <a:p>
            <a:endParaRPr lang="en-US"/>
          </a:p>
        </p:txBody>
      </p:sp>
      <p:sp>
        <p:nvSpPr>
          <p:cNvPr id="9" name="Slide Number Placeholder 8">
            <a:extLst>
              <a:ext uri="{FF2B5EF4-FFF2-40B4-BE49-F238E27FC236}">
                <a16:creationId xmlns:a16="http://schemas.microsoft.com/office/drawing/2014/main" id="{990CE4FF-62C5-5C44-AE4A-3D38634FF8CF}"/>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2" name="Title 1"/>
          <p:cNvSpPr>
            <a:spLocks noGrp="1"/>
          </p:cNvSpPr>
          <p:nvPr>
            <p:ph type="title" hasCustomPrompt="1"/>
          </p:nvPr>
        </p:nvSpPr>
        <p:spPr>
          <a:xfrm>
            <a:off x="504825" y="1371600"/>
            <a:ext cx="7419975" cy="4718050"/>
          </a:xfrm>
        </p:spPr>
        <p:txBody>
          <a:bodyPr vert="horz" anchor="ctr"/>
          <a:lstStyle>
            <a:lvl1pPr>
              <a:defRPr sz="4800" b="1">
                <a:solidFill>
                  <a:schemeClr val="bg1"/>
                </a:solidFill>
              </a:defRPr>
            </a:lvl1pPr>
          </a:lstStyle>
          <a:p>
            <a:r>
              <a:rPr lang="en-US" dirty="0"/>
              <a:t>This slide is for a divider, statement or takeaway.</a:t>
            </a:r>
          </a:p>
        </p:txBody>
      </p:sp>
    </p:spTree>
    <p:extLst>
      <p:ext uri="{BB962C8B-B14F-4D97-AF65-F5344CB8AC3E}">
        <p14:creationId xmlns:p14="http://schemas.microsoft.com/office/powerpoint/2010/main" val="32054434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p:cSld name=" –– ">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ZoneTexte 2">
            <a:extLst>
              <a:ext uri="{FF2B5EF4-FFF2-40B4-BE49-F238E27FC236}">
                <a16:creationId xmlns:a16="http://schemas.microsoft.com/office/drawing/2014/main" id="{9187A733-2828-FF4D-A1DC-7E7D7BF66120}"/>
              </a:ext>
            </a:extLst>
          </p:cNvPr>
          <p:cNvSpPr txBox="1"/>
          <p:nvPr/>
        </p:nvSpPr>
        <p:spPr>
          <a:xfrm>
            <a:off x="2" y="1997839"/>
            <a:ext cx="12191999" cy="2862322"/>
          </a:xfrm>
          <a:prstGeom prst="rect">
            <a:avLst/>
          </a:prstGeom>
          <a:noFill/>
        </p:spPr>
        <p:txBody>
          <a:bodyPr wrap="square" lIns="337500" rIns="337500" rtlCol="0" anchor="ctr" anchorCtr="0">
            <a:spAutoFit/>
          </a:bodyPr>
          <a:lstStyle/>
          <a:p>
            <a:pPr algn="ctr"/>
            <a:r>
              <a:rPr lang="en-CA" sz="9000" i="0" noProof="0" dirty="0">
                <a:solidFill>
                  <a:schemeClr val="tx2"/>
                </a:solidFill>
                <a:latin typeface="+mn-lt"/>
              </a:rPr>
              <a:t>Title Only + Content layouts</a:t>
            </a:r>
          </a:p>
        </p:txBody>
      </p:sp>
    </p:spTree>
    <p:extLst>
      <p:ext uri="{BB962C8B-B14F-4D97-AF65-F5344CB8AC3E}">
        <p14:creationId xmlns:p14="http://schemas.microsoft.com/office/powerpoint/2010/main" val="150580585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9" name="Slide Number Placeholder 8">
            <a:extLst>
              <a:ext uri="{FF2B5EF4-FFF2-40B4-BE49-F238E27FC236}">
                <a16:creationId xmlns:a16="http://schemas.microsoft.com/office/drawing/2014/main" id="{000755A1-263A-3047-860B-B811081C9CD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13" name="Footnote Placeholder">
            <a:extLst>
              <a:ext uri="{FF2B5EF4-FFF2-40B4-BE49-F238E27FC236}">
                <a16:creationId xmlns:a16="http://schemas.microsoft.com/office/drawing/2014/main" id="{5157959E-651B-B14F-BA5B-24DA1DB08587}"/>
              </a:ext>
            </a:extLst>
          </p:cNvPr>
          <p:cNvSpPr>
            <a:spLocks noGrp="1"/>
          </p:cNvSpPr>
          <p:nvPr>
            <p:ph type="body" sz="half" idx="2" hasCustomPrompt="1"/>
          </p:nvPr>
        </p:nvSpPr>
        <p:spPr>
          <a:xfrm>
            <a:off x="512064" y="6126480"/>
            <a:ext cx="4434840" cy="245223"/>
          </a:xfrm>
        </p:spPr>
        <p:txBody>
          <a:bodyPr anchor="b"/>
          <a:lstStyle>
            <a:lvl1pPr marL="0" indent="0">
              <a:spcAft>
                <a:spcPts val="0"/>
              </a:spcAft>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p:txBody>
          <a:bodyPr vert="horz"/>
          <a:lstStyle/>
          <a:p>
            <a:r>
              <a:rPr lang="en-US" dirty="0"/>
              <a:t>Slide title; Arial 32pt bold, sentence case. This layout accommodates a title that extends downward to a 2nd line.</a:t>
            </a:r>
          </a:p>
        </p:txBody>
      </p:sp>
      <p:sp>
        <p:nvSpPr>
          <p:cNvPr id="3" name="Content Placeholder 2"/>
          <p:cNvSpPr>
            <a:spLocks noGrp="1"/>
          </p:cNvSpPr>
          <p:nvPr>
            <p:ph idx="1" hasCustomPrompt="1"/>
          </p:nvPr>
        </p:nvSpPr>
        <p:spPr/>
        <p:txBody>
          <a:body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8139995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5" name="Footnote Placeholder">
            <a:extLst>
              <a:ext uri="{FF2B5EF4-FFF2-40B4-BE49-F238E27FC236}">
                <a16:creationId xmlns:a16="http://schemas.microsoft.com/office/drawing/2014/main" id="{E1FA5889-D43A-D1A3-7E97-E137E50A4846}"/>
              </a:ext>
            </a:extLst>
          </p:cNvPr>
          <p:cNvSpPr>
            <a:spLocks noGrp="1"/>
          </p:cNvSpPr>
          <p:nvPr>
            <p:ph type="body" sz="half" idx="12" hasCustomPrompt="1"/>
          </p:nvPr>
        </p:nvSpPr>
        <p:spPr>
          <a:xfrm>
            <a:off x="512064" y="6126480"/>
            <a:ext cx="4434840" cy="245223"/>
          </a:xfrm>
        </p:spPr>
        <p:txBody>
          <a:bodyPr anchor="b"/>
          <a:lstStyle>
            <a:lvl1pPr marL="0" indent="0">
              <a:spcAft>
                <a:spcPts val="0"/>
              </a:spcAft>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p:txBody>
          <a:bodyPr vert="horz"/>
          <a:lstStyle/>
          <a:p>
            <a:r>
              <a:rPr lang="en-US" dirty="0"/>
              <a:t>Slide title; Arial 32pt bold, sentence case. This layout accommodates a title that extends downward to a 2nd line.</a:t>
            </a:r>
          </a:p>
        </p:txBody>
      </p:sp>
      <p:sp>
        <p:nvSpPr>
          <p:cNvPr id="3" name="Content Placeholder 2"/>
          <p:cNvSpPr>
            <a:spLocks noGrp="1"/>
          </p:cNvSpPr>
          <p:nvPr>
            <p:ph sz="half" idx="1" hasCustomPrompt="1"/>
          </p:nvPr>
        </p:nvSpPr>
        <p:spPr>
          <a:xfrm>
            <a:off x="512063" y="1698625"/>
            <a:ext cx="5350855" cy="4406900"/>
          </a:xfrm>
        </p:spPr>
        <p:txBody>
          <a:body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hasCustomPrompt="1"/>
          </p:nvPr>
        </p:nvSpPr>
        <p:spPr>
          <a:xfrm>
            <a:off x="6349019" y="1698625"/>
            <a:ext cx="5350855" cy="4406900"/>
          </a:xfrm>
        </p:spPr>
        <p:txBody>
          <a:body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672160841"/>
      </p:ext>
    </p:extLst>
  </p:cSld>
  <p:clrMapOvr>
    <a:masterClrMapping/>
  </p:clrMapOvr>
  <p:extLst>
    <p:ext uri="{DCECCB84-F9BA-43D5-87BE-67443E8EF086}">
      <p15:sldGuideLst xmlns:p15="http://schemas.microsoft.com/office/powerpoint/2012/main">
        <p15:guide id="1" pos="3696">
          <p15:clr>
            <a:srgbClr val="FBAE40"/>
          </p15:clr>
        </p15:guide>
        <p15:guide id="2" pos="3994">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Three Content">
    <p:spTree>
      <p:nvGrpSpPr>
        <p:cNvPr id="1" name=""/>
        <p:cNvGrpSpPr/>
        <p:nvPr/>
      </p:nvGrpSpPr>
      <p:grpSpPr>
        <a:xfrm>
          <a:off x="0" y="0"/>
          <a:ext cx="0" cy="0"/>
          <a:chOff x="0" y="0"/>
          <a:chExt cx="0" cy="0"/>
        </a:xfrm>
      </p:grpSpPr>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5" name="Footnote Placeholder">
            <a:extLst>
              <a:ext uri="{FF2B5EF4-FFF2-40B4-BE49-F238E27FC236}">
                <a16:creationId xmlns:a16="http://schemas.microsoft.com/office/drawing/2014/main" id="{D4AB2F59-4518-968D-54E9-B8FC67C78F7B}"/>
              </a:ext>
            </a:extLst>
          </p:cNvPr>
          <p:cNvSpPr>
            <a:spLocks noGrp="1"/>
          </p:cNvSpPr>
          <p:nvPr>
            <p:ph type="body" sz="half" idx="14" hasCustomPrompt="1"/>
          </p:nvPr>
        </p:nvSpPr>
        <p:spPr>
          <a:xfrm>
            <a:off x="512064" y="6126480"/>
            <a:ext cx="4434840" cy="245223"/>
          </a:xfrm>
        </p:spPr>
        <p:txBody>
          <a:bodyPr anchor="b"/>
          <a:lstStyle>
            <a:lvl1pPr marL="0" indent="0">
              <a:spcAft>
                <a:spcPts val="0"/>
              </a:spcAft>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p:txBody>
          <a:bodyPr vert="horz"/>
          <a:lstStyle/>
          <a:p>
            <a:r>
              <a:rPr lang="en-US" dirty="0"/>
              <a:t>Slide title; Arial 32pt bold, sentence case. This layout accommodates a title that extends downward to a 2nd line.</a:t>
            </a:r>
          </a:p>
        </p:txBody>
      </p:sp>
      <p:sp>
        <p:nvSpPr>
          <p:cNvPr id="3" name="Content Placeholder 2"/>
          <p:cNvSpPr>
            <a:spLocks noGrp="1"/>
          </p:cNvSpPr>
          <p:nvPr>
            <p:ph sz="half" idx="1" hasCustomPrompt="1"/>
          </p:nvPr>
        </p:nvSpPr>
        <p:spPr>
          <a:xfrm>
            <a:off x="512063" y="1698625"/>
            <a:ext cx="3411513" cy="4406900"/>
          </a:xfrm>
        </p:spPr>
        <p:txBody>
          <a:body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hasCustomPrompt="1"/>
          </p:nvPr>
        </p:nvSpPr>
        <p:spPr>
          <a:xfrm>
            <a:off x="4390247" y="1698625"/>
            <a:ext cx="3421479" cy="4406900"/>
          </a:xfrm>
        </p:spPr>
        <p:txBody>
          <a:body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3">
            <a:extLst>
              <a:ext uri="{FF2B5EF4-FFF2-40B4-BE49-F238E27FC236}">
                <a16:creationId xmlns:a16="http://schemas.microsoft.com/office/drawing/2014/main" id="{E0497FFB-B6FA-9D4E-B0A9-2B64230540B2}"/>
              </a:ext>
            </a:extLst>
          </p:cNvPr>
          <p:cNvSpPr>
            <a:spLocks noGrp="1"/>
          </p:cNvSpPr>
          <p:nvPr>
            <p:ph sz="half" idx="13" hasCustomPrompt="1"/>
          </p:nvPr>
        </p:nvSpPr>
        <p:spPr>
          <a:xfrm>
            <a:off x="8278396" y="1698625"/>
            <a:ext cx="3421479" cy="4406900"/>
          </a:xfrm>
        </p:spPr>
        <p:txBody>
          <a:body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302992502"/>
      </p:ext>
    </p:extLst>
  </p:cSld>
  <p:clrMapOvr>
    <a:masterClrMapping/>
  </p:clrMapOvr>
  <p:extLst>
    <p:ext uri="{DCECCB84-F9BA-43D5-87BE-67443E8EF086}">
      <p15:sldGuideLst xmlns:p15="http://schemas.microsoft.com/office/powerpoint/2012/main">
        <p15:guide id="1" pos="2472">
          <p15:clr>
            <a:srgbClr val="FBAE40"/>
          </p15:clr>
        </p15:guide>
        <p15:guide id="2" pos="2760">
          <p15:clr>
            <a:srgbClr val="FBAE40"/>
          </p15:clr>
        </p15:guide>
        <p15:guide id="3" pos="4920">
          <p15:clr>
            <a:srgbClr val="FBAE40"/>
          </p15:clr>
        </p15:guide>
        <p15:guide id="4" pos="5208">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Four Content">
    <p:spTree>
      <p:nvGrpSpPr>
        <p:cNvPr id="1" name=""/>
        <p:cNvGrpSpPr/>
        <p:nvPr/>
      </p:nvGrpSpPr>
      <p:grpSpPr>
        <a:xfrm>
          <a:off x="0" y="0"/>
          <a:ext cx="0" cy="0"/>
          <a:chOff x="0" y="0"/>
          <a:chExt cx="0" cy="0"/>
        </a:xfrm>
      </p:grpSpPr>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5" name="Footnote Placeholder">
            <a:extLst>
              <a:ext uri="{FF2B5EF4-FFF2-40B4-BE49-F238E27FC236}">
                <a16:creationId xmlns:a16="http://schemas.microsoft.com/office/drawing/2014/main" id="{1788C814-8DB0-CEDC-6590-FCC9B0E805E1}"/>
              </a:ext>
            </a:extLst>
          </p:cNvPr>
          <p:cNvSpPr>
            <a:spLocks noGrp="1"/>
          </p:cNvSpPr>
          <p:nvPr>
            <p:ph type="body" sz="half" idx="15" hasCustomPrompt="1"/>
          </p:nvPr>
        </p:nvSpPr>
        <p:spPr>
          <a:xfrm>
            <a:off x="512064" y="6126480"/>
            <a:ext cx="4434840" cy="245223"/>
          </a:xfrm>
        </p:spPr>
        <p:txBody>
          <a:bodyPr anchor="b"/>
          <a:lstStyle>
            <a:lvl1pPr marL="0" indent="0">
              <a:spcAft>
                <a:spcPts val="0"/>
              </a:spcAft>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p:txBody>
          <a:bodyPr vert="horz"/>
          <a:lstStyle/>
          <a:p>
            <a:r>
              <a:rPr lang="en-US" dirty="0"/>
              <a:t>Slide title; Arial 32pt bold, sentence case. This layout accommodates a title that extends downward to a 2nd line.</a:t>
            </a:r>
          </a:p>
        </p:txBody>
      </p:sp>
      <p:sp>
        <p:nvSpPr>
          <p:cNvPr id="3" name="Content Placeholder 2"/>
          <p:cNvSpPr>
            <a:spLocks noGrp="1"/>
          </p:cNvSpPr>
          <p:nvPr>
            <p:ph sz="half" idx="1" hasCustomPrompt="1"/>
          </p:nvPr>
        </p:nvSpPr>
        <p:spPr>
          <a:xfrm>
            <a:off x="512063" y="1698625"/>
            <a:ext cx="2512665" cy="4406900"/>
          </a:xfrm>
        </p:spPr>
        <p:txBody>
          <a:bodyPr/>
          <a:lstStyle>
            <a:lvl1pPr>
              <a:defRPr sz="1400"/>
            </a:lvl1pPr>
            <a:lvl2pPr>
              <a:defRPr sz="1400"/>
            </a:lvl2pPr>
            <a:lvl3pPr>
              <a:defRPr sz="1400"/>
            </a:lvl3pPr>
            <a:lvl4pPr>
              <a:defRPr sz="1400"/>
            </a:lvl4pPr>
            <a:lvl5pPr>
              <a:defRPr sz="1400"/>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hasCustomPrompt="1"/>
          </p:nvPr>
        </p:nvSpPr>
        <p:spPr>
          <a:xfrm>
            <a:off x="3394922" y="1698625"/>
            <a:ext cx="2522219" cy="4406900"/>
          </a:xfrm>
        </p:spPr>
        <p:txBody>
          <a:bodyPr/>
          <a:lstStyle>
            <a:lvl1pPr>
              <a:defRPr sz="1400"/>
            </a:lvl1pPr>
            <a:lvl2pPr>
              <a:defRPr sz="1400"/>
            </a:lvl2pPr>
            <a:lvl3pPr>
              <a:defRPr sz="1400"/>
            </a:lvl3pPr>
            <a:lvl4pPr>
              <a:defRPr sz="1400"/>
            </a:lvl4pPr>
            <a:lvl5pPr>
              <a:defRPr sz="1400"/>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3">
            <a:extLst>
              <a:ext uri="{FF2B5EF4-FFF2-40B4-BE49-F238E27FC236}">
                <a16:creationId xmlns:a16="http://schemas.microsoft.com/office/drawing/2014/main" id="{E0497FFB-B6FA-9D4E-B0A9-2B64230540B2}"/>
              </a:ext>
            </a:extLst>
          </p:cNvPr>
          <p:cNvSpPr>
            <a:spLocks noGrp="1"/>
          </p:cNvSpPr>
          <p:nvPr>
            <p:ph sz="half" idx="13" hasCustomPrompt="1"/>
          </p:nvPr>
        </p:nvSpPr>
        <p:spPr>
          <a:xfrm>
            <a:off x="6287335" y="1698625"/>
            <a:ext cx="2516188" cy="4406900"/>
          </a:xfrm>
        </p:spPr>
        <p:txBody>
          <a:bodyPr/>
          <a:lstStyle>
            <a:lvl1pPr>
              <a:defRPr sz="1400"/>
            </a:lvl1pPr>
            <a:lvl2pPr>
              <a:defRPr sz="1400"/>
            </a:lvl2pPr>
            <a:lvl3pPr>
              <a:defRPr sz="1400"/>
            </a:lvl3pPr>
            <a:lvl4pPr>
              <a:defRPr sz="1400"/>
            </a:lvl4pPr>
            <a:lvl5pPr>
              <a:defRPr sz="1400"/>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3">
            <a:extLst>
              <a:ext uri="{FF2B5EF4-FFF2-40B4-BE49-F238E27FC236}">
                <a16:creationId xmlns:a16="http://schemas.microsoft.com/office/drawing/2014/main" id="{5723D646-D659-4940-866D-282EF0E20D7A}"/>
              </a:ext>
            </a:extLst>
          </p:cNvPr>
          <p:cNvSpPr>
            <a:spLocks noGrp="1"/>
          </p:cNvSpPr>
          <p:nvPr>
            <p:ph sz="half" idx="14" hasCustomPrompt="1"/>
          </p:nvPr>
        </p:nvSpPr>
        <p:spPr>
          <a:xfrm>
            <a:off x="9173716" y="1698625"/>
            <a:ext cx="2516188" cy="4406900"/>
          </a:xfrm>
        </p:spPr>
        <p:txBody>
          <a:bodyPr/>
          <a:lstStyle>
            <a:lvl1pPr>
              <a:defRPr sz="1400"/>
            </a:lvl1pPr>
            <a:lvl2pPr>
              <a:defRPr sz="1400"/>
            </a:lvl2pPr>
            <a:lvl3pPr>
              <a:defRPr sz="1400"/>
            </a:lvl3pPr>
            <a:lvl4pPr>
              <a:defRPr sz="1400"/>
            </a:lvl4pPr>
            <a:lvl5pPr>
              <a:defRPr sz="1400"/>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972011164"/>
      </p:ext>
    </p:extLst>
  </p:cSld>
  <p:clrMapOvr>
    <a:masterClrMapping/>
  </p:clrMapOvr>
  <p:extLst>
    <p:ext uri="{DCECCB84-F9BA-43D5-87BE-67443E8EF086}">
      <p15:sldGuideLst xmlns:p15="http://schemas.microsoft.com/office/powerpoint/2012/main">
        <p15:guide id="1" pos="1896">
          <p15:clr>
            <a:srgbClr val="FBAE40"/>
          </p15:clr>
        </p15:guide>
        <p15:guide id="2" pos="2136">
          <p15:clr>
            <a:srgbClr val="FBAE40"/>
          </p15:clr>
        </p15:guide>
        <p15:guide id="3" pos="5545">
          <p15:clr>
            <a:srgbClr val="FBAE40"/>
          </p15:clr>
        </p15:guide>
        <p15:guide id="4" pos="5777">
          <p15:clr>
            <a:srgbClr val="FBAE40"/>
          </p15:clr>
        </p15:guide>
        <p15:guide id="5" pos="3720">
          <p15:clr>
            <a:srgbClr val="FBAE40"/>
          </p15:clr>
        </p15:guide>
        <p15:guide id="6" pos="3960">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Four Charts">
    <p:spTree>
      <p:nvGrpSpPr>
        <p:cNvPr id="1" name=""/>
        <p:cNvGrpSpPr/>
        <p:nvPr/>
      </p:nvGrpSpPr>
      <p:grpSpPr>
        <a:xfrm>
          <a:off x="0" y="0"/>
          <a:ext cx="0" cy="0"/>
          <a:chOff x="0" y="0"/>
          <a:chExt cx="0" cy="0"/>
        </a:xfrm>
      </p:grpSpPr>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3" name="Footnote Placeholder">
            <a:extLst>
              <a:ext uri="{FF2B5EF4-FFF2-40B4-BE49-F238E27FC236}">
                <a16:creationId xmlns:a16="http://schemas.microsoft.com/office/drawing/2014/main" id="{9324CDC2-33C2-DD72-262D-958E7E78A162}"/>
              </a:ext>
            </a:extLst>
          </p:cNvPr>
          <p:cNvSpPr>
            <a:spLocks noGrp="1"/>
          </p:cNvSpPr>
          <p:nvPr>
            <p:ph type="body" sz="half" idx="2" hasCustomPrompt="1"/>
          </p:nvPr>
        </p:nvSpPr>
        <p:spPr>
          <a:xfrm>
            <a:off x="512064" y="6126480"/>
            <a:ext cx="4434840" cy="245223"/>
          </a:xfrm>
        </p:spPr>
        <p:txBody>
          <a:bodyPr anchor="b"/>
          <a:lstStyle>
            <a:lvl1pPr marL="0" indent="0">
              <a:spcAft>
                <a:spcPts val="0"/>
              </a:spcAft>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a:xfrm>
            <a:off x="512063" y="457201"/>
            <a:ext cx="11184423" cy="545670"/>
          </a:xfrm>
        </p:spPr>
        <p:txBody>
          <a:bodyPr vert="horz"/>
          <a:lstStyle/>
          <a:p>
            <a:r>
              <a:rPr lang="en-US" dirty="0"/>
              <a:t>Slide title; Arial 32pt bold, sentence case (1 line)</a:t>
            </a:r>
          </a:p>
        </p:txBody>
      </p:sp>
      <p:cxnSp>
        <p:nvCxnSpPr>
          <p:cNvPr id="11" name="Straight Connector 10">
            <a:extLst>
              <a:ext uri="{FF2B5EF4-FFF2-40B4-BE49-F238E27FC236}">
                <a16:creationId xmlns:a16="http://schemas.microsoft.com/office/drawing/2014/main" id="{869F89A7-422D-6E43-B01B-1C31D8C92DF7}"/>
              </a:ext>
            </a:extLst>
          </p:cNvPr>
          <p:cNvCxnSpPr>
            <a:cxnSpLocks/>
          </p:cNvCxnSpPr>
          <p:nvPr/>
        </p:nvCxnSpPr>
        <p:spPr>
          <a:xfrm>
            <a:off x="6096000" y="1245991"/>
            <a:ext cx="0" cy="503722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1B854DB1-6F60-374F-85D1-2078301A4756}"/>
              </a:ext>
            </a:extLst>
          </p:cNvPr>
          <p:cNvCxnSpPr>
            <a:cxnSpLocks/>
          </p:cNvCxnSpPr>
          <p:nvPr/>
        </p:nvCxnSpPr>
        <p:spPr>
          <a:xfrm>
            <a:off x="514662" y="3672114"/>
            <a:ext cx="11162676"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6" name="Chart Placeholder 5">
            <a:extLst>
              <a:ext uri="{FF2B5EF4-FFF2-40B4-BE49-F238E27FC236}">
                <a16:creationId xmlns:a16="http://schemas.microsoft.com/office/drawing/2014/main" id="{2EECEB55-4129-C142-B378-69A5542D932F}"/>
              </a:ext>
            </a:extLst>
          </p:cNvPr>
          <p:cNvSpPr>
            <a:spLocks noGrp="1"/>
          </p:cNvSpPr>
          <p:nvPr>
            <p:ph type="chart" sz="quarter" idx="13"/>
          </p:nvPr>
        </p:nvSpPr>
        <p:spPr>
          <a:xfrm>
            <a:off x="1965882" y="1245991"/>
            <a:ext cx="3772813" cy="2286388"/>
          </a:xfrm>
        </p:spPr>
        <p:txBody>
          <a:bodyPr/>
          <a:lstStyle>
            <a:lvl1pPr>
              <a:defRPr sz="1200">
                <a:solidFill>
                  <a:srgbClr val="FF0000"/>
                </a:solidFill>
              </a:defRPr>
            </a:lvl1pPr>
          </a:lstStyle>
          <a:p>
            <a:r>
              <a:rPr lang="en-US"/>
              <a:t>Click icon to add chart</a:t>
            </a:r>
          </a:p>
        </p:txBody>
      </p:sp>
      <p:sp>
        <p:nvSpPr>
          <p:cNvPr id="16" name="Text Placeholder 15">
            <a:extLst>
              <a:ext uri="{FF2B5EF4-FFF2-40B4-BE49-F238E27FC236}">
                <a16:creationId xmlns:a16="http://schemas.microsoft.com/office/drawing/2014/main" id="{88A2C02F-6913-2B43-A60C-B20E91E2B847}"/>
              </a:ext>
            </a:extLst>
          </p:cNvPr>
          <p:cNvSpPr>
            <a:spLocks noGrp="1"/>
          </p:cNvSpPr>
          <p:nvPr>
            <p:ph type="body" sz="quarter" idx="14" hasCustomPrompt="1"/>
          </p:nvPr>
        </p:nvSpPr>
        <p:spPr>
          <a:xfrm>
            <a:off x="512063" y="1246188"/>
            <a:ext cx="1103106" cy="1073920"/>
          </a:xfrm>
        </p:spPr>
        <p:txBody>
          <a:bodyPr/>
          <a:lstStyle>
            <a:lvl1pPr>
              <a:defRPr b="1"/>
            </a:lvl1pPr>
          </a:lstStyle>
          <a:p>
            <a:pPr lvl="0"/>
            <a:r>
              <a:rPr lang="en-US" dirty="0"/>
              <a:t>Chart title</a:t>
            </a:r>
          </a:p>
        </p:txBody>
      </p:sp>
      <p:sp>
        <p:nvSpPr>
          <p:cNvPr id="19" name="Chart Placeholder 5">
            <a:extLst>
              <a:ext uri="{FF2B5EF4-FFF2-40B4-BE49-F238E27FC236}">
                <a16:creationId xmlns:a16="http://schemas.microsoft.com/office/drawing/2014/main" id="{FBED512D-1416-8241-B26E-2C62760A3337}"/>
              </a:ext>
            </a:extLst>
          </p:cNvPr>
          <p:cNvSpPr>
            <a:spLocks noGrp="1"/>
          </p:cNvSpPr>
          <p:nvPr>
            <p:ph type="chart" sz="quarter" idx="15"/>
          </p:nvPr>
        </p:nvSpPr>
        <p:spPr>
          <a:xfrm>
            <a:off x="7900534" y="1245991"/>
            <a:ext cx="3772813" cy="2286388"/>
          </a:xfrm>
        </p:spPr>
        <p:txBody>
          <a:bodyPr/>
          <a:lstStyle>
            <a:lvl1pPr>
              <a:defRPr sz="1200">
                <a:solidFill>
                  <a:srgbClr val="FF0000"/>
                </a:solidFill>
              </a:defRPr>
            </a:lvl1pPr>
          </a:lstStyle>
          <a:p>
            <a:r>
              <a:rPr lang="en-US"/>
              <a:t>Click icon to add chart</a:t>
            </a:r>
          </a:p>
        </p:txBody>
      </p:sp>
      <p:sp>
        <p:nvSpPr>
          <p:cNvPr id="20" name="Text Placeholder 15">
            <a:extLst>
              <a:ext uri="{FF2B5EF4-FFF2-40B4-BE49-F238E27FC236}">
                <a16:creationId xmlns:a16="http://schemas.microsoft.com/office/drawing/2014/main" id="{AA19A0ED-BA56-C641-9FF8-E82F9484CB2A}"/>
              </a:ext>
            </a:extLst>
          </p:cNvPr>
          <p:cNvSpPr>
            <a:spLocks noGrp="1"/>
          </p:cNvSpPr>
          <p:nvPr>
            <p:ph type="body" sz="quarter" idx="16" hasCustomPrompt="1"/>
          </p:nvPr>
        </p:nvSpPr>
        <p:spPr>
          <a:xfrm>
            <a:off x="6446715" y="1246188"/>
            <a:ext cx="1103106" cy="1073920"/>
          </a:xfrm>
        </p:spPr>
        <p:txBody>
          <a:bodyPr/>
          <a:lstStyle>
            <a:lvl1pPr>
              <a:defRPr b="1"/>
            </a:lvl1pPr>
          </a:lstStyle>
          <a:p>
            <a:pPr lvl="0"/>
            <a:r>
              <a:rPr lang="en-US" dirty="0"/>
              <a:t>Chart title</a:t>
            </a:r>
          </a:p>
        </p:txBody>
      </p:sp>
      <p:sp>
        <p:nvSpPr>
          <p:cNvPr id="21" name="Chart Placeholder 5">
            <a:extLst>
              <a:ext uri="{FF2B5EF4-FFF2-40B4-BE49-F238E27FC236}">
                <a16:creationId xmlns:a16="http://schemas.microsoft.com/office/drawing/2014/main" id="{411CA850-8503-9541-BEA4-672B310F90A7}"/>
              </a:ext>
            </a:extLst>
          </p:cNvPr>
          <p:cNvSpPr>
            <a:spLocks noGrp="1"/>
          </p:cNvSpPr>
          <p:nvPr>
            <p:ph type="chart" sz="quarter" idx="17"/>
          </p:nvPr>
        </p:nvSpPr>
        <p:spPr>
          <a:xfrm>
            <a:off x="1965882" y="3996819"/>
            <a:ext cx="3772813" cy="2286388"/>
          </a:xfrm>
        </p:spPr>
        <p:txBody>
          <a:bodyPr/>
          <a:lstStyle>
            <a:lvl1pPr>
              <a:defRPr sz="1200">
                <a:solidFill>
                  <a:srgbClr val="FF0000"/>
                </a:solidFill>
              </a:defRPr>
            </a:lvl1pPr>
          </a:lstStyle>
          <a:p>
            <a:r>
              <a:rPr lang="en-US"/>
              <a:t>Click icon to add chart</a:t>
            </a:r>
          </a:p>
        </p:txBody>
      </p:sp>
      <p:sp>
        <p:nvSpPr>
          <p:cNvPr id="22" name="Text Placeholder 15">
            <a:extLst>
              <a:ext uri="{FF2B5EF4-FFF2-40B4-BE49-F238E27FC236}">
                <a16:creationId xmlns:a16="http://schemas.microsoft.com/office/drawing/2014/main" id="{9DAD6729-5DDE-B249-8CA6-D07213AF42CF}"/>
              </a:ext>
            </a:extLst>
          </p:cNvPr>
          <p:cNvSpPr>
            <a:spLocks noGrp="1"/>
          </p:cNvSpPr>
          <p:nvPr>
            <p:ph type="body" sz="quarter" idx="18" hasCustomPrompt="1"/>
          </p:nvPr>
        </p:nvSpPr>
        <p:spPr>
          <a:xfrm>
            <a:off x="512063" y="3997016"/>
            <a:ext cx="1103106" cy="1073920"/>
          </a:xfrm>
        </p:spPr>
        <p:txBody>
          <a:bodyPr/>
          <a:lstStyle>
            <a:lvl1pPr>
              <a:defRPr b="1"/>
            </a:lvl1pPr>
          </a:lstStyle>
          <a:p>
            <a:pPr lvl="0"/>
            <a:r>
              <a:rPr lang="en-US" dirty="0"/>
              <a:t>Chart title</a:t>
            </a:r>
          </a:p>
        </p:txBody>
      </p:sp>
      <p:sp>
        <p:nvSpPr>
          <p:cNvPr id="23" name="Chart Placeholder 5">
            <a:extLst>
              <a:ext uri="{FF2B5EF4-FFF2-40B4-BE49-F238E27FC236}">
                <a16:creationId xmlns:a16="http://schemas.microsoft.com/office/drawing/2014/main" id="{CE4A6E97-2092-E146-9440-ACDFA4D9DC57}"/>
              </a:ext>
            </a:extLst>
          </p:cNvPr>
          <p:cNvSpPr>
            <a:spLocks noGrp="1"/>
          </p:cNvSpPr>
          <p:nvPr>
            <p:ph type="chart" sz="quarter" idx="19"/>
          </p:nvPr>
        </p:nvSpPr>
        <p:spPr>
          <a:xfrm>
            <a:off x="7900534" y="3996819"/>
            <a:ext cx="3772813" cy="2286388"/>
          </a:xfrm>
        </p:spPr>
        <p:txBody>
          <a:bodyPr/>
          <a:lstStyle>
            <a:lvl1pPr>
              <a:defRPr sz="1200">
                <a:solidFill>
                  <a:srgbClr val="FF0000"/>
                </a:solidFill>
              </a:defRPr>
            </a:lvl1pPr>
          </a:lstStyle>
          <a:p>
            <a:r>
              <a:rPr lang="en-US"/>
              <a:t>Click icon to add chart</a:t>
            </a:r>
          </a:p>
        </p:txBody>
      </p:sp>
      <p:sp>
        <p:nvSpPr>
          <p:cNvPr id="24" name="Text Placeholder 15">
            <a:extLst>
              <a:ext uri="{FF2B5EF4-FFF2-40B4-BE49-F238E27FC236}">
                <a16:creationId xmlns:a16="http://schemas.microsoft.com/office/drawing/2014/main" id="{D8573F34-F275-3047-800C-0AE4F271C6B8}"/>
              </a:ext>
            </a:extLst>
          </p:cNvPr>
          <p:cNvSpPr>
            <a:spLocks noGrp="1"/>
          </p:cNvSpPr>
          <p:nvPr>
            <p:ph type="body" sz="quarter" idx="20" hasCustomPrompt="1"/>
          </p:nvPr>
        </p:nvSpPr>
        <p:spPr>
          <a:xfrm>
            <a:off x="6446715" y="3997016"/>
            <a:ext cx="1103106" cy="1073920"/>
          </a:xfrm>
        </p:spPr>
        <p:txBody>
          <a:bodyPr/>
          <a:lstStyle>
            <a:lvl1pPr>
              <a:defRPr b="1"/>
            </a:lvl1pPr>
          </a:lstStyle>
          <a:p>
            <a:pPr lvl="0"/>
            <a:r>
              <a:rPr lang="en-US" dirty="0"/>
              <a:t>Chart title</a:t>
            </a:r>
          </a:p>
        </p:txBody>
      </p:sp>
    </p:spTree>
    <p:extLst>
      <p:ext uri="{BB962C8B-B14F-4D97-AF65-F5344CB8AC3E}">
        <p14:creationId xmlns:p14="http://schemas.microsoft.com/office/powerpoint/2010/main" val="2933592023"/>
      </p:ext>
    </p:extLst>
  </p:cSld>
  <p:clrMapOvr>
    <a:masterClrMapping/>
  </p:clrMapOvr>
  <p:extLst>
    <p:ext uri="{DCECCB84-F9BA-43D5-87BE-67443E8EF086}">
      <p15:sldGuideLst xmlns:p15="http://schemas.microsoft.com/office/powerpoint/2012/main">
        <p15:guide id="1" pos="3696">
          <p15:clr>
            <a:srgbClr val="FBAE40"/>
          </p15:clr>
        </p15:guide>
        <p15:guide id="2" pos="3994">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p:cSld name="Title Slide 1/2 Image">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FA598385-0BD4-9F42-BC78-15B2A6F6CFA4}"/>
              </a:ext>
            </a:extLst>
          </p:cNvPr>
          <p:cNvSpPr>
            <a:spLocks noGrp="1"/>
          </p:cNvSpPr>
          <p:nvPr>
            <p:ph type="pic" sz="quarter" idx="11" hasCustomPrompt="1"/>
          </p:nvPr>
        </p:nvSpPr>
        <p:spPr>
          <a:xfrm>
            <a:off x="6096000" y="0"/>
            <a:ext cx="6096000" cy="6858000"/>
          </a:xfrm>
          <a:solidFill>
            <a:schemeClr val="bg1">
              <a:lumMod val="95000"/>
            </a:schemeClr>
          </a:solidFill>
        </p:spPr>
        <p:txBody>
          <a:bodyPr/>
          <a:lstStyle>
            <a:lvl1pPr algn="l">
              <a:defRPr sz="1200">
                <a:solidFill>
                  <a:srgbClr val="FF0000"/>
                </a:solidFill>
              </a:defRPr>
            </a:lvl1pPr>
          </a:lstStyle>
          <a:p>
            <a:r>
              <a:rPr lang="en-US" dirty="0"/>
              <a:t>Drag picture to placeholder or click icon to add</a:t>
            </a:r>
          </a:p>
        </p:txBody>
      </p:sp>
      <p:pic>
        <p:nvPicPr>
          <p:cNvPr id="12" name="Graphic 11">
            <a:extLst>
              <a:ext uri="{FF2B5EF4-FFF2-40B4-BE49-F238E27FC236}">
                <a16:creationId xmlns:a16="http://schemas.microsoft.com/office/drawing/2014/main" id="{708A9BD9-B4C1-F761-F29D-1A29B1DDDC1E}"/>
              </a:ext>
            </a:extLst>
          </p:cNvPr>
          <p:cNvPicPr>
            <a:picLocks noChangeAspect="1"/>
          </p:cNvPicPr>
          <p:nvPr/>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2"/>
              </a:ext>
            </a:extLst>
          </a:blip>
          <a:srcRect/>
          <a:stretch/>
        </p:blipFill>
        <p:spPr>
          <a:xfrm>
            <a:off x="504825" y="5582378"/>
            <a:ext cx="3505199" cy="738781"/>
          </a:xfrm>
          <a:prstGeom prst="rect">
            <a:avLst/>
          </a:prstGeom>
        </p:spPr>
      </p:pic>
      <p:sp>
        <p:nvSpPr>
          <p:cNvPr id="2" name="Title 1"/>
          <p:cNvSpPr>
            <a:spLocks noGrp="1"/>
          </p:cNvSpPr>
          <p:nvPr>
            <p:ph type="ctrTitle" hasCustomPrompt="1"/>
          </p:nvPr>
        </p:nvSpPr>
        <p:spPr>
          <a:xfrm>
            <a:off x="504826" y="1920240"/>
            <a:ext cx="5131970" cy="1508760"/>
          </a:xfrm>
        </p:spPr>
        <p:txBody>
          <a:bodyPr vert="horz" anchor="t"/>
          <a:lstStyle>
            <a:lvl1pPr algn="l">
              <a:defRPr sz="4800" b="1">
                <a:solidFill>
                  <a:schemeClr val="tx1"/>
                </a:solidFill>
              </a:defRPr>
            </a:lvl1pPr>
          </a:lstStyle>
          <a:p>
            <a:r>
              <a:rPr lang="en-US" dirty="0"/>
              <a:t>Click to add </a:t>
            </a:r>
            <a:br>
              <a:rPr lang="en-US" dirty="0"/>
            </a:br>
            <a:r>
              <a:rPr lang="en-US" dirty="0"/>
              <a:t>presentation title</a:t>
            </a:r>
          </a:p>
        </p:txBody>
      </p:sp>
      <p:sp>
        <p:nvSpPr>
          <p:cNvPr id="6" name="Text Placeholder 5">
            <a:extLst>
              <a:ext uri="{FF2B5EF4-FFF2-40B4-BE49-F238E27FC236}">
                <a16:creationId xmlns:a16="http://schemas.microsoft.com/office/drawing/2014/main" id="{1DA2E778-C602-5B40-8E0C-1BAE808E3694}"/>
              </a:ext>
            </a:extLst>
          </p:cNvPr>
          <p:cNvSpPr>
            <a:spLocks noGrp="1"/>
          </p:cNvSpPr>
          <p:nvPr>
            <p:ph type="body" sz="quarter" idx="12" hasCustomPrompt="1"/>
          </p:nvPr>
        </p:nvSpPr>
        <p:spPr>
          <a:xfrm>
            <a:off x="504825" y="4389120"/>
            <a:ext cx="3505201" cy="457200"/>
          </a:xfrm>
        </p:spPr>
        <p:txBody>
          <a:bodyPr/>
          <a:lstStyle>
            <a:lvl1pPr>
              <a:defRPr sz="1400">
                <a:solidFill>
                  <a:schemeClr val="accent1"/>
                </a:solidFill>
              </a:defRPr>
            </a:lvl1pPr>
            <a:lvl2pPr marL="0" indent="0">
              <a:buNone/>
              <a:defRPr sz="18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stStyle>
          <a:p>
            <a:pPr lvl="0"/>
            <a:r>
              <a:rPr lang="en-US" dirty="0"/>
              <a:t>Month 00, 20XX</a:t>
            </a:r>
          </a:p>
        </p:txBody>
      </p:sp>
      <p:sp>
        <p:nvSpPr>
          <p:cNvPr id="11" name="Text Placeholder 5">
            <a:extLst>
              <a:ext uri="{FF2B5EF4-FFF2-40B4-BE49-F238E27FC236}">
                <a16:creationId xmlns:a16="http://schemas.microsoft.com/office/drawing/2014/main" id="{31B503BD-4158-2C40-9E38-005D18DF3C41}"/>
              </a:ext>
            </a:extLst>
          </p:cNvPr>
          <p:cNvSpPr>
            <a:spLocks noGrp="1"/>
          </p:cNvSpPr>
          <p:nvPr>
            <p:ph type="body" sz="quarter" idx="13" hasCustomPrompt="1"/>
          </p:nvPr>
        </p:nvSpPr>
        <p:spPr>
          <a:xfrm>
            <a:off x="504823" y="3566160"/>
            <a:ext cx="5131971" cy="549249"/>
          </a:xfrm>
        </p:spPr>
        <p:txBody>
          <a:bodyPr/>
          <a:lstStyle>
            <a:lvl1pPr>
              <a:defRPr sz="3200">
                <a:solidFill>
                  <a:schemeClr val="accent1"/>
                </a:solidFill>
              </a:defRPr>
            </a:lvl1pPr>
            <a:lvl2pPr marL="0" indent="0">
              <a:buNone/>
              <a:defRPr sz="18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stStyle>
          <a:p>
            <a:pPr lvl="0"/>
            <a:r>
              <a:rPr lang="en-US" dirty="0"/>
              <a:t>Click to add subtitle</a:t>
            </a:r>
          </a:p>
        </p:txBody>
      </p:sp>
      <p:sp>
        <p:nvSpPr>
          <p:cNvPr id="3" name="Slide Number Placeholder 2">
            <a:extLst>
              <a:ext uri="{FF2B5EF4-FFF2-40B4-BE49-F238E27FC236}">
                <a16:creationId xmlns:a16="http://schemas.microsoft.com/office/drawing/2014/main" id="{BBABEBE6-AF5D-1C31-E7C5-5FC9DD7E4577}"/>
              </a:ext>
            </a:extLst>
          </p:cNvPr>
          <p:cNvSpPr>
            <a:spLocks noGrp="1"/>
          </p:cNvSpPr>
          <p:nvPr>
            <p:ph type="sldNum" sz="quarter" idx="14"/>
          </p:nvPr>
        </p:nvSpPr>
        <p:spPr/>
        <p:txBody>
          <a:bodyPr/>
          <a:lstStyle/>
          <a:p>
            <a:fld id="{523A240F-EAFE-E84F-B44C-6D7A08E0E409}" type="slidenum">
              <a:rPr lang="en-US" smtClean="0"/>
              <a:pPr/>
              <a:t>‹#›</a:t>
            </a:fld>
            <a:endParaRPr lang="en-US"/>
          </a:p>
        </p:txBody>
      </p:sp>
    </p:spTree>
    <p:extLst>
      <p:ext uri="{BB962C8B-B14F-4D97-AF65-F5344CB8AC3E}">
        <p14:creationId xmlns:p14="http://schemas.microsoft.com/office/powerpoint/2010/main" val="255733037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8" name="Slide Number Placeholder 7">
            <a:extLst>
              <a:ext uri="{FF2B5EF4-FFF2-40B4-BE49-F238E27FC236}">
                <a16:creationId xmlns:a16="http://schemas.microsoft.com/office/drawing/2014/main" id="{82389133-8F79-AF42-B505-8A150931C3C6}"/>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3" name="Footnote Placeholder">
            <a:extLst>
              <a:ext uri="{FF2B5EF4-FFF2-40B4-BE49-F238E27FC236}">
                <a16:creationId xmlns:a16="http://schemas.microsoft.com/office/drawing/2014/main" id="{45AC4156-0607-A319-23CC-FC1E9D81266C}"/>
              </a:ext>
            </a:extLst>
          </p:cNvPr>
          <p:cNvSpPr>
            <a:spLocks noGrp="1"/>
          </p:cNvSpPr>
          <p:nvPr>
            <p:ph type="body" sz="half" idx="2" hasCustomPrompt="1"/>
          </p:nvPr>
        </p:nvSpPr>
        <p:spPr>
          <a:xfrm>
            <a:off x="512064" y="6126480"/>
            <a:ext cx="4434840" cy="245223"/>
          </a:xfrm>
        </p:spPr>
        <p:txBody>
          <a:bodyPr anchor="b"/>
          <a:lstStyle>
            <a:lvl1pPr marL="0" indent="0">
              <a:spcAft>
                <a:spcPts val="0"/>
              </a:spcAft>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p:txBody>
          <a:bodyPr vert="horz"/>
          <a:lstStyle/>
          <a:p>
            <a:r>
              <a:rPr lang="en-US" dirty="0"/>
              <a:t>Slide title; Arial 32pt bold, sentence case. This layout accommodates a title that extends downward to a 2nd line.</a:t>
            </a:r>
          </a:p>
        </p:txBody>
      </p:sp>
    </p:spTree>
    <p:extLst>
      <p:ext uri="{BB962C8B-B14F-4D97-AF65-F5344CB8AC3E}">
        <p14:creationId xmlns:p14="http://schemas.microsoft.com/office/powerpoint/2010/main" val="312193497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E1BF1AE-67E6-D446-9A89-2B8C3A9901F5}"/>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2" name="Footnote Placeholder">
            <a:extLst>
              <a:ext uri="{FF2B5EF4-FFF2-40B4-BE49-F238E27FC236}">
                <a16:creationId xmlns:a16="http://schemas.microsoft.com/office/drawing/2014/main" id="{D2DA0EED-045B-4EB9-D650-7F13335EA87A}"/>
              </a:ext>
            </a:extLst>
          </p:cNvPr>
          <p:cNvSpPr>
            <a:spLocks noGrp="1"/>
          </p:cNvSpPr>
          <p:nvPr>
            <p:ph type="body" sz="half" idx="2" hasCustomPrompt="1"/>
          </p:nvPr>
        </p:nvSpPr>
        <p:spPr>
          <a:xfrm>
            <a:off x="512064" y="6126480"/>
            <a:ext cx="4434840" cy="245223"/>
          </a:xfrm>
        </p:spPr>
        <p:txBody>
          <a:bodyPr anchor="b"/>
          <a:lstStyle>
            <a:lvl1pPr marL="0" indent="0">
              <a:spcAft>
                <a:spcPts val="0"/>
              </a:spcAft>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Tree>
    <p:extLst>
      <p:ext uri="{BB962C8B-B14F-4D97-AF65-F5344CB8AC3E}">
        <p14:creationId xmlns:p14="http://schemas.microsoft.com/office/powerpoint/2010/main" val="405015239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p:cSld name="Title and Content Blue">
    <p:bg>
      <p:bgPr>
        <a:solidFill>
          <a:schemeClr val="tx1"/>
        </a:solidFill>
        <a:effectLst/>
      </p:bgPr>
    </p:bg>
    <p:spTree>
      <p:nvGrpSpPr>
        <p:cNvPr id="1" name=""/>
        <p:cNvGrpSpPr/>
        <p:nvPr/>
      </p:nvGrpSpPr>
      <p:grpSpPr>
        <a:xfrm>
          <a:off x="0" y="0"/>
          <a:ext cx="0" cy="0"/>
          <a:chOff x="0" y="0"/>
          <a:chExt cx="0" cy="0"/>
        </a:xfrm>
      </p:grpSpPr>
      <p:graphicFrame>
        <p:nvGraphicFramePr>
          <p:cNvPr id="11" name="Object 10" hidden="1">
            <a:extLst>
              <a:ext uri="{FF2B5EF4-FFF2-40B4-BE49-F238E27FC236}">
                <a16:creationId xmlns:a16="http://schemas.microsoft.com/office/drawing/2014/main" id="{C12F5C73-C90A-7291-A79E-3EBBCEC2C18B}"/>
              </a:ext>
            </a:extLst>
          </p:cNvPr>
          <p:cNvGraphicFramePr>
            <a:graphicFrameLocks noChangeAspect="1"/>
          </p:cNvGraphicFramePr>
          <p:nvPr userDrawn="1">
            <p:custDataLst>
              <p:tags r:id="rId1"/>
            </p:custDataLst>
            <p:extLst>
              <p:ext uri="{D42A27DB-BD31-4B8C-83A1-F6EECF244321}">
                <p14:modId xmlns:p14="http://schemas.microsoft.com/office/powerpoint/2010/main" val="2046782713"/>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1" name="Object 10" hidden="1">
                        <a:extLst>
                          <a:ext uri="{FF2B5EF4-FFF2-40B4-BE49-F238E27FC236}">
                            <a16:creationId xmlns:a16="http://schemas.microsoft.com/office/drawing/2014/main" id="{C12F5C73-C90A-7291-A79E-3EBBCEC2C18B}"/>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8" name="Footer Placeholder 5">
            <a:extLst>
              <a:ext uri="{FF2B5EF4-FFF2-40B4-BE49-F238E27FC236}">
                <a16:creationId xmlns:a16="http://schemas.microsoft.com/office/drawing/2014/main" id="{A34C1D86-1ECE-A16E-0423-B155396C53C3}"/>
              </a:ext>
            </a:extLst>
          </p:cNvPr>
          <p:cNvSpPr txBox="1">
            <a:spLocks/>
          </p:cNvSpPr>
          <p:nvPr userDrawn="1"/>
        </p:nvSpPr>
        <p:spPr>
          <a:xfrm>
            <a:off x="512064" y="6378130"/>
            <a:ext cx="3474720" cy="245223"/>
          </a:xfrm>
          <a:prstGeom prst="rect">
            <a:avLst/>
          </a:prstGeom>
        </p:spPr>
        <p:txBody>
          <a:bodyPr lIns="0" tIns="0" rIns="0" bIns="0" anchor="b"/>
          <a:lstStyle>
            <a:defPPr>
              <a:defRPr lang="en-US"/>
            </a:defPPr>
            <a:lvl1pPr>
              <a:defRPr sz="800">
                <a:solidFill>
                  <a:schemeClr val="bg1">
                    <a:lumMod val="75000"/>
                  </a:schemeClr>
                </a:solidFill>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r>
              <a:rPr lang="en-US" dirty="0"/>
              <a:t>© 2024 Memorial Sloan Kettering Cancer Center, et al. All rights reserved.</a:t>
            </a:r>
          </a:p>
        </p:txBody>
      </p:sp>
      <p:sp>
        <p:nvSpPr>
          <p:cNvPr id="9" name="Slide Number Placeholder 8">
            <a:extLst>
              <a:ext uri="{FF2B5EF4-FFF2-40B4-BE49-F238E27FC236}">
                <a16:creationId xmlns:a16="http://schemas.microsoft.com/office/drawing/2014/main" id="{000755A1-263A-3047-860B-B811081C9CD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5" name="Footnote Placeholder">
            <a:extLst>
              <a:ext uri="{FF2B5EF4-FFF2-40B4-BE49-F238E27FC236}">
                <a16:creationId xmlns:a16="http://schemas.microsoft.com/office/drawing/2014/main" id="{37C7A121-3942-1D5F-5E75-86407194DF76}"/>
              </a:ext>
            </a:extLst>
          </p:cNvPr>
          <p:cNvSpPr>
            <a:spLocks noGrp="1"/>
          </p:cNvSpPr>
          <p:nvPr>
            <p:ph type="body" sz="half" idx="2" hasCustomPrompt="1"/>
          </p:nvPr>
        </p:nvSpPr>
        <p:spPr>
          <a:xfrm>
            <a:off x="512064" y="6126480"/>
            <a:ext cx="4434840" cy="245223"/>
          </a:xfrm>
        </p:spPr>
        <p:txBody>
          <a:bodyPr anchor="b"/>
          <a:lstStyle>
            <a:lvl1pPr marL="0" indent="0">
              <a:spcAft>
                <a:spcPts val="0"/>
              </a:spcAft>
              <a:buNone/>
              <a:defRPr sz="800">
                <a:solidFill>
                  <a:schemeClr val="bg1">
                    <a:lumMod val="7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p:txBody>
          <a:bodyPr vert="horz"/>
          <a:lstStyle>
            <a:lvl1pPr>
              <a:defRPr>
                <a:solidFill>
                  <a:schemeClr val="bg1"/>
                </a:solidFill>
              </a:defRPr>
            </a:lvl1pPr>
          </a:lstStyle>
          <a:p>
            <a:r>
              <a:rPr lang="en-US" dirty="0"/>
              <a:t>Slide title; Arial 32pt bold, sentence case. This layout accommodates a title that extends downward to a 2nd line.</a:t>
            </a:r>
          </a:p>
        </p:txBody>
      </p:sp>
      <p:sp>
        <p:nvSpPr>
          <p:cNvPr id="3" name="Content Placeholder 2"/>
          <p:cNvSpPr>
            <a:spLocks noGrp="1"/>
          </p:cNvSpPr>
          <p:nvPr>
            <p:ph idx="1" hasCustomPrompt="1"/>
          </p:nvPr>
        </p:nvSpPr>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08261036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p:cSld name="Two Content Blue">
    <p:bg>
      <p:bgPr>
        <a:solidFill>
          <a:schemeClr val="tx1"/>
        </a:solidFill>
        <a:effectLst/>
      </p:bgPr>
    </p:bg>
    <p:spTree>
      <p:nvGrpSpPr>
        <p:cNvPr id="1" name=""/>
        <p:cNvGrpSpPr/>
        <p:nvPr/>
      </p:nvGrpSpPr>
      <p:grpSpPr>
        <a:xfrm>
          <a:off x="0" y="0"/>
          <a:ext cx="0" cy="0"/>
          <a:chOff x="0" y="0"/>
          <a:chExt cx="0" cy="0"/>
        </a:xfrm>
      </p:grpSpPr>
      <p:graphicFrame>
        <p:nvGraphicFramePr>
          <p:cNvPr id="12" name="Object 11" hidden="1">
            <a:extLst>
              <a:ext uri="{FF2B5EF4-FFF2-40B4-BE49-F238E27FC236}">
                <a16:creationId xmlns:a16="http://schemas.microsoft.com/office/drawing/2014/main" id="{4DB5F7CB-A992-0ACF-290A-904F90908C96}"/>
              </a:ext>
            </a:extLst>
          </p:cNvPr>
          <p:cNvGraphicFramePr>
            <a:graphicFrameLocks noChangeAspect="1"/>
          </p:cNvGraphicFramePr>
          <p:nvPr userDrawn="1">
            <p:custDataLst>
              <p:tags r:id="rId1"/>
            </p:custDataLst>
            <p:extLst>
              <p:ext uri="{D42A27DB-BD31-4B8C-83A1-F6EECF244321}">
                <p14:modId xmlns:p14="http://schemas.microsoft.com/office/powerpoint/2010/main" val="635902385"/>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2" name="Object 11" hidden="1">
                        <a:extLst>
                          <a:ext uri="{FF2B5EF4-FFF2-40B4-BE49-F238E27FC236}">
                            <a16:creationId xmlns:a16="http://schemas.microsoft.com/office/drawing/2014/main" id="{4DB5F7CB-A992-0ACF-290A-904F90908C96}"/>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9" name="Footer Placeholder 5">
            <a:extLst>
              <a:ext uri="{FF2B5EF4-FFF2-40B4-BE49-F238E27FC236}">
                <a16:creationId xmlns:a16="http://schemas.microsoft.com/office/drawing/2014/main" id="{A526E4E5-D16E-EE55-35D4-CF8D9EE125EC}"/>
              </a:ext>
            </a:extLst>
          </p:cNvPr>
          <p:cNvSpPr txBox="1">
            <a:spLocks/>
          </p:cNvSpPr>
          <p:nvPr userDrawn="1"/>
        </p:nvSpPr>
        <p:spPr>
          <a:xfrm>
            <a:off x="512064" y="6378130"/>
            <a:ext cx="3474720" cy="245223"/>
          </a:xfrm>
          <a:prstGeom prst="rect">
            <a:avLst/>
          </a:prstGeom>
        </p:spPr>
        <p:txBody>
          <a:bodyPr lIns="0" tIns="0" rIns="0" bIns="0" anchor="b"/>
          <a:lstStyle>
            <a:defPPr>
              <a:defRPr lang="en-US"/>
            </a:defPPr>
            <a:lvl1pPr>
              <a:defRPr sz="800">
                <a:solidFill>
                  <a:schemeClr val="bg1">
                    <a:lumMod val="75000"/>
                  </a:schemeClr>
                </a:solidFill>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r>
              <a:rPr lang="en-US" dirty="0"/>
              <a:t>© 2024 Memorial Sloan Kettering Cancer Center, et al. All rights reserved.</a:t>
            </a:r>
          </a:p>
        </p:txBody>
      </p:sp>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6" name="Footnote Placeholder">
            <a:extLst>
              <a:ext uri="{FF2B5EF4-FFF2-40B4-BE49-F238E27FC236}">
                <a16:creationId xmlns:a16="http://schemas.microsoft.com/office/drawing/2014/main" id="{1A13CC12-C9C7-4B23-EB02-2FD13E3ACA69}"/>
              </a:ext>
            </a:extLst>
          </p:cNvPr>
          <p:cNvSpPr>
            <a:spLocks noGrp="1"/>
          </p:cNvSpPr>
          <p:nvPr>
            <p:ph type="body" sz="half" idx="12" hasCustomPrompt="1"/>
          </p:nvPr>
        </p:nvSpPr>
        <p:spPr>
          <a:xfrm>
            <a:off x="512064" y="6126480"/>
            <a:ext cx="4434840" cy="245223"/>
          </a:xfrm>
        </p:spPr>
        <p:txBody>
          <a:bodyPr anchor="b"/>
          <a:lstStyle>
            <a:lvl1pPr marL="0" indent="0">
              <a:spcAft>
                <a:spcPts val="0"/>
              </a:spcAft>
              <a:buNone/>
              <a:defRPr sz="800">
                <a:solidFill>
                  <a:schemeClr val="bg1">
                    <a:lumMod val="7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p:txBody>
          <a:bodyPr vert="horz"/>
          <a:lstStyle>
            <a:lvl1pPr>
              <a:defRPr>
                <a:solidFill>
                  <a:schemeClr val="bg1"/>
                </a:solidFill>
              </a:defRPr>
            </a:lvl1pPr>
          </a:lstStyle>
          <a:p>
            <a:r>
              <a:rPr lang="en-US" dirty="0"/>
              <a:t>Slide title; Arial 32pt bold, sentence case. This layout accommodates a title that extends downward to a 2nd line.</a:t>
            </a:r>
          </a:p>
        </p:txBody>
      </p:sp>
      <p:sp>
        <p:nvSpPr>
          <p:cNvPr id="3" name="Content Placeholder 2"/>
          <p:cNvSpPr>
            <a:spLocks noGrp="1"/>
          </p:cNvSpPr>
          <p:nvPr>
            <p:ph sz="half" idx="1" hasCustomPrompt="1"/>
          </p:nvPr>
        </p:nvSpPr>
        <p:spPr>
          <a:xfrm>
            <a:off x="512063" y="1698625"/>
            <a:ext cx="5350855" cy="44069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hasCustomPrompt="1"/>
          </p:nvPr>
        </p:nvSpPr>
        <p:spPr>
          <a:xfrm>
            <a:off x="6349019" y="1698625"/>
            <a:ext cx="5350855" cy="44069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70064132"/>
      </p:ext>
    </p:extLst>
  </p:cSld>
  <p:clrMapOvr>
    <a:masterClrMapping/>
  </p:clrMapOvr>
  <p:extLst>
    <p:ext uri="{DCECCB84-F9BA-43D5-87BE-67443E8EF086}">
      <p15:sldGuideLst xmlns:p15="http://schemas.microsoft.com/office/powerpoint/2012/main">
        <p15:guide id="1" pos="3696">
          <p15:clr>
            <a:srgbClr val="FBAE40"/>
          </p15:clr>
        </p15:guide>
        <p15:guide id="2" pos="3994">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p:cSld name="Three Content Blue">
    <p:bg>
      <p:bgPr>
        <a:solidFill>
          <a:schemeClr val="tx1"/>
        </a:solidFill>
        <a:effectLst/>
      </p:bgPr>
    </p:bg>
    <p:spTree>
      <p:nvGrpSpPr>
        <p:cNvPr id="1" name=""/>
        <p:cNvGrpSpPr/>
        <p:nvPr/>
      </p:nvGrpSpPr>
      <p:grpSpPr>
        <a:xfrm>
          <a:off x="0" y="0"/>
          <a:ext cx="0" cy="0"/>
          <a:chOff x="0" y="0"/>
          <a:chExt cx="0" cy="0"/>
        </a:xfrm>
      </p:grpSpPr>
      <p:graphicFrame>
        <p:nvGraphicFramePr>
          <p:cNvPr id="12" name="Object 11" hidden="1">
            <a:extLst>
              <a:ext uri="{FF2B5EF4-FFF2-40B4-BE49-F238E27FC236}">
                <a16:creationId xmlns:a16="http://schemas.microsoft.com/office/drawing/2014/main" id="{7D20ED94-25D7-E518-767D-A0D5686DBAC0}"/>
              </a:ext>
            </a:extLst>
          </p:cNvPr>
          <p:cNvGraphicFramePr>
            <a:graphicFrameLocks noChangeAspect="1"/>
          </p:cNvGraphicFramePr>
          <p:nvPr userDrawn="1">
            <p:custDataLst>
              <p:tags r:id="rId1"/>
            </p:custDataLst>
            <p:extLst>
              <p:ext uri="{D42A27DB-BD31-4B8C-83A1-F6EECF244321}">
                <p14:modId xmlns:p14="http://schemas.microsoft.com/office/powerpoint/2010/main" val="3224407526"/>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2" name="Object 11" hidden="1">
                        <a:extLst>
                          <a:ext uri="{FF2B5EF4-FFF2-40B4-BE49-F238E27FC236}">
                            <a16:creationId xmlns:a16="http://schemas.microsoft.com/office/drawing/2014/main" id="{7D20ED94-25D7-E518-767D-A0D5686DBAC0}"/>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9" name="Footer Placeholder 5">
            <a:extLst>
              <a:ext uri="{FF2B5EF4-FFF2-40B4-BE49-F238E27FC236}">
                <a16:creationId xmlns:a16="http://schemas.microsoft.com/office/drawing/2014/main" id="{4B4A14EA-53C8-3404-6F9B-FAB63388B4C1}"/>
              </a:ext>
            </a:extLst>
          </p:cNvPr>
          <p:cNvSpPr txBox="1">
            <a:spLocks/>
          </p:cNvSpPr>
          <p:nvPr userDrawn="1"/>
        </p:nvSpPr>
        <p:spPr>
          <a:xfrm>
            <a:off x="512064" y="6378130"/>
            <a:ext cx="3474720" cy="245223"/>
          </a:xfrm>
          <a:prstGeom prst="rect">
            <a:avLst/>
          </a:prstGeom>
        </p:spPr>
        <p:txBody>
          <a:bodyPr lIns="0" tIns="0" rIns="0" bIns="0" anchor="b"/>
          <a:lstStyle>
            <a:defPPr>
              <a:defRPr lang="en-US"/>
            </a:defPPr>
            <a:lvl1pPr>
              <a:defRPr sz="800">
                <a:solidFill>
                  <a:schemeClr val="bg1">
                    <a:lumMod val="75000"/>
                  </a:schemeClr>
                </a:solidFill>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r>
              <a:rPr lang="en-US" dirty="0"/>
              <a:t>© 2024 Memorial Sloan Kettering Cancer Center, et al. All rights reserved.</a:t>
            </a:r>
          </a:p>
        </p:txBody>
      </p:sp>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6" name="Footnote Placeholder">
            <a:extLst>
              <a:ext uri="{FF2B5EF4-FFF2-40B4-BE49-F238E27FC236}">
                <a16:creationId xmlns:a16="http://schemas.microsoft.com/office/drawing/2014/main" id="{4E9F0062-EB28-5CCE-3D01-7064A2F64BA4}"/>
              </a:ext>
            </a:extLst>
          </p:cNvPr>
          <p:cNvSpPr>
            <a:spLocks noGrp="1"/>
          </p:cNvSpPr>
          <p:nvPr>
            <p:ph type="body" sz="half" idx="14" hasCustomPrompt="1"/>
          </p:nvPr>
        </p:nvSpPr>
        <p:spPr>
          <a:xfrm>
            <a:off x="512064" y="6126480"/>
            <a:ext cx="4434840" cy="245223"/>
          </a:xfrm>
        </p:spPr>
        <p:txBody>
          <a:bodyPr anchor="b"/>
          <a:lstStyle>
            <a:lvl1pPr marL="0" indent="0">
              <a:spcAft>
                <a:spcPts val="0"/>
              </a:spcAft>
              <a:buNone/>
              <a:defRPr sz="800">
                <a:solidFill>
                  <a:schemeClr val="bg1">
                    <a:lumMod val="7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p:txBody>
          <a:bodyPr vert="horz"/>
          <a:lstStyle>
            <a:lvl1pPr>
              <a:defRPr>
                <a:solidFill>
                  <a:schemeClr val="bg1"/>
                </a:solidFill>
              </a:defRPr>
            </a:lvl1pPr>
          </a:lstStyle>
          <a:p>
            <a:r>
              <a:rPr lang="en-US" dirty="0"/>
              <a:t>Slide title; Arial 32pt bold, sentence case. This layout accommodates a title that extends downward to a 2nd line.</a:t>
            </a:r>
          </a:p>
        </p:txBody>
      </p:sp>
      <p:sp>
        <p:nvSpPr>
          <p:cNvPr id="3" name="Content Placeholder 2"/>
          <p:cNvSpPr>
            <a:spLocks noGrp="1"/>
          </p:cNvSpPr>
          <p:nvPr>
            <p:ph sz="half" idx="1" hasCustomPrompt="1"/>
          </p:nvPr>
        </p:nvSpPr>
        <p:spPr>
          <a:xfrm>
            <a:off x="512063" y="1698625"/>
            <a:ext cx="3411513" cy="44069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hasCustomPrompt="1"/>
          </p:nvPr>
        </p:nvSpPr>
        <p:spPr>
          <a:xfrm>
            <a:off x="4390247" y="1698625"/>
            <a:ext cx="3421479" cy="44069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3">
            <a:extLst>
              <a:ext uri="{FF2B5EF4-FFF2-40B4-BE49-F238E27FC236}">
                <a16:creationId xmlns:a16="http://schemas.microsoft.com/office/drawing/2014/main" id="{E0497FFB-B6FA-9D4E-B0A9-2B64230540B2}"/>
              </a:ext>
            </a:extLst>
          </p:cNvPr>
          <p:cNvSpPr>
            <a:spLocks noGrp="1"/>
          </p:cNvSpPr>
          <p:nvPr>
            <p:ph sz="half" idx="13" hasCustomPrompt="1"/>
          </p:nvPr>
        </p:nvSpPr>
        <p:spPr>
          <a:xfrm>
            <a:off x="8278396" y="1698625"/>
            <a:ext cx="3421479" cy="44069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277789813"/>
      </p:ext>
    </p:extLst>
  </p:cSld>
  <p:clrMapOvr>
    <a:masterClrMapping/>
  </p:clrMapOvr>
  <p:extLst>
    <p:ext uri="{DCECCB84-F9BA-43D5-87BE-67443E8EF086}">
      <p15:sldGuideLst xmlns:p15="http://schemas.microsoft.com/office/powerpoint/2012/main">
        <p15:guide id="1" pos="2472">
          <p15:clr>
            <a:srgbClr val="FBAE40"/>
          </p15:clr>
        </p15:guide>
        <p15:guide id="2" pos="2760">
          <p15:clr>
            <a:srgbClr val="FBAE40"/>
          </p15:clr>
        </p15:guide>
        <p15:guide id="3" pos="4920">
          <p15:clr>
            <a:srgbClr val="FBAE40"/>
          </p15:clr>
        </p15:guide>
        <p15:guide id="4" pos="5208">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p:cSld name="Four Content Blue">
    <p:bg>
      <p:bgPr>
        <a:solidFill>
          <a:schemeClr val="tx1"/>
        </a:solidFill>
        <a:effectLst/>
      </p:bgPr>
    </p:bg>
    <p:spTree>
      <p:nvGrpSpPr>
        <p:cNvPr id="1" name=""/>
        <p:cNvGrpSpPr/>
        <p:nvPr/>
      </p:nvGrpSpPr>
      <p:grpSpPr>
        <a:xfrm>
          <a:off x="0" y="0"/>
          <a:ext cx="0" cy="0"/>
          <a:chOff x="0" y="0"/>
          <a:chExt cx="0" cy="0"/>
        </a:xfrm>
      </p:grpSpPr>
      <p:graphicFrame>
        <p:nvGraphicFramePr>
          <p:cNvPr id="12" name="Object 11" hidden="1">
            <a:extLst>
              <a:ext uri="{FF2B5EF4-FFF2-40B4-BE49-F238E27FC236}">
                <a16:creationId xmlns:a16="http://schemas.microsoft.com/office/drawing/2014/main" id="{D187C67B-DAAC-0E21-17DD-98FC3D4307BC}"/>
              </a:ext>
            </a:extLst>
          </p:cNvPr>
          <p:cNvGraphicFramePr>
            <a:graphicFrameLocks noChangeAspect="1"/>
          </p:cNvGraphicFramePr>
          <p:nvPr userDrawn="1">
            <p:custDataLst>
              <p:tags r:id="rId1"/>
            </p:custDataLst>
            <p:extLst>
              <p:ext uri="{D42A27DB-BD31-4B8C-83A1-F6EECF244321}">
                <p14:modId xmlns:p14="http://schemas.microsoft.com/office/powerpoint/2010/main" val="2817940200"/>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2" name="Object 11" hidden="1">
                        <a:extLst>
                          <a:ext uri="{FF2B5EF4-FFF2-40B4-BE49-F238E27FC236}">
                            <a16:creationId xmlns:a16="http://schemas.microsoft.com/office/drawing/2014/main" id="{D187C67B-DAAC-0E21-17DD-98FC3D4307BC}"/>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9" name="Footer Placeholder 5">
            <a:extLst>
              <a:ext uri="{FF2B5EF4-FFF2-40B4-BE49-F238E27FC236}">
                <a16:creationId xmlns:a16="http://schemas.microsoft.com/office/drawing/2014/main" id="{1C5A6FEE-9E6D-95D3-73FF-2A5D59252577}"/>
              </a:ext>
            </a:extLst>
          </p:cNvPr>
          <p:cNvSpPr txBox="1">
            <a:spLocks/>
          </p:cNvSpPr>
          <p:nvPr userDrawn="1"/>
        </p:nvSpPr>
        <p:spPr>
          <a:xfrm>
            <a:off x="512064" y="6378130"/>
            <a:ext cx="3474720" cy="245223"/>
          </a:xfrm>
          <a:prstGeom prst="rect">
            <a:avLst/>
          </a:prstGeom>
        </p:spPr>
        <p:txBody>
          <a:bodyPr lIns="0" tIns="0" rIns="0" bIns="0" anchor="b"/>
          <a:lstStyle>
            <a:defPPr>
              <a:defRPr lang="en-US"/>
            </a:defPPr>
            <a:lvl1pPr>
              <a:defRPr sz="800">
                <a:solidFill>
                  <a:schemeClr val="bg1">
                    <a:lumMod val="75000"/>
                  </a:schemeClr>
                </a:solidFill>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r>
              <a:rPr lang="en-US" dirty="0"/>
              <a:t>© 2024 Memorial Sloan Kettering Cancer Center, et al. All rights reserved.</a:t>
            </a:r>
          </a:p>
        </p:txBody>
      </p:sp>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6" name="Footnote Placeholder">
            <a:extLst>
              <a:ext uri="{FF2B5EF4-FFF2-40B4-BE49-F238E27FC236}">
                <a16:creationId xmlns:a16="http://schemas.microsoft.com/office/drawing/2014/main" id="{689C9B5F-EA1A-CC22-C3BC-54F6059875B4}"/>
              </a:ext>
            </a:extLst>
          </p:cNvPr>
          <p:cNvSpPr>
            <a:spLocks noGrp="1"/>
          </p:cNvSpPr>
          <p:nvPr>
            <p:ph type="body" sz="half" idx="15" hasCustomPrompt="1"/>
          </p:nvPr>
        </p:nvSpPr>
        <p:spPr>
          <a:xfrm>
            <a:off x="512064" y="6126480"/>
            <a:ext cx="4434840" cy="245223"/>
          </a:xfrm>
        </p:spPr>
        <p:txBody>
          <a:bodyPr anchor="b"/>
          <a:lstStyle>
            <a:lvl1pPr marL="0" indent="0">
              <a:spcAft>
                <a:spcPts val="0"/>
              </a:spcAft>
              <a:buNone/>
              <a:defRPr sz="800">
                <a:solidFill>
                  <a:schemeClr val="bg1">
                    <a:lumMod val="7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p:txBody>
          <a:bodyPr vert="horz"/>
          <a:lstStyle>
            <a:lvl1pPr>
              <a:defRPr>
                <a:solidFill>
                  <a:schemeClr val="bg1"/>
                </a:solidFill>
              </a:defRPr>
            </a:lvl1pPr>
          </a:lstStyle>
          <a:p>
            <a:r>
              <a:rPr lang="en-US" dirty="0"/>
              <a:t>Slide title; Arial 32pt bold, sentence case. This layout accommodates a title that extends downward to a 2nd line.</a:t>
            </a:r>
          </a:p>
        </p:txBody>
      </p:sp>
      <p:sp>
        <p:nvSpPr>
          <p:cNvPr id="3" name="Content Placeholder 2"/>
          <p:cNvSpPr>
            <a:spLocks noGrp="1"/>
          </p:cNvSpPr>
          <p:nvPr>
            <p:ph sz="half" idx="1" hasCustomPrompt="1"/>
          </p:nvPr>
        </p:nvSpPr>
        <p:spPr>
          <a:xfrm>
            <a:off x="512063" y="1698625"/>
            <a:ext cx="2512665" cy="4406900"/>
          </a:xfrm>
        </p:spPr>
        <p:txBody>
          <a:bodyPr/>
          <a:lstStyle>
            <a:lvl1pPr>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hasCustomPrompt="1"/>
          </p:nvPr>
        </p:nvSpPr>
        <p:spPr>
          <a:xfrm>
            <a:off x="3394922" y="1698625"/>
            <a:ext cx="2522219" cy="4406900"/>
          </a:xfrm>
        </p:spPr>
        <p:txBody>
          <a:bodyPr/>
          <a:lstStyle>
            <a:lvl1pPr>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3">
            <a:extLst>
              <a:ext uri="{FF2B5EF4-FFF2-40B4-BE49-F238E27FC236}">
                <a16:creationId xmlns:a16="http://schemas.microsoft.com/office/drawing/2014/main" id="{E0497FFB-B6FA-9D4E-B0A9-2B64230540B2}"/>
              </a:ext>
            </a:extLst>
          </p:cNvPr>
          <p:cNvSpPr>
            <a:spLocks noGrp="1"/>
          </p:cNvSpPr>
          <p:nvPr>
            <p:ph sz="half" idx="13" hasCustomPrompt="1"/>
          </p:nvPr>
        </p:nvSpPr>
        <p:spPr>
          <a:xfrm>
            <a:off x="6287335" y="1698625"/>
            <a:ext cx="2516188" cy="4406900"/>
          </a:xfrm>
        </p:spPr>
        <p:txBody>
          <a:bodyPr/>
          <a:lstStyle>
            <a:lvl1pPr>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3">
            <a:extLst>
              <a:ext uri="{FF2B5EF4-FFF2-40B4-BE49-F238E27FC236}">
                <a16:creationId xmlns:a16="http://schemas.microsoft.com/office/drawing/2014/main" id="{5723D646-D659-4940-866D-282EF0E20D7A}"/>
              </a:ext>
            </a:extLst>
          </p:cNvPr>
          <p:cNvSpPr>
            <a:spLocks noGrp="1"/>
          </p:cNvSpPr>
          <p:nvPr>
            <p:ph sz="half" idx="14" hasCustomPrompt="1"/>
          </p:nvPr>
        </p:nvSpPr>
        <p:spPr>
          <a:xfrm>
            <a:off x="9173716" y="1698625"/>
            <a:ext cx="2516188" cy="4406900"/>
          </a:xfrm>
        </p:spPr>
        <p:txBody>
          <a:bodyPr/>
          <a:lstStyle>
            <a:lvl1pPr>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244324178"/>
      </p:ext>
    </p:extLst>
  </p:cSld>
  <p:clrMapOvr>
    <a:masterClrMapping/>
  </p:clrMapOvr>
  <p:extLst>
    <p:ext uri="{DCECCB84-F9BA-43D5-87BE-67443E8EF086}">
      <p15:sldGuideLst xmlns:p15="http://schemas.microsoft.com/office/powerpoint/2012/main">
        <p15:guide id="1" pos="1896">
          <p15:clr>
            <a:srgbClr val="FBAE40"/>
          </p15:clr>
        </p15:guide>
        <p15:guide id="2" pos="2136">
          <p15:clr>
            <a:srgbClr val="FBAE40"/>
          </p15:clr>
        </p15:guide>
        <p15:guide id="3" pos="5545">
          <p15:clr>
            <a:srgbClr val="FBAE40"/>
          </p15:clr>
        </p15:guide>
        <p15:guide id="4" pos="5777">
          <p15:clr>
            <a:srgbClr val="FBAE40"/>
          </p15:clr>
        </p15:guide>
        <p15:guide id="5" pos="3720">
          <p15:clr>
            <a:srgbClr val="FBAE40"/>
          </p15:clr>
        </p15:guide>
        <p15:guide id="6" pos="3960">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p:cSld name="Four Charts Blue">
    <p:bg>
      <p:bgPr>
        <a:solidFill>
          <a:schemeClr val="tx1"/>
        </a:solidFill>
        <a:effectLst/>
      </p:bgPr>
    </p:bg>
    <p:spTree>
      <p:nvGrpSpPr>
        <p:cNvPr id="1" name=""/>
        <p:cNvGrpSpPr/>
        <p:nvPr/>
      </p:nvGrpSpPr>
      <p:grpSpPr>
        <a:xfrm>
          <a:off x="0" y="0"/>
          <a:ext cx="0" cy="0"/>
          <a:chOff x="0" y="0"/>
          <a:chExt cx="0" cy="0"/>
        </a:xfrm>
      </p:grpSpPr>
      <p:graphicFrame>
        <p:nvGraphicFramePr>
          <p:cNvPr id="12" name="Object 11" hidden="1">
            <a:extLst>
              <a:ext uri="{FF2B5EF4-FFF2-40B4-BE49-F238E27FC236}">
                <a16:creationId xmlns:a16="http://schemas.microsoft.com/office/drawing/2014/main" id="{ED863852-6795-3BAB-CE38-A5A64ABFC81A}"/>
              </a:ext>
            </a:extLst>
          </p:cNvPr>
          <p:cNvGraphicFramePr>
            <a:graphicFrameLocks noChangeAspect="1"/>
          </p:cNvGraphicFramePr>
          <p:nvPr userDrawn="1">
            <p:custDataLst>
              <p:tags r:id="rId1"/>
            </p:custDataLst>
            <p:extLst>
              <p:ext uri="{D42A27DB-BD31-4B8C-83A1-F6EECF244321}">
                <p14:modId xmlns:p14="http://schemas.microsoft.com/office/powerpoint/2010/main" val="3062138379"/>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2" name="Object 11" hidden="1">
                        <a:extLst>
                          <a:ext uri="{FF2B5EF4-FFF2-40B4-BE49-F238E27FC236}">
                            <a16:creationId xmlns:a16="http://schemas.microsoft.com/office/drawing/2014/main" id="{ED863852-6795-3BAB-CE38-A5A64ABFC81A}"/>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7" name="Footer Placeholder 5">
            <a:extLst>
              <a:ext uri="{FF2B5EF4-FFF2-40B4-BE49-F238E27FC236}">
                <a16:creationId xmlns:a16="http://schemas.microsoft.com/office/drawing/2014/main" id="{4414358E-F2CC-A131-E501-61CF9C810345}"/>
              </a:ext>
            </a:extLst>
          </p:cNvPr>
          <p:cNvSpPr txBox="1">
            <a:spLocks/>
          </p:cNvSpPr>
          <p:nvPr userDrawn="1"/>
        </p:nvSpPr>
        <p:spPr>
          <a:xfrm>
            <a:off x="512064" y="6378130"/>
            <a:ext cx="3474720" cy="245223"/>
          </a:xfrm>
          <a:prstGeom prst="rect">
            <a:avLst/>
          </a:prstGeom>
        </p:spPr>
        <p:txBody>
          <a:bodyPr lIns="0" tIns="0" rIns="0" bIns="0" anchor="b"/>
          <a:lstStyle>
            <a:defPPr>
              <a:defRPr lang="en-US"/>
            </a:defPPr>
            <a:lvl1pPr>
              <a:defRPr sz="800">
                <a:solidFill>
                  <a:schemeClr val="bg1">
                    <a:lumMod val="75000"/>
                  </a:schemeClr>
                </a:solidFill>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r>
              <a:rPr lang="en-US" dirty="0"/>
              <a:t>© 2024 Memorial Sloan Kettering Cancer Center, et al. All rights reserved.</a:t>
            </a:r>
          </a:p>
        </p:txBody>
      </p:sp>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4" name="Footnote Placeholder">
            <a:extLst>
              <a:ext uri="{FF2B5EF4-FFF2-40B4-BE49-F238E27FC236}">
                <a16:creationId xmlns:a16="http://schemas.microsoft.com/office/drawing/2014/main" id="{068CBAA1-0267-B8EB-EAA5-101399312F21}"/>
              </a:ext>
            </a:extLst>
          </p:cNvPr>
          <p:cNvSpPr>
            <a:spLocks noGrp="1"/>
          </p:cNvSpPr>
          <p:nvPr>
            <p:ph type="body" sz="half" idx="2" hasCustomPrompt="1"/>
          </p:nvPr>
        </p:nvSpPr>
        <p:spPr>
          <a:xfrm>
            <a:off x="512064" y="6126480"/>
            <a:ext cx="4434840" cy="245223"/>
          </a:xfrm>
        </p:spPr>
        <p:txBody>
          <a:bodyPr anchor="b"/>
          <a:lstStyle>
            <a:lvl1pPr marL="0" indent="0">
              <a:spcAft>
                <a:spcPts val="0"/>
              </a:spcAft>
              <a:buNone/>
              <a:defRPr sz="800">
                <a:solidFill>
                  <a:schemeClr val="bg1">
                    <a:lumMod val="7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a:xfrm>
            <a:off x="512063" y="457201"/>
            <a:ext cx="11184423" cy="545670"/>
          </a:xfrm>
        </p:spPr>
        <p:txBody>
          <a:bodyPr vert="horz"/>
          <a:lstStyle>
            <a:lvl1pPr>
              <a:defRPr>
                <a:solidFill>
                  <a:schemeClr val="bg1"/>
                </a:solidFill>
              </a:defRPr>
            </a:lvl1pPr>
          </a:lstStyle>
          <a:p>
            <a:r>
              <a:rPr lang="en-US" dirty="0"/>
              <a:t>Slide title; Arial 32pt bold, sentence case (1 line)</a:t>
            </a:r>
          </a:p>
        </p:txBody>
      </p:sp>
      <p:cxnSp>
        <p:nvCxnSpPr>
          <p:cNvPr id="11" name="Straight Connector 10">
            <a:extLst>
              <a:ext uri="{FF2B5EF4-FFF2-40B4-BE49-F238E27FC236}">
                <a16:creationId xmlns:a16="http://schemas.microsoft.com/office/drawing/2014/main" id="{869F89A7-422D-6E43-B01B-1C31D8C92DF7}"/>
              </a:ext>
            </a:extLst>
          </p:cNvPr>
          <p:cNvCxnSpPr>
            <a:cxnSpLocks/>
          </p:cNvCxnSpPr>
          <p:nvPr/>
        </p:nvCxnSpPr>
        <p:spPr>
          <a:xfrm>
            <a:off x="6096000" y="1245991"/>
            <a:ext cx="0" cy="5037221"/>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1B854DB1-6F60-374F-85D1-2078301A4756}"/>
              </a:ext>
            </a:extLst>
          </p:cNvPr>
          <p:cNvCxnSpPr>
            <a:cxnSpLocks/>
          </p:cNvCxnSpPr>
          <p:nvPr/>
        </p:nvCxnSpPr>
        <p:spPr>
          <a:xfrm>
            <a:off x="514662" y="3672114"/>
            <a:ext cx="11162676"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6" name="Chart Placeholder 5">
            <a:extLst>
              <a:ext uri="{FF2B5EF4-FFF2-40B4-BE49-F238E27FC236}">
                <a16:creationId xmlns:a16="http://schemas.microsoft.com/office/drawing/2014/main" id="{2EECEB55-4129-C142-B378-69A5542D932F}"/>
              </a:ext>
            </a:extLst>
          </p:cNvPr>
          <p:cNvSpPr>
            <a:spLocks noGrp="1"/>
          </p:cNvSpPr>
          <p:nvPr>
            <p:ph type="chart" sz="quarter" idx="13"/>
          </p:nvPr>
        </p:nvSpPr>
        <p:spPr>
          <a:xfrm>
            <a:off x="1965882" y="1245991"/>
            <a:ext cx="3772813" cy="2286388"/>
          </a:xfrm>
        </p:spPr>
        <p:txBody>
          <a:bodyPr/>
          <a:lstStyle>
            <a:lvl1pPr>
              <a:defRPr sz="1200">
                <a:solidFill>
                  <a:srgbClr val="FF0000"/>
                </a:solidFill>
              </a:defRPr>
            </a:lvl1pPr>
          </a:lstStyle>
          <a:p>
            <a:r>
              <a:rPr lang="en-US"/>
              <a:t>Click icon to add chart</a:t>
            </a:r>
          </a:p>
        </p:txBody>
      </p:sp>
      <p:sp>
        <p:nvSpPr>
          <p:cNvPr id="16" name="Text Placeholder 15">
            <a:extLst>
              <a:ext uri="{FF2B5EF4-FFF2-40B4-BE49-F238E27FC236}">
                <a16:creationId xmlns:a16="http://schemas.microsoft.com/office/drawing/2014/main" id="{88A2C02F-6913-2B43-A60C-B20E91E2B847}"/>
              </a:ext>
            </a:extLst>
          </p:cNvPr>
          <p:cNvSpPr>
            <a:spLocks noGrp="1"/>
          </p:cNvSpPr>
          <p:nvPr>
            <p:ph type="body" sz="quarter" idx="14" hasCustomPrompt="1"/>
          </p:nvPr>
        </p:nvSpPr>
        <p:spPr>
          <a:xfrm>
            <a:off x="512063" y="1246188"/>
            <a:ext cx="1103106" cy="1073920"/>
          </a:xfrm>
        </p:spPr>
        <p:txBody>
          <a:bodyPr/>
          <a:lstStyle>
            <a:lvl1pPr>
              <a:defRPr b="1">
                <a:solidFill>
                  <a:schemeClr val="bg1"/>
                </a:solidFill>
              </a:defRPr>
            </a:lvl1pPr>
          </a:lstStyle>
          <a:p>
            <a:pPr lvl="0"/>
            <a:r>
              <a:rPr lang="en-US" dirty="0"/>
              <a:t>Chart title</a:t>
            </a:r>
          </a:p>
        </p:txBody>
      </p:sp>
      <p:sp>
        <p:nvSpPr>
          <p:cNvPr id="19" name="Chart Placeholder 5">
            <a:extLst>
              <a:ext uri="{FF2B5EF4-FFF2-40B4-BE49-F238E27FC236}">
                <a16:creationId xmlns:a16="http://schemas.microsoft.com/office/drawing/2014/main" id="{FBED512D-1416-8241-B26E-2C62760A3337}"/>
              </a:ext>
            </a:extLst>
          </p:cNvPr>
          <p:cNvSpPr>
            <a:spLocks noGrp="1"/>
          </p:cNvSpPr>
          <p:nvPr>
            <p:ph type="chart" sz="quarter" idx="15"/>
          </p:nvPr>
        </p:nvSpPr>
        <p:spPr>
          <a:xfrm>
            <a:off x="7900534" y="1245991"/>
            <a:ext cx="3772813" cy="2286388"/>
          </a:xfrm>
        </p:spPr>
        <p:txBody>
          <a:bodyPr/>
          <a:lstStyle>
            <a:lvl1pPr>
              <a:defRPr sz="1200">
                <a:solidFill>
                  <a:srgbClr val="FF0000"/>
                </a:solidFill>
              </a:defRPr>
            </a:lvl1pPr>
          </a:lstStyle>
          <a:p>
            <a:r>
              <a:rPr lang="en-US"/>
              <a:t>Click icon to add chart</a:t>
            </a:r>
          </a:p>
        </p:txBody>
      </p:sp>
      <p:sp>
        <p:nvSpPr>
          <p:cNvPr id="20" name="Text Placeholder 15">
            <a:extLst>
              <a:ext uri="{FF2B5EF4-FFF2-40B4-BE49-F238E27FC236}">
                <a16:creationId xmlns:a16="http://schemas.microsoft.com/office/drawing/2014/main" id="{AA19A0ED-BA56-C641-9FF8-E82F9484CB2A}"/>
              </a:ext>
            </a:extLst>
          </p:cNvPr>
          <p:cNvSpPr>
            <a:spLocks noGrp="1"/>
          </p:cNvSpPr>
          <p:nvPr>
            <p:ph type="body" sz="quarter" idx="16" hasCustomPrompt="1"/>
          </p:nvPr>
        </p:nvSpPr>
        <p:spPr>
          <a:xfrm>
            <a:off x="6446715" y="1246188"/>
            <a:ext cx="1103106" cy="1073920"/>
          </a:xfrm>
        </p:spPr>
        <p:txBody>
          <a:bodyPr/>
          <a:lstStyle>
            <a:lvl1pPr>
              <a:defRPr b="1">
                <a:solidFill>
                  <a:schemeClr val="bg1"/>
                </a:solidFill>
              </a:defRPr>
            </a:lvl1pPr>
          </a:lstStyle>
          <a:p>
            <a:pPr lvl="0"/>
            <a:r>
              <a:rPr lang="en-US" dirty="0"/>
              <a:t>Chart title</a:t>
            </a:r>
          </a:p>
        </p:txBody>
      </p:sp>
      <p:sp>
        <p:nvSpPr>
          <p:cNvPr id="21" name="Chart Placeholder 5">
            <a:extLst>
              <a:ext uri="{FF2B5EF4-FFF2-40B4-BE49-F238E27FC236}">
                <a16:creationId xmlns:a16="http://schemas.microsoft.com/office/drawing/2014/main" id="{411CA850-8503-9541-BEA4-672B310F90A7}"/>
              </a:ext>
            </a:extLst>
          </p:cNvPr>
          <p:cNvSpPr>
            <a:spLocks noGrp="1"/>
          </p:cNvSpPr>
          <p:nvPr>
            <p:ph type="chart" sz="quarter" idx="17"/>
          </p:nvPr>
        </p:nvSpPr>
        <p:spPr>
          <a:xfrm>
            <a:off x="1965882" y="3996819"/>
            <a:ext cx="3772813" cy="2286388"/>
          </a:xfrm>
        </p:spPr>
        <p:txBody>
          <a:bodyPr/>
          <a:lstStyle>
            <a:lvl1pPr>
              <a:defRPr sz="1200">
                <a:solidFill>
                  <a:srgbClr val="FF0000"/>
                </a:solidFill>
              </a:defRPr>
            </a:lvl1pPr>
          </a:lstStyle>
          <a:p>
            <a:r>
              <a:rPr lang="en-US"/>
              <a:t>Click icon to add chart</a:t>
            </a:r>
          </a:p>
        </p:txBody>
      </p:sp>
      <p:sp>
        <p:nvSpPr>
          <p:cNvPr id="22" name="Text Placeholder 15">
            <a:extLst>
              <a:ext uri="{FF2B5EF4-FFF2-40B4-BE49-F238E27FC236}">
                <a16:creationId xmlns:a16="http://schemas.microsoft.com/office/drawing/2014/main" id="{9DAD6729-5DDE-B249-8CA6-D07213AF42CF}"/>
              </a:ext>
            </a:extLst>
          </p:cNvPr>
          <p:cNvSpPr>
            <a:spLocks noGrp="1"/>
          </p:cNvSpPr>
          <p:nvPr>
            <p:ph type="body" sz="quarter" idx="18" hasCustomPrompt="1"/>
          </p:nvPr>
        </p:nvSpPr>
        <p:spPr>
          <a:xfrm>
            <a:off x="512063" y="3997016"/>
            <a:ext cx="1103106" cy="1073920"/>
          </a:xfrm>
        </p:spPr>
        <p:txBody>
          <a:bodyPr/>
          <a:lstStyle>
            <a:lvl1pPr>
              <a:defRPr b="1">
                <a:solidFill>
                  <a:schemeClr val="bg1"/>
                </a:solidFill>
              </a:defRPr>
            </a:lvl1pPr>
          </a:lstStyle>
          <a:p>
            <a:pPr lvl="0"/>
            <a:r>
              <a:rPr lang="en-US" dirty="0"/>
              <a:t>Chart title</a:t>
            </a:r>
          </a:p>
        </p:txBody>
      </p:sp>
      <p:sp>
        <p:nvSpPr>
          <p:cNvPr id="23" name="Chart Placeholder 5">
            <a:extLst>
              <a:ext uri="{FF2B5EF4-FFF2-40B4-BE49-F238E27FC236}">
                <a16:creationId xmlns:a16="http://schemas.microsoft.com/office/drawing/2014/main" id="{CE4A6E97-2092-E146-9440-ACDFA4D9DC57}"/>
              </a:ext>
            </a:extLst>
          </p:cNvPr>
          <p:cNvSpPr>
            <a:spLocks noGrp="1"/>
          </p:cNvSpPr>
          <p:nvPr>
            <p:ph type="chart" sz="quarter" idx="19"/>
          </p:nvPr>
        </p:nvSpPr>
        <p:spPr>
          <a:xfrm>
            <a:off x="7900534" y="3996819"/>
            <a:ext cx="3772813" cy="2286388"/>
          </a:xfrm>
        </p:spPr>
        <p:txBody>
          <a:bodyPr/>
          <a:lstStyle>
            <a:lvl1pPr>
              <a:defRPr sz="1200">
                <a:solidFill>
                  <a:srgbClr val="FF0000"/>
                </a:solidFill>
              </a:defRPr>
            </a:lvl1pPr>
          </a:lstStyle>
          <a:p>
            <a:r>
              <a:rPr lang="en-US"/>
              <a:t>Click icon to add chart</a:t>
            </a:r>
          </a:p>
        </p:txBody>
      </p:sp>
      <p:sp>
        <p:nvSpPr>
          <p:cNvPr id="24" name="Text Placeholder 15">
            <a:extLst>
              <a:ext uri="{FF2B5EF4-FFF2-40B4-BE49-F238E27FC236}">
                <a16:creationId xmlns:a16="http://schemas.microsoft.com/office/drawing/2014/main" id="{D8573F34-F275-3047-800C-0AE4F271C6B8}"/>
              </a:ext>
            </a:extLst>
          </p:cNvPr>
          <p:cNvSpPr>
            <a:spLocks noGrp="1"/>
          </p:cNvSpPr>
          <p:nvPr>
            <p:ph type="body" sz="quarter" idx="20" hasCustomPrompt="1"/>
          </p:nvPr>
        </p:nvSpPr>
        <p:spPr>
          <a:xfrm>
            <a:off x="6446715" y="3997016"/>
            <a:ext cx="1103106" cy="1073920"/>
          </a:xfrm>
        </p:spPr>
        <p:txBody>
          <a:bodyPr/>
          <a:lstStyle>
            <a:lvl1pPr>
              <a:defRPr b="1">
                <a:solidFill>
                  <a:schemeClr val="bg1"/>
                </a:solidFill>
              </a:defRPr>
            </a:lvl1pPr>
          </a:lstStyle>
          <a:p>
            <a:pPr lvl="0"/>
            <a:r>
              <a:rPr lang="en-US" dirty="0"/>
              <a:t>Chart title</a:t>
            </a:r>
          </a:p>
        </p:txBody>
      </p:sp>
    </p:spTree>
    <p:extLst>
      <p:ext uri="{BB962C8B-B14F-4D97-AF65-F5344CB8AC3E}">
        <p14:creationId xmlns:p14="http://schemas.microsoft.com/office/powerpoint/2010/main" val="3677399104"/>
      </p:ext>
    </p:extLst>
  </p:cSld>
  <p:clrMapOvr>
    <a:masterClrMapping/>
  </p:clrMapOvr>
  <p:extLst>
    <p:ext uri="{DCECCB84-F9BA-43D5-87BE-67443E8EF086}">
      <p15:sldGuideLst xmlns:p15="http://schemas.microsoft.com/office/powerpoint/2012/main">
        <p15:guide id="1" pos="3696">
          <p15:clr>
            <a:srgbClr val="FBAE40"/>
          </p15:clr>
        </p15:guide>
        <p15:guide id="2" pos="3994">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p:cSld name="Title Only Blue">
    <p:bg>
      <p:bgPr>
        <a:solidFill>
          <a:schemeClr val="tx1"/>
        </a:solidFill>
        <a:effectLst/>
      </p:bgPr>
    </p:bg>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DEA4358D-E2B1-9030-F020-D1E035C35E9C}"/>
              </a:ext>
            </a:extLst>
          </p:cNvPr>
          <p:cNvGraphicFramePr>
            <a:graphicFrameLocks noChangeAspect="1"/>
          </p:cNvGraphicFramePr>
          <p:nvPr userDrawn="1">
            <p:custDataLst>
              <p:tags r:id="rId1"/>
            </p:custDataLst>
            <p:extLst>
              <p:ext uri="{D42A27DB-BD31-4B8C-83A1-F6EECF244321}">
                <p14:modId xmlns:p14="http://schemas.microsoft.com/office/powerpoint/2010/main" val="1686576508"/>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0" name="Object 9" hidden="1">
                        <a:extLst>
                          <a:ext uri="{FF2B5EF4-FFF2-40B4-BE49-F238E27FC236}">
                            <a16:creationId xmlns:a16="http://schemas.microsoft.com/office/drawing/2014/main" id="{DEA4358D-E2B1-9030-F020-D1E035C35E9C}"/>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7" name="Footer Placeholder 5">
            <a:extLst>
              <a:ext uri="{FF2B5EF4-FFF2-40B4-BE49-F238E27FC236}">
                <a16:creationId xmlns:a16="http://schemas.microsoft.com/office/drawing/2014/main" id="{3560589D-A3AF-ECF4-6BF2-17E36818164E}"/>
              </a:ext>
            </a:extLst>
          </p:cNvPr>
          <p:cNvSpPr txBox="1">
            <a:spLocks/>
          </p:cNvSpPr>
          <p:nvPr userDrawn="1"/>
        </p:nvSpPr>
        <p:spPr>
          <a:xfrm>
            <a:off x="512064" y="6378130"/>
            <a:ext cx="3474720" cy="245223"/>
          </a:xfrm>
          <a:prstGeom prst="rect">
            <a:avLst/>
          </a:prstGeom>
        </p:spPr>
        <p:txBody>
          <a:bodyPr lIns="0" tIns="0" rIns="0" bIns="0" anchor="b"/>
          <a:lstStyle>
            <a:defPPr>
              <a:defRPr lang="en-US"/>
            </a:defPPr>
            <a:lvl1pPr>
              <a:defRPr sz="800">
                <a:solidFill>
                  <a:schemeClr val="bg1">
                    <a:lumMod val="75000"/>
                  </a:schemeClr>
                </a:solidFill>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r>
              <a:rPr lang="en-US" dirty="0"/>
              <a:t>© 2024 Memorial Sloan Kettering Cancer Center, et al. All rights reserved.</a:t>
            </a:r>
          </a:p>
        </p:txBody>
      </p:sp>
      <p:sp>
        <p:nvSpPr>
          <p:cNvPr id="8" name="Slide Number Placeholder 7">
            <a:extLst>
              <a:ext uri="{FF2B5EF4-FFF2-40B4-BE49-F238E27FC236}">
                <a16:creationId xmlns:a16="http://schemas.microsoft.com/office/drawing/2014/main" id="{82389133-8F79-AF42-B505-8A150931C3C6}"/>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4" name="Footnote Placeholder">
            <a:extLst>
              <a:ext uri="{FF2B5EF4-FFF2-40B4-BE49-F238E27FC236}">
                <a16:creationId xmlns:a16="http://schemas.microsoft.com/office/drawing/2014/main" id="{0EEA36A3-3DAA-AF2A-4DA5-BB3624E17EE4}"/>
              </a:ext>
            </a:extLst>
          </p:cNvPr>
          <p:cNvSpPr>
            <a:spLocks noGrp="1"/>
          </p:cNvSpPr>
          <p:nvPr>
            <p:ph type="body" sz="half" idx="2" hasCustomPrompt="1"/>
          </p:nvPr>
        </p:nvSpPr>
        <p:spPr>
          <a:xfrm>
            <a:off x="512064" y="6126480"/>
            <a:ext cx="4434840" cy="245223"/>
          </a:xfrm>
        </p:spPr>
        <p:txBody>
          <a:bodyPr anchor="b"/>
          <a:lstStyle>
            <a:lvl1pPr marL="0" indent="0">
              <a:spcAft>
                <a:spcPts val="0"/>
              </a:spcAft>
              <a:buNone/>
              <a:defRPr sz="800">
                <a:solidFill>
                  <a:schemeClr val="bg1">
                    <a:lumMod val="7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p:txBody>
          <a:bodyPr vert="horz"/>
          <a:lstStyle>
            <a:lvl1pPr>
              <a:defRPr>
                <a:solidFill>
                  <a:schemeClr val="bg1"/>
                </a:solidFill>
              </a:defRPr>
            </a:lvl1pPr>
          </a:lstStyle>
          <a:p>
            <a:r>
              <a:rPr lang="en-US" dirty="0"/>
              <a:t>Slide title; Arial 32pt bold, sentence case. This layout accommodates a title that extends downward to a 2nd line.</a:t>
            </a:r>
          </a:p>
        </p:txBody>
      </p:sp>
    </p:spTree>
    <p:extLst>
      <p:ext uri="{BB962C8B-B14F-4D97-AF65-F5344CB8AC3E}">
        <p14:creationId xmlns:p14="http://schemas.microsoft.com/office/powerpoint/2010/main" val="45870658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p:cSld name="Blank Blue">
    <p:bg>
      <p:bgPr>
        <a:solidFill>
          <a:schemeClr val="tx1"/>
        </a:solidFill>
        <a:effectLst/>
      </p:bgPr>
    </p:bg>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F52E6300-EF4B-5D3B-9DCC-FBF2F0789296}"/>
              </a:ext>
            </a:extLst>
          </p:cNvPr>
          <p:cNvGraphicFramePr>
            <a:graphicFrameLocks noChangeAspect="1"/>
          </p:cNvGraphicFramePr>
          <p:nvPr userDrawn="1">
            <p:custDataLst>
              <p:tags r:id="rId1"/>
            </p:custDataLst>
            <p:extLst>
              <p:ext uri="{D42A27DB-BD31-4B8C-83A1-F6EECF244321}">
                <p14:modId xmlns:p14="http://schemas.microsoft.com/office/powerpoint/2010/main" val="1212236098"/>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8" name="Object 7" hidden="1">
                        <a:extLst>
                          <a:ext uri="{FF2B5EF4-FFF2-40B4-BE49-F238E27FC236}">
                            <a16:creationId xmlns:a16="http://schemas.microsoft.com/office/drawing/2014/main" id="{F52E6300-EF4B-5D3B-9DCC-FBF2F0789296}"/>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7" name="Footer Placeholder 5">
            <a:extLst>
              <a:ext uri="{FF2B5EF4-FFF2-40B4-BE49-F238E27FC236}">
                <a16:creationId xmlns:a16="http://schemas.microsoft.com/office/drawing/2014/main" id="{6945D07B-144A-CC91-45E2-61C44DBDAB3D}"/>
              </a:ext>
            </a:extLst>
          </p:cNvPr>
          <p:cNvSpPr txBox="1">
            <a:spLocks/>
          </p:cNvSpPr>
          <p:nvPr userDrawn="1"/>
        </p:nvSpPr>
        <p:spPr>
          <a:xfrm>
            <a:off x="512064" y="6378130"/>
            <a:ext cx="3474720" cy="245223"/>
          </a:xfrm>
          <a:prstGeom prst="rect">
            <a:avLst/>
          </a:prstGeom>
        </p:spPr>
        <p:txBody>
          <a:bodyPr lIns="0" tIns="0" rIns="0" bIns="0" anchor="b"/>
          <a:lstStyle>
            <a:defPPr>
              <a:defRPr lang="en-US"/>
            </a:defPPr>
            <a:lvl1pPr>
              <a:defRPr sz="800">
                <a:solidFill>
                  <a:schemeClr val="bg1">
                    <a:lumMod val="75000"/>
                  </a:schemeClr>
                </a:solidFill>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r>
              <a:rPr lang="en-US" dirty="0"/>
              <a:t>© 2024 Memorial Sloan Kettering Cancer Center, et al. All rights reserved.</a:t>
            </a:r>
          </a:p>
        </p:txBody>
      </p:sp>
      <p:sp>
        <p:nvSpPr>
          <p:cNvPr id="6" name="Slide Number Placeholder 5">
            <a:extLst>
              <a:ext uri="{FF2B5EF4-FFF2-40B4-BE49-F238E27FC236}">
                <a16:creationId xmlns:a16="http://schemas.microsoft.com/office/drawing/2014/main" id="{BE1BF1AE-67E6-D446-9A89-2B8C3A9901F5}"/>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3" name="Footnote Placeholder">
            <a:extLst>
              <a:ext uri="{FF2B5EF4-FFF2-40B4-BE49-F238E27FC236}">
                <a16:creationId xmlns:a16="http://schemas.microsoft.com/office/drawing/2014/main" id="{655ED787-F12D-631F-1084-7D8B646E465E}"/>
              </a:ext>
            </a:extLst>
          </p:cNvPr>
          <p:cNvSpPr>
            <a:spLocks noGrp="1"/>
          </p:cNvSpPr>
          <p:nvPr>
            <p:ph type="body" sz="half" idx="2" hasCustomPrompt="1"/>
          </p:nvPr>
        </p:nvSpPr>
        <p:spPr>
          <a:xfrm>
            <a:off x="512064" y="6126480"/>
            <a:ext cx="4434840" cy="245223"/>
          </a:xfrm>
        </p:spPr>
        <p:txBody>
          <a:bodyPr anchor="b"/>
          <a:lstStyle>
            <a:lvl1pPr marL="0" indent="0">
              <a:spcAft>
                <a:spcPts val="0"/>
              </a:spcAft>
              <a:buNone/>
              <a:defRPr sz="800">
                <a:solidFill>
                  <a:schemeClr val="bg1">
                    <a:lumMod val="7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Tree>
    <p:extLst>
      <p:ext uri="{BB962C8B-B14F-4D97-AF65-F5344CB8AC3E}">
        <p14:creationId xmlns:p14="http://schemas.microsoft.com/office/powerpoint/2010/main" val="22340769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p:cSld name="  ––  ">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ZoneTexte 2">
            <a:extLst>
              <a:ext uri="{FF2B5EF4-FFF2-40B4-BE49-F238E27FC236}">
                <a16:creationId xmlns:a16="http://schemas.microsoft.com/office/drawing/2014/main" id="{9187A733-2828-FF4D-A1DC-7E7D7BF66120}"/>
              </a:ext>
            </a:extLst>
          </p:cNvPr>
          <p:cNvSpPr txBox="1"/>
          <p:nvPr/>
        </p:nvSpPr>
        <p:spPr>
          <a:xfrm>
            <a:off x="2" y="1997839"/>
            <a:ext cx="12191999" cy="2862322"/>
          </a:xfrm>
          <a:prstGeom prst="rect">
            <a:avLst/>
          </a:prstGeom>
          <a:noFill/>
        </p:spPr>
        <p:txBody>
          <a:bodyPr wrap="square" lIns="337500" rIns="337500" rtlCol="0" anchor="ctr" anchorCtr="0">
            <a:spAutoFit/>
          </a:bodyPr>
          <a:lstStyle/>
          <a:p>
            <a:pPr algn="ctr"/>
            <a:r>
              <a:rPr lang="en-CA" sz="9000" i="0" noProof="0" dirty="0">
                <a:solidFill>
                  <a:schemeClr val="tx2"/>
                </a:solidFill>
                <a:latin typeface="+mn-lt"/>
              </a:rPr>
              <a:t>Title and Subtitle-Above layouts</a:t>
            </a:r>
          </a:p>
        </p:txBody>
      </p:sp>
    </p:spTree>
    <p:extLst>
      <p:ext uri="{BB962C8B-B14F-4D97-AF65-F5344CB8AC3E}">
        <p14:creationId xmlns:p14="http://schemas.microsoft.com/office/powerpoint/2010/main" val="6501165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Slide Blue">
    <p:bg>
      <p:bgPr>
        <a:solidFill>
          <a:schemeClr val="tx1"/>
        </a:solidFill>
        <a:effectLst/>
      </p:bgPr>
    </p:bg>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83797639-85AF-C0C6-DA9C-14EA9296FC09}"/>
              </a:ext>
            </a:extLst>
          </p:cNvPr>
          <p:cNvPicPr>
            <a:picLocks noChangeAspect="1"/>
          </p:cNvPicPr>
          <p:nvPr/>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04825" y="5580496"/>
            <a:ext cx="3514129" cy="740664"/>
          </a:xfrm>
          <a:prstGeom prst="rect">
            <a:avLst/>
          </a:prstGeom>
        </p:spPr>
      </p:pic>
      <p:sp>
        <p:nvSpPr>
          <p:cNvPr id="2" name="Title 1"/>
          <p:cNvSpPr>
            <a:spLocks noGrp="1"/>
          </p:cNvSpPr>
          <p:nvPr>
            <p:ph type="ctrTitle" hasCustomPrompt="1"/>
          </p:nvPr>
        </p:nvSpPr>
        <p:spPr>
          <a:xfrm>
            <a:off x="504825" y="1920240"/>
            <a:ext cx="7419975" cy="1508760"/>
          </a:xfrm>
        </p:spPr>
        <p:txBody>
          <a:bodyPr vert="horz" anchor="t"/>
          <a:lstStyle>
            <a:lvl1pPr algn="l">
              <a:defRPr sz="4800" b="1">
                <a:solidFill>
                  <a:schemeClr val="bg1"/>
                </a:solidFill>
              </a:defRPr>
            </a:lvl1pPr>
          </a:lstStyle>
          <a:p>
            <a:r>
              <a:rPr lang="en-US" dirty="0"/>
              <a:t>Click to add </a:t>
            </a:r>
            <a:br>
              <a:rPr lang="en-US" dirty="0"/>
            </a:br>
            <a:r>
              <a:rPr lang="en-US" dirty="0"/>
              <a:t>presentation title</a:t>
            </a:r>
          </a:p>
        </p:txBody>
      </p:sp>
      <p:sp>
        <p:nvSpPr>
          <p:cNvPr id="6" name="Text Placeholder 5">
            <a:extLst>
              <a:ext uri="{FF2B5EF4-FFF2-40B4-BE49-F238E27FC236}">
                <a16:creationId xmlns:a16="http://schemas.microsoft.com/office/drawing/2014/main" id="{1DA2E778-C602-5B40-8E0C-1BAE808E3694}"/>
              </a:ext>
            </a:extLst>
          </p:cNvPr>
          <p:cNvSpPr>
            <a:spLocks noGrp="1"/>
          </p:cNvSpPr>
          <p:nvPr>
            <p:ph type="body" sz="quarter" idx="12" hasCustomPrompt="1"/>
          </p:nvPr>
        </p:nvSpPr>
        <p:spPr>
          <a:xfrm>
            <a:off x="504825" y="4389120"/>
            <a:ext cx="3505201" cy="457200"/>
          </a:xfrm>
        </p:spPr>
        <p:txBody>
          <a:bodyPr/>
          <a:lstStyle>
            <a:lvl1pPr>
              <a:defRPr sz="1400">
                <a:solidFill>
                  <a:schemeClr val="accent2"/>
                </a:solidFill>
              </a:defRPr>
            </a:lvl1pPr>
            <a:lvl2pPr marL="0" indent="0">
              <a:buNone/>
              <a:defRPr sz="18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stStyle>
          <a:p>
            <a:pPr lvl="0"/>
            <a:r>
              <a:rPr lang="en-US" dirty="0"/>
              <a:t>Month 00, 20XX</a:t>
            </a:r>
          </a:p>
        </p:txBody>
      </p:sp>
      <p:sp>
        <p:nvSpPr>
          <p:cNvPr id="12" name="Text Placeholder 5">
            <a:extLst>
              <a:ext uri="{FF2B5EF4-FFF2-40B4-BE49-F238E27FC236}">
                <a16:creationId xmlns:a16="http://schemas.microsoft.com/office/drawing/2014/main" id="{E99B368D-17E0-1440-9448-41A42D5E6456}"/>
              </a:ext>
            </a:extLst>
          </p:cNvPr>
          <p:cNvSpPr>
            <a:spLocks noGrp="1"/>
          </p:cNvSpPr>
          <p:nvPr>
            <p:ph type="body" sz="quarter" idx="13" hasCustomPrompt="1"/>
          </p:nvPr>
        </p:nvSpPr>
        <p:spPr>
          <a:xfrm>
            <a:off x="504823" y="3566160"/>
            <a:ext cx="7419975" cy="549249"/>
          </a:xfrm>
        </p:spPr>
        <p:txBody>
          <a:bodyPr/>
          <a:lstStyle>
            <a:lvl1pPr>
              <a:defRPr sz="3200">
                <a:solidFill>
                  <a:schemeClr val="accent2"/>
                </a:solidFill>
              </a:defRPr>
            </a:lvl1pPr>
            <a:lvl2pPr marL="0" indent="0">
              <a:buNone/>
              <a:defRPr sz="18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stStyle>
          <a:p>
            <a:pPr lvl="0"/>
            <a:r>
              <a:rPr lang="en-US" dirty="0"/>
              <a:t>Click to add subtitle</a:t>
            </a:r>
          </a:p>
        </p:txBody>
      </p:sp>
    </p:spTree>
    <p:extLst>
      <p:ext uri="{BB962C8B-B14F-4D97-AF65-F5344CB8AC3E}">
        <p14:creationId xmlns:p14="http://schemas.microsoft.com/office/powerpoint/2010/main" val="142215737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Subtitle-A + Content">
    <p:spTree>
      <p:nvGrpSpPr>
        <p:cNvPr id="1" name=""/>
        <p:cNvGrpSpPr/>
        <p:nvPr/>
      </p:nvGrpSpPr>
      <p:grpSpPr>
        <a:xfrm>
          <a:off x="0" y="0"/>
          <a:ext cx="0" cy="0"/>
          <a:chOff x="0" y="0"/>
          <a:chExt cx="0" cy="0"/>
        </a:xfrm>
      </p:grpSpPr>
      <p:sp>
        <p:nvSpPr>
          <p:cNvPr id="9" name="Slide Number Placeholder 8">
            <a:extLst>
              <a:ext uri="{FF2B5EF4-FFF2-40B4-BE49-F238E27FC236}">
                <a16:creationId xmlns:a16="http://schemas.microsoft.com/office/drawing/2014/main" id="{000755A1-263A-3047-860B-B811081C9CD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4" name="Footnote Placeholder">
            <a:extLst>
              <a:ext uri="{FF2B5EF4-FFF2-40B4-BE49-F238E27FC236}">
                <a16:creationId xmlns:a16="http://schemas.microsoft.com/office/drawing/2014/main" id="{A85776F7-F55C-24B4-4B4E-F8397D17AEB3}"/>
              </a:ext>
            </a:extLst>
          </p:cNvPr>
          <p:cNvSpPr>
            <a:spLocks noGrp="1"/>
          </p:cNvSpPr>
          <p:nvPr>
            <p:ph type="body" sz="half" idx="2" hasCustomPrompt="1"/>
          </p:nvPr>
        </p:nvSpPr>
        <p:spPr>
          <a:xfrm>
            <a:off x="512064" y="6126480"/>
            <a:ext cx="4434840" cy="245223"/>
          </a:xfrm>
        </p:spPr>
        <p:txBody>
          <a:bodyPr anchor="b"/>
          <a:lstStyle>
            <a:lvl1pPr marL="0" indent="0">
              <a:spcAft>
                <a:spcPts val="0"/>
              </a:spcAft>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a:xfrm>
            <a:off x="512063" y="815787"/>
            <a:ext cx="11184423" cy="555813"/>
          </a:xfrm>
        </p:spPr>
        <p:txBody>
          <a:bodyPr vert="horz"/>
          <a:lstStyle/>
          <a:p>
            <a:r>
              <a:rPr lang="en-US" dirty="0"/>
              <a:t>Slide title; Arial 32pt bold, sentence case (1 line)</a:t>
            </a:r>
          </a:p>
        </p:txBody>
      </p:sp>
      <p:sp>
        <p:nvSpPr>
          <p:cNvPr id="11" name="Text Placeholder 2">
            <a:extLst>
              <a:ext uri="{FF2B5EF4-FFF2-40B4-BE49-F238E27FC236}">
                <a16:creationId xmlns:a16="http://schemas.microsoft.com/office/drawing/2014/main" id="{D6C7144E-2BC5-BB49-A627-9076B48806A8}"/>
              </a:ext>
            </a:extLst>
          </p:cNvPr>
          <p:cNvSpPr>
            <a:spLocks noGrp="1"/>
          </p:cNvSpPr>
          <p:nvPr>
            <p:ph type="body" idx="12" hasCustomPrompt="1"/>
          </p:nvPr>
        </p:nvSpPr>
        <p:spPr>
          <a:xfrm>
            <a:off x="512064" y="421340"/>
            <a:ext cx="11184422" cy="295276"/>
          </a:xfrm>
        </p:spPr>
        <p:txBody>
          <a:bodyPr anchor="b"/>
          <a:lstStyle>
            <a:lvl1pPr marL="0" indent="0">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Slide subtitle; Arial 20pt bold, sentence case (1 line)</a:t>
            </a:r>
          </a:p>
        </p:txBody>
      </p:sp>
      <p:sp>
        <p:nvSpPr>
          <p:cNvPr id="3" name="Content Placeholder 2"/>
          <p:cNvSpPr>
            <a:spLocks noGrp="1"/>
          </p:cNvSpPr>
          <p:nvPr>
            <p:ph idx="1" hasCustomPrompt="1"/>
          </p:nvPr>
        </p:nvSpPr>
        <p:spPr/>
        <p:txBody>
          <a:body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70553176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Subtitle-A + Two Content">
    <p:spTree>
      <p:nvGrpSpPr>
        <p:cNvPr id="1" name=""/>
        <p:cNvGrpSpPr/>
        <p:nvPr/>
      </p:nvGrpSpPr>
      <p:grpSpPr>
        <a:xfrm>
          <a:off x="0" y="0"/>
          <a:ext cx="0" cy="0"/>
          <a:chOff x="0" y="0"/>
          <a:chExt cx="0" cy="0"/>
        </a:xfrm>
      </p:grpSpPr>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5" name="Footnote Placeholder">
            <a:extLst>
              <a:ext uri="{FF2B5EF4-FFF2-40B4-BE49-F238E27FC236}">
                <a16:creationId xmlns:a16="http://schemas.microsoft.com/office/drawing/2014/main" id="{C05F004E-42E9-8DA6-1AF6-E02E0EE5D0B2}"/>
              </a:ext>
            </a:extLst>
          </p:cNvPr>
          <p:cNvSpPr>
            <a:spLocks noGrp="1"/>
          </p:cNvSpPr>
          <p:nvPr>
            <p:ph type="body" sz="half" idx="14" hasCustomPrompt="1"/>
          </p:nvPr>
        </p:nvSpPr>
        <p:spPr>
          <a:xfrm>
            <a:off x="512064" y="6126480"/>
            <a:ext cx="4434840" cy="245223"/>
          </a:xfrm>
        </p:spPr>
        <p:txBody>
          <a:bodyPr anchor="b"/>
          <a:lstStyle>
            <a:lvl1pPr marL="0" indent="0">
              <a:spcAft>
                <a:spcPts val="0"/>
              </a:spcAft>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a:xfrm>
            <a:off x="512063" y="815787"/>
            <a:ext cx="11184423" cy="555813"/>
          </a:xfrm>
        </p:spPr>
        <p:txBody>
          <a:bodyPr vert="horz"/>
          <a:lstStyle/>
          <a:p>
            <a:r>
              <a:rPr lang="en-US" dirty="0"/>
              <a:t>Slide title; Arial 32pt bold, sentence case (1 line)</a:t>
            </a:r>
          </a:p>
        </p:txBody>
      </p:sp>
      <p:sp>
        <p:nvSpPr>
          <p:cNvPr id="11" name="Text Placeholder 2">
            <a:extLst>
              <a:ext uri="{FF2B5EF4-FFF2-40B4-BE49-F238E27FC236}">
                <a16:creationId xmlns:a16="http://schemas.microsoft.com/office/drawing/2014/main" id="{D75F0135-B47D-BE40-8017-A3CF8C838B58}"/>
              </a:ext>
            </a:extLst>
          </p:cNvPr>
          <p:cNvSpPr>
            <a:spLocks noGrp="1"/>
          </p:cNvSpPr>
          <p:nvPr>
            <p:ph type="body" idx="13" hasCustomPrompt="1"/>
          </p:nvPr>
        </p:nvSpPr>
        <p:spPr>
          <a:xfrm>
            <a:off x="512064" y="421340"/>
            <a:ext cx="11184422" cy="295276"/>
          </a:xfrm>
        </p:spPr>
        <p:txBody>
          <a:bodyPr anchor="b"/>
          <a:lstStyle>
            <a:lvl1pPr marL="0" indent="0">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Slide subtitle; Arial 20pt bold, sentence case (1 line)</a:t>
            </a:r>
          </a:p>
        </p:txBody>
      </p:sp>
      <p:sp>
        <p:nvSpPr>
          <p:cNvPr id="3" name="Content Placeholder 2"/>
          <p:cNvSpPr>
            <a:spLocks noGrp="1"/>
          </p:cNvSpPr>
          <p:nvPr>
            <p:ph sz="half" idx="1" hasCustomPrompt="1"/>
          </p:nvPr>
        </p:nvSpPr>
        <p:spPr>
          <a:xfrm>
            <a:off x="512063" y="1698625"/>
            <a:ext cx="5350855" cy="4406900"/>
          </a:xfrm>
        </p:spPr>
        <p:txBody>
          <a:body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hasCustomPrompt="1"/>
          </p:nvPr>
        </p:nvSpPr>
        <p:spPr>
          <a:xfrm>
            <a:off x="6349019" y="1698625"/>
            <a:ext cx="5350855" cy="4406900"/>
          </a:xfrm>
        </p:spPr>
        <p:txBody>
          <a:body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15150449"/>
      </p:ext>
    </p:extLst>
  </p:cSld>
  <p:clrMapOvr>
    <a:masterClrMapping/>
  </p:clrMapOvr>
  <p:extLst>
    <p:ext uri="{DCECCB84-F9BA-43D5-87BE-67443E8EF086}">
      <p15:sldGuideLst xmlns:p15="http://schemas.microsoft.com/office/powerpoint/2012/main">
        <p15:guide id="1" pos="3696">
          <p15:clr>
            <a:srgbClr val="FBAE40"/>
          </p15:clr>
        </p15:guide>
        <p15:guide id="2" pos="3994">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Subtitle-A + Content Half Pag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A256062-B5BB-6048-9E24-6C230ACEACFF}"/>
              </a:ext>
            </a:extLst>
          </p:cNvPr>
          <p:cNvSpPr/>
          <p:nvPr/>
        </p:nvSpPr>
        <p:spPr>
          <a:xfrm>
            <a:off x="6096001" y="0"/>
            <a:ext cx="6096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Footnote Placeholder">
            <a:extLst>
              <a:ext uri="{FF2B5EF4-FFF2-40B4-BE49-F238E27FC236}">
                <a16:creationId xmlns:a16="http://schemas.microsoft.com/office/drawing/2014/main" id="{B79D3483-A555-06EF-FD11-8E889FBB4DD6}"/>
              </a:ext>
            </a:extLst>
          </p:cNvPr>
          <p:cNvSpPr>
            <a:spLocks noGrp="1"/>
          </p:cNvSpPr>
          <p:nvPr>
            <p:ph type="body" sz="half" idx="2" hasCustomPrompt="1"/>
          </p:nvPr>
        </p:nvSpPr>
        <p:spPr>
          <a:xfrm>
            <a:off x="512062" y="6126480"/>
            <a:ext cx="4434840" cy="245223"/>
          </a:xfrm>
        </p:spPr>
        <p:txBody>
          <a:bodyPr anchor="b"/>
          <a:lstStyle>
            <a:lvl1pPr marL="0" indent="0">
              <a:spcAft>
                <a:spcPts val="0"/>
              </a:spcAft>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pPr/>
              <a:t>‹#›</a:t>
            </a:fld>
            <a:endParaRPr lang="en-US"/>
          </a:p>
        </p:txBody>
      </p:sp>
      <p:sp>
        <p:nvSpPr>
          <p:cNvPr id="13" name="Triangle 12">
            <a:extLst>
              <a:ext uri="{FF2B5EF4-FFF2-40B4-BE49-F238E27FC236}">
                <a16:creationId xmlns:a16="http://schemas.microsoft.com/office/drawing/2014/main" id="{CD4D23E9-F985-964A-8260-25166ABD836C}"/>
              </a:ext>
            </a:extLst>
          </p:cNvPr>
          <p:cNvSpPr/>
          <p:nvPr/>
        </p:nvSpPr>
        <p:spPr>
          <a:xfrm rot="5400000">
            <a:off x="5899286" y="3271798"/>
            <a:ext cx="685800" cy="314404"/>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512064" y="815787"/>
            <a:ext cx="5126736" cy="555813"/>
          </a:xfrm>
        </p:spPr>
        <p:txBody>
          <a:bodyPr vert="horz"/>
          <a:lstStyle/>
          <a:p>
            <a:r>
              <a:rPr lang="en-US" dirty="0"/>
              <a:t>Slide title; short (1 line)</a:t>
            </a:r>
          </a:p>
        </p:txBody>
      </p:sp>
      <p:sp>
        <p:nvSpPr>
          <p:cNvPr id="11" name="Text Placeholder 2">
            <a:extLst>
              <a:ext uri="{FF2B5EF4-FFF2-40B4-BE49-F238E27FC236}">
                <a16:creationId xmlns:a16="http://schemas.microsoft.com/office/drawing/2014/main" id="{D75F0135-B47D-BE40-8017-A3CF8C838B58}"/>
              </a:ext>
            </a:extLst>
          </p:cNvPr>
          <p:cNvSpPr>
            <a:spLocks noGrp="1"/>
          </p:cNvSpPr>
          <p:nvPr>
            <p:ph type="body" idx="13" hasCustomPrompt="1"/>
          </p:nvPr>
        </p:nvSpPr>
        <p:spPr>
          <a:xfrm>
            <a:off x="512064" y="421340"/>
            <a:ext cx="5126736" cy="295276"/>
          </a:xfrm>
        </p:spPr>
        <p:txBody>
          <a:bodyPr anchor="b"/>
          <a:lstStyle>
            <a:lvl1pPr marL="0" indent="0">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Slide subtitle; short (1 line)</a:t>
            </a:r>
          </a:p>
        </p:txBody>
      </p:sp>
      <p:sp>
        <p:nvSpPr>
          <p:cNvPr id="3" name="Content Placeholder 2"/>
          <p:cNvSpPr>
            <a:spLocks noGrp="1"/>
          </p:cNvSpPr>
          <p:nvPr>
            <p:ph sz="half" idx="1" hasCustomPrompt="1"/>
          </p:nvPr>
        </p:nvSpPr>
        <p:spPr>
          <a:xfrm>
            <a:off x="512064" y="1698625"/>
            <a:ext cx="5126736" cy="4406900"/>
          </a:xfrm>
        </p:spPr>
        <p:txBody>
          <a:body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113405357"/>
      </p:ext>
    </p:extLst>
  </p:cSld>
  <p:clrMapOvr>
    <a:masterClrMapping/>
  </p:clrMapOvr>
  <p:extLst>
    <p:ext uri="{DCECCB84-F9BA-43D5-87BE-67443E8EF086}">
      <p15:sldGuideLst xmlns:p15="http://schemas.microsoft.com/office/powerpoint/2012/main">
        <p15:guide id="1" pos="3552">
          <p15:clr>
            <a:srgbClr val="FBAE40"/>
          </p15:clr>
        </p15:guide>
        <p15:guide id="2" pos="4272">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Subtitle-A + Three Content">
    <p:spTree>
      <p:nvGrpSpPr>
        <p:cNvPr id="1" name=""/>
        <p:cNvGrpSpPr/>
        <p:nvPr/>
      </p:nvGrpSpPr>
      <p:grpSpPr>
        <a:xfrm>
          <a:off x="0" y="0"/>
          <a:ext cx="0" cy="0"/>
          <a:chOff x="0" y="0"/>
          <a:chExt cx="0" cy="0"/>
        </a:xfrm>
      </p:grpSpPr>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5" name="Footnote Placeholder">
            <a:extLst>
              <a:ext uri="{FF2B5EF4-FFF2-40B4-BE49-F238E27FC236}">
                <a16:creationId xmlns:a16="http://schemas.microsoft.com/office/drawing/2014/main" id="{1E86CC5D-B612-05BA-0570-FAE141D9C518}"/>
              </a:ext>
            </a:extLst>
          </p:cNvPr>
          <p:cNvSpPr>
            <a:spLocks noGrp="1"/>
          </p:cNvSpPr>
          <p:nvPr>
            <p:ph type="body" sz="half" idx="15" hasCustomPrompt="1"/>
          </p:nvPr>
        </p:nvSpPr>
        <p:spPr>
          <a:xfrm>
            <a:off x="512064" y="6126480"/>
            <a:ext cx="4434840" cy="245223"/>
          </a:xfrm>
        </p:spPr>
        <p:txBody>
          <a:bodyPr anchor="b"/>
          <a:lstStyle>
            <a:lvl1pPr marL="0" indent="0">
              <a:spcAft>
                <a:spcPts val="0"/>
              </a:spcAft>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a:xfrm>
            <a:off x="512063" y="815787"/>
            <a:ext cx="11184423" cy="555813"/>
          </a:xfrm>
        </p:spPr>
        <p:txBody>
          <a:bodyPr vert="horz"/>
          <a:lstStyle/>
          <a:p>
            <a:r>
              <a:rPr lang="en-US" dirty="0"/>
              <a:t>Slide title; Arial 32pt bold, sentence case (1 line)</a:t>
            </a:r>
          </a:p>
        </p:txBody>
      </p:sp>
      <p:sp>
        <p:nvSpPr>
          <p:cNvPr id="11" name="Text Placeholder 2">
            <a:extLst>
              <a:ext uri="{FF2B5EF4-FFF2-40B4-BE49-F238E27FC236}">
                <a16:creationId xmlns:a16="http://schemas.microsoft.com/office/drawing/2014/main" id="{09B89761-8DE0-C74E-8229-82DCFB7CCA0E}"/>
              </a:ext>
            </a:extLst>
          </p:cNvPr>
          <p:cNvSpPr>
            <a:spLocks noGrp="1"/>
          </p:cNvSpPr>
          <p:nvPr>
            <p:ph type="body" idx="14" hasCustomPrompt="1"/>
          </p:nvPr>
        </p:nvSpPr>
        <p:spPr>
          <a:xfrm>
            <a:off x="512064" y="421340"/>
            <a:ext cx="11184422" cy="295276"/>
          </a:xfrm>
        </p:spPr>
        <p:txBody>
          <a:bodyPr anchor="b"/>
          <a:lstStyle>
            <a:lvl1pPr marL="0" indent="0">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Slide subtitle; Arial 20pt bold, sentence case (1 line)</a:t>
            </a:r>
          </a:p>
        </p:txBody>
      </p:sp>
      <p:sp>
        <p:nvSpPr>
          <p:cNvPr id="3" name="Content Placeholder 2"/>
          <p:cNvSpPr>
            <a:spLocks noGrp="1"/>
          </p:cNvSpPr>
          <p:nvPr>
            <p:ph sz="half" idx="1" hasCustomPrompt="1"/>
          </p:nvPr>
        </p:nvSpPr>
        <p:spPr>
          <a:xfrm>
            <a:off x="512063" y="1698625"/>
            <a:ext cx="3411513" cy="4406900"/>
          </a:xfrm>
        </p:spPr>
        <p:txBody>
          <a:body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hasCustomPrompt="1"/>
          </p:nvPr>
        </p:nvSpPr>
        <p:spPr>
          <a:xfrm>
            <a:off x="4390247" y="1698625"/>
            <a:ext cx="3421479" cy="4406900"/>
          </a:xfrm>
        </p:spPr>
        <p:txBody>
          <a:body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3">
            <a:extLst>
              <a:ext uri="{FF2B5EF4-FFF2-40B4-BE49-F238E27FC236}">
                <a16:creationId xmlns:a16="http://schemas.microsoft.com/office/drawing/2014/main" id="{E0497FFB-B6FA-9D4E-B0A9-2B64230540B2}"/>
              </a:ext>
            </a:extLst>
          </p:cNvPr>
          <p:cNvSpPr>
            <a:spLocks noGrp="1"/>
          </p:cNvSpPr>
          <p:nvPr>
            <p:ph sz="half" idx="13" hasCustomPrompt="1"/>
          </p:nvPr>
        </p:nvSpPr>
        <p:spPr>
          <a:xfrm>
            <a:off x="8278396" y="1698625"/>
            <a:ext cx="3421479" cy="4406900"/>
          </a:xfrm>
        </p:spPr>
        <p:txBody>
          <a:body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801351005"/>
      </p:ext>
    </p:extLst>
  </p:cSld>
  <p:clrMapOvr>
    <a:masterClrMapping/>
  </p:clrMapOvr>
  <p:extLst>
    <p:ext uri="{DCECCB84-F9BA-43D5-87BE-67443E8EF086}">
      <p15:sldGuideLst xmlns:p15="http://schemas.microsoft.com/office/powerpoint/2012/main">
        <p15:guide id="1" pos="2472">
          <p15:clr>
            <a:srgbClr val="FBAE40"/>
          </p15:clr>
        </p15:guide>
        <p15:guide id="2" pos="2760">
          <p15:clr>
            <a:srgbClr val="FBAE40"/>
          </p15:clr>
        </p15:guide>
        <p15:guide id="3" pos="4920">
          <p15:clr>
            <a:srgbClr val="FBAE40"/>
          </p15:clr>
        </p15:guide>
        <p15:guide id="4" pos="5208">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Subtitle-A + Four Content">
    <p:spTree>
      <p:nvGrpSpPr>
        <p:cNvPr id="1" name=""/>
        <p:cNvGrpSpPr/>
        <p:nvPr/>
      </p:nvGrpSpPr>
      <p:grpSpPr>
        <a:xfrm>
          <a:off x="0" y="0"/>
          <a:ext cx="0" cy="0"/>
          <a:chOff x="0" y="0"/>
          <a:chExt cx="0" cy="0"/>
        </a:xfrm>
      </p:grpSpPr>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5" name="Footnote Placeholder">
            <a:extLst>
              <a:ext uri="{FF2B5EF4-FFF2-40B4-BE49-F238E27FC236}">
                <a16:creationId xmlns:a16="http://schemas.microsoft.com/office/drawing/2014/main" id="{5D8A271C-860B-943F-206E-92992AF1BAC4}"/>
              </a:ext>
            </a:extLst>
          </p:cNvPr>
          <p:cNvSpPr>
            <a:spLocks noGrp="1"/>
          </p:cNvSpPr>
          <p:nvPr>
            <p:ph type="body" sz="half" idx="16" hasCustomPrompt="1"/>
          </p:nvPr>
        </p:nvSpPr>
        <p:spPr>
          <a:xfrm>
            <a:off x="512064" y="6126480"/>
            <a:ext cx="4434840" cy="245223"/>
          </a:xfrm>
        </p:spPr>
        <p:txBody>
          <a:bodyPr anchor="b"/>
          <a:lstStyle>
            <a:lvl1pPr marL="0" indent="0">
              <a:spcAft>
                <a:spcPts val="0"/>
              </a:spcAft>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a:xfrm>
            <a:off x="512063" y="815787"/>
            <a:ext cx="11184423" cy="555813"/>
          </a:xfrm>
        </p:spPr>
        <p:txBody>
          <a:bodyPr vert="horz"/>
          <a:lstStyle/>
          <a:p>
            <a:r>
              <a:rPr lang="en-US" dirty="0"/>
              <a:t>Slide title; Arial 32pt bold, sentence case (1 line)</a:t>
            </a:r>
          </a:p>
        </p:txBody>
      </p:sp>
      <p:sp>
        <p:nvSpPr>
          <p:cNvPr id="13" name="Text Placeholder 2">
            <a:extLst>
              <a:ext uri="{FF2B5EF4-FFF2-40B4-BE49-F238E27FC236}">
                <a16:creationId xmlns:a16="http://schemas.microsoft.com/office/drawing/2014/main" id="{8F05DDA7-2CBD-E44C-A62E-E1C57509DCA3}"/>
              </a:ext>
            </a:extLst>
          </p:cNvPr>
          <p:cNvSpPr>
            <a:spLocks noGrp="1"/>
          </p:cNvSpPr>
          <p:nvPr>
            <p:ph type="body" idx="15" hasCustomPrompt="1"/>
          </p:nvPr>
        </p:nvSpPr>
        <p:spPr>
          <a:xfrm>
            <a:off x="512064" y="421340"/>
            <a:ext cx="11184422" cy="295276"/>
          </a:xfrm>
        </p:spPr>
        <p:txBody>
          <a:bodyPr anchor="b"/>
          <a:lstStyle>
            <a:lvl1pPr marL="0" indent="0">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Slide subtitle; Arial 20pt bold, sentence case (1 line)</a:t>
            </a:r>
          </a:p>
        </p:txBody>
      </p:sp>
      <p:sp>
        <p:nvSpPr>
          <p:cNvPr id="3" name="Content Placeholder 2"/>
          <p:cNvSpPr>
            <a:spLocks noGrp="1"/>
          </p:cNvSpPr>
          <p:nvPr>
            <p:ph sz="half" idx="1" hasCustomPrompt="1"/>
          </p:nvPr>
        </p:nvSpPr>
        <p:spPr>
          <a:xfrm>
            <a:off x="512063" y="1698625"/>
            <a:ext cx="2512665" cy="4406900"/>
          </a:xfrm>
        </p:spPr>
        <p:txBody>
          <a:bodyPr/>
          <a:lstStyle>
            <a:lvl1pPr>
              <a:defRPr sz="1400"/>
            </a:lvl1pPr>
            <a:lvl2pPr>
              <a:defRPr sz="1400"/>
            </a:lvl2pPr>
            <a:lvl3pPr>
              <a:defRPr sz="1400"/>
            </a:lvl3pPr>
            <a:lvl4pPr>
              <a:defRPr sz="1400"/>
            </a:lvl4pPr>
            <a:lvl5pPr>
              <a:defRPr sz="1400"/>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hasCustomPrompt="1"/>
          </p:nvPr>
        </p:nvSpPr>
        <p:spPr>
          <a:xfrm>
            <a:off x="3394922" y="1698625"/>
            <a:ext cx="2522219" cy="4406900"/>
          </a:xfrm>
        </p:spPr>
        <p:txBody>
          <a:bodyPr/>
          <a:lstStyle>
            <a:lvl1pPr>
              <a:defRPr sz="1400"/>
            </a:lvl1pPr>
            <a:lvl2pPr>
              <a:defRPr sz="1400"/>
            </a:lvl2pPr>
            <a:lvl3pPr>
              <a:defRPr sz="1400"/>
            </a:lvl3pPr>
            <a:lvl4pPr>
              <a:defRPr sz="1400"/>
            </a:lvl4pPr>
            <a:lvl5pPr>
              <a:defRPr sz="1400"/>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3">
            <a:extLst>
              <a:ext uri="{FF2B5EF4-FFF2-40B4-BE49-F238E27FC236}">
                <a16:creationId xmlns:a16="http://schemas.microsoft.com/office/drawing/2014/main" id="{E0497FFB-B6FA-9D4E-B0A9-2B64230540B2}"/>
              </a:ext>
            </a:extLst>
          </p:cNvPr>
          <p:cNvSpPr>
            <a:spLocks noGrp="1"/>
          </p:cNvSpPr>
          <p:nvPr>
            <p:ph sz="half" idx="13" hasCustomPrompt="1"/>
          </p:nvPr>
        </p:nvSpPr>
        <p:spPr>
          <a:xfrm>
            <a:off x="6287335" y="1698625"/>
            <a:ext cx="2516188" cy="4406900"/>
          </a:xfrm>
        </p:spPr>
        <p:txBody>
          <a:bodyPr/>
          <a:lstStyle>
            <a:lvl1pPr>
              <a:defRPr sz="1400"/>
            </a:lvl1pPr>
            <a:lvl2pPr>
              <a:defRPr sz="1400"/>
            </a:lvl2pPr>
            <a:lvl3pPr>
              <a:defRPr sz="1400"/>
            </a:lvl3pPr>
            <a:lvl4pPr>
              <a:defRPr sz="1400"/>
            </a:lvl4pPr>
            <a:lvl5pPr>
              <a:defRPr sz="1400"/>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3">
            <a:extLst>
              <a:ext uri="{FF2B5EF4-FFF2-40B4-BE49-F238E27FC236}">
                <a16:creationId xmlns:a16="http://schemas.microsoft.com/office/drawing/2014/main" id="{5723D646-D659-4940-866D-282EF0E20D7A}"/>
              </a:ext>
            </a:extLst>
          </p:cNvPr>
          <p:cNvSpPr>
            <a:spLocks noGrp="1"/>
          </p:cNvSpPr>
          <p:nvPr>
            <p:ph sz="half" idx="14" hasCustomPrompt="1"/>
          </p:nvPr>
        </p:nvSpPr>
        <p:spPr>
          <a:xfrm>
            <a:off x="9173716" y="1698625"/>
            <a:ext cx="2516188" cy="4406900"/>
          </a:xfrm>
        </p:spPr>
        <p:txBody>
          <a:bodyPr/>
          <a:lstStyle>
            <a:lvl1pPr>
              <a:defRPr sz="1400"/>
            </a:lvl1pPr>
            <a:lvl2pPr>
              <a:defRPr sz="1400"/>
            </a:lvl2pPr>
            <a:lvl3pPr>
              <a:defRPr sz="1400"/>
            </a:lvl3pPr>
            <a:lvl4pPr>
              <a:defRPr sz="1400"/>
            </a:lvl4pPr>
            <a:lvl5pPr>
              <a:defRPr sz="1400"/>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642872672"/>
      </p:ext>
    </p:extLst>
  </p:cSld>
  <p:clrMapOvr>
    <a:masterClrMapping/>
  </p:clrMapOvr>
  <p:extLst>
    <p:ext uri="{DCECCB84-F9BA-43D5-87BE-67443E8EF086}">
      <p15:sldGuideLst xmlns:p15="http://schemas.microsoft.com/office/powerpoint/2012/main">
        <p15:guide id="1" pos="1896">
          <p15:clr>
            <a:srgbClr val="FBAE40"/>
          </p15:clr>
        </p15:guide>
        <p15:guide id="2" pos="2136">
          <p15:clr>
            <a:srgbClr val="FBAE40"/>
          </p15:clr>
        </p15:guide>
        <p15:guide id="3" pos="5545">
          <p15:clr>
            <a:srgbClr val="FBAE40"/>
          </p15:clr>
        </p15:guide>
        <p15:guide id="4" pos="5777">
          <p15:clr>
            <a:srgbClr val="FBAE40"/>
          </p15:clr>
        </p15:guide>
        <p15:guide id="5" pos="3720">
          <p15:clr>
            <a:srgbClr val="FBAE40"/>
          </p15:clr>
        </p15:guide>
        <p15:guide id="6" pos="3960">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Subtitle-A + Title Only">
    <p:spTree>
      <p:nvGrpSpPr>
        <p:cNvPr id="1" name=""/>
        <p:cNvGrpSpPr/>
        <p:nvPr/>
      </p:nvGrpSpPr>
      <p:grpSpPr>
        <a:xfrm>
          <a:off x="0" y="0"/>
          <a:ext cx="0" cy="0"/>
          <a:chOff x="0" y="0"/>
          <a:chExt cx="0" cy="0"/>
        </a:xfrm>
      </p:grpSpPr>
      <p:sp>
        <p:nvSpPr>
          <p:cNvPr id="8" name="Slide Number Placeholder 7">
            <a:extLst>
              <a:ext uri="{FF2B5EF4-FFF2-40B4-BE49-F238E27FC236}">
                <a16:creationId xmlns:a16="http://schemas.microsoft.com/office/drawing/2014/main" id="{82389133-8F79-AF42-B505-8A150931C3C6}"/>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3" name="Footnote Placeholder">
            <a:extLst>
              <a:ext uri="{FF2B5EF4-FFF2-40B4-BE49-F238E27FC236}">
                <a16:creationId xmlns:a16="http://schemas.microsoft.com/office/drawing/2014/main" id="{0FACF013-7D07-2804-9304-F34EB58F42D5}"/>
              </a:ext>
            </a:extLst>
          </p:cNvPr>
          <p:cNvSpPr>
            <a:spLocks noGrp="1"/>
          </p:cNvSpPr>
          <p:nvPr>
            <p:ph type="body" sz="half" idx="2" hasCustomPrompt="1"/>
          </p:nvPr>
        </p:nvSpPr>
        <p:spPr>
          <a:xfrm>
            <a:off x="512064" y="6126480"/>
            <a:ext cx="4434840" cy="245223"/>
          </a:xfrm>
        </p:spPr>
        <p:txBody>
          <a:bodyPr anchor="b"/>
          <a:lstStyle>
            <a:lvl1pPr marL="0" indent="0">
              <a:spcAft>
                <a:spcPts val="0"/>
              </a:spcAft>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a:xfrm>
            <a:off x="512063" y="815787"/>
            <a:ext cx="11184423" cy="555813"/>
          </a:xfrm>
        </p:spPr>
        <p:txBody>
          <a:bodyPr vert="horz"/>
          <a:lstStyle/>
          <a:p>
            <a:r>
              <a:rPr lang="en-US" dirty="0"/>
              <a:t>Slide title; Arial 32pt bold, sentence case (1 line)</a:t>
            </a:r>
          </a:p>
        </p:txBody>
      </p:sp>
      <p:sp>
        <p:nvSpPr>
          <p:cNvPr id="10" name="Text Placeholder 2">
            <a:extLst>
              <a:ext uri="{FF2B5EF4-FFF2-40B4-BE49-F238E27FC236}">
                <a16:creationId xmlns:a16="http://schemas.microsoft.com/office/drawing/2014/main" id="{A96AF473-C2CF-6B47-84F7-6E0E41A10BCD}"/>
              </a:ext>
            </a:extLst>
          </p:cNvPr>
          <p:cNvSpPr>
            <a:spLocks noGrp="1"/>
          </p:cNvSpPr>
          <p:nvPr>
            <p:ph type="body" idx="12" hasCustomPrompt="1"/>
          </p:nvPr>
        </p:nvSpPr>
        <p:spPr>
          <a:xfrm>
            <a:off x="512064" y="421340"/>
            <a:ext cx="11184422" cy="295276"/>
          </a:xfrm>
        </p:spPr>
        <p:txBody>
          <a:bodyPr anchor="b"/>
          <a:lstStyle>
            <a:lvl1pPr marL="0" indent="0">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Slide subtitle; Arial 20pt bold, sentence case (1 line)</a:t>
            </a:r>
          </a:p>
        </p:txBody>
      </p:sp>
    </p:spTree>
    <p:extLst>
      <p:ext uri="{BB962C8B-B14F-4D97-AF65-F5344CB8AC3E}">
        <p14:creationId xmlns:p14="http://schemas.microsoft.com/office/powerpoint/2010/main" val="231975400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Subtitle-A + Title Only Light Blue">
    <p:bg>
      <p:bgPr>
        <a:solidFill>
          <a:srgbClr val="F0F7FF"/>
        </a:solidFill>
        <a:effectLst/>
      </p:bgPr>
    </p:bg>
    <p:spTree>
      <p:nvGrpSpPr>
        <p:cNvPr id="1" name=""/>
        <p:cNvGrpSpPr/>
        <p:nvPr/>
      </p:nvGrpSpPr>
      <p:grpSpPr>
        <a:xfrm>
          <a:off x="0" y="0"/>
          <a:ext cx="0" cy="0"/>
          <a:chOff x="0" y="0"/>
          <a:chExt cx="0" cy="0"/>
        </a:xfrm>
      </p:grpSpPr>
      <p:sp>
        <p:nvSpPr>
          <p:cNvPr id="8" name="Slide Number Placeholder 7">
            <a:extLst>
              <a:ext uri="{FF2B5EF4-FFF2-40B4-BE49-F238E27FC236}">
                <a16:creationId xmlns:a16="http://schemas.microsoft.com/office/drawing/2014/main" id="{82389133-8F79-AF42-B505-8A150931C3C6}"/>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3" name="Footnote Placeholder">
            <a:extLst>
              <a:ext uri="{FF2B5EF4-FFF2-40B4-BE49-F238E27FC236}">
                <a16:creationId xmlns:a16="http://schemas.microsoft.com/office/drawing/2014/main" id="{7EBCA8AB-C3F3-9305-643D-42A13CEDF883}"/>
              </a:ext>
            </a:extLst>
          </p:cNvPr>
          <p:cNvSpPr>
            <a:spLocks noGrp="1"/>
          </p:cNvSpPr>
          <p:nvPr>
            <p:ph type="body" sz="half" idx="2" hasCustomPrompt="1"/>
          </p:nvPr>
        </p:nvSpPr>
        <p:spPr>
          <a:xfrm>
            <a:off x="512064" y="6126480"/>
            <a:ext cx="4434840" cy="245223"/>
          </a:xfrm>
        </p:spPr>
        <p:txBody>
          <a:bodyPr anchor="b"/>
          <a:lstStyle>
            <a:lvl1pPr marL="0" indent="0">
              <a:spcAft>
                <a:spcPts val="0"/>
              </a:spcAft>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a:xfrm>
            <a:off x="512063" y="815787"/>
            <a:ext cx="11184423" cy="555813"/>
          </a:xfrm>
        </p:spPr>
        <p:txBody>
          <a:bodyPr vert="horz"/>
          <a:lstStyle/>
          <a:p>
            <a:r>
              <a:rPr lang="en-US" dirty="0"/>
              <a:t>Slide title; Arial 32pt bold, sentence case (1 line)</a:t>
            </a:r>
          </a:p>
        </p:txBody>
      </p:sp>
      <p:sp>
        <p:nvSpPr>
          <p:cNvPr id="10" name="Text Placeholder 2">
            <a:extLst>
              <a:ext uri="{FF2B5EF4-FFF2-40B4-BE49-F238E27FC236}">
                <a16:creationId xmlns:a16="http://schemas.microsoft.com/office/drawing/2014/main" id="{A96AF473-C2CF-6B47-84F7-6E0E41A10BCD}"/>
              </a:ext>
            </a:extLst>
          </p:cNvPr>
          <p:cNvSpPr>
            <a:spLocks noGrp="1"/>
          </p:cNvSpPr>
          <p:nvPr>
            <p:ph type="body" idx="12" hasCustomPrompt="1"/>
          </p:nvPr>
        </p:nvSpPr>
        <p:spPr>
          <a:xfrm>
            <a:off x="512064" y="421340"/>
            <a:ext cx="11184422" cy="295276"/>
          </a:xfrm>
        </p:spPr>
        <p:txBody>
          <a:bodyPr anchor="b"/>
          <a:lstStyle>
            <a:lvl1pPr marL="0" indent="0">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Slide subtitle; Arial 20pt bold, sentence case (1 line)</a:t>
            </a:r>
          </a:p>
        </p:txBody>
      </p:sp>
    </p:spTree>
    <p:extLst>
      <p:ext uri="{BB962C8B-B14F-4D97-AF65-F5344CB8AC3E}">
        <p14:creationId xmlns:p14="http://schemas.microsoft.com/office/powerpoint/2010/main" val="241664847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p:cSld name="Subtitle-A + Content on Blue Left">
    <p:spTree>
      <p:nvGrpSpPr>
        <p:cNvPr id="1" name=""/>
        <p:cNvGrpSpPr/>
        <p:nvPr/>
      </p:nvGrpSpPr>
      <p:grpSpPr>
        <a:xfrm>
          <a:off x="0" y="0"/>
          <a:ext cx="0" cy="0"/>
          <a:chOff x="0" y="0"/>
          <a:chExt cx="0" cy="0"/>
        </a:xfrm>
      </p:grpSpPr>
      <p:graphicFrame>
        <p:nvGraphicFramePr>
          <p:cNvPr id="12" name="Object 11" hidden="1">
            <a:extLst>
              <a:ext uri="{FF2B5EF4-FFF2-40B4-BE49-F238E27FC236}">
                <a16:creationId xmlns:a16="http://schemas.microsoft.com/office/drawing/2014/main" id="{98F659EC-F8BA-690B-0EB2-9610E5E14496}"/>
              </a:ext>
            </a:extLst>
          </p:cNvPr>
          <p:cNvGraphicFramePr>
            <a:graphicFrameLocks noChangeAspect="1"/>
          </p:cNvGraphicFramePr>
          <p:nvPr userDrawn="1">
            <p:custDataLst>
              <p:tags r:id="rId1"/>
            </p:custDataLst>
            <p:extLst>
              <p:ext uri="{D42A27DB-BD31-4B8C-83A1-F6EECF244321}">
                <p14:modId xmlns:p14="http://schemas.microsoft.com/office/powerpoint/2010/main" val="3387429272"/>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2" name="Object 11" hidden="1">
                        <a:extLst>
                          <a:ext uri="{FF2B5EF4-FFF2-40B4-BE49-F238E27FC236}">
                            <a16:creationId xmlns:a16="http://schemas.microsoft.com/office/drawing/2014/main" id="{98F659EC-F8BA-690B-0EB2-9610E5E14496}"/>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17" name="Rectangle 16">
            <a:extLst>
              <a:ext uri="{FF2B5EF4-FFF2-40B4-BE49-F238E27FC236}">
                <a16:creationId xmlns:a16="http://schemas.microsoft.com/office/drawing/2014/main" id="{F73B866B-F8DF-9344-BC29-1D15C9490777}"/>
              </a:ext>
            </a:extLst>
          </p:cNvPr>
          <p:cNvSpPr/>
          <p:nvPr/>
        </p:nvSpPr>
        <p:spPr>
          <a:xfrm>
            <a:off x="-8965" y="0"/>
            <a:ext cx="4382814" cy="6858000"/>
          </a:xfrm>
          <a:prstGeom prst="rect">
            <a:avLst/>
          </a:prstGeom>
          <a:solidFill>
            <a:schemeClr val="tx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7" name="Footer Placeholder 5">
            <a:extLst>
              <a:ext uri="{FF2B5EF4-FFF2-40B4-BE49-F238E27FC236}">
                <a16:creationId xmlns:a16="http://schemas.microsoft.com/office/drawing/2014/main" id="{644AB274-9DB4-886E-BE73-216874215B1C}"/>
              </a:ext>
            </a:extLst>
          </p:cNvPr>
          <p:cNvSpPr txBox="1">
            <a:spLocks/>
          </p:cNvSpPr>
          <p:nvPr userDrawn="1"/>
        </p:nvSpPr>
        <p:spPr>
          <a:xfrm>
            <a:off x="512064" y="6378130"/>
            <a:ext cx="3474720" cy="245223"/>
          </a:xfrm>
          <a:prstGeom prst="rect">
            <a:avLst/>
          </a:prstGeom>
        </p:spPr>
        <p:txBody>
          <a:bodyPr lIns="0" tIns="0" rIns="0" bIns="0" anchor="b"/>
          <a:lstStyle>
            <a:defPPr>
              <a:defRPr lang="en-US"/>
            </a:defPPr>
            <a:lvl1pPr>
              <a:defRPr sz="800">
                <a:solidFill>
                  <a:schemeClr val="bg1">
                    <a:lumMod val="75000"/>
                  </a:schemeClr>
                </a:solidFill>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r>
              <a:rPr lang="en-US" dirty="0"/>
              <a:t>© 2024 Memorial Sloan Kettering Cancer Center, et al. All rights reserved.</a:t>
            </a:r>
          </a:p>
        </p:txBody>
      </p:sp>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5" name="Footnote Placeholder">
            <a:extLst>
              <a:ext uri="{FF2B5EF4-FFF2-40B4-BE49-F238E27FC236}">
                <a16:creationId xmlns:a16="http://schemas.microsoft.com/office/drawing/2014/main" id="{EFF923AD-FB06-C213-91CD-2335E2A2AD9E}"/>
              </a:ext>
            </a:extLst>
          </p:cNvPr>
          <p:cNvSpPr>
            <a:spLocks noGrp="1"/>
          </p:cNvSpPr>
          <p:nvPr>
            <p:ph type="body" sz="half" idx="2" hasCustomPrompt="1"/>
          </p:nvPr>
        </p:nvSpPr>
        <p:spPr>
          <a:xfrm>
            <a:off x="4838700" y="6378130"/>
            <a:ext cx="3839134" cy="245223"/>
          </a:xfrm>
        </p:spPr>
        <p:txBody>
          <a:bodyPr anchor="b"/>
          <a:lstStyle>
            <a:lvl1pPr marL="0" indent="0">
              <a:spcAft>
                <a:spcPts val="0"/>
              </a:spcAft>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a:xfrm>
            <a:off x="512064" y="815786"/>
            <a:ext cx="3412236" cy="1429677"/>
          </a:xfrm>
        </p:spPr>
        <p:txBody>
          <a:bodyPr vert="horz"/>
          <a:lstStyle>
            <a:lvl1pPr>
              <a:defRPr>
                <a:solidFill>
                  <a:schemeClr val="bg1"/>
                </a:solidFill>
              </a:defRPr>
            </a:lvl1pPr>
          </a:lstStyle>
          <a:p>
            <a:r>
              <a:rPr lang="en-US" dirty="0"/>
              <a:t>Short slide title; Arial 32pt bold</a:t>
            </a:r>
          </a:p>
        </p:txBody>
      </p:sp>
      <p:sp>
        <p:nvSpPr>
          <p:cNvPr id="11" name="Text Placeholder 2">
            <a:extLst>
              <a:ext uri="{FF2B5EF4-FFF2-40B4-BE49-F238E27FC236}">
                <a16:creationId xmlns:a16="http://schemas.microsoft.com/office/drawing/2014/main" id="{09B89761-8DE0-C74E-8229-82DCFB7CCA0E}"/>
              </a:ext>
            </a:extLst>
          </p:cNvPr>
          <p:cNvSpPr>
            <a:spLocks noGrp="1"/>
          </p:cNvSpPr>
          <p:nvPr>
            <p:ph type="body" idx="14" hasCustomPrompt="1"/>
          </p:nvPr>
        </p:nvSpPr>
        <p:spPr>
          <a:xfrm>
            <a:off x="512064" y="421340"/>
            <a:ext cx="3412236" cy="295276"/>
          </a:xfrm>
        </p:spPr>
        <p:txBody>
          <a:bodyPr anchor="b"/>
          <a:lstStyle>
            <a:lvl1pPr marL="0" indent="0">
              <a:buNone/>
              <a:defRPr sz="20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Short subtitle</a:t>
            </a:r>
          </a:p>
        </p:txBody>
      </p:sp>
      <p:sp>
        <p:nvSpPr>
          <p:cNvPr id="20" name="Text Placeholder 19">
            <a:extLst>
              <a:ext uri="{FF2B5EF4-FFF2-40B4-BE49-F238E27FC236}">
                <a16:creationId xmlns:a16="http://schemas.microsoft.com/office/drawing/2014/main" id="{FA4A34C6-AA67-B74C-9387-5C2077CE6A33}"/>
              </a:ext>
            </a:extLst>
          </p:cNvPr>
          <p:cNvSpPr>
            <a:spLocks noGrp="1"/>
          </p:cNvSpPr>
          <p:nvPr>
            <p:ph type="body" sz="quarter" idx="15" hasCustomPrompt="1"/>
          </p:nvPr>
        </p:nvSpPr>
        <p:spPr>
          <a:xfrm>
            <a:off x="512064" y="2514590"/>
            <a:ext cx="3411537" cy="3590935"/>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type text. To activate sub-level formatting, place cursor at beginning of text/line and hit tab or shift tab.</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Content Placeholder 2"/>
          <p:cNvSpPr>
            <a:spLocks noGrp="1"/>
          </p:cNvSpPr>
          <p:nvPr>
            <p:ph sz="half" idx="1" hasCustomPrompt="1"/>
          </p:nvPr>
        </p:nvSpPr>
        <p:spPr>
          <a:xfrm>
            <a:off x="4838700" y="470636"/>
            <a:ext cx="6861175" cy="5634889"/>
          </a:xfrm>
        </p:spPr>
        <p:txBody>
          <a:bodyPr/>
          <a:lstStyle>
            <a:lvl1pPr>
              <a:defRPr>
                <a:solidFill>
                  <a:srgbClr val="272524"/>
                </a:solidFill>
              </a:defRPr>
            </a:lvl1pPr>
            <a:lvl2pPr>
              <a:defRPr>
                <a:solidFill>
                  <a:srgbClr val="272524"/>
                </a:solidFill>
              </a:defRPr>
            </a:lvl2pPr>
            <a:lvl3pPr>
              <a:defRPr>
                <a:solidFill>
                  <a:srgbClr val="272524"/>
                </a:solidFill>
              </a:defRPr>
            </a:lvl3pPr>
            <a:lvl4pPr>
              <a:defRPr>
                <a:solidFill>
                  <a:srgbClr val="272524"/>
                </a:solidFill>
              </a:defRPr>
            </a:lvl4pPr>
            <a:lvl5pPr>
              <a:defRPr>
                <a:solidFill>
                  <a:srgbClr val="272524"/>
                </a:solidFill>
              </a:defRPr>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920348469"/>
      </p:ext>
    </p:extLst>
  </p:cSld>
  <p:clrMapOvr>
    <a:masterClrMapping/>
  </p:clrMapOvr>
  <p:extLst>
    <p:ext uri="{DCECCB84-F9BA-43D5-87BE-67443E8EF086}">
      <p15:sldGuideLst xmlns:p15="http://schemas.microsoft.com/office/powerpoint/2012/main">
        <p15:guide id="1" pos="2472">
          <p15:clr>
            <a:srgbClr val="FBAE40"/>
          </p15:clr>
        </p15:guide>
        <p15:guide id="2" pos="2760">
          <p15:clr>
            <a:srgbClr val="FBAE40"/>
          </p15:clr>
        </p15:guide>
        <p15:guide id="4" pos="3048">
          <p15:clr>
            <a:srgbClr val="FBAE40"/>
          </p15:clr>
        </p15:guide>
        <p15:guide id="5" orient="horz" pos="1576">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Subtitle-A + Content on Blue Right">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F73B866B-F8DF-9344-BC29-1D15C9490777}"/>
              </a:ext>
            </a:extLst>
          </p:cNvPr>
          <p:cNvSpPr/>
          <p:nvPr/>
        </p:nvSpPr>
        <p:spPr>
          <a:xfrm>
            <a:off x="4381500" y="0"/>
            <a:ext cx="7810500" cy="6858000"/>
          </a:xfrm>
          <a:prstGeom prst="rect">
            <a:avLst/>
          </a:prstGeom>
          <a:solidFill>
            <a:schemeClr val="tx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3" name="Footnote Placeholder">
            <a:extLst>
              <a:ext uri="{FF2B5EF4-FFF2-40B4-BE49-F238E27FC236}">
                <a16:creationId xmlns:a16="http://schemas.microsoft.com/office/drawing/2014/main" id="{D0DD5750-87E8-DF41-8C08-FBA5DFBC9181}"/>
              </a:ext>
            </a:extLst>
          </p:cNvPr>
          <p:cNvSpPr>
            <a:spLocks noGrp="1"/>
          </p:cNvSpPr>
          <p:nvPr>
            <p:ph type="body" sz="half" idx="2" hasCustomPrompt="1"/>
          </p:nvPr>
        </p:nvSpPr>
        <p:spPr>
          <a:xfrm>
            <a:off x="4838700" y="6378130"/>
            <a:ext cx="3839134" cy="245223"/>
          </a:xfrm>
        </p:spPr>
        <p:txBody>
          <a:bodyPr anchor="b"/>
          <a:lstStyle>
            <a:lvl1pPr marL="0" indent="0">
              <a:spcAft>
                <a:spcPts val="0"/>
              </a:spcAft>
              <a:buNone/>
              <a:defRPr sz="800">
                <a:solidFill>
                  <a:schemeClr val="bg1">
                    <a:lumMod val="7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a:xfrm>
            <a:off x="512064" y="815786"/>
            <a:ext cx="3412236" cy="1429677"/>
          </a:xfrm>
        </p:spPr>
        <p:txBody>
          <a:bodyPr vert="horz"/>
          <a:lstStyle>
            <a:lvl1pPr>
              <a:defRPr>
                <a:solidFill>
                  <a:schemeClr val="tx1"/>
                </a:solidFill>
              </a:defRPr>
            </a:lvl1pPr>
          </a:lstStyle>
          <a:p>
            <a:r>
              <a:rPr lang="en-US" dirty="0"/>
              <a:t>Short slide title; Arial 32pt bold</a:t>
            </a:r>
          </a:p>
        </p:txBody>
      </p:sp>
      <p:sp>
        <p:nvSpPr>
          <p:cNvPr id="11" name="Text Placeholder 2">
            <a:extLst>
              <a:ext uri="{FF2B5EF4-FFF2-40B4-BE49-F238E27FC236}">
                <a16:creationId xmlns:a16="http://schemas.microsoft.com/office/drawing/2014/main" id="{09B89761-8DE0-C74E-8229-82DCFB7CCA0E}"/>
              </a:ext>
            </a:extLst>
          </p:cNvPr>
          <p:cNvSpPr>
            <a:spLocks noGrp="1"/>
          </p:cNvSpPr>
          <p:nvPr>
            <p:ph type="body" idx="14" hasCustomPrompt="1"/>
          </p:nvPr>
        </p:nvSpPr>
        <p:spPr>
          <a:xfrm>
            <a:off x="512064" y="421340"/>
            <a:ext cx="3412236" cy="295276"/>
          </a:xfrm>
        </p:spPr>
        <p:txBody>
          <a:bodyPr anchor="b"/>
          <a:lstStyle>
            <a:lvl1pPr marL="0" indent="0">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Short subtitle</a:t>
            </a:r>
          </a:p>
        </p:txBody>
      </p:sp>
      <p:sp>
        <p:nvSpPr>
          <p:cNvPr id="14" name="Text Placeholder 19">
            <a:extLst>
              <a:ext uri="{FF2B5EF4-FFF2-40B4-BE49-F238E27FC236}">
                <a16:creationId xmlns:a16="http://schemas.microsoft.com/office/drawing/2014/main" id="{063F2128-9DD7-7445-8E1E-1AA47BED6A54}"/>
              </a:ext>
            </a:extLst>
          </p:cNvPr>
          <p:cNvSpPr>
            <a:spLocks noGrp="1"/>
          </p:cNvSpPr>
          <p:nvPr>
            <p:ph type="body" sz="quarter" idx="15" hasCustomPrompt="1"/>
          </p:nvPr>
        </p:nvSpPr>
        <p:spPr>
          <a:xfrm>
            <a:off x="512064" y="2514590"/>
            <a:ext cx="3411537" cy="3590935"/>
          </a:xfrm>
        </p:spPr>
        <p:txBody>
          <a:bodyPr/>
          <a:lstStyle>
            <a:lvl1pPr>
              <a:defRPr>
                <a:solidFill>
                  <a:srgbClr val="272524"/>
                </a:solidFill>
              </a:defRPr>
            </a:lvl1pPr>
            <a:lvl2pPr>
              <a:defRPr>
                <a:solidFill>
                  <a:srgbClr val="272524"/>
                </a:solidFill>
              </a:defRPr>
            </a:lvl2pPr>
            <a:lvl3pPr>
              <a:defRPr>
                <a:solidFill>
                  <a:srgbClr val="272524"/>
                </a:solidFill>
              </a:defRPr>
            </a:lvl3pPr>
            <a:lvl4pPr>
              <a:defRPr>
                <a:solidFill>
                  <a:srgbClr val="272524"/>
                </a:solidFill>
              </a:defRPr>
            </a:lvl4pPr>
            <a:lvl5pPr>
              <a:defRPr>
                <a:solidFill>
                  <a:srgbClr val="272524"/>
                </a:solidFill>
              </a:defRPr>
            </a:lvl5pPr>
          </a:lstStyle>
          <a:p>
            <a:pPr lvl="0"/>
            <a:r>
              <a:rPr lang="en-US" dirty="0"/>
              <a:t>Click to type text. To activate sub-level formatting, place cursor at beginning of text/line and hit tab or shift tab.</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2">
            <a:extLst>
              <a:ext uri="{FF2B5EF4-FFF2-40B4-BE49-F238E27FC236}">
                <a16:creationId xmlns:a16="http://schemas.microsoft.com/office/drawing/2014/main" id="{05BA47CF-4C75-114D-925E-3DEE36B0B108}"/>
              </a:ext>
            </a:extLst>
          </p:cNvPr>
          <p:cNvSpPr>
            <a:spLocks noGrp="1"/>
          </p:cNvSpPr>
          <p:nvPr>
            <p:ph sz="half" idx="1" hasCustomPrompt="1"/>
          </p:nvPr>
        </p:nvSpPr>
        <p:spPr>
          <a:xfrm>
            <a:off x="4838700" y="470636"/>
            <a:ext cx="6861175" cy="5634889"/>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529557415"/>
      </p:ext>
    </p:extLst>
  </p:cSld>
  <p:clrMapOvr>
    <a:masterClrMapping/>
  </p:clrMapOvr>
  <p:extLst>
    <p:ext uri="{DCECCB84-F9BA-43D5-87BE-67443E8EF086}">
      <p15:sldGuideLst xmlns:p15="http://schemas.microsoft.com/office/powerpoint/2012/main">
        <p15:guide id="1" pos="2472">
          <p15:clr>
            <a:srgbClr val="FBAE40"/>
          </p15:clr>
        </p15:guide>
        <p15:guide id="2" pos="2760">
          <p15:clr>
            <a:srgbClr val="FBAE40"/>
          </p15:clr>
        </p15:guide>
        <p15:guide id="4" pos="3048">
          <p15:clr>
            <a:srgbClr val="FBAE40"/>
          </p15:clr>
        </p15:guide>
        <p15:guide id="5" orient="horz" pos="1576">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p:cSld name="Subtitle-A +  Content Blue">
    <p:bg>
      <p:bgPr>
        <a:solidFill>
          <a:schemeClr val="tx1"/>
        </a:solidFill>
        <a:effectLst/>
      </p:bgPr>
    </p:bg>
    <p:spTree>
      <p:nvGrpSpPr>
        <p:cNvPr id="1" name=""/>
        <p:cNvGrpSpPr/>
        <p:nvPr/>
      </p:nvGrpSpPr>
      <p:grpSpPr>
        <a:xfrm>
          <a:off x="0" y="0"/>
          <a:ext cx="0" cy="0"/>
          <a:chOff x="0" y="0"/>
          <a:chExt cx="0" cy="0"/>
        </a:xfrm>
      </p:grpSpPr>
      <p:graphicFrame>
        <p:nvGraphicFramePr>
          <p:cNvPr id="11" name="Object 10" hidden="1">
            <a:extLst>
              <a:ext uri="{FF2B5EF4-FFF2-40B4-BE49-F238E27FC236}">
                <a16:creationId xmlns:a16="http://schemas.microsoft.com/office/drawing/2014/main" id="{B0157A4E-ED6E-4E6F-F238-9705FE63BD7F}"/>
              </a:ext>
            </a:extLst>
          </p:cNvPr>
          <p:cNvGraphicFramePr>
            <a:graphicFrameLocks noChangeAspect="1"/>
          </p:cNvGraphicFramePr>
          <p:nvPr userDrawn="1">
            <p:custDataLst>
              <p:tags r:id="rId1"/>
            </p:custDataLst>
            <p:extLst>
              <p:ext uri="{D42A27DB-BD31-4B8C-83A1-F6EECF244321}">
                <p14:modId xmlns:p14="http://schemas.microsoft.com/office/powerpoint/2010/main" val="3408908949"/>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1" name="Object 10" hidden="1">
                        <a:extLst>
                          <a:ext uri="{FF2B5EF4-FFF2-40B4-BE49-F238E27FC236}">
                            <a16:creationId xmlns:a16="http://schemas.microsoft.com/office/drawing/2014/main" id="{B0157A4E-ED6E-4E6F-F238-9705FE63BD7F}"/>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4" name="Footer Placeholder 5">
            <a:extLst>
              <a:ext uri="{FF2B5EF4-FFF2-40B4-BE49-F238E27FC236}">
                <a16:creationId xmlns:a16="http://schemas.microsoft.com/office/drawing/2014/main" id="{09BB5D37-6C5D-8EF8-5CAC-1A4F5E6A5FA7}"/>
              </a:ext>
            </a:extLst>
          </p:cNvPr>
          <p:cNvSpPr txBox="1">
            <a:spLocks/>
          </p:cNvSpPr>
          <p:nvPr userDrawn="1"/>
        </p:nvSpPr>
        <p:spPr>
          <a:xfrm>
            <a:off x="512064" y="6378130"/>
            <a:ext cx="3474720" cy="245223"/>
          </a:xfrm>
          <a:prstGeom prst="rect">
            <a:avLst/>
          </a:prstGeom>
        </p:spPr>
        <p:txBody>
          <a:bodyPr lIns="0" tIns="0" rIns="0" bIns="0" anchor="b"/>
          <a:lstStyle>
            <a:defPPr>
              <a:defRPr lang="en-US"/>
            </a:defPPr>
            <a:lvl1pPr>
              <a:defRPr sz="800">
                <a:solidFill>
                  <a:schemeClr val="bg1">
                    <a:lumMod val="75000"/>
                  </a:schemeClr>
                </a:solidFill>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r>
              <a:rPr lang="en-US" dirty="0"/>
              <a:t>© 2024 Memorial Sloan Kettering Cancer Center, et al. All rights reserved.</a:t>
            </a:r>
          </a:p>
        </p:txBody>
      </p:sp>
      <p:sp>
        <p:nvSpPr>
          <p:cNvPr id="9" name="Slide Number Placeholder 8">
            <a:extLst>
              <a:ext uri="{FF2B5EF4-FFF2-40B4-BE49-F238E27FC236}">
                <a16:creationId xmlns:a16="http://schemas.microsoft.com/office/drawing/2014/main" id="{000755A1-263A-3047-860B-B811081C9CD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5" name="Footnote Placeholder">
            <a:extLst>
              <a:ext uri="{FF2B5EF4-FFF2-40B4-BE49-F238E27FC236}">
                <a16:creationId xmlns:a16="http://schemas.microsoft.com/office/drawing/2014/main" id="{8420604C-2EEC-7BBE-D52A-39DBF8F3EBC3}"/>
              </a:ext>
            </a:extLst>
          </p:cNvPr>
          <p:cNvSpPr>
            <a:spLocks noGrp="1"/>
          </p:cNvSpPr>
          <p:nvPr>
            <p:ph type="body" sz="half" idx="2" hasCustomPrompt="1"/>
          </p:nvPr>
        </p:nvSpPr>
        <p:spPr>
          <a:xfrm>
            <a:off x="512064" y="6126480"/>
            <a:ext cx="4434840" cy="245223"/>
          </a:xfrm>
        </p:spPr>
        <p:txBody>
          <a:bodyPr anchor="b"/>
          <a:lstStyle>
            <a:lvl1pPr marL="0" indent="0">
              <a:spcAft>
                <a:spcPts val="0"/>
              </a:spcAft>
              <a:buNone/>
              <a:defRPr sz="800">
                <a:solidFill>
                  <a:schemeClr val="bg1">
                    <a:lumMod val="7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a:xfrm>
            <a:off x="512063" y="815787"/>
            <a:ext cx="11184423" cy="555813"/>
          </a:xfrm>
        </p:spPr>
        <p:txBody>
          <a:bodyPr vert="horz"/>
          <a:lstStyle>
            <a:lvl1pPr>
              <a:defRPr>
                <a:solidFill>
                  <a:schemeClr val="bg1"/>
                </a:solidFill>
              </a:defRPr>
            </a:lvl1pPr>
          </a:lstStyle>
          <a:p>
            <a:r>
              <a:rPr lang="en-US" dirty="0"/>
              <a:t>Slide title; Arial 32pt bold, sentence case (1 line)</a:t>
            </a:r>
          </a:p>
        </p:txBody>
      </p:sp>
      <p:sp>
        <p:nvSpPr>
          <p:cNvPr id="10" name="Text Placeholder 2">
            <a:extLst>
              <a:ext uri="{FF2B5EF4-FFF2-40B4-BE49-F238E27FC236}">
                <a16:creationId xmlns:a16="http://schemas.microsoft.com/office/drawing/2014/main" id="{F29F3FD6-A58A-E748-A11A-7D0F672AD0A7}"/>
              </a:ext>
            </a:extLst>
          </p:cNvPr>
          <p:cNvSpPr>
            <a:spLocks noGrp="1"/>
          </p:cNvSpPr>
          <p:nvPr>
            <p:ph type="body" idx="12" hasCustomPrompt="1"/>
          </p:nvPr>
        </p:nvSpPr>
        <p:spPr>
          <a:xfrm>
            <a:off x="512064" y="421340"/>
            <a:ext cx="11184422" cy="295276"/>
          </a:xfrm>
        </p:spPr>
        <p:txBody>
          <a:bodyPr anchor="b"/>
          <a:lstStyle>
            <a:lvl1pPr marL="0" marR="0" indent="0" algn="l" defTabSz="914400" rtl="0" eaLnBrk="1" fontAlgn="auto" latinLnBrk="0" hangingPunct="1">
              <a:lnSpc>
                <a:spcPct val="100000"/>
              </a:lnSpc>
              <a:spcBef>
                <a:spcPts val="0"/>
              </a:spcBef>
              <a:spcAft>
                <a:spcPts val="600"/>
              </a:spcAft>
              <a:buClrTx/>
              <a:buSzTx/>
              <a:buFont typeface="Arial" panose="020B0604020202020204" pitchFamily="34" charset="0"/>
              <a:buNone/>
              <a:tabLst/>
              <a:defRPr sz="20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Slide subtitle; Arial 20pt bold, sentence case (1 line)</a:t>
            </a:r>
          </a:p>
        </p:txBody>
      </p:sp>
      <p:sp>
        <p:nvSpPr>
          <p:cNvPr id="3" name="Content Placeholder 2"/>
          <p:cNvSpPr>
            <a:spLocks noGrp="1"/>
          </p:cNvSpPr>
          <p:nvPr>
            <p:ph idx="1" hasCustomPrompt="1"/>
          </p:nvPr>
        </p:nvSpPr>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0085614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itle Slide Image">
    <p:bg>
      <p:bgPr>
        <a:solidFill>
          <a:schemeClr val="tx1"/>
        </a:solidFill>
        <a:effectLst/>
      </p:bgPr>
    </p:bg>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FA598385-0BD4-9F42-BC78-15B2A6F6CFA4}"/>
              </a:ext>
            </a:extLst>
          </p:cNvPr>
          <p:cNvSpPr>
            <a:spLocks noGrp="1"/>
          </p:cNvSpPr>
          <p:nvPr>
            <p:ph type="pic" sz="quarter" idx="11"/>
          </p:nvPr>
        </p:nvSpPr>
        <p:spPr>
          <a:xfrm>
            <a:off x="0" y="0"/>
            <a:ext cx="12192000" cy="6858000"/>
          </a:xfrm>
          <a:noFill/>
        </p:spPr>
        <p:txBody>
          <a:bodyPr/>
          <a:lstStyle>
            <a:lvl1pPr algn="l">
              <a:defRPr sz="1200">
                <a:solidFill>
                  <a:schemeClr val="bg1"/>
                </a:solidFill>
              </a:defRPr>
            </a:lvl1pPr>
          </a:lstStyle>
          <a:p>
            <a:r>
              <a:rPr lang="en-US"/>
              <a:t>Click icon to add picture</a:t>
            </a:r>
            <a:endParaRPr lang="en-US" dirty="0"/>
          </a:p>
        </p:txBody>
      </p:sp>
      <p:pic>
        <p:nvPicPr>
          <p:cNvPr id="7" name="Graphic 6">
            <a:extLst>
              <a:ext uri="{FF2B5EF4-FFF2-40B4-BE49-F238E27FC236}">
                <a16:creationId xmlns:a16="http://schemas.microsoft.com/office/drawing/2014/main" id="{83797639-85AF-C0C6-DA9C-14EA9296FC09}"/>
              </a:ext>
            </a:extLst>
          </p:cNvPr>
          <p:cNvPicPr>
            <a:picLocks noChangeAspect="1"/>
          </p:cNvPicPr>
          <p:nvPr/>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04825" y="5580496"/>
            <a:ext cx="3514129" cy="740664"/>
          </a:xfrm>
          <a:prstGeom prst="rect">
            <a:avLst/>
          </a:prstGeom>
        </p:spPr>
      </p:pic>
      <p:sp>
        <p:nvSpPr>
          <p:cNvPr id="2" name="Title 1"/>
          <p:cNvSpPr>
            <a:spLocks noGrp="1"/>
          </p:cNvSpPr>
          <p:nvPr>
            <p:ph type="ctrTitle" hasCustomPrompt="1"/>
          </p:nvPr>
        </p:nvSpPr>
        <p:spPr>
          <a:xfrm>
            <a:off x="504825" y="1920240"/>
            <a:ext cx="7419975" cy="1508760"/>
          </a:xfrm>
        </p:spPr>
        <p:txBody>
          <a:bodyPr vert="horz" anchor="t"/>
          <a:lstStyle>
            <a:lvl1pPr algn="l">
              <a:defRPr sz="4800" b="1">
                <a:solidFill>
                  <a:schemeClr val="bg1"/>
                </a:solidFill>
              </a:defRPr>
            </a:lvl1pPr>
          </a:lstStyle>
          <a:p>
            <a:r>
              <a:rPr lang="en-US" dirty="0"/>
              <a:t>Click to add </a:t>
            </a:r>
            <a:br>
              <a:rPr lang="en-US" dirty="0"/>
            </a:br>
            <a:r>
              <a:rPr lang="en-US" dirty="0"/>
              <a:t>presentation title</a:t>
            </a:r>
          </a:p>
        </p:txBody>
      </p:sp>
      <p:sp>
        <p:nvSpPr>
          <p:cNvPr id="6" name="Text Placeholder 5">
            <a:extLst>
              <a:ext uri="{FF2B5EF4-FFF2-40B4-BE49-F238E27FC236}">
                <a16:creationId xmlns:a16="http://schemas.microsoft.com/office/drawing/2014/main" id="{1DA2E778-C602-5B40-8E0C-1BAE808E3694}"/>
              </a:ext>
            </a:extLst>
          </p:cNvPr>
          <p:cNvSpPr>
            <a:spLocks noGrp="1"/>
          </p:cNvSpPr>
          <p:nvPr>
            <p:ph type="body" sz="quarter" idx="12" hasCustomPrompt="1"/>
          </p:nvPr>
        </p:nvSpPr>
        <p:spPr>
          <a:xfrm>
            <a:off x="504825" y="4389120"/>
            <a:ext cx="3505201" cy="457200"/>
          </a:xfrm>
        </p:spPr>
        <p:txBody>
          <a:bodyPr/>
          <a:lstStyle>
            <a:lvl1pPr>
              <a:defRPr sz="1400">
                <a:solidFill>
                  <a:schemeClr val="accent2"/>
                </a:solidFill>
              </a:defRPr>
            </a:lvl1pPr>
            <a:lvl2pPr marL="0" indent="0">
              <a:buNone/>
              <a:defRPr sz="18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stStyle>
          <a:p>
            <a:pPr lvl="0"/>
            <a:r>
              <a:rPr lang="en-US" dirty="0"/>
              <a:t>Month 00, 20XX</a:t>
            </a:r>
          </a:p>
        </p:txBody>
      </p:sp>
      <p:sp>
        <p:nvSpPr>
          <p:cNvPr id="12" name="Text Placeholder 5">
            <a:extLst>
              <a:ext uri="{FF2B5EF4-FFF2-40B4-BE49-F238E27FC236}">
                <a16:creationId xmlns:a16="http://schemas.microsoft.com/office/drawing/2014/main" id="{E99B368D-17E0-1440-9448-41A42D5E6456}"/>
              </a:ext>
            </a:extLst>
          </p:cNvPr>
          <p:cNvSpPr>
            <a:spLocks noGrp="1"/>
          </p:cNvSpPr>
          <p:nvPr>
            <p:ph type="body" sz="quarter" idx="13" hasCustomPrompt="1"/>
          </p:nvPr>
        </p:nvSpPr>
        <p:spPr>
          <a:xfrm>
            <a:off x="504823" y="3566160"/>
            <a:ext cx="7419975" cy="549249"/>
          </a:xfrm>
        </p:spPr>
        <p:txBody>
          <a:bodyPr/>
          <a:lstStyle>
            <a:lvl1pPr>
              <a:defRPr sz="3200">
                <a:solidFill>
                  <a:schemeClr val="accent2"/>
                </a:solidFill>
              </a:defRPr>
            </a:lvl1pPr>
            <a:lvl2pPr marL="0" indent="0">
              <a:buNone/>
              <a:defRPr sz="18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stStyle>
          <a:p>
            <a:pPr lvl="0"/>
            <a:r>
              <a:rPr lang="en-US" dirty="0"/>
              <a:t>Click to add subtitle</a:t>
            </a:r>
          </a:p>
        </p:txBody>
      </p:sp>
    </p:spTree>
    <p:extLst>
      <p:ext uri="{BB962C8B-B14F-4D97-AF65-F5344CB8AC3E}">
        <p14:creationId xmlns:p14="http://schemas.microsoft.com/office/powerpoint/2010/main" val="151874981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p:cSld name="Subtitle-A + Two Content Blue">
    <p:bg>
      <p:bgPr>
        <a:solidFill>
          <a:schemeClr val="tx1"/>
        </a:solidFill>
        <a:effectLst/>
      </p:bgPr>
    </p:bg>
    <p:spTree>
      <p:nvGrpSpPr>
        <p:cNvPr id="1" name=""/>
        <p:cNvGrpSpPr/>
        <p:nvPr/>
      </p:nvGrpSpPr>
      <p:grpSpPr>
        <a:xfrm>
          <a:off x="0" y="0"/>
          <a:ext cx="0" cy="0"/>
          <a:chOff x="0" y="0"/>
          <a:chExt cx="0" cy="0"/>
        </a:xfrm>
      </p:grpSpPr>
      <p:graphicFrame>
        <p:nvGraphicFramePr>
          <p:cNvPr id="12" name="Object 11" hidden="1">
            <a:extLst>
              <a:ext uri="{FF2B5EF4-FFF2-40B4-BE49-F238E27FC236}">
                <a16:creationId xmlns:a16="http://schemas.microsoft.com/office/drawing/2014/main" id="{75092CA6-1630-ADAB-5677-112FF0FC5991}"/>
              </a:ext>
            </a:extLst>
          </p:cNvPr>
          <p:cNvGraphicFramePr>
            <a:graphicFrameLocks noChangeAspect="1"/>
          </p:cNvGraphicFramePr>
          <p:nvPr userDrawn="1">
            <p:custDataLst>
              <p:tags r:id="rId1"/>
            </p:custDataLst>
            <p:extLst>
              <p:ext uri="{D42A27DB-BD31-4B8C-83A1-F6EECF244321}">
                <p14:modId xmlns:p14="http://schemas.microsoft.com/office/powerpoint/2010/main" val="136629791"/>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2" name="Object 11" hidden="1">
                        <a:extLst>
                          <a:ext uri="{FF2B5EF4-FFF2-40B4-BE49-F238E27FC236}">
                            <a16:creationId xmlns:a16="http://schemas.microsoft.com/office/drawing/2014/main" id="{75092CA6-1630-ADAB-5677-112FF0FC5991}"/>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5" name="Footer Placeholder 5">
            <a:extLst>
              <a:ext uri="{FF2B5EF4-FFF2-40B4-BE49-F238E27FC236}">
                <a16:creationId xmlns:a16="http://schemas.microsoft.com/office/drawing/2014/main" id="{DF437A82-D8A7-8525-365A-C67D6592296E}"/>
              </a:ext>
            </a:extLst>
          </p:cNvPr>
          <p:cNvSpPr txBox="1">
            <a:spLocks/>
          </p:cNvSpPr>
          <p:nvPr userDrawn="1"/>
        </p:nvSpPr>
        <p:spPr>
          <a:xfrm>
            <a:off x="512064" y="6378130"/>
            <a:ext cx="3474720" cy="245223"/>
          </a:xfrm>
          <a:prstGeom prst="rect">
            <a:avLst/>
          </a:prstGeom>
        </p:spPr>
        <p:txBody>
          <a:bodyPr lIns="0" tIns="0" rIns="0" bIns="0" anchor="b"/>
          <a:lstStyle>
            <a:defPPr>
              <a:defRPr lang="en-US"/>
            </a:defPPr>
            <a:lvl1pPr>
              <a:defRPr sz="800">
                <a:solidFill>
                  <a:schemeClr val="bg1">
                    <a:lumMod val="75000"/>
                  </a:schemeClr>
                </a:solidFill>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r>
              <a:rPr lang="en-US" dirty="0"/>
              <a:t>© 2024 Memorial Sloan Kettering Cancer Center, et al. All rights reserved.</a:t>
            </a:r>
          </a:p>
        </p:txBody>
      </p:sp>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6" name="Footnote Placeholder">
            <a:extLst>
              <a:ext uri="{FF2B5EF4-FFF2-40B4-BE49-F238E27FC236}">
                <a16:creationId xmlns:a16="http://schemas.microsoft.com/office/drawing/2014/main" id="{3DB46B74-CEFF-4B4B-AF00-96A8306C4B63}"/>
              </a:ext>
            </a:extLst>
          </p:cNvPr>
          <p:cNvSpPr>
            <a:spLocks noGrp="1"/>
          </p:cNvSpPr>
          <p:nvPr>
            <p:ph type="body" sz="half" idx="14" hasCustomPrompt="1"/>
          </p:nvPr>
        </p:nvSpPr>
        <p:spPr>
          <a:xfrm>
            <a:off x="512064" y="6126480"/>
            <a:ext cx="4434840" cy="245223"/>
          </a:xfrm>
        </p:spPr>
        <p:txBody>
          <a:bodyPr anchor="b"/>
          <a:lstStyle>
            <a:lvl1pPr marL="0" indent="0">
              <a:spcAft>
                <a:spcPts val="0"/>
              </a:spcAft>
              <a:buNone/>
              <a:defRPr sz="800">
                <a:solidFill>
                  <a:schemeClr val="bg1">
                    <a:lumMod val="7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a:xfrm>
            <a:off x="512063" y="815787"/>
            <a:ext cx="11184423" cy="555813"/>
          </a:xfrm>
        </p:spPr>
        <p:txBody>
          <a:bodyPr vert="horz"/>
          <a:lstStyle>
            <a:lvl1pPr>
              <a:defRPr>
                <a:solidFill>
                  <a:schemeClr val="bg1"/>
                </a:solidFill>
              </a:defRPr>
            </a:lvl1pPr>
          </a:lstStyle>
          <a:p>
            <a:r>
              <a:rPr lang="en-US" dirty="0"/>
              <a:t>Slide title; Arial 32pt bold, sentence case (1 line)</a:t>
            </a:r>
          </a:p>
        </p:txBody>
      </p:sp>
      <p:sp>
        <p:nvSpPr>
          <p:cNvPr id="11" name="Text Placeholder 2">
            <a:extLst>
              <a:ext uri="{FF2B5EF4-FFF2-40B4-BE49-F238E27FC236}">
                <a16:creationId xmlns:a16="http://schemas.microsoft.com/office/drawing/2014/main" id="{4F286C39-0E82-734F-AB13-0063DC613DC8}"/>
              </a:ext>
            </a:extLst>
          </p:cNvPr>
          <p:cNvSpPr>
            <a:spLocks noGrp="1"/>
          </p:cNvSpPr>
          <p:nvPr>
            <p:ph type="body" idx="13" hasCustomPrompt="1"/>
          </p:nvPr>
        </p:nvSpPr>
        <p:spPr>
          <a:xfrm>
            <a:off x="512064" y="421340"/>
            <a:ext cx="11184422" cy="295276"/>
          </a:xfrm>
        </p:spPr>
        <p:txBody>
          <a:bodyPr anchor="b"/>
          <a:lstStyle>
            <a:lvl1pPr marL="0" indent="0">
              <a:buNone/>
              <a:defRPr sz="20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Slide subtitle; Arial 20pt bold, sentence case (1 line)</a:t>
            </a:r>
          </a:p>
        </p:txBody>
      </p:sp>
      <p:sp>
        <p:nvSpPr>
          <p:cNvPr id="3" name="Content Placeholder 2"/>
          <p:cNvSpPr>
            <a:spLocks noGrp="1"/>
          </p:cNvSpPr>
          <p:nvPr>
            <p:ph sz="half" idx="1" hasCustomPrompt="1"/>
          </p:nvPr>
        </p:nvSpPr>
        <p:spPr>
          <a:xfrm>
            <a:off x="512063" y="1698625"/>
            <a:ext cx="5350855" cy="44069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hasCustomPrompt="1"/>
          </p:nvPr>
        </p:nvSpPr>
        <p:spPr>
          <a:xfrm>
            <a:off x="6349019" y="1698625"/>
            <a:ext cx="5350855" cy="44069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65228239"/>
      </p:ext>
    </p:extLst>
  </p:cSld>
  <p:clrMapOvr>
    <a:masterClrMapping/>
  </p:clrMapOvr>
  <p:extLst>
    <p:ext uri="{DCECCB84-F9BA-43D5-87BE-67443E8EF086}">
      <p15:sldGuideLst xmlns:p15="http://schemas.microsoft.com/office/powerpoint/2012/main">
        <p15:guide id="1" pos="3696">
          <p15:clr>
            <a:srgbClr val="FBAE40"/>
          </p15:clr>
        </p15:guide>
        <p15:guide id="2" pos="3994">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p:cSld name="Subtitle-A + Three Content Blue">
    <p:bg>
      <p:bgPr>
        <a:solidFill>
          <a:schemeClr val="tx1"/>
        </a:solidFill>
        <a:effectLst/>
      </p:bgPr>
    </p:bg>
    <p:spTree>
      <p:nvGrpSpPr>
        <p:cNvPr id="1" name=""/>
        <p:cNvGrpSpPr/>
        <p:nvPr/>
      </p:nvGrpSpPr>
      <p:grpSpPr>
        <a:xfrm>
          <a:off x="0" y="0"/>
          <a:ext cx="0" cy="0"/>
          <a:chOff x="0" y="0"/>
          <a:chExt cx="0" cy="0"/>
        </a:xfrm>
      </p:grpSpPr>
      <p:graphicFrame>
        <p:nvGraphicFramePr>
          <p:cNvPr id="12" name="Object 11" hidden="1">
            <a:extLst>
              <a:ext uri="{FF2B5EF4-FFF2-40B4-BE49-F238E27FC236}">
                <a16:creationId xmlns:a16="http://schemas.microsoft.com/office/drawing/2014/main" id="{F737E613-9EDB-2609-DE8D-722E4D93CA59}"/>
              </a:ext>
            </a:extLst>
          </p:cNvPr>
          <p:cNvGraphicFramePr>
            <a:graphicFrameLocks noChangeAspect="1"/>
          </p:cNvGraphicFramePr>
          <p:nvPr userDrawn="1">
            <p:custDataLst>
              <p:tags r:id="rId1"/>
            </p:custDataLst>
            <p:extLst>
              <p:ext uri="{D42A27DB-BD31-4B8C-83A1-F6EECF244321}">
                <p14:modId xmlns:p14="http://schemas.microsoft.com/office/powerpoint/2010/main" val="515076127"/>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2" name="Object 11" hidden="1">
                        <a:extLst>
                          <a:ext uri="{FF2B5EF4-FFF2-40B4-BE49-F238E27FC236}">
                            <a16:creationId xmlns:a16="http://schemas.microsoft.com/office/drawing/2014/main" id="{F737E613-9EDB-2609-DE8D-722E4D93CA59}"/>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5" name="Footer Placeholder 5">
            <a:extLst>
              <a:ext uri="{FF2B5EF4-FFF2-40B4-BE49-F238E27FC236}">
                <a16:creationId xmlns:a16="http://schemas.microsoft.com/office/drawing/2014/main" id="{95B1616F-E689-DC17-0BF1-AD40DA48C7DF}"/>
              </a:ext>
            </a:extLst>
          </p:cNvPr>
          <p:cNvSpPr txBox="1">
            <a:spLocks/>
          </p:cNvSpPr>
          <p:nvPr userDrawn="1"/>
        </p:nvSpPr>
        <p:spPr>
          <a:xfrm>
            <a:off x="512064" y="6378130"/>
            <a:ext cx="3474720" cy="245223"/>
          </a:xfrm>
          <a:prstGeom prst="rect">
            <a:avLst/>
          </a:prstGeom>
        </p:spPr>
        <p:txBody>
          <a:bodyPr lIns="0" tIns="0" rIns="0" bIns="0" anchor="b"/>
          <a:lstStyle>
            <a:defPPr>
              <a:defRPr lang="en-US"/>
            </a:defPPr>
            <a:lvl1pPr>
              <a:defRPr sz="800">
                <a:solidFill>
                  <a:schemeClr val="bg1">
                    <a:lumMod val="75000"/>
                  </a:schemeClr>
                </a:solidFill>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r>
              <a:rPr lang="en-US" dirty="0"/>
              <a:t>© 2024 Memorial Sloan Kettering Cancer Center, et al. All rights reserved.</a:t>
            </a:r>
          </a:p>
        </p:txBody>
      </p:sp>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6" name="Footnote Placeholder">
            <a:extLst>
              <a:ext uri="{FF2B5EF4-FFF2-40B4-BE49-F238E27FC236}">
                <a16:creationId xmlns:a16="http://schemas.microsoft.com/office/drawing/2014/main" id="{1049B398-D9AA-72DB-B21E-8F1BD2F40A48}"/>
              </a:ext>
            </a:extLst>
          </p:cNvPr>
          <p:cNvSpPr>
            <a:spLocks noGrp="1"/>
          </p:cNvSpPr>
          <p:nvPr>
            <p:ph type="body" sz="half" idx="15" hasCustomPrompt="1"/>
          </p:nvPr>
        </p:nvSpPr>
        <p:spPr>
          <a:xfrm>
            <a:off x="512064" y="6126480"/>
            <a:ext cx="4434840" cy="245223"/>
          </a:xfrm>
        </p:spPr>
        <p:txBody>
          <a:bodyPr anchor="b"/>
          <a:lstStyle>
            <a:lvl1pPr marL="0" indent="0">
              <a:spcAft>
                <a:spcPts val="0"/>
              </a:spcAft>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a:xfrm>
            <a:off x="512063" y="815787"/>
            <a:ext cx="11184423" cy="555813"/>
          </a:xfrm>
        </p:spPr>
        <p:txBody>
          <a:bodyPr vert="horz"/>
          <a:lstStyle>
            <a:lvl1pPr>
              <a:defRPr>
                <a:solidFill>
                  <a:schemeClr val="bg1"/>
                </a:solidFill>
              </a:defRPr>
            </a:lvl1pPr>
          </a:lstStyle>
          <a:p>
            <a:r>
              <a:rPr lang="en-US" dirty="0"/>
              <a:t>Slide title; Arial 32pt bold, sentence case (1 line)</a:t>
            </a:r>
          </a:p>
        </p:txBody>
      </p:sp>
      <p:sp>
        <p:nvSpPr>
          <p:cNvPr id="11" name="Text Placeholder 2">
            <a:extLst>
              <a:ext uri="{FF2B5EF4-FFF2-40B4-BE49-F238E27FC236}">
                <a16:creationId xmlns:a16="http://schemas.microsoft.com/office/drawing/2014/main" id="{6474099B-156D-7348-B7A4-5FB85DB30944}"/>
              </a:ext>
            </a:extLst>
          </p:cNvPr>
          <p:cNvSpPr>
            <a:spLocks noGrp="1"/>
          </p:cNvSpPr>
          <p:nvPr>
            <p:ph type="body" idx="14" hasCustomPrompt="1"/>
          </p:nvPr>
        </p:nvSpPr>
        <p:spPr>
          <a:xfrm>
            <a:off x="512064" y="421340"/>
            <a:ext cx="11184422" cy="295276"/>
          </a:xfrm>
        </p:spPr>
        <p:txBody>
          <a:bodyPr anchor="b"/>
          <a:lstStyle>
            <a:lvl1pPr marL="0" indent="0">
              <a:buNone/>
              <a:defRPr sz="20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Slide subtitle; Arial 20pt bold, sentence case (1 line)</a:t>
            </a:r>
          </a:p>
        </p:txBody>
      </p:sp>
      <p:sp>
        <p:nvSpPr>
          <p:cNvPr id="3" name="Content Placeholder 2"/>
          <p:cNvSpPr>
            <a:spLocks noGrp="1"/>
          </p:cNvSpPr>
          <p:nvPr>
            <p:ph sz="half" idx="1" hasCustomPrompt="1"/>
          </p:nvPr>
        </p:nvSpPr>
        <p:spPr>
          <a:xfrm>
            <a:off x="512063" y="1698625"/>
            <a:ext cx="3411513" cy="44069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hasCustomPrompt="1"/>
          </p:nvPr>
        </p:nvSpPr>
        <p:spPr>
          <a:xfrm>
            <a:off x="4390247" y="1698625"/>
            <a:ext cx="3421479" cy="44069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3">
            <a:extLst>
              <a:ext uri="{FF2B5EF4-FFF2-40B4-BE49-F238E27FC236}">
                <a16:creationId xmlns:a16="http://schemas.microsoft.com/office/drawing/2014/main" id="{E0497FFB-B6FA-9D4E-B0A9-2B64230540B2}"/>
              </a:ext>
            </a:extLst>
          </p:cNvPr>
          <p:cNvSpPr>
            <a:spLocks noGrp="1"/>
          </p:cNvSpPr>
          <p:nvPr>
            <p:ph sz="half" idx="13" hasCustomPrompt="1"/>
          </p:nvPr>
        </p:nvSpPr>
        <p:spPr>
          <a:xfrm>
            <a:off x="8278396" y="1698625"/>
            <a:ext cx="3421479" cy="44069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625291382"/>
      </p:ext>
    </p:extLst>
  </p:cSld>
  <p:clrMapOvr>
    <a:masterClrMapping/>
  </p:clrMapOvr>
  <p:extLst>
    <p:ext uri="{DCECCB84-F9BA-43D5-87BE-67443E8EF086}">
      <p15:sldGuideLst xmlns:p15="http://schemas.microsoft.com/office/powerpoint/2012/main">
        <p15:guide id="1" pos="2472">
          <p15:clr>
            <a:srgbClr val="FBAE40"/>
          </p15:clr>
        </p15:guide>
        <p15:guide id="2" pos="2760">
          <p15:clr>
            <a:srgbClr val="FBAE40"/>
          </p15:clr>
        </p15:guide>
        <p15:guide id="3" pos="4920">
          <p15:clr>
            <a:srgbClr val="FBAE40"/>
          </p15:clr>
        </p15:guide>
        <p15:guide id="4" pos="5208">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p:cSld name="Subtitle-A + Four Content Blue">
    <p:bg>
      <p:bgPr>
        <a:solidFill>
          <a:schemeClr val="tx1"/>
        </a:solidFill>
        <a:effectLst/>
      </p:bgPr>
    </p:bg>
    <p:spTree>
      <p:nvGrpSpPr>
        <p:cNvPr id="1" name=""/>
        <p:cNvGrpSpPr/>
        <p:nvPr/>
      </p:nvGrpSpPr>
      <p:grpSpPr>
        <a:xfrm>
          <a:off x="0" y="0"/>
          <a:ext cx="0" cy="0"/>
          <a:chOff x="0" y="0"/>
          <a:chExt cx="0" cy="0"/>
        </a:xfrm>
      </p:grpSpPr>
      <p:graphicFrame>
        <p:nvGraphicFramePr>
          <p:cNvPr id="11" name="Object 10" hidden="1">
            <a:extLst>
              <a:ext uri="{FF2B5EF4-FFF2-40B4-BE49-F238E27FC236}">
                <a16:creationId xmlns:a16="http://schemas.microsoft.com/office/drawing/2014/main" id="{051E74B4-BE73-CFA5-31DE-0E2A8B5920FC}"/>
              </a:ext>
            </a:extLst>
          </p:cNvPr>
          <p:cNvGraphicFramePr>
            <a:graphicFrameLocks noChangeAspect="1"/>
          </p:cNvGraphicFramePr>
          <p:nvPr userDrawn="1">
            <p:custDataLst>
              <p:tags r:id="rId1"/>
            </p:custDataLst>
            <p:extLst>
              <p:ext uri="{D42A27DB-BD31-4B8C-83A1-F6EECF244321}">
                <p14:modId xmlns:p14="http://schemas.microsoft.com/office/powerpoint/2010/main" val="4107548794"/>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1" name="Object 10" hidden="1">
                        <a:extLst>
                          <a:ext uri="{FF2B5EF4-FFF2-40B4-BE49-F238E27FC236}">
                            <a16:creationId xmlns:a16="http://schemas.microsoft.com/office/drawing/2014/main" id="{051E74B4-BE73-CFA5-31DE-0E2A8B5920FC}"/>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5" name="Footer Placeholder 5">
            <a:extLst>
              <a:ext uri="{FF2B5EF4-FFF2-40B4-BE49-F238E27FC236}">
                <a16:creationId xmlns:a16="http://schemas.microsoft.com/office/drawing/2014/main" id="{16315B00-89B9-E9DD-2AAC-A406AC6DE307}"/>
              </a:ext>
            </a:extLst>
          </p:cNvPr>
          <p:cNvSpPr txBox="1">
            <a:spLocks/>
          </p:cNvSpPr>
          <p:nvPr userDrawn="1"/>
        </p:nvSpPr>
        <p:spPr>
          <a:xfrm>
            <a:off x="512064" y="6378130"/>
            <a:ext cx="3474720" cy="245223"/>
          </a:xfrm>
          <a:prstGeom prst="rect">
            <a:avLst/>
          </a:prstGeom>
        </p:spPr>
        <p:txBody>
          <a:bodyPr lIns="0" tIns="0" rIns="0" bIns="0" anchor="b"/>
          <a:lstStyle>
            <a:defPPr>
              <a:defRPr lang="en-US"/>
            </a:defPPr>
            <a:lvl1pPr>
              <a:defRPr sz="800">
                <a:solidFill>
                  <a:schemeClr val="bg1">
                    <a:lumMod val="75000"/>
                  </a:schemeClr>
                </a:solidFill>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r>
              <a:rPr lang="en-US" dirty="0"/>
              <a:t>© 2024 Memorial Sloan Kettering Cancer Center, et al. All rights reserved.</a:t>
            </a:r>
          </a:p>
        </p:txBody>
      </p:sp>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6" name="Footnote Placeholder">
            <a:extLst>
              <a:ext uri="{FF2B5EF4-FFF2-40B4-BE49-F238E27FC236}">
                <a16:creationId xmlns:a16="http://schemas.microsoft.com/office/drawing/2014/main" id="{29B0BD0B-0D54-206E-32B7-D56E49CE2D96}"/>
              </a:ext>
            </a:extLst>
          </p:cNvPr>
          <p:cNvSpPr>
            <a:spLocks noGrp="1"/>
          </p:cNvSpPr>
          <p:nvPr>
            <p:ph type="body" sz="half" idx="16" hasCustomPrompt="1"/>
          </p:nvPr>
        </p:nvSpPr>
        <p:spPr>
          <a:xfrm>
            <a:off x="512064" y="6126480"/>
            <a:ext cx="4434840" cy="245223"/>
          </a:xfrm>
        </p:spPr>
        <p:txBody>
          <a:bodyPr anchor="b"/>
          <a:lstStyle>
            <a:lvl1pPr marL="0" indent="0">
              <a:spcAft>
                <a:spcPts val="0"/>
              </a:spcAft>
              <a:buNone/>
              <a:defRPr sz="800">
                <a:solidFill>
                  <a:schemeClr val="bg1">
                    <a:lumMod val="7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a:xfrm>
            <a:off x="512063" y="815787"/>
            <a:ext cx="11184423" cy="555813"/>
          </a:xfrm>
        </p:spPr>
        <p:txBody>
          <a:bodyPr vert="horz"/>
          <a:lstStyle>
            <a:lvl1pPr>
              <a:defRPr>
                <a:solidFill>
                  <a:schemeClr val="bg1"/>
                </a:solidFill>
              </a:defRPr>
            </a:lvl1pPr>
          </a:lstStyle>
          <a:p>
            <a:r>
              <a:rPr lang="en-US" dirty="0"/>
              <a:t>Slide title; Arial 32pt bold, sentence case (1 line)</a:t>
            </a:r>
          </a:p>
        </p:txBody>
      </p:sp>
      <p:sp>
        <p:nvSpPr>
          <p:cNvPr id="13" name="Text Placeholder 2">
            <a:extLst>
              <a:ext uri="{FF2B5EF4-FFF2-40B4-BE49-F238E27FC236}">
                <a16:creationId xmlns:a16="http://schemas.microsoft.com/office/drawing/2014/main" id="{804B53DC-1086-544D-9442-160B5564CE8C}"/>
              </a:ext>
            </a:extLst>
          </p:cNvPr>
          <p:cNvSpPr>
            <a:spLocks noGrp="1"/>
          </p:cNvSpPr>
          <p:nvPr>
            <p:ph type="body" idx="15" hasCustomPrompt="1"/>
          </p:nvPr>
        </p:nvSpPr>
        <p:spPr>
          <a:xfrm>
            <a:off x="512064" y="421340"/>
            <a:ext cx="11184422" cy="295276"/>
          </a:xfrm>
        </p:spPr>
        <p:txBody>
          <a:bodyPr anchor="b"/>
          <a:lstStyle>
            <a:lvl1pPr marL="0" indent="0">
              <a:buNone/>
              <a:defRPr sz="20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Slide subtitle; Arial 20pt bold, sentence case (1 line)</a:t>
            </a:r>
          </a:p>
        </p:txBody>
      </p:sp>
      <p:sp>
        <p:nvSpPr>
          <p:cNvPr id="3" name="Content Placeholder 2"/>
          <p:cNvSpPr>
            <a:spLocks noGrp="1"/>
          </p:cNvSpPr>
          <p:nvPr>
            <p:ph sz="half" idx="1" hasCustomPrompt="1"/>
          </p:nvPr>
        </p:nvSpPr>
        <p:spPr>
          <a:xfrm>
            <a:off x="512063" y="1698625"/>
            <a:ext cx="2512665" cy="4406900"/>
          </a:xfrm>
        </p:spPr>
        <p:txBody>
          <a:bodyPr/>
          <a:lstStyle>
            <a:lvl1pPr>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hasCustomPrompt="1"/>
          </p:nvPr>
        </p:nvSpPr>
        <p:spPr>
          <a:xfrm>
            <a:off x="3394922" y="1698625"/>
            <a:ext cx="2522219" cy="4406900"/>
          </a:xfrm>
        </p:spPr>
        <p:txBody>
          <a:bodyPr/>
          <a:lstStyle>
            <a:lvl1pPr>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3">
            <a:extLst>
              <a:ext uri="{FF2B5EF4-FFF2-40B4-BE49-F238E27FC236}">
                <a16:creationId xmlns:a16="http://schemas.microsoft.com/office/drawing/2014/main" id="{E0497FFB-B6FA-9D4E-B0A9-2B64230540B2}"/>
              </a:ext>
            </a:extLst>
          </p:cNvPr>
          <p:cNvSpPr>
            <a:spLocks noGrp="1"/>
          </p:cNvSpPr>
          <p:nvPr>
            <p:ph sz="half" idx="13" hasCustomPrompt="1"/>
          </p:nvPr>
        </p:nvSpPr>
        <p:spPr>
          <a:xfrm>
            <a:off x="6287335" y="1698625"/>
            <a:ext cx="2516188" cy="4406900"/>
          </a:xfrm>
        </p:spPr>
        <p:txBody>
          <a:bodyPr/>
          <a:lstStyle>
            <a:lvl1pPr>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3">
            <a:extLst>
              <a:ext uri="{FF2B5EF4-FFF2-40B4-BE49-F238E27FC236}">
                <a16:creationId xmlns:a16="http://schemas.microsoft.com/office/drawing/2014/main" id="{5723D646-D659-4940-866D-282EF0E20D7A}"/>
              </a:ext>
            </a:extLst>
          </p:cNvPr>
          <p:cNvSpPr>
            <a:spLocks noGrp="1"/>
          </p:cNvSpPr>
          <p:nvPr>
            <p:ph sz="half" idx="14" hasCustomPrompt="1"/>
          </p:nvPr>
        </p:nvSpPr>
        <p:spPr>
          <a:xfrm>
            <a:off x="9173716" y="1698625"/>
            <a:ext cx="2516188" cy="4406900"/>
          </a:xfrm>
        </p:spPr>
        <p:txBody>
          <a:bodyPr/>
          <a:lstStyle>
            <a:lvl1pPr>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653676444"/>
      </p:ext>
    </p:extLst>
  </p:cSld>
  <p:clrMapOvr>
    <a:masterClrMapping/>
  </p:clrMapOvr>
  <p:extLst>
    <p:ext uri="{DCECCB84-F9BA-43D5-87BE-67443E8EF086}">
      <p15:sldGuideLst xmlns:p15="http://schemas.microsoft.com/office/powerpoint/2012/main">
        <p15:guide id="1" pos="1896">
          <p15:clr>
            <a:srgbClr val="FBAE40"/>
          </p15:clr>
        </p15:guide>
        <p15:guide id="2" pos="2136">
          <p15:clr>
            <a:srgbClr val="FBAE40"/>
          </p15:clr>
        </p15:guide>
        <p15:guide id="3" pos="5545">
          <p15:clr>
            <a:srgbClr val="FBAE40"/>
          </p15:clr>
        </p15:guide>
        <p15:guide id="4" pos="5777">
          <p15:clr>
            <a:srgbClr val="FBAE40"/>
          </p15:clr>
        </p15:guide>
        <p15:guide id="5" pos="3720">
          <p15:clr>
            <a:srgbClr val="FBAE40"/>
          </p15:clr>
        </p15:guide>
        <p15:guide id="6" pos="3960">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p:cSld name="Subtitle-A + Title Only Blue">
    <p:bg>
      <p:bgPr>
        <a:solidFill>
          <a:schemeClr val="tx1"/>
        </a:solidFill>
        <a:effectLst/>
      </p:bgPr>
    </p:bg>
    <p:spTree>
      <p:nvGrpSpPr>
        <p:cNvPr id="1" name=""/>
        <p:cNvGrpSpPr/>
        <p:nvPr/>
      </p:nvGrpSpPr>
      <p:grpSpPr>
        <a:xfrm>
          <a:off x="0" y="0"/>
          <a:ext cx="0" cy="0"/>
          <a:chOff x="0" y="0"/>
          <a:chExt cx="0" cy="0"/>
        </a:xfrm>
      </p:grpSpPr>
      <p:graphicFrame>
        <p:nvGraphicFramePr>
          <p:cNvPr id="9" name="Object 8" hidden="1">
            <a:extLst>
              <a:ext uri="{FF2B5EF4-FFF2-40B4-BE49-F238E27FC236}">
                <a16:creationId xmlns:a16="http://schemas.microsoft.com/office/drawing/2014/main" id="{1E94F00E-2294-88AB-12CF-B51D3F7C3C44}"/>
              </a:ext>
            </a:extLst>
          </p:cNvPr>
          <p:cNvGraphicFramePr>
            <a:graphicFrameLocks noChangeAspect="1"/>
          </p:cNvGraphicFramePr>
          <p:nvPr userDrawn="1">
            <p:custDataLst>
              <p:tags r:id="rId1"/>
            </p:custDataLst>
            <p:extLst>
              <p:ext uri="{D42A27DB-BD31-4B8C-83A1-F6EECF244321}">
                <p14:modId xmlns:p14="http://schemas.microsoft.com/office/powerpoint/2010/main" val="355286693"/>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9" name="Object 8" hidden="1">
                        <a:extLst>
                          <a:ext uri="{FF2B5EF4-FFF2-40B4-BE49-F238E27FC236}">
                            <a16:creationId xmlns:a16="http://schemas.microsoft.com/office/drawing/2014/main" id="{1E94F00E-2294-88AB-12CF-B51D3F7C3C44}"/>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3" name="Footer Placeholder 5">
            <a:extLst>
              <a:ext uri="{FF2B5EF4-FFF2-40B4-BE49-F238E27FC236}">
                <a16:creationId xmlns:a16="http://schemas.microsoft.com/office/drawing/2014/main" id="{2E1A0965-B45E-7688-7AAB-A589B2659B56}"/>
              </a:ext>
            </a:extLst>
          </p:cNvPr>
          <p:cNvSpPr txBox="1">
            <a:spLocks/>
          </p:cNvSpPr>
          <p:nvPr userDrawn="1"/>
        </p:nvSpPr>
        <p:spPr>
          <a:xfrm>
            <a:off x="512064" y="6378130"/>
            <a:ext cx="3474720" cy="245223"/>
          </a:xfrm>
          <a:prstGeom prst="rect">
            <a:avLst/>
          </a:prstGeom>
        </p:spPr>
        <p:txBody>
          <a:bodyPr lIns="0" tIns="0" rIns="0" bIns="0" anchor="b"/>
          <a:lstStyle>
            <a:defPPr>
              <a:defRPr lang="en-US"/>
            </a:defPPr>
            <a:lvl1pPr>
              <a:defRPr sz="800">
                <a:solidFill>
                  <a:schemeClr val="bg1">
                    <a:lumMod val="75000"/>
                  </a:schemeClr>
                </a:solidFill>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r>
              <a:rPr lang="en-US" dirty="0"/>
              <a:t>© 2024 Memorial Sloan Kettering Cancer Center, et al. All rights reserved.</a:t>
            </a:r>
          </a:p>
        </p:txBody>
      </p:sp>
      <p:sp>
        <p:nvSpPr>
          <p:cNvPr id="8" name="Slide Number Placeholder 7">
            <a:extLst>
              <a:ext uri="{FF2B5EF4-FFF2-40B4-BE49-F238E27FC236}">
                <a16:creationId xmlns:a16="http://schemas.microsoft.com/office/drawing/2014/main" id="{82389133-8F79-AF42-B505-8A150931C3C6}"/>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4" name="Footnote Placeholder">
            <a:extLst>
              <a:ext uri="{FF2B5EF4-FFF2-40B4-BE49-F238E27FC236}">
                <a16:creationId xmlns:a16="http://schemas.microsoft.com/office/drawing/2014/main" id="{739B19C8-C181-3249-A9C0-F1ACEF66199F}"/>
              </a:ext>
            </a:extLst>
          </p:cNvPr>
          <p:cNvSpPr>
            <a:spLocks noGrp="1"/>
          </p:cNvSpPr>
          <p:nvPr>
            <p:ph type="body" sz="half" idx="2" hasCustomPrompt="1"/>
          </p:nvPr>
        </p:nvSpPr>
        <p:spPr>
          <a:xfrm>
            <a:off x="512064" y="6126480"/>
            <a:ext cx="4434840" cy="245223"/>
          </a:xfrm>
        </p:spPr>
        <p:txBody>
          <a:bodyPr anchor="b"/>
          <a:lstStyle>
            <a:lvl1pPr marL="0" indent="0">
              <a:spcAft>
                <a:spcPts val="0"/>
              </a:spcAft>
              <a:buNone/>
              <a:defRPr sz="800">
                <a:solidFill>
                  <a:schemeClr val="bg1">
                    <a:lumMod val="7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a:xfrm>
            <a:off x="512063" y="815787"/>
            <a:ext cx="11184423" cy="555813"/>
          </a:xfrm>
        </p:spPr>
        <p:txBody>
          <a:bodyPr vert="horz"/>
          <a:lstStyle>
            <a:lvl1pPr>
              <a:defRPr>
                <a:solidFill>
                  <a:schemeClr val="bg1"/>
                </a:solidFill>
              </a:defRPr>
            </a:lvl1pPr>
          </a:lstStyle>
          <a:p>
            <a:r>
              <a:rPr lang="en-US" dirty="0"/>
              <a:t>Slide title; Arial 32pt bold, sentence case (1 line)</a:t>
            </a:r>
          </a:p>
        </p:txBody>
      </p:sp>
      <p:sp>
        <p:nvSpPr>
          <p:cNvPr id="10" name="Text Placeholder 2">
            <a:extLst>
              <a:ext uri="{FF2B5EF4-FFF2-40B4-BE49-F238E27FC236}">
                <a16:creationId xmlns:a16="http://schemas.microsoft.com/office/drawing/2014/main" id="{4E3BD865-48DE-664B-B59C-69BE9486EDEB}"/>
              </a:ext>
            </a:extLst>
          </p:cNvPr>
          <p:cNvSpPr>
            <a:spLocks noGrp="1"/>
          </p:cNvSpPr>
          <p:nvPr>
            <p:ph type="body" idx="12" hasCustomPrompt="1"/>
          </p:nvPr>
        </p:nvSpPr>
        <p:spPr>
          <a:xfrm>
            <a:off x="512064" y="421340"/>
            <a:ext cx="11184422" cy="295276"/>
          </a:xfrm>
        </p:spPr>
        <p:txBody>
          <a:bodyPr anchor="b"/>
          <a:lstStyle>
            <a:lvl1pPr marL="0" indent="0">
              <a:buNone/>
              <a:defRPr sz="20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Slide subtitle; Arial 20pt bold, sentence case (1 line)</a:t>
            </a:r>
          </a:p>
        </p:txBody>
      </p:sp>
    </p:spTree>
    <p:extLst>
      <p:ext uri="{BB962C8B-B14F-4D97-AF65-F5344CB8AC3E}">
        <p14:creationId xmlns:p14="http://schemas.microsoft.com/office/powerpoint/2010/main" val="299979043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p:cSld name="   ––   ">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ZoneTexte 2">
            <a:extLst>
              <a:ext uri="{FF2B5EF4-FFF2-40B4-BE49-F238E27FC236}">
                <a16:creationId xmlns:a16="http://schemas.microsoft.com/office/drawing/2014/main" id="{9187A733-2828-FF4D-A1DC-7E7D7BF66120}"/>
              </a:ext>
            </a:extLst>
          </p:cNvPr>
          <p:cNvSpPr txBox="1"/>
          <p:nvPr/>
        </p:nvSpPr>
        <p:spPr>
          <a:xfrm>
            <a:off x="2" y="1997839"/>
            <a:ext cx="12191999" cy="2862322"/>
          </a:xfrm>
          <a:prstGeom prst="rect">
            <a:avLst/>
          </a:prstGeom>
          <a:noFill/>
        </p:spPr>
        <p:txBody>
          <a:bodyPr wrap="square" lIns="337500" rIns="337500" rtlCol="0" anchor="ctr" anchorCtr="0">
            <a:spAutoFit/>
          </a:bodyPr>
          <a:lstStyle/>
          <a:p>
            <a:pPr algn="ctr"/>
            <a:r>
              <a:rPr lang="en-CA" sz="9000" i="0" noProof="0" dirty="0">
                <a:solidFill>
                  <a:schemeClr val="tx2"/>
                </a:solidFill>
                <a:latin typeface="+mn-lt"/>
              </a:rPr>
              <a:t>Title and Subtitle-Below layouts</a:t>
            </a:r>
          </a:p>
        </p:txBody>
      </p:sp>
    </p:spTree>
    <p:extLst>
      <p:ext uri="{BB962C8B-B14F-4D97-AF65-F5344CB8AC3E}">
        <p14:creationId xmlns:p14="http://schemas.microsoft.com/office/powerpoint/2010/main" val="124633388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Subtitle-B + Content">
    <p:spTree>
      <p:nvGrpSpPr>
        <p:cNvPr id="1" name=""/>
        <p:cNvGrpSpPr/>
        <p:nvPr/>
      </p:nvGrpSpPr>
      <p:grpSpPr>
        <a:xfrm>
          <a:off x="0" y="0"/>
          <a:ext cx="0" cy="0"/>
          <a:chOff x="0" y="0"/>
          <a:chExt cx="0" cy="0"/>
        </a:xfrm>
      </p:grpSpPr>
      <p:sp>
        <p:nvSpPr>
          <p:cNvPr id="9" name="Slide Number Placeholder 8">
            <a:extLst>
              <a:ext uri="{FF2B5EF4-FFF2-40B4-BE49-F238E27FC236}">
                <a16:creationId xmlns:a16="http://schemas.microsoft.com/office/drawing/2014/main" id="{000755A1-263A-3047-860B-B811081C9CD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2" name="Footnote Placeholder">
            <a:extLst>
              <a:ext uri="{FF2B5EF4-FFF2-40B4-BE49-F238E27FC236}">
                <a16:creationId xmlns:a16="http://schemas.microsoft.com/office/drawing/2014/main" id="{2EBF0FDB-36F6-F6E4-171E-1077D0A3AC94}"/>
              </a:ext>
            </a:extLst>
          </p:cNvPr>
          <p:cNvSpPr>
            <a:spLocks noGrp="1"/>
          </p:cNvSpPr>
          <p:nvPr>
            <p:ph type="body" sz="half" idx="2" hasCustomPrompt="1"/>
          </p:nvPr>
        </p:nvSpPr>
        <p:spPr>
          <a:xfrm>
            <a:off x="512064" y="6126480"/>
            <a:ext cx="4434840" cy="245223"/>
          </a:xfrm>
        </p:spPr>
        <p:txBody>
          <a:bodyPr anchor="b"/>
          <a:lstStyle>
            <a:lvl1pPr marL="0" indent="0">
              <a:spcAft>
                <a:spcPts val="0"/>
              </a:spcAft>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5" name="Title 4">
            <a:extLst>
              <a:ext uri="{FF2B5EF4-FFF2-40B4-BE49-F238E27FC236}">
                <a16:creationId xmlns:a16="http://schemas.microsoft.com/office/drawing/2014/main" id="{39313C93-2B4C-9844-9284-03EC104B15BA}"/>
              </a:ext>
            </a:extLst>
          </p:cNvPr>
          <p:cNvSpPr>
            <a:spLocks noGrp="1"/>
          </p:cNvSpPr>
          <p:nvPr>
            <p:ph type="title" hasCustomPrompt="1"/>
          </p:nvPr>
        </p:nvSpPr>
        <p:spPr>
          <a:xfrm>
            <a:off x="512063" y="457201"/>
            <a:ext cx="11184423" cy="557784"/>
          </a:xfrm>
        </p:spPr>
        <p:txBody>
          <a:bodyPr vert="horz"/>
          <a:lstStyle/>
          <a:p>
            <a:r>
              <a:rPr lang="en-US" dirty="0"/>
              <a:t>Slide title; Arial 32pt bold, sentence case (1 line)</a:t>
            </a:r>
          </a:p>
        </p:txBody>
      </p:sp>
      <p:sp>
        <p:nvSpPr>
          <p:cNvPr id="11" name="Text Placeholder 2">
            <a:extLst>
              <a:ext uri="{FF2B5EF4-FFF2-40B4-BE49-F238E27FC236}">
                <a16:creationId xmlns:a16="http://schemas.microsoft.com/office/drawing/2014/main" id="{D6C7144E-2BC5-BB49-A627-9076B48806A8}"/>
              </a:ext>
            </a:extLst>
          </p:cNvPr>
          <p:cNvSpPr>
            <a:spLocks noGrp="1"/>
          </p:cNvSpPr>
          <p:nvPr>
            <p:ph type="body" idx="12" hasCustomPrompt="1"/>
          </p:nvPr>
        </p:nvSpPr>
        <p:spPr>
          <a:xfrm>
            <a:off x="512064" y="1051560"/>
            <a:ext cx="11184422" cy="295276"/>
          </a:xfrm>
        </p:spPr>
        <p:txBody>
          <a:bodyPr anchor="b"/>
          <a:lstStyle>
            <a:lvl1pPr marL="0" indent="0">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Slide subtitle; Arial 20pt bold, sentence case (1 line)</a:t>
            </a:r>
          </a:p>
        </p:txBody>
      </p:sp>
      <p:sp>
        <p:nvSpPr>
          <p:cNvPr id="3" name="Content Placeholder 2"/>
          <p:cNvSpPr>
            <a:spLocks noGrp="1"/>
          </p:cNvSpPr>
          <p:nvPr>
            <p:ph idx="1" hasCustomPrompt="1"/>
          </p:nvPr>
        </p:nvSpPr>
        <p:spPr/>
        <p:txBody>
          <a:body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78243182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Subtitle-B + Two Content">
    <p:spTree>
      <p:nvGrpSpPr>
        <p:cNvPr id="1" name=""/>
        <p:cNvGrpSpPr/>
        <p:nvPr/>
      </p:nvGrpSpPr>
      <p:grpSpPr>
        <a:xfrm>
          <a:off x="0" y="0"/>
          <a:ext cx="0" cy="0"/>
          <a:chOff x="0" y="0"/>
          <a:chExt cx="0" cy="0"/>
        </a:xfrm>
      </p:grpSpPr>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5" name="Footnote Placeholder">
            <a:extLst>
              <a:ext uri="{FF2B5EF4-FFF2-40B4-BE49-F238E27FC236}">
                <a16:creationId xmlns:a16="http://schemas.microsoft.com/office/drawing/2014/main" id="{358A0E34-B70E-926F-149B-D9EF0C411CF5}"/>
              </a:ext>
            </a:extLst>
          </p:cNvPr>
          <p:cNvSpPr>
            <a:spLocks noGrp="1"/>
          </p:cNvSpPr>
          <p:nvPr>
            <p:ph type="body" sz="half" idx="14" hasCustomPrompt="1"/>
          </p:nvPr>
        </p:nvSpPr>
        <p:spPr>
          <a:xfrm>
            <a:off x="512064" y="6126480"/>
            <a:ext cx="4434840" cy="245223"/>
          </a:xfrm>
        </p:spPr>
        <p:txBody>
          <a:bodyPr anchor="b"/>
          <a:lstStyle>
            <a:lvl1pPr marL="0" indent="0">
              <a:spcAft>
                <a:spcPts val="0"/>
              </a:spcAft>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a:xfrm>
            <a:off x="512063" y="457200"/>
            <a:ext cx="11184423" cy="555813"/>
          </a:xfrm>
        </p:spPr>
        <p:txBody>
          <a:bodyPr vert="horz"/>
          <a:lstStyle/>
          <a:p>
            <a:r>
              <a:rPr lang="en-US" dirty="0"/>
              <a:t>Slide title; Arial 32pt bold, sentence case (1 line)</a:t>
            </a:r>
          </a:p>
        </p:txBody>
      </p:sp>
      <p:sp>
        <p:nvSpPr>
          <p:cNvPr id="11" name="Text Placeholder 2">
            <a:extLst>
              <a:ext uri="{FF2B5EF4-FFF2-40B4-BE49-F238E27FC236}">
                <a16:creationId xmlns:a16="http://schemas.microsoft.com/office/drawing/2014/main" id="{D75F0135-B47D-BE40-8017-A3CF8C838B58}"/>
              </a:ext>
            </a:extLst>
          </p:cNvPr>
          <p:cNvSpPr>
            <a:spLocks noGrp="1"/>
          </p:cNvSpPr>
          <p:nvPr>
            <p:ph type="body" idx="13" hasCustomPrompt="1"/>
          </p:nvPr>
        </p:nvSpPr>
        <p:spPr>
          <a:xfrm>
            <a:off x="512064" y="1051560"/>
            <a:ext cx="11184422" cy="295276"/>
          </a:xfrm>
        </p:spPr>
        <p:txBody>
          <a:bodyPr anchor="b"/>
          <a:lstStyle>
            <a:lvl1pPr marL="0" indent="0">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Slide subtitle; Arial 20pt bold, sentence case (1 line)</a:t>
            </a:r>
          </a:p>
        </p:txBody>
      </p:sp>
      <p:sp>
        <p:nvSpPr>
          <p:cNvPr id="3" name="Content Placeholder 2"/>
          <p:cNvSpPr>
            <a:spLocks noGrp="1"/>
          </p:cNvSpPr>
          <p:nvPr>
            <p:ph sz="half" idx="1" hasCustomPrompt="1"/>
          </p:nvPr>
        </p:nvSpPr>
        <p:spPr>
          <a:xfrm>
            <a:off x="512063" y="1698625"/>
            <a:ext cx="5350855" cy="4406900"/>
          </a:xfrm>
        </p:spPr>
        <p:txBody>
          <a:body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hasCustomPrompt="1"/>
          </p:nvPr>
        </p:nvSpPr>
        <p:spPr>
          <a:xfrm>
            <a:off x="6349019" y="1698625"/>
            <a:ext cx="5350855" cy="4406900"/>
          </a:xfrm>
        </p:spPr>
        <p:txBody>
          <a:body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593113007"/>
      </p:ext>
    </p:extLst>
  </p:cSld>
  <p:clrMapOvr>
    <a:masterClrMapping/>
  </p:clrMapOvr>
  <p:extLst>
    <p:ext uri="{DCECCB84-F9BA-43D5-87BE-67443E8EF086}">
      <p15:sldGuideLst xmlns:p15="http://schemas.microsoft.com/office/powerpoint/2012/main">
        <p15:guide id="1" pos="3696">
          <p15:clr>
            <a:srgbClr val="FBAE40"/>
          </p15:clr>
        </p15:guide>
        <p15:guide id="2" pos="3994">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p:cSld name="Subtitle-B + Content Half Pag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A256062-B5BB-6048-9E24-6C230ACEACFF}"/>
              </a:ext>
            </a:extLst>
          </p:cNvPr>
          <p:cNvSpPr/>
          <p:nvPr/>
        </p:nvSpPr>
        <p:spPr>
          <a:xfrm>
            <a:off x="6096001" y="0"/>
            <a:ext cx="6096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riangle 12">
            <a:extLst>
              <a:ext uri="{FF2B5EF4-FFF2-40B4-BE49-F238E27FC236}">
                <a16:creationId xmlns:a16="http://schemas.microsoft.com/office/drawing/2014/main" id="{CD4D23E9-F985-964A-8260-25166ABD836C}"/>
              </a:ext>
            </a:extLst>
          </p:cNvPr>
          <p:cNvSpPr/>
          <p:nvPr/>
        </p:nvSpPr>
        <p:spPr>
          <a:xfrm rot="5400000">
            <a:off x="5899286" y="3271798"/>
            <a:ext cx="685800" cy="314404"/>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4" name="Footnote Placeholder">
            <a:extLst>
              <a:ext uri="{FF2B5EF4-FFF2-40B4-BE49-F238E27FC236}">
                <a16:creationId xmlns:a16="http://schemas.microsoft.com/office/drawing/2014/main" id="{3A5D72E5-A386-F831-5240-CF52CB911046}"/>
              </a:ext>
            </a:extLst>
          </p:cNvPr>
          <p:cNvSpPr>
            <a:spLocks noGrp="1"/>
          </p:cNvSpPr>
          <p:nvPr>
            <p:ph type="body" sz="half" idx="2" hasCustomPrompt="1"/>
          </p:nvPr>
        </p:nvSpPr>
        <p:spPr>
          <a:xfrm>
            <a:off x="512064" y="6126480"/>
            <a:ext cx="4434840" cy="245223"/>
          </a:xfrm>
        </p:spPr>
        <p:txBody>
          <a:bodyPr anchor="b"/>
          <a:lstStyle>
            <a:lvl1pPr marL="0" indent="0">
              <a:spcAft>
                <a:spcPts val="0"/>
              </a:spcAft>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a:xfrm>
            <a:off x="512064" y="457200"/>
            <a:ext cx="5126736" cy="555813"/>
          </a:xfrm>
        </p:spPr>
        <p:txBody>
          <a:bodyPr vert="horz"/>
          <a:lstStyle/>
          <a:p>
            <a:r>
              <a:rPr lang="en-US" dirty="0"/>
              <a:t>Slide title; short (1 line)</a:t>
            </a:r>
          </a:p>
        </p:txBody>
      </p:sp>
      <p:sp>
        <p:nvSpPr>
          <p:cNvPr id="11" name="Text Placeholder 2">
            <a:extLst>
              <a:ext uri="{FF2B5EF4-FFF2-40B4-BE49-F238E27FC236}">
                <a16:creationId xmlns:a16="http://schemas.microsoft.com/office/drawing/2014/main" id="{D75F0135-B47D-BE40-8017-A3CF8C838B58}"/>
              </a:ext>
            </a:extLst>
          </p:cNvPr>
          <p:cNvSpPr>
            <a:spLocks noGrp="1"/>
          </p:cNvSpPr>
          <p:nvPr>
            <p:ph type="body" idx="13" hasCustomPrompt="1"/>
          </p:nvPr>
        </p:nvSpPr>
        <p:spPr>
          <a:xfrm>
            <a:off x="512064" y="1051560"/>
            <a:ext cx="5126736" cy="295276"/>
          </a:xfrm>
        </p:spPr>
        <p:txBody>
          <a:bodyPr anchor="b"/>
          <a:lstStyle>
            <a:lvl1pPr marL="0" indent="0">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Slide subtitle; short (1 line)</a:t>
            </a:r>
          </a:p>
        </p:txBody>
      </p:sp>
      <p:sp>
        <p:nvSpPr>
          <p:cNvPr id="3" name="Content Placeholder 2"/>
          <p:cNvSpPr>
            <a:spLocks noGrp="1"/>
          </p:cNvSpPr>
          <p:nvPr>
            <p:ph sz="half" idx="1" hasCustomPrompt="1"/>
          </p:nvPr>
        </p:nvSpPr>
        <p:spPr>
          <a:xfrm>
            <a:off x="512064" y="1698625"/>
            <a:ext cx="5126736" cy="4406900"/>
          </a:xfrm>
        </p:spPr>
        <p:txBody>
          <a:body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601623925"/>
      </p:ext>
    </p:extLst>
  </p:cSld>
  <p:clrMapOvr>
    <a:masterClrMapping/>
  </p:clrMapOvr>
  <p:extLst>
    <p:ext uri="{DCECCB84-F9BA-43D5-87BE-67443E8EF086}">
      <p15:sldGuideLst xmlns:p15="http://schemas.microsoft.com/office/powerpoint/2012/main">
        <p15:guide id="1" pos="3552">
          <p15:clr>
            <a:srgbClr val="FBAE40"/>
          </p15:clr>
        </p15:guide>
        <p15:guide id="2" pos="4272">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p:cSld name="Subtitle-B + Three Content">
    <p:spTree>
      <p:nvGrpSpPr>
        <p:cNvPr id="1" name=""/>
        <p:cNvGrpSpPr/>
        <p:nvPr/>
      </p:nvGrpSpPr>
      <p:grpSpPr>
        <a:xfrm>
          <a:off x="0" y="0"/>
          <a:ext cx="0" cy="0"/>
          <a:chOff x="0" y="0"/>
          <a:chExt cx="0" cy="0"/>
        </a:xfrm>
      </p:grpSpPr>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5" name="Footnote Placeholder">
            <a:extLst>
              <a:ext uri="{FF2B5EF4-FFF2-40B4-BE49-F238E27FC236}">
                <a16:creationId xmlns:a16="http://schemas.microsoft.com/office/drawing/2014/main" id="{FD103834-4576-8AE3-0CE4-0B26E14C8483}"/>
              </a:ext>
            </a:extLst>
          </p:cNvPr>
          <p:cNvSpPr>
            <a:spLocks noGrp="1"/>
          </p:cNvSpPr>
          <p:nvPr>
            <p:ph type="body" sz="half" idx="15" hasCustomPrompt="1"/>
          </p:nvPr>
        </p:nvSpPr>
        <p:spPr>
          <a:xfrm>
            <a:off x="512064" y="6126480"/>
            <a:ext cx="4434840" cy="245223"/>
          </a:xfrm>
        </p:spPr>
        <p:txBody>
          <a:bodyPr anchor="b"/>
          <a:lstStyle>
            <a:lvl1pPr marL="0" indent="0">
              <a:spcAft>
                <a:spcPts val="0"/>
              </a:spcAft>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a:xfrm>
            <a:off x="512063" y="457200"/>
            <a:ext cx="11184423" cy="555813"/>
          </a:xfrm>
        </p:spPr>
        <p:txBody>
          <a:bodyPr vert="horz"/>
          <a:lstStyle/>
          <a:p>
            <a:r>
              <a:rPr lang="en-US" dirty="0"/>
              <a:t>Slide title; Arial 32pt bold, sentence case (1 line)</a:t>
            </a:r>
          </a:p>
        </p:txBody>
      </p:sp>
      <p:sp>
        <p:nvSpPr>
          <p:cNvPr id="11" name="Text Placeholder 2">
            <a:extLst>
              <a:ext uri="{FF2B5EF4-FFF2-40B4-BE49-F238E27FC236}">
                <a16:creationId xmlns:a16="http://schemas.microsoft.com/office/drawing/2014/main" id="{09B89761-8DE0-C74E-8229-82DCFB7CCA0E}"/>
              </a:ext>
            </a:extLst>
          </p:cNvPr>
          <p:cNvSpPr>
            <a:spLocks noGrp="1"/>
          </p:cNvSpPr>
          <p:nvPr>
            <p:ph type="body" idx="14" hasCustomPrompt="1"/>
          </p:nvPr>
        </p:nvSpPr>
        <p:spPr>
          <a:xfrm>
            <a:off x="512064" y="1051560"/>
            <a:ext cx="11184422" cy="295276"/>
          </a:xfrm>
        </p:spPr>
        <p:txBody>
          <a:bodyPr anchor="b"/>
          <a:lstStyle>
            <a:lvl1pPr marL="0" indent="0">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Slide subtitle; Arial 20pt bold, sentence case (1 line)</a:t>
            </a:r>
          </a:p>
        </p:txBody>
      </p:sp>
      <p:sp>
        <p:nvSpPr>
          <p:cNvPr id="3" name="Content Placeholder 2"/>
          <p:cNvSpPr>
            <a:spLocks noGrp="1"/>
          </p:cNvSpPr>
          <p:nvPr>
            <p:ph sz="half" idx="1" hasCustomPrompt="1"/>
          </p:nvPr>
        </p:nvSpPr>
        <p:spPr>
          <a:xfrm>
            <a:off x="512063" y="1698625"/>
            <a:ext cx="3411513" cy="4406900"/>
          </a:xfrm>
        </p:spPr>
        <p:txBody>
          <a:body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hasCustomPrompt="1"/>
          </p:nvPr>
        </p:nvSpPr>
        <p:spPr>
          <a:xfrm>
            <a:off x="4390247" y="1698625"/>
            <a:ext cx="3421479" cy="4406900"/>
          </a:xfrm>
        </p:spPr>
        <p:txBody>
          <a:body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3">
            <a:extLst>
              <a:ext uri="{FF2B5EF4-FFF2-40B4-BE49-F238E27FC236}">
                <a16:creationId xmlns:a16="http://schemas.microsoft.com/office/drawing/2014/main" id="{E0497FFB-B6FA-9D4E-B0A9-2B64230540B2}"/>
              </a:ext>
            </a:extLst>
          </p:cNvPr>
          <p:cNvSpPr>
            <a:spLocks noGrp="1"/>
          </p:cNvSpPr>
          <p:nvPr>
            <p:ph sz="half" idx="13" hasCustomPrompt="1"/>
          </p:nvPr>
        </p:nvSpPr>
        <p:spPr>
          <a:xfrm>
            <a:off x="8278396" y="1698625"/>
            <a:ext cx="3421479" cy="4406900"/>
          </a:xfrm>
        </p:spPr>
        <p:txBody>
          <a:body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193314292"/>
      </p:ext>
    </p:extLst>
  </p:cSld>
  <p:clrMapOvr>
    <a:masterClrMapping/>
  </p:clrMapOvr>
  <p:extLst>
    <p:ext uri="{DCECCB84-F9BA-43D5-87BE-67443E8EF086}">
      <p15:sldGuideLst xmlns:p15="http://schemas.microsoft.com/office/powerpoint/2012/main">
        <p15:guide id="1" pos="2472">
          <p15:clr>
            <a:srgbClr val="FBAE40"/>
          </p15:clr>
        </p15:guide>
        <p15:guide id="2" pos="2760">
          <p15:clr>
            <a:srgbClr val="FBAE40"/>
          </p15:clr>
        </p15:guide>
        <p15:guide id="3" pos="4920">
          <p15:clr>
            <a:srgbClr val="FBAE40"/>
          </p15:clr>
        </p15:guide>
        <p15:guide id="4" pos="5208">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p:cSld name="Subtitle-B + Four Content">
    <p:spTree>
      <p:nvGrpSpPr>
        <p:cNvPr id="1" name=""/>
        <p:cNvGrpSpPr/>
        <p:nvPr/>
      </p:nvGrpSpPr>
      <p:grpSpPr>
        <a:xfrm>
          <a:off x="0" y="0"/>
          <a:ext cx="0" cy="0"/>
          <a:chOff x="0" y="0"/>
          <a:chExt cx="0" cy="0"/>
        </a:xfrm>
      </p:grpSpPr>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5" name="Footnote Placeholder">
            <a:extLst>
              <a:ext uri="{FF2B5EF4-FFF2-40B4-BE49-F238E27FC236}">
                <a16:creationId xmlns:a16="http://schemas.microsoft.com/office/drawing/2014/main" id="{F9D3356F-14B5-4D45-37EC-E4152395C381}"/>
              </a:ext>
            </a:extLst>
          </p:cNvPr>
          <p:cNvSpPr>
            <a:spLocks noGrp="1"/>
          </p:cNvSpPr>
          <p:nvPr>
            <p:ph type="body" sz="half" idx="16" hasCustomPrompt="1"/>
          </p:nvPr>
        </p:nvSpPr>
        <p:spPr>
          <a:xfrm>
            <a:off x="512064" y="6126480"/>
            <a:ext cx="4434840" cy="245223"/>
          </a:xfrm>
        </p:spPr>
        <p:txBody>
          <a:bodyPr anchor="b"/>
          <a:lstStyle>
            <a:lvl1pPr marL="0" indent="0">
              <a:spcAft>
                <a:spcPts val="0"/>
              </a:spcAft>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a:xfrm>
            <a:off x="512063" y="457200"/>
            <a:ext cx="11184423" cy="555813"/>
          </a:xfrm>
        </p:spPr>
        <p:txBody>
          <a:bodyPr vert="horz"/>
          <a:lstStyle/>
          <a:p>
            <a:r>
              <a:rPr lang="en-US" dirty="0"/>
              <a:t>Slide title; Arial 32pt bold, sentence case (1 line)</a:t>
            </a:r>
          </a:p>
        </p:txBody>
      </p:sp>
      <p:sp>
        <p:nvSpPr>
          <p:cNvPr id="13" name="Text Placeholder 2">
            <a:extLst>
              <a:ext uri="{FF2B5EF4-FFF2-40B4-BE49-F238E27FC236}">
                <a16:creationId xmlns:a16="http://schemas.microsoft.com/office/drawing/2014/main" id="{8F05DDA7-2CBD-E44C-A62E-E1C57509DCA3}"/>
              </a:ext>
            </a:extLst>
          </p:cNvPr>
          <p:cNvSpPr>
            <a:spLocks noGrp="1"/>
          </p:cNvSpPr>
          <p:nvPr>
            <p:ph type="body" idx="15" hasCustomPrompt="1"/>
          </p:nvPr>
        </p:nvSpPr>
        <p:spPr>
          <a:xfrm>
            <a:off x="512064" y="1051560"/>
            <a:ext cx="11184422" cy="295276"/>
          </a:xfrm>
        </p:spPr>
        <p:txBody>
          <a:bodyPr anchor="b"/>
          <a:lstStyle>
            <a:lvl1pPr marL="0" indent="0">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Slide subtitle; Arial 20pt bold, sentence case (1 line)</a:t>
            </a:r>
          </a:p>
        </p:txBody>
      </p:sp>
      <p:sp>
        <p:nvSpPr>
          <p:cNvPr id="3" name="Content Placeholder 2"/>
          <p:cNvSpPr>
            <a:spLocks noGrp="1"/>
          </p:cNvSpPr>
          <p:nvPr>
            <p:ph sz="half" idx="1" hasCustomPrompt="1"/>
          </p:nvPr>
        </p:nvSpPr>
        <p:spPr>
          <a:xfrm>
            <a:off x="512063" y="1698625"/>
            <a:ext cx="2512665" cy="4406900"/>
          </a:xfrm>
        </p:spPr>
        <p:txBody>
          <a:bodyPr/>
          <a:lstStyle>
            <a:lvl1pPr>
              <a:defRPr sz="1400"/>
            </a:lvl1pPr>
            <a:lvl2pPr>
              <a:defRPr sz="1400"/>
            </a:lvl2pPr>
            <a:lvl3pPr>
              <a:defRPr sz="1400"/>
            </a:lvl3pPr>
            <a:lvl4pPr>
              <a:defRPr sz="1400"/>
            </a:lvl4pPr>
            <a:lvl5pPr>
              <a:defRPr sz="1400"/>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hasCustomPrompt="1"/>
          </p:nvPr>
        </p:nvSpPr>
        <p:spPr>
          <a:xfrm>
            <a:off x="3394922" y="1698625"/>
            <a:ext cx="2522219" cy="4406900"/>
          </a:xfrm>
        </p:spPr>
        <p:txBody>
          <a:bodyPr/>
          <a:lstStyle>
            <a:lvl1pPr>
              <a:defRPr sz="1400"/>
            </a:lvl1pPr>
            <a:lvl2pPr>
              <a:defRPr sz="1400"/>
            </a:lvl2pPr>
            <a:lvl3pPr>
              <a:defRPr sz="1400"/>
            </a:lvl3pPr>
            <a:lvl4pPr>
              <a:defRPr sz="1400"/>
            </a:lvl4pPr>
            <a:lvl5pPr>
              <a:defRPr sz="1400"/>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3">
            <a:extLst>
              <a:ext uri="{FF2B5EF4-FFF2-40B4-BE49-F238E27FC236}">
                <a16:creationId xmlns:a16="http://schemas.microsoft.com/office/drawing/2014/main" id="{E0497FFB-B6FA-9D4E-B0A9-2B64230540B2}"/>
              </a:ext>
            </a:extLst>
          </p:cNvPr>
          <p:cNvSpPr>
            <a:spLocks noGrp="1"/>
          </p:cNvSpPr>
          <p:nvPr>
            <p:ph sz="half" idx="13" hasCustomPrompt="1"/>
          </p:nvPr>
        </p:nvSpPr>
        <p:spPr>
          <a:xfrm>
            <a:off x="6287335" y="1698625"/>
            <a:ext cx="2516188" cy="4406900"/>
          </a:xfrm>
        </p:spPr>
        <p:txBody>
          <a:bodyPr/>
          <a:lstStyle>
            <a:lvl1pPr>
              <a:defRPr sz="1400"/>
            </a:lvl1pPr>
            <a:lvl2pPr>
              <a:defRPr sz="1400"/>
            </a:lvl2pPr>
            <a:lvl3pPr>
              <a:defRPr sz="1400"/>
            </a:lvl3pPr>
            <a:lvl4pPr>
              <a:defRPr sz="1400"/>
            </a:lvl4pPr>
            <a:lvl5pPr>
              <a:defRPr sz="1400"/>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3">
            <a:extLst>
              <a:ext uri="{FF2B5EF4-FFF2-40B4-BE49-F238E27FC236}">
                <a16:creationId xmlns:a16="http://schemas.microsoft.com/office/drawing/2014/main" id="{5723D646-D659-4940-866D-282EF0E20D7A}"/>
              </a:ext>
            </a:extLst>
          </p:cNvPr>
          <p:cNvSpPr>
            <a:spLocks noGrp="1"/>
          </p:cNvSpPr>
          <p:nvPr>
            <p:ph sz="half" idx="14" hasCustomPrompt="1"/>
          </p:nvPr>
        </p:nvSpPr>
        <p:spPr>
          <a:xfrm>
            <a:off x="9173716" y="1698625"/>
            <a:ext cx="2516188" cy="4406900"/>
          </a:xfrm>
        </p:spPr>
        <p:txBody>
          <a:bodyPr/>
          <a:lstStyle>
            <a:lvl1pPr>
              <a:defRPr sz="1400"/>
            </a:lvl1pPr>
            <a:lvl2pPr>
              <a:defRPr sz="1400"/>
            </a:lvl2pPr>
            <a:lvl3pPr>
              <a:defRPr sz="1400"/>
            </a:lvl3pPr>
            <a:lvl4pPr>
              <a:defRPr sz="1400"/>
            </a:lvl4pPr>
            <a:lvl5pPr>
              <a:defRPr sz="1400"/>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90553573"/>
      </p:ext>
    </p:extLst>
  </p:cSld>
  <p:clrMapOvr>
    <a:masterClrMapping/>
  </p:clrMapOvr>
  <p:extLst>
    <p:ext uri="{DCECCB84-F9BA-43D5-87BE-67443E8EF086}">
      <p15:sldGuideLst xmlns:p15="http://schemas.microsoft.com/office/powerpoint/2012/main">
        <p15:guide id="1" pos="1896">
          <p15:clr>
            <a:srgbClr val="FBAE40"/>
          </p15:clr>
        </p15:guide>
        <p15:guide id="2" pos="2136">
          <p15:clr>
            <a:srgbClr val="FBAE40"/>
          </p15:clr>
        </p15:guide>
        <p15:guide id="3" pos="5545">
          <p15:clr>
            <a:srgbClr val="FBAE40"/>
          </p15:clr>
        </p15:guide>
        <p15:guide id="4" pos="5777">
          <p15:clr>
            <a:srgbClr val="FBAE40"/>
          </p15:clr>
        </p15:guide>
        <p15:guide id="5" pos="3720">
          <p15:clr>
            <a:srgbClr val="FBAE40"/>
          </p15:clr>
        </p15:guide>
        <p15:guide id="6" pos="396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p:cSld name="Title Slide Blue 1/2 Image">
    <p:bg>
      <p:bgPr>
        <a:solidFill>
          <a:schemeClr val="tx1"/>
        </a:solidFill>
        <a:effectLst/>
      </p:bgPr>
    </p:bg>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FA598385-0BD4-9F42-BC78-15B2A6F6CFA4}"/>
              </a:ext>
            </a:extLst>
          </p:cNvPr>
          <p:cNvSpPr>
            <a:spLocks noGrp="1"/>
          </p:cNvSpPr>
          <p:nvPr>
            <p:ph type="pic" sz="quarter" idx="11" hasCustomPrompt="1"/>
          </p:nvPr>
        </p:nvSpPr>
        <p:spPr>
          <a:xfrm>
            <a:off x="6096000" y="0"/>
            <a:ext cx="6096000" cy="6858000"/>
          </a:xfrm>
          <a:solidFill>
            <a:schemeClr val="bg1">
              <a:lumMod val="95000"/>
            </a:schemeClr>
          </a:solidFill>
        </p:spPr>
        <p:txBody>
          <a:bodyPr/>
          <a:lstStyle>
            <a:lvl1pPr algn="l">
              <a:defRPr sz="1200">
                <a:solidFill>
                  <a:srgbClr val="FF0000"/>
                </a:solidFill>
              </a:defRPr>
            </a:lvl1pPr>
          </a:lstStyle>
          <a:p>
            <a:r>
              <a:rPr lang="en-US" dirty="0"/>
              <a:t>Drag picture to placeholder or click icon to add</a:t>
            </a:r>
          </a:p>
        </p:txBody>
      </p:sp>
      <p:pic>
        <p:nvPicPr>
          <p:cNvPr id="12" name="Graphic 11">
            <a:extLst>
              <a:ext uri="{FF2B5EF4-FFF2-40B4-BE49-F238E27FC236}">
                <a16:creationId xmlns:a16="http://schemas.microsoft.com/office/drawing/2014/main" id="{E176EC07-7590-9014-296C-172578C5C04D}"/>
              </a:ext>
            </a:extLst>
          </p:cNvPr>
          <p:cNvPicPr>
            <a:picLocks noChangeAspect="1"/>
          </p:cNvPicPr>
          <p:nvPr/>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04825" y="5580496"/>
            <a:ext cx="3514129" cy="740664"/>
          </a:xfrm>
          <a:prstGeom prst="rect">
            <a:avLst/>
          </a:prstGeom>
        </p:spPr>
      </p:pic>
      <p:sp>
        <p:nvSpPr>
          <p:cNvPr id="2" name="Title 1"/>
          <p:cNvSpPr>
            <a:spLocks noGrp="1"/>
          </p:cNvSpPr>
          <p:nvPr>
            <p:ph type="ctrTitle" hasCustomPrompt="1"/>
          </p:nvPr>
        </p:nvSpPr>
        <p:spPr>
          <a:xfrm>
            <a:off x="504826" y="1920240"/>
            <a:ext cx="5131970" cy="1508760"/>
          </a:xfrm>
        </p:spPr>
        <p:txBody>
          <a:bodyPr vert="horz" anchor="t"/>
          <a:lstStyle>
            <a:lvl1pPr algn="l">
              <a:defRPr sz="4800" b="1">
                <a:solidFill>
                  <a:schemeClr val="bg1"/>
                </a:solidFill>
              </a:defRPr>
            </a:lvl1pPr>
          </a:lstStyle>
          <a:p>
            <a:r>
              <a:rPr lang="en-US" dirty="0"/>
              <a:t>Click to add </a:t>
            </a:r>
            <a:br>
              <a:rPr lang="en-US" dirty="0"/>
            </a:br>
            <a:r>
              <a:rPr lang="en-US" dirty="0"/>
              <a:t>presentation title</a:t>
            </a:r>
          </a:p>
        </p:txBody>
      </p:sp>
      <p:sp>
        <p:nvSpPr>
          <p:cNvPr id="6" name="Text Placeholder 5">
            <a:extLst>
              <a:ext uri="{FF2B5EF4-FFF2-40B4-BE49-F238E27FC236}">
                <a16:creationId xmlns:a16="http://schemas.microsoft.com/office/drawing/2014/main" id="{1DA2E778-C602-5B40-8E0C-1BAE808E3694}"/>
              </a:ext>
            </a:extLst>
          </p:cNvPr>
          <p:cNvSpPr>
            <a:spLocks noGrp="1"/>
          </p:cNvSpPr>
          <p:nvPr>
            <p:ph type="body" sz="quarter" idx="12" hasCustomPrompt="1"/>
          </p:nvPr>
        </p:nvSpPr>
        <p:spPr>
          <a:xfrm>
            <a:off x="504825" y="4389120"/>
            <a:ext cx="3505201" cy="457200"/>
          </a:xfrm>
        </p:spPr>
        <p:txBody>
          <a:bodyPr/>
          <a:lstStyle>
            <a:lvl1pPr>
              <a:defRPr sz="1400">
                <a:solidFill>
                  <a:schemeClr val="accent2"/>
                </a:solidFill>
              </a:defRPr>
            </a:lvl1pPr>
            <a:lvl2pPr marL="0" indent="0">
              <a:buNone/>
              <a:defRPr sz="18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stStyle>
          <a:p>
            <a:pPr lvl="0"/>
            <a:r>
              <a:rPr lang="en-US" dirty="0"/>
              <a:t>Month 00, 20XX</a:t>
            </a:r>
          </a:p>
        </p:txBody>
      </p:sp>
      <p:sp>
        <p:nvSpPr>
          <p:cNvPr id="10" name="Text Placeholder 5">
            <a:extLst>
              <a:ext uri="{FF2B5EF4-FFF2-40B4-BE49-F238E27FC236}">
                <a16:creationId xmlns:a16="http://schemas.microsoft.com/office/drawing/2014/main" id="{E8ECE2AD-E262-0244-A779-32BC5B97C660}"/>
              </a:ext>
            </a:extLst>
          </p:cNvPr>
          <p:cNvSpPr>
            <a:spLocks noGrp="1"/>
          </p:cNvSpPr>
          <p:nvPr>
            <p:ph type="body" sz="quarter" idx="13" hasCustomPrompt="1"/>
          </p:nvPr>
        </p:nvSpPr>
        <p:spPr>
          <a:xfrm>
            <a:off x="504823" y="3566160"/>
            <a:ext cx="5131971" cy="549249"/>
          </a:xfrm>
        </p:spPr>
        <p:txBody>
          <a:bodyPr/>
          <a:lstStyle>
            <a:lvl1pPr>
              <a:defRPr sz="3200">
                <a:solidFill>
                  <a:schemeClr val="accent2"/>
                </a:solidFill>
              </a:defRPr>
            </a:lvl1pPr>
            <a:lvl2pPr marL="0" indent="0">
              <a:buNone/>
              <a:defRPr sz="18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stStyle>
          <a:p>
            <a:pPr lvl="0"/>
            <a:r>
              <a:rPr lang="en-US" dirty="0"/>
              <a:t>Click to add subtitle</a:t>
            </a:r>
          </a:p>
        </p:txBody>
      </p:sp>
    </p:spTree>
    <p:extLst>
      <p:ext uri="{BB962C8B-B14F-4D97-AF65-F5344CB8AC3E}">
        <p14:creationId xmlns:p14="http://schemas.microsoft.com/office/powerpoint/2010/main" val="2773114939"/>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p:cSld name="Subtitle-B + Title Only">
    <p:spTree>
      <p:nvGrpSpPr>
        <p:cNvPr id="1" name=""/>
        <p:cNvGrpSpPr/>
        <p:nvPr/>
      </p:nvGrpSpPr>
      <p:grpSpPr>
        <a:xfrm>
          <a:off x="0" y="0"/>
          <a:ext cx="0" cy="0"/>
          <a:chOff x="0" y="0"/>
          <a:chExt cx="0" cy="0"/>
        </a:xfrm>
      </p:grpSpPr>
      <p:sp>
        <p:nvSpPr>
          <p:cNvPr id="8" name="Slide Number Placeholder 7">
            <a:extLst>
              <a:ext uri="{FF2B5EF4-FFF2-40B4-BE49-F238E27FC236}">
                <a16:creationId xmlns:a16="http://schemas.microsoft.com/office/drawing/2014/main" id="{82389133-8F79-AF42-B505-8A150931C3C6}"/>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3" name="Footnote Placeholder">
            <a:extLst>
              <a:ext uri="{FF2B5EF4-FFF2-40B4-BE49-F238E27FC236}">
                <a16:creationId xmlns:a16="http://schemas.microsoft.com/office/drawing/2014/main" id="{36810AE4-1E5F-9683-3111-305339B1B41E}"/>
              </a:ext>
            </a:extLst>
          </p:cNvPr>
          <p:cNvSpPr>
            <a:spLocks noGrp="1"/>
          </p:cNvSpPr>
          <p:nvPr>
            <p:ph type="body" sz="half" idx="2" hasCustomPrompt="1"/>
          </p:nvPr>
        </p:nvSpPr>
        <p:spPr>
          <a:xfrm>
            <a:off x="512064" y="6126480"/>
            <a:ext cx="4434840" cy="245223"/>
          </a:xfrm>
        </p:spPr>
        <p:txBody>
          <a:bodyPr anchor="b"/>
          <a:lstStyle>
            <a:lvl1pPr marL="0" indent="0">
              <a:spcAft>
                <a:spcPts val="0"/>
              </a:spcAft>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a:xfrm>
            <a:off x="512063" y="457200"/>
            <a:ext cx="11184423" cy="555813"/>
          </a:xfrm>
        </p:spPr>
        <p:txBody>
          <a:bodyPr vert="horz"/>
          <a:lstStyle/>
          <a:p>
            <a:r>
              <a:rPr lang="en-US" dirty="0"/>
              <a:t>Slide title; Arial 32pt bold, sentence case (1 line)</a:t>
            </a:r>
          </a:p>
        </p:txBody>
      </p:sp>
      <p:sp>
        <p:nvSpPr>
          <p:cNvPr id="10" name="Text Placeholder 2">
            <a:extLst>
              <a:ext uri="{FF2B5EF4-FFF2-40B4-BE49-F238E27FC236}">
                <a16:creationId xmlns:a16="http://schemas.microsoft.com/office/drawing/2014/main" id="{A96AF473-C2CF-6B47-84F7-6E0E41A10BCD}"/>
              </a:ext>
            </a:extLst>
          </p:cNvPr>
          <p:cNvSpPr>
            <a:spLocks noGrp="1"/>
          </p:cNvSpPr>
          <p:nvPr>
            <p:ph type="body" idx="12" hasCustomPrompt="1"/>
          </p:nvPr>
        </p:nvSpPr>
        <p:spPr>
          <a:xfrm>
            <a:off x="512064" y="1051560"/>
            <a:ext cx="11184422" cy="295276"/>
          </a:xfrm>
        </p:spPr>
        <p:txBody>
          <a:bodyPr anchor="b"/>
          <a:lstStyle>
            <a:lvl1pPr marL="0" indent="0">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Slide subtitle; Arial 20pt bold, sentence case (1 line)</a:t>
            </a:r>
          </a:p>
        </p:txBody>
      </p:sp>
    </p:spTree>
    <p:extLst>
      <p:ext uri="{BB962C8B-B14F-4D97-AF65-F5344CB8AC3E}">
        <p14:creationId xmlns:p14="http://schemas.microsoft.com/office/powerpoint/2010/main" val="79670041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Subtitle-B + Title Only Light Blue">
    <p:bg>
      <p:bgPr>
        <a:solidFill>
          <a:srgbClr val="F0F7FF"/>
        </a:solidFill>
        <a:effectLst/>
      </p:bgPr>
    </p:bg>
    <p:spTree>
      <p:nvGrpSpPr>
        <p:cNvPr id="1" name=""/>
        <p:cNvGrpSpPr/>
        <p:nvPr/>
      </p:nvGrpSpPr>
      <p:grpSpPr>
        <a:xfrm>
          <a:off x="0" y="0"/>
          <a:ext cx="0" cy="0"/>
          <a:chOff x="0" y="0"/>
          <a:chExt cx="0" cy="0"/>
        </a:xfrm>
      </p:grpSpPr>
      <p:sp>
        <p:nvSpPr>
          <p:cNvPr id="8" name="Slide Number Placeholder 7">
            <a:extLst>
              <a:ext uri="{FF2B5EF4-FFF2-40B4-BE49-F238E27FC236}">
                <a16:creationId xmlns:a16="http://schemas.microsoft.com/office/drawing/2014/main" id="{82389133-8F79-AF42-B505-8A150931C3C6}"/>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3" name="Footnote Placeholder">
            <a:extLst>
              <a:ext uri="{FF2B5EF4-FFF2-40B4-BE49-F238E27FC236}">
                <a16:creationId xmlns:a16="http://schemas.microsoft.com/office/drawing/2014/main" id="{FEC54663-7744-95CD-9966-2832A2B914F4}"/>
              </a:ext>
            </a:extLst>
          </p:cNvPr>
          <p:cNvSpPr>
            <a:spLocks noGrp="1"/>
          </p:cNvSpPr>
          <p:nvPr>
            <p:ph type="body" sz="half" idx="2" hasCustomPrompt="1"/>
          </p:nvPr>
        </p:nvSpPr>
        <p:spPr>
          <a:xfrm>
            <a:off x="512064" y="6126480"/>
            <a:ext cx="4434840" cy="245223"/>
          </a:xfrm>
        </p:spPr>
        <p:txBody>
          <a:bodyPr anchor="b"/>
          <a:lstStyle>
            <a:lvl1pPr marL="0" indent="0">
              <a:spcAft>
                <a:spcPts val="0"/>
              </a:spcAft>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a:xfrm>
            <a:off x="512063" y="457200"/>
            <a:ext cx="11184423" cy="555813"/>
          </a:xfrm>
        </p:spPr>
        <p:txBody>
          <a:bodyPr vert="horz"/>
          <a:lstStyle/>
          <a:p>
            <a:r>
              <a:rPr lang="en-US" dirty="0"/>
              <a:t>Slide title; Arial 32pt bold, sentence case (1 line)</a:t>
            </a:r>
          </a:p>
        </p:txBody>
      </p:sp>
      <p:sp>
        <p:nvSpPr>
          <p:cNvPr id="10" name="Text Placeholder 2">
            <a:extLst>
              <a:ext uri="{FF2B5EF4-FFF2-40B4-BE49-F238E27FC236}">
                <a16:creationId xmlns:a16="http://schemas.microsoft.com/office/drawing/2014/main" id="{A96AF473-C2CF-6B47-84F7-6E0E41A10BCD}"/>
              </a:ext>
            </a:extLst>
          </p:cNvPr>
          <p:cNvSpPr>
            <a:spLocks noGrp="1"/>
          </p:cNvSpPr>
          <p:nvPr>
            <p:ph type="body" idx="12" hasCustomPrompt="1"/>
          </p:nvPr>
        </p:nvSpPr>
        <p:spPr>
          <a:xfrm>
            <a:off x="512064" y="1051560"/>
            <a:ext cx="11184422" cy="295276"/>
          </a:xfrm>
        </p:spPr>
        <p:txBody>
          <a:bodyPr anchor="b"/>
          <a:lstStyle>
            <a:lvl1pPr marL="0" indent="0">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Slide subtitle; Arial 20pt bold, sentence case (1 line)</a:t>
            </a:r>
          </a:p>
        </p:txBody>
      </p:sp>
    </p:spTree>
    <p:extLst>
      <p:ext uri="{BB962C8B-B14F-4D97-AF65-F5344CB8AC3E}">
        <p14:creationId xmlns:p14="http://schemas.microsoft.com/office/powerpoint/2010/main" val="2390370725"/>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p:cSld name="Subtitle-B + Content on Blue Left">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F73B866B-F8DF-9344-BC29-1D15C9490777}"/>
              </a:ext>
            </a:extLst>
          </p:cNvPr>
          <p:cNvSpPr/>
          <p:nvPr/>
        </p:nvSpPr>
        <p:spPr>
          <a:xfrm>
            <a:off x="0" y="0"/>
            <a:ext cx="4382814" cy="6858000"/>
          </a:xfrm>
          <a:prstGeom prst="rect">
            <a:avLst/>
          </a:prstGeom>
          <a:solidFill>
            <a:schemeClr val="tx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4" name="Footer Placeholder 5">
            <a:extLst>
              <a:ext uri="{FF2B5EF4-FFF2-40B4-BE49-F238E27FC236}">
                <a16:creationId xmlns:a16="http://schemas.microsoft.com/office/drawing/2014/main" id="{A27C117B-717D-316A-17B9-C50E0267AD86}"/>
              </a:ext>
            </a:extLst>
          </p:cNvPr>
          <p:cNvSpPr txBox="1">
            <a:spLocks/>
          </p:cNvSpPr>
          <p:nvPr userDrawn="1"/>
        </p:nvSpPr>
        <p:spPr>
          <a:xfrm>
            <a:off x="512064" y="6378130"/>
            <a:ext cx="3474720" cy="245223"/>
          </a:xfrm>
          <a:prstGeom prst="rect">
            <a:avLst/>
          </a:prstGeom>
        </p:spPr>
        <p:txBody>
          <a:bodyPr lIns="0" tIns="0" rIns="0" bIns="0" anchor="b"/>
          <a:lstStyle>
            <a:defPPr>
              <a:defRPr lang="en-US"/>
            </a:defPPr>
            <a:lvl1pPr>
              <a:defRPr sz="800">
                <a:solidFill>
                  <a:schemeClr val="bg1">
                    <a:lumMod val="75000"/>
                  </a:schemeClr>
                </a:solidFill>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r>
              <a:rPr lang="en-US" dirty="0"/>
              <a:t>© 2024 Memorial Sloan Kettering Cancer Center, et al. All rights reserved.</a:t>
            </a:r>
          </a:p>
        </p:txBody>
      </p:sp>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5" name="Footnote Placeholder">
            <a:extLst>
              <a:ext uri="{FF2B5EF4-FFF2-40B4-BE49-F238E27FC236}">
                <a16:creationId xmlns:a16="http://schemas.microsoft.com/office/drawing/2014/main" id="{7E93ABB6-9F1A-05B9-3D74-75BD66703FBE}"/>
              </a:ext>
            </a:extLst>
          </p:cNvPr>
          <p:cNvSpPr>
            <a:spLocks noGrp="1"/>
          </p:cNvSpPr>
          <p:nvPr>
            <p:ph type="body" sz="half" idx="2" hasCustomPrompt="1"/>
          </p:nvPr>
        </p:nvSpPr>
        <p:spPr>
          <a:xfrm>
            <a:off x="4838700" y="6378130"/>
            <a:ext cx="3839134" cy="245223"/>
          </a:xfrm>
        </p:spPr>
        <p:txBody>
          <a:bodyPr anchor="b"/>
          <a:lstStyle>
            <a:lvl1pPr marL="0" indent="0">
              <a:spcAft>
                <a:spcPts val="0"/>
              </a:spcAft>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a:xfrm>
            <a:off x="512064" y="457201"/>
            <a:ext cx="3412236" cy="594360"/>
          </a:xfrm>
        </p:spPr>
        <p:txBody>
          <a:bodyPr vert="horz"/>
          <a:lstStyle>
            <a:lvl1pPr>
              <a:defRPr>
                <a:solidFill>
                  <a:schemeClr val="bg1"/>
                </a:solidFill>
              </a:defRPr>
            </a:lvl1pPr>
          </a:lstStyle>
          <a:p>
            <a:r>
              <a:rPr lang="en-US" dirty="0"/>
              <a:t>Short slide title</a:t>
            </a:r>
          </a:p>
        </p:txBody>
      </p:sp>
      <p:sp>
        <p:nvSpPr>
          <p:cNvPr id="11" name="Text Placeholder 2">
            <a:extLst>
              <a:ext uri="{FF2B5EF4-FFF2-40B4-BE49-F238E27FC236}">
                <a16:creationId xmlns:a16="http://schemas.microsoft.com/office/drawing/2014/main" id="{09B89761-8DE0-C74E-8229-82DCFB7CCA0E}"/>
              </a:ext>
            </a:extLst>
          </p:cNvPr>
          <p:cNvSpPr>
            <a:spLocks noGrp="1"/>
          </p:cNvSpPr>
          <p:nvPr>
            <p:ph type="body" idx="14" hasCustomPrompt="1"/>
          </p:nvPr>
        </p:nvSpPr>
        <p:spPr>
          <a:xfrm>
            <a:off x="512064" y="1051560"/>
            <a:ext cx="3412236" cy="295276"/>
          </a:xfrm>
        </p:spPr>
        <p:txBody>
          <a:bodyPr anchor="b"/>
          <a:lstStyle>
            <a:lvl1pPr marL="0" indent="0">
              <a:buNone/>
              <a:defRPr sz="20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Short slide subtitle</a:t>
            </a:r>
          </a:p>
        </p:txBody>
      </p:sp>
      <p:sp>
        <p:nvSpPr>
          <p:cNvPr id="20" name="Text Placeholder 19">
            <a:extLst>
              <a:ext uri="{FF2B5EF4-FFF2-40B4-BE49-F238E27FC236}">
                <a16:creationId xmlns:a16="http://schemas.microsoft.com/office/drawing/2014/main" id="{FA4A34C6-AA67-B74C-9387-5C2077CE6A33}"/>
              </a:ext>
            </a:extLst>
          </p:cNvPr>
          <p:cNvSpPr>
            <a:spLocks noGrp="1"/>
          </p:cNvSpPr>
          <p:nvPr>
            <p:ph type="body" sz="quarter" idx="15" hasCustomPrompt="1"/>
          </p:nvPr>
        </p:nvSpPr>
        <p:spPr>
          <a:xfrm>
            <a:off x="512064" y="2514590"/>
            <a:ext cx="3411537" cy="3590935"/>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type text. To activate sub-level formatting, place cursor at beginning of text/line and hit tab or shift tab.</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Content Placeholder 2"/>
          <p:cNvSpPr>
            <a:spLocks noGrp="1"/>
          </p:cNvSpPr>
          <p:nvPr>
            <p:ph sz="half" idx="1" hasCustomPrompt="1"/>
          </p:nvPr>
        </p:nvSpPr>
        <p:spPr>
          <a:xfrm>
            <a:off x="4838700" y="470636"/>
            <a:ext cx="6861175" cy="5634889"/>
          </a:xfrm>
        </p:spPr>
        <p:txBody>
          <a:bodyPr/>
          <a:lstStyle>
            <a:lvl1pPr>
              <a:defRPr>
                <a:solidFill>
                  <a:srgbClr val="272524"/>
                </a:solidFill>
              </a:defRPr>
            </a:lvl1pPr>
            <a:lvl2pPr>
              <a:defRPr>
                <a:solidFill>
                  <a:srgbClr val="272524"/>
                </a:solidFill>
              </a:defRPr>
            </a:lvl2pPr>
            <a:lvl3pPr>
              <a:defRPr>
                <a:solidFill>
                  <a:srgbClr val="272524"/>
                </a:solidFill>
              </a:defRPr>
            </a:lvl3pPr>
            <a:lvl4pPr>
              <a:defRPr>
                <a:solidFill>
                  <a:srgbClr val="272524"/>
                </a:solidFill>
              </a:defRPr>
            </a:lvl4pPr>
            <a:lvl5pPr>
              <a:defRPr>
                <a:solidFill>
                  <a:srgbClr val="272524"/>
                </a:solidFill>
              </a:defRPr>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324677617"/>
      </p:ext>
    </p:extLst>
  </p:cSld>
  <p:clrMapOvr>
    <a:masterClrMapping/>
  </p:clrMapOvr>
  <p:extLst>
    <p:ext uri="{DCECCB84-F9BA-43D5-87BE-67443E8EF086}">
      <p15:sldGuideLst xmlns:p15="http://schemas.microsoft.com/office/powerpoint/2012/main">
        <p15:guide id="1" pos="2472">
          <p15:clr>
            <a:srgbClr val="FBAE40"/>
          </p15:clr>
        </p15:guide>
        <p15:guide id="2" pos="2760">
          <p15:clr>
            <a:srgbClr val="FBAE40"/>
          </p15:clr>
        </p15:guide>
        <p15:guide id="4" pos="3048">
          <p15:clr>
            <a:srgbClr val="FBAE40"/>
          </p15:clr>
        </p15:guide>
        <p15:guide id="5" orient="horz" pos="1576">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p:cSld name="Subtitle-B + Content on Blue Right">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F73B866B-F8DF-9344-BC29-1D15C9490777}"/>
              </a:ext>
            </a:extLst>
          </p:cNvPr>
          <p:cNvSpPr/>
          <p:nvPr/>
        </p:nvSpPr>
        <p:spPr>
          <a:xfrm>
            <a:off x="4381500" y="0"/>
            <a:ext cx="7810500" cy="6858000"/>
          </a:xfrm>
          <a:prstGeom prst="rect">
            <a:avLst/>
          </a:prstGeom>
          <a:solidFill>
            <a:schemeClr val="tx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3" name="Footnote Placeholder">
            <a:extLst>
              <a:ext uri="{FF2B5EF4-FFF2-40B4-BE49-F238E27FC236}">
                <a16:creationId xmlns:a16="http://schemas.microsoft.com/office/drawing/2014/main" id="{9D4479E2-4ED0-4223-DB26-BC09CDCF9CA3}"/>
              </a:ext>
            </a:extLst>
          </p:cNvPr>
          <p:cNvSpPr>
            <a:spLocks noGrp="1"/>
          </p:cNvSpPr>
          <p:nvPr>
            <p:ph type="body" sz="half" idx="2" hasCustomPrompt="1"/>
          </p:nvPr>
        </p:nvSpPr>
        <p:spPr>
          <a:xfrm>
            <a:off x="4838700" y="6378130"/>
            <a:ext cx="3839134" cy="245223"/>
          </a:xfrm>
        </p:spPr>
        <p:txBody>
          <a:bodyPr anchor="b"/>
          <a:lstStyle>
            <a:lvl1pPr marL="0" indent="0">
              <a:spcAft>
                <a:spcPts val="0"/>
              </a:spcAft>
              <a:buNone/>
              <a:defRPr sz="800">
                <a:solidFill>
                  <a:schemeClr val="bg1">
                    <a:lumMod val="7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a:xfrm>
            <a:off x="512064" y="457201"/>
            <a:ext cx="3412236" cy="594360"/>
          </a:xfrm>
        </p:spPr>
        <p:txBody>
          <a:bodyPr vert="horz"/>
          <a:lstStyle>
            <a:lvl1pPr>
              <a:defRPr>
                <a:solidFill>
                  <a:schemeClr val="tx1"/>
                </a:solidFill>
              </a:defRPr>
            </a:lvl1pPr>
          </a:lstStyle>
          <a:p>
            <a:r>
              <a:rPr lang="en-US" dirty="0"/>
              <a:t>Short slide title</a:t>
            </a:r>
          </a:p>
        </p:txBody>
      </p:sp>
      <p:sp>
        <p:nvSpPr>
          <p:cNvPr id="11" name="Text Placeholder 2">
            <a:extLst>
              <a:ext uri="{FF2B5EF4-FFF2-40B4-BE49-F238E27FC236}">
                <a16:creationId xmlns:a16="http://schemas.microsoft.com/office/drawing/2014/main" id="{09B89761-8DE0-C74E-8229-82DCFB7CCA0E}"/>
              </a:ext>
            </a:extLst>
          </p:cNvPr>
          <p:cNvSpPr>
            <a:spLocks noGrp="1"/>
          </p:cNvSpPr>
          <p:nvPr>
            <p:ph type="body" idx="14" hasCustomPrompt="1"/>
          </p:nvPr>
        </p:nvSpPr>
        <p:spPr>
          <a:xfrm>
            <a:off x="512064" y="1051560"/>
            <a:ext cx="3412236" cy="295276"/>
          </a:xfrm>
        </p:spPr>
        <p:txBody>
          <a:bodyPr anchor="b"/>
          <a:lstStyle>
            <a:lvl1pPr marL="0" indent="0">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Short slide subtitle</a:t>
            </a:r>
          </a:p>
        </p:txBody>
      </p:sp>
      <p:sp>
        <p:nvSpPr>
          <p:cNvPr id="14" name="Text Placeholder 19">
            <a:extLst>
              <a:ext uri="{FF2B5EF4-FFF2-40B4-BE49-F238E27FC236}">
                <a16:creationId xmlns:a16="http://schemas.microsoft.com/office/drawing/2014/main" id="{063F2128-9DD7-7445-8E1E-1AA47BED6A54}"/>
              </a:ext>
            </a:extLst>
          </p:cNvPr>
          <p:cNvSpPr>
            <a:spLocks noGrp="1"/>
          </p:cNvSpPr>
          <p:nvPr>
            <p:ph type="body" sz="quarter" idx="15" hasCustomPrompt="1"/>
          </p:nvPr>
        </p:nvSpPr>
        <p:spPr>
          <a:xfrm>
            <a:off x="512064" y="2514590"/>
            <a:ext cx="3411537" cy="3590935"/>
          </a:xfrm>
        </p:spPr>
        <p:txBody>
          <a:bodyPr/>
          <a:lstStyle>
            <a:lvl1pPr>
              <a:defRPr>
                <a:solidFill>
                  <a:srgbClr val="272524"/>
                </a:solidFill>
              </a:defRPr>
            </a:lvl1pPr>
            <a:lvl2pPr>
              <a:defRPr>
                <a:solidFill>
                  <a:srgbClr val="272524"/>
                </a:solidFill>
              </a:defRPr>
            </a:lvl2pPr>
            <a:lvl3pPr>
              <a:defRPr>
                <a:solidFill>
                  <a:srgbClr val="272524"/>
                </a:solidFill>
              </a:defRPr>
            </a:lvl3pPr>
            <a:lvl4pPr>
              <a:defRPr>
                <a:solidFill>
                  <a:srgbClr val="272524"/>
                </a:solidFill>
              </a:defRPr>
            </a:lvl4pPr>
            <a:lvl5pPr>
              <a:defRPr>
                <a:solidFill>
                  <a:srgbClr val="272524"/>
                </a:solidFill>
              </a:defRPr>
            </a:lvl5pPr>
          </a:lstStyle>
          <a:p>
            <a:pPr lvl="0"/>
            <a:r>
              <a:rPr lang="en-US" dirty="0"/>
              <a:t>Click to type text. To activate sub-level formatting, place cursor at beginning of text/line and hit tab or shift tab.</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2">
            <a:extLst>
              <a:ext uri="{FF2B5EF4-FFF2-40B4-BE49-F238E27FC236}">
                <a16:creationId xmlns:a16="http://schemas.microsoft.com/office/drawing/2014/main" id="{05BA47CF-4C75-114D-925E-3DEE36B0B108}"/>
              </a:ext>
            </a:extLst>
          </p:cNvPr>
          <p:cNvSpPr>
            <a:spLocks noGrp="1"/>
          </p:cNvSpPr>
          <p:nvPr>
            <p:ph sz="half" idx="1" hasCustomPrompt="1"/>
          </p:nvPr>
        </p:nvSpPr>
        <p:spPr>
          <a:xfrm>
            <a:off x="4838700" y="470636"/>
            <a:ext cx="6861175" cy="5634889"/>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776154047"/>
      </p:ext>
    </p:extLst>
  </p:cSld>
  <p:clrMapOvr>
    <a:masterClrMapping/>
  </p:clrMapOvr>
  <p:extLst>
    <p:ext uri="{DCECCB84-F9BA-43D5-87BE-67443E8EF086}">
      <p15:sldGuideLst xmlns:p15="http://schemas.microsoft.com/office/powerpoint/2012/main">
        <p15:guide id="1" pos="2472">
          <p15:clr>
            <a:srgbClr val="FBAE40"/>
          </p15:clr>
        </p15:guide>
        <p15:guide id="2" pos="2760">
          <p15:clr>
            <a:srgbClr val="FBAE40"/>
          </p15:clr>
        </p15:guide>
        <p15:guide id="4" pos="3048">
          <p15:clr>
            <a:srgbClr val="FBAE40"/>
          </p15:clr>
        </p15:guide>
        <p15:guide id="5" orient="horz" pos="1576">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p:cSld name="Subtitle-B +  Content Blue">
    <p:bg>
      <p:bgPr>
        <a:solidFill>
          <a:schemeClr val="tx1"/>
        </a:solidFill>
        <a:effectLst/>
      </p:bgPr>
    </p:bg>
    <p:spTree>
      <p:nvGrpSpPr>
        <p:cNvPr id="1" name=""/>
        <p:cNvGrpSpPr/>
        <p:nvPr/>
      </p:nvGrpSpPr>
      <p:grpSpPr>
        <a:xfrm>
          <a:off x="0" y="0"/>
          <a:ext cx="0" cy="0"/>
          <a:chOff x="0" y="0"/>
          <a:chExt cx="0" cy="0"/>
        </a:xfrm>
      </p:grpSpPr>
      <p:graphicFrame>
        <p:nvGraphicFramePr>
          <p:cNvPr id="11" name="Object 10" hidden="1">
            <a:extLst>
              <a:ext uri="{FF2B5EF4-FFF2-40B4-BE49-F238E27FC236}">
                <a16:creationId xmlns:a16="http://schemas.microsoft.com/office/drawing/2014/main" id="{E87F6186-907E-2C21-6A0D-FF9D625A11D6}"/>
              </a:ext>
            </a:extLst>
          </p:cNvPr>
          <p:cNvGraphicFramePr>
            <a:graphicFrameLocks noChangeAspect="1"/>
          </p:cNvGraphicFramePr>
          <p:nvPr userDrawn="1">
            <p:custDataLst>
              <p:tags r:id="rId1"/>
            </p:custDataLst>
            <p:extLst>
              <p:ext uri="{D42A27DB-BD31-4B8C-83A1-F6EECF244321}">
                <p14:modId xmlns:p14="http://schemas.microsoft.com/office/powerpoint/2010/main" val="1282640122"/>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1" name="Object 10" hidden="1">
                        <a:extLst>
                          <a:ext uri="{FF2B5EF4-FFF2-40B4-BE49-F238E27FC236}">
                            <a16:creationId xmlns:a16="http://schemas.microsoft.com/office/drawing/2014/main" id="{E87F6186-907E-2C21-6A0D-FF9D625A11D6}"/>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4" name="Footer Placeholder 5">
            <a:extLst>
              <a:ext uri="{FF2B5EF4-FFF2-40B4-BE49-F238E27FC236}">
                <a16:creationId xmlns:a16="http://schemas.microsoft.com/office/drawing/2014/main" id="{086259DE-CDB6-1513-F26A-84C292AD191C}"/>
              </a:ext>
            </a:extLst>
          </p:cNvPr>
          <p:cNvSpPr txBox="1">
            <a:spLocks/>
          </p:cNvSpPr>
          <p:nvPr userDrawn="1"/>
        </p:nvSpPr>
        <p:spPr>
          <a:xfrm>
            <a:off x="512064" y="6378130"/>
            <a:ext cx="3474720" cy="245223"/>
          </a:xfrm>
          <a:prstGeom prst="rect">
            <a:avLst/>
          </a:prstGeom>
        </p:spPr>
        <p:txBody>
          <a:bodyPr lIns="0" tIns="0" rIns="0" bIns="0" anchor="b"/>
          <a:lstStyle>
            <a:defPPr>
              <a:defRPr lang="en-US"/>
            </a:defPPr>
            <a:lvl1pPr>
              <a:defRPr sz="800">
                <a:solidFill>
                  <a:schemeClr val="bg1">
                    <a:lumMod val="75000"/>
                  </a:schemeClr>
                </a:solidFill>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r>
              <a:rPr lang="en-US" dirty="0"/>
              <a:t>© 2024 Memorial Sloan Kettering Cancer Center, et al. All rights reserved.</a:t>
            </a:r>
          </a:p>
        </p:txBody>
      </p:sp>
      <p:sp>
        <p:nvSpPr>
          <p:cNvPr id="9" name="Slide Number Placeholder 8">
            <a:extLst>
              <a:ext uri="{FF2B5EF4-FFF2-40B4-BE49-F238E27FC236}">
                <a16:creationId xmlns:a16="http://schemas.microsoft.com/office/drawing/2014/main" id="{000755A1-263A-3047-860B-B811081C9CD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5" name="Footnote Placeholder">
            <a:extLst>
              <a:ext uri="{FF2B5EF4-FFF2-40B4-BE49-F238E27FC236}">
                <a16:creationId xmlns:a16="http://schemas.microsoft.com/office/drawing/2014/main" id="{E49417BC-9D91-E410-6D03-23F24F13E942}"/>
              </a:ext>
            </a:extLst>
          </p:cNvPr>
          <p:cNvSpPr>
            <a:spLocks noGrp="1"/>
          </p:cNvSpPr>
          <p:nvPr>
            <p:ph type="body" sz="half" idx="2" hasCustomPrompt="1"/>
          </p:nvPr>
        </p:nvSpPr>
        <p:spPr>
          <a:xfrm>
            <a:off x="512064" y="6126480"/>
            <a:ext cx="4434840" cy="245223"/>
          </a:xfrm>
        </p:spPr>
        <p:txBody>
          <a:bodyPr anchor="b"/>
          <a:lstStyle>
            <a:lvl1pPr marL="0" indent="0">
              <a:spcAft>
                <a:spcPts val="0"/>
              </a:spcAft>
              <a:buNone/>
              <a:defRPr sz="800">
                <a:solidFill>
                  <a:schemeClr val="bg1">
                    <a:lumMod val="7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a:xfrm>
            <a:off x="512063" y="457200"/>
            <a:ext cx="11184423" cy="555813"/>
          </a:xfrm>
        </p:spPr>
        <p:txBody>
          <a:bodyPr vert="horz"/>
          <a:lstStyle>
            <a:lvl1pPr>
              <a:defRPr>
                <a:solidFill>
                  <a:schemeClr val="bg1"/>
                </a:solidFill>
              </a:defRPr>
            </a:lvl1pPr>
          </a:lstStyle>
          <a:p>
            <a:r>
              <a:rPr lang="en-US" dirty="0"/>
              <a:t>Slide title; Arial 32pt bold, sentence case (1 line)</a:t>
            </a:r>
          </a:p>
        </p:txBody>
      </p:sp>
      <p:sp>
        <p:nvSpPr>
          <p:cNvPr id="10" name="Text Placeholder 2">
            <a:extLst>
              <a:ext uri="{FF2B5EF4-FFF2-40B4-BE49-F238E27FC236}">
                <a16:creationId xmlns:a16="http://schemas.microsoft.com/office/drawing/2014/main" id="{F29F3FD6-A58A-E748-A11A-7D0F672AD0A7}"/>
              </a:ext>
            </a:extLst>
          </p:cNvPr>
          <p:cNvSpPr>
            <a:spLocks noGrp="1"/>
          </p:cNvSpPr>
          <p:nvPr>
            <p:ph type="body" idx="12" hasCustomPrompt="1"/>
          </p:nvPr>
        </p:nvSpPr>
        <p:spPr>
          <a:xfrm>
            <a:off x="512064" y="1051560"/>
            <a:ext cx="11184422" cy="295276"/>
          </a:xfrm>
        </p:spPr>
        <p:txBody>
          <a:bodyPr anchor="b"/>
          <a:lstStyle>
            <a:lvl1pPr marL="0" indent="0">
              <a:buNone/>
              <a:defRPr sz="20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Slide subtitle; Arial 20pt bold, sentence case (1 line)</a:t>
            </a:r>
          </a:p>
        </p:txBody>
      </p:sp>
      <p:sp>
        <p:nvSpPr>
          <p:cNvPr id="3" name="Content Placeholder 2"/>
          <p:cNvSpPr>
            <a:spLocks noGrp="1"/>
          </p:cNvSpPr>
          <p:nvPr>
            <p:ph idx="1" hasCustomPrompt="1"/>
          </p:nvPr>
        </p:nvSpPr>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45354742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p:cSld name="Subtitle-B + Two Content Blue">
    <p:bg>
      <p:bgPr>
        <a:solidFill>
          <a:schemeClr val="tx1"/>
        </a:solidFill>
        <a:effectLst/>
      </p:bgPr>
    </p:bg>
    <p:spTree>
      <p:nvGrpSpPr>
        <p:cNvPr id="1" name=""/>
        <p:cNvGrpSpPr/>
        <p:nvPr/>
      </p:nvGrpSpPr>
      <p:grpSpPr>
        <a:xfrm>
          <a:off x="0" y="0"/>
          <a:ext cx="0" cy="0"/>
          <a:chOff x="0" y="0"/>
          <a:chExt cx="0" cy="0"/>
        </a:xfrm>
      </p:grpSpPr>
      <p:graphicFrame>
        <p:nvGraphicFramePr>
          <p:cNvPr id="12" name="Object 11" hidden="1">
            <a:extLst>
              <a:ext uri="{FF2B5EF4-FFF2-40B4-BE49-F238E27FC236}">
                <a16:creationId xmlns:a16="http://schemas.microsoft.com/office/drawing/2014/main" id="{47D557DE-76C9-8AF6-A51A-ADB006743D11}"/>
              </a:ext>
            </a:extLst>
          </p:cNvPr>
          <p:cNvGraphicFramePr>
            <a:graphicFrameLocks noChangeAspect="1"/>
          </p:cNvGraphicFramePr>
          <p:nvPr userDrawn="1">
            <p:custDataLst>
              <p:tags r:id="rId1"/>
            </p:custDataLst>
            <p:extLst>
              <p:ext uri="{D42A27DB-BD31-4B8C-83A1-F6EECF244321}">
                <p14:modId xmlns:p14="http://schemas.microsoft.com/office/powerpoint/2010/main" val="2303104939"/>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2" name="Object 11" hidden="1">
                        <a:extLst>
                          <a:ext uri="{FF2B5EF4-FFF2-40B4-BE49-F238E27FC236}">
                            <a16:creationId xmlns:a16="http://schemas.microsoft.com/office/drawing/2014/main" id="{47D557DE-76C9-8AF6-A51A-ADB006743D11}"/>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5" name="Footer Placeholder 5">
            <a:extLst>
              <a:ext uri="{FF2B5EF4-FFF2-40B4-BE49-F238E27FC236}">
                <a16:creationId xmlns:a16="http://schemas.microsoft.com/office/drawing/2014/main" id="{A8800910-8855-CEA9-B8CA-AB9ABBD54547}"/>
              </a:ext>
            </a:extLst>
          </p:cNvPr>
          <p:cNvSpPr txBox="1">
            <a:spLocks/>
          </p:cNvSpPr>
          <p:nvPr userDrawn="1"/>
        </p:nvSpPr>
        <p:spPr>
          <a:xfrm>
            <a:off x="512064" y="6378130"/>
            <a:ext cx="3474720" cy="245223"/>
          </a:xfrm>
          <a:prstGeom prst="rect">
            <a:avLst/>
          </a:prstGeom>
        </p:spPr>
        <p:txBody>
          <a:bodyPr lIns="0" tIns="0" rIns="0" bIns="0" anchor="b"/>
          <a:lstStyle>
            <a:defPPr>
              <a:defRPr lang="en-US"/>
            </a:defPPr>
            <a:lvl1pPr>
              <a:defRPr sz="800">
                <a:solidFill>
                  <a:schemeClr val="bg1">
                    <a:lumMod val="75000"/>
                  </a:schemeClr>
                </a:solidFill>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r>
              <a:rPr lang="en-US" dirty="0"/>
              <a:t>© 2024 Memorial Sloan Kettering Cancer Center, et al. All rights reserved.</a:t>
            </a:r>
          </a:p>
        </p:txBody>
      </p:sp>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6" name="Footnote Placeholder">
            <a:extLst>
              <a:ext uri="{FF2B5EF4-FFF2-40B4-BE49-F238E27FC236}">
                <a16:creationId xmlns:a16="http://schemas.microsoft.com/office/drawing/2014/main" id="{9F98469F-79F9-4B94-DA83-D6E09C9691E7}"/>
              </a:ext>
            </a:extLst>
          </p:cNvPr>
          <p:cNvSpPr>
            <a:spLocks noGrp="1"/>
          </p:cNvSpPr>
          <p:nvPr>
            <p:ph type="body" sz="half" idx="14" hasCustomPrompt="1"/>
          </p:nvPr>
        </p:nvSpPr>
        <p:spPr>
          <a:xfrm>
            <a:off x="512064" y="6126480"/>
            <a:ext cx="4434840" cy="245223"/>
          </a:xfrm>
        </p:spPr>
        <p:txBody>
          <a:bodyPr anchor="b"/>
          <a:lstStyle>
            <a:lvl1pPr marL="0" indent="0">
              <a:spcAft>
                <a:spcPts val="0"/>
              </a:spcAft>
              <a:buNone/>
              <a:defRPr sz="800">
                <a:solidFill>
                  <a:schemeClr val="bg1">
                    <a:lumMod val="7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a:xfrm>
            <a:off x="512063" y="457200"/>
            <a:ext cx="11184423" cy="555813"/>
          </a:xfrm>
        </p:spPr>
        <p:txBody>
          <a:bodyPr vert="horz"/>
          <a:lstStyle>
            <a:lvl1pPr>
              <a:defRPr>
                <a:solidFill>
                  <a:schemeClr val="bg1"/>
                </a:solidFill>
              </a:defRPr>
            </a:lvl1pPr>
          </a:lstStyle>
          <a:p>
            <a:r>
              <a:rPr lang="en-US" dirty="0"/>
              <a:t>Slide title; Arial 32pt bold, sentence case (1 line)</a:t>
            </a:r>
          </a:p>
        </p:txBody>
      </p:sp>
      <p:sp>
        <p:nvSpPr>
          <p:cNvPr id="11" name="Text Placeholder 2">
            <a:extLst>
              <a:ext uri="{FF2B5EF4-FFF2-40B4-BE49-F238E27FC236}">
                <a16:creationId xmlns:a16="http://schemas.microsoft.com/office/drawing/2014/main" id="{4F286C39-0E82-734F-AB13-0063DC613DC8}"/>
              </a:ext>
            </a:extLst>
          </p:cNvPr>
          <p:cNvSpPr>
            <a:spLocks noGrp="1"/>
          </p:cNvSpPr>
          <p:nvPr>
            <p:ph type="body" idx="13" hasCustomPrompt="1"/>
          </p:nvPr>
        </p:nvSpPr>
        <p:spPr>
          <a:xfrm>
            <a:off x="512064" y="1051560"/>
            <a:ext cx="11184422" cy="295276"/>
          </a:xfrm>
        </p:spPr>
        <p:txBody>
          <a:bodyPr anchor="b"/>
          <a:lstStyle>
            <a:lvl1pPr marL="0" indent="0">
              <a:buNone/>
              <a:defRPr sz="20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Slide subtitle; Arial 20pt bold, sentence case (1 line)</a:t>
            </a:r>
          </a:p>
        </p:txBody>
      </p:sp>
      <p:sp>
        <p:nvSpPr>
          <p:cNvPr id="3" name="Content Placeholder 2"/>
          <p:cNvSpPr>
            <a:spLocks noGrp="1"/>
          </p:cNvSpPr>
          <p:nvPr>
            <p:ph sz="half" idx="1" hasCustomPrompt="1"/>
          </p:nvPr>
        </p:nvSpPr>
        <p:spPr>
          <a:xfrm>
            <a:off x="512063" y="1698625"/>
            <a:ext cx="5350855" cy="44069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hasCustomPrompt="1"/>
          </p:nvPr>
        </p:nvSpPr>
        <p:spPr>
          <a:xfrm>
            <a:off x="6349019" y="1698625"/>
            <a:ext cx="5350855" cy="44069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265440382"/>
      </p:ext>
    </p:extLst>
  </p:cSld>
  <p:clrMapOvr>
    <a:masterClrMapping/>
  </p:clrMapOvr>
  <p:extLst>
    <p:ext uri="{DCECCB84-F9BA-43D5-87BE-67443E8EF086}">
      <p15:sldGuideLst xmlns:p15="http://schemas.microsoft.com/office/powerpoint/2012/main">
        <p15:guide id="1" pos="3696">
          <p15:clr>
            <a:srgbClr val="FBAE40"/>
          </p15:clr>
        </p15:guide>
        <p15:guide id="2" pos="3994">
          <p15:clr>
            <a:srgbClr val="FBAE40"/>
          </p15:clr>
        </p15:guide>
      </p15:sldGuideLst>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preserve="1">
  <p:cSld name="Subtitle-B + Three Content Blue">
    <p:bg>
      <p:bgPr>
        <a:solidFill>
          <a:schemeClr val="tx1"/>
        </a:solidFill>
        <a:effectLst/>
      </p:bgPr>
    </p:bg>
    <p:spTree>
      <p:nvGrpSpPr>
        <p:cNvPr id="1" name=""/>
        <p:cNvGrpSpPr/>
        <p:nvPr/>
      </p:nvGrpSpPr>
      <p:grpSpPr>
        <a:xfrm>
          <a:off x="0" y="0"/>
          <a:ext cx="0" cy="0"/>
          <a:chOff x="0" y="0"/>
          <a:chExt cx="0" cy="0"/>
        </a:xfrm>
      </p:grpSpPr>
      <p:graphicFrame>
        <p:nvGraphicFramePr>
          <p:cNvPr id="12" name="Object 11" hidden="1">
            <a:extLst>
              <a:ext uri="{FF2B5EF4-FFF2-40B4-BE49-F238E27FC236}">
                <a16:creationId xmlns:a16="http://schemas.microsoft.com/office/drawing/2014/main" id="{D888C4DD-6B96-DC29-D91D-1CD9CBBB6595}"/>
              </a:ext>
            </a:extLst>
          </p:cNvPr>
          <p:cNvGraphicFramePr>
            <a:graphicFrameLocks noChangeAspect="1"/>
          </p:cNvGraphicFramePr>
          <p:nvPr userDrawn="1">
            <p:custDataLst>
              <p:tags r:id="rId1"/>
            </p:custDataLst>
            <p:extLst>
              <p:ext uri="{D42A27DB-BD31-4B8C-83A1-F6EECF244321}">
                <p14:modId xmlns:p14="http://schemas.microsoft.com/office/powerpoint/2010/main" val="1337457599"/>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2" name="Object 11" hidden="1">
                        <a:extLst>
                          <a:ext uri="{FF2B5EF4-FFF2-40B4-BE49-F238E27FC236}">
                            <a16:creationId xmlns:a16="http://schemas.microsoft.com/office/drawing/2014/main" id="{D888C4DD-6B96-DC29-D91D-1CD9CBBB6595}"/>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5" name="Footer Placeholder 5">
            <a:extLst>
              <a:ext uri="{FF2B5EF4-FFF2-40B4-BE49-F238E27FC236}">
                <a16:creationId xmlns:a16="http://schemas.microsoft.com/office/drawing/2014/main" id="{C6732D31-E692-10C5-9F47-3F080CCC42C6}"/>
              </a:ext>
            </a:extLst>
          </p:cNvPr>
          <p:cNvSpPr txBox="1">
            <a:spLocks/>
          </p:cNvSpPr>
          <p:nvPr userDrawn="1"/>
        </p:nvSpPr>
        <p:spPr>
          <a:xfrm>
            <a:off x="512064" y="6378130"/>
            <a:ext cx="3474720" cy="245223"/>
          </a:xfrm>
          <a:prstGeom prst="rect">
            <a:avLst/>
          </a:prstGeom>
        </p:spPr>
        <p:txBody>
          <a:bodyPr lIns="0" tIns="0" rIns="0" bIns="0" anchor="b"/>
          <a:lstStyle>
            <a:defPPr>
              <a:defRPr lang="en-US"/>
            </a:defPPr>
            <a:lvl1pPr>
              <a:defRPr sz="800">
                <a:solidFill>
                  <a:schemeClr val="bg1">
                    <a:lumMod val="75000"/>
                  </a:schemeClr>
                </a:solidFill>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r>
              <a:rPr lang="en-US" dirty="0"/>
              <a:t>© 2024 Memorial Sloan Kettering Cancer Center, et al. All rights reserved.</a:t>
            </a:r>
          </a:p>
        </p:txBody>
      </p:sp>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6" name="Footnote Placeholder">
            <a:extLst>
              <a:ext uri="{FF2B5EF4-FFF2-40B4-BE49-F238E27FC236}">
                <a16:creationId xmlns:a16="http://schemas.microsoft.com/office/drawing/2014/main" id="{CA046092-FA74-AEBB-D765-695779FB8BCC}"/>
              </a:ext>
            </a:extLst>
          </p:cNvPr>
          <p:cNvSpPr>
            <a:spLocks noGrp="1"/>
          </p:cNvSpPr>
          <p:nvPr>
            <p:ph type="body" sz="half" idx="15" hasCustomPrompt="1"/>
          </p:nvPr>
        </p:nvSpPr>
        <p:spPr>
          <a:xfrm>
            <a:off x="512064" y="6126480"/>
            <a:ext cx="4434840" cy="245223"/>
          </a:xfrm>
        </p:spPr>
        <p:txBody>
          <a:bodyPr anchor="b"/>
          <a:lstStyle>
            <a:lvl1pPr marL="0" indent="0">
              <a:spcAft>
                <a:spcPts val="0"/>
              </a:spcAft>
              <a:buNone/>
              <a:defRPr sz="800">
                <a:solidFill>
                  <a:schemeClr val="bg1">
                    <a:lumMod val="7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a:xfrm>
            <a:off x="512063" y="457200"/>
            <a:ext cx="11184423" cy="555813"/>
          </a:xfrm>
        </p:spPr>
        <p:txBody>
          <a:bodyPr vert="horz"/>
          <a:lstStyle>
            <a:lvl1pPr>
              <a:defRPr>
                <a:solidFill>
                  <a:schemeClr val="bg1"/>
                </a:solidFill>
              </a:defRPr>
            </a:lvl1pPr>
          </a:lstStyle>
          <a:p>
            <a:r>
              <a:rPr lang="en-US" dirty="0"/>
              <a:t>Slide title; Arial 32pt bold, sentence case (1 line)</a:t>
            </a:r>
          </a:p>
        </p:txBody>
      </p:sp>
      <p:sp>
        <p:nvSpPr>
          <p:cNvPr id="11" name="Text Placeholder 2">
            <a:extLst>
              <a:ext uri="{FF2B5EF4-FFF2-40B4-BE49-F238E27FC236}">
                <a16:creationId xmlns:a16="http://schemas.microsoft.com/office/drawing/2014/main" id="{6474099B-156D-7348-B7A4-5FB85DB30944}"/>
              </a:ext>
            </a:extLst>
          </p:cNvPr>
          <p:cNvSpPr>
            <a:spLocks noGrp="1"/>
          </p:cNvSpPr>
          <p:nvPr>
            <p:ph type="body" idx="14" hasCustomPrompt="1"/>
          </p:nvPr>
        </p:nvSpPr>
        <p:spPr>
          <a:xfrm>
            <a:off x="512064" y="1051560"/>
            <a:ext cx="11184422" cy="295276"/>
          </a:xfrm>
        </p:spPr>
        <p:txBody>
          <a:bodyPr anchor="b"/>
          <a:lstStyle>
            <a:lvl1pPr marL="0" indent="0">
              <a:buNone/>
              <a:defRPr sz="20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Slide subtitle; Arial 20pt bold, sentence case (1 line)</a:t>
            </a:r>
          </a:p>
        </p:txBody>
      </p:sp>
      <p:sp>
        <p:nvSpPr>
          <p:cNvPr id="3" name="Content Placeholder 2"/>
          <p:cNvSpPr>
            <a:spLocks noGrp="1"/>
          </p:cNvSpPr>
          <p:nvPr>
            <p:ph sz="half" idx="1" hasCustomPrompt="1"/>
          </p:nvPr>
        </p:nvSpPr>
        <p:spPr>
          <a:xfrm>
            <a:off x="512063" y="1698625"/>
            <a:ext cx="3411513" cy="44069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hasCustomPrompt="1"/>
          </p:nvPr>
        </p:nvSpPr>
        <p:spPr>
          <a:xfrm>
            <a:off x="4390247" y="1698625"/>
            <a:ext cx="3421479" cy="44069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3">
            <a:extLst>
              <a:ext uri="{FF2B5EF4-FFF2-40B4-BE49-F238E27FC236}">
                <a16:creationId xmlns:a16="http://schemas.microsoft.com/office/drawing/2014/main" id="{E0497FFB-B6FA-9D4E-B0A9-2B64230540B2}"/>
              </a:ext>
            </a:extLst>
          </p:cNvPr>
          <p:cNvSpPr>
            <a:spLocks noGrp="1"/>
          </p:cNvSpPr>
          <p:nvPr>
            <p:ph sz="half" idx="13" hasCustomPrompt="1"/>
          </p:nvPr>
        </p:nvSpPr>
        <p:spPr>
          <a:xfrm>
            <a:off x="8278396" y="1698625"/>
            <a:ext cx="3421479" cy="44069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787826647"/>
      </p:ext>
    </p:extLst>
  </p:cSld>
  <p:clrMapOvr>
    <a:masterClrMapping/>
  </p:clrMapOvr>
  <p:extLst>
    <p:ext uri="{DCECCB84-F9BA-43D5-87BE-67443E8EF086}">
      <p15:sldGuideLst xmlns:p15="http://schemas.microsoft.com/office/powerpoint/2012/main">
        <p15:guide id="1" pos="2472">
          <p15:clr>
            <a:srgbClr val="FBAE40"/>
          </p15:clr>
        </p15:guide>
        <p15:guide id="2" pos="2760">
          <p15:clr>
            <a:srgbClr val="FBAE40"/>
          </p15:clr>
        </p15:guide>
        <p15:guide id="3" pos="4920">
          <p15:clr>
            <a:srgbClr val="FBAE40"/>
          </p15:clr>
        </p15:guide>
        <p15:guide id="4" pos="5208">
          <p15:clr>
            <a:srgbClr val="FBAE40"/>
          </p15:clr>
        </p15:guide>
      </p15:sldGuideLst>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p:cSld name="Subtitle-B + Four Content Blue">
    <p:bg>
      <p:bgPr>
        <a:solidFill>
          <a:schemeClr val="tx1"/>
        </a:solidFill>
        <a:effectLst/>
      </p:bgPr>
    </p:bg>
    <p:spTree>
      <p:nvGrpSpPr>
        <p:cNvPr id="1" name=""/>
        <p:cNvGrpSpPr/>
        <p:nvPr/>
      </p:nvGrpSpPr>
      <p:grpSpPr>
        <a:xfrm>
          <a:off x="0" y="0"/>
          <a:ext cx="0" cy="0"/>
          <a:chOff x="0" y="0"/>
          <a:chExt cx="0" cy="0"/>
        </a:xfrm>
      </p:grpSpPr>
      <p:graphicFrame>
        <p:nvGraphicFramePr>
          <p:cNvPr id="11" name="Object 10" hidden="1">
            <a:extLst>
              <a:ext uri="{FF2B5EF4-FFF2-40B4-BE49-F238E27FC236}">
                <a16:creationId xmlns:a16="http://schemas.microsoft.com/office/drawing/2014/main" id="{A56E7686-DD54-53EA-BB2F-39BAAD894543}"/>
              </a:ext>
            </a:extLst>
          </p:cNvPr>
          <p:cNvGraphicFramePr>
            <a:graphicFrameLocks noChangeAspect="1"/>
          </p:cNvGraphicFramePr>
          <p:nvPr userDrawn="1">
            <p:custDataLst>
              <p:tags r:id="rId1"/>
            </p:custDataLst>
            <p:extLst>
              <p:ext uri="{D42A27DB-BD31-4B8C-83A1-F6EECF244321}">
                <p14:modId xmlns:p14="http://schemas.microsoft.com/office/powerpoint/2010/main" val="1589129667"/>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1" name="Object 10" hidden="1">
                        <a:extLst>
                          <a:ext uri="{FF2B5EF4-FFF2-40B4-BE49-F238E27FC236}">
                            <a16:creationId xmlns:a16="http://schemas.microsoft.com/office/drawing/2014/main" id="{A56E7686-DD54-53EA-BB2F-39BAAD894543}"/>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5" name="Footer Placeholder 5">
            <a:extLst>
              <a:ext uri="{FF2B5EF4-FFF2-40B4-BE49-F238E27FC236}">
                <a16:creationId xmlns:a16="http://schemas.microsoft.com/office/drawing/2014/main" id="{3CA3B93E-64F5-D305-0321-E1DB92D18626}"/>
              </a:ext>
            </a:extLst>
          </p:cNvPr>
          <p:cNvSpPr txBox="1">
            <a:spLocks/>
          </p:cNvSpPr>
          <p:nvPr userDrawn="1"/>
        </p:nvSpPr>
        <p:spPr>
          <a:xfrm>
            <a:off x="512064" y="6378130"/>
            <a:ext cx="3474720" cy="245223"/>
          </a:xfrm>
          <a:prstGeom prst="rect">
            <a:avLst/>
          </a:prstGeom>
        </p:spPr>
        <p:txBody>
          <a:bodyPr lIns="0" tIns="0" rIns="0" bIns="0" anchor="b"/>
          <a:lstStyle>
            <a:defPPr>
              <a:defRPr lang="en-US"/>
            </a:defPPr>
            <a:lvl1pPr>
              <a:defRPr sz="800">
                <a:solidFill>
                  <a:schemeClr val="bg1">
                    <a:lumMod val="75000"/>
                  </a:schemeClr>
                </a:solidFill>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r>
              <a:rPr lang="en-US" dirty="0"/>
              <a:t>© 2024 Memorial Sloan Kettering Cancer Center, et al. All rights reserved.</a:t>
            </a:r>
          </a:p>
        </p:txBody>
      </p:sp>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6" name="Footnote Placeholder">
            <a:extLst>
              <a:ext uri="{FF2B5EF4-FFF2-40B4-BE49-F238E27FC236}">
                <a16:creationId xmlns:a16="http://schemas.microsoft.com/office/drawing/2014/main" id="{044E26B9-C1CF-2C8B-10C7-9F0290FD17FE}"/>
              </a:ext>
            </a:extLst>
          </p:cNvPr>
          <p:cNvSpPr>
            <a:spLocks noGrp="1"/>
          </p:cNvSpPr>
          <p:nvPr>
            <p:ph type="body" sz="half" idx="16" hasCustomPrompt="1"/>
          </p:nvPr>
        </p:nvSpPr>
        <p:spPr>
          <a:xfrm>
            <a:off x="512064" y="6126480"/>
            <a:ext cx="4434840" cy="245223"/>
          </a:xfrm>
        </p:spPr>
        <p:txBody>
          <a:bodyPr anchor="b"/>
          <a:lstStyle>
            <a:lvl1pPr marL="0" indent="0">
              <a:spcAft>
                <a:spcPts val="0"/>
              </a:spcAft>
              <a:buNone/>
              <a:defRPr sz="800">
                <a:solidFill>
                  <a:schemeClr val="bg1">
                    <a:lumMod val="7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a:xfrm>
            <a:off x="512063" y="457200"/>
            <a:ext cx="11184423" cy="555813"/>
          </a:xfrm>
        </p:spPr>
        <p:txBody>
          <a:bodyPr vert="horz"/>
          <a:lstStyle>
            <a:lvl1pPr>
              <a:defRPr>
                <a:solidFill>
                  <a:schemeClr val="bg1"/>
                </a:solidFill>
              </a:defRPr>
            </a:lvl1pPr>
          </a:lstStyle>
          <a:p>
            <a:r>
              <a:rPr lang="en-US" dirty="0"/>
              <a:t>Slide title; Arial 32pt bold, sentence case (1 line)</a:t>
            </a:r>
          </a:p>
        </p:txBody>
      </p:sp>
      <p:sp>
        <p:nvSpPr>
          <p:cNvPr id="13" name="Text Placeholder 2">
            <a:extLst>
              <a:ext uri="{FF2B5EF4-FFF2-40B4-BE49-F238E27FC236}">
                <a16:creationId xmlns:a16="http://schemas.microsoft.com/office/drawing/2014/main" id="{804B53DC-1086-544D-9442-160B5564CE8C}"/>
              </a:ext>
            </a:extLst>
          </p:cNvPr>
          <p:cNvSpPr>
            <a:spLocks noGrp="1"/>
          </p:cNvSpPr>
          <p:nvPr>
            <p:ph type="body" idx="15" hasCustomPrompt="1"/>
          </p:nvPr>
        </p:nvSpPr>
        <p:spPr>
          <a:xfrm>
            <a:off x="512064" y="1051560"/>
            <a:ext cx="11184422" cy="295276"/>
          </a:xfrm>
        </p:spPr>
        <p:txBody>
          <a:bodyPr anchor="b"/>
          <a:lstStyle>
            <a:lvl1pPr marL="0" indent="0">
              <a:buNone/>
              <a:defRPr sz="20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Slide subtitle; Arial 20pt bold, sentence case (1 line)</a:t>
            </a:r>
          </a:p>
        </p:txBody>
      </p:sp>
      <p:sp>
        <p:nvSpPr>
          <p:cNvPr id="3" name="Content Placeholder 2"/>
          <p:cNvSpPr>
            <a:spLocks noGrp="1"/>
          </p:cNvSpPr>
          <p:nvPr>
            <p:ph sz="half" idx="1" hasCustomPrompt="1"/>
          </p:nvPr>
        </p:nvSpPr>
        <p:spPr>
          <a:xfrm>
            <a:off x="512063" y="1698625"/>
            <a:ext cx="2512665" cy="4406900"/>
          </a:xfrm>
        </p:spPr>
        <p:txBody>
          <a:bodyPr/>
          <a:lstStyle>
            <a:lvl1pPr>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hasCustomPrompt="1"/>
          </p:nvPr>
        </p:nvSpPr>
        <p:spPr>
          <a:xfrm>
            <a:off x="3394922" y="1698625"/>
            <a:ext cx="2522219" cy="4406900"/>
          </a:xfrm>
        </p:spPr>
        <p:txBody>
          <a:bodyPr/>
          <a:lstStyle>
            <a:lvl1pPr>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3">
            <a:extLst>
              <a:ext uri="{FF2B5EF4-FFF2-40B4-BE49-F238E27FC236}">
                <a16:creationId xmlns:a16="http://schemas.microsoft.com/office/drawing/2014/main" id="{E0497FFB-B6FA-9D4E-B0A9-2B64230540B2}"/>
              </a:ext>
            </a:extLst>
          </p:cNvPr>
          <p:cNvSpPr>
            <a:spLocks noGrp="1"/>
          </p:cNvSpPr>
          <p:nvPr>
            <p:ph sz="half" idx="13" hasCustomPrompt="1"/>
          </p:nvPr>
        </p:nvSpPr>
        <p:spPr>
          <a:xfrm>
            <a:off x="6287335" y="1698625"/>
            <a:ext cx="2516188" cy="4406900"/>
          </a:xfrm>
        </p:spPr>
        <p:txBody>
          <a:bodyPr/>
          <a:lstStyle>
            <a:lvl1pPr>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3">
            <a:extLst>
              <a:ext uri="{FF2B5EF4-FFF2-40B4-BE49-F238E27FC236}">
                <a16:creationId xmlns:a16="http://schemas.microsoft.com/office/drawing/2014/main" id="{5723D646-D659-4940-866D-282EF0E20D7A}"/>
              </a:ext>
            </a:extLst>
          </p:cNvPr>
          <p:cNvSpPr>
            <a:spLocks noGrp="1"/>
          </p:cNvSpPr>
          <p:nvPr>
            <p:ph sz="half" idx="14" hasCustomPrompt="1"/>
          </p:nvPr>
        </p:nvSpPr>
        <p:spPr>
          <a:xfrm>
            <a:off x="9173716" y="1698625"/>
            <a:ext cx="2516188" cy="4406900"/>
          </a:xfrm>
        </p:spPr>
        <p:txBody>
          <a:bodyPr/>
          <a:lstStyle>
            <a:lvl1pPr>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40679293"/>
      </p:ext>
    </p:extLst>
  </p:cSld>
  <p:clrMapOvr>
    <a:masterClrMapping/>
  </p:clrMapOvr>
  <p:extLst>
    <p:ext uri="{DCECCB84-F9BA-43D5-87BE-67443E8EF086}">
      <p15:sldGuideLst xmlns:p15="http://schemas.microsoft.com/office/powerpoint/2012/main">
        <p15:guide id="1" pos="1896">
          <p15:clr>
            <a:srgbClr val="FBAE40"/>
          </p15:clr>
        </p15:guide>
        <p15:guide id="2" pos="2136">
          <p15:clr>
            <a:srgbClr val="FBAE40"/>
          </p15:clr>
        </p15:guide>
        <p15:guide id="3" pos="5545">
          <p15:clr>
            <a:srgbClr val="FBAE40"/>
          </p15:clr>
        </p15:guide>
        <p15:guide id="4" pos="5777">
          <p15:clr>
            <a:srgbClr val="FBAE40"/>
          </p15:clr>
        </p15:guide>
        <p15:guide id="5" pos="3720">
          <p15:clr>
            <a:srgbClr val="FBAE40"/>
          </p15:clr>
        </p15:guide>
        <p15:guide id="6" pos="3960">
          <p15:clr>
            <a:srgbClr val="FBAE40"/>
          </p15:clr>
        </p15:guide>
      </p15:sldGuideLst>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p:cSld name="Subtitle-B + Title Only Blue">
    <p:bg>
      <p:bgPr>
        <a:solidFill>
          <a:schemeClr val="tx1"/>
        </a:solidFill>
        <a:effectLst/>
      </p:bgPr>
    </p:bg>
    <p:spTree>
      <p:nvGrpSpPr>
        <p:cNvPr id="1" name=""/>
        <p:cNvGrpSpPr/>
        <p:nvPr/>
      </p:nvGrpSpPr>
      <p:grpSpPr>
        <a:xfrm>
          <a:off x="0" y="0"/>
          <a:ext cx="0" cy="0"/>
          <a:chOff x="0" y="0"/>
          <a:chExt cx="0" cy="0"/>
        </a:xfrm>
      </p:grpSpPr>
      <p:graphicFrame>
        <p:nvGraphicFramePr>
          <p:cNvPr id="9" name="Object 8" hidden="1">
            <a:extLst>
              <a:ext uri="{FF2B5EF4-FFF2-40B4-BE49-F238E27FC236}">
                <a16:creationId xmlns:a16="http://schemas.microsoft.com/office/drawing/2014/main" id="{8C2437D0-F8EC-861D-B296-C993E7D02912}"/>
              </a:ext>
            </a:extLst>
          </p:cNvPr>
          <p:cNvGraphicFramePr>
            <a:graphicFrameLocks noChangeAspect="1"/>
          </p:cNvGraphicFramePr>
          <p:nvPr userDrawn="1">
            <p:custDataLst>
              <p:tags r:id="rId1"/>
            </p:custDataLst>
            <p:extLst>
              <p:ext uri="{D42A27DB-BD31-4B8C-83A1-F6EECF244321}">
                <p14:modId xmlns:p14="http://schemas.microsoft.com/office/powerpoint/2010/main" val="2890029200"/>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9" name="Object 8" hidden="1">
                        <a:extLst>
                          <a:ext uri="{FF2B5EF4-FFF2-40B4-BE49-F238E27FC236}">
                            <a16:creationId xmlns:a16="http://schemas.microsoft.com/office/drawing/2014/main" id="{8C2437D0-F8EC-861D-B296-C993E7D02912}"/>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3" name="Footer Placeholder 5">
            <a:extLst>
              <a:ext uri="{FF2B5EF4-FFF2-40B4-BE49-F238E27FC236}">
                <a16:creationId xmlns:a16="http://schemas.microsoft.com/office/drawing/2014/main" id="{CE34FEAD-2892-E78E-3EAB-42A398E4B848}"/>
              </a:ext>
            </a:extLst>
          </p:cNvPr>
          <p:cNvSpPr txBox="1">
            <a:spLocks/>
          </p:cNvSpPr>
          <p:nvPr userDrawn="1"/>
        </p:nvSpPr>
        <p:spPr>
          <a:xfrm>
            <a:off x="512064" y="6378130"/>
            <a:ext cx="3474720" cy="245223"/>
          </a:xfrm>
          <a:prstGeom prst="rect">
            <a:avLst/>
          </a:prstGeom>
        </p:spPr>
        <p:txBody>
          <a:bodyPr lIns="0" tIns="0" rIns="0" bIns="0" anchor="b"/>
          <a:lstStyle>
            <a:defPPr>
              <a:defRPr lang="en-US"/>
            </a:defPPr>
            <a:lvl1pPr>
              <a:defRPr sz="800">
                <a:solidFill>
                  <a:schemeClr val="bg1">
                    <a:lumMod val="75000"/>
                  </a:schemeClr>
                </a:solidFill>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r>
              <a:rPr lang="en-US" dirty="0"/>
              <a:t>© 2024 Memorial Sloan Kettering Cancer Center, et al. All rights reserved.</a:t>
            </a:r>
          </a:p>
        </p:txBody>
      </p:sp>
      <p:sp>
        <p:nvSpPr>
          <p:cNvPr id="8" name="Slide Number Placeholder 7">
            <a:extLst>
              <a:ext uri="{FF2B5EF4-FFF2-40B4-BE49-F238E27FC236}">
                <a16:creationId xmlns:a16="http://schemas.microsoft.com/office/drawing/2014/main" id="{82389133-8F79-AF42-B505-8A150931C3C6}"/>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4" name="Footnote Placeholder">
            <a:extLst>
              <a:ext uri="{FF2B5EF4-FFF2-40B4-BE49-F238E27FC236}">
                <a16:creationId xmlns:a16="http://schemas.microsoft.com/office/drawing/2014/main" id="{D7D6AA20-3C52-5C61-5D8E-34E7C5BC0B42}"/>
              </a:ext>
            </a:extLst>
          </p:cNvPr>
          <p:cNvSpPr>
            <a:spLocks noGrp="1"/>
          </p:cNvSpPr>
          <p:nvPr>
            <p:ph type="body" sz="half" idx="2" hasCustomPrompt="1"/>
          </p:nvPr>
        </p:nvSpPr>
        <p:spPr>
          <a:xfrm>
            <a:off x="512064" y="6126480"/>
            <a:ext cx="4434840" cy="245223"/>
          </a:xfrm>
        </p:spPr>
        <p:txBody>
          <a:bodyPr anchor="b"/>
          <a:lstStyle>
            <a:lvl1pPr marL="0" indent="0">
              <a:spcAft>
                <a:spcPts val="0"/>
              </a:spcAft>
              <a:buNone/>
              <a:defRPr sz="800">
                <a:solidFill>
                  <a:schemeClr val="bg1">
                    <a:lumMod val="7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a:xfrm>
            <a:off x="512063" y="457200"/>
            <a:ext cx="11184423" cy="555813"/>
          </a:xfrm>
        </p:spPr>
        <p:txBody>
          <a:bodyPr vert="horz"/>
          <a:lstStyle>
            <a:lvl1pPr>
              <a:defRPr>
                <a:solidFill>
                  <a:schemeClr val="bg1"/>
                </a:solidFill>
              </a:defRPr>
            </a:lvl1pPr>
          </a:lstStyle>
          <a:p>
            <a:r>
              <a:rPr lang="en-US" dirty="0"/>
              <a:t>Slide title; Arial 32pt bold, sentence case (1 line)</a:t>
            </a:r>
          </a:p>
        </p:txBody>
      </p:sp>
      <p:sp>
        <p:nvSpPr>
          <p:cNvPr id="10" name="Text Placeholder 2">
            <a:extLst>
              <a:ext uri="{FF2B5EF4-FFF2-40B4-BE49-F238E27FC236}">
                <a16:creationId xmlns:a16="http://schemas.microsoft.com/office/drawing/2014/main" id="{4E3BD865-48DE-664B-B59C-69BE9486EDEB}"/>
              </a:ext>
            </a:extLst>
          </p:cNvPr>
          <p:cNvSpPr>
            <a:spLocks noGrp="1"/>
          </p:cNvSpPr>
          <p:nvPr>
            <p:ph type="body" idx="12" hasCustomPrompt="1"/>
          </p:nvPr>
        </p:nvSpPr>
        <p:spPr>
          <a:xfrm>
            <a:off x="512064" y="1051560"/>
            <a:ext cx="11184422" cy="295276"/>
          </a:xfrm>
        </p:spPr>
        <p:txBody>
          <a:bodyPr anchor="b"/>
          <a:lstStyle>
            <a:lvl1pPr marL="0" indent="0">
              <a:buNone/>
              <a:defRPr sz="20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Slide subtitle; Arial 20pt bold, sentence case (1 line)</a:t>
            </a:r>
          </a:p>
        </p:txBody>
      </p:sp>
    </p:spTree>
    <p:extLst>
      <p:ext uri="{BB962C8B-B14F-4D97-AF65-F5344CB8AC3E}">
        <p14:creationId xmlns:p14="http://schemas.microsoft.com/office/powerpoint/2010/main" val="2767852432"/>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p:cSld name="    ––    ">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ZoneTexte 2">
            <a:extLst>
              <a:ext uri="{FF2B5EF4-FFF2-40B4-BE49-F238E27FC236}">
                <a16:creationId xmlns:a16="http://schemas.microsoft.com/office/drawing/2014/main" id="{9187A733-2828-FF4D-A1DC-7E7D7BF66120}"/>
              </a:ext>
            </a:extLst>
          </p:cNvPr>
          <p:cNvSpPr txBox="1"/>
          <p:nvPr/>
        </p:nvSpPr>
        <p:spPr>
          <a:xfrm>
            <a:off x="2" y="2690337"/>
            <a:ext cx="12191999" cy="1477328"/>
          </a:xfrm>
          <a:prstGeom prst="rect">
            <a:avLst/>
          </a:prstGeom>
          <a:noFill/>
        </p:spPr>
        <p:txBody>
          <a:bodyPr wrap="square" lIns="337500" rIns="337500" rtlCol="0" anchor="ctr" anchorCtr="0">
            <a:spAutoFit/>
          </a:bodyPr>
          <a:lstStyle/>
          <a:p>
            <a:pPr algn="ctr"/>
            <a:r>
              <a:rPr lang="en-CA" sz="9000" i="0" noProof="0" dirty="0">
                <a:solidFill>
                  <a:schemeClr val="tx2"/>
                </a:solidFill>
                <a:latin typeface="+mn-lt"/>
              </a:rPr>
              <a:t>Special layouts</a:t>
            </a:r>
          </a:p>
        </p:txBody>
      </p:sp>
    </p:spTree>
    <p:extLst>
      <p:ext uri="{BB962C8B-B14F-4D97-AF65-F5344CB8AC3E}">
        <p14:creationId xmlns:p14="http://schemas.microsoft.com/office/powerpoint/2010/main" val="19998379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p:cSld name="Title Slide ODL">
    <p:spTree>
      <p:nvGrpSpPr>
        <p:cNvPr id="1" name=""/>
        <p:cNvGrpSpPr/>
        <p:nvPr/>
      </p:nvGrpSpPr>
      <p:grpSpPr>
        <a:xfrm>
          <a:off x="0" y="0"/>
          <a:ext cx="0" cy="0"/>
          <a:chOff x="0" y="0"/>
          <a:chExt cx="0" cy="0"/>
        </a:xfrm>
      </p:grpSpPr>
      <p:pic>
        <p:nvPicPr>
          <p:cNvPr id="10" name="Graphic 9">
            <a:extLst>
              <a:ext uri="{FF2B5EF4-FFF2-40B4-BE49-F238E27FC236}">
                <a16:creationId xmlns:a16="http://schemas.microsoft.com/office/drawing/2014/main" id="{C5E47407-2EC8-524C-85CD-E0BC1A1C8F1D}"/>
              </a:ext>
            </a:extLst>
          </p:cNvPr>
          <p:cNvPicPr>
            <a:picLocks noChangeAspect="1"/>
          </p:cNvPicPr>
          <p:nvPr/>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2"/>
              </a:ext>
            </a:extLst>
          </a:blip>
          <a:srcRect/>
          <a:stretch/>
        </p:blipFill>
        <p:spPr>
          <a:xfrm>
            <a:off x="504825" y="5582378"/>
            <a:ext cx="3505199" cy="738781"/>
          </a:xfrm>
          <a:prstGeom prst="rect">
            <a:avLst/>
          </a:prstGeom>
        </p:spPr>
      </p:pic>
      <p:sp>
        <p:nvSpPr>
          <p:cNvPr id="2" name="Title 1"/>
          <p:cNvSpPr>
            <a:spLocks noGrp="1"/>
          </p:cNvSpPr>
          <p:nvPr>
            <p:ph type="ctrTitle" hasCustomPrompt="1"/>
          </p:nvPr>
        </p:nvSpPr>
        <p:spPr>
          <a:xfrm>
            <a:off x="504825" y="1920241"/>
            <a:ext cx="7419975" cy="1508760"/>
          </a:xfrm>
        </p:spPr>
        <p:txBody>
          <a:bodyPr vert="horz" anchor="t"/>
          <a:lstStyle>
            <a:lvl1pPr algn="l">
              <a:defRPr sz="4800" b="1">
                <a:solidFill>
                  <a:schemeClr val="tx1"/>
                </a:solidFill>
              </a:defRPr>
            </a:lvl1pPr>
          </a:lstStyle>
          <a:p>
            <a:r>
              <a:rPr lang="en-US" dirty="0"/>
              <a:t>Click to add </a:t>
            </a:r>
            <a:br>
              <a:rPr lang="en-US" dirty="0"/>
            </a:br>
            <a:r>
              <a:rPr lang="en-US" dirty="0"/>
              <a:t>presentation title</a:t>
            </a:r>
          </a:p>
        </p:txBody>
      </p:sp>
      <p:sp>
        <p:nvSpPr>
          <p:cNvPr id="3" name="Subtitle 2"/>
          <p:cNvSpPr>
            <a:spLocks noGrp="1"/>
          </p:cNvSpPr>
          <p:nvPr>
            <p:ph type="subTitle" idx="1" hasCustomPrompt="1"/>
          </p:nvPr>
        </p:nvSpPr>
        <p:spPr>
          <a:xfrm>
            <a:off x="504825" y="1371600"/>
            <a:ext cx="7419975" cy="530693"/>
          </a:xfrm>
        </p:spPr>
        <p:txBody>
          <a:bodyPr anchor="t"/>
          <a:lstStyle>
            <a:lvl1pPr marL="0" indent="0" algn="l">
              <a:buNone/>
              <a:defRPr sz="3200" b="1">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Org/Dept/Lab name</a:t>
            </a:r>
          </a:p>
        </p:txBody>
      </p:sp>
      <p:sp>
        <p:nvSpPr>
          <p:cNvPr id="6" name="Text Placeholder 5">
            <a:extLst>
              <a:ext uri="{FF2B5EF4-FFF2-40B4-BE49-F238E27FC236}">
                <a16:creationId xmlns:a16="http://schemas.microsoft.com/office/drawing/2014/main" id="{1DA2E778-C602-5B40-8E0C-1BAE808E3694}"/>
              </a:ext>
            </a:extLst>
          </p:cNvPr>
          <p:cNvSpPr>
            <a:spLocks noGrp="1"/>
          </p:cNvSpPr>
          <p:nvPr>
            <p:ph type="body" sz="quarter" idx="12" hasCustomPrompt="1"/>
          </p:nvPr>
        </p:nvSpPr>
        <p:spPr>
          <a:xfrm>
            <a:off x="504825" y="4389120"/>
            <a:ext cx="3505201" cy="457200"/>
          </a:xfrm>
        </p:spPr>
        <p:txBody>
          <a:bodyPr/>
          <a:lstStyle>
            <a:lvl1pPr>
              <a:defRPr sz="1400">
                <a:solidFill>
                  <a:schemeClr val="accent1"/>
                </a:solidFill>
              </a:defRPr>
            </a:lvl1pPr>
            <a:lvl2pPr marL="0" indent="0">
              <a:buNone/>
              <a:defRPr sz="18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stStyle>
          <a:p>
            <a:pPr lvl="0"/>
            <a:r>
              <a:rPr lang="en-US" dirty="0"/>
              <a:t>Month 00, 20XX</a:t>
            </a:r>
          </a:p>
        </p:txBody>
      </p:sp>
      <p:sp>
        <p:nvSpPr>
          <p:cNvPr id="12" name="Text Placeholder 5">
            <a:extLst>
              <a:ext uri="{FF2B5EF4-FFF2-40B4-BE49-F238E27FC236}">
                <a16:creationId xmlns:a16="http://schemas.microsoft.com/office/drawing/2014/main" id="{5A9A0FEB-2318-1E41-A04B-A702497639C9}"/>
              </a:ext>
            </a:extLst>
          </p:cNvPr>
          <p:cNvSpPr>
            <a:spLocks noGrp="1"/>
          </p:cNvSpPr>
          <p:nvPr>
            <p:ph type="body" sz="quarter" idx="13" hasCustomPrompt="1"/>
          </p:nvPr>
        </p:nvSpPr>
        <p:spPr>
          <a:xfrm>
            <a:off x="504823" y="3566160"/>
            <a:ext cx="7419975" cy="549249"/>
          </a:xfrm>
        </p:spPr>
        <p:txBody>
          <a:bodyPr/>
          <a:lstStyle>
            <a:lvl1pPr>
              <a:defRPr sz="3200">
                <a:solidFill>
                  <a:schemeClr val="accent1"/>
                </a:solidFill>
              </a:defRPr>
            </a:lvl1pPr>
            <a:lvl2pPr marL="0" indent="0">
              <a:buNone/>
              <a:defRPr sz="18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stStyle>
          <a:p>
            <a:pPr lvl="0"/>
            <a:r>
              <a:rPr lang="en-US" dirty="0"/>
              <a:t>Click to add subtitle</a:t>
            </a:r>
          </a:p>
        </p:txBody>
      </p:sp>
    </p:spTree>
    <p:extLst>
      <p:ext uri="{BB962C8B-B14F-4D97-AF65-F5344CB8AC3E}">
        <p14:creationId xmlns:p14="http://schemas.microsoft.com/office/powerpoint/2010/main" val="1850834107"/>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p:cSld name="Intro 2 Presenters">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5D83F8AA-3B2B-70F8-17D1-A3F1E84E8B8C}"/>
              </a:ext>
            </a:extLst>
          </p:cNvPr>
          <p:cNvGraphicFramePr>
            <a:graphicFrameLocks noChangeAspect="1"/>
          </p:cNvGraphicFramePr>
          <p:nvPr userDrawn="1">
            <p:custDataLst>
              <p:tags r:id="rId1"/>
            </p:custDataLst>
            <p:extLst>
              <p:ext uri="{D42A27DB-BD31-4B8C-83A1-F6EECF244321}">
                <p14:modId xmlns:p14="http://schemas.microsoft.com/office/powerpoint/2010/main" val="1101890291"/>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5" name="Object 4" hidden="1">
                        <a:extLst>
                          <a:ext uri="{FF2B5EF4-FFF2-40B4-BE49-F238E27FC236}">
                            <a16:creationId xmlns:a16="http://schemas.microsoft.com/office/drawing/2014/main" id="{5D83F8AA-3B2B-70F8-17D1-A3F1E84E8B8C}"/>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11" name="Rectangle 10">
            <a:extLst>
              <a:ext uri="{FF2B5EF4-FFF2-40B4-BE49-F238E27FC236}">
                <a16:creationId xmlns:a16="http://schemas.microsoft.com/office/drawing/2014/main" id="{FAEAF8F1-C826-6F47-BE7A-44717A37D861}"/>
              </a:ext>
            </a:extLst>
          </p:cNvPr>
          <p:cNvSpPr/>
          <p:nvPr/>
        </p:nvSpPr>
        <p:spPr>
          <a:xfrm>
            <a:off x="0" y="3666565"/>
            <a:ext cx="12192000" cy="3191436"/>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rtlCol="0" anchor="b"/>
          <a:lstStyle/>
          <a:p>
            <a:pPr algn="ctr"/>
            <a:endParaRPr lang="en-US">
              <a:latin typeface="Arial" panose="020B0604020202020204" pitchFamily="34" charset="0"/>
              <a:cs typeface="Arial" panose="020B0604020202020204" pitchFamily="34" charset="0"/>
            </a:endParaRPr>
          </a:p>
        </p:txBody>
      </p:sp>
      <p:sp>
        <p:nvSpPr>
          <p:cNvPr id="2" name="Footer Placeholder 5">
            <a:extLst>
              <a:ext uri="{FF2B5EF4-FFF2-40B4-BE49-F238E27FC236}">
                <a16:creationId xmlns:a16="http://schemas.microsoft.com/office/drawing/2014/main" id="{DD740DA9-B8C4-C272-02B5-5A6210E9C685}"/>
              </a:ext>
            </a:extLst>
          </p:cNvPr>
          <p:cNvSpPr txBox="1">
            <a:spLocks/>
          </p:cNvSpPr>
          <p:nvPr userDrawn="1"/>
        </p:nvSpPr>
        <p:spPr>
          <a:xfrm>
            <a:off x="512064" y="6378130"/>
            <a:ext cx="3474720" cy="245223"/>
          </a:xfrm>
          <a:prstGeom prst="rect">
            <a:avLst/>
          </a:prstGeom>
        </p:spPr>
        <p:txBody>
          <a:bodyPr lIns="0" tIns="0" rIns="0" bIns="0" anchor="b"/>
          <a:lstStyle>
            <a:defPPr>
              <a:defRPr lang="en-US"/>
            </a:defPPr>
            <a:lvl1pPr>
              <a:defRPr sz="800">
                <a:solidFill>
                  <a:schemeClr val="bg1">
                    <a:lumMod val="75000"/>
                  </a:schemeClr>
                </a:solidFill>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r>
              <a:rPr lang="en-US" dirty="0"/>
              <a:t>© 2024 Memorial Sloan Kettering Cancer Center, et al. All rights reserved.</a:t>
            </a:r>
          </a:p>
        </p:txBody>
      </p:sp>
      <p:sp>
        <p:nvSpPr>
          <p:cNvPr id="8" name="Slide Number Placeholder 7">
            <a:extLst>
              <a:ext uri="{FF2B5EF4-FFF2-40B4-BE49-F238E27FC236}">
                <a16:creationId xmlns:a16="http://schemas.microsoft.com/office/drawing/2014/main" id="{82389133-8F79-AF42-B505-8A150931C3C6}"/>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3" name="Footnote Placeholder">
            <a:extLst>
              <a:ext uri="{FF2B5EF4-FFF2-40B4-BE49-F238E27FC236}">
                <a16:creationId xmlns:a16="http://schemas.microsoft.com/office/drawing/2014/main" id="{9979F0B5-9518-2F92-E95F-D1023F389ED6}"/>
              </a:ext>
            </a:extLst>
          </p:cNvPr>
          <p:cNvSpPr>
            <a:spLocks noGrp="1"/>
          </p:cNvSpPr>
          <p:nvPr>
            <p:ph type="body" sz="half" idx="2" hasCustomPrompt="1"/>
          </p:nvPr>
        </p:nvSpPr>
        <p:spPr>
          <a:xfrm>
            <a:off x="512064" y="6126480"/>
            <a:ext cx="4434840" cy="245223"/>
          </a:xfrm>
        </p:spPr>
        <p:txBody>
          <a:bodyPr anchor="b"/>
          <a:lstStyle>
            <a:lvl1pPr marL="0" indent="0">
              <a:spcAft>
                <a:spcPts val="0"/>
              </a:spcAft>
              <a:buNone/>
              <a:defRPr sz="800">
                <a:solidFill>
                  <a:schemeClr val="bg1">
                    <a:lumMod val="7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10" name="Text Placeholder 2">
            <a:extLst>
              <a:ext uri="{FF2B5EF4-FFF2-40B4-BE49-F238E27FC236}">
                <a16:creationId xmlns:a16="http://schemas.microsoft.com/office/drawing/2014/main" id="{A96AF473-C2CF-6B47-84F7-6E0E41A10BCD}"/>
              </a:ext>
            </a:extLst>
          </p:cNvPr>
          <p:cNvSpPr>
            <a:spLocks noGrp="1"/>
          </p:cNvSpPr>
          <p:nvPr>
            <p:ph type="body" idx="12" hasCustomPrompt="1"/>
          </p:nvPr>
        </p:nvSpPr>
        <p:spPr>
          <a:xfrm>
            <a:off x="512064" y="421340"/>
            <a:ext cx="11184422" cy="295276"/>
          </a:xfrm>
        </p:spPr>
        <p:txBody>
          <a:bodyPr anchor="b"/>
          <a:lstStyle>
            <a:lvl1pPr marL="0" indent="0">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Slide title; Arial 20pt bold, sentence case (1 line)</a:t>
            </a:r>
          </a:p>
        </p:txBody>
      </p:sp>
      <p:sp>
        <p:nvSpPr>
          <p:cNvPr id="18" name="Picture Placeholder 17">
            <a:extLst>
              <a:ext uri="{FF2B5EF4-FFF2-40B4-BE49-F238E27FC236}">
                <a16:creationId xmlns:a16="http://schemas.microsoft.com/office/drawing/2014/main" id="{E68A2CBF-6F30-2D4C-BD65-7D6157EA8B3A}"/>
              </a:ext>
            </a:extLst>
          </p:cNvPr>
          <p:cNvSpPr>
            <a:spLocks noGrp="1"/>
          </p:cNvSpPr>
          <p:nvPr>
            <p:ph type="pic" sz="quarter" idx="13" hasCustomPrompt="1"/>
          </p:nvPr>
        </p:nvSpPr>
        <p:spPr>
          <a:xfrm>
            <a:off x="471702" y="1255958"/>
            <a:ext cx="1793168" cy="2014784"/>
          </a:xfrm>
          <a:custGeom>
            <a:avLst/>
            <a:gdLst>
              <a:gd name="connsiteX0" fmla="*/ 896584 w 1793168"/>
              <a:gd name="connsiteY0" fmla="*/ 0 h 2014784"/>
              <a:gd name="connsiteX1" fmla="*/ 1569239 w 1793168"/>
              <a:gd name="connsiteY1" fmla="*/ 261487 h 2014784"/>
              <a:gd name="connsiteX2" fmla="*/ 1793168 w 1793168"/>
              <a:gd name="connsiteY2" fmla="*/ 1007392 h 2014784"/>
              <a:gd name="connsiteX3" fmla="*/ 1569239 w 1793168"/>
              <a:gd name="connsiteY3" fmla="*/ 1753297 h 2014784"/>
              <a:gd name="connsiteX4" fmla="*/ 896584 w 1793168"/>
              <a:gd name="connsiteY4" fmla="*/ 2014784 h 2014784"/>
              <a:gd name="connsiteX5" fmla="*/ 223928 w 1793168"/>
              <a:gd name="connsiteY5" fmla="*/ 1753297 h 2014784"/>
              <a:gd name="connsiteX6" fmla="*/ 0 w 1793168"/>
              <a:gd name="connsiteY6" fmla="*/ 1007392 h 2014784"/>
              <a:gd name="connsiteX7" fmla="*/ 223928 w 1793168"/>
              <a:gd name="connsiteY7" fmla="*/ 261487 h 2014784"/>
              <a:gd name="connsiteX8" fmla="*/ 896584 w 1793168"/>
              <a:gd name="connsiteY8" fmla="*/ 0 h 20147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93168" h="2014784">
                <a:moveTo>
                  <a:pt x="896584" y="0"/>
                </a:moveTo>
                <a:cubicBezTo>
                  <a:pt x="1190802" y="0"/>
                  <a:pt x="1417125" y="87983"/>
                  <a:pt x="1569239" y="261487"/>
                </a:cubicBezTo>
                <a:cubicBezTo>
                  <a:pt x="1717872" y="430859"/>
                  <a:pt x="1793168" y="681837"/>
                  <a:pt x="1793168" y="1007392"/>
                </a:cubicBezTo>
                <a:cubicBezTo>
                  <a:pt x="1793168" y="1332946"/>
                  <a:pt x="1717799" y="1583925"/>
                  <a:pt x="1569239" y="1753297"/>
                </a:cubicBezTo>
                <a:cubicBezTo>
                  <a:pt x="1417052" y="1926800"/>
                  <a:pt x="1191093" y="2014784"/>
                  <a:pt x="896584" y="2014784"/>
                </a:cubicBezTo>
                <a:cubicBezTo>
                  <a:pt x="602075" y="2014784"/>
                  <a:pt x="376043" y="1926800"/>
                  <a:pt x="223928" y="1753297"/>
                </a:cubicBezTo>
                <a:cubicBezTo>
                  <a:pt x="75295" y="1583852"/>
                  <a:pt x="0" y="1332946"/>
                  <a:pt x="0" y="1007392"/>
                </a:cubicBezTo>
                <a:cubicBezTo>
                  <a:pt x="0" y="681837"/>
                  <a:pt x="75368" y="430859"/>
                  <a:pt x="223928" y="261487"/>
                </a:cubicBezTo>
                <a:cubicBezTo>
                  <a:pt x="376115" y="87983"/>
                  <a:pt x="602365" y="0"/>
                  <a:pt x="896584" y="0"/>
                </a:cubicBezTo>
                <a:close/>
              </a:path>
            </a:pathLst>
          </a:custGeom>
          <a:solidFill>
            <a:schemeClr val="bg1">
              <a:lumMod val="95000"/>
            </a:schemeClr>
          </a:solidFill>
        </p:spPr>
        <p:txBody>
          <a:bodyPr wrap="square" lIns="0" tIns="457200" anchor="t">
            <a:noAutofit/>
          </a:bodyPr>
          <a:lstStyle>
            <a:lvl1pPr algn="ctr">
              <a:defRPr sz="1200">
                <a:solidFill>
                  <a:srgbClr val="FF0000"/>
                </a:solidFill>
              </a:defRPr>
            </a:lvl1pPr>
          </a:lstStyle>
          <a:p>
            <a:r>
              <a:rPr lang="en-US" dirty="0"/>
              <a:t>Insert person’s photo</a:t>
            </a:r>
          </a:p>
        </p:txBody>
      </p:sp>
      <p:sp>
        <p:nvSpPr>
          <p:cNvPr id="21" name="Text Placeholder 20">
            <a:extLst>
              <a:ext uri="{FF2B5EF4-FFF2-40B4-BE49-F238E27FC236}">
                <a16:creationId xmlns:a16="http://schemas.microsoft.com/office/drawing/2014/main" id="{83520AB0-B15D-4644-8232-A1DA7A34C60E}"/>
              </a:ext>
            </a:extLst>
          </p:cNvPr>
          <p:cNvSpPr>
            <a:spLocks noGrp="1"/>
          </p:cNvSpPr>
          <p:nvPr>
            <p:ph type="body" sz="quarter" idx="15" hasCustomPrompt="1"/>
          </p:nvPr>
        </p:nvSpPr>
        <p:spPr>
          <a:xfrm>
            <a:off x="2549141" y="1909334"/>
            <a:ext cx="2740035" cy="1102154"/>
          </a:xfrm>
        </p:spPr>
        <p:txBody>
          <a:bodyPr/>
          <a:lstStyle>
            <a:lvl1pPr>
              <a:defRPr sz="2400" b="1"/>
            </a:lvl1pPr>
            <a:lvl2pPr marL="0" indent="0">
              <a:buNone/>
              <a:defRPr sz="1400">
                <a:solidFill>
                  <a:schemeClr val="accent1"/>
                </a:solidFill>
              </a:defRPr>
            </a:lvl2pPr>
          </a:lstStyle>
          <a:p>
            <a:pPr lvl="0"/>
            <a:r>
              <a:rPr lang="en-US" dirty="0"/>
              <a:t>First </a:t>
            </a:r>
            <a:r>
              <a:rPr lang="en-US" dirty="0" err="1"/>
              <a:t>Lastname</a:t>
            </a:r>
            <a:endParaRPr lang="en-US" dirty="0"/>
          </a:p>
          <a:p>
            <a:pPr lvl="1"/>
            <a:r>
              <a:rPr lang="en-US" dirty="0"/>
              <a:t>Add title</a:t>
            </a:r>
          </a:p>
        </p:txBody>
      </p:sp>
      <p:sp>
        <p:nvSpPr>
          <p:cNvPr id="19" name="Picture Placeholder 18">
            <a:extLst>
              <a:ext uri="{FF2B5EF4-FFF2-40B4-BE49-F238E27FC236}">
                <a16:creationId xmlns:a16="http://schemas.microsoft.com/office/drawing/2014/main" id="{1AA6058B-210D-DD48-8898-100F31B78D58}"/>
              </a:ext>
            </a:extLst>
          </p:cNvPr>
          <p:cNvSpPr>
            <a:spLocks noGrp="1"/>
          </p:cNvSpPr>
          <p:nvPr>
            <p:ph type="pic" sz="quarter" idx="14" hasCustomPrompt="1"/>
          </p:nvPr>
        </p:nvSpPr>
        <p:spPr>
          <a:xfrm>
            <a:off x="6447798" y="1255958"/>
            <a:ext cx="1793168" cy="2014784"/>
          </a:xfrm>
          <a:custGeom>
            <a:avLst/>
            <a:gdLst>
              <a:gd name="connsiteX0" fmla="*/ 896584 w 1793168"/>
              <a:gd name="connsiteY0" fmla="*/ 0 h 2014784"/>
              <a:gd name="connsiteX1" fmla="*/ 1569239 w 1793168"/>
              <a:gd name="connsiteY1" fmla="*/ 261487 h 2014784"/>
              <a:gd name="connsiteX2" fmla="*/ 1793168 w 1793168"/>
              <a:gd name="connsiteY2" fmla="*/ 1007392 h 2014784"/>
              <a:gd name="connsiteX3" fmla="*/ 1569239 w 1793168"/>
              <a:gd name="connsiteY3" fmla="*/ 1753297 h 2014784"/>
              <a:gd name="connsiteX4" fmla="*/ 896584 w 1793168"/>
              <a:gd name="connsiteY4" fmla="*/ 2014784 h 2014784"/>
              <a:gd name="connsiteX5" fmla="*/ 223928 w 1793168"/>
              <a:gd name="connsiteY5" fmla="*/ 1753297 h 2014784"/>
              <a:gd name="connsiteX6" fmla="*/ 0 w 1793168"/>
              <a:gd name="connsiteY6" fmla="*/ 1007392 h 2014784"/>
              <a:gd name="connsiteX7" fmla="*/ 223928 w 1793168"/>
              <a:gd name="connsiteY7" fmla="*/ 261487 h 2014784"/>
              <a:gd name="connsiteX8" fmla="*/ 896584 w 1793168"/>
              <a:gd name="connsiteY8" fmla="*/ 0 h 20147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93168" h="2014784">
                <a:moveTo>
                  <a:pt x="896584" y="0"/>
                </a:moveTo>
                <a:cubicBezTo>
                  <a:pt x="1190802" y="0"/>
                  <a:pt x="1417125" y="87983"/>
                  <a:pt x="1569239" y="261487"/>
                </a:cubicBezTo>
                <a:cubicBezTo>
                  <a:pt x="1717872" y="430859"/>
                  <a:pt x="1793168" y="681837"/>
                  <a:pt x="1793168" y="1007392"/>
                </a:cubicBezTo>
                <a:cubicBezTo>
                  <a:pt x="1793168" y="1332946"/>
                  <a:pt x="1717799" y="1583925"/>
                  <a:pt x="1569239" y="1753297"/>
                </a:cubicBezTo>
                <a:cubicBezTo>
                  <a:pt x="1417052" y="1926800"/>
                  <a:pt x="1191093" y="2014784"/>
                  <a:pt x="896584" y="2014784"/>
                </a:cubicBezTo>
                <a:cubicBezTo>
                  <a:pt x="602075" y="2014784"/>
                  <a:pt x="376043" y="1926800"/>
                  <a:pt x="223928" y="1753297"/>
                </a:cubicBezTo>
                <a:cubicBezTo>
                  <a:pt x="75295" y="1583852"/>
                  <a:pt x="0" y="1332946"/>
                  <a:pt x="0" y="1007392"/>
                </a:cubicBezTo>
                <a:cubicBezTo>
                  <a:pt x="0" y="681837"/>
                  <a:pt x="75368" y="430859"/>
                  <a:pt x="223928" y="261487"/>
                </a:cubicBezTo>
                <a:cubicBezTo>
                  <a:pt x="376115" y="87983"/>
                  <a:pt x="602365" y="0"/>
                  <a:pt x="896584" y="0"/>
                </a:cubicBezTo>
                <a:close/>
              </a:path>
            </a:pathLst>
          </a:custGeom>
          <a:solidFill>
            <a:schemeClr val="bg1">
              <a:lumMod val="95000"/>
            </a:schemeClr>
          </a:solidFill>
        </p:spPr>
        <p:txBody>
          <a:bodyPr wrap="square" tIns="457200" anchor="t">
            <a:noAutofit/>
          </a:bodyPr>
          <a:lstStyle>
            <a:lvl1pPr algn="ctr">
              <a:defRPr sz="1200">
                <a:solidFill>
                  <a:srgbClr val="FF0000"/>
                </a:solidFill>
              </a:defRPr>
            </a:lvl1pPr>
          </a:lstStyle>
          <a:p>
            <a:r>
              <a:rPr lang="en-US" dirty="0"/>
              <a:t>Insert person’s photo</a:t>
            </a:r>
          </a:p>
        </p:txBody>
      </p:sp>
      <p:sp>
        <p:nvSpPr>
          <p:cNvPr id="23" name="Text Placeholder 20">
            <a:extLst>
              <a:ext uri="{FF2B5EF4-FFF2-40B4-BE49-F238E27FC236}">
                <a16:creationId xmlns:a16="http://schemas.microsoft.com/office/drawing/2014/main" id="{A186D89A-9D30-6C4F-925D-4091D0F3D93A}"/>
              </a:ext>
            </a:extLst>
          </p:cNvPr>
          <p:cNvSpPr>
            <a:spLocks noGrp="1"/>
          </p:cNvSpPr>
          <p:nvPr>
            <p:ph type="body" sz="quarter" idx="17" hasCustomPrompt="1"/>
          </p:nvPr>
        </p:nvSpPr>
        <p:spPr>
          <a:xfrm>
            <a:off x="8501706" y="1909334"/>
            <a:ext cx="2740035" cy="1102154"/>
          </a:xfrm>
        </p:spPr>
        <p:txBody>
          <a:bodyPr/>
          <a:lstStyle>
            <a:lvl1pPr>
              <a:defRPr sz="2400" b="1"/>
            </a:lvl1pPr>
            <a:lvl2pPr marL="0" indent="0">
              <a:buNone/>
              <a:defRPr sz="1400">
                <a:solidFill>
                  <a:schemeClr val="accent1"/>
                </a:solidFill>
              </a:defRPr>
            </a:lvl2pPr>
          </a:lstStyle>
          <a:p>
            <a:pPr lvl="0"/>
            <a:r>
              <a:rPr lang="en-US" dirty="0"/>
              <a:t>First </a:t>
            </a:r>
            <a:r>
              <a:rPr lang="en-US" dirty="0" err="1"/>
              <a:t>Lastname</a:t>
            </a:r>
            <a:endParaRPr lang="en-US" dirty="0"/>
          </a:p>
          <a:p>
            <a:pPr lvl="1"/>
            <a:r>
              <a:rPr lang="en-US" dirty="0"/>
              <a:t>Add title</a:t>
            </a:r>
          </a:p>
        </p:txBody>
      </p:sp>
      <p:sp>
        <p:nvSpPr>
          <p:cNvPr id="25" name="Text Placeholder 24">
            <a:extLst>
              <a:ext uri="{FF2B5EF4-FFF2-40B4-BE49-F238E27FC236}">
                <a16:creationId xmlns:a16="http://schemas.microsoft.com/office/drawing/2014/main" id="{67ECDB41-474A-6442-AFDC-C46B467A134A}"/>
              </a:ext>
            </a:extLst>
          </p:cNvPr>
          <p:cNvSpPr>
            <a:spLocks noGrp="1"/>
          </p:cNvSpPr>
          <p:nvPr>
            <p:ph type="body" sz="quarter" idx="18" hasCustomPrompt="1"/>
          </p:nvPr>
        </p:nvSpPr>
        <p:spPr>
          <a:xfrm>
            <a:off x="512763" y="4016187"/>
            <a:ext cx="11187112" cy="2089337"/>
          </a:xfrm>
        </p:spPr>
        <p:txBody>
          <a:bodyPr/>
          <a:lstStyle>
            <a:lvl1pPr marL="231775" indent="-231775">
              <a:spcBef>
                <a:spcPts val="1000"/>
              </a:spcBef>
              <a:buFont typeface="Arial" panose="020B0604020202020204" pitchFamily="34" charset="0"/>
              <a:buChar char="•"/>
              <a:tabLst/>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add bullet points</a:t>
            </a:r>
          </a:p>
        </p:txBody>
      </p:sp>
    </p:spTree>
    <p:extLst>
      <p:ext uri="{BB962C8B-B14F-4D97-AF65-F5344CB8AC3E}">
        <p14:creationId xmlns:p14="http://schemas.microsoft.com/office/powerpoint/2010/main" val="2721698639"/>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p:cSld name="Statement with Image">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1B008058-B9DB-5E41-ADFA-69BE9568002B}"/>
              </a:ext>
            </a:extLst>
          </p:cNvPr>
          <p:cNvSpPr>
            <a:spLocks noGrp="1"/>
          </p:cNvSpPr>
          <p:nvPr>
            <p:ph type="pic" sz="quarter" idx="13" hasCustomPrompt="1"/>
          </p:nvPr>
        </p:nvSpPr>
        <p:spPr>
          <a:xfrm>
            <a:off x="0" y="0"/>
            <a:ext cx="12192000" cy="6858000"/>
          </a:xfrm>
          <a:solidFill>
            <a:schemeClr val="bg1">
              <a:lumMod val="95000"/>
            </a:schemeClr>
          </a:solidFill>
        </p:spPr>
        <p:txBody>
          <a:bodyPr/>
          <a:lstStyle>
            <a:lvl1pPr>
              <a:defRPr sz="1200">
                <a:solidFill>
                  <a:srgbClr val="FF0000"/>
                </a:solidFill>
              </a:defRPr>
            </a:lvl1pPr>
          </a:lstStyle>
          <a:p>
            <a:r>
              <a:rPr lang="en-US" dirty="0"/>
              <a:t>Bring placeholder to front. Drag picture to placeholder or click icon to add. Send placeholder to back. </a:t>
            </a:r>
            <a:br>
              <a:rPr lang="en-US" dirty="0"/>
            </a:br>
            <a:r>
              <a:rPr lang="en-US" dirty="0"/>
              <a:t>Note that the overlay sits on top of the slide; it will need to be pasted onto any new slide using this layout.</a:t>
            </a:r>
          </a:p>
        </p:txBody>
      </p:sp>
      <p:sp>
        <p:nvSpPr>
          <p:cNvPr id="3" name="Footer Placeholder 5">
            <a:extLst>
              <a:ext uri="{FF2B5EF4-FFF2-40B4-BE49-F238E27FC236}">
                <a16:creationId xmlns:a16="http://schemas.microsoft.com/office/drawing/2014/main" id="{75095ACE-0391-1BD4-ACBC-49E76B2BF9AC}"/>
              </a:ext>
            </a:extLst>
          </p:cNvPr>
          <p:cNvSpPr txBox="1">
            <a:spLocks/>
          </p:cNvSpPr>
          <p:nvPr userDrawn="1"/>
        </p:nvSpPr>
        <p:spPr>
          <a:xfrm>
            <a:off x="512064" y="6378130"/>
            <a:ext cx="3474720" cy="245223"/>
          </a:xfrm>
          <a:prstGeom prst="rect">
            <a:avLst/>
          </a:prstGeom>
        </p:spPr>
        <p:txBody>
          <a:bodyPr lIns="0" tIns="0" rIns="0" bIns="0" anchor="b"/>
          <a:lstStyle>
            <a:defPPr>
              <a:defRPr lang="en-US"/>
            </a:defPPr>
            <a:lvl1pPr marL="0" algn="r" defTabSz="914400" rtl="0" eaLnBrk="1" latinLnBrk="0" hangingPunct="1">
              <a:defRPr lang="en-US" sz="1000" kern="1200">
                <a:solidFill>
                  <a:schemeClr val="bg1">
                    <a:lumMod val="75000"/>
                  </a:schemeClr>
                </a:solidFill>
                <a:latin typeface="+mn-lt"/>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800" kern="1200" dirty="0">
                <a:solidFill>
                  <a:schemeClr val="bg1"/>
                </a:solidFill>
                <a:latin typeface="+mn-lt"/>
                <a:ea typeface="+mn-ea"/>
                <a:cs typeface="Arial" panose="020B0604020202020204" pitchFamily="34" charset="0"/>
              </a:rPr>
              <a:t>© 2024 Memorial Sloan Kettering Cancer Center, et al. All rights reserved.</a:t>
            </a:r>
          </a:p>
        </p:txBody>
      </p:sp>
      <p:sp>
        <p:nvSpPr>
          <p:cNvPr id="8" name="Slide Number Placeholder 7">
            <a:extLst>
              <a:ext uri="{FF2B5EF4-FFF2-40B4-BE49-F238E27FC236}">
                <a16:creationId xmlns:a16="http://schemas.microsoft.com/office/drawing/2014/main" id="{82389133-8F79-AF42-B505-8A150931C3C6}"/>
              </a:ext>
            </a:extLst>
          </p:cNvPr>
          <p:cNvSpPr>
            <a:spLocks noGrp="1"/>
          </p:cNvSpPr>
          <p:nvPr>
            <p:ph type="sldNum" sz="quarter" idx="11"/>
          </p:nvPr>
        </p:nvSpPr>
        <p:spPr/>
        <p:txBody>
          <a:bodyPr/>
          <a:lstStyle>
            <a:lvl1pPr>
              <a:defRPr>
                <a:solidFill>
                  <a:schemeClr val="bg1"/>
                </a:solidFill>
              </a:defRPr>
            </a:lvl1pPr>
          </a:lstStyle>
          <a:p>
            <a:fld id="{523A240F-EAFE-E84F-B44C-6D7A08E0E409}" type="slidenum">
              <a:rPr lang="en-US" smtClean="0"/>
              <a:t>‹#›</a:t>
            </a:fld>
            <a:endParaRPr lang="en-US"/>
          </a:p>
        </p:txBody>
      </p:sp>
      <p:sp>
        <p:nvSpPr>
          <p:cNvPr id="5" name="Footnote Placeholder">
            <a:extLst>
              <a:ext uri="{FF2B5EF4-FFF2-40B4-BE49-F238E27FC236}">
                <a16:creationId xmlns:a16="http://schemas.microsoft.com/office/drawing/2014/main" id="{08BDE266-9639-2973-F5F9-1F22ADC656B9}"/>
              </a:ext>
            </a:extLst>
          </p:cNvPr>
          <p:cNvSpPr>
            <a:spLocks noGrp="1"/>
          </p:cNvSpPr>
          <p:nvPr>
            <p:ph type="body" sz="half" idx="2" hasCustomPrompt="1"/>
          </p:nvPr>
        </p:nvSpPr>
        <p:spPr>
          <a:xfrm>
            <a:off x="512064" y="6126480"/>
            <a:ext cx="4434840" cy="245223"/>
          </a:xfrm>
        </p:spPr>
        <p:txBody>
          <a:bodyPr anchor="b"/>
          <a:lstStyle>
            <a:lvl1pPr marL="0" indent="0">
              <a:spcAft>
                <a:spcPts val="0"/>
              </a:spcAft>
              <a:buNone/>
              <a:defRPr sz="8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a:xfrm>
            <a:off x="512063" y="815787"/>
            <a:ext cx="6961399" cy="2519084"/>
          </a:xfrm>
        </p:spPr>
        <p:txBody>
          <a:bodyPr vert="horz"/>
          <a:lstStyle>
            <a:lvl1pPr>
              <a:defRPr>
                <a:solidFill>
                  <a:schemeClr val="bg1"/>
                </a:solidFill>
              </a:defRPr>
            </a:lvl1pPr>
          </a:lstStyle>
          <a:p>
            <a:r>
              <a:rPr lang="en-US" dirty="0"/>
              <a:t>Large statement; Arial 32pt bold, sentence case</a:t>
            </a:r>
          </a:p>
        </p:txBody>
      </p:sp>
      <p:sp>
        <p:nvSpPr>
          <p:cNvPr id="10" name="Text Placeholder 2">
            <a:extLst>
              <a:ext uri="{FF2B5EF4-FFF2-40B4-BE49-F238E27FC236}">
                <a16:creationId xmlns:a16="http://schemas.microsoft.com/office/drawing/2014/main" id="{A96AF473-C2CF-6B47-84F7-6E0E41A10BCD}"/>
              </a:ext>
            </a:extLst>
          </p:cNvPr>
          <p:cNvSpPr>
            <a:spLocks noGrp="1"/>
          </p:cNvSpPr>
          <p:nvPr>
            <p:ph type="body" idx="12" hasCustomPrompt="1"/>
          </p:nvPr>
        </p:nvSpPr>
        <p:spPr>
          <a:xfrm>
            <a:off x="512064" y="421340"/>
            <a:ext cx="6961398" cy="295276"/>
          </a:xfrm>
        </p:spPr>
        <p:txBody>
          <a:bodyPr anchor="b"/>
          <a:lstStyle>
            <a:lvl1pPr marL="0" indent="0">
              <a:buNone/>
              <a:defRPr sz="20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Slide subtitle; Arial 20pt bold, sentence case (1 line)</a:t>
            </a:r>
          </a:p>
        </p:txBody>
      </p:sp>
    </p:spTree>
    <p:extLst>
      <p:ext uri="{BB962C8B-B14F-4D97-AF65-F5344CB8AC3E}">
        <p14:creationId xmlns:p14="http://schemas.microsoft.com/office/powerpoint/2010/main" val="4132651940"/>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p:cSld name="Quote with Image">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A64D66BA-EC5A-D945-99FE-DA74D720C612}"/>
              </a:ext>
            </a:extLst>
          </p:cNvPr>
          <p:cNvSpPr>
            <a:spLocks noGrp="1"/>
          </p:cNvSpPr>
          <p:nvPr>
            <p:ph type="pic" sz="quarter" idx="12" hasCustomPrompt="1"/>
          </p:nvPr>
        </p:nvSpPr>
        <p:spPr>
          <a:xfrm>
            <a:off x="0" y="0"/>
            <a:ext cx="12192000" cy="6858000"/>
          </a:xfrm>
          <a:solidFill>
            <a:schemeClr val="bg1">
              <a:lumMod val="95000"/>
            </a:schemeClr>
          </a:solidFill>
        </p:spPr>
        <p:txBody>
          <a:bodyPr/>
          <a:lstStyle>
            <a:lvl1pPr>
              <a:defRPr sz="1200">
                <a:solidFill>
                  <a:srgbClr val="FF0000"/>
                </a:solidFill>
              </a:defRPr>
            </a:lvl1pPr>
          </a:lstStyle>
          <a:p>
            <a:r>
              <a:rPr lang="en-US" dirty="0"/>
              <a:t>Drag picture to placeholder or click icon to add. Send placeholder to back.</a:t>
            </a:r>
          </a:p>
        </p:txBody>
      </p:sp>
      <p:sp>
        <p:nvSpPr>
          <p:cNvPr id="4" name="Slide Number Placeholder 3">
            <a:extLst>
              <a:ext uri="{FF2B5EF4-FFF2-40B4-BE49-F238E27FC236}">
                <a16:creationId xmlns:a16="http://schemas.microsoft.com/office/drawing/2014/main" id="{E044F558-9BFF-B14B-8BE9-C6BBD3865858}"/>
              </a:ext>
            </a:extLst>
          </p:cNvPr>
          <p:cNvSpPr>
            <a:spLocks noGrp="1"/>
          </p:cNvSpPr>
          <p:nvPr>
            <p:ph type="sldNum" sz="quarter" idx="11"/>
          </p:nvPr>
        </p:nvSpPr>
        <p:spPr/>
        <p:txBody>
          <a:bodyPr/>
          <a:lstStyle>
            <a:lvl1pPr>
              <a:defRPr>
                <a:solidFill>
                  <a:schemeClr val="bg1"/>
                </a:solidFill>
              </a:defRPr>
            </a:lvl1pPr>
          </a:lstStyle>
          <a:p>
            <a:fld id="{523A240F-EAFE-E84F-B44C-6D7A08E0E409}" type="slidenum">
              <a:rPr lang="en-US" smtClean="0"/>
              <a:t>‹#›</a:t>
            </a:fld>
            <a:endParaRPr lang="en-US"/>
          </a:p>
        </p:txBody>
      </p:sp>
      <p:sp>
        <p:nvSpPr>
          <p:cNvPr id="13" name="Text Placeholder 12">
            <a:extLst>
              <a:ext uri="{FF2B5EF4-FFF2-40B4-BE49-F238E27FC236}">
                <a16:creationId xmlns:a16="http://schemas.microsoft.com/office/drawing/2014/main" id="{04CC9F91-EFE4-A54B-B9C5-6BBAE3D75CC2}"/>
              </a:ext>
            </a:extLst>
          </p:cNvPr>
          <p:cNvSpPr>
            <a:spLocks noGrp="1"/>
          </p:cNvSpPr>
          <p:nvPr>
            <p:ph type="body" sz="quarter" idx="13" hasCustomPrompt="1"/>
          </p:nvPr>
        </p:nvSpPr>
        <p:spPr>
          <a:xfrm>
            <a:off x="0" y="1039089"/>
            <a:ext cx="5029200" cy="5029200"/>
          </a:xfrm>
          <a:solidFill>
            <a:schemeClr val="bg1"/>
          </a:solidFill>
        </p:spPr>
        <p:txBody>
          <a:bodyPr lIns="457200" tIns="1097280" rIns="457200"/>
          <a:lstStyle>
            <a:lvl1pPr>
              <a:defRPr sz="2400"/>
            </a:lvl1pPr>
            <a:lvl2pPr marL="0" indent="0">
              <a:buNone/>
              <a:defRPr>
                <a:solidFill>
                  <a:schemeClr val="accent1"/>
                </a:solidFill>
              </a:defRPr>
            </a:lvl2pPr>
          </a:lstStyle>
          <a:p>
            <a:pPr lvl="0"/>
            <a:r>
              <a:rPr lang="en-US" dirty="0"/>
              <a:t>Use this box to include quote. To activate sub-level formatting of attribution, place cursor at beginning of text/line and hit tab or shift tab. Do not modify size or placement of textbox.</a:t>
            </a:r>
          </a:p>
          <a:p>
            <a:pPr lvl="1"/>
            <a:r>
              <a:rPr lang="en-US" dirty="0"/>
              <a:t>Attribution name</a:t>
            </a:r>
          </a:p>
        </p:txBody>
      </p:sp>
    </p:spTree>
    <p:extLst>
      <p:ext uri="{BB962C8B-B14F-4D97-AF65-F5344CB8AC3E}">
        <p14:creationId xmlns:p14="http://schemas.microsoft.com/office/powerpoint/2010/main" val="1083040031"/>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p:cSld name="Title and Large Quote">
    <p:spTree>
      <p:nvGrpSpPr>
        <p:cNvPr id="1" name=""/>
        <p:cNvGrpSpPr/>
        <p:nvPr/>
      </p:nvGrpSpPr>
      <p:grpSpPr>
        <a:xfrm>
          <a:off x="0" y="0"/>
          <a:ext cx="0" cy="0"/>
          <a:chOff x="0" y="0"/>
          <a:chExt cx="0" cy="0"/>
        </a:xfrm>
      </p:grpSpPr>
      <p:sp>
        <p:nvSpPr>
          <p:cNvPr id="8" name="Slide Number Placeholder 7">
            <a:extLst>
              <a:ext uri="{FF2B5EF4-FFF2-40B4-BE49-F238E27FC236}">
                <a16:creationId xmlns:a16="http://schemas.microsoft.com/office/drawing/2014/main" id="{82389133-8F79-AF42-B505-8A150931C3C6}"/>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17" name="Freeform 16">
            <a:extLst>
              <a:ext uri="{FF2B5EF4-FFF2-40B4-BE49-F238E27FC236}">
                <a16:creationId xmlns:a16="http://schemas.microsoft.com/office/drawing/2014/main" id="{2A7B38F7-2661-CE4A-817E-73C2E2DCC1FB}"/>
              </a:ext>
            </a:extLst>
          </p:cNvPr>
          <p:cNvSpPr/>
          <p:nvPr/>
        </p:nvSpPr>
        <p:spPr>
          <a:xfrm>
            <a:off x="502080" y="1067823"/>
            <a:ext cx="553045" cy="409575"/>
          </a:xfrm>
          <a:custGeom>
            <a:avLst/>
            <a:gdLst/>
            <a:ahLst/>
            <a:cxnLst/>
            <a:rect l="l" t="t" r="r" b="b"/>
            <a:pathLst>
              <a:path w="553045" h="409575">
                <a:moveTo>
                  <a:pt x="530423" y="0"/>
                </a:moveTo>
                <a:lnTo>
                  <a:pt x="544711" y="26789"/>
                </a:lnTo>
                <a:cubicBezTo>
                  <a:pt x="508992" y="51792"/>
                  <a:pt x="481607" y="73819"/>
                  <a:pt x="462557" y="92869"/>
                </a:cubicBezTo>
                <a:cubicBezTo>
                  <a:pt x="428823" y="126603"/>
                  <a:pt x="411956" y="157956"/>
                  <a:pt x="411956" y="186928"/>
                </a:cubicBezTo>
                <a:cubicBezTo>
                  <a:pt x="411956" y="195262"/>
                  <a:pt x="414139" y="202009"/>
                  <a:pt x="418504" y="207169"/>
                </a:cubicBezTo>
                <a:cubicBezTo>
                  <a:pt x="422870" y="212328"/>
                  <a:pt x="428823" y="214908"/>
                  <a:pt x="436364" y="214908"/>
                </a:cubicBezTo>
                <a:cubicBezTo>
                  <a:pt x="451445" y="212923"/>
                  <a:pt x="461367" y="211931"/>
                  <a:pt x="466129" y="211931"/>
                </a:cubicBezTo>
                <a:cubicBezTo>
                  <a:pt x="491132" y="211931"/>
                  <a:pt x="511869" y="221059"/>
                  <a:pt x="528339" y="239316"/>
                </a:cubicBezTo>
                <a:cubicBezTo>
                  <a:pt x="544810" y="257572"/>
                  <a:pt x="553045" y="279995"/>
                  <a:pt x="553045" y="306586"/>
                </a:cubicBezTo>
                <a:cubicBezTo>
                  <a:pt x="553045" y="337542"/>
                  <a:pt x="543917" y="362446"/>
                  <a:pt x="525661" y="381298"/>
                </a:cubicBezTo>
                <a:cubicBezTo>
                  <a:pt x="507404" y="400149"/>
                  <a:pt x="482600" y="409575"/>
                  <a:pt x="451247" y="409575"/>
                </a:cubicBezTo>
                <a:cubicBezTo>
                  <a:pt x="415528" y="409575"/>
                  <a:pt x="386159" y="396379"/>
                  <a:pt x="363140" y="369987"/>
                </a:cubicBezTo>
                <a:cubicBezTo>
                  <a:pt x="340122" y="343594"/>
                  <a:pt x="328612" y="308372"/>
                  <a:pt x="328612" y="264319"/>
                </a:cubicBezTo>
                <a:cubicBezTo>
                  <a:pt x="328612" y="219869"/>
                  <a:pt x="344090" y="174030"/>
                  <a:pt x="375047" y="126801"/>
                </a:cubicBezTo>
                <a:cubicBezTo>
                  <a:pt x="406003" y="79573"/>
                  <a:pt x="457795" y="37306"/>
                  <a:pt x="530423" y="0"/>
                </a:cubicBezTo>
                <a:close/>
                <a:moveTo>
                  <a:pt x="201811" y="0"/>
                </a:moveTo>
                <a:lnTo>
                  <a:pt x="216098" y="26789"/>
                </a:lnTo>
                <a:cubicBezTo>
                  <a:pt x="177998" y="53776"/>
                  <a:pt x="149820" y="76398"/>
                  <a:pt x="131564" y="94655"/>
                </a:cubicBezTo>
                <a:cubicBezTo>
                  <a:pt x="99417" y="127595"/>
                  <a:pt x="83343" y="159147"/>
                  <a:pt x="83343" y="189309"/>
                </a:cubicBezTo>
                <a:cubicBezTo>
                  <a:pt x="83343" y="199628"/>
                  <a:pt x="86320" y="206375"/>
                  <a:pt x="92273" y="209550"/>
                </a:cubicBezTo>
                <a:cubicBezTo>
                  <a:pt x="98226" y="213122"/>
                  <a:pt x="103386" y="214908"/>
                  <a:pt x="107751" y="214908"/>
                </a:cubicBezTo>
                <a:cubicBezTo>
                  <a:pt x="122832" y="212923"/>
                  <a:pt x="132754" y="211931"/>
                  <a:pt x="137517" y="211931"/>
                </a:cubicBezTo>
                <a:cubicBezTo>
                  <a:pt x="162917" y="211931"/>
                  <a:pt x="183753" y="221158"/>
                  <a:pt x="200025" y="239613"/>
                </a:cubicBezTo>
                <a:cubicBezTo>
                  <a:pt x="216297" y="258068"/>
                  <a:pt x="224433" y="280392"/>
                  <a:pt x="224433" y="306586"/>
                </a:cubicBezTo>
                <a:cubicBezTo>
                  <a:pt x="224433" y="335955"/>
                  <a:pt x="215503" y="360462"/>
                  <a:pt x="197643" y="380107"/>
                </a:cubicBezTo>
                <a:cubicBezTo>
                  <a:pt x="179784" y="399752"/>
                  <a:pt x="155178" y="409575"/>
                  <a:pt x="123825" y="409575"/>
                </a:cubicBezTo>
                <a:cubicBezTo>
                  <a:pt x="86915" y="409575"/>
                  <a:pt x="57050" y="396379"/>
                  <a:pt x="34230" y="369987"/>
                </a:cubicBezTo>
                <a:cubicBezTo>
                  <a:pt x="11410" y="343594"/>
                  <a:pt x="0" y="308372"/>
                  <a:pt x="0" y="264319"/>
                </a:cubicBezTo>
                <a:cubicBezTo>
                  <a:pt x="0" y="222250"/>
                  <a:pt x="14585" y="177502"/>
                  <a:pt x="43755" y="130076"/>
                </a:cubicBezTo>
                <a:cubicBezTo>
                  <a:pt x="72925" y="82649"/>
                  <a:pt x="125611" y="39291"/>
                  <a:pt x="201811" y="0"/>
                </a:cubicBezTo>
                <a:close/>
              </a:path>
            </a:pathLst>
          </a:custGeom>
          <a:solidFill>
            <a:schemeClr val="accent1"/>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600" b="1" i="0" u="none" strike="noStrike" kern="1200" cap="none" spc="0" normalizeH="0" baseline="0" noProof="0" dirty="0">
              <a:ln>
                <a:noFill/>
              </a:ln>
              <a:solidFill>
                <a:srgbClr val="2E5FF4"/>
              </a:solidFill>
              <a:effectLst/>
              <a:uLnTx/>
              <a:uFillTx/>
              <a:latin typeface="Times" pitchFamily="2" charset="0"/>
              <a:ea typeface="+mn-ea"/>
              <a:cs typeface="Arial" panose="020B0604020202020204" pitchFamily="34" charset="0"/>
            </a:endParaRPr>
          </a:p>
        </p:txBody>
      </p:sp>
      <p:sp>
        <p:nvSpPr>
          <p:cNvPr id="2" name="Title 1"/>
          <p:cNvSpPr>
            <a:spLocks noGrp="1"/>
          </p:cNvSpPr>
          <p:nvPr>
            <p:ph type="title" hasCustomPrompt="1"/>
          </p:nvPr>
        </p:nvSpPr>
        <p:spPr>
          <a:xfrm>
            <a:off x="512063" y="405743"/>
            <a:ext cx="11184423" cy="307226"/>
          </a:xfrm>
        </p:spPr>
        <p:txBody>
          <a:bodyPr vert="horz" lIns="0" tIns="0" rIns="0" bIns="0" rtlCol="0" anchor="b">
            <a:noAutofit/>
          </a:bodyPr>
          <a:lstStyle>
            <a:lvl1pPr>
              <a:defRPr lang="en-US" sz="2000" b="1" dirty="0">
                <a:solidFill>
                  <a:schemeClr val="accent1"/>
                </a:solidFill>
                <a:latin typeface="+mn-lt"/>
                <a:ea typeface="+mn-ea"/>
                <a:cs typeface="+mn-cs"/>
              </a:defRPr>
            </a:lvl1pPr>
          </a:lstStyle>
          <a:p>
            <a:pPr lvl="0"/>
            <a:r>
              <a:rPr lang="en-US" dirty="0"/>
              <a:t>Slide title; Arial 20pt bold, sentence case (1 line)</a:t>
            </a:r>
          </a:p>
        </p:txBody>
      </p:sp>
      <p:sp>
        <p:nvSpPr>
          <p:cNvPr id="19" name="Text Placeholder 18">
            <a:extLst>
              <a:ext uri="{FF2B5EF4-FFF2-40B4-BE49-F238E27FC236}">
                <a16:creationId xmlns:a16="http://schemas.microsoft.com/office/drawing/2014/main" id="{1CEC1C1C-7C15-B146-89D1-4673F3599949}"/>
              </a:ext>
            </a:extLst>
          </p:cNvPr>
          <p:cNvSpPr>
            <a:spLocks noGrp="1"/>
          </p:cNvSpPr>
          <p:nvPr>
            <p:ph type="body" sz="quarter" idx="12" hasCustomPrompt="1"/>
          </p:nvPr>
        </p:nvSpPr>
        <p:spPr>
          <a:xfrm>
            <a:off x="1312863" y="1175491"/>
            <a:ext cx="8928100" cy="3870325"/>
          </a:xfrm>
        </p:spPr>
        <p:txBody>
          <a:bodyPr/>
          <a:lstStyle>
            <a:lvl1pPr>
              <a:defRPr sz="2800" b="1"/>
            </a:lvl1pPr>
            <a:lvl2pPr marL="285750" indent="-285750">
              <a:buFont typeface="System Font Regular"/>
              <a:buChar char="–"/>
              <a:defRPr i="1"/>
            </a:lvl2pPr>
          </a:lstStyle>
          <a:p>
            <a:pPr lvl="0"/>
            <a:r>
              <a:rPr lang="en-US" dirty="0"/>
              <a:t>Use this box to include quote. To activate sub-level formatting of attribution, place cursor at beginning of text/line and hit tab or shift tab. Do not modify size or placement of textbox.</a:t>
            </a:r>
          </a:p>
          <a:p>
            <a:pPr lvl="1"/>
            <a:r>
              <a:rPr lang="en-US" dirty="0"/>
              <a:t>Attribution name</a:t>
            </a:r>
          </a:p>
        </p:txBody>
      </p:sp>
    </p:spTree>
    <p:extLst>
      <p:ext uri="{BB962C8B-B14F-4D97-AF65-F5344CB8AC3E}">
        <p14:creationId xmlns:p14="http://schemas.microsoft.com/office/powerpoint/2010/main" val="1418316490"/>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p:cSld name="Content + 1/3 Image Left">
    <p:spTree>
      <p:nvGrpSpPr>
        <p:cNvPr id="1" name=""/>
        <p:cNvGrpSpPr/>
        <p:nvPr/>
      </p:nvGrpSpPr>
      <p:grpSpPr>
        <a:xfrm>
          <a:off x="0" y="0"/>
          <a:ext cx="0" cy="0"/>
          <a:chOff x="0" y="0"/>
          <a:chExt cx="0" cy="0"/>
        </a:xfrm>
      </p:grpSpPr>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3" name="Footnote Placeholder">
            <a:extLst>
              <a:ext uri="{FF2B5EF4-FFF2-40B4-BE49-F238E27FC236}">
                <a16:creationId xmlns:a16="http://schemas.microsoft.com/office/drawing/2014/main" id="{8D7F26D7-CF8E-00CF-14F5-F91388C86FCB}"/>
              </a:ext>
            </a:extLst>
          </p:cNvPr>
          <p:cNvSpPr>
            <a:spLocks noGrp="1"/>
          </p:cNvSpPr>
          <p:nvPr>
            <p:ph type="body" sz="half" idx="13" hasCustomPrompt="1"/>
          </p:nvPr>
        </p:nvSpPr>
        <p:spPr>
          <a:xfrm>
            <a:off x="4846638" y="6378130"/>
            <a:ext cx="3831196" cy="245223"/>
          </a:xfrm>
        </p:spPr>
        <p:txBody>
          <a:bodyPr anchor="b"/>
          <a:lstStyle>
            <a:lvl1pPr marL="0" indent="0">
              <a:spcAft>
                <a:spcPts val="0"/>
              </a:spcAft>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13" name="Picture Placeholder 12">
            <a:extLst>
              <a:ext uri="{FF2B5EF4-FFF2-40B4-BE49-F238E27FC236}">
                <a16:creationId xmlns:a16="http://schemas.microsoft.com/office/drawing/2014/main" id="{8B5636C5-BFB6-2342-91CC-8DC10C4A16DD}"/>
              </a:ext>
            </a:extLst>
          </p:cNvPr>
          <p:cNvSpPr>
            <a:spLocks noGrp="1"/>
          </p:cNvSpPr>
          <p:nvPr>
            <p:ph type="pic" sz="quarter" idx="12"/>
          </p:nvPr>
        </p:nvSpPr>
        <p:spPr>
          <a:xfrm>
            <a:off x="0" y="0"/>
            <a:ext cx="4381500" cy="6858000"/>
          </a:xfrm>
          <a:solidFill>
            <a:schemeClr val="bg1">
              <a:lumMod val="95000"/>
            </a:schemeClr>
          </a:solidFill>
        </p:spPr>
        <p:txBody>
          <a:bodyPr/>
          <a:lstStyle>
            <a:lvl1pPr>
              <a:defRPr sz="1200">
                <a:solidFill>
                  <a:srgbClr val="FF0000"/>
                </a:solidFill>
              </a:defRPr>
            </a:lvl1pPr>
          </a:lstStyle>
          <a:p>
            <a:r>
              <a:rPr lang="en-US"/>
              <a:t>Click icon to add picture</a:t>
            </a:r>
          </a:p>
        </p:txBody>
      </p:sp>
      <p:sp>
        <p:nvSpPr>
          <p:cNvPr id="2" name="Title 1"/>
          <p:cNvSpPr>
            <a:spLocks noGrp="1"/>
          </p:cNvSpPr>
          <p:nvPr>
            <p:ph type="title" hasCustomPrompt="1"/>
          </p:nvPr>
        </p:nvSpPr>
        <p:spPr>
          <a:xfrm>
            <a:off x="4847761" y="457201"/>
            <a:ext cx="6848725" cy="324444"/>
          </a:xfrm>
          <a:noFill/>
        </p:spPr>
        <p:txBody>
          <a:bodyPr vert="horz"/>
          <a:lstStyle>
            <a:lvl1pPr>
              <a:defRPr sz="2000" b="1">
                <a:solidFill>
                  <a:schemeClr val="accent1"/>
                </a:solidFill>
              </a:defRPr>
            </a:lvl1pPr>
          </a:lstStyle>
          <a:p>
            <a:pPr lvl="0"/>
            <a:r>
              <a:rPr lang="en-US" dirty="0"/>
              <a:t>Slide title; Arial 20pt bold, sentence case (1 line)</a:t>
            </a:r>
          </a:p>
        </p:txBody>
      </p:sp>
      <p:sp>
        <p:nvSpPr>
          <p:cNvPr id="4" name="Content Placeholder 3"/>
          <p:cNvSpPr>
            <a:spLocks noGrp="1"/>
          </p:cNvSpPr>
          <p:nvPr>
            <p:ph sz="half" idx="2" hasCustomPrompt="1"/>
          </p:nvPr>
        </p:nvSpPr>
        <p:spPr>
          <a:xfrm>
            <a:off x="4846638" y="1011250"/>
            <a:ext cx="6853236" cy="5094275"/>
          </a:xfrm>
        </p:spPr>
        <p:txBody>
          <a:body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640119020"/>
      </p:ext>
    </p:extLst>
  </p:cSld>
  <p:clrMapOvr>
    <a:masterClrMapping/>
  </p:clrMapOvr>
  <p:extLst>
    <p:ext uri="{DCECCB84-F9BA-43D5-87BE-67443E8EF086}">
      <p15:sldGuideLst xmlns:p15="http://schemas.microsoft.com/office/powerpoint/2012/main">
        <p15:guide id="1" pos="2763">
          <p15:clr>
            <a:srgbClr val="FBAE40"/>
          </p15:clr>
        </p15:guide>
        <p15:guide id="2" pos="3053">
          <p15:clr>
            <a:srgbClr val="FBAE40"/>
          </p15:clr>
        </p15:guide>
      </p15:sldGuideLst>
    </p:ext>
  </p:extLst>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p:cSld name="Content + 1/2 Image Left">
    <p:spTree>
      <p:nvGrpSpPr>
        <p:cNvPr id="1" name=""/>
        <p:cNvGrpSpPr/>
        <p:nvPr/>
      </p:nvGrpSpPr>
      <p:grpSpPr>
        <a:xfrm>
          <a:off x="0" y="0"/>
          <a:ext cx="0" cy="0"/>
          <a:chOff x="0" y="0"/>
          <a:chExt cx="0" cy="0"/>
        </a:xfrm>
      </p:grpSpPr>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13" name="Picture Placeholder 12">
            <a:extLst>
              <a:ext uri="{FF2B5EF4-FFF2-40B4-BE49-F238E27FC236}">
                <a16:creationId xmlns:a16="http://schemas.microsoft.com/office/drawing/2014/main" id="{8B5636C5-BFB6-2342-91CC-8DC10C4A16DD}"/>
              </a:ext>
            </a:extLst>
          </p:cNvPr>
          <p:cNvSpPr>
            <a:spLocks noGrp="1"/>
          </p:cNvSpPr>
          <p:nvPr>
            <p:ph type="pic" sz="quarter" idx="12"/>
          </p:nvPr>
        </p:nvSpPr>
        <p:spPr>
          <a:xfrm>
            <a:off x="0" y="0"/>
            <a:ext cx="6096000" cy="6858000"/>
          </a:xfrm>
          <a:solidFill>
            <a:schemeClr val="bg1">
              <a:lumMod val="95000"/>
            </a:schemeClr>
          </a:solidFill>
        </p:spPr>
        <p:txBody>
          <a:bodyPr/>
          <a:lstStyle>
            <a:lvl1pPr>
              <a:defRPr sz="1200">
                <a:solidFill>
                  <a:srgbClr val="FF0000"/>
                </a:solidFill>
              </a:defRPr>
            </a:lvl1pPr>
          </a:lstStyle>
          <a:p>
            <a:r>
              <a:rPr lang="en-US"/>
              <a:t>Click icon to add picture</a:t>
            </a:r>
          </a:p>
        </p:txBody>
      </p:sp>
      <p:sp>
        <p:nvSpPr>
          <p:cNvPr id="2" name="Title 1"/>
          <p:cNvSpPr>
            <a:spLocks noGrp="1"/>
          </p:cNvSpPr>
          <p:nvPr>
            <p:ph type="title" hasCustomPrompt="1"/>
          </p:nvPr>
        </p:nvSpPr>
        <p:spPr>
          <a:xfrm>
            <a:off x="6553200" y="457201"/>
            <a:ext cx="5143286" cy="324444"/>
          </a:xfrm>
        </p:spPr>
        <p:txBody>
          <a:bodyPr vert="horz"/>
          <a:lstStyle>
            <a:lvl1pPr>
              <a:defRPr sz="2000" b="1">
                <a:solidFill>
                  <a:schemeClr val="accent1"/>
                </a:solidFill>
              </a:defRPr>
            </a:lvl1pPr>
          </a:lstStyle>
          <a:p>
            <a:pPr lvl="0"/>
            <a:r>
              <a:rPr lang="en-US" dirty="0"/>
              <a:t>Slide title; Arial 20pt bold, short (1 line)</a:t>
            </a:r>
          </a:p>
        </p:txBody>
      </p:sp>
      <p:sp>
        <p:nvSpPr>
          <p:cNvPr id="4" name="Content Placeholder 3"/>
          <p:cNvSpPr>
            <a:spLocks noGrp="1"/>
          </p:cNvSpPr>
          <p:nvPr>
            <p:ph sz="half" idx="2" hasCustomPrompt="1"/>
          </p:nvPr>
        </p:nvSpPr>
        <p:spPr>
          <a:xfrm>
            <a:off x="6553200" y="1011250"/>
            <a:ext cx="5146674" cy="5094275"/>
          </a:xfrm>
        </p:spPr>
        <p:txBody>
          <a:body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84406478"/>
      </p:ext>
    </p:extLst>
  </p:cSld>
  <p:clrMapOvr>
    <a:masterClrMapping/>
  </p:clrMapOvr>
  <p:extLst>
    <p:ext uri="{DCECCB84-F9BA-43D5-87BE-67443E8EF086}">
      <p15:sldGuideLst xmlns:p15="http://schemas.microsoft.com/office/powerpoint/2012/main">
        <p15:guide id="1" pos="3840">
          <p15:clr>
            <a:srgbClr val="FBAE40"/>
          </p15:clr>
        </p15:guide>
        <p15:guide id="2" pos="4128">
          <p15:clr>
            <a:srgbClr val="FBAE40"/>
          </p15:clr>
        </p15:guide>
      </p15:sldGuideLst>
    </p:ext>
  </p:extLst>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p:cSld name="Content + 2/3 Image Left">
    <p:spTree>
      <p:nvGrpSpPr>
        <p:cNvPr id="1" name=""/>
        <p:cNvGrpSpPr/>
        <p:nvPr/>
      </p:nvGrpSpPr>
      <p:grpSpPr>
        <a:xfrm>
          <a:off x="0" y="0"/>
          <a:ext cx="0" cy="0"/>
          <a:chOff x="0" y="0"/>
          <a:chExt cx="0" cy="0"/>
        </a:xfrm>
      </p:grpSpPr>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13" name="Picture Placeholder 12">
            <a:extLst>
              <a:ext uri="{FF2B5EF4-FFF2-40B4-BE49-F238E27FC236}">
                <a16:creationId xmlns:a16="http://schemas.microsoft.com/office/drawing/2014/main" id="{8B5636C5-BFB6-2342-91CC-8DC10C4A16DD}"/>
              </a:ext>
            </a:extLst>
          </p:cNvPr>
          <p:cNvSpPr>
            <a:spLocks noGrp="1"/>
          </p:cNvSpPr>
          <p:nvPr>
            <p:ph type="pic" sz="quarter" idx="12"/>
          </p:nvPr>
        </p:nvSpPr>
        <p:spPr>
          <a:xfrm>
            <a:off x="0" y="0"/>
            <a:ext cx="7810500" cy="6858000"/>
          </a:xfrm>
          <a:solidFill>
            <a:schemeClr val="bg1">
              <a:lumMod val="95000"/>
            </a:schemeClr>
          </a:solidFill>
        </p:spPr>
        <p:txBody>
          <a:bodyPr/>
          <a:lstStyle>
            <a:lvl1pPr>
              <a:defRPr sz="1200">
                <a:solidFill>
                  <a:srgbClr val="FF0000"/>
                </a:solidFill>
              </a:defRPr>
            </a:lvl1pPr>
          </a:lstStyle>
          <a:p>
            <a:r>
              <a:rPr lang="en-US"/>
              <a:t>Click icon to add picture</a:t>
            </a:r>
            <a:endParaRPr lang="en-US" dirty="0"/>
          </a:p>
        </p:txBody>
      </p:sp>
      <p:sp>
        <p:nvSpPr>
          <p:cNvPr id="2" name="Title 1"/>
          <p:cNvSpPr>
            <a:spLocks noGrp="1"/>
          </p:cNvSpPr>
          <p:nvPr>
            <p:ph type="title" hasCustomPrompt="1"/>
          </p:nvPr>
        </p:nvSpPr>
        <p:spPr>
          <a:xfrm>
            <a:off x="8284948" y="457201"/>
            <a:ext cx="3411538" cy="324444"/>
          </a:xfrm>
        </p:spPr>
        <p:txBody>
          <a:bodyPr vert="horz"/>
          <a:lstStyle>
            <a:lvl1pPr>
              <a:defRPr sz="2000" b="1">
                <a:solidFill>
                  <a:schemeClr val="accent1"/>
                </a:solidFill>
              </a:defRPr>
            </a:lvl1pPr>
          </a:lstStyle>
          <a:p>
            <a:pPr lvl="0"/>
            <a:r>
              <a:rPr lang="en-US" dirty="0"/>
              <a:t>Slide title; short (1 line)</a:t>
            </a:r>
          </a:p>
        </p:txBody>
      </p:sp>
      <p:sp>
        <p:nvSpPr>
          <p:cNvPr id="4" name="Content Placeholder 3"/>
          <p:cNvSpPr>
            <a:spLocks noGrp="1"/>
          </p:cNvSpPr>
          <p:nvPr>
            <p:ph sz="half" idx="2" hasCustomPrompt="1"/>
          </p:nvPr>
        </p:nvSpPr>
        <p:spPr>
          <a:xfrm>
            <a:off x="8284948" y="1011250"/>
            <a:ext cx="3411538" cy="5094275"/>
          </a:xfrm>
        </p:spPr>
        <p:txBody>
          <a:body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357280657"/>
      </p:ext>
    </p:extLst>
  </p:cSld>
  <p:clrMapOvr>
    <a:masterClrMapping/>
  </p:clrMapOvr>
  <p:extLst>
    <p:ext uri="{DCECCB84-F9BA-43D5-87BE-67443E8EF086}">
      <p15:sldGuideLst xmlns:p15="http://schemas.microsoft.com/office/powerpoint/2012/main">
        <p15:guide id="1" pos="5209">
          <p15:clr>
            <a:srgbClr val="FBAE40"/>
          </p15:clr>
        </p15:guide>
        <p15:guide id="2" pos="4924">
          <p15:clr>
            <a:srgbClr val="FBAE40"/>
          </p15:clr>
        </p15:guide>
      </p15:sldGuideLst>
    </p:ext>
  </p:extLst>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p:cSld name="Content +1/3 Image Right">
    <p:spTree>
      <p:nvGrpSpPr>
        <p:cNvPr id="1" name=""/>
        <p:cNvGrpSpPr/>
        <p:nvPr/>
      </p:nvGrpSpPr>
      <p:grpSpPr>
        <a:xfrm>
          <a:off x="0" y="0"/>
          <a:ext cx="0" cy="0"/>
          <a:chOff x="0" y="0"/>
          <a:chExt cx="0" cy="0"/>
        </a:xfrm>
      </p:grpSpPr>
      <p:sp>
        <p:nvSpPr>
          <p:cNvPr id="12" name="Picture Placeholder 12">
            <a:extLst>
              <a:ext uri="{FF2B5EF4-FFF2-40B4-BE49-F238E27FC236}">
                <a16:creationId xmlns:a16="http://schemas.microsoft.com/office/drawing/2014/main" id="{D5400A53-EBCB-4C45-958D-0060F4E1C0AE}"/>
              </a:ext>
            </a:extLst>
          </p:cNvPr>
          <p:cNvSpPr>
            <a:spLocks noGrp="1"/>
          </p:cNvSpPr>
          <p:nvPr>
            <p:ph type="pic" sz="quarter" idx="14"/>
          </p:nvPr>
        </p:nvSpPr>
        <p:spPr>
          <a:xfrm>
            <a:off x="7810500" y="0"/>
            <a:ext cx="4381500" cy="6858000"/>
          </a:xfrm>
          <a:solidFill>
            <a:schemeClr val="bg1">
              <a:lumMod val="95000"/>
            </a:schemeClr>
          </a:solidFill>
        </p:spPr>
        <p:txBody>
          <a:bodyPr/>
          <a:lstStyle>
            <a:lvl1pPr>
              <a:defRPr sz="1200">
                <a:solidFill>
                  <a:srgbClr val="FF0000"/>
                </a:solidFill>
              </a:defRPr>
            </a:lvl1pPr>
          </a:lstStyle>
          <a:p>
            <a:r>
              <a:rPr lang="en-US"/>
              <a:t>Click icon to add picture</a:t>
            </a:r>
            <a:endParaRPr lang="en-US" dirty="0"/>
          </a:p>
        </p:txBody>
      </p:sp>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solidFill>
              </a:defRPr>
            </a:lvl1pPr>
          </a:lstStyle>
          <a:p>
            <a:fld id="{523A240F-EAFE-E84F-B44C-6D7A08E0E409}" type="slidenum">
              <a:rPr lang="en-US" smtClean="0"/>
              <a:t>‹#›</a:t>
            </a:fld>
            <a:endParaRPr lang="en-US"/>
          </a:p>
        </p:txBody>
      </p:sp>
      <p:sp>
        <p:nvSpPr>
          <p:cNvPr id="3" name="Footnote Placeholder">
            <a:extLst>
              <a:ext uri="{FF2B5EF4-FFF2-40B4-BE49-F238E27FC236}">
                <a16:creationId xmlns:a16="http://schemas.microsoft.com/office/drawing/2014/main" id="{D18B3433-BA86-1313-9F7C-B7CAF91CBF7B}"/>
              </a:ext>
            </a:extLst>
          </p:cNvPr>
          <p:cNvSpPr>
            <a:spLocks noGrp="1"/>
          </p:cNvSpPr>
          <p:nvPr>
            <p:ph type="body" sz="half" idx="15" hasCustomPrompt="1"/>
          </p:nvPr>
        </p:nvSpPr>
        <p:spPr>
          <a:xfrm>
            <a:off x="512064" y="6126480"/>
            <a:ext cx="4434840" cy="245223"/>
          </a:xfrm>
        </p:spPr>
        <p:txBody>
          <a:bodyPr anchor="b"/>
          <a:lstStyle>
            <a:lvl1pPr marL="0" indent="0">
              <a:spcAft>
                <a:spcPts val="0"/>
              </a:spcAft>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a:xfrm>
            <a:off x="512064" y="457201"/>
            <a:ext cx="6829689" cy="324444"/>
          </a:xfrm>
        </p:spPr>
        <p:txBody>
          <a:bodyPr vert="horz"/>
          <a:lstStyle>
            <a:lvl1pPr>
              <a:defRPr sz="2000" b="1">
                <a:solidFill>
                  <a:schemeClr val="accent1"/>
                </a:solidFill>
              </a:defRPr>
            </a:lvl1pPr>
          </a:lstStyle>
          <a:p>
            <a:pPr lvl="0"/>
            <a:r>
              <a:rPr lang="en-US" dirty="0"/>
              <a:t>Slide title; Arial 20pt bold, sentence case (1 line)</a:t>
            </a:r>
          </a:p>
        </p:txBody>
      </p:sp>
      <p:sp>
        <p:nvSpPr>
          <p:cNvPr id="4" name="Content Placeholder 3"/>
          <p:cNvSpPr>
            <a:spLocks noGrp="1"/>
          </p:cNvSpPr>
          <p:nvPr>
            <p:ph sz="half" idx="2" hasCustomPrompt="1"/>
          </p:nvPr>
        </p:nvSpPr>
        <p:spPr>
          <a:xfrm>
            <a:off x="512064" y="1011250"/>
            <a:ext cx="6834188" cy="5094275"/>
          </a:xfrm>
        </p:spPr>
        <p:txBody>
          <a:body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527138624"/>
      </p:ext>
    </p:extLst>
  </p:cSld>
  <p:clrMapOvr>
    <a:masterClrMapping/>
  </p:clrMapOvr>
  <p:extLst>
    <p:ext uri="{DCECCB84-F9BA-43D5-87BE-67443E8EF086}">
      <p15:sldGuideLst xmlns:p15="http://schemas.microsoft.com/office/powerpoint/2012/main">
        <p15:guide id="1" pos="4914">
          <p15:clr>
            <a:srgbClr val="FBAE40"/>
          </p15:clr>
        </p15:guide>
        <p15:guide id="2" pos="4623">
          <p15:clr>
            <a:srgbClr val="FBAE40"/>
          </p15:clr>
        </p15:guide>
      </p15:sldGuideLst>
    </p:ext>
  </p:extLst>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p:cSld name="Content + 1/2 Image Right">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8B5636C5-BFB6-2342-91CC-8DC10C4A16DD}"/>
              </a:ext>
            </a:extLst>
          </p:cNvPr>
          <p:cNvSpPr>
            <a:spLocks noGrp="1"/>
          </p:cNvSpPr>
          <p:nvPr>
            <p:ph type="pic" sz="quarter" idx="12"/>
          </p:nvPr>
        </p:nvSpPr>
        <p:spPr>
          <a:xfrm>
            <a:off x="6096000" y="0"/>
            <a:ext cx="6096000" cy="6858000"/>
          </a:xfrm>
          <a:solidFill>
            <a:schemeClr val="bg1">
              <a:lumMod val="95000"/>
            </a:schemeClr>
          </a:solidFill>
        </p:spPr>
        <p:txBody>
          <a:bodyPr/>
          <a:lstStyle>
            <a:lvl1pPr>
              <a:defRPr sz="1200">
                <a:solidFill>
                  <a:srgbClr val="FF0000"/>
                </a:solidFill>
              </a:defRPr>
            </a:lvl1pPr>
          </a:lstStyle>
          <a:p>
            <a:r>
              <a:rPr lang="en-US"/>
              <a:t>Click icon to add picture</a:t>
            </a:r>
          </a:p>
        </p:txBody>
      </p:sp>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solidFill>
              </a:defRPr>
            </a:lvl1pPr>
          </a:lstStyle>
          <a:p>
            <a:fld id="{523A240F-EAFE-E84F-B44C-6D7A08E0E409}" type="slidenum">
              <a:rPr lang="en-US" smtClean="0"/>
              <a:t>‹#›</a:t>
            </a:fld>
            <a:endParaRPr lang="en-US"/>
          </a:p>
        </p:txBody>
      </p:sp>
      <p:sp>
        <p:nvSpPr>
          <p:cNvPr id="3" name="Footnote Placeholder">
            <a:extLst>
              <a:ext uri="{FF2B5EF4-FFF2-40B4-BE49-F238E27FC236}">
                <a16:creationId xmlns:a16="http://schemas.microsoft.com/office/drawing/2014/main" id="{15CF3725-110D-AEBF-3EAD-9C8476D29F8C}"/>
              </a:ext>
            </a:extLst>
          </p:cNvPr>
          <p:cNvSpPr>
            <a:spLocks noGrp="1"/>
          </p:cNvSpPr>
          <p:nvPr>
            <p:ph type="body" sz="half" idx="13" hasCustomPrompt="1"/>
          </p:nvPr>
        </p:nvSpPr>
        <p:spPr>
          <a:xfrm>
            <a:off x="512064" y="6126480"/>
            <a:ext cx="4434840" cy="245223"/>
          </a:xfrm>
        </p:spPr>
        <p:txBody>
          <a:bodyPr anchor="b"/>
          <a:lstStyle>
            <a:lvl1pPr marL="0" indent="0">
              <a:spcAft>
                <a:spcPts val="0"/>
              </a:spcAft>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a:xfrm>
            <a:off x="512064" y="457201"/>
            <a:ext cx="5143286" cy="324444"/>
          </a:xfrm>
        </p:spPr>
        <p:txBody>
          <a:bodyPr vert="horz"/>
          <a:lstStyle>
            <a:lvl1pPr>
              <a:defRPr sz="2000" b="1">
                <a:solidFill>
                  <a:schemeClr val="accent1"/>
                </a:solidFill>
              </a:defRPr>
            </a:lvl1pPr>
          </a:lstStyle>
          <a:p>
            <a:pPr lvl="0"/>
            <a:r>
              <a:rPr lang="en-US" dirty="0"/>
              <a:t>Slide title; Arial 20pt bold, short (1 line)</a:t>
            </a:r>
          </a:p>
        </p:txBody>
      </p:sp>
      <p:sp>
        <p:nvSpPr>
          <p:cNvPr id="4" name="Content Placeholder 3"/>
          <p:cNvSpPr>
            <a:spLocks noGrp="1"/>
          </p:cNvSpPr>
          <p:nvPr>
            <p:ph sz="half" idx="2" hasCustomPrompt="1"/>
          </p:nvPr>
        </p:nvSpPr>
        <p:spPr>
          <a:xfrm>
            <a:off x="512064" y="1011250"/>
            <a:ext cx="5146674" cy="5094275"/>
          </a:xfrm>
        </p:spPr>
        <p:txBody>
          <a:body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90316490"/>
      </p:ext>
    </p:extLst>
  </p:cSld>
  <p:clrMapOvr>
    <a:masterClrMapping/>
  </p:clrMapOvr>
  <p:extLst>
    <p:ext uri="{DCECCB84-F9BA-43D5-87BE-67443E8EF086}">
      <p15:sldGuideLst xmlns:p15="http://schemas.microsoft.com/office/powerpoint/2012/main">
        <p15:guide id="1" pos="3840">
          <p15:clr>
            <a:srgbClr val="FBAE40"/>
          </p15:clr>
        </p15:guide>
        <p15:guide id="2" pos="3552">
          <p15:clr>
            <a:srgbClr val="FBAE40"/>
          </p15:clr>
        </p15:guide>
      </p15:sldGuideLst>
    </p:ext>
  </p:extLst>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p:cSld name="Content + 2/3 Image Right">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8B5636C5-BFB6-2342-91CC-8DC10C4A16DD}"/>
              </a:ext>
            </a:extLst>
          </p:cNvPr>
          <p:cNvSpPr>
            <a:spLocks noGrp="1"/>
          </p:cNvSpPr>
          <p:nvPr>
            <p:ph type="pic" sz="quarter" idx="12"/>
          </p:nvPr>
        </p:nvSpPr>
        <p:spPr>
          <a:xfrm>
            <a:off x="4381500" y="0"/>
            <a:ext cx="7810500" cy="6858000"/>
          </a:xfrm>
          <a:solidFill>
            <a:schemeClr val="bg1">
              <a:lumMod val="95000"/>
            </a:schemeClr>
          </a:solidFill>
        </p:spPr>
        <p:txBody>
          <a:bodyPr/>
          <a:lstStyle>
            <a:lvl1pPr>
              <a:defRPr sz="1200">
                <a:solidFill>
                  <a:srgbClr val="FF0000"/>
                </a:solidFill>
              </a:defRPr>
            </a:lvl1pPr>
          </a:lstStyle>
          <a:p>
            <a:r>
              <a:rPr lang="en-US"/>
              <a:t>Click icon to add picture</a:t>
            </a:r>
          </a:p>
        </p:txBody>
      </p:sp>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solidFill>
              </a:defRPr>
            </a:lvl1pPr>
          </a:lstStyle>
          <a:p>
            <a:fld id="{523A240F-EAFE-E84F-B44C-6D7A08E0E409}" type="slidenum">
              <a:rPr lang="en-US" smtClean="0"/>
              <a:t>‹#›</a:t>
            </a:fld>
            <a:endParaRPr lang="en-US"/>
          </a:p>
        </p:txBody>
      </p:sp>
      <p:sp>
        <p:nvSpPr>
          <p:cNvPr id="2" name="Title 1"/>
          <p:cNvSpPr>
            <a:spLocks noGrp="1"/>
          </p:cNvSpPr>
          <p:nvPr>
            <p:ph type="title" hasCustomPrompt="1"/>
          </p:nvPr>
        </p:nvSpPr>
        <p:spPr>
          <a:xfrm>
            <a:off x="512064" y="457201"/>
            <a:ext cx="3411538" cy="324444"/>
          </a:xfrm>
        </p:spPr>
        <p:txBody>
          <a:bodyPr vert="horz"/>
          <a:lstStyle>
            <a:lvl1pPr>
              <a:defRPr sz="2000" b="1">
                <a:solidFill>
                  <a:schemeClr val="accent1"/>
                </a:solidFill>
              </a:defRPr>
            </a:lvl1pPr>
          </a:lstStyle>
          <a:p>
            <a:pPr lvl="0"/>
            <a:r>
              <a:rPr lang="en-US" dirty="0"/>
              <a:t>Slide title; short (1 line)</a:t>
            </a:r>
          </a:p>
        </p:txBody>
      </p:sp>
      <p:sp>
        <p:nvSpPr>
          <p:cNvPr id="4" name="Content Placeholder 3"/>
          <p:cNvSpPr>
            <a:spLocks noGrp="1"/>
          </p:cNvSpPr>
          <p:nvPr>
            <p:ph sz="half" idx="2" hasCustomPrompt="1"/>
          </p:nvPr>
        </p:nvSpPr>
        <p:spPr>
          <a:xfrm>
            <a:off x="512064" y="1011250"/>
            <a:ext cx="3411538" cy="5094275"/>
          </a:xfrm>
        </p:spPr>
        <p:txBody>
          <a:body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275404549"/>
      </p:ext>
    </p:extLst>
  </p:cSld>
  <p:clrMapOvr>
    <a:masterClrMapping/>
  </p:clrMapOvr>
  <p:extLst>
    <p:ext uri="{DCECCB84-F9BA-43D5-87BE-67443E8EF086}">
      <p15:sldGuideLst xmlns:p15="http://schemas.microsoft.com/office/powerpoint/2012/main">
        <p15:guide id="1" pos="2467">
          <p15:clr>
            <a:srgbClr val="FBAE40"/>
          </p15:clr>
        </p15:guide>
        <p15:guide id="2" pos="2753">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p:cSld name="Title Slide 1/2 Image ODL">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FA598385-0BD4-9F42-BC78-15B2A6F6CFA4}"/>
              </a:ext>
            </a:extLst>
          </p:cNvPr>
          <p:cNvSpPr>
            <a:spLocks noGrp="1"/>
          </p:cNvSpPr>
          <p:nvPr>
            <p:ph type="pic" sz="quarter" idx="11" hasCustomPrompt="1"/>
          </p:nvPr>
        </p:nvSpPr>
        <p:spPr>
          <a:xfrm>
            <a:off x="6096000" y="0"/>
            <a:ext cx="6096000" cy="6858000"/>
          </a:xfrm>
          <a:solidFill>
            <a:schemeClr val="bg1">
              <a:lumMod val="95000"/>
            </a:schemeClr>
          </a:solidFill>
        </p:spPr>
        <p:txBody>
          <a:bodyPr/>
          <a:lstStyle>
            <a:lvl1pPr algn="l">
              <a:defRPr sz="1200">
                <a:solidFill>
                  <a:srgbClr val="FF0000"/>
                </a:solidFill>
              </a:defRPr>
            </a:lvl1pPr>
          </a:lstStyle>
          <a:p>
            <a:r>
              <a:rPr lang="en-US" dirty="0"/>
              <a:t>Drag picture to placeholder or click icon to add</a:t>
            </a:r>
          </a:p>
        </p:txBody>
      </p:sp>
      <p:pic>
        <p:nvPicPr>
          <p:cNvPr id="12" name="Graphic 11">
            <a:extLst>
              <a:ext uri="{FF2B5EF4-FFF2-40B4-BE49-F238E27FC236}">
                <a16:creationId xmlns:a16="http://schemas.microsoft.com/office/drawing/2014/main" id="{708A9BD9-B4C1-F761-F29D-1A29B1DDDC1E}"/>
              </a:ext>
            </a:extLst>
          </p:cNvPr>
          <p:cNvPicPr>
            <a:picLocks noChangeAspect="1"/>
          </p:cNvPicPr>
          <p:nvPr/>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2"/>
              </a:ext>
            </a:extLst>
          </a:blip>
          <a:srcRect/>
          <a:stretch/>
        </p:blipFill>
        <p:spPr>
          <a:xfrm>
            <a:off x="504825" y="5582378"/>
            <a:ext cx="3505199" cy="738781"/>
          </a:xfrm>
          <a:prstGeom prst="rect">
            <a:avLst/>
          </a:prstGeom>
        </p:spPr>
      </p:pic>
      <p:sp>
        <p:nvSpPr>
          <p:cNvPr id="2" name="Title 1"/>
          <p:cNvSpPr>
            <a:spLocks noGrp="1"/>
          </p:cNvSpPr>
          <p:nvPr>
            <p:ph type="ctrTitle" hasCustomPrompt="1"/>
          </p:nvPr>
        </p:nvSpPr>
        <p:spPr>
          <a:xfrm>
            <a:off x="504826" y="1920240"/>
            <a:ext cx="5131970" cy="1508760"/>
          </a:xfrm>
        </p:spPr>
        <p:txBody>
          <a:bodyPr vert="horz" anchor="t"/>
          <a:lstStyle>
            <a:lvl1pPr algn="l">
              <a:defRPr sz="4800" b="1">
                <a:solidFill>
                  <a:schemeClr val="tx1"/>
                </a:solidFill>
              </a:defRPr>
            </a:lvl1pPr>
          </a:lstStyle>
          <a:p>
            <a:r>
              <a:rPr lang="en-US" dirty="0"/>
              <a:t>Click to add </a:t>
            </a:r>
            <a:br>
              <a:rPr lang="en-US" dirty="0"/>
            </a:br>
            <a:r>
              <a:rPr lang="en-US" dirty="0"/>
              <a:t>presentation title</a:t>
            </a:r>
          </a:p>
        </p:txBody>
      </p:sp>
      <p:sp>
        <p:nvSpPr>
          <p:cNvPr id="3" name="Subtitle 2"/>
          <p:cNvSpPr>
            <a:spLocks noGrp="1"/>
          </p:cNvSpPr>
          <p:nvPr>
            <p:ph type="subTitle" idx="1" hasCustomPrompt="1"/>
          </p:nvPr>
        </p:nvSpPr>
        <p:spPr>
          <a:xfrm>
            <a:off x="504826" y="1371600"/>
            <a:ext cx="5131970" cy="530693"/>
          </a:xfrm>
        </p:spPr>
        <p:txBody>
          <a:bodyPr anchor="t"/>
          <a:lstStyle>
            <a:lvl1pPr marL="0" indent="0" algn="l">
              <a:buNone/>
              <a:defRPr sz="3200" b="1">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Add Org/Dept/Lab name</a:t>
            </a:r>
          </a:p>
        </p:txBody>
      </p:sp>
      <p:sp>
        <p:nvSpPr>
          <p:cNvPr id="6" name="Text Placeholder 5">
            <a:extLst>
              <a:ext uri="{FF2B5EF4-FFF2-40B4-BE49-F238E27FC236}">
                <a16:creationId xmlns:a16="http://schemas.microsoft.com/office/drawing/2014/main" id="{1DA2E778-C602-5B40-8E0C-1BAE808E3694}"/>
              </a:ext>
            </a:extLst>
          </p:cNvPr>
          <p:cNvSpPr>
            <a:spLocks noGrp="1"/>
          </p:cNvSpPr>
          <p:nvPr>
            <p:ph type="body" sz="quarter" idx="12" hasCustomPrompt="1"/>
          </p:nvPr>
        </p:nvSpPr>
        <p:spPr>
          <a:xfrm>
            <a:off x="504825" y="4389120"/>
            <a:ext cx="3505201" cy="457200"/>
          </a:xfrm>
        </p:spPr>
        <p:txBody>
          <a:bodyPr/>
          <a:lstStyle>
            <a:lvl1pPr>
              <a:defRPr sz="1400">
                <a:solidFill>
                  <a:schemeClr val="accent1"/>
                </a:solidFill>
              </a:defRPr>
            </a:lvl1pPr>
            <a:lvl2pPr marL="0" indent="0">
              <a:buNone/>
              <a:defRPr sz="18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stStyle>
          <a:p>
            <a:pPr lvl="0"/>
            <a:r>
              <a:rPr lang="en-US" dirty="0"/>
              <a:t>Month 00, 20XX</a:t>
            </a:r>
          </a:p>
        </p:txBody>
      </p:sp>
      <p:sp>
        <p:nvSpPr>
          <p:cNvPr id="11" name="Text Placeholder 5">
            <a:extLst>
              <a:ext uri="{FF2B5EF4-FFF2-40B4-BE49-F238E27FC236}">
                <a16:creationId xmlns:a16="http://schemas.microsoft.com/office/drawing/2014/main" id="{31B503BD-4158-2C40-9E38-005D18DF3C41}"/>
              </a:ext>
            </a:extLst>
          </p:cNvPr>
          <p:cNvSpPr>
            <a:spLocks noGrp="1"/>
          </p:cNvSpPr>
          <p:nvPr>
            <p:ph type="body" sz="quarter" idx="13" hasCustomPrompt="1"/>
          </p:nvPr>
        </p:nvSpPr>
        <p:spPr>
          <a:xfrm>
            <a:off x="504823" y="3566160"/>
            <a:ext cx="5131971" cy="549249"/>
          </a:xfrm>
        </p:spPr>
        <p:txBody>
          <a:bodyPr/>
          <a:lstStyle>
            <a:lvl1pPr>
              <a:defRPr sz="3200">
                <a:solidFill>
                  <a:schemeClr val="accent1"/>
                </a:solidFill>
              </a:defRPr>
            </a:lvl1pPr>
            <a:lvl2pPr marL="0" indent="0">
              <a:buNone/>
              <a:defRPr sz="18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stStyle>
          <a:p>
            <a:pPr lvl="0"/>
            <a:r>
              <a:rPr lang="en-US" dirty="0"/>
              <a:t>Click to add subtitle</a:t>
            </a:r>
          </a:p>
        </p:txBody>
      </p:sp>
    </p:spTree>
    <p:extLst>
      <p:ext uri="{BB962C8B-B14F-4D97-AF65-F5344CB8AC3E}">
        <p14:creationId xmlns:p14="http://schemas.microsoft.com/office/powerpoint/2010/main" val="1698954756"/>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preserve="1">
  <p:cSld name="      ––      ">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ZoneTexte 2">
            <a:extLst>
              <a:ext uri="{FF2B5EF4-FFF2-40B4-BE49-F238E27FC236}">
                <a16:creationId xmlns:a16="http://schemas.microsoft.com/office/drawing/2014/main" id="{9187A733-2828-FF4D-A1DC-7E7D7BF66120}"/>
              </a:ext>
            </a:extLst>
          </p:cNvPr>
          <p:cNvSpPr txBox="1"/>
          <p:nvPr/>
        </p:nvSpPr>
        <p:spPr>
          <a:xfrm>
            <a:off x="2" y="2690337"/>
            <a:ext cx="12191999" cy="1477328"/>
          </a:xfrm>
          <a:prstGeom prst="rect">
            <a:avLst/>
          </a:prstGeom>
          <a:noFill/>
        </p:spPr>
        <p:txBody>
          <a:bodyPr wrap="square" lIns="337500" rIns="337500" rtlCol="0" anchor="ctr" anchorCtr="0">
            <a:spAutoFit/>
          </a:bodyPr>
          <a:lstStyle/>
          <a:p>
            <a:pPr algn="ctr"/>
            <a:r>
              <a:rPr lang="en-CA" sz="9000" i="0" noProof="0" dirty="0">
                <a:solidFill>
                  <a:schemeClr val="tx2"/>
                </a:solidFill>
                <a:latin typeface="+mn-lt"/>
              </a:rPr>
              <a:t>Disclaimer</a:t>
            </a:r>
          </a:p>
        </p:txBody>
      </p:sp>
    </p:spTree>
    <p:extLst>
      <p:ext uri="{BB962C8B-B14F-4D97-AF65-F5344CB8AC3E}">
        <p14:creationId xmlns:p14="http://schemas.microsoft.com/office/powerpoint/2010/main" val="241720840"/>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preserve="1" userDrawn="1">
  <p:cSld name="Disclaimer">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F31A0107-C577-4DC4-DA28-6A9EAA262E93}"/>
              </a:ext>
            </a:extLst>
          </p:cNvPr>
          <p:cNvGraphicFramePr>
            <a:graphicFrameLocks noChangeAspect="1"/>
          </p:cNvGraphicFramePr>
          <p:nvPr userDrawn="1">
            <p:custDataLst>
              <p:tags r:id="rId1"/>
            </p:custDataLst>
            <p:extLst>
              <p:ext uri="{D42A27DB-BD31-4B8C-83A1-F6EECF244321}">
                <p14:modId xmlns:p14="http://schemas.microsoft.com/office/powerpoint/2010/main" val="1748802285"/>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5" name="Object 4" hidden="1">
                        <a:extLst>
                          <a:ext uri="{FF2B5EF4-FFF2-40B4-BE49-F238E27FC236}">
                            <a16:creationId xmlns:a16="http://schemas.microsoft.com/office/drawing/2014/main" id="{F31A0107-C577-4DC4-DA28-6A9EAA262E93}"/>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6" name="TextBox 5">
            <a:extLst>
              <a:ext uri="{FF2B5EF4-FFF2-40B4-BE49-F238E27FC236}">
                <a16:creationId xmlns:a16="http://schemas.microsoft.com/office/drawing/2014/main" id="{5890364F-9524-13F5-AFB9-2292E33DE461}"/>
              </a:ext>
            </a:extLst>
          </p:cNvPr>
          <p:cNvSpPr txBox="1"/>
          <p:nvPr userDrawn="1"/>
        </p:nvSpPr>
        <p:spPr>
          <a:xfrm>
            <a:off x="504826" y="1698625"/>
            <a:ext cx="11191660" cy="3385542"/>
          </a:xfrm>
          <a:prstGeom prst="rect">
            <a:avLst/>
          </a:prstGeom>
          <a:noFill/>
        </p:spPr>
        <p:txBody>
          <a:bodyPr wrap="square" lIns="0" tIns="0" rIns="0" bIns="0" rtlCol="0">
            <a:spAutoFit/>
          </a:bodyPr>
          <a:lstStyle/>
          <a:p>
            <a:r>
              <a:rPr lang="en-US" sz="1100" b="0" i="0" u="none" strike="noStrike" kern="1200" dirty="0">
                <a:solidFill>
                  <a:schemeClr val="tx1"/>
                </a:solidFill>
                <a:effectLst/>
                <a:latin typeface="+mn-lt"/>
                <a:ea typeface="+mn-ea"/>
                <a:cs typeface="+mn-cs"/>
              </a:rPr>
              <a:t>© 2024 Memorial Sloan-Kettering Cancer Center, et al. All rights reserved.</a:t>
            </a:r>
          </a:p>
          <a:p>
            <a:r>
              <a:rPr lang="en-US" sz="1100" b="0" i="0" u="none" strike="noStrike" kern="1200" dirty="0">
                <a:solidFill>
                  <a:schemeClr val="tx1"/>
                </a:solidFill>
                <a:effectLst/>
                <a:latin typeface="+mn-lt"/>
                <a:ea typeface="+mn-ea"/>
                <a:cs typeface="+mn-cs"/>
              </a:rPr>
              <a:t> </a:t>
            </a:r>
          </a:p>
          <a:p>
            <a:r>
              <a:rPr lang="en-US" sz="1100" b="0" i="0" u="none" strike="noStrike" kern="1200" dirty="0">
                <a:solidFill>
                  <a:schemeClr val="tx1"/>
                </a:solidFill>
                <a:effectLst/>
                <a:latin typeface="+mn-lt"/>
                <a:ea typeface="+mn-ea"/>
                <a:cs typeface="+mn-cs"/>
              </a:rPr>
              <a:t>This presentation is for informational purposes only. The content is not intended as a substitute for professional medical advice, diagnosis, or treatment. Always seek the advice of your doctor or other qualified health providers with any questions you may have regarding your personal health or medical condition. </a:t>
            </a:r>
          </a:p>
          <a:p>
            <a:r>
              <a:rPr lang="en-US" sz="1100" b="0" i="0" u="none" strike="noStrike" kern="1200" dirty="0">
                <a:solidFill>
                  <a:schemeClr val="tx1"/>
                </a:solidFill>
                <a:effectLst/>
                <a:latin typeface="+mn-lt"/>
                <a:ea typeface="+mn-ea"/>
                <a:cs typeface="+mn-cs"/>
              </a:rPr>
              <a:t> </a:t>
            </a:r>
          </a:p>
          <a:p>
            <a:r>
              <a:rPr lang="en-US" sz="1100" b="0" i="0" u="none" strike="noStrike" kern="1200" dirty="0">
                <a:solidFill>
                  <a:schemeClr val="tx1"/>
                </a:solidFill>
                <a:effectLst/>
                <a:latin typeface="+mn-lt"/>
                <a:ea typeface="+mn-ea"/>
                <a:cs typeface="+mn-cs"/>
              </a:rPr>
              <a:t>The content and design of this presentation are protected by the U.S. and international copyright laws. This presentation or any portion thereof may not be reproduced, distributed, altered, or used in any manner, beyond your own personal and noncommercial use, without prior written consent from Memorial Sloan-Kettering Cancer Center. This presentation may contain copyrighted material, the use of which has not been specifically authorized by the copyright holders. We are making such material available in an effort to advance research and teaching related to cancer care and believe this constitutes “fair use” of any such copyrighted material as provided for in section 107 of the U.S. Copyright Act of 1976. If you wish to use copyrighted material from this presentation for purposes of your own that go beyond “fair use,” you must obtain permission from the copyright holder. </a:t>
            </a:r>
          </a:p>
          <a:p>
            <a:r>
              <a:rPr lang="en-US" sz="1100" b="0" i="0" u="none" strike="noStrike" kern="1200" dirty="0">
                <a:solidFill>
                  <a:schemeClr val="tx1"/>
                </a:solidFill>
                <a:effectLst/>
                <a:latin typeface="+mn-lt"/>
                <a:ea typeface="+mn-ea"/>
                <a:cs typeface="+mn-cs"/>
              </a:rPr>
              <a:t> </a:t>
            </a:r>
          </a:p>
          <a:p>
            <a:r>
              <a:rPr lang="en-US" sz="1100" b="0" i="0" u="none" strike="noStrike" kern="1200" dirty="0">
                <a:solidFill>
                  <a:schemeClr val="tx1"/>
                </a:solidFill>
                <a:effectLst/>
                <a:latin typeface="+mn-lt"/>
                <a:ea typeface="+mn-ea"/>
                <a:cs typeface="+mn-cs"/>
              </a:rPr>
              <a:t>Memorial Sloan Kettering Cancer Center® and its logos are trademarks™ or registered® trademarks of Memorial Sloan-Kettering Cancer Center. </a:t>
            </a:r>
          </a:p>
          <a:p>
            <a:r>
              <a:rPr lang="en-US" sz="1100" b="0" i="0" u="none" strike="noStrike" kern="1200" dirty="0">
                <a:solidFill>
                  <a:schemeClr val="tx1"/>
                </a:solidFill>
                <a:effectLst/>
                <a:latin typeface="+mn-lt"/>
                <a:ea typeface="+mn-ea"/>
                <a:cs typeface="+mn-cs"/>
              </a:rPr>
              <a:t> </a:t>
            </a:r>
          </a:p>
          <a:p>
            <a:r>
              <a:rPr lang="en-US" sz="1100" b="0" i="0" u="none" strike="noStrike" kern="1200" dirty="0">
                <a:solidFill>
                  <a:schemeClr val="tx1"/>
                </a:solidFill>
                <a:effectLst/>
                <a:latin typeface="+mn-lt"/>
                <a:ea typeface="+mn-ea"/>
                <a:cs typeface="+mn-cs"/>
              </a:rPr>
              <a:t>This presentation is not endorsed, sponsored, or authorized by or affiliated, associated, or in any way officially connected with any other company, government agency, or other third parties. All third-party product and company names as well as any related names, marks, emblems, or images featured or referred to within this course are trademarks™ or registered® trademarks of their respective holders. Any use of these trademarks is for identification and reference purposes only and in no way implies any connection between Memorial Sloan-Kettering Cancer Center and a respective trademark holder, nor does it signify that the trademark holder has licensed or approved any portion of this presentation. Memorial Sloan-Kettering Cancer Center makes no claim or representation regarding and accepts no responsibility for, the quality, nature, or reliability of third-party products. </a:t>
            </a:r>
          </a:p>
          <a:p>
            <a:r>
              <a:rPr lang="en-US" sz="1100" b="0" i="0" u="none" strike="noStrike" kern="1200" dirty="0">
                <a:solidFill>
                  <a:schemeClr val="tx1"/>
                </a:solidFill>
                <a:effectLst/>
                <a:latin typeface="+mn-lt"/>
                <a:ea typeface="+mn-ea"/>
                <a:cs typeface="+mn-cs"/>
              </a:rPr>
              <a:t> </a:t>
            </a:r>
          </a:p>
          <a:p>
            <a:r>
              <a:rPr lang="en-US" sz="1100" b="0" i="0" u="none" strike="noStrike" kern="1200" dirty="0">
                <a:solidFill>
                  <a:schemeClr val="tx1"/>
                </a:solidFill>
                <a:effectLst/>
                <a:latin typeface="+mn-lt"/>
                <a:ea typeface="+mn-ea"/>
                <a:cs typeface="+mn-cs"/>
              </a:rPr>
              <a:t>If you require further information on permitted use or a license to use any content, address your inquiry to </a:t>
            </a:r>
            <a:r>
              <a:rPr lang="en-US" sz="1100" b="0" i="0" u="sng" strike="noStrike" kern="1200" dirty="0">
                <a:solidFill>
                  <a:schemeClr val="tx1"/>
                </a:solidFill>
                <a:effectLst/>
                <a:latin typeface="+mn-lt"/>
                <a:ea typeface="+mn-ea"/>
                <a:cs typeface="+mn-cs"/>
                <a:hlinkClick r:id="rId5"/>
              </a:rPr>
              <a:t>MarComReview@mskcc.org</a:t>
            </a:r>
            <a:r>
              <a:rPr lang="en-US" sz="1100" b="0" i="0" u="none" strike="noStrike" kern="1200" dirty="0">
                <a:solidFill>
                  <a:schemeClr val="tx1"/>
                </a:solidFill>
                <a:effectLst/>
                <a:latin typeface="+mn-lt"/>
                <a:ea typeface="+mn-ea"/>
                <a:cs typeface="+mn-cs"/>
              </a:rPr>
              <a:t>.</a:t>
            </a:r>
          </a:p>
        </p:txBody>
      </p:sp>
    </p:spTree>
    <p:extLst>
      <p:ext uri="{BB962C8B-B14F-4D97-AF65-F5344CB8AC3E}">
        <p14:creationId xmlns:p14="http://schemas.microsoft.com/office/powerpoint/2010/main" val="2589608929"/>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preserve="1">
  <p:cSld name="     ––     ">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ZoneTexte 2">
            <a:extLst>
              <a:ext uri="{FF2B5EF4-FFF2-40B4-BE49-F238E27FC236}">
                <a16:creationId xmlns:a16="http://schemas.microsoft.com/office/drawing/2014/main" id="{9187A733-2828-FF4D-A1DC-7E7D7BF66120}"/>
              </a:ext>
            </a:extLst>
          </p:cNvPr>
          <p:cNvSpPr txBox="1"/>
          <p:nvPr/>
        </p:nvSpPr>
        <p:spPr>
          <a:xfrm>
            <a:off x="2" y="2690337"/>
            <a:ext cx="12191999" cy="1477328"/>
          </a:xfrm>
          <a:prstGeom prst="rect">
            <a:avLst/>
          </a:prstGeom>
          <a:noFill/>
        </p:spPr>
        <p:txBody>
          <a:bodyPr wrap="square" lIns="337500" rIns="337500" rtlCol="0" anchor="ctr" anchorCtr="0">
            <a:spAutoFit/>
          </a:bodyPr>
          <a:lstStyle/>
          <a:p>
            <a:pPr algn="ctr"/>
            <a:r>
              <a:rPr lang="en-CA" sz="9000" i="0" noProof="0" dirty="0">
                <a:solidFill>
                  <a:schemeClr val="tx2"/>
                </a:solidFill>
                <a:latin typeface="+mn-lt"/>
              </a:rPr>
              <a:t>End Page layouts</a:t>
            </a:r>
          </a:p>
        </p:txBody>
      </p:sp>
    </p:spTree>
    <p:extLst>
      <p:ext uri="{BB962C8B-B14F-4D97-AF65-F5344CB8AC3E}">
        <p14:creationId xmlns:p14="http://schemas.microsoft.com/office/powerpoint/2010/main" val="125969843"/>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preserve="1">
  <p:cSld name="Back Page">
    <p:spTree>
      <p:nvGrpSpPr>
        <p:cNvPr id="1" name=""/>
        <p:cNvGrpSpPr/>
        <p:nvPr/>
      </p:nvGrpSpPr>
      <p:grpSpPr>
        <a:xfrm>
          <a:off x="0" y="0"/>
          <a:ext cx="0" cy="0"/>
          <a:chOff x="0" y="0"/>
          <a:chExt cx="0" cy="0"/>
        </a:xfrm>
      </p:grpSpPr>
      <p:pic>
        <p:nvPicPr>
          <p:cNvPr id="6" name="Graphic 5">
            <a:extLst>
              <a:ext uri="{FF2B5EF4-FFF2-40B4-BE49-F238E27FC236}">
                <a16:creationId xmlns:a16="http://schemas.microsoft.com/office/drawing/2014/main" id="{3EF54C89-1860-6542-AE68-06CDC85D9DE1}"/>
              </a:ext>
            </a:extLst>
          </p:cNvPr>
          <p:cNvPicPr>
            <a:picLocks noChangeAspect="1"/>
          </p:cNvPicPr>
          <p:nvPr/>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2"/>
              </a:ext>
            </a:extLst>
          </a:blip>
          <a:srcRect/>
          <a:stretch/>
        </p:blipFill>
        <p:spPr>
          <a:xfrm>
            <a:off x="4481346" y="2628924"/>
            <a:ext cx="3229307" cy="1600150"/>
          </a:xfrm>
          <a:prstGeom prst="rect">
            <a:avLst/>
          </a:prstGeom>
        </p:spPr>
      </p:pic>
    </p:spTree>
    <p:extLst>
      <p:ext uri="{BB962C8B-B14F-4D97-AF65-F5344CB8AC3E}">
        <p14:creationId xmlns:p14="http://schemas.microsoft.com/office/powerpoint/2010/main" val="3934116894"/>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preserve="1">
  <p:cSld name="Back Page Blue">
    <p:bg>
      <p:bgPr>
        <a:solidFill>
          <a:schemeClr val="tx1"/>
        </a:solidFill>
        <a:effectLst/>
      </p:bgPr>
    </p:bg>
    <p:spTree>
      <p:nvGrpSpPr>
        <p:cNvPr id="1" name=""/>
        <p:cNvGrpSpPr/>
        <p:nvPr/>
      </p:nvGrpSpPr>
      <p:grpSpPr>
        <a:xfrm>
          <a:off x="0" y="0"/>
          <a:ext cx="0" cy="0"/>
          <a:chOff x="0" y="0"/>
          <a:chExt cx="0" cy="0"/>
        </a:xfrm>
      </p:grpSpPr>
      <p:pic>
        <p:nvPicPr>
          <p:cNvPr id="6" name="Graphic 5">
            <a:extLst>
              <a:ext uri="{FF2B5EF4-FFF2-40B4-BE49-F238E27FC236}">
                <a16:creationId xmlns:a16="http://schemas.microsoft.com/office/drawing/2014/main" id="{3EF54C89-1860-6542-AE68-06CDC85D9DE1}"/>
              </a:ext>
            </a:extLst>
          </p:cNvPr>
          <p:cNvPicPr>
            <a:picLocks noChangeAspect="1"/>
          </p:cNvPicPr>
          <p:nvPr/>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2"/>
              </a:ext>
            </a:extLst>
          </a:blip>
          <a:srcRect/>
          <a:stretch/>
        </p:blipFill>
        <p:spPr>
          <a:xfrm>
            <a:off x="4481346" y="2628924"/>
            <a:ext cx="3229307" cy="1600151"/>
          </a:xfrm>
          <a:prstGeom prst="rect">
            <a:avLst/>
          </a:prstGeom>
        </p:spPr>
      </p:pic>
    </p:spTree>
    <p:extLst>
      <p:ext uri="{BB962C8B-B14F-4D97-AF65-F5344CB8AC3E}">
        <p14:creationId xmlns:p14="http://schemas.microsoft.com/office/powerpoint/2010/main" val="3246128022"/>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preserve="1">
  <p:cSld name="        ––        ">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EB7B9861-91E9-C742-B7A7-F218EA9C1F1A}"/>
              </a:ext>
            </a:extLst>
          </p:cNvPr>
          <p:cNvSpPr txBox="1"/>
          <p:nvPr/>
        </p:nvSpPr>
        <p:spPr>
          <a:xfrm>
            <a:off x="2" y="1651589"/>
            <a:ext cx="12191999" cy="3554819"/>
          </a:xfrm>
          <a:prstGeom prst="rect">
            <a:avLst/>
          </a:prstGeom>
          <a:noFill/>
        </p:spPr>
        <p:txBody>
          <a:bodyPr wrap="square" lIns="337500" rIns="337500" rtlCol="0" anchor="ctr" anchorCtr="0">
            <a:spAutoFit/>
          </a:bodyPr>
          <a:lstStyle/>
          <a:p>
            <a:pPr algn="ctr"/>
            <a:r>
              <a:rPr lang="en-CA" sz="7500" noProof="0" dirty="0">
                <a:solidFill>
                  <a:schemeClr val="tx2"/>
                </a:solidFill>
                <a:latin typeface="+mj-lt"/>
              </a:rPr>
              <a:t>Do not use any of the layouts that may appear after this one</a:t>
            </a:r>
          </a:p>
        </p:txBody>
      </p:sp>
    </p:spTree>
    <p:extLst>
      <p:ext uri="{BB962C8B-B14F-4D97-AF65-F5344CB8AC3E}">
        <p14:creationId xmlns:p14="http://schemas.microsoft.com/office/powerpoint/2010/main" val="36997865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Title Slide Blue ODL">
    <p:bg>
      <p:bgPr>
        <a:solidFill>
          <a:schemeClr val="tx1"/>
        </a:solidFill>
        <a:effectLst/>
      </p:bgPr>
    </p:bg>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83797639-85AF-C0C6-DA9C-14EA9296FC09}"/>
              </a:ext>
            </a:extLst>
          </p:cNvPr>
          <p:cNvPicPr>
            <a:picLocks noChangeAspect="1"/>
          </p:cNvPicPr>
          <p:nvPr/>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04825" y="5580496"/>
            <a:ext cx="3514129" cy="740664"/>
          </a:xfrm>
          <a:prstGeom prst="rect">
            <a:avLst/>
          </a:prstGeom>
        </p:spPr>
      </p:pic>
      <p:sp>
        <p:nvSpPr>
          <p:cNvPr id="2" name="Title 1"/>
          <p:cNvSpPr>
            <a:spLocks noGrp="1"/>
          </p:cNvSpPr>
          <p:nvPr>
            <p:ph type="ctrTitle" hasCustomPrompt="1"/>
          </p:nvPr>
        </p:nvSpPr>
        <p:spPr>
          <a:xfrm>
            <a:off x="504825" y="1920240"/>
            <a:ext cx="7419975" cy="1508760"/>
          </a:xfrm>
        </p:spPr>
        <p:txBody>
          <a:bodyPr vert="horz" anchor="t"/>
          <a:lstStyle>
            <a:lvl1pPr algn="l">
              <a:defRPr sz="4800" b="1">
                <a:solidFill>
                  <a:schemeClr val="bg1"/>
                </a:solidFill>
              </a:defRPr>
            </a:lvl1pPr>
          </a:lstStyle>
          <a:p>
            <a:r>
              <a:rPr lang="en-US" dirty="0"/>
              <a:t>Click to add </a:t>
            </a:r>
            <a:br>
              <a:rPr lang="en-US" dirty="0"/>
            </a:br>
            <a:r>
              <a:rPr lang="en-US" dirty="0"/>
              <a:t>presentation title</a:t>
            </a:r>
          </a:p>
        </p:txBody>
      </p:sp>
      <p:sp>
        <p:nvSpPr>
          <p:cNvPr id="3" name="Subtitle 2"/>
          <p:cNvSpPr>
            <a:spLocks noGrp="1"/>
          </p:cNvSpPr>
          <p:nvPr>
            <p:ph type="subTitle" idx="1" hasCustomPrompt="1"/>
          </p:nvPr>
        </p:nvSpPr>
        <p:spPr>
          <a:xfrm>
            <a:off x="504825" y="1371600"/>
            <a:ext cx="7419975" cy="530693"/>
          </a:xfrm>
        </p:spPr>
        <p:txBody>
          <a:bodyPr anchor="t"/>
          <a:lstStyle>
            <a:lvl1pPr marL="0" indent="0" algn="l">
              <a:buNone/>
              <a:defRPr sz="3200" b="1">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Org/Dept/Lab name</a:t>
            </a:r>
          </a:p>
        </p:txBody>
      </p:sp>
      <p:sp>
        <p:nvSpPr>
          <p:cNvPr id="6" name="Text Placeholder 5">
            <a:extLst>
              <a:ext uri="{FF2B5EF4-FFF2-40B4-BE49-F238E27FC236}">
                <a16:creationId xmlns:a16="http://schemas.microsoft.com/office/drawing/2014/main" id="{1DA2E778-C602-5B40-8E0C-1BAE808E3694}"/>
              </a:ext>
            </a:extLst>
          </p:cNvPr>
          <p:cNvSpPr>
            <a:spLocks noGrp="1"/>
          </p:cNvSpPr>
          <p:nvPr>
            <p:ph type="body" sz="quarter" idx="12" hasCustomPrompt="1"/>
          </p:nvPr>
        </p:nvSpPr>
        <p:spPr>
          <a:xfrm>
            <a:off x="504825" y="4389120"/>
            <a:ext cx="3505201" cy="457200"/>
          </a:xfrm>
        </p:spPr>
        <p:txBody>
          <a:bodyPr/>
          <a:lstStyle>
            <a:lvl1pPr>
              <a:defRPr sz="1400">
                <a:solidFill>
                  <a:schemeClr val="accent2"/>
                </a:solidFill>
              </a:defRPr>
            </a:lvl1pPr>
            <a:lvl2pPr marL="0" indent="0">
              <a:buNone/>
              <a:defRPr sz="18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stStyle>
          <a:p>
            <a:pPr lvl="0"/>
            <a:r>
              <a:rPr lang="en-US" dirty="0"/>
              <a:t>Month 00, 20XX</a:t>
            </a:r>
          </a:p>
        </p:txBody>
      </p:sp>
      <p:sp>
        <p:nvSpPr>
          <p:cNvPr id="12" name="Text Placeholder 5">
            <a:extLst>
              <a:ext uri="{FF2B5EF4-FFF2-40B4-BE49-F238E27FC236}">
                <a16:creationId xmlns:a16="http://schemas.microsoft.com/office/drawing/2014/main" id="{E99B368D-17E0-1440-9448-41A42D5E6456}"/>
              </a:ext>
            </a:extLst>
          </p:cNvPr>
          <p:cNvSpPr>
            <a:spLocks noGrp="1"/>
          </p:cNvSpPr>
          <p:nvPr>
            <p:ph type="body" sz="quarter" idx="13" hasCustomPrompt="1"/>
          </p:nvPr>
        </p:nvSpPr>
        <p:spPr>
          <a:xfrm>
            <a:off x="504823" y="3566160"/>
            <a:ext cx="7419975" cy="549249"/>
          </a:xfrm>
        </p:spPr>
        <p:txBody>
          <a:bodyPr/>
          <a:lstStyle>
            <a:lvl1pPr>
              <a:defRPr sz="3200">
                <a:solidFill>
                  <a:schemeClr val="accent2"/>
                </a:solidFill>
              </a:defRPr>
            </a:lvl1pPr>
            <a:lvl2pPr marL="0" indent="0">
              <a:buNone/>
              <a:defRPr sz="18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stStyle>
          <a:p>
            <a:pPr lvl="0"/>
            <a:r>
              <a:rPr lang="en-US" dirty="0"/>
              <a:t>Click to add subtitle</a:t>
            </a:r>
          </a:p>
        </p:txBody>
      </p:sp>
    </p:spTree>
    <p:extLst>
      <p:ext uri="{BB962C8B-B14F-4D97-AF65-F5344CB8AC3E}">
        <p14:creationId xmlns:p14="http://schemas.microsoft.com/office/powerpoint/2010/main" val="15560203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Title Slide Image ODL">
    <p:bg>
      <p:bgPr>
        <a:solidFill>
          <a:schemeClr val="tx1"/>
        </a:solidFill>
        <a:effectLst/>
      </p:bgPr>
    </p:bg>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FA598385-0BD4-9F42-BC78-15B2A6F6CFA4}"/>
              </a:ext>
            </a:extLst>
          </p:cNvPr>
          <p:cNvSpPr>
            <a:spLocks noGrp="1"/>
          </p:cNvSpPr>
          <p:nvPr>
            <p:ph type="pic" sz="quarter" idx="11"/>
          </p:nvPr>
        </p:nvSpPr>
        <p:spPr>
          <a:xfrm>
            <a:off x="0" y="0"/>
            <a:ext cx="12192000" cy="6858000"/>
          </a:xfrm>
          <a:noFill/>
        </p:spPr>
        <p:txBody>
          <a:bodyPr/>
          <a:lstStyle>
            <a:lvl1pPr algn="l">
              <a:defRPr sz="1200">
                <a:solidFill>
                  <a:schemeClr val="bg1"/>
                </a:solidFill>
              </a:defRPr>
            </a:lvl1pPr>
          </a:lstStyle>
          <a:p>
            <a:r>
              <a:rPr lang="en-US"/>
              <a:t>Click icon to add picture</a:t>
            </a:r>
            <a:endParaRPr lang="en-US" dirty="0"/>
          </a:p>
        </p:txBody>
      </p:sp>
      <p:pic>
        <p:nvPicPr>
          <p:cNvPr id="7" name="Graphic 6">
            <a:extLst>
              <a:ext uri="{FF2B5EF4-FFF2-40B4-BE49-F238E27FC236}">
                <a16:creationId xmlns:a16="http://schemas.microsoft.com/office/drawing/2014/main" id="{83797639-85AF-C0C6-DA9C-14EA9296FC09}"/>
              </a:ext>
            </a:extLst>
          </p:cNvPr>
          <p:cNvPicPr>
            <a:picLocks noChangeAspect="1"/>
          </p:cNvPicPr>
          <p:nvPr/>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04825" y="5580496"/>
            <a:ext cx="3514129" cy="740664"/>
          </a:xfrm>
          <a:prstGeom prst="rect">
            <a:avLst/>
          </a:prstGeom>
        </p:spPr>
      </p:pic>
      <p:sp>
        <p:nvSpPr>
          <p:cNvPr id="2" name="Title 1"/>
          <p:cNvSpPr>
            <a:spLocks noGrp="1"/>
          </p:cNvSpPr>
          <p:nvPr>
            <p:ph type="ctrTitle" hasCustomPrompt="1"/>
          </p:nvPr>
        </p:nvSpPr>
        <p:spPr>
          <a:xfrm>
            <a:off x="504825" y="1920240"/>
            <a:ext cx="7419975" cy="1508760"/>
          </a:xfrm>
        </p:spPr>
        <p:txBody>
          <a:bodyPr vert="horz" anchor="t"/>
          <a:lstStyle>
            <a:lvl1pPr algn="l">
              <a:defRPr sz="4800" b="1">
                <a:solidFill>
                  <a:schemeClr val="bg1"/>
                </a:solidFill>
              </a:defRPr>
            </a:lvl1pPr>
          </a:lstStyle>
          <a:p>
            <a:r>
              <a:rPr lang="en-US" dirty="0"/>
              <a:t>Click to add </a:t>
            </a:r>
            <a:br>
              <a:rPr lang="en-US" dirty="0"/>
            </a:br>
            <a:r>
              <a:rPr lang="en-US" dirty="0"/>
              <a:t>presentation title</a:t>
            </a:r>
          </a:p>
        </p:txBody>
      </p:sp>
      <p:sp>
        <p:nvSpPr>
          <p:cNvPr id="3" name="Subtitle 2"/>
          <p:cNvSpPr>
            <a:spLocks noGrp="1"/>
          </p:cNvSpPr>
          <p:nvPr>
            <p:ph type="subTitle" idx="1" hasCustomPrompt="1"/>
          </p:nvPr>
        </p:nvSpPr>
        <p:spPr>
          <a:xfrm>
            <a:off x="504825" y="1371600"/>
            <a:ext cx="7419975" cy="530693"/>
          </a:xfrm>
        </p:spPr>
        <p:txBody>
          <a:bodyPr anchor="t"/>
          <a:lstStyle>
            <a:lvl1pPr marL="0" indent="0" algn="l">
              <a:buNone/>
              <a:defRPr sz="3200" b="1">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Org/Dept/Lab name</a:t>
            </a:r>
          </a:p>
        </p:txBody>
      </p:sp>
      <p:sp>
        <p:nvSpPr>
          <p:cNvPr id="6" name="Text Placeholder 5">
            <a:extLst>
              <a:ext uri="{FF2B5EF4-FFF2-40B4-BE49-F238E27FC236}">
                <a16:creationId xmlns:a16="http://schemas.microsoft.com/office/drawing/2014/main" id="{1DA2E778-C602-5B40-8E0C-1BAE808E3694}"/>
              </a:ext>
            </a:extLst>
          </p:cNvPr>
          <p:cNvSpPr>
            <a:spLocks noGrp="1"/>
          </p:cNvSpPr>
          <p:nvPr>
            <p:ph type="body" sz="quarter" idx="12" hasCustomPrompt="1"/>
          </p:nvPr>
        </p:nvSpPr>
        <p:spPr>
          <a:xfrm>
            <a:off x="504825" y="4389120"/>
            <a:ext cx="3505201" cy="457200"/>
          </a:xfrm>
        </p:spPr>
        <p:txBody>
          <a:bodyPr/>
          <a:lstStyle>
            <a:lvl1pPr>
              <a:defRPr sz="1400">
                <a:solidFill>
                  <a:schemeClr val="accent2"/>
                </a:solidFill>
              </a:defRPr>
            </a:lvl1pPr>
            <a:lvl2pPr marL="0" indent="0">
              <a:buNone/>
              <a:defRPr sz="18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stStyle>
          <a:p>
            <a:pPr lvl="0"/>
            <a:r>
              <a:rPr lang="en-US" dirty="0"/>
              <a:t>Month 00, 20XX</a:t>
            </a:r>
          </a:p>
        </p:txBody>
      </p:sp>
      <p:sp>
        <p:nvSpPr>
          <p:cNvPr id="12" name="Text Placeholder 5">
            <a:extLst>
              <a:ext uri="{FF2B5EF4-FFF2-40B4-BE49-F238E27FC236}">
                <a16:creationId xmlns:a16="http://schemas.microsoft.com/office/drawing/2014/main" id="{E99B368D-17E0-1440-9448-41A42D5E6456}"/>
              </a:ext>
            </a:extLst>
          </p:cNvPr>
          <p:cNvSpPr>
            <a:spLocks noGrp="1"/>
          </p:cNvSpPr>
          <p:nvPr>
            <p:ph type="body" sz="quarter" idx="13" hasCustomPrompt="1"/>
          </p:nvPr>
        </p:nvSpPr>
        <p:spPr>
          <a:xfrm>
            <a:off x="504823" y="3566160"/>
            <a:ext cx="7419975" cy="549249"/>
          </a:xfrm>
        </p:spPr>
        <p:txBody>
          <a:bodyPr/>
          <a:lstStyle>
            <a:lvl1pPr>
              <a:defRPr sz="3200">
                <a:solidFill>
                  <a:schemeClr val="accent2"/>
                </a:solidFill>
              </a:defRPr>
            </a:lvl1pPr>
            <a:lvl2pPr marL="0" indent="0">
              <a:buNone/>
              <a:defRPr sz="18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stStyle>
          <a:p>
            <a:pPr lvl="0"/>
            <a:r>
              <a:rPr lang="en-US" dirty="0"/>
              <a:t>Click to add subtitle</a:t>
            </a:r>
          </a:p>
        </p:txBody>
      </p:sp>
    </p:spTree>
    <p:extLst>
      <p:ext uri="{BB962C8B-B14F-4D97-AF65-F5344CB8AC3E}">
        <p14:creationId xmlns:p14="http://schemas.microsoft.com/office/powerpoint/2010/main" val="14043014"/>
      </p:ext>
    </p:extLst>
  </p:cSld>
  <p:clrMapOvr>
    <a:masterClrMapping/>
  </p:clrMapOvr>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16" Type="http://schemas.openxmlformats.org/officeDocument/2006/relationships/slideLayout" Target="../slideLayouts/slideLayout1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slideLayout" Target="../slideLayouts/slideLayout66.xml"/><Relationship Id="rId74" Type="http://schemas.openxmlformats.org/officeDocument/2006/relationships/slideLayout" Target="../slideLayouts/slideLayout74.xml"/><Relationship Id="rId79" Type="http://schemas.openxmlformats.org/officeDocument/2006/relationships/image" Target="../media/image1.emf"/><Relationship Id="rId5" Type="http://schemas.openxmlformats.org/officeDocument/2006/relationships/slideLayout" Target="../slideLayouts/slideLayout5.xml"/><Relationship Id="rId61" Type="http://schemas.openxmlformats.org/officeDocument/2006/relationships/slideLayout" Target="../slideLayouts/slideLayout61.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slideLayout" Target="../slideLayouts/slideLayout69.xml"/><Relationship Id="rId77" Type="http://schemas.openxmlformats.org/officeDocument/2006/relationships/tags" Target="../tags/tag2.xml"/><Relationship Id="rId8" Type="http://schemas.openxmlformats.org/officeDocument/2006/relationships/slideLayout" Target="../slideLayouts/slideLayout8.xml"/><Relationship Id="rId51" Type="http://schemas.openxmlformats.org/officeDocument/2006/relationships/slideLayout" Target="../slideLayouts/slideLayout51.xml"/><Relationship Id="rId72" Type="http://schemas.openxmlformats.org/officeDocument/2006/relationships/slideLayout" Target="../slideLayouts/slideLayout72.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slideLayout" Target="../slideLayouts/slideLayout70.xml"/><Relationship Id="rId75" Type="http://schemas.openxmlformats.org/officeDocument/2006/relationships/slideLayout" Target="../slideLayouts/slideLayout75.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73" Type="http://schemas.openxmlformats.org/officeDocument/2006/relationships/slideLayout" Target="../slideLayouts/slideLayout73.xml"/><Relationship Id="rId78" Type="http://schemas.openxmlformats.org/officeDocument/2006/relationships/oleObject" Target="../embeddings/oleObject1.bin"/><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 Id="rId34" Type="http://schemas.openxmlformats.org/officeDocument/2006/relationships/slideLayout" Target="../slideLayouts/slideLayout34.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6" Type="http://schemas.openxmlformats.org/officeDocument/2006/relationships/theme" Target="../theme/theme1.xml"/><Relationship Id="rId7" Type="http://schemas.openxmlformats.org/officeDocument/2006/relationships/slideLayout" Target="../slideLayouts/slideLayout7.xml"/><Relationship Id="rId71" Type="http://schemas.openxmlformats.org/officeDocument/2006/relationships/slideLayout" Target="../slideLayouts/slideLayout71.xml"/><Relationship Id="rId2" Type="http://schemas.openxmlformats.org/officeDocument/2006/relationships/slideLayout" Target="../slideLayouts/slideLayout2.xml"/><Relationship Id="rId29" Type="http://schemas.openxmlformats.org/officeDocument/2006/relationships/slideLayout" Target="../slideLayouts/slideLayout2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0C8885F1-EC45-5C5C-7D43-8F2AA2D64E47}"/>
              </a:ext>
            </a:extLst>
          </p:cNvPr>
          <p:cNvGraphicFramePr>
            <a:graphicFrameLocks noChangeAspect="1"/>
          </p:cNvGraphicFramePr>
          <p:nvPr userDrawn="1">
            <p:custDataLst>
              <p:tags r:id="rId77"/>
            </p:custDataLst>
            <p:extLst>
              <p:ext uri="{D42A27DB-BD31-4B8C-83A1-F6EECF244321}">
                <p14:modId xmlns:p14="http://schemas.microsoft.com/office/powerpoint/2010/main" val="3497295006"/>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78" imgW="7772400" imgH="10058400" progId="TCLayout.ActiveDocument.1">
                  <p:embed/>
                </p:oleObj>
              </mc:Choice>
              <mc:Fallback>
                <p:oleObj name="think-cell Slide" r:id="rId78" imgW="7772400" imgH="10058400" progId="TCLayout.ActiveDocument.1">
                  <p:embed/>
                  <p:pic>
                    <p:nvPicPr>
                      <p:cNvPr id="8" name="Object 7" hidden="1">
                        <a:extLst>
                          <a:ext uri="{FF2B5EF4-FFF2-40B4-BE49-F238E27FC236}">
                            <a16:creationId xmlns:a16="http://schemas.microsoft.com/office/drawing/2014/main" id="{0C8885F1-EC45-5C5C-7D43-8F2AA2D64E47}"/>
                          </a:ext>
                        </a:extLst>
                      </p:cNvPr>
                      <p:cNvPicPr/>
                      <p:nvPr/>
                    </p:nvPicPr>
                    <p:blipFill>
                      <a:blip r:embed="rId79"/>
                      <a:stretch>
                        <a:fillRect/>
                      </a:stretch>
                    </p:blipFill>
                    <p:spPr>
                      <a:xfrm>
                        <a:off x="1588" y="1588"/>
                        <a:ext cx="1227" cy="1588"/>
                      </a:xfrm>
                      <a:prstGeom prst="rect">
                        <a:avLst/>
                      </a:prstGeom>
                    </p:spPr>
                  </p:pic>
                </p:oleObj>
              </mc:Fallback>
            </mc:AlternateContent>
          </a:graphicData>
        </a:graphic>
      </p:graphicFrame>
      <p:sp>
        <p:nvSpPr>
          <p:cNvPr id="4" name="Footer Placeholder 5">
            <a:extLst>
              <a:ext uri="{FF2B5EF4-FFF2-40B4-BE49-F238E27FC236}">
                <a16:creationId xmlns:a16="http://schemas.microsoft.com/office/drawing/2014/main" id="{40BFA21A-42DE-05FA-93A1-8111843F737C}"/>
              </a:ext>
            </a:extLst>
          </p:cNvPr>
          <p:cNvSpPr txBox="1">
            <a:spLocks/>
          </p:cNvSpPr>
          <p:nvPr userDrawn="1"/>
        </p:nvSpPr>
        <p:spPr>
          <a:xfrm>
            <a:off x="512064" y="6378130"/>
            <a:ext cx="3474720" cy="245223"/>
          </a:xfrm>
          <a:prstGeom prst="rect">
            <a:avLst/>
          </a:prstGeom>
        </p:spPr>
        <p:txBody>
          <a:bodyPr lIns="0" tIns="0" rIns="0" bIns="0" anchor="b"/>
          <a:lstStyle>
            <a:defPPr>
              <a:defRPr lang="en-US"/>
            </a:defPPr>
            <a:lvl1pPr marL="0" algn="r" defTabSz="914400" rtl="0" eaLnBrk="1" latinLnBrk="0" hangingPunct="1">
              <a:defRPr lang="en-US" sz="1000" kern="1200">
                <a:solidFill>
                  <a:schemeClr val="bg1">
                    <a:lumMod val="75000"/>
                  </a:schemeClr>
                </a:solidFill>
                <a:latin typeface="+mn-lt"/>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800" kern="1200" dirty="0">
                <a:solidFill>
                  <a:schemeClr val="tx1"/>
                </a:solidFill>
                <a:latin typeface="+mn-lt"/>
                <a:ea typeface="+mn-ea"/>
                <a:cs typeface="Arial" panose="020B0604020202020204" pitchFamily="34" charset="0"/>
              </a:rPr>
              <a:t>© 2024 Memorial Sloan Kettering Cancer Center, et al. All rights reserved.</a:t>
            </a:r>
          </a:p>
        </p:txBody>
      </p:sp>
      <p:sp>
        <p:nvSpPr>
          <p:cNvPr id="6" name="Slide Number Placeholder 5"/>
          <p:cNvSpPr>
            <a:spLocks noGrp="1"/>
          </p:cNvSpPr>
          <p:nvPr>
            <p:ph type="sldNum" sz="quarter" idx="4"/>
          </p:nvPr>
        </p:nvSpPr>
        <p:spPr>
          <a:xfrm>
            <a:off x="11241741" y="6378130"/>
            <a:ext cx="454745" cy="245223"/>
          </a:xfrm>
          <a:prstGeom prst="rect">
            <a:avLst/>
          </a:prstGeom>
        </p:spPr>
        <p:txBody>
          <a:bodyPr lIns="0" tIns="0" rIns="0" bIns="0" anchor="b"/>
          <a:lstStyle>
            <a:lvl1pPr algn="r">
              <a:defRPr lang="en-US" sz="800" smtClean="0">
                <a:solidFill>
                  <a:schemeClr val="bg1">
                    <a:lumMod val="75000"/>
                  </a:schemeClr>
                </a:solidFill>
                <a:latin typeface="+mn-lt"/>
                <a:cs typeface="Arial" panose="020B0604020202020204" pitchFamily="34" charset="0"/>
              </a:defRPr>
            </a:lvl1pPr>
          </a:lstStyle>
          <a:p>
            <a:fld id="{523A240F-EAFE-E84F-B44C-6D7A08E0E409}" type="slidenum">
              <a:rPr lang="en-US" smtClean="0"/>
              <a:pPr/>
              <a:t>‹#›</a:t>
            </a:fld>
            <a:endParaRPr lang="en-US"/>
          </a:p>
        </p:txBody>
      </p:sp>
      <p:sp>
        <p:nvSpPr>
          <p:cNvPr id="5" name="Footer Placeholder 4"/>
          <p:cNvSpPr>
            <a:spLocks noGrp="1"/>
          </p:cNvSpPr>
          <p:nvPr>
            <p:ph type="ftr" sz="quarter" idx="3"/>
          </p:nvPr>
        </p:nvSpPr>
        <p:spPr>
          <a:xfrm>
            <a:off x="8839199" y="6378130"/>
            <a:ext cx="2241177" cy="245223"/>
          </a:xfrm>
          <a:prstGeom prst="rect">
            <a:avLst/>
          </a:prstGeom>
        </p:spPr>
        <p:txBody>
          <a:bodyPr lIns="0" tIns="0" rIns="0" bIns="0" anchor="b"/>
          <a:lstStyle>
            <a:lvl1pPr algn="r">
              <a:defRPr lang="en-US" sz="800" smtClean="0">
                <a:solidFill>
                  <a:schemeClr val="bg1">
                    <a:lumMod val="75000"/>
                  </a:schemeClr>
                </a:solidFill>
                <a:latin typeface="+mn-lt"/>
                <a:cs typeface="Arial" panose="020B0604020202020204" pitchFamily="34" charset="0"/>
              </a:defRPr>
            </a:lvl1pPr>
          </a:lstStyle>
          <a:p>
            <a:r>
              <a:rPr lang="en-US"/>
              <a:t>MSK Confidential — do not distribute</a:t>
            </a:r>
          </a:p>
        </p:txBody>
      </p:sp>
      <p:sp>
        <p:nvSpPr>
          <p:cNvPr id="2" name="Title Placeholder 1"/>
          <p:cNvSpPr>
            <a:spLocks noGrp="1"/>
          </p:cNvSpPr>
          <p:nvPr>
            <p:ph type="title"/>
          </p:nvPr>
        </p:nvSpPr>
        <p:spPr>
          <a:xfrm>
            <a:off x="512063" y="457201"/>
            <a:ext cx="11184423" cy="914400"/>
          </a:xfrm>
          <a:prstGeom prst="rect">
            <a:avLst/>
          </a:prstGeom>
        </p:spPr>
        <p:txBody>
          <a:bodyPr vert="horz" lIns="0" tIns="0" rIns="0" bIns="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512064" y="1700783"/>
            <a:ext cx="11184422" cy="4404741"/>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57122581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 id="2147483688" r:id="rId28"/>
    <p:sldLayoutId id="2147483689" r:id="rId29"/>
    <p:sldLayoutId id="2147483690" r:id="rId30"/>
    <p:sldLayoutId id="2147483691" r:id="rId31"/>
    <p:sldLayoutId id="2147483692" r:id="rId32"/>
    <p:sldLayoutId id="2147483693" r:id="rId33"/>
    <p:sldLayoutId id="2147483694" r:id="rId34"/>
    <p:sldLayoutId id="2147483695" r:id="rId35"/>
    <p:sldLayoutId id="2147483696" r:id="rId36"/>
    <p:sldLayoutId id="2147483697" r:id="rId37"/>
    <p:sldLayoutId id="2147483698" r:id="rId38"/>
    <p:sldLayoutId id="2147483699" r:id="rId39"/>
    <p:sldLayoutId id="2147483700" r:id="rId40"/>
    <p:sldLayoutId id="2147483701" r:id="rId41"/>
    <p:sldLayoutId id="2147483702" r:id="rId42"/>
    <p:sldLayoutId id="2147483703" r:id="rId43"/>
    <p:sldLayoutId id="2147483704" r:id="rId44"/>
    <p:sldLayoutId id="2147483705" r:id="rId45"/>
    <p:sldLayoutId id="2147483706" r:id="rId46"/>
    <p:sldLayoutId id="2147483707" r:id="rId47"/>
    <p:sldLayoutId id="2147483708" r:id="rId48"/>
    <p:sldLayoutId id="2147483709" r:id="rId49"/>
    <p:sldLayoutId id="2147483710" r:id="rId50"/>
    <p:sldLayoutId id="2147483711" r:id="rId51"/>
    <p:sldLayoutId id="2147483712" r:id="rId52"/>
    <p:sldLayoutId id="2147483713" r:id="rId53"/>
    <p:sldLayoutId id="2147483714" r:id="rId54"/>
    <p:sldLayoutId id="2147483715" r:id="rId55"/>
    <p:sldLayoutId id="2147483716" r:id="rId56"/>
    <p:sldLayoutId id="2147483717" r:id="rId57"/>
    <p:sldLayoutId id="2147483718" r:id="rId58"/>
    <p:sldLayoutId id="2147483719" r:id="rId59"/>
    <p:sldLayoutId id="2147483720" r:id="rId60"/>
    <p:sldLayoutId id="2147483721" r:id="rId61"/>
    <p:sldLayoutId id="2147483722" r:id="rId62"/>
    <p:sldLayoutId id="2147483723" r:id="rId63"/>
    <p:sldLayoutId id="2147483724" r:id="rId64"/>
    <p:sldLayoutId id="2147483725" r:id="rId65"/>
    <p:sldLayoutId id="2147483726" r:id="rId66"/>
    <p:sldLayoutId id="2147483727" r:id="rId67"/>
    <p:sldLayoutId id="2147483728" r:id="rId68"/>
    <p:sldLayoutId id="2147483729" r:id="rId69"/>
    <p:sldLayoutId id="2147483734" r:id="rId70"/>
    <p:sldLayoutId id="2147483735" r:id="rId71"/>
    <p:sldLayoutId id="2147483730" r:id="rId72"/>
    <p:sldLayoutId id="2147483731" r:id="rId73"/>
    <p:sldLayoutId id="2147483732" r:id="rId74"/>
    <p:sldLayoutId id="2147483733" r:id="rId75"/>
  </p:sldLayoutIdLst>
  <p:hf hdr="0" ftr="0" dt="0"/>
  <p:txStyles>
    <p:titleStyle>
      <a:lvl1pPr algn="l" defTabSz="914400" rtl="0" eaLnBrk="1" latinLnBrk="0" hangingPunct="1">
        <a:lnSpc>
          <a:spcPct val="90000"/>
        </a:lnSpc>
        <a:spcBef>
          <a:spcPct val="0"/>
        </a:spcBef>
        <a:buNone/>
        <a:defRPr sz="3200" b="1" kern="1200" spc="-50" baseline="0">
          <a:solidFill>
            <a:schemeClr val="tx1"/>
          </a:solidFill>
          <a:latin typeface="+mj-lt"/>
          <a:ea typeface="+mj-ea"/>
          <a:cs typeface="+mj-cs"/>
        </a:defRPr>
      </a:lvl1pPr>
    </p:titleStyle>
    <p:bodyStyle>
      <a:lvl1pPr marL="0" indent="0" algn="l" defTabSz="914400" rtl="0" eaLnBrk="1" latinLnBrk="0" hangingPunct="1">
        <a:lnSpc>
          <a:spcPct val="100000"/>
        </a:lnSpc>
        <a:spcBef>
          <a:spcPts val="0"/>
        </a:spcBef>
        <a:spcAft>
          <a:spcPts val="600"/>
        </a:spcAft>
        <a:buFont typeface="Arial" panose="020B0604020202020204" pitchFamily="34" charset="0"/>
        <a:buNone/>
        <a:defRPr sz="1800" kern="1200">
          <a:solidFill>
            <a:srgbClr val="272524"/>
          </a:solidFill>
          <a:latin typeface="+mn-lt"/>
          <a:ea typeface="+mn-ea"/>
          <a:cs typeface="+mn-cs"/>
        </a:defRPr>
      </a:lvl1pPr>
      <a:lvl2pPr marL="228600" indent="-228600" algn="l" defTabSz="914400" rtl="0" eaLnBrk="1" latinLnBrk="0" hangingPunct="1">
        <a:lnSpc>
          <a:spcPct val="100000"/>
        </a:lnSpc>
        <a:spcBef>
          <a:spcPts val="0"/>
        </a:spcBef>
        <a:spcAft>
          <a:spcPts val="600"/>
        </a:spcAft>
        <a:buFont typeface="Arial" panose="020B0604020202020204" pitchFamily="34" charset="0"/>
        <a:buChar char="•"/>
        <a:tabLst/>
        <a:defRPr sz="1800" kern="1200">
          <a:solidFill>
            <a:srgbClr val="272524"/>
          </a:solidFill>
          <a:latin typeface="+mn-lt"/>
          <a:ea typeface="+mn-ea"/>
          <a:cs typeface="+mn-cs"/>
        </a:defRPr>
      </a:lvl2pPr>
      <a:lvl3pPr marL="457200" indent="-228600" algn="l" defTabSz="914400" rtl="0" eaLnBrk="1" latinLnBrk="0" hangingPunct="1">
        <a:lnSpc>
          <a:spcPct val="100000"/>
        </a:lnSpc>
        <a:spcBef>
          <a:spcPts val="0"/>
        </a:spcBef>
        <a:spcAft>
          <a:spcPts val="600"/>
        </a:spcAft>
        <a:buFont typeface="System Font Regular"/>
        <a:buChar char="–"/>
        <a:tabLst/>
        <a:defRPr sz="1800" kern="1200">
          <a:solidFill>
            <a:srgbClr val="272524"/>
          </a:solidFill>
          <a:latin typeface="+mn-lt"/>
          <a:ea typeface="+mn-ea"/>
          <a:cs typeface="+mn-cs"/>
        </a:defRPr>
      </a:lvl3pPr>
      <a:lvl4pPr marL="685800" indent="-228600" algn="l" defTabSz="914400" rtl="0" eaLnBrk="1" latinLnBrk="0" hangingPunct="1">
        <a:lnSpc>
          <a:spcPct val="100000"/>
        </a:lnSpc>
        <a:spcBef>
          <a:spcPts val="0"/>
        </a:spcBef>
        <a:spcAft>
          <a:spcPts val="600"/>
        </a:spcAft>
        <a:buFont typeface="Arial" panose="020B0604020202020204" pitchFamily="34" charset="0"/>
        <a:buChar char="•"/>
        <a:tabLst/>
        <a:defRPr sz="1800" kern="1200">
          <a:solidFill>
            <a:srgbClr val="272524"/>
          </a:solidFill>
          <a:latin typeface="+mn-lt"/>
          <a:ea typeface="+mn-ea"/>
          <a:cs typeface="+mn-cs"/>
        </a:defRPr>
      </a:lvl4pPr>
      <a:lvl5pPr marL="914400" indent="-228600" algn="l" defTabSz="914400" rtl="0" eaLnBrk="1" latinLnBrk="0" hangingPunct="1">
        <a:lnSpc>
          <a:spcPct val="100000"/>
        </a:lnSpc>
        <a:spcBef>
          <a:spcPts val="0"/>
        </a:spcBef>
        <a:spcAft>
          <a:spcPts val="600"/>
        </a:spcAft>
        <a:buFont typeface="System Font Regular"/>
        <a:buChar char="–"/>
        <a:tabLst/>
        <a:defRPr sz="1800" kern="1200">
          <a:solidFill>
            <a:srgbClr val="272524"/>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88">
          <p15:clr>
            <a:srgbClr val="F26B43"/>
          </p15:clr>
        </p15:guide>
        <p15:guide id="2" pos="318">
          <p15:clr>
            <a:srgbClr val="F26B43"/>
          </p15:clr>
        </p15:guide>
        <p15:guide id="3" pos="7370">
          <p15:clr>
            <a:srgbClr val="F26B43"/>
          </p15:clr>
        </p15:guide>
        <p15:guide id="4" orient="horz" pos="4170">
          <p15:clr>
            <a:srgbClr val="F26B43"/>
          </p15:clr>
        </p15:guide>
        <p15:guide id="5" orient="horz" pos="864">
          <p15:clr>
            <a:srgbClr val="F26B43"/>
          </p15:clr>
        </p15:guide>
        <p15:guide id="6" orient="horz" pos="1070">
          <p15:clr>
            <a:srgbClr val="F26B43"/>
          </p15:clr>
        </p15:guide>
        <p15:guide id="7" orient="horz" pos="3846">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34.svg"/><Relationship Id="rId1" Type="http://schemas.openxmlformats.org/officeDocument/2006/relationships/slideLayout" Target="../slideLayouts/slideLayout1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2" Type="http://schemas.openxmlformats.org/officeDocument/2006/relationships/image" Target="../media/image35.svg"/><Relationship Id="rId1" Type="http://schemas.openxmlformats.org/officeDocument/2006/relationships/slideLayout" Target="../slideLayouts/slideLayout45.xml"/></Relationships>
</file>

<file path=ppt/slides/_rels/slide2.xml.rels><?xml version="1.0" encoding="UTF-8" standalone="yes"?>
<Relationships xmlns="http://schemas.openxmlformats.org/package/2006/relationships"><Relationship Id="rId2" Type="http://schemas.openxmlformats.org/officeDocument/2006/relationships/image" Target="../media/image29.svg"/><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3" Type="http://schemas.openxmlformats.org/officeDocument/2006/relationships/image" Target="../media/image30.svg"/><Relationship Id="rId2" Type="http://schemas.openxmlformats.org/officeDocument/2006/relationships/notesSlide" Target="../notesSlides/notesSlide2.xml"/><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2.xml"/></Relationships>
</file>

<file path=ppt/slides/_rels/slide5.xml.rels><?xml version="1.0" encoding="UTF-8" standalone="yes"?>
<Relationships xmlns="http://schemas.openxmlformats.org/package/2006/relationships"><Relationship Id="rId2" Type="http://schemas.openxmlformats.org/officeDocument/2006/relationships/image" Target="../media/image31.svg"/><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2" Type="http://schemas.openxmlformats.org/officeDocument/2006/relationships/image" Target="../media/image32.svg"/><Relationship Id="rId1" Type="http://schemas.openxmlformats.org/officeDocument/2006/relationships/slideLayout" Target="../slideLayouts/slideLayout16.xml"/></Relationships>
</file>

<file path=ppt/slides/_rels/slide7.xml.rels><?xml version="1.0" encoding="UTF-8" standalone="yes"?>
<Relationships xmlns="http://schemas.openxmlformats.org/package/2006/relationships"><Relationship Id="rId2" Type="http://schemas.openxmlformats.org/officeDocument/2006/relationships/image" Target="../media/image33.svg"/><Relationship Id="rId1" Type="http://schemas.openxmlformats.org/officeDocument/2006/relationships/slideLayout" Target="../slideLayouts/slideLayout2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Person wearing a stethoscope around the neck">
            <a:extLst>
              <a:ext uri="{FF2B5EF4-FFF2-40B4-BE49-F238E27FC236}">
                <a16:creationId xmlns:a16="http://schemas.microsoft.com/office/drawing/2014/main" id="{A9ADAD22-1455-2209-BFE3-5E64FD4A3698}"/>
              </a:ext>
            </a:extLst>
          </p:cNvPr>
          <p:cNvPicPr>
            <a:picLocks noGrp="1" noChangeAspect="1"/>
          </p:cNvPicPr>
          <p:nvPr>
            <p:ph type="pic" sz="quarter" idx="11"/>
          </p:nvPr>
        </p:nvPicPr>
        <p:blipFill>
          <a:blip r:embed="rId3"/>
          <a:srcRect l="20334" r="20332" b="-1"/>
          <a:stretch>
            <a:fillRect/>
          </a:stretch>
        </p:blipFill>
        <p:spPr>
          <a:xfrm>
            <a:off x="5145741" y="10"/>
            <a:ext cx="6096000" cy="6857990"/>
          </a:xfrm>
          <a:noFill/>
        </p:spPr>
      </p:pic>
      <p:sp>
        <p:nvSpPr>
          <p:cNvPr id="3" name="Title 2">
            <a:extLst>
              <a:ext uri="{FF2B5EF4-FFF2-40B4-BE49-F238E27FC236}">
                <a16:creationId xmlns:a16="http://schemas.microsoft.com/office/drawing/2014/main" id="{54FB6689-8D21-FD8E-A8C0-1593C84081D9}"/>
              </a:ext>
            </a:extLst>
          </p:cNvPr>
          <p:cNvSpPr>
            <a:spLocks noGrp="1"/>
          </p:cNvSpPr>
          <p:nvPr>
            <p:ph type="ctrTitle"/>
          </p:nvPr>
        </p:nvSpPr>
        <p:spPr>
          <a:xfrm>
            <a:off x="504826" y="1920240"/>
            <a:ext cx="5131970" cy="1508760"/>
          </a:xfrm>
        </p:spPr>
        <p:txBody>
          <a:bodyPr anchor="t">
            <a:normAutofit/>
          </a:bodyPr>
          <a:lstStyle/>
          <a:p>
            <a:r>
              <a:rPr lang="en-US" sz="4400"/>
              <a:t>Presenting Yourself as an Investigator</a:t>
            </a:r>
          </a:p>
        </p:txBody>
      </p:sp>
      <p:sp>
        <p:nvSpPr>
          <p:cNvPr id="4" name="Text Placeholder 3">
            <a:extLst>
              <a:ext uri="{FF2B5EF4-FFF2-40B4-BE49-F238E27FC236}">
                <a16:creationId xmlns:a16="http://schemas.microsoft.com/office/drawing/2014/main" id="{FF3F3C66-9D1D-E8AD-3D46-61FE833472E9}"/>
              </a:ext>
            </a:extLst>
          </p:cNvPr>
          <p:cNvSpPr>
            <a:spLocks noGrp="1"/>
          </p:cNvSpPr>
          <p:nvPr>
            <p:ph type="body" sz="quarter" idx="12"/>
          </p:nvPr>
        </p:nvSpPr>
        <p:spPr>
          <a:xfrm>
            <a:off x="504825" y="4389120"/>
            <a:ext cx="3505201" cy="457200"/>
          </a:xfrm>
        </p:spPr>
        <p:txBody>
          <a:bodyPr>
            <a:normAutofit/>
          </a:bodyPr>
          <a:lstStyle/>
          <a:p>
            <a:r>
              <a:rPr lang="en-US" dirty="0"/>
              <a:t>August 5, 2026</a:t>
            </a:r>
          </a:p>
        </p:txBody>
      </p:sp>
      <p:sp>
        <p:nvSpPr>
          <p:cNvPr id="5" name="Text Placeholder 4">
            <a:extLst>
              <a:ext uri="{FF2B5EF4-FFF2-40B4-BE49-F238E27FC236}">
                <a16:creationId xmlns:a16="http://schemas.microsoft.com/office/drawing/2014/main" id="{F556E00E-C69E-C14F-6289-1B2C628C967B}"/>
              </a:ext>
            </a:extLst>
          </p:cNvPr>
          <p:cNvSpPr>
            <a:spLocks noGrp="1"/>
          </p:cNvSpPr>
          <p:nvPr>
            <p:ph type="body" sz="quarter" idx="13"/>
          </p:nvPr>
        </p:nvSpPr>
        <p:spPr>
          <a:xfrm>
            <a:off x="504823" y="3566160"/>
            <a:ext cx="5131971" cy="549249"/>
          </a:xfrm>
        </p:spPr>
        <p:txBody>
          <a:bodyPr>
            <a:normAutofit/>
          </a:bodyPr>
          <a:lstStyle/>
          <a:p>
            <a:r>
              <a:rPr lang="en-US" dirty="0"/>
              <a:t>Kristen Fessele, PhD, RN</a:t>
            </a:r>
          </a:p>
        </p:txBody>
      </p:sp>
      <p:sp>
        <p:nvSpPr>
          <p:cNvPr id="12" name="Slide Number Placeholder 5">
            <a:extLst>
              <a:ext uri="{FF2B5EF4-FFF2-40B4-BE49-F238E27FC236}">
                <a16:creationId xmlns:a16="http://schemas.microsoft.com/office/drawing/2014/main" id="{1855F7BF-7DF8-B663-0856-012B87DFAB6C}"/>
              </a:ext>
            </a:extLst>
          </p:cNvPr>
          <p:cNvSpPr>
            <a:spLocks noGrp="1"/>
          </p:cNvSpPr>
          <p:nvPr>
            <p:ph type="sldNum" sz="quarter" idx="14"/>
          </p:nvPr>
        </p:nvSpPr>
        <p:spPr>
          <a:xfrm>
            <a:off x="11241741" y="6378130"/>
            <a:ext cx="454745" cy="245223"/>
          </a:xfrm>
        </p:spPr>
        <p:txBody>
          <a:bodyPr/>
          <a:lstStyle/>
          <a:p>
            <a:pPr>
              <a:spcAft>
                <a:spcPts val="600"/>
              </a:spcAft>
            </a:pPr>
            <a:fld id="{523A240F-EAFE-E84F-B44C-6D7A08E0E409}" type="slidenum">
              <a:rPr lang="en-US" smtClean="0"/>
              <a:pPr>
                <a:spcAft>
                  <a:spcPts val="600"/>
                </a:spcAft>
              </a:pPr>
              <a:t>1</a:t>
            </a:fld>
            <a:endParaRPr lang="en-US"/>
          </a:p>
        </p:txBody>
      </p:sp>
    </p:spTree>
    <p:extLst>
      <p:ext uri="{BB962C8B-B14F-4D97-AF65-F5344CB8AC3E}">
        <p14:creationId xmlns:p14="http://schemas.microsoft.com/office/powerpoint/2010/main" val="41318229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AA8B205-D10E-A7BD-6674-03FA5DD1A185}"/>
              </a:ext>
            </a:extLst>
          </p:cNvPr>
          <p:cNvSpPr>
            <a:spLocks noGrp="1"/>
          </p:cNvSpPr>
          <p:nvPr>
            <p:ph type="sldNum" sz="quarter" idx="11"/>
          </p:nvPr>
        </p:nvSpPr>
        <p:spPr>
          <a:xfrm>
            <a:off x="11241741" y="6378130"/>
            <a:ext cx="454745" cy="245223"/>
          </a:xfrm>
        </p:spPr>
        <p:txBody>
          <a:bodyPr anchor="b">
            <a:normAutofit/>
          </a:bodyPr>
          <a:lstStyle/>
          <a:p>
            <a:pPr>
              <a:spcAft>
                <a:spcPts val="600"/>
              </a:spcAft>
            </a:pPr>
            <a:fld id="{523A240F-EAFE-E84F-B44C-6D7A08E0E409}" type="slidenum">
              <a:rPr lang="en-US" smtClean="0"/>
              <a:pPr>
                <a:spcAft>
                  <a:spcPts val="600"/>
                </a:spcAft>
              </a:pPr>
              <a:t>10</a:t>
            </a:fld>
            <a:endParaRPr lang="en-US"/>
          </a:p>
        </p:txBody>
      </p:sp>
      <p:sp>
        <p:nvSpPr>
          <p:cNvPr id="15" name="Text Placeholder 2">
            <a:extLst>
              <a:ext uri="{FF2B5EF4-FFF2-40B4-BE49-F238E27FC236}">
                <a16:creationId xmlns:a16="http://schemas.microsoft.com/office/drawing/2014/main" id="{C2B507F4-80C1-47D9-69D7-182B216F629F}"/>
              </a:ext>
            </a:extLst>
          </p:cNvPr>
          <p:cNvSpPr>
            <a:spLocks noGrp="1"/>
          </p:cNvSpPr>
          <p:nvPr>
            <p:ph type="body" sz="half" idx="12"/>
          </p:nvPr>
        </p:nvSpPr>
        <p:spPr>
          <a:xfrm>
            <a:off x="512064" y="6126480"/>
            <a:ext cx="4434840" cy="245223"/>
          </a:xfrm>
        </p:spPr>
        <p:txBody>
          <a:bodyPr/>
          <a:lstStyle/>
          <a:p>
            <a:endParaRPr lang="en-US"/>
          </a:p>
        </p:txBody>
      </p:sp>
      <p:sp>
        <p:nvSpPr>
          <p:cNvPr id="7" name="Title 6">
            <a:extLst>
              <a:ext uri="{FF2B5EF4-FFF2-40B4-BE49-F238E27FC236}">
                <a16:creationId xmlns:a16="http://schemas.microsoft.com/office/drawing/2014/main" id="{24CBE476-0C1F-8FF5-272C-06EE2C0EF2DD}"/>
              </a:ext>
            </a:extLst>
          </p:cNvPr>
          <p:cNvSpPr>
            <a:spLocks noGrp="1"/>
          </p:cNvSpPr>
          <p:nvPr>
            <p:ph type="title"/>
          </p:nvPr>
        </p:nvSpPr>
        <p:spPr>
          <a:xfrm>
            <a:off x="512063" y="457201"/>
            <a:ext cx="11184423" cy="914400"/>
          </a:xfrm>
        </p:spPr>
        <p:txBody>
          <a:bodyPr anchor="t">
            <a:normAutofit/>
          </a:bodyPr>
          <a:lstStyle/>
          <a:p>
            <a:r>
              <a:rPr lang="en-US" dirty="0"/>
              <a:t>Emphasize team science</a:t>
            </a:r>
          </a:p>
        </p:txBody>
      </p:sp>
      <p:sp>
        <p:nvSpPr>
          <p:cNvPr id="8" name="Content Placeholder 7">
            <a:extLst>
              <a:ext uri="{FF2B5EF4-FFF2-40B4-BE49-F238E27FC236}">
                <a16:creationId xmlns:a16="http://schemas.microsoft.com/office/drawing/2014/main" id="{4906717C-FF48-AAB0-766D-BA4275F9B9AD}"/>
              </a:ext>
            </a:extLst>
          </p:cNvPr>
          <p:cNvSpPr>
            <a:spLocks noGrp="1"/>
          </p:cNvSpPr>
          <p:nvPr>
            <p:ph sz="half" idx="1"/>
          </p:nvPr>
        </p:nvSpPr>
        <p:spPr>
          <a:xfrm>
            <a:off x="512063" y="1698625"/>
            <a:ext cx="5350855" cy="4406900"/>
          </a:xfrm>
        </p:spPr>
        <p:txBody>
          <a:bodyPr>
            <a:normAutofit/>
          </a:bodyPr>
          <a:lstStyle/>
          <a:p>
            <a:pPr algn="ctr"/>
            <a:r>
              <a:rPr lang="en-US" sz="2800" dirty="0">
                <a:solidFill>
                  <a:schemeClr val="accent2"/>
                </a:solidFill>
              </a:rPr>
              <a:t>"Although I have limited experience with genomic analyses, this project includes collaboration with Dr. X, who has led multiple sequencing studies, while I contribute expertise in patient recruitment and clinical implementation."</a:t>
            </a:r>
          </a:p>
        </p:txBody>
      </p:sp>
      <p:pic>
        <p:nvPicPr>
          <p:cNvPr id="10" name="Picture 59">
            <a:extLst>
              <a:ext uri="{FF2B5EF4-FFF2-40B4-BE49-F238E27FC236}">
                <a16:creationId xmlns:a16="http://schemas.microsoft.com/office/drawing/2014/main" id="{901896FE-6C5B-ABB0-A7B0-52168E6BF29B}"/>
              </a:ext>
            </a:extLst>
          </p:cNvPr>
          <p:cNvPicPr>
            <a:picLocks noChangeAspect="1"/>
          </p:cNvPicPr>
          <p:nvPr/>
        </p:nvPicPr>
        <p:blipFill>
          <a:blip>
            <a:extLst>
              <a:ext uri="{96DAC541-7B7A-43D3-8B79-37D633B846F1}">
                <asvg:svgBlip xmlns:asvg="http://schemas.microsoft.com/office/drawing/2016/SVG/main" r:embed="rId2"/>
              </a:ext>
            </a:extLst>
          </a:blip>
          <a:stretch/>
        </p:blipFill>
        <p:spPr>
          <a:xfrm>
            <a:off x="6820996" y="1698625"/>
            <a:ext cx="4406900" cy="4406900"/>
          </a:xfrm>
          <a:prstGeom prst="rect">
            <a:avLst/>
          </a:prstGeom>
        </p:spPr>
      </p:pic>
    </p:spTree>
    <p:extLst>
      <p:ext uri="{BB962C8B-B14F-4D97-AF65-F5344CB8AC3E}">
        <p14:creationId xmlns:p14="http://schemas.microsoft.com/office/powerpoint/2010/main" val="36676443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1976458-7A8A-2977-1D20-DA8992A2BE30}"/>
              </a:ext>
            </a:extLst>
          </p:cNvPr>
          <p:cNvSpPr>
            <a:spLocks noGrp="1"/>
          </p:cNvSpPr>
          <p:nvPr>
            <p:ph type="sldNum" sz="quarter" idx="11"/>
          </p:nvPr>
        </p:nvSpPr>
        <p:spPr/>
        <p:txBody>
          <a:bodyPr/>
          <a:lstStyle/>
          <a:p>
            <a:fld id="{523A240F-EAFE-E84F-B44C-6D7A08E0E409}" type="slidenum">
              <a:rPr lang="en-US" smtClean="0"/>
              <a:t>11</a:t>
            </a:fld>
            <a:endParaRPr lang="en-US"/>
          </a:p>
        </p:txBody>
      </p:sp>
      <p:sp>
        <p:nvSpPr>
          <p:cNvPr id="3" name="Text Placeholder 2">
            <a:extLst>
              <a:ext uri="{FF2B5EF4-FFF2-40B4-BE49-F238E27FC236}">
                <a16:creationId xmlns:a16="http://schemas.microsoft.com/office/drawing/2014/main" id="{CD2A13CA-9A9F-DF99-273F-49FDD54A2C82}"/>
              </a:ext>
            </a:extLst>
          </p:cNvPr>
          <p:cNvSpPr>
            <a:spLocks noGrp="1"/>
          </p:cNvSpPr>
          <p:nvPr>
            <p:ph type="body" sz="half" idx="2"/>
          </p:nvPr>
        </p:nvSpPr>
        <p:spPr/>
        <p:txBody>
          <a:bodyPr/>
          <a:lstStyle/>
          <a:p>
            <a:endParaRPr lang="en-US"/>
          </a:p>
        </p:txBody>
      </p:sp>
      <p:sp>
        <p:nvSpPr>
          <p:cNvPr id="4" name="Title 3">
            <a:extLst>
              <a:ext uri="{FF2B5EF4-FFF2-40B4-BE49-F238E27FC236}">
                <a16:creationId xmlns:a16="http://schemas.microsoft.com/office/drawing/2014/main" id="{058C8867-927A-2D62-528A-17B3A471B82B}"/>
              </a:ext>
            </a:extLst>
          </p:cNvPr>
          <p:cNvSpPr>
            <a:spLocks noGrp="1"/>
          </p:cNvSpPr>
          <p:nvPr>
            <p:ph type="title"/>
          </p:nvPr>
        </p:nvSpPr>
        <p:spPr/>
        <p:txBody>
          <a:bodyPr/>
          <a:lstStyle/>
          <a:p>
            <a:r>
              <a:rPr lang="en-US" dirty="0"/>
              <a:t>Let’s look at 2 examples</a:t>
            </a:r>
          </a:p>
        </p:txBody>
      </p:sp>
      <p:sp>
        <p:nvSpPr>
          <p:cNvPr id="5" name="Content Placeholder 4">
            <a:extLst>
              <a:ext uri="{FF2B5EF4-FFF2-40B4-BE49-F238E27FC236}">
                <a16:creationId xmlns:a16="http://schemas.microsoft.com/office/drawing/2014/main" id="{5B325E54-91AD-1B54-358B-F9923E28A095}"/>
              </a:ext>
            </a:extLst>
          </p:cNvPr>
          <p:cNvSpPr>
            <a:spLocks noGrp="1"/>
          </p:cNvSpPr>
          <p:nvPr>
            <p:ph idx="1"/>
          </p:nvPr>
        </p:nvSpPr>
        <p:spPr/>
        <p:txBody>
          <a:bodyPr/>
          <a:lstStyle/>
          <a:p>
            <a:r>
              <a:rPr lang="en-US" b="1" dirty="0"/>
              <a:t>Personal Statement (Version A)</a:t>
            </a:r>
            <a:endParaRPr lang="en-US" dirty="0"/>
          </a:p>
          <a:p>
            <a:r>
              <a:rPr lang="en-US" dirty="0"/>
              <a:t>I am a medical oncologist at </a:t>
            </a:r>
            <a:r>
              <a:rPr lang="en-US" dirty="0" err="1"/>
              <a:t>Muhimbili</a:t>
            </a:r>
            <a:r>
              <a:rPr lang="en-US" dirty="0"/>
              <a:t> National Hospital with seven years of clinical experience treating patients with cancer. I graduated from medical school in 2014 and completed residency training in internal medicine before specializing in medical oncology. During my career, I have participated in several research projects and attended workshops on research methodology, epidemiology, and Good Clinical Practice. I have published five peer-reviewed papers and presented abstracts at national and international conferences. I am also involved in teaching medical students and residents.</a:t>
            </a:r>
          </a:p>
          <a:p>
            <a:r>
              <a:rPr lang="en-US" dirty="0"/>
              <a:t>My research interests include cervical cancer, breast cancer, and implementation science. I have collaborated with investigators from several institutions and hope to continue building my research career. This grant will provide an opportunity to gain additional research experience and contribute to improving cancer care in Tanzania.</a:t>
            </a:r>
          </a:p>
          <a:p>
            <a:endParaRPr lang="en-US" dirty="0"/>
          </a:p>
        </p:txBody>
      </p:sp>
    </p:spTree>
    <p:extLst>
      <p:ext uri="{BB962C8B-B14F-4D97-AF65-F5344CB8AC3E}">
        <p14:creationId xmlns:p14="http://schemas.microsoft.com/office/powerpoint/2010/main" val="25185091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F4806D4-0943-D45B-F920-7ECEC3A7D2F5}"/>
              </a:ext>
            </a:extLst>
          </p:cNvPr>
          <p:cNvSpPr>
            <a:spLocks noGrp="1"/>
          </p:cNvSpPr>
          <p:nvPr>
            <p:ph type="sldNum" sz="quarter" idx="11"/>
          </p:nvPr>
        </p:nvSpPr>
        <p:spPr/>
        <p:txBody>
          <a:bodyPr/>
          <a:lstStyle/>
          <a:p>
            <a:fld id="{523A240F-EAFE-E84F-B44C-6D7A08E0E409}" type="slidenum">
              <a:rPr lang="en-US" smtClean="0"/>
              <a:t>12</a:t>
            </a:fld>
            <a:endParaRPr lang="en-US"/>
          </a:p>
        </p:txBody>
      </p:sp>
      <p:sp>
        <p:nvSpPr>
          <p:cNvPr id="3" name="Text Placeholder 2">
            <a:extLst>
              <a:ext uri="{FF2B5EF4-FFF2-40B4-BE49-F238E27FC236}">
                <a16:creationId xmlns:a16="http://schemas.microsoft.com/office/drawing/2014/main" id="{A14BCA2D-A435-E516-1800-49EEDC225377}"/>
              </a:ext>
            </a:extLst>
          </p:cNvPr>
          <p:cNvSpPr>
            <a:spLocks noGrp="1"/>
          </p:cNvSpPr>
          <p:nvPr>
            <p:ph type="body" sz="half" idx="2"/>
          </p:nvPr>
        </p:nvSpPr>
        <p:spPr/>
        <p:txBody>
          <a:bodyPr/>
          <a:lstStyle/>
          <a:p>
            <a:endParaRPr lang="en-US"/>
          </a:p>
        </p:txBody>
      </p:sp>
      <p:sp>
        <p:nvSpPr>
          <p:cNvPr id="4" name="Title 3">
            <a:extLst>
              <a:ext uri="{FF2B5EF4-FFF2-40B4-BE49-F238E27FC236}">
                <a16:creationId xmlns:a16="http://schemas.microsoft.com/office/drawing/2014/main" id="{8090AABD-C38A-485A-85DD-8135C67B8044}"/>
              </a:ext>
            </a:extLst>
          </p:cNvPr>
          <p:cNvSpPr>
            <a:spLocks noGrp="1"/>
          </p:cNvSpPr>
          <p:nvPr>
            <p:ph type="title"/>
          </p:nvPr>
        </p:nvSpPr>
        <p:spPr/>
        <p:txBody>
          <a:bodyPr/>
          <a:lstStyle/>
          <a:p>
            <a:r>
              <a:rPr lang="en-US" dirty="0"/>
              <a:t>Why reviewers may rate this lower</a:t>
            </a:r>
            <a:br>
              <a:rPr lang="en-US" dirty="0"/>
            </a:br>
            <a:endParaRPr lang="en-US" dirty="0"/>
          </a:p>
        </p:txBody>
      </p:sp>
      <p:sp>
        <p:nvSpPr>
          <p:cNvPr id="5" name="Content Placeholder 4">
            <a:extLst>
              <a:ext uri="{FF2B5EF4-FFF2-40B4-BE49-F238E27FC236}">
                <a16:creationId xmlns:a16="http://schemas.microsoft.com/office/drawing/2014/main" id="{1BD7116A-46DC-5FA2-E631-702E923BF116}"/>
              </a:ext>
            </a:extLst>
          </p:cNvPr>
          <p:cNvSpPr>
            <a:spLocks noGrp="1"/>
          </p:cNvSpPr>
          <p:nvPr>
            <p:ph idx="1"/>
          </p:nvPr>
        </p:nvSpPr>
        <p:spPr/>
        <p:txBody>
          <a:bodyPr/>
          <a:lstStyle/>
          <a:p>
            <a:pPr marL="285750" indent="-285750">
              <a:buFont typeface="Arial" panose="020B0604020202020204" pitchFamily="34" charset="0"/>
              <a:buChar char="•"/>
            </a:pPr>
            <a:r>
              <a:rPr lang="en-US" sz="3200" dirty="0"/>
              <a:t>Reads like an expanded CV. </a:t>
            </a:r>
          </a:p>
          <a:p>
            <a:pPr marL="285750" indent="-285750">
              <a:buFont typeface="Arial" panose="020B0604020202020204" pitchFamily="34" charset="0"/>
              <a:buChar char="•"/>
            </a:pPr>
            <a:r>
              <a:rPr lang="en-US" sz="3200" dirty="0"/>
              <a:t>Provides almost no evidence that the applicant is prepared for </a:t>
            </a:r>
            <a:r>
              <a:rPr lang="en-US" sz="3200" b="1" dirty="0"/>
              <a:t>this specific study</a:t>
            </a:r>
            <a:r>
              <a:rPr lang="en-US" sz="3200" dirty="0"/>
              <a:t>. </a:t>
            </a:r>
          </a:p>
          <a:p>
            <a:pPr marL="285750" indent="-285750">
              <a:buFont typeface="Arial" panose="020B0604020202020204" pitchFamily="34" charset="0"/>
              <a:buChar char="•"/>
            </a:pPr>
            <a:r>
              <a:rPr lang="en-US" sz="3200" dirty="0"/>
              <a:t>Does not explain the applicant's role in prior work. </a:t>
            </a:r>
          </a:p>
          <a:p>
            <a:pPr marL="285750" indent="-285750">
              <a:buFont typeface="Arial" panose="020B0604020202020204" pitchFamily="34" charset="0"/>
              <a:buChar char="•"/>
            </a:pPr>
            <a:r>
              <a:rPr lang="en-US" sz="3200" dirty="0"/>
              <a:t>Does not demonstrate a research trajectory. </a:t>
            </a:r>
          </a:p>
          <a:p>
            <a:pPr marL="285750" indent="-285750">
              <a:buFont typeface="Arial" panose="020B0604020202020204" pitchFamily="34" charset="0"/>
              <a:buChar char="•"/>
            </a:pPr>
            <a:r>
              <a:rPr lang="en-US" sz="3200" dirty="0"/>
              <a:t>Does not explain why this grant is the logical next step. </a:t>
            </a:r>
          </a:p>
          <a:p>
            <a:pPr marL="285750" indent="-285750">
              <a:buFont typeface="Arial" panose="020B0604020202020204" pitchFamily="34" charset="0"/>
              <a:buChar char="•"/>
            </a:pPr>
            <a:r>
              <a:rPr lang="en-US" sz="3200" dirty="0"/>
              <a:t>Does not explain how collaborators or mentors strengthen the application.</a:t>
            </a:r>
          </a:p>
          <a:p>
            <a:endParaRPr lang="en-US" dirty="0"/>
          </a:p>
        </p:txBody>
      </p:sp>
    </p:spTree>
    <p:extLst>
      <p:ext uri="{BB962C8B-B14F-4D97-AF65-F5344CB8AC3E}">
        <p14:creationId xmlns:p14="http://schemas.microsoft.com/office/powerpoint/2010/main" val="37339794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E728630-C7F9-3CC6-B1D7-562F7B06D833}"/>
              </a:ext>
            </a:extLst>
          </p:cNvPr>
          <p:cNvSpPr>
            <a:spLocks noGrp="1"/>
          </p:cNvSpPr>
          <p:nvPr>
            <p:ph type="sldNum" sz="quarter" idx="11"/>
          </p:nvPr>
        </p:nvSpPr>
        <p:spPr/>
        <p:txBody>
          <a:bodyPr/>
          <a:lstStyle/>
          <a:p>
            <a:fld id="{523A240F-EAFE-E84F-B44C-6D7A08E0E409}" type="slidenum">
              <a:rPr lang="en-US" smtClean="0"/>
              <a:t>13</a:t>
            </a:fld>
            <a:endParaRPr lang="en-US"/>
          </a:p>
        </p:txBody>
      </p:sp>
      <p:sp>
        <p:nvSpPr>
          <p:cNvPr id="4" name="Title 3">
            <a:extLst>
              <a:ext uri="{FF2B5EF4-FFF2-40B4-BE49-F238E27FC236}">
                <a16:creationId xmlns:a16="http://schemas.microsoft.com/office/drawing/2014/main" id="{26FE74FA-04B3-6A59-EB78-E8228E06C415}"/>
              </a:ext>
            </a:extLst>
          </p:cNvPr>
          <p:cNvSpPr>
            <a:spLocks noGrp="1"/>
          </p:cNvSpPr>
          <p:nvPr>
            <p:ph type="title"/>
          </p:nvPr>
        </p:nvSpPr>
        <p:spPr>
          <a:xfrm>
            <a:off x="503788" y="234647"/>
            <a:ext cx="11184423" cy="914400"/>
          </a:xfrm>
        </p:spPr>
        <p:txBody>
          <a:bodyPr/>
          <a:lstStyle/>
          <a:p>
            <a:r>
              <a:rPr lang="en-US" dirty="0"/>
              <a:t>Personal Statement (Version B)</a:t>
            </a:r>
            <a:br>
              <a:rPr lang="en-US" dirty="0"/>
            </a:br>
            <a:endParaRPr lang="en-US" dirty="0"/>
          </a:p>
        </p:txBody>
      </p:sp>
      <p:sp>
        <p:nvSpPr>
          <p:cNvPr id="5" name="Content Placeholder 4">
            <a:extLst>
              <a:ext uri="{FF2B5EF4-FFF2-40B4-BE49-F238E27FC236}">
                <a16:creationId xmlns:a16="http://schemas.microsoft.com/office/drawing/2014/main" id="{7AED2059-DD24-EB09-D636-B3FA21343D4A}"/>
              </a:ext>
            </a:extLst>
          </p:cNvPr>
          <p:cNvSpPr>
            <a:spLocks noGrp="1"/>
          </p:cNvSpPr>
          <p:nvPr>
            <p:ph idx="1"/>
          </p:nvPr>
        </p:nvSpPr>
        <p:spPr>
          <a:xfrm>
            <a:off x="495514" y="914401"/>
            <a:ext cx="11184422" cy="4404741"/>
          </a:xfrm>
        </p:spPr>
        <p:txBody>
          <a:bodyPr/>
          <a:lstStyle/>
          <a:p>
            <a:r>
              <a:rPr lang="en-US" sz="2000" dirty="0"/>
              <a:t>As a medical oncologist at </a:t>
            </a:r>
            <a:r>
              <a:rPr lang="en-US" sz="2000" dirty="0" err="1"/>
              <a:t>Muhimbili</a:t>
            </a:r>
            <a:r>
              <a:rPr lang="en-US" sz="2000" dirty="0"/>
              <a:t> National Hospital, I care for women with advanced cervical cancer every week. Many of these cancers are preventable, yet delayed diagnosis remains common because screening services are not consistently accessible. </a:t>
            </a:r>
            <a:r>
              <a:rPr lang="en-US" sz="2000" dirty="0">
                <a:solidFill>
                  <a:schemeClr val="accent2"/>
                </a:solidFill>
              </a:rPr>
              <a:t>These clinical experiences motivated my research focus on improving early detection through implementation research</a:t>
            </a:r>
            <a:r>
              <a:rPr lang="en-US" sz="2000" dirty="0"/>
              <a:t>.</a:t>
            </a:r>
          </a:p>
          <a:p>
            <a:r>
              <a:rPr lang="en-US" sz="2000" dirty="0"/>
              <a:t>Over the past seven years, I have combined clinical practice with research in women's cancers, contributing to studies of cervical and breast cancer outcomes and </a:t>
            </a:r>
            <a:r>
              <a:rPr lang="en-US" sz="2000" dirty="0">
                <a:solidFill>
                  <a:schemeClr val="accent2"/>
                </a:solidFill>
              </a:rPr>
              <a:t>participating in multicenter collaborations that strengthened my skills in patient recruitment, study coordination, data management, and research ethics. My prior work has demonstrated my ability to conduct clinical research in resource-limited settings and to build productive collaborations across institutions.</a:t>
            </a:r>
          </a:p>
          <a:p>
            <a:r>
              <a:rPr lang="en-US" sz="2000" dirty="0"/>
              <a:t>The proposed project represents </a:t>
            </a:r>
            <a:r>
              <a:rPr lang="en-US" sz="2000" dirty="0">
                <a:solidFill>
                  <a:schemeClr val="accent2"/>
                </a:solidFill>
              </a:rPr>
              <a:t>the next step in my development as an independent investigator </a:t>
            </a:r>
            <a:r>
              <a:rPr lang="en-US" sz="2000" dirty="0"/>
              <a:t>by allowing me to lead an implementation study evaluating HPV self-sampling in Tanzanian health systems. While I bring extensive clinical expertise and experience engaging patients and health care providers, </a:t>
            </a:r>
            <a:r>
              <a:rPr lang="en-US" sz="2000" dirty="0">
                <a:solidFill>
                  <a:schemeClr val="accent2"/>
                </a:solidFill>
              </a:rPr>
              <a:t>the investigative team complements my skills through mentorship in implementation science, biostatistics, and health economics</a:t>
            </a:r>
            <a:r>
              <a:rPr lang="en-US" sz="2000" dirty="0"/>
              <a:t>. This combination of local clinical leadership, experienced mentorship, and strong institutional partnerships </a:t>
            </a:r>
            <a:r>
              <a:rPr lang="en-US" sz="2000" dirty="0">
                <a:solidFill>
                  <a:schemeClr val="accent2"/>
                </a:solidFill>
              </a:rPr>
              <a:t>provides an excellent environment for successfully completing the proposed research while building sustainable research capacity</a:t>
            </a:r>
            <a:r>
              <a:rPr lang="en-US" sz="2000" dirty="0"/>
              <a:t> in Tanzania.</a:t>
            </a:r>
          </a:p>
          <a:p>
            <a:endParaRPr lang="en-US" dirty="0"/>
          </a:p>
        </p:txBody>
      </p:sp>
    </p:spTree>
    <p:extLst>
      <p:ext uri="{BB962C8B-B14F-4D97-AF65-F5344CB8AC3E}">
        <p14:creationId xmlns:p14="http://schemas.microsoft.com/office/powerpoint/2010/main" val="204675608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7ECD132-1B79-6076-69F7-EBEB30B54041}"/>
              </a:ext>
            </a:extLst>
          </p:cNvPr>
          <p:cNvSpPr>
            <a:spLocks noGrp="1"/>
          </p:cNvSpPr>
          <p:nvPr>
            <p:ph type="sldNum" sz="quarter" idx="11"/>
          </p:nvPr>
        </p:nvSpPr>
        <p:spPr>
          <a:xfrm>
            <a:off x="11241741" y="6378130"/>
            <a:ext cx="454745" cy="245223"/>
          </a:xfrm>
        </p:spPr>
        <p:txBody>
          <a:bodyPr anchor="b">
            <a:normAutofit/>
          </a:bodyPr>
          <a:lstStyle/>
          <a:p>
            <a:pPr>
              <a:spcAft>
                <a:spcPts val="600"/>
              </a:spcAft>
            </a:pPr>
            <a:fld id="{523A240F-EAFE-E84F-B44C-6D7A08E0E409}" type="slidenum">
              <a:rPr lang="en-US" smtClean="0"/>
              <a:pPr>
                <a:spcAft>
                  <a:spcPts val="600"/>
                </a:spcAft>
              </a:pPr>
              <a:t>14</a:t>
            </a:fld>
            <a:endParaRPr lang="en-US"/>
          </a:p>
        </p:txBody>
      </p:sp>
      <p:sp>
        <p:nvSpPr>
          <p:cNvPr id="11" name="Text Placeholder 2">
            <a:extLst>
              <a:ext uri="{FF2B5EF4-FFF2-40B4-BE49-F238E27FC236}">
                <a16:creationId xmlns:a16="http://schemas.microsoft.com/office/drawing/2014/main" id="{1F83B3A6-A60B-E121-9461-54D169C13DE0}"/>
              </a:ext>
            </a:extLst>
          </p:cNvPr>
          <p:cNvSpPr>
            <a:spLocks noGrp="1"/>
          </p:cNvSpPr>
          <p:nvPr>
            <p:ph type="body" sz="half" idx="2"/>
          </p:nvPr>
        </p:nvSpPr>
        <p:spPr>
          <a:xfrm>
            <a:off x="512064" y="6126480"/>
            <a:ext cx="4434840" cy="245223"/>
          </a:xfrm>
        </p:spPr>
        <p:txBody>
          <a:bodyPr/>
          <a:lstStyle/>
          <a:p>
            <a:endParaRPr lang="en-US"/>
          </a:p>
        </p:txBody>
      </p:sp>
      <p:graphicFrame>
        <p:nvGraphicFramePr>
          <p:cNvPr id="6" name="Content Placeholder 5">
            <a:extLst>
              <a:ext uri="{FF2B5EF4-FFF2-40B4-BE49-F238E27FC236}">
                <a16:creationId xmlns:a16="http://schemas.microsoft.com/office/drawing/2014/main" id="{378A984A-7D35-A645-4CDC-2FE5943CAAC5}"/>
              </a:ext>
            </a:extLst>
          </p:cNvPr>
          <p:cNvGraphicFramePr>
            <a:graphicFrameLocks noGrp="1"/>
          </p:cNvGraphicFramePr>
          <p:nvPr>
            <p:ph idx="1"/>
            <p:extLst>
              <p:ext uri="{D42A27DB-BD31-4B8C-83A1-F6EECF244321}">
                <p14:modId xmlns:p14="http://schemas.microsoft.com/office/powerpoint/2010/main" val="1704623848"/>
              </p:ext>
            </p:extLst>
          </p:nvPr>
        </p:nvGraphicFramePr>
        <p:xfrm>
          <a:off x="512064" y="794084"/>
          <a:ext cx="11184423" cy="5075658"/>
        </p:xfrm>
        <a:graphic>
          <a:graphicData uri="http://schemas.openxmlformats.org/drawingml/2006/table">
            <a:tbl>
              <a:tblPr/>
              <a:tblGrid>
                <a:gridCol w="5104467">
                  <a:extLst>
                    <a:ext uri="{9D8B030D-6E8A-4147-A177-3AD203B41FA5}">
                      <a16:colId xmlns:a16="http://schemas.microsoft.com/office/drawing/2014/main" val="544171158"/>
                    </a:ext>
                  </a:extLst>
                </a:gridCol>
                <a:gridCol w="6079956">
                  <a:extLst>
                    <a:ext uri="{9D8B030D-6E8A-4147-A177-3AD203B41FA5}">
                      <a16:colId xmlns:a16="http://schemas.microsoft.com/office/drawing/2014/main" val="2240492897"/>
                    </a:ext>
                  </a:extLst>
                </a:gridCol>
              </a:tblGrid>
              <a:tr h="725094">
                <a:tc>
                  <a:txBody>
                    <a:bodyPr/>
                    <a:lstStyle/>
                    <a:p>
                      <a:pPr>
                        <a:buNone/>
                      </a:pPr>
                      <a:r>
                        <a:rPr lang="en-US" sz="2500" b="1" dirty="0"/>
                        <a:t>Version A</a:t>
                      </a:r>
                    </a:p>
                  </a:txBody>
                  <a:tcPr marL="127700" marR="127700" marT="63850" marB="63850" anchor="ctr">
                    <a:lnL>
                      <a:noFill/>
                    </a:lnL>
                    <a:lnR>
                      <a:noFill/>
                    </a:lnR>
                    <a:lnT>
                      <a:noFill/>
                    </a:lnT>
                    <a:lnB>
                      <a:noFill/>
                    </a:lnB>
                    <a:noFill/>
                  </a:tcPr>
                </a:tc>
                <a:tc>
                  <a:txBody>
                    <a:bodyPr/>
                    <a:lstStyle/>
                    <a:p>
                      <a:pPr>
                        <a:buNone/>
                      </a:pPr>
                      <a:r>
                        <a:rPr lang="en-US" sz="2500" b="1" dirty="0"/>
                        <a:t>Version B</a:t>
                      </a:r>
                    </a:p>
                  </a:txBody>
                  <a:tcPr marL="127700" marR="127700" marT="63850" marB="63850" anchor="ctr">
                    <a:lnL>
                      <a:noFill/>
                    </a:lnL>
                    <a:lnR>
                      <a:noFill/>
                    </a:lnR>
                    <a:lnT>
                      <a:noFill/>
                    </a:lnT>
                    <a:lnB>
                      <a:noFill/>
                    </a:lnB>
                    <a:solidFill>
                      <a:schemeClr val="accent3"/>
                    </a:solidFill>
                  </a:tcPr>
                </a:tc>
                <a:extLst>
                  <a:ext uri="{0D108BD9-81ED-4DB2-BD59-A6C34878D82A}">
                    <a16:rowId xmlns:a16="http://schemas.microsoft.com/office/drawing/2014/main" val="876619814"/>
                  </a:ext>
                </a:extLst>
              </a:tr>
              <a:tr h="725094">
                <a:tc>
                  <a:txBody>
                    <a:bodyPr/>
                    <a:lstStyle/>
                    <a:p>
                      <a:pPr>
                        <a:buNone/>
                      </a:pPr>
                      <a:r>
                        <a:rPr lang="en-US" sz="2500"/>
                        <a:t>Lists accomplishments</a:t>
                      </a:r>
                    </a:p>
                  </a:txBody>
                  <a:tcPr marL="127700" marR="127700" marT="63850" marB="63850" anchor="ctr">
                    <a:lnL>
                      <a:noFill/>
                    </a:lnL>
                    <a:lnR>
                      <a:noFill/>
                    </a:lnR>
                    <a:lnT>
                      <a:noFill/>
                    </a:lnT>
                    <a:lnB>
                      <a:noFill/>
                    </a:lnB>
                    <a:noFill/>
                  </a:tcPr>
                </a:tc>
                <a:tc>
                  <a:txBody>
                    <a:bodyPr/>
                    <a:lstStyle/>
                    <a:p>
                      <a:pPr>
                        <a:buNone/>
                      </a:pPr>
                      <a:r>
                        <a:rPr lang="en-US" sz="2500" dirty="0"/>
                        <a:t>Interprets accomplishments</a:t>
                      </a:r>
                    </a:p>
                  </a:txBody>
                  <a:tcPr marL="127700" marR="127700" marT="63850" marB="63850" anchor="ctr">
                    <a:lnL>
                      <a:noFill/>
                    </a:lnL>
                    <a:lnR>
                      <a:noFill/>
                    </a:lnR>
                    <a:lnT>
                      <a:noFill/>
                    </a:lnT>
                    <a:lnB>
                      <a:noFill/>
                    </a:lnB>
                    <a:solidFill>
                      <a:schemeClr val="accent3"/>
                    </a:solidFill>
                  </a:tcPr>
                </a:tc>
                <a:extLst>
                  <a:ext uri="{0D108BD9-81ED-4DB2-BD59-A6C34878D82A}">
                    <a16:rowId xmlns:a16="http://schemas.microsoft.com/office/drawing/2014/main" val="2439354149"/>
                  </a:ext>
                </a:extLst>
              </a:tr>
              <a:tr h="725094">
                <a:tc>
                  <a:txBody>
                    <a:bodyPr/>
                    <a:lstStyle/>
                    <a:p>
                      <a:pPr>
                        <a:buNone/>
                      </a:pPr>
                      <a:r>
                        <a:rPr lang="en-US" sz="2500"/>
                        <a:t>Focuses on the past</a:t>
                      </a:r>
                    </a:p>
                  </a:txBody>
                  <a:tcPr marL="127700" marR="127700" marT="63850" marB="63850" anchor="ctr">
                    <a:lnL>
                      <a:noFill/>
                    </a:lnL>
                    <a:lnR>
                      <a:noFill/>
                    </a:lnR>
                    <a:lnT>
                      <a:noFill/>
                    </a:lnT>
                    <a:lnB>
                      <a:noFill/>
                    </a:lnB>
                    <a:noFill/>
                  </a:tcPr>
                </a:tc>
                <a:tc>
                  <a:txBody>
                    <a:bodyPr/>
                    <a:lstStyle/>
                    <a:p>
                      <a:pPr>
                        <a:buNone/>
                      </a:pPr>
                      <a:r>
                        <a:rPr lang="en-US" sz="2500" dirty="0"/>
                        <a:t>Connects past to future</a:t>
                      </a:r>
                    </a:p>
                  </a:txBody>
                  <a:tcPr marL="127700" marR="127700" marT="63850" marB="63850" anchor="ctr">
                    <a:lnL>
                      <a:noFill/>
                    </a:lnL>
                    <a:lnR>
                      <a:noFill/>
                    </a:lnR>
                    <a:lnT>
                      <a:noFill/>
                    </a:lnT>
                    <a:lnB>
                      <a:noFill/>
                    </a:lnB>
                    <a:solidFill>
                      <a:schemeClr val="accent3"/>
                    </a:solidFill>
                  </a:tcPr>
                </a:tc>
                <a:extLst>
                  <a:ext uri="{0D108BD9-81ED-4DB2-BD59-A6C34878D82A}">
                    <a16:rowId xmlns:a16="http://schemas.microsoft.com/office/drawing/2014/main" val="100130059"/>
                  </a:ext>
                </a:extLst>
              </a:tr>
              <a:tr h="725094">
                <a:tc>
                  <a:txBody>
                    <a:bodyPr/>
                    <a:lstStyle/>
                    <a:p>
                      <a:pPr>
                        <a:buNone/>
                      </a:pPr>
                      <a:r>
                        <a:rPr lang="en-US" sz="2500"/>
                        <a:t>Generic research interests</a:t>
                      </a:r>
                    </a:p>
                  </a:txBody>
                  <a:tcPr marL="127700" marR="127700" marT="63850" marB="63850" anchor="ctr">
                    <a:lnL>
                      <a:noFill/>
                    </a:lnL>
                    <a:lnR>
                      <a:noFill/>
                    </a:lnR>
                    <a:lnT>
                      <a:noFill/>
                    </a:lnT>
                    <a:lnB>
                      <a:noFill/>
                    </a:lnB>
                    <a:noFill/>
                  </a:tcPr>
                </a:tc>
                <a:tc>
                  <a:txBody>
                    <a:bodyPr/>
                    <a:lstStyle/>
                    <a:p>
                      <a:pPr>
                        <a:buNone/>
                      </a:pPr>
                      <a:r>
                        <a:rPr lang="en-US" sz="2500" dirty="0"/>
                        <a:t>Clear research trajectory</a:t>
                      </a:r>
                    </a:p>
                  </a:txBody>
                  <a:tcPr marL="127700" marR="127700" marT="63850" marB="63850" anchor="ctr">
                    <a:lnL>
                      <a:noFill/>
                    </a:lnL>
                    <a:lnR>
                      <a:noFill/>
                    </a:lnR>
                    <a:lnT>
                      <a:noFill/>
                    </a:lnT>
                    <a:lnB>
                      <a:noFill/>
                    </a:lnB>
                    <a:solidFill>
                      <a:schemeClr val="accent3"/>
                    </a:solidFill>
                  </a:tcPr>
                </a:tc>
                <a:extLst>
                  <a:ext uri="{0D108BD9-81ED-4DB2-BD59-A6C34878D82A}">
                    <a16:rowId xmlns:a16="http://schemas.microsoft.com/office/drawing/2014/main" val="3532606898"/>
                  </a:ext>
                </a:extLst>
              </a:tr>
              <a:tr h="725094">
                <a:tc>
                  <a:txBody>
                    <a:bodyPr/>
                    <a:lstStyle/>
                    <a:p>
                      <a:pPr>
                        <a:buNone/>
                      </a:pPr>
                      <a:r>
                        <a:rPr lang="en-US" sz="2500"/>
                        <a:t>Little evidence of readiness</a:t>
                      </a:r>
                    </a:p>
                  </a:txBody>
                  <a:tcPr marL="127700" marR="127700" marT="63850" marB="63850" anchor="ctr">
                    <a:lnL>
                      <a:noFill/>
                    </a:lnL>
                    <a:lnR>
                      <a:noFill/>
                    </a:lnR>
                    <a:lnT>
                      <a:noFill/>
                    </a:lnT>
                    <a:lnB>
                      <a:noFill/>
                    </a:lnB>
                    <a:noFill/>
                  </a:tcPr>
                </a:tc>
                <a:tc>
                  <a:txBody>
                    <a:bodyPr/>
                    <a:lstStyle/>
                    <a:p>
                      <a:pPr>
                        <a:buNone/>
                      </a:pPr>
                      <a:r>
                        <a:rPr lang="en-US" sz="2500" dirty="0"/>
                        <a:t>Explains why the applicant is ready now</a:t>
                      </a:r>
                    </a:p>
                  </a:txBody>
                  <a:tcPr marL="127700" marR="127700" marT="63850" marB="63850" anchor="ctr">
                    <a:lnL>
                      <a:noFill/>
                    </a:lnL>
                    <a:lnR>
                      <a:noFill/>
                    </a:lnR>
                    <a:lnT>
                      <a:noFill/>
                    </a:lnT>
                    <a:lnB>
                      <a:noFill/>
                    </a:lnB>
                    <a:solidFill>
                      <a:schemeClr val="accent3"/>
                    </a:solidFill>
                  </a:tcPr>
                </a:tc>
                <a:extLst>
                  <a:ext uri="{0D108BD9-81ED-4DB2-BD59-A6C34878D82A}">
                    <a16:rowId xmlns:a16="http://schemas.microsoft.com/office/drawing/2014/main" val="2857481537"/>
                  </a:ext>
                </a:extLst>
              </a:tr>
              <a:tr h="725094">
                <a:tc>
                  <a:txBody>
                    <a:bodyPr/>
                    <a:lstStyle/>
                    <a:p>
                      <a:pPr>
                        <a:buNone/>
                      </a:pPr>
                      <a:r>
                        <a:rPr lang="en-US" sz="2500"/>
                        <a:t>Collaborators mentioned vaguely</a:t>
                      </a:r>
                    </a:p>
                  </a:txBody>
                  <a:tcPr marL="127700" marR="127700" marT="63850" marB="63850" anchor="ctr">
                    <a:lnL>
                      <a:noFill/>
                    </a:lnL>
                    <a:lnR>
                      <a:noFill/>
                    </a:lnR>
                    <a:lnT>
                      <a:noFill/>
                    </a:lnT>
                    <a:lnB>
                      <a:noFill/>
                    </a:lnB>
                    <a:noFill/>
                  </a:tcPr>
                </a:tc>
                <a:tc>
                  <a:txBody>
                    <a:bodyPr/>
                    <a:lstStyle/>
                    <a:p>
                      <a:pPr>
                        <a:buNone/>
                      </a:pPr>
                      <a:r>
                        <a:rPr lang="en-US" sz="2500" dirty="0"/>
                        <a:t>Collaborators have defined roles</a:t>
                      </a:r>
                    </a:p>
                  </a:txBody>
                  <a:tcPr marL="127700" marR="127700" marT="63850" marB="63850" anchor="ctr">
                    <a:lnL>
                      <a:noFill/>
                    </a:lnL>
                    <a:lnR>
                      <a:noFill/>
                    </a:lnR>
                    <a:lnT>
                      <a:noFill/>
                    </a:lnT>
                    <a:lnB>
                      <a:noFill/>
                    </a:lnB>
                    <a:solidFill>
                      <a:schemeClr val="accent3"/>
                    </a:solidFill>
                  </a:tcPr>
                </a:tc>
                <a:extLst>
                  <a:ext uri="{0D108BD9-81ED-4DB2-BD59-A6C34878D82A}">
                    <a16:rowId xmlns:a16="http://schemas.microsoft.com/office/drawing/2014/main" val="3608723396"/>
                  </a:ext>
                </a:extLst>
              </a:tr>
              <a:tr h="725094">
                <a:tc>
                  <a:txBody>
                    <a:bodyPr/>
                    <a:lstStyle/>
                    <a:p>
                      <a:pPr>
                        <a:buNone/>
                      </a:pPr>
                      <a:r>
                        <a:rPr lang="en-US" sz="2500"/>
                        <a:t>Could accompany any proposal</a:t>
                      </a:r>
                    </a:p>
                  </a:txBody>
                  <a:tcPr marL="127700" marR="127700" marT="63850" marB="63850" anchor="ctr">
                    <a:lnL>
                      <a:noFill/>
                    </a:lnL>
                    <a:lnR>
                      <a:noFill/>
                    </a:lnR>
                    <a:lnT>
                      <a:noFill/>
                    </a:lnT>
                    <a:lnB>
                      <a:noFill/>
                    </a:lnB>
                    <a:noFill/>
                  </a:tcPr>
                </a:tc>
                <a:tc>
                  <a:txBody>
                    <a:bodyPr/>
                    <a:lstStyle/>
                    <a:p>
                      <a:pPr>
                        <a:buNone/>
                      </a:pPr>
                      <a:r>
                        <a:rPr lang="en-US" sz="2500" dirty="0"/>
                        <a:t>Tailored to this proposal</a:t>
                      </a:r>
                    </a:p>
                  </a:txBody>
                  <a:tcPr marL="127700" marR="127700" marT="63850" marB="63850" anchor="ctr">
                    <a:lnL>
                      <a:noFill/>
                    </a:lnL>
                    <a:lnR>
                      <a:noFill/>
                    </a:lnR>
                    <a:lnT>
                      <a:noFill/>
                    </a:lnT>
                    <a:lnB>
                      <a:noFill/>
                    </a:lnB>
                    <a:solidFill>
                      <a:schemeClr val="accent3"/>
                    </a:solidFill>
                  </a:tcPr>
                </a:tc>
                <a:extLst>
                  <a:ext uri="{0D108BD9-81ED-4DB2-BD59-A6C34878D82A}">
                    <a16:rowId xmlns:a16="http://schemas.microsoft.com/office/drawing/2014/main" val="252599689"/>
                  </a:ext>
                </a:extLst>
              </a:tr>
            </a:tbl>
          </a:graphicData>
        </a:graphic>
      </p:graphicFrame>
    </p:spTree>
    <p:extLst>
      <p:ext uri="{BB962C8B-B14F-4D97-AF65-F5344CB8AC3E}">
        <p14:creationId xmlns:p14="http://schemas.microsoft.com/office/powerpoint/2010/main" val="325808130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9871D21-38C7-34CC-B92A-EA051CA91BA7}"/>
              </a:ext>
            </a:extLst>
          </p:cNvPr>
          <p:cNvSpPr>
            <a:spLocks noGrp="1"/>
          </p:cNvSpPr>
          <p:nvPr>
            <p:ph type="sldNum" sz="quarter" idx="11"/>
          </p:nvPr>
        </p:nvSpPr>
        <p:spPr/>
        <p:txBody>
          <a:bodyPr/>
          <a:lstStyle/>
          <a:p>
            <a:fld id="{523A240F-EAFE-E84F-B44C-6D7A08E0E409}" type="slidenum">
              <a:rPr lang="en-US" smtClean="0"/>
              <a:t>15</a:t>
            </a:fld>
            <a:endParaRPr lang="en-US"/>
          </a:p>
        </p:txBody>
      </p:sp>
      <p:sp>
        <p:nvSpPr>
          <p:cNvPr id="3" name="Text Placeholder 2">
            <a:extLst>
              <a:ext uri="{FF2B5EF4-FFF2-40B4-BE49-F238E27FC236}">
                <a16:creationId xmlns:a16="http://schemas.microsoft.com/office/drawing/2014/main" id="{92A30614-4048-477D-7F5F-343B57D36701}"/>
              </a:ext>
            </a:extLst>
          </p:cNvPr>
          <p:cNvSpPr>
            <a:spLocks noGrp="1"/>
          </p:cNvSpPr>
          <p:nvPr>
            <p:ph type="body" sz="half" idx="2"/>
          </p:nvPr>
        </p:nvSpPr>
        <p:spPr/>
        <p:txBody>
          <a:bodyPr/>
          <a:lstStyle/>
          <a:p>
            <a:endParaRPr lang="en-US"/>
          </a:p>
        </p:txBody>
      </p:sp>
      <p:sp>
        <p:nvSpPr>
          <p:cNvPr id="4" name="Title 3">
            <a:extLst>
              <a:ext uri="{FF2B5EF4-FFF2-40B4-BE49-F238E27FC236}">
                <a16:creationId xmlns:a16="http://schemas.microsoft.com/office/drawing/2014/main" id="{E957BD27-9226-9BE2-2251-F97262B9378A}"/>
              </a:ext>
            </a:extLst>
          </p:cNvPr>
          <p:cNvSpPr>
            <a:spLocks noGrp="1"/>
          </p:cNvSpPr>
          <p:nvPr>
            <p:ph type="title"/>
          </p:nvPr>
        </p:nvSpPr>
        <p:spPr/>
        <p:txBody>
          <a:bodyPr/>
          <a:lstStyle/>
          <a:p>
            <a:r>
              <a:rPr lang="en-US" dirty="0"/>
              <a:t>In summary</a:t>
            </a:r>
          </a:p>
        </p:txBody>
      </p:sp>
      <p:sp>
        <p:nvSpPr>
          <p:cNvPr id="5" name="Content Placeholder 4">
            <a:extLst>
              <a:ext uri="{FF2B5EF4-FFF2-40B4-BE49-F238E27FC236}">
                <a16:creationId xmlns:a16="http://schemas.microsoft.com/office/drawing/2014/main" id="{197F7F3F-289A-D5BB-BD56-A2B48F55AD54}"/>
              </a:ext>
            </a:extLst>
          </p:cNvPr>
          <p:cNvSpPr>
            <a:spLocks noGrp="1"/>
          </p:cNvSpPr>
          <p:nvPr>
            <p:ph idx="1"/>
          </p:nvPr>
        </p:nvSpPr>
        <p:spPr>
          <a:xfrm>
            <a:off x="512064" y="1226629"/>
            <a:ext cx="11184422" cy="4404741"/>
          </a:xfrm>
        </p:spPr>
        <p:txBody>
          <a:bodyPr/>
          <a:lstStyle/>
          <a:p>
            <a:pPr marL="342900" indent="-342900">
              <a:buFont typeface="+mj-lt"/>
              <a:buAutoNum type="arabicPeriod"/>
            </a:pPr>
            <a:r>
              <a:rPr lang="en-US" sz="3600" dirty="0"/>
              <a:t>Reviewers assess people as carefully as projects. </a:t>
            </a:r>
          </a:p>
          <a:p>
            <a:pPr marL="342900" indent="-342900">
              <a:buFont typeface="+mj-lt"/>
              <a:buAutoNum type="arabicPeriod"/>
            </a:pPr>
            <a:r>
              <a:rPr lang="en-US" sz="3600" dirty="0"/>
              <a:t>Connect your experience </a:t>
            </a:r>
            <a:r>
              <a:rPr lang="en-US" sz="3600" b="1" dirty="0"/>
              <a:t>directly to the proposed science</a:t>
            </a:r>
            <a:r>
              <a:rPr lang="en-US" sz="3600" dirty="0"/>
              <a:t>. </a:t>
            </a:r>
          </a:p>
          <a:p>
            <a:pPr marL="342900" indent="-342900">
              <a:buFont typeface="+mj-lt"/>
              <a:buAutoNum type="arabicPeriod"/>
            </a:pPr>
            <a:r>
              <a:rPr lang="en-US" sz="3600" dirty="0"/>
              <a:t>Demonstrate a coherent research trajectory. </a:t>
            </a:r>
          </a:p>
          <a:p>
            <a:pPr marL="342900" indent="-342900">
              <a:buFont typeface="+mj-lt"/>
              <a:buAutoNum type="arabicPeriod"/>
            </a:pPr>
            <a:r>
              <a:rPr lang="en-US" sz="3600" dirty="0"/>
              <a:t>Turn limitations into evidence of thoughtful collaboration. </a:t>
            </a:r>
          </a:p>
          <a:p>
            <a:pPr marL="342900" indent="-342900">
              <a:buFont typeface="+mj-lt"/>
              <a:buAutoNum type="arabicPeriod"/>
            </a:pPr>
            <a:r>
              <a:rPr lang="en-US" sz="3600" dirty="0"/>
              <a:t>Show why </a:t>
            </a:r>
            <a:r>
              <a:rPr lang="en-US" sz="3600" b="1" dirty="0"/>
              <a:t>you</a:t>
            </a:r>
            <a:r>
              <a:rPr lang="en-US" sz="3600" dirty="0"/>
              <a:t>, </a:t>
            </a:r>
            <a:r>
              <a:rPr lang="en-US" sz="3600" b="1" dirty="0"/>
              <a:t>your team</a:t>
            </a:r>
            <a:r>
              <a:rPr lang="en-US" sz="3600" dirty="0"/>
              <a:t>, and </a:t>
            </a:r>
            <a:r>
              <a:rPr lang="en-US" sz="3600" b="1" dirty="0"/>
              <a:t>your institution</a:t>
            </a:r>
            <a:r>
              <a:rPr lang="en-US" sz="3600" dirty="0"/>
              <a:t> are positioned to successfully complete the work.</a:t>
            </a:r>
          </a:p>
        </p:txBody>
      </p:sp>
    </p:spTree>
    <p:extLst>
      <p:ext uri="{BB962C8B-B14F-4D97-AF65-F5344CB8AC3E}">
        <p14:creationId xmlns:p14="http://schemas.microsoft.com/office/powerpoint/2010/main" val="186503861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F0FC0ED-DE17-0BF0-129F-2B5EEFB05D93}"/>
              </a:ext>
            </a:extLst>
          </p:cNvPr>
          <p:cNvSpPr>
            <a:spLocks noGrp="1"/>
          </p:cNvSpPr>
          <p:nvPr>
            <p:ph type="sldNum" sz="quarter" idx="11"/>
          </p:nvPr>
        </p:nvSpPr>
        <p:spPr/>
        <p:txBody>
          <a:bodyPr/>
          <a:lstStyle/>
          <a:p>
            <a:fld id="{523A240F-EAFE-E84F-B44C-6D7A08E0E409}" type="slidenum">
              <a:rPr lang="en-US" smtClean="0"/>
              <a:t>16</a:t>
            </a:fld>
            <a:endParaRPr lang="en-US"/>
          </a:p>
        </p:txBody>
      </p:sp>
      <p:sp>
        <p:nvSpPr>
          <p:cNvPr id="3" name="Text Placeholder 2">
            <a:extLst>
              <a:ext uri="{FF2B5EF4-FFF2-40B4-BE49-F238E27FC236}">
                <a16:creationId xmlns:a16="http://schemas.microsoft.com/office/drawing/2014/main" id="{C9233258-CDDD-BEDF-4F24-F762458DB345}"/>
              </a:ext>
            </a:extLst>
          </p:cNvPr>
          <p:cNvSpPr>
            <a:spLocks noGrp="1"/>
          </p:cNvSpPr>
          <p:nvPr>
            <p:ph type="body" sz="half" idx="2"/>
          </p:nvPr>
        </p:nvSpPr>
        <p:spPr/>
        <p:txBody>
          <a:bodyPr/>
          <a:lstStyle/>
          <a:p>
            <a:endParaRPr lang="en-US"/>
          </a:p>
        </p:txBody>
      </p:sp>
      <p:sp>
        <p:nvSpPr>
          <p:cNvPr id="6" name="Content Placeholder 5">
            <a:extLst>
              <a:ext uri="{FF2B5EF4-FFF2-40B4-BE49-F238E27FC236}">
                <a16:creationId xmlns:a16="http://schemas.microsoft.com/office/drawing/2014/main" id="{EDBEBDB7-762C-B334-7AB3-5A6F447E09A1}"/>
              </a:ext>
            </a:extLst>
          </p:cNvPr>
          <p:cNvSpPr>
            <a:spLocks noGrp="1"/>
          </p:cNvSpPr>
          <p:nvPr>
            <p:ph idx="1"/>
          </p:nvPr>
        </p:nvSpPr>
        <p:spPr>
          <a:xfrm>
            <a:off x="503789" y="930762"/>
            <a:ext cx="11184422" cy="4404741"/>
          </a:xfrm>
        </p:spPr>
        <p:txBody>
          <a:bodyPr/>
          <a:lstStyle/>
          <a:p>
            <a:pPr algn="ctr"/>
            <a:r>
              <a:rPr lang="en-US" sz="4400" dirty="0"/>
              <a:t>A compelling personal statement is not a biography. It is an evidence-based argument for why the applicant and the proposed project are an excellent match.</a:t>
            </a:r>
          </a:p>
        </p:txBody>
      </p:sp>
      <p:pic>
        <p:nvPicPr>
          <p:cNvPr id="7" name="Picture 29">
            <a:extLst>
              <a:ext uri="{FF2B5EF4-FFF2-40B4-BE49-F238E27FC236}">
                <a16:creationId xmlns:a16="http://schemas.microsoft.com/office/drawing/2014/main" id="{B8913103-23F3-0595-496E-45986EEB3447}"/>
              </a:ext>
            </a:extLst>
          </p:cNvPr>
          <p:cNvPicPr>
            <a:picLocks noChangeAspect="1"/>
          </p:cNvPicPr>
          <p:nvPr/>
        </p:nvPicPr>
        <p:blipFill>
          <a:blip>
            <a:extLst>
              <a:ext uri="{96DAC541-7B7A-43D3-8B79-37D633B846F1}">
                <asvg:svgBlip xmlns:asvg="http://schemas.microsoft.com/office/drawing/2016/SVG/main" r:embed="rId2"/>
              </a:ext>
            </a:extLst>
          </a:blip>
          <a:srcRect/>
          <a:stretch/>
        </p:blipFill>
        <p:spPr>
          <a:xfrm>
            <a:off x="8458200" y="3929293"/>
            <a:ext cx="2442410" cy="2442410"/>
          </a:xfrm>
          <a:prstGeom prst="rect">
            <a:avLst/>
          </a:prstGeom>
        </p:spPr>
      </p:pic>
    </p:spTree>
    <p:extLst>
      <p:ext uri="{BB962C8B-B14F-4D97-AF65-F5344CB8AC3E}">
        <p14:creationId xmlns:p14="http://schemas.microsoft.com/office/powerpoint/2010/main" val="647527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8B6CEB3-AB05-022A-F8BB-850D9321A553}"/>
              </a:ext>
            </a:extLst>
          </p:cNvPr>
          <p:cNvSpPr>
            <a:spLocks noGrp="1"/>
          </p:cNvSpPr>
          <p:nvPr>
            <p:ph type="sldNum" sz="quarter" idx="11"/>
          </p:nvPr>
        </p:nvSpPr>
        <p:spPr/>
        <p:txBody>
          <a:bodyPr/>
          <a:lstStyle/>
          <a:p>
            <a:fld id="{523A240F-EAFE-E84F-B44C-6D7A08E0E409}" type="slidenum">
              <a:rPr lang="en-US" smtClean="0"/>
              <a:t>2</a:t>
            </a:fld>
            <a:endParaRPr lang="en-US"/>
          </a:p>
        </p:txBody>
      </p:sp>
      <p:sp>
        <p:nvSpPr>
          <p:cNvPr id="3" name="Text Placeholder 2">
            <a:extLst>
              <a:ext uri="{FF2B5EF4-FFF2-40B4-BE49-F238E27FC236}">
                <a16:creationId xmlns:a16="http://schemas.microsoft.com/office/drawing/2014/main" id="{A6C535E1-B0F5-AC07-2298-A9C87E6F48B2}"/>
              </a:ext>
            </a:extLst>
          </p:cNvPr>
          <p:cNvSpPr>
            <a:spLocks noGrp="1"/>
          </p:cNvSpPr>
          <p:nvPr>
            <p:ph type="body" sz="half" idx="2"/>
          </p:nvPr>
        </p:nvSpPr>
        <p:spPr/>
        <p:txBody>
          <a:bodyPr/>
          <a:lstStyle/>
          <a:p>
            <a:endParaRPr lang="en-US"/>
          </a:p>
        </p:txBody>
      </p:sp>
      <p:sp>
        <p:nvSpPr>
          <p:cNvPr id="4" name="Title 3">
            <a:extLst>
              <a:ext uri="{FF2B5EF4-FFF2-40B4-BE49-F238E27FC236}">
                <a16:creationId xmlns:a16="http://schemas.microsoft.com/office/drawing/2014/main" id="{A7D2454C-24DE-2E15-BFE1-D01EBD2270B9}"/>
              </a:ext>
            </a:extLst>
          </p:cNvPr>
          <p:cNvSpPr>
            <a:spLocks noGrp="1"/>
          </p:cNvSpPr>
          <p:nvPr>
            <p:ph type="title"/>
          </p:nvPr>
        </p:nvSpPr>
        <p:spPr/>
        <p:txBody>
          <a:bodyPr/>
          <a:lstStyle/>
          <a:p>
            <a:r>
              <a:rPr lang="en-US" dirty="0"/>
              <a:t>Presenting Yourself as an Investigator</a:t>
            </a:r>
            <a:br>
              <a:rPr lang="en-US" dirty="0"/>
            </a:br>
            <a:r>
              <a:rPr lang="en-US" sz="2000" b="0" i="1" dirty="0"/>
              <a:t>Building a compelling investigator profile through your CV, </a:t>
            </a:r>
            <a:r>
              <a:rPr lang="en-US" sz="2000" b="0" i="1" dirty="0" err="1"/>
              <a:t>biosketch</a:t>
            </a:r>
            <a:r>
              <a:rPr lang="en-US" sz="2000" b="0" i="1" dirty="0"/>
              <a:t>, and personal statement</a:t>
            </a:r>
            <a:endParaRPr lang="en-US" b="0" i="1" dirty="0"/>
          </a:p>
        </p:txBody>
      </p:sp>
      <p:sp>
        <p:nvSpPr>
          <p:cNvPr id="5" name="Content Placeholder 4">
            <a:extLst>
              <a:ext uri="{FF2B5EF4-FFF2-40B4-BE49-F238E27FC236}">
                <a16:creationId xmlns:a16="http://schemas.microsoft.com/office/drawing/2014/main" id="{D73076B4-ADE8-41EE-5A90-5E2C8FC055A8}"/>
              </a:ext>
            </a:extLst>
          </p:cNvPr>
          <p:cNvSpPr>
            <a:spLocks noGrp="1"/>
          </p:cNvSpPr>
          <p:nvPr>
            <p:ph idx="1"/>
          </p:nvPr>
        </p:nvSpPr>
        <p:spPr>
          <a:xfrm>
            <a:off x="486232" y="2759562"/>
            <a:ext cx="11184422" cy="4404741"/>
          </a:xfrm>
        </p:spPr>
        <p:txBody>
          <a:bodyPr/>
          <a:lstStyle/>
          <a:p>
            <a:r>
              <a:rPr lang="en-US" sz="2800" b="1" dirty="0"/>
              <a:t>Learning objectives</a:t>
            </a:r>
          </a:p>
          <a:p>
            <a:pPr marL="285750" indent="-285750">
              <a:buFont typeface="Arial" panose="020B0604020202020204" pitchFamily="34" charset="0"/>
              <a:buChar char="•"/>
            </a:pPr>
            <a:r>
              <a:rPr lang="en-US" sz="2400" dirty="0"/>
              <a:t>Understand how reviewers evaluate the investigator section. </a:t>
            </a:r>
          </a:p>
          <a:p>
            <a:pPr marL="285750" indent="-285750">
              <a:buFont typeface="Arial" panose="020B0604020202020204" pitchFamily="34" charset="0"/>
              <a:buChar char="•"/>
            </a:pPr>
            <a:r>
              <a:rPr lang="en-US" sz="2400" dirty="0"/>
              <a:t>Learn to communicate expertise strategically. </a:t>
            </a:r>
          </a:p>
          <a:p>
            <a:pPr marL="285750" indent="-285750">
              <a:buFont typeface="Arial" panose="020B0604020202020204" pitchFamily="34" charset="0"/>
              <a:buChar char="•"/>
            </a:pPr>
            <a:r>
              <a:rPr lang="en-US" sz="2400" dirty="0"/>
              <a:t>Avoid common weaknesses. </a:t>
            </a:r>
          </a:p>
          <a:p>
            <a:pPr marL="285750" indent="-285750">
              <a:buFont typeface="Arial" panose="020B0604020202020204" pitchFamily="34" charset="0"/>
              <a:buChar char="•"/>
            </a:pPr>
            <a:r>
              <a:rPr lang="en-US" sz="2400" dirty="0"/>
              <a:t>Demonstrate capability through mentors, collaborators, and institutional support.</a:t>
            </a:r>
          </a:p>
          <a:p>
            <a:endParaRPr lang="en-US" dirty="0"/>
          </a:p>
        </p:txBody>
      </p:sp>
      <p:pic>
        <p:nvPicPr>
          <p:cNvPr id="6" name="Picture 23">
            <a:extLst>
              <a:ext uri="{FF2B5EF4-FFF2-40B4-BE49-F238E27FC236}">
                <a16:creationId xmlns:a16="http://schemas.microsoft.com/office/drawing/2014/main" id="{B2117506-9D07-22FB-DFD0-1226FF58D982}"/>
              </a:ext>
            </a:extLst>
          </p:cNvPr>
          <p:cNvPicPr>
            <a:picLocks noChangeAspect="1"/>
          </p:cNvPicPr>
          <p:nvPr/>
        </p:nvPicPr>
        <p:blipFill>
          <a:blip>
            <a:extLst>
              <a:ext uri="{96DAC541-7B7A-43D3-8B79-37D633B846F1}">
                <asvg:svgBlip xmlns:asvg="http://schemas.microsoft.com/office/drawing/2016/SVG/main" r:embed="rId2"/>
              </a:ext>
            </a:extLst>
          </a:blip>
          <a:srcRect/>
          <a:stretch/>
        </p:blipFill>
        <p:spPr>
          <a:xfrm>
            <a:off x="9107906" y="1381935"/>
            <a:ext cx="2755254" cy="2755254"/>
          </a:xfrm>
          <a:prstGeom prst="rect">
            <a:avLst/>
          </a:prstGeom>
        </p:spPr>
      </p:pic>
    </p:spTree>
    <p:extLst>
      <p:ext uri="{BB962C8B-B14F-4D97-AF65-F5344CB8AC3E}">
        <p14:creationId xmlns:p14="http://schemas.microsoft.com/office/powerpoint/2010/main" val="16595854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CC709CF-35E7-C66B-A9E6-10CCA3BC20F6}"/>
              </a:ext>
            </a:extLst>
          </p:cNvPr>
          <p:cNvSpPr>
            <a:spLocks noGrp="1"/>
          </p:cNvSpPr>
          <p:nvPr>
            <p:ph type="sldNum" sz="quarter" idx="11"/>
          </p:nvPr>
        </p:nvSpPr>
        <p:spPr>
          <a:xfrm>
            <a:off x="11241741" y="6378130"/>
            <a:ext cx="454745" cy="245223"/>
          </a:xfrm>
        </p:spPr>
        <p:txBody>
          <a:bodyPr anchor="b">
            <a:normAutofit/>
          </a:bodyPr>
          <a:lstStyle/>
          <a:p>
            <a:pPr>
              <a:spcAft>
                <a:spcPts val="600"/>
              </a:spcAft>
            </a:pPr>
            <a:fld id="{523A240F-EAFE-E84F-B44C-6D7A08E0E409}" type="slidenum">
              <a:rPr lang="en-US" smtClean="0"/>
              <a:pPr>
                <a:spcAft>
                  <a:spcPts val="600"/>
                </a:spcAft>
              </a:pPr>
              <a:t>3</a:t>
            </a:fld>
            <a:endParaRPr lang="en-US"/>
          </a:p>
        </p:txBody>
      </p:sp>
      <p:sp>
        <p:nvSpPr>
          <p:cNvPr id="13" name="Text Placeholder 2">
            <a:extLst>
              <a:ext uri="{FF2B5EF4-FFF2-40B4-BE49-F238E27FC236}">
                <a16:creationId xmlns:a16="http://schemas.microsoft.com/office/drawing/2014/main" id="{661C6474-34AE-5B1F-050F-D4BE12BE9945}"/>
              </a:ext>
            </a:extLst>
          </p:cNvPr>
          <p:cNvSpPr>
            <a:spLocks noGrp="1"/>
          </p:cNvSpPr>
          <p:nvPr>
            <p:ph type="body" sz="half" idx="2"/>
          </p:nvPr>
        </p:nvSpPr>
        <p:spPr>
          <a:xfrm>
            <a:off x="512064" y="6126480"/>
            <a:ext cx="4434840" cy="245223"/>
          </a:xfrm>
        </p:spPr>
        <p:txBody>
          <a:bodyPr/>
          <a:lstStyle/>
          <a:p>
            <a:endParaRPr lang="en-US"/>
          </a:p>
        </p:txBody>
      </p:sp>
      <p:sp>
        <p:nvSpPr>
          <p:cNvPr id="4" name="Title 3">
            <a:extLst>
              <a:ext uri="{FF2B5EF4-FFF2-40B4-BE49-F238E27FC236}">
                <a16:creationId xmlns:a16="http://schemas.microsoft.com/office/drawing/2014/main" id="{6E2FC7D0-98F5-7F7A-43DD-3E26A8D60A09}"/>
              </a:ext>
            </a:extLst>
          </p:cNvPr>
          <p:cNvSpPr>
            <a:spLocks noGrp="1"/>
          </p:cNvSpPr>
          <p:nvPr>
            <p:ph type="title"/>
          </p:nvPr>
        </p:nvSpPr>
        <p:spPr>
          <a:xfrm>
            <a:off x="512063" y="457201"/>
            <a:ext cx="11184423" cy="914400"/>
          </a:xfrm>
        </p:spPr>
        <p:txBody>
          <a:bodyPr anchor="ctr">
            <a:normAutofit/>
          </a:bodyPr>
          <a:lstStyle/>
          <a:p>
            <a:r>
              <a:rPr lang="en-US" dirty="0"/>
              <a:t>Why the Investigator Section Matters</a:t>
            </a:r>
          </a:p>
        </p:txBody>
      </p:sp>
      <p:sp>
        <p:nvSpPr>
          <p:cNvPr id="5" name="Content Placeholder 4">
            <a:extLst>
              <a:ext uri="{FF2B5EF4-FFF2-40B4-BE49-F238E27FC236}">
                <a16:creationId xmlns:a16="http://schemas.microsoft.com/office/drawing/2014/main" id="{B76D202D-276C-8CC7-08CD-2FAAF46E2571}"/>
              </a:ext>
            </a:extLst>
          </p:cNvPr>
          <p:cNvSpPr>
            <a:spLocks noGrp="1"/>
          </p:cNvSpPr>
          <p:nvPr>
            <p:ph idx="1"/>
          </p:nvPr>
        </p:nvSpPr>
        <p:spPr>
          <a:xfrm>
            <a:off x="512064" y="1700783"/>
            <a:ext cx="6430157" cy="4404741"/>
          </a:xfrm>
        </p:spPr>
        <p:txBody>
          <a:bodyPr>
            <a:normAutofit lnSpcReduction="10000"/>
          </a:bodyPr>
          <a:lstStyle/>
          <a:p>
            <a:r>
              <a:rPr lang="en-US" sz="2000" b="1" dirty="0"/>
              <a:t>Reviewers ask four questions specific to the investigator:</a:t>
            </a:r>
          </a:p>
          <a:p>
            <a:endParaRPr lang="en-US" sz="2000" b="1" dirty="0"/>
          </a:p>
          <a:p>
            <a:pPr marL="457200" indent="-457200">
              <a:buFont typeface="Arial" panose="020B0604020202020204" pitchFamily="34" charset="0"/>
              <a:buChar char="•"/>
            </a:pPr>
            <a:r>
              <a:rPr lang="en-US" sz="2800" dirty="0"/>
              <a:t>Can this investigator complete the proposed work? </a:t>
            </a:r>
          </a:p>
          <a:p>
            <a:pPr marL="457200" indent="-457200">
              <a:buFont typeface="Arial" panose="020B0604020202020204" pitchFamily="34" charset="0"/>
              <a:buChar char="•"/>
            </a:pPr>
            <a:r>
              <a:rPr lang="en-US" sz="2800" dirty="0"/>
              <a:t>Do they have the appropriate expertise? </a:t>
            </a:r>
          </a:p>
          <a:p>
            <a:pPr marL="457200" indent="-457200">
              <a:buFont typeface="Arial" panose="020B0604020202020204" pitchFamily="34" charset="0"/>
              <a:buChar char="•"/>
            </a:pPr>
            <a:r>
              <a:rPr lang="en-US" sz="2800" dirty="0"/>
              <a:t>If not, have they assembled the right team? </a:t>
            </a:r>
          </a:p>
          <a:p>
            <a:pPr marL="457200" indent="-457200">
              <a:buFont typeface="Arial" panose="020B0604020202020204" pitchFamily="34" charset="0"/>
              <a:buChar char="•"/>
            </a:pPr>
            <a:r>
              <a:rPr lang="en-US" sz="2800" dirty="0"/>
              <a:t>Will this award advance an independent research career?</a:t>
            </a:r>
          </a:p>
          <a:p>
            <a:endParaRPr lang="en-US" dirty="0"/>
          </a:p>
        </p:txBody>
      </p:sp>
      <p:pic>
        <p:nvPicPr>
          <p:cNvPr id="6" name="Picture 33">
            <a:extLst>
              <a:ext uri="{FF2B5EF4-FFF2-40B4-BE49-F238E27FC236}">
                <a16:creationId xmlns:a16="http://schemas.microsoft.com/office/drawing/2014/main" id="{22C813A1-7648-828B-E5AA-0687534E6BEA}"/>
              </a:ext>
            </a:extLst>
          </p:cNvPr>
          <p:cNvPicPr>
            <a:picLocks noChangeAspect="1"/>
          </p:cNvPicPr>
          <p:nvPr/>
        </p:nvPicPr>
        <p:blipFill>
          <a:blip>
            <a:extLst>
              <a:ext uri="{96DAC541-7B7A-43D3-8B79-37D633B846F1}">
                <asvg:svgBlip xmlns:asvg="http://schemas.microsoft.com/office/drawing/2016/SVG/main" r:embed="rId3"/>
              </a:ext>
            </a:extLst>
          </a:blip>
          <a:stretch/>
        </p:blipFill>
        <p:spPr>
          <a:xfrm>
            <a:off x="7190804" y="1837934"/>
            <a:ext cx="3938408" cy="3938408"/>
          </a:xfrm>
          <a:prstGeom prst="rect">
            <a:avLst/>
          </a:prstGeom>
        </p:spPr>
      </p:pic>
    </p:spTree>
    <p:extLst>
      <p:ext uri="{BB962C8B-B14F-4D97-AF65-F5344CB8AC3E}">
        <p14:creationId xmlns:p14="http://schemas.microsoft.com/office/powerpoint/2010/main" val="668739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DA21D8C-6F73-A081-9097-1BB432AD49D5}"/>
              </a:ext>
            </a:extLst>
          </p:cNvPr>
          <p:cNvSpPr>
            <a:spLocks noGrp="1"/>
          </p:cNvSpPr>
          <p:nvPr>
            <p:ph type="sldNum" sz="quarter" idx="11"/>
          </p:nvPr>
        </p:nvSpPr>
        <p:spPr>
          <a:xfrm>
            <a:off x="11241741" y="6378130"/>
            <a:ext cx="454745" cy="245223"/>
          </a:xfrm>
        </p:spPr>
        <p:txBody>
          <a:bodyPr anchor="b">
            <a:normAutofit/>
          </a:bodyPr>
          <a:lstStyle/>
          <a:p>
            <a:pPr>
              <a:spcAft>
                <a:spcPts val="600"/>
              </a:spcAft>
            </a:pPr>
            <a:fld id="{523A240F-EAFE-E84F-B44C-6D7A08E0E409}" type="slidenum">
              <a:rPr lang="en-US" smtClean="0"/>
              <a:pPr>
                <a:spcAft>
                  <a:spcPts val="600"/>
                </a:spcAft>
              </a:pPr>
              <a:t>4</a:t>
            </a:fld>
            <a:endParaRPr lang="en-US"/>
          </a:p>
        </p:txBody>
      </p:sp>
      <p:sp>
        <p:nvSpPr>
          <p:cNvPr id="11" name="Text Placeholder 2">
            <a:extLst>
              <a:ext uri="{FF2B5EF4-FFF2-40B4-BE49-F238E27FC236}">
                <a16:creationId xmlns:a16="http://schemas.microsoft.com/office/drawing/2014/main" id="{41BC6D3B-8715-B3B9-4D8A-A41D69681F61}"/>
              </a:ext>
            </a:extLst>
          </p:cNvPr>
          <p:cNvSpPr>
            <a:spLocks noGrp="1"/>
          </p:cNvSpPr>
          <p:nvPr>
            <p:ph type="body" sz="half" idx="2"/>
          </p:nvPr>
        </p:nvSpPr>
        <p:spPr>
          <a:xfrm>
            <a:off x="512064" y="6126480"/>
            <a:ext cx="4434840" cy="245223"/>
          </a:xfrm>
        </p:spPr>
        <p:txBody>
          <a:bodyPr/>
          <a:lstStyle/>
          <a:p>
            <a:endParaRPr lang="en-US"/>
          </a:p>
        </p:txBody>
      </p:sp>
      <p:sp>
        <p:nvSpPr>
          <p:cNvPr id="4" name="Title 3">
            <a:extLst>
              <a:ext uri="{FF2B5EF4-FFF2-40B4-BE49-F238E27FC236}">
                <a16:creationId xmlns:a16="http://schemas.microsoft.com/office/drawing/2014/main" id="{8A8E0BAF-2492-DE41-56EA-0D3F70B87847}"/>
              </a:ext>
            </a:extLst>
          </p:cNvPr>
          <p:cNvSpPr>
            <a:spLocks noGrp="1"/>
          </p:cNvSpPr>
          <p:nvPr>
            <p:ph type="title"/>
          </p:nvPr>
        </p:nvSpPr>
        <p:spPr>
          <a:xfrm>
            <a:off x="512063" y="457201"/>
            <a:ext cx="11184423" cy="914400"/>
          </a:xfrm>
        </p:spPr>
        <p:txBody>
          <a:bodyPr anchor="t">
            <a:normAutofit/>
          </a:bodyPr>
          <a:lstStyle/>
          <a:p>
            <a:r>
              <a:rPr lang="en-US" dirty="0"/>
              <a:t>What Major Funders Look For</a:t>
            </a:r>
          </a:p>
        </p:txBody>
      </p:sp>
      <p:graphicFrame>
        <p:nvGraphicFramePr>
          <p:cNvPr id="6" name="Content Placeholder 5">
            <a:extLst>
              <a:ext uri="{FF2B5EF4-FFF2-40B4-BE49-F238E27FC236}">
                <a16:creationId xmlns:a16="http://schemas.microsoft.com/office/drawing/2014/main" id="{AFBFFE77-6578-A51B-4F83-1ADA6A1931FD}"/>
              </a:ext>
            </a:extLst>
          </p:cNvPr>
          <p:cNvGraphicFramePr>
            <a:graphicFrameLocks noGrp="1"/>
          </p:cNvGraphicFramePr>
          <p:nvPr>
            <p:ph idx="1"/>
            <p:extLst>
              <p:ext uri="{D42A27DB-BD31-4B8C-83A1-F6EECF244321}">
                <p14:modId xmlns:p14="http://schemas.microsoft.com/office/powerpoint/2010/main" val="3282675450"/>
              </p:ext>
            </p:extLst>
          </p:nvPr>
        </p:nvGraphicFramePr>
        <p:xfrm>
          <a:off x="808107" y="1271520"/>
          <a:ext cx="10575785" cy="4955042"/>
        </p:xfrm>
        <a:graphic>
          <a:graphicData uri="http://schemas.openxmlformats.org/drawingml/2006/table">
            <a:tbl>
              <a:tblPr>
                <a:solidFill>
                  <a:schemeClr val="bg1"/>
                </a:solidFill>
              </a:tblPr>
              <a:tblGrid>
                <a:gridCol w="3276268">
                  <a:extLst>
                    <a:ext uri="{9D8B030D-6E8A-4147-A177-3AD203B41FA5}">
                      <a16:colId xmlns:a16="http://schemas.microsoft.com/office/drawing/2014/main" val="4126910820"/>
                    </a:ext>
                  </a:extLst>
                </a:gridCol>
                <a:gridCol w="3951558">
                  <a:extLst>
                    <a:ext uri="{9D8B030D-6E8A-4147-A177-3AD203B41FA5}">
                      <a16:colId xmlns:a16="http://schemas.microsoft.com/office/drawing/2014/main" val="582894435"/>
                    </a:ext>
                  </a:extLst>
                </a:gridCol>
                <a:gridCol w="3347959">
                  <a:extLst>
                    <a:ext uri="{9D8B030D-6E8A-4147-A177-3AD203B41FA5}">
                      <a16:colId xmlns:a16="http://schemas.microsoft.com/office/drawing/2014/main" val="3064810917"/>
                    </a:ext>
                  </a:extLst>
                </a:gridCol>
              </a:tblGrid>
              <a:tr h="630518">
                <a:tc>
                  <a:txBody>
                    <a:bodyPr/>
                    <a:lstStyle/>
                    <a:p>
                      <a:pPr algn="ctr">
                        <a:buNone/>
                      </a:pPr>
                      <a:r>
                        <a:rPr lang="en-US" sz="2000" b="1" cap="none" spc="0" dirty="0">
                          <a:solidFill>
                            <a:schemeClr val="tx1"/>
                          </a:solidFill>
                        </a:rPr>
                        <a:t>NIH</a:t>
                      </a:r>
                    </a:p>
                  </a:txBody>
                  <a:tcPr marL="173170" marR="133208" marT="133208" marB="133208" anchor="ctr">
                    <a:lnL w="19050" cap="flat" cmpd="sng" algn="ctr">
                      <a:solidFill>
                        <a:schemeClr val="tx1"/>
                      </a:solidFill>
                      <a:prstDash val="solid"/>
                    </a:lnL>
                    <a:lnR w="6350" cap="flat" cmpd="sng" algn="ctr">
                      <a:solidFill>
                        <a:schemeClr val="tx1">
                          <a:lumMod val="50000"/>
                          <a:lumOff val="50000"/>
                        </a:schemeClr>
                      </a:solidFill>
                      <a:prstDash val="solid"/>
                    </a:lnR>
                    <a:lnT w="19050" cap="flat" cmpd="sng" algn="ctr">
                      <a:solidFill>
                        <a:schemeClr val="tx1"/>
                      </a:solidFill>
                      <a:prstDash val="solid"/>
                    </a:lnT>
                    <a:lnB w="19050" cap="flat" cmpd="sng" algn="ctr">
                      <a:solidFill>
                        <a:schemeClr val="tx1"/>
                      </a:solidFill>
                      <a:prstDash val="solid"/>
                    </a:lnB>
                    <a:solidFill>
                      <a:schemeClr val="accent3"/>
                    </a:solidFill>
                  </a:tcPr>
                </a:tc>
                <a:tc>
                  <a:txBody>
                    <a:bodyPr/>
                    <a:lstStyle/>
                    <a:p>
                      <a:pPr algn="ctr">
                        <a:buNone/>
                      </a:pPr>
                      <a:r>
                        <a:rPr lang="en-US" sz="2000" b="1" cap="none" spc="0" dirty="0">
                          <a:solidFill>
                            <a:schemeClr val="tx1"/>
                          </a:solidFill>
                        </a:rPr>
                        <a:t>E</a:t>
                      </a:r>
                      <a:r>
                        <a:rPr lang="en-US" sz="2000" b="1" dirty="0"/>
                        <a:t>uropean and Developing Countries Clinical Trials Partnership - E</a:t>
                      </a:r>
                      <a:r>
                        <a:rPr lang="en-US" sz="2000" b="1" cap="none" spc="0" dirty="0">
                          <a:solidFill>
                            <a:schemeClr val="tx1"/>
                          </a:solidFill>
                        </a:rPr>
                        <a:t>DCTP</a:t>
                      </a:r>
                    </a:p>
                  </a:txBody>
                  <a:tcPr marL="173170" marR="133208" marT="133208" marB="133208" anchor="ctr">
                    <a:lnL w="6350" cap="flat" cmpd="sng" algn="ctr">
                      <a:solidFill>
                        <a:schemeClr val="tx1">
                          <a:lumMod val="50000"/>
                          <a:lumOff val="50000"/>
                        </a:schemeClr>
                      </a:solidFill>
                      <a:prstDash val="solid"/>
                    </a:lnL>
                    <a:lnR w="6350" cap="flat" cmpd="sng" algn="ctr">
                      <a:solidFill>
                        <a:schemeClr val="tx1">
                          <a:lumMod val="50000"/>
                          <a:lumOff val="50000"/>
                        </a:schemeClr>
                      </a:solidFill>
                      <a:prstDash val="solid"/>
                    </a:lnR>
                    <a:lnT w="19050" cap="flat" cmpd="sng" algn="ctr">
                      <a:solidFill>
                        <a:schemeClr val="tx1"/>
                      </a:solidFill>
                      <a:prstDash val="solid"/>
                    </a:lnT>
                    <a:lnB w="19050" cap="flat" cmpd="sng" algn="ctr">
                      <a:solidFill>
                        <a:schemeClr val="tx1"/>
                      </a:solidFill>
                      <a:prstDash val="solid"/>
                    </a:lnB>
                    <a:solidFill>
                      <a:schemeClr val="accent3"/>
                    </a:solidFill>
                  </a:tcPr>
                </a:tc>
                <a:tc>
                  <a:txBody>
                    <a:bodyPr/>
                    <a:lstStyle/>
                    <a:p>
                      <a:pPr algn="ctr">
                        <a:buNone/>
                      </a:pPr>
                      <a:r>
                        <a:rPr lang="en-US" sz="2000" b="1" cap="none" spc="0" dirty="0" err="1">
                          <a:solidFill>
                            <a:schemeClr val="tx1"/>
                          </a:solidFill>
                        </a:rPr>
                        <a:t>Wellcome</a:t>
                      </a:r>
                      <a:r>
                        <a:rPr lang="en-US" sz="2000" b="1" cap="none" spc="0" dirty="0">
                          <a:solidFill>
                            <a:schemeClr val="tx1"/>
                          </a:solidFill>
                        </a:rPr>
                        <a:t> Trust</a:t>
                      </a:r>
                    </a:p>
                  </a:txBody>
                  <a:tcPr marL="173170" marR="133208" marT="133208" marB="133208" anchor="ctr">
                    <a:lnL w="6350" cap="flat" cmpd="sng" algn="ctr">
                      <a:solidFill>
                        <a:schemeClr val="tx1">
                          <a:lumMod val="50000"/>
                          <a:lumOff val="50000"/>
                        </a:schemeClr>
                      </a:solidFill>
                      <a:prstDash val="solid"/>
                    </a:lnL>
                    <a:lnR w="19050" cap="flat" cmpd="sng" algn="ctr">
                      <a:solidFill>
                        <a:schemeClr val="tx1"/>
                      </a:solidFill>
                      <a:prstDash val="solid"/>
                    </a:lnR>
                    <a:lnT w="19050" cap="flat" cmpd="sng" algn="ctr">
                      <a:solidFill>
                        <a:schemeClr val="tx1"/>
                      </a:solidFill>
                      <a:prstDash val="solid"/>
                    </a:lnT>
                    <a:lnB w="19050" cap="flat" cmpd="sng" algn="ctr">
                      <a:solidFill>
                        <a:schemeClr val="tx1"/>
                      </a:solidFill>
                      <a:prstDash val="solid"/>
                    </a:lnB>
                    <a:solidFill>
                      <a:schemeClr val="accent3"/>
                    </a:solidFill>
                  </a:tcPr>
                </a:tc>
                <a:extLst>
                  <a:ext uri="{0D108BD9-81ED-4DB2-BD59-A6C34878D82A}">
                    <a16:rowId xmlns:a16="http://schemas.microsoft.com/office/drawing/2014/main" val="2528774716"/>
                  </a:ext>
                </a:extLst>
              </a:tr>
              <a:tr h="941336">
                <a:tc>
                  <a:txBody>
                    <a:bodyPr/>
                    <a:lstStyle/>
                    <a:p>
                      <a:pPr>
                        <a:buNone/>
                      </a:pPr>
                      <a:r>
                        <a:rPr lang="en-US" sz="2000" cap="none" spc="0">
                          <a:solidFill>
                            <a:schemeClr val="tx1"/>
                          </a:solidFill>
                        </a:rPr>
                        <a:t>Investigator capability</a:t>
                      </a:r>
                    </a:p>
                  </a:txBody>
                  <a:tcPr marL="173170" marR="133208" marT="133208" marB="133208" anchor="ctr">
                    <a:lnL w="19050" cap="flat" cmpd="sng" algn="ctr">
                      <a:solidFill>
                        <a:schemeClr val="tx1"/>
                      </a:solidFill>
                      <a:prstDash val="solid"/>
                    </a:lnL>
                    <a:lnR w="6350" cap="flat" cmpd="sng" algn="ctr">
                      <a:solidFill>
                        <a:schemeClr val="tx1">
                          <a:lumMod val="50000"/>
                          <a:lumOff val="50000"/>
                        </a:schemeClr>
                      </a:solidFill>
                      <a:prstDash val="solid"/>
                    </a:lnR>
                    <a:lnT w="19050" cap="flat" cmpd="sng" algn="ctr">
                      <a:solidFill>
                        <a:schemeClr val="tx1"/>
                      </a:solidFill>
                      <a:prstDash val="solid"/>
                    </a:lnT>
                    <a:lnB w="19050" cap="flat" cmpd="sng" algn="ctr">
                      <a:solidFill>
                        <a:schemeClr val="tx1"/>
                      </a:solidFill>
                      <a:prstDash val="solid"/>
                    </a:lnB>
                    <a:noFill/>
                  </a:tcPr>
                </a:tc>
                <a:tc>
                  <a:txBody>
                    <a:bodyPr/>
                    <a:lstStyle/>
                    <a:p>
                      <a:pPr>
                        <a:buNone/>
                      </a:pPr>
                      <a:r>
                        <a:rPr lang="en-US" sz="2000" cap="none" spc="0" dirty="0">
                          <a:solidFill>
                            <a:schemeClr val="tx1"/>
                          </a:solidFill>
                        </a:rPr>
                        <a:t>Capacity strengthening</a:t>
                      </a:r>
                    </a:p>
                  </a:txBody>
                  <a:tcPr marL="173170" marR="133208" marT="133208" marB="133208" anchor="ctr">
                    <a:lnL w="6350" cap="flat" cmpd="sng" algn="ctr">
                      <a:solidFill>
                        <a:schemeClr val="tx1">
                          <a:lumMod val="50000"/>
                          <a:lumOff val="50000"/>
                        </a:schemeClr>
                      </a:solidFill>
                      <a:prstDash val="solid"/>
                    </a:lnL>
                    <a:lnR w="6350" cap="flat" cmpd="sng" algn="ctr">
                      <a:solidFill>
                        <a:schemeClr val="tx1">
                          <a:lumMod val="50000"/>
                          <a:lumOff val="50000"/>
                        </a:schemeClr>
                      </a:solidFill>
                      <a:prstDash val="solid"/>
                    </a:lnR>
                    <a:lnT w="19050" cap="flat" cmpd="sng" algn="ctr">
                      <a:solidFill>
                        <a:schemeClr val="tx1"/>
                      </a:solidFill>
                      <a:prstDash val="solid"/>
                    </a:lnT>
                    <a:lnB w="19050" cap="flat" cmpd="sng" algn="ctr">
                      <a:solidFill>
                        <a:schemeClr val="tx1"/>
                      </a:solidFill>
                      <a:prstDash val="solid"/>
                    </a:lnB>
                    <a:noFill/>
                  </a:tcPr>
                </a:tc>
                <a:tc>
                  <a:txBody>
                    <a:bodyPr/>
                    <a:lstStyle/>
                    <a:p>
                      <a:pPr>
                        <a:buNone/>
                      </a:pPr>
                      <a:r>
                        <a:rPr lang="en-US" sz="2000" cap="none" spc="0">
                          <a:solidFill>
                            <a:schemeClr val="tx1"/>
                          </a:solidFill>
                        </a:rPr>
                        <a:t>Research leadership and potential</a:t>
                      </a:r>
                    </a:p>
                  </a:txBody>
                  <a:tcPr marL="173170" marR="133208" marT="133208" marB="133208" anchor="ctr">
                    <a:lnL w="6350" cap="flat" cmpd="sng" algn="ctr">
                      <a:solidFill>
                        <a:schemeClr val="tx1">
                          <a:lumMod val="50000"/>
                          <a:lumOff val="50000"/>
                        </a:schemeClr>
                      </a:solidFill>
                      <a:prstDash val="solid"/>
                    </a:lnL>
                    <a:lnR w="19050" cap="flat" cmpd="sng" algn="ctr">
                      <a:solidFill>
                        <a:schemeClr val="tx1"/>
                      </a:solidFill>
                      <a:prstDash val="solid"/>
                    </a:lnR>
                    <a:lnT w="19050" cap="flat" cmpd="sng" algn="ctr">
                      <a:solidFill>
                        <a:schemeClr val="tx1"/>
                      </a:solidFill>
                      <a:prstDash val="solid"/>
                    </a:lnT>
                    <a:lnB w="19050" cap="flat" cmpd="sng" algn="ctr">
                      <a:solidFill>
                        <a:schemeClr val="tx1"/>
                      </a:solidFill>
                      <a:prstDash val="solid"/>
                    </a:lnB>
                    <a:noFill/>
                  </a:tcPr>
                </a:tc>
                <a:extLst>
                  <a:ext uri="{0D108BD9-81ED-4DB2-BD59-A6C34878D82A}">
                    <a16:rowId xmlns:a16="http://schemas.microsoft.com/office/drawing/2014/main" val="2294727408"/>
                  </a:ext>
                </a:extLst>
              </a:tr>
              <a:tr h="630518">
                <a:tc>
                  <a:txBody>
                    <a:bodyPr/>
                    <a:lstStyle/>
                    <a:p>
                      <a:pPr>
                        <a:buNone/>
                      </a:pPr>
                      <a:r>
                        <a:rPr lang="en-US" sz="2000" cap="none" spc="0">
                          <a:solidFill>
                            <a:schemeClr val="tx1"/>
                          </a:solidFill>
                        </a:rPr>
                        <a:t>Productivity</a:t>
                      </a:r>
                    </a:p>
                  </a:txBody>
                  <a:tcPr marL="173170" marR="133208" marT="133208" marB="133208" anchor="ctr">
                    <a:lnL w="19050" cap="flat" cmpd="sng" algn="ctr">
                      <a:solidFill>
                        <a:schemeClr val="tx1"/>
                      </a:solidFill>
                      <a:prstDash val="solid"/>
                    </a:lnL>
                    <a:lnR w="6350" cap="flat" cmpd="sng" algn="ctr">
                      <a:solidFill>
                        <a:schemeClr val="tx1">
                          <a:lumMod val="50000"/>
                          <a:lumOff val="50000"/>
                        </a:schemeClr>
                      </a:solidFill>
                      <a:prstDash val="solid"/>
                    </a:lnR>
                    <a:lnT w="19050" cap="flat" cmpd="sng" algn="ctr">
                      <a:solidFill>
                        <a:schemeClr val="tx1"/>
                      </a:solidFill>
                      <a:prstDash val="solid"/>
                    </a:lnT>
                    <a:lnB w="19050" cap="flat" cmpd="sng" algn="ctr">
                      <a:solidFill>
                        <a:schemeClr val="tx1"/>
                      </a:solidFill>
                      <a:prstDash val="solid"/>
                    </a:lnB>
                    <a:noFill/>
                  </a:tcPr>
                </a:tc>
                <a:tc>
                  <a:txBody>
                    <a:bodyPr/>
                    <a:lstStyle/>
                    <a:p>
                      <a:pPr>
                        <a:buNone/>
                      </a:pPr>
                      <a:r>
                        <a:rPr lang="en-US" sz="2000" cap="none" spc="0">
                          <a:solidFill>
                            <a:schemeClr val="tx1"/>
                          </a:solidFill>
                        </a:rPr>
                        <a:t>Equitable partnerships</a:t>
                      </a:r>
                    </a:p>
                  </a:txBody>
                  <a:tcPr marL="173170" marR="133208" marT="133208" marB="133208" anchor="ctr">
                    <a:lnL w="6350" cap="flat" cmpd="sng" algn="ctr">
                      <a:solidFill>
                        <a:schemeClr val="tx1">
                          <a:lumMod val="50000"/>
                          <a:lumOff val="50000"/>
                        </a:schemeClr>
                      </a:solidFill>
                      <a:prstDash val="solid"/>
                    </a:lnL>
                    <a:lnR w="6350" cap="flat" cmpd="sng" algn="ctr">
                      <a:solidFill>
                        <a:schemeClr val="tx1">
                          <a:lumMod val="50000"/>
                          <a:lumOff val="50000"/>
                        </a:schemeClr>
                      </a:solidFill>
                      <a:prstDash val="solid"/>
                    </a:lnR>
                    <a:lnT w="19050" cap="flat" cmpd="sng" algn="ctr">
                      <a:solidFill>
                        <a:schemeClr val="tx1"/>
                      </a:solidFill>
                      <a:prstDash val="solid"/>
                    </a:lnT>
                    <a:lnB w="19050" cap="flat" cmpd="sng" algn="ctr">
                      <a:solidFill>
                        <a:schemeClr val="tx1"/>
                      </a:solidFill>
                      <a:prstDash val="solid"/>
                    </a:lnB>
                    <a:noFill/>
                  </a:tcPr>
                </a:tc>
                <a:tc>
                  <a:txBody>
                    <a:bodyPr/>
                    <a:lstStyle/>
                    <a:p>
                      <a:pPr>
                        <a:buNone/>
                      </a:pPr>
                      <a:r>
                        <a:rPr lang="en-US" sz="2000" cap="none" spc="0">
                          <a:solidFill>
                            <a:schemeClr val="tx1"/>
                          </a:solidFill>
                        </a:rPr>
                        <a:t>Originality</a:t>
                      </a:r>
                    </a:p>
                  </a:txBody>
                  <a:tcPr marL="173170" marR="133208" marT="133208" marB="133208" anchor="ctr">
                    <a:lnL w="6350" cap="flat" cmpd="sng" algn="ctr">
                      <a:solidFill>
                        <a:schemeClr val="tx1">
                          <a:lumMod val="50000"/>
                          <a:lumOff val="50000"/>
                        </a:schemeClr>
                      </a:solidFill>
                      <a:prstDash val="solid"/>
                    </a:lnL>
                    <a:lnR w="19050" cap="flat" cmpd="sng" algn="ctr">
                      <a:solidFill>
                        <a:schemeClr val="tx1"/>
                      </a:solidFill>
                      <a:prstDash val="solid"/>
                    </a:lnR>
                    <a:lnT w="19050" cap="flat" cmpd="sng" algn="ctr">
                      <a:solidFill>
                        <a:schemeClr val="tx1"/>
                      </a:solidFill>
                      <a:prstDash val="solid"/>
                    </a:lnT>
                    <a:lnB w="19050" cap="flat" cmpd="sng" algn="ctr">
                      <a:solidFill>
                        <a:schemeClr val="tx1"/>
                      </a:solidFill>
                      <a:prstDash val="solid"/>
                    </a:lnB>
                    <a:noFill/>
                  </a:tcPr>
                </a:tc>
                <a:extLst>
                  <a:ext uri="{0D108BD9-81ED-4DB2-BD59-A6C34878D82A}">
                    <a16:rowId xmlns:a16="http://schemas.microsoft.com/office/drawing/2014/main" val="1666240573"/>
                  </a:ext>
                </a:extLst>
              </a:tr>
              <a:tr h="941336">
                <a:tc>
                  <a:txBody>
                    <a:bodyPr/>
                    <a:lstStyle/>
                    <a:p>
                      <a:pPr>
                        <a:buNone/>
                      </a:pPr>
                      <a:r>
                        <a:rPr lang="en-US" sz="2000" cap="none" spc="0">
                          <a:solidFill>
                            <a:schemeClr val="tx1"/>
                          </a:solidFill>
                        </a:rPr>
                        <a:t>Appropriate expertise</a:t>
                      </a:r>
                    </a:p>
                  </a:txBody>
                  <a:tcPr marL="173170" marR="133208" marT="133208" marB="133208" anchor="ctr">
                    <a:lnL w="19050" cap="flat" cmpd="sng" algn="ctr">
                      <a:solidFill>
                        <a:schemeClr val="tx1"/>
                      </a:solidFill>
                      <a:prstDash val="solid"/>
                    </a:lnL>
                    <a:lnR w="6350" cap="flat" cmpd="sng" algn="ctr">
                      <a:solidFill>
                        <a:schemeClr val="tx1">
                          <a:lumMod val="50000"/>
                          <a:lumOff val="50000"/>
                        </a:schemeClr>
                      </a:solidFill>
                      <a:prstDash val="solid"/>
                    </a:lnR>
                    <a:lnT w="19050" cap="flat" cmpd="sng" algn="ctr">
                      <a:solidFill>
                        <a:schemeClr val="tx1"/>
                      </a:solidFill>
                      <a:prstDash val="solid"/>
                    </a:lnT>
                    <a:lnB w="19050" cap="flat" cmpd="sng" algn="ctr">
                      <a:solidFill>
                        <a:schemeClr val="tx1"/>
                      </a:solidFill>
                      <a:prstDash val="solid"/>
                    </a:lnB>
                    <a:noFill/>
                  </a:tcPr>
                </a:tc>
                <a:tc>
                  <a:txBody>
                    <a:bodyPr/>
                    <a:lstStyle/>
                    <a:p>
                      <a:pPr>
                        <a:buNone/>
                      </a:pPr>
                      <a:r>
                        <a:rPr lang="en-US" sz="2000" cap="none" spc="0" dirty="0">
                          <a:solidFill>
                            <a:schemeClr val="tx1"/>
                          </a:solidFill>
                        </a:rPr>
                        <a:t>Sustainable local research capacity</a:t>
                      </a:r>
                    </a:p>
                  </a:txBody>
                  <a:tcPr marL="173170" marR="133208" marT="133208" marB="133208" anchor="ctr">
                    <a:lnL w="6350" cap="flat" cmpd="sng" algn="ctr">
                      <a:solidFill>
                        <a:schemeClr val="tx1">
                          <a:lumMod val="50000"/>
                          <a:lumOff val="50000"/>
                        </a:schemeClr>
                      </a:solidFill>
                      <a:prstDash val="solid"/>
                    </a:lnL>
                    <a:lnR w="6350" cap="flat" cmpd="sng" algn="ctr">
                      <a:solidFill>
                        <a:schemeClr val="tx1">
                          <a:lumMod val="50000"/>
                          <a:lumOff val="50000"/>
                        </a:schemeClr>
                      </a:solidFill>
                      <a:prstDash val="solid"/>
                    </a:lnR>
                    <a:lnT w="19050" cap="flat" cmpd="sng" algn="ctr">
                      <a:solidFill>
                        <a:schemeClr val="tx1"/>
                      </a:solidFill>
                      <a:prstDash val="solid"/>
                    </a:lnT>
                    <a:lnB w="19050" cap="flat" cmpd="sng" algn="ctr">
                      <a:solidFill>
                        <a:schemeClr val="tx1"/>
                      </a:solidFill>
                      <a:prstDash val="solid"/>
                    </a:lnB>
                    <a:noFill/>
                  </a:tcPr>
                </a:tc>
                <a:tc>
                  <a:txBody>
                    <a:bodyPr/>
                    <a:lstStyle/>
                    <a:p>
                      <a:pPr>
                        <a:buNone/>
                      </a:pPr>
                      <a:r>
                        <a:rPr lang="en-US" sz="2000" cap="none" spc="0">
                          <a:solidFill>
                            <a:schemeClr val="tx1"/>
                          </a:solidFill>
                        </a:rPr>
                        <a:t>Independence</a:t>
                      </a:r>
                    </a:p>
                  </a:txBody>
                  <a:tcPr marL="173170" marR="133208" marT="133208" marB="133208" anchor="ctr">
                    <a:lnL w="6350" cap="flat" cmpd="sng" algn="ctr">
                      <a:solidFill>
                        <a:schemeClr val="tx1">
                          <a:lumMod val="50000"/>
                          <a:lumOff val="50000"/>
                        </a:schemeClr>
                      </a:solidFill>
                      <a:prstDash val="solid"/>
                    </a:lnL>
                    <a:lnR w="19050" cap="flat" cmpd="sng" algn="ctr">
                      <a:solidFill>
                        <a:schemeClr val="tx1"/>
                      </a:solidFill>
                      <a:prstDash val="solid"/>
                    </a:lnR>
                    <a:lnT w="19050" cap="flat" cmpd="sng" algn="ctr">
                      <a:solidFill>
                        <a:schemeClr val="tx1"/>
                      </a:solidFill>
                      <a:prstDash val="solid"/>
                    </a:lnT>
                    <a:lnB w="19050" cap="flat" cmpd="sng" algn="ctr">
                      <a:solidFill>
                        <a:schemeClr val="tx1"/>
                      </a:solidFill>
                      <a:prstDash val="solid"/>
                    </a:lnB>
                    <a:noFill/>
                  </a:tcPr>
                </a:tc>
                <a:extLst>
                  <a:ext uri="{0D108BD9-81ED-4DB2-BD59-A6C34878D82A}">
                    <a16:rowId xmlns:a16="http://schemas.microsoft.com/office/drawing/2014/main" val="111420652"/>
                  </a:ext>
                </a:extLst>
              </a:tr>
              <a:tr h="630518">
                <a:tc>
                  <a:txBody>
                    <a:bodyPr/>
                    <a:lstStyle/>
                    <a:p>
                      <a:pPr>
                        <a:buNone/>
                      </a:pPr>
                      <a:r>
                        <a:rPr lang="en-US" sz="2000" cap="none" spc="0">
                          <a:solidFill>
                            <a:schemeClr val="tx1"/>
                          </a:solidFill>
                        </a:rPr>
                        <a:t>Mentorship plan</a:t>
                      </a:r>
                    </a:p>
                  </a:txBody>
                  <a:tcPr marL="173170" marR="133208" marT="133208" marB="133208" anchor="ctr">
                    <a:lnL w="19050" cap="flat" cmpd="sng" algn="ctr">
                      <a:solidFill>
                        <a:schemeClr val="tx1"/>
                      </a:solidFill>
                      <a:prstDash val="solid"/>
                    </a:lnL>
                    <a:lnR w="6350" cap="flat" cmpd="sng" algn="ctr">
                      <a:solidFill>
                        <a:schemeClr val="tx1">
                          <a:lumMod val="50000"/>
                          <a:lumOff val="50000"/>
                        </a:schemeClr>
                      </a:solidFill>
                      <a:prstDash val="solid"/>
                    </a:lnR>
                    <a:lnT w="19050" cap="flat" cmpd="sng" algn="ctr">
                      <a:solidFill>
                        <a:schemeClr val="tx1"/>
                      </a:solidFill>
                      <a:prstDash val="solid"/>
                    </a:lnT>
                    <a:lnB w="19050" cap="flat" cmpd="sng" algn="ctr">
                      <a:solidFill>
                        <a:schemeClr val="tx1"/>
                      </a:solidFill>
                      <a:prstDash val="solid"/>
                    </a:lnB>
                    <a:noFill/>
                  </a:tcPr>
                </a:tc>
                <a:tc>
                  <a:txBody>
                    <a:bodyPr/>
                    <a:lstStyle/>
                    <a:p>
                      <a:pPr>
                        <a:buNone/>
                      </a:pPr>
                      <a:r>
                        <a:rPr lang="en-US" sz="2000" cap="none" spc="0">
                          <a:solidFill>
                            <a:schemeClr val="tx1"/>
                          </a:solidFill>
                        </a:rPr>
                        <a:t>LMIC leadership</a:t>
                      </a:r>
                    </a:p>
                  </a:txBody>
                  <a:tcPr marL="173170" marR="133208" marT="133208" marB="133208" anchor="ctr">
                    <a:lnL w="6350" cap="flat" cmpd="sng" algn="ctr">
                      <a:solidFill>
                        <a:schemeClr val="tx1">
                          <a:lumMod val="50000"/>
                          <a:lumOff val="50000"/>
                        </a:schemeClr>
                      </a:solidFill>
                      <a:prstDash val="solid"/>
                    </a:lnL>
                    <a:lnR w="6350" cap="flat" cmpd="sng" algn="ctr">
                      <a:solidFill>
                        <a:schemeClr val="tx1">
                          <a:lumMod val="50000"/>
                          <a:lumOff val="50000"/>
                        </a:schemeClr>
                      </a:solidFill>
                      <a:prstDash val="solid"/>
                    </a:lnR>
                    <a:lnT w="19050" cap="flat" cmpd="sng" algn="ctr">
                      <a:solidFill>
                        <a:schemeClr val="tx1"/>
                      </a:solidFill>
                      <a:prstDash val="solid"/>
                    </a:lnT>
                    <a:lnB w="19050" cap="flat" cmpd="sng" algn="ctr">
                      <a:solidFill>
                        <a:schemeClr val="tx1"/>
                      </a:solidFill>
                      <a:prstDash val="solid"/>
                    </a:lnB>
                    <a:noFill/>
                  </a:tcPr>
                </a:tc>
                <a:tc>
                  <a:txBody>
                    <a:bodyPr/>
                    <a:lstStyle/>
                    <a:p>
                      <a:pPr>
                        <a:buNone/>
                      </a:pPr>
                      <a:r>
                        <a:rPr lang="en-US" sz="2000" cap="none" spc="0">
                          <a:solidFill>
                            <a:schemeClr val="tx1"/>
                          </a:solidFill>
                        </a:rPr>
                        <a:t>Vision</a:t>
                      </a:r>
                    </a:p>
                  </a:txBody>
                  <a:tcPr marL="173170" marR="133208" marT="133208" marB="133208" anchor="ctr">
                    <a:lnL w="6350" cap="flat" cmpd="sng" algn="ctr">
                      <a:solidFill>
                        <a:schemeClr val="tx1">
                          <a:lumMod val="50000"/>
                          <a:lumOff val="50000"/>
                        </a:schemeClr>
                      </a:solidFill>
                      <a:prstDash val="solid"/>
                    </a:lnL>
                    <a:lnR w="19050" cap="flat" cmpd="sng" algn="ctr">
                      <a:solidFill>
                        <a:schemeClr val="tx1"/>
                      </a:solidFill>
                      <a:prstDash val="solid"/>
                    </a:lnR>
                    <a:lnT w="19050" cap="flat" cmpd="sng" algn="ctr">
                      <a:solidFill>
                        <a:schemeClr val="tx1"/>
                      </a:solidFill>
                      <a:prstDash val="solid"/>
                    </a:lnT>
                    <a:lnB w="19050" cap="flat" cmpd="sng" algn="ctr">
                      <a:solidFill>
                        <a:schemeClr val="tx1"/>
                      </a:solidFill>
                      <a:prstDash val="solid"/>
                    </a:lnB>
                    <a:noFill/>
                  </a:tcPr>
                </a:tc>
                <a:extLst>
                  <a:ext uri="{0D108BD9-81ED-4DB2-BD59-A6C34878D82A}">
                    <a16:rowId xmlns:a16="http://schemas.microsoft.com/office/drawing/2014/main" val="3918118116"/>
                  </a:ext>
                </a:extLst>
              </a:tr>
              <a:tr h="630518">
                <a:tc>
                  <a:txBody>
                    <a:bodyPr/>
                    <a:lstStyle/>
                    <a:p>
                      <a:pPr>
                        <a:buNone/>
                      </a:pPr>
                      <a:r>
                        <a:rPr lang="en-US" sz="2000" cap="none" spc="0">
                          <a:solidFill>
                            <a:schemeClr val="tx1"/>
                          </a:solidFill>
                        </a:rPr>
                        <a:t>Institutional environment</a:t>
                      </a:r>
                    </a:p>
                  </a:txBody>
                  <a:tcPr marL="173170" marR="133208" marT="133208" marB="133208" anchor="ctr">
                    <a:lnL w="19050" cap="flat" cmpd="sng" algn="ctr">
                      <a:solidFill>
                        <a:schemeClr val="tx1"/>
                      </a:solidFill>
                      <a:prstDash val="solid"/>
                    </a:lnL>
                    <a:lnR w="6350" cap="flat" cmpd="sng" algn="ctr">
                      <a:solidFill>
                        <a:schemeClr val="tx1">
                          <a:lumMod val="50000"/>
                          <a:lumOff val="50000"/>
                        </a:schemeClr>
                      </a:solidFill>
                      <a:prstDash val="solid"/>
                    </a:lnR>
                    <a:lnT w="19050" cap="flat" cmpd="sng" algn="ctr">
                      <a:solidFill>
                        <a:schemeClr val="tx1"/>
                      </a:solidFill>
                      <a:prstDash val="solid"/>
                    </a:lnT>
                    <a:lnB w="19050" cap="flat" cmpd="sng" algn="ctr">
                      <a:solidFill>
                        <a:schemeClr val="tx1"/>
                      </a:solidFill>
                      <a:prstDash val="solid"/>
                    </a:lnB>
                    <a:noFill/>
                  </a:tcPr>
                </a:tc>
                <a:tc>
                  <a:txBody>
                    <a:bodyPr/>
                    <a:lstStyle/>
                    <a:p>
                      <a:pPr>
                        <a:buNone/>
                      </a:pPr>
                      <a:r>
                        <a:rPr lang="en-US" sz="2000" cap="none" spc="0">
                          <a:solidFill>
                            <a:schemeClr val="tx1"/>
                          </a:solidFill>
                        </a:rPr>
                        <a:t>Collaboration across countries</a:t>
                      </a:r>
                    </a:p>
                  </a:txBody>
                  <a:tcPr marL="173170" marR="133208" marT="133208" marB="133208" anchor="ctr">
                    <a:lnL w="6350" cap="flat" cmpd="sng" algn="ctr">
                      <a:solidFill>
                        <a:schemeClr val="tx1">
                          <a:lumMod val="50000"/>
                          <a:lumOff val="50000"/>
                        </a:schemeClr>
                      </a:solidFill>
                      <a:prstDash val="solid"/>
                    </a:lnL>
                    <a:lnR w="6350" cap="flat" cmpd="sng" algn="ctr">
                      <a:solidFill>
                        <a:schemeClr val="tx1">
                          <a:lumMod val="50000"/>
                          <a:lumOff val="50000"/>
                        </a:schemeClr>
                      </a:solidFill>
                      <a:prstDash val="solid"/>
                    </a:lnR>
                    <a:lnT w="19050" cap="flat" cmpd="sng" algn="ctr">
                      <a:solidFill>
                        <a:schemeClr val="tx1"/>
                      </a:solidFill>
                      <a:prstDash val="solid"/>
                    </a:lnT>
                    <a:lnB w="19050" cap="flat" cmpd="sng" algn="ctr">
                      <a:solidFill>
                        <a:schemeClr val="tx1"/>
                      </a:solidFill>
                      <a:prstDash val="solid"/>
                    </a:lnB>
                    <a:noFill/>
                  </a:tcPr>
                </a:tc>
                <a:tc>
                  <a:txBody>
                    <a:bodyPr/>
                    <a:lstStyle/>
                    <a:p>
                      <a:pPr>
                        <a:buNone/>
                      </a:pPr>
                      <a:r>
                        <a:rPr lang="en-US" sz="2000" cap="none" spc="0" dirty="0">
                          <a:solidFill>
                            <a:schemeClr val="tx1"/>
                          </a:solidFill>
                        </a:rPr>
                        <a:t>Long-term impact</a:t>
                      </a:r>
                    </a:p>
                  </a:txBody>
                  <a:tcPr marL="173170" marR="133208" marT="133208" marB="133208" anchor="ctr">
                    <a:lnL w="6350" cap="flat" cmpd="sng" algn="ctr">
                      <a:solidFill>
                        <a:schemeClr val="tx1">
                          <a:lumMod val="50000"/>
                          <a:lumOff val="50000"/>
                        </a:schemeClr>
                      </a:solidFill>
                      <a:prstDash val="solid"/>
                    </a:lnL>
                    <a:lnR w="19050" cap="flat" cmpd="sng" algn="ctr">
                      <a:solidFill>
                        <a:schemeClr val="tx1"/>
                      </a:solidFill>
                      <a:prstDash val="solid"/>
                    </a:lnR>
                    <a:lnT w="19050" cap="flat" cmpd="sng" algn="ctr">
                      <a:solidFill>
                        <a:schemeClr val="tx1"/>
                      </a:solidFill>
                      <a:prstDash val="solid"/>
                    </a:lnT>
                    <a:lnB w="19050" cap="flat" cmpd="sng" algn="ctr">
                      <a:solidFill>
                        <a:schemeClr val="tx1"/>
                      </a:solidFill>
                      <a:prstDash val="solid"/>
                    </a:lnB>
                    <a:noFill/>
                  </a:tcPr>
                </a:tc>
                <a:extLst>
                  <a:ext uri="{0D108BD9-81ED-4DB2-BD59-A6C34878D82A}">
                    <a16:rowId xmlns:a16="http://schemas.microsoft.com/office/drawing/2014/main" val="3204997033"/>
                  </a:ext>
                </a:extLst>
              </a:tr>
            </a:tbl>
          </a:graphicData>
        </a:graphic>
      </p:graphicFrame>
    </p:spTree>
    <p:extLst>
      <p:ext uri="{BB962C8B-B14F-4D97-AF65-F5344CB8AC3E}">
        <p14:creationId xmlns:p14="http://schemas.microsoft.com/office/powerpoint/2010/main" val="34487428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D37EAB5-5D24-6C19-47FF-20CF551804C3}"/>
              </a:ext>
            </a:extLst>
          </p:cNvPr>
          <p:cNvSpPr>
            <a:spLocks noGrp="1"/>
          </p:cNvSpPr>
          <p:nvPr>
            <p:ph type="sldNum" sz="quarter" idx="11"/>
          </p:nvPr>
        </p:nvSpPr>
        <p:spPr/>
        <p:txBody>
          <a:bodyPr/>
          <a:lstStyle/>
          <a:p>
            <a:fld id="{523A240F-EAFE-E84F-B44C-6D7A08E0E409}" type="slidenum">
              <a:rPr lang="en-US" smtClean="0"/>
              <a:t>5</a:t>
            </a:fld>
            <a:endParaRPr lang="en-US"/>
          </a:p>
        </p:txBody>
      </p:sp>
      <p:sp>
        <p:nvSpPr>
          <p:cNvPr id="3" name="Text Placeholder 2">
            <a:extLst>
              <a:ext uri="{FF2B5EF4-FFF2-40B4-BE49-F238E27FC236}">
                <a16:creationId xmlns:a16="http://schemas.microsoft.com/office/drawing/2014/main" id="{DDB44C16-9523-DFB9-0A05-B2FD1134B19C}"/>
              </a:ext>
            </a:extLst>
          </p:cNvPr>
          <p:cNvSpPr>
            <a:spLocks noGrp="1"/>
          </p:cNvSpPr>
          <p:nvPr>
            <p:ph type="body" sz="half" idx="2"/>
          </p:nvPr>
        </p:nvSpPr>
        <p:spPr/>
        <p:txBody>
          <a:bodyPr/>
          <a:lstStyle/>
          <a:p>
            <a:endParaRPr lang="en-US"/>
          </a:p>
        </p:txBody>
      </p:sp>
      <p:sp>
        <p:nvSpPr>
          <p:cNvPr id="4" name="Title 3">
            <a:extLst>
              <a:ext uri="{FF2B5EF4-FFF2-40B4-BE49-F238E27FC236}">
                <a16:creationId xmlns:a16="http://schemas.microsoft.com/office/drawing/2014/main" id="{667DA235-4EB3-A851-173B-92FA0AC513B8}"/>
              </a:ext>
            </a:extLst>
          </p:cNvPr>
          <p:cNvSpPr>
            <a:spLocks noGrp="1"/>
          </p:cNvSpPr>
          <p:nvPr>
            <p:ph type="title"/>
          </p:nvPr>
        </p:nvSpPr>
        <p:spPr/>
        <p:txBody>
          <a:bodyPr/>
          <a:lstStyle/>
          <a:p>
            <a:r>
              <a:rPr lang="en-US"/>
              <a:t>What Reviewers Want to Learn About You</a:t>
            </a:r>
            <a:br>
              <a:rPr lang="en-US"/>
            </a:br>
            <a:r>
              <a:rPr lang="en-US" sz="2400" b="0" i="1"/>
              <a:t>Move beyond describing your CV</a:t>
            </a:r>
            <a:endParaRPr lang="en-US" b="0" i="1" dirty="0"/>
          </a:p>
        </p:txBody>
      </p:sp>
      <p:sp>
        <p:nvSpPr>
          <p:cNvPr id="5" name="Content Placeholder 4">
            <a:extLst>
              <a:ext uri="{FF2B5EF4-FFF2-40B4-BE49-F238E27FC236}">
                <a16:creationId xmlns:a16="http://schemas.microsoft.com/office/drawing/2014/main" id="{AC7EE90E-441A-B553-186F-BBCFB24CF777}"/>
              </a:ext>
            </a:extLst>
          </p:cNvPr>
          <p:cNvSpPr>
            <a:spLocks noGrp="1"/>
          </p:cNvSpPr>
          <p:nvPr>
            <p:ph idx="1"/>
          </p:nvPr>
        </p:nvSpPr>
        <p:spPr/>
        <p:txBody>
          <a:bodyPr/>
          <a:lstStyle/>
          <a:p>
            <a:pPr marL="285750" indent="-285750">
              <a:buFont typeface="Arial" panose="020B0604020202020204" pitchFamily="34" charset="0"/>
              <a:buChar char="•"/>
            </a:pPr>
            <a:r>
              <a:rPr lang="en-US" sz="2800" dirty="0"/>
              <a:t>Why am I uniquely suited to do this work? </a:t>
            </a:r>
          </a:p>
          <a:p>
            <a:pPr marL="285750" indent="-285750">
              <a:buFont typeface="Arial" panose="020B0604020202020204" pitchFamily="34" charset="0"/>
              <a:buChar char="•"/>
            </a:pPr>
            <a:r>
              <a:rPr lang="en-US" sz="2800" dirty="0"/>
              <a:t>What experiences prepared me? </a:t>
            </a:r>
          </a:p>
          <a:p>
            <a:pPr marL="285750" indent="-285750">
              <a:buFont typeface="Arial" panose="020B0604020202020204" pitchFamily="34" charset="0"/>
              <a:buChar char="•"/>
            </a:pPr>
            <a:r>
              <a:rPr lang="en-US" sz="2800" dirty="0"/>
              <a:t>What skills do I bring? </a:t>
            </a:r>
          </a:p>
          <a:p>
            <a:pPr marL="285750" indent="-285750">
              <a:buFont typeface="Arial" panose="020B0604020202020204" pitchFamily="34" charset="0"/>
              <a:buChar char="•"/>
            </a:pPr>
            <a:r>
              <a:rPr lang="en-US" sz="2800" dirty="0"/>
              <a:t>What gaps have I addressed? </a:t>
            </a:r>
          </a:p>
          <a:p>
            <a:pPr marL="285750" indent="-285750">
              <a:buFont typeface="Arial" panose="020B0604020202020204" pitchFamily="34" charset="0"/>
              <a:buChar char="•"/>
            </a:pPr>
            <a:r>
              <a:rPr lang="en-US" sz="2800" dirty="0"/>
              <a:t>Why am I ready now? </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algn="ctr"/>
            <a:r>
              <a:rPr lang="en-US" sz="2400" b="1" dirty="0">
                <a:solidFill>
                  <a:schemeClr val="accent1"/>
                </a:solidFill>
              </a:rPr>
              <a:t>Think of your statement as answering</a:t>
            </a:r>
          </a:p>
          <a:p>
            <a:pPr algn="ctr"/>
            <a:r>
              <a:rPr lang="en-US" sz="2400" b="1" dirty="0">
                <a:solidFill>
                  <a:schemeClr val="accent1"/>
                </a:solidFill>
              </a:rPr>
              <a:t>"Why should we trust you with this grant?"</a:t>
            </a:r>
          </a:p>
          <a:p>
            <a:endParaRPr lang="en-US" dirty="0"/>
          </a:p>
        </p:txBody>
      </p:sp>
      <p:pic>
        <p:nvPicPr>
          <p:cNvPr id="6" name="Picture 47">
            <a:extLst>
              <a:ext uri="{FF2B5EF4-FFF2-40B4-BE49-F238E27FC236}">
                <a16:creationId xmlns:a16="http://schemas.microsoft.com/office/drawing/2014/main" id="{F8945D7C-F679-3EBF-9AA0-532B53CE4817}"/>
              </a:ext>
            </a:extLst>
          </p:cNvPr>
          <p:cNvPicPr>
            <a:picLocks noChangeAspect="1"/>
          </p:cNvPicPr>
          <p:nvPr/>
        </p:nvPicPr>
        <p:blipFill>
          <a:blip>
            <a:extLst>
              <a:ext uri="{96DAC541-7B7A-43D3-8B79-37D633B846F1}">
                <asvg:svgBlip xmlns:asvg="http://schemas.microsoft.com/office/drawing/2016/SVG/main" r:embed="rId2"/>
              </a:ext>
            </a:extLst>
          </a:blip>
          <a:srcRect/>
          <a:stretch/>
        </p:blipFill>
        <p:spPr>
          <a:xfrm>
            <a:off x="8188211" y="1428177"/>
            <a:ext cx="2824930" cy="2824930"/>
          </a:xfrm>
          <a:prstGeom prst="rect">
            <a:avLst/>
          </a:prstGeom>
        </p:spPr>
      </p:pic>
    </p:spTree>
    <p:extLst>
      <p:ext uri="{BB962C8B-B14F-4D97-AF65-F5344CB8AC3E}">
        <p14:creationId xmlns:p14="http://schemas.microsoft.com/office/powerpoint/2010/main" val="40363139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7" end="7"/>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xEl>
                                              <p:pRg st="8" end="8"/>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5">
                                            <p:txEl>
                                              <p:pRg st="7" end="7"/>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EDC9A52-AA5A-97C2-42FD-FBA53DF5D335}"/>
              </a:ext>
            </a:extLst>
          </p:cNvPr>
          <p:cNvSpPr>
            <a:spLocks noGrp="1"/>
          </p:cNvSpPr>
          <p:nvPr>
            <p:ph type="sldNum" sz="quarter" idx="11"/>
          </p:nvPr>
        </p:nvSpPr>
        <p:spPr>
          <a:xfrm>
            <a:off x="11241741" y="6378130"/>
            <a:ext cx="454745" cy="245223"/>
          </a:xfrm>
        </p:spPr>
        <p:txBody>
          <a:bodyPr anchor="b">
            <a:normAutofit/>
          </a:bodyPr>
          <a:lstStyle/>
          <a:p>
            <a:pPr>
              <a:spcAft>
                <a:spcPts val="600"/>
              </a:spcAft>
            </a:pPr>
            <a:fld id="{523A240F-EAFE-E84F-B44C-6D7A08E0E409}" type="slidenum">
              <a:rPr lang="en-US" smtClean="0"/>
              <a:pPr>
                <a:spcAft>
                  <a:spcPts val="600"/>
                </a:spcAft>
              </a:pPr>
              <a:t>6</a:t>
            </a:fld>
            <a:endParaRPr lang="en-US"/>
          </a:p>
        </p:txBody>
      </p:sp>
      <p:sp>
        <p:nvSpPr>
          <p:cNvPr id="11" name="Text Placeholder 2">
            <a:extLst>
              <a:ext uri="{FF2B5EF4-FFF2-40B4-BE49-F238E27FC236}">
                <a16:creationId xmlns:a16="http://schemas.microsoft.com/office/drawing/2014/main" id="{91B285C1-00AC-C76E-5DF7-85889C47314D}"/>
              </a:ext>
            </a:extLst>
          </p:cNvPr>
          <p:cNvSpPr>
            <a:spLocks noGrp="1"/>
          </p:cNvSpPr>
          <p:nvPr>
            <p:ph type="body" sz="half" idx="12"/>
          </p:nvPr>
        </p:nvSpPr>
        <p:spPr>
          <a:xfrm>
            <a:off x="512064" y="6126480"/>
            <a:ext cx="4434840" cy="245223"/>
          </a:xfrm>
        </p:spPr>
        <p:txBody>
          <a:bodyPr/>
          <a:lstStyle/>
          <a:p>
            <a:endParaRPr lang="en-US"/>
          </a:p>
        </p:txBody>
      </p:sp>
      <p:sp>
        <p:nvSpPr>
          <p:cNvPr id="4" name="Title 3">
            <a:extLst>
              <a:ext uri="{FF2B5EF4-FFF2-40B4-BE49-F238E27FC236}">
                <a16:creationId xmlns:a16="http://schemas.microsoft.com/office/drawing/2014/main" id="{3B5C8F3C-92B1-7615-6B18-421E2DE7B6A3}"/>
              </a:ext>
            </a:extLst>
          </p:cNvPr>
          <p:cNvSpPr>
            <a:spLocks noGrp="1"/>
          </p:cNvSpPr>
          <p:nvPr>
            <p:ph type="title"/>
          </p:nvPr>
        </p:nvSpPr>
        <p:spPr>
          <a:xfrm>
            <a:off x="512063" y="457201"/>
            <a:ext cx="11184423" cy="914400"/>
          </a:xfrm>
        </p:spPr>
        <p:txBody>
          <a:bodyPr anchor="t">
            <a:normAutofit/>
          </a:bodyPr>
          <a:lstStyle/>
          <a:p>
            <a:r>
              <a:rPr lang="en-US" dirty="0"/>
              <a:t>Communicating Experience Strategically </a:t>
            </a:r>
          </a:p>
        </p:txBody>
      </p:sp>
      <p:pic>
        <p:nvPicPr>
          <p:cNvPr id="6" name="Picture 43">
            <a:extLst>
              <a:ext uri="{FF2B5EF4-FFF2-40B4-BE49-F238E27FC236}">
                <a16:creationId xmlns:a16="http://schemas.microsoft.com/office/drawing/2014/main" id="{500B59F5-894B-64A5-C2D6-40D99B2A62FD}"/>
              </a:ext>
            </a:extLst>
          </p:cNvPr>
          <p:cNvPicPr>
            <a:picLocks noChangeAspect="1"/>
          </p:cNvPicPr>
          <p:nvPr/>
        </p:nvPicPr>
        <p:blipFill>
          <a:blip>
            <a:extLst>
              <a:ext uri="{96DAC541-7B7A-43D3-8B79-37D633B846F1}">
                <asvg:svgBlip xmlns:asvg="http://schemas.microsoft.com/office/drawing/2016/SVG/main" r:embed="rId2"/>
              </a:ext>
            </a:extLst>
          </a:blip>
          <a:stretch/>
        </p:blipFill>
        <p:spPr>
          <a:xfrm>
            <a:off x="984040" y="1698625"/>
            <a:ext cx="4406900" cy="4406900"/>
          </a:xfrm>
          <a:prstGeom prst="rect">
            <a:avLst/>
          </a:prstGeom>
        </p:spPr>
      </p:pic>
      <p:sp>
        <p:nvSpPr>
          <p:cNvPr id="5" name="Content Placeholder 4">
            <a:extLst>
              <a:ext uri="{FF2B5EF4-FFF2-40B4-BE49-F238E27FC236}">
                <a16:creationId xmlns:a16="http://schemas.microsoft.com/office/drawing/2014/main" id="{ADBB8530-5FBE-968A-9335-259722E5DE85}"/>
              </a:ext>
            </a:extLst>
          </p:cNvPr>
          <p:cNvSpPr>
            <a:spLocks noGrp="1"/>
          </p:cNvSpPr>
          <p:nvPr>
            <p:ph sz="half" idx="2"/>
          </p:nvPr>
        </p:nvSpPr>
        <p:spPr>
          <a:xfrm>
            <a:off x="6349019" y="1698625"/>
            <a:ext cx="5350855" cy="4406900"/>
          </a:xfrm>
        </p:spPr>
        <p:txBody>
          <a:bodyPr>
            <a:normAutofit fontScale="92500" lnSpcReduction="10000"/>
          </a:bodyPr>
          <a:lstStyle/>
          <a:p>
            <a:r>
              <a:rPr lang="en-US" sz="2800" b="1" dirty="0"/>
              <a:t>Rather than listing activities:</a:t>
            </a:r>
          </a:p>
          <a:p>
            <a:r>
              <a:rPr lang="en-US" sz="2800" dirty="0"/>
              <a:t>"I treated breast cancer patients for ten years.”</a:t>
            </a:r>
          </a:p>
          <a:p>
            <a:endParaRPr lang="en-US" sz="2800" dirty="0"/>
          </a:p>
          <a:p>
            <a:r>
              <a:rPr lang="en-US" sz="2800" b="1" dirty="0"/>
              <a:t>Connect experience to the proposal.</a:t>
            </a:r>
          </a:p>
          <a:p>
            <a:r>
              <a:rPr lang="en-US" sz="2800" dirty="0"/>
              <a:t>"Managing over 2,000 patients with breast cancer highlighted implementation barriers to timely diagnosis, motivating my research in early detection strategies.”</a:t>
            </a:r>
          </a:p>
          <a:p>
            <a:endParaRPr lang="en-US" dirty="0"/>
          </a:p>
          <a:p>
            <a:endParaRPr lang="en-US" dirty="0"/>
          </a:p>
        </p:txBody>
      </p:sp>
    </p:spTree>
    <p:extLst>
      <p:ext uri="{BB962C8B-B14F-4D97-AF65-F5344CB8AC3E}">
        <p14:creationId xmlns:p14="http://schemas.microsoft.com/office/powerpoint/2010/main" val="27952952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18D84BB-C117-A25D-84D9-8D8377E76598}"/>
              </a:ext>
            </a:extLst>
          </p:cNvPr>
          <p:cNvSpPr>
            <a:spLocks noGrp="1"/>
          </p:cNvSpPr>
          <p:nvPr>
            <p:ph type="sldNum" sz="quarter" idx="11"/>
          </p:nvPr>
        </p:nvSpPr>
        <p:spPr>
          <a:xfrm>
            <a:off x="11241741" y="6378130"/>
            <a:ext cx="454745" cy="245223"/>
          </a:xfrm>
        </p:spPr>
        <p:txBody>
          <a:bodyPr anchor="b">
            <a:normAutofit/>
          </a:bodyPr>
          <a:lstStyle/>
          <a:p>
            <a:pPr>
              <a:spcAft>
                <a:spcPts val="600"/>
              </a:spcAft>
            </a:pPr>
            <a:fld id="{523A240F-EAFE-E84F-B44C-6D7A08E0E409}" type="slidenum">
              <a:rPr lang="en-US" smtClean="0"/>
              <a:pPr>
                <a:spcAft>
                  <a:spcPts val="600"/>
                </a:spcAft>
              </a:pPr>
              <a:t>7</a:t>
            </a:fld>
            <a:endParaRPr lang="en-US"/>
          </a:p>
        </p:txBody>
      </p:sp>
      <p:sp>
        <p:nvSpPr>
          <p:cNvPr id="11" name="Text Placeholder 2">
            <a:extLst>
              <a:ext uri="{FF2B5EF4-FFF2-40B4-BE49-F238E27FC236}">
                <a16:creationId xmlns:a16="http://schemas.microsoft.com/office/drawing/2014/main" id="{BE916F52-BC9B-A9DD-6682-5320B845B600}"/>
              </a:ext>
            </a:extLst>
          </p:cNvPr>
          <p:cNvSpPr>
            <a:spLocks noGrp="1"/>
          </p:cNvSpPr>
          <p:nvPr>
            <p:ph type="body" sz="half" idx="12"/>
          </p:nvPr>
        </p:nvSpPr>
        <p:spPr>
          <a:xfrm>
            <a:off x="512064" y="6126480"/>
            <a:ext cx="4434840" cy="245223"/>
          </a:xfrm>
        </p:spPr>
        <p:txBody>
          <a:bodyPr/>
          <a:lstStyle/>
          <a:p>
            <a:endParaRPr lang="en-US"/>
          </a:p>
        </p:txBody>
      </p:sp>
      <p:sp>
        <p:nvSpPr>
          <p:cNvPr id="4" name="Title 3">
            <a:extLst>
              <a:ext uri="{FF2B5EF4-FFF2-40B4-BE49-F238E27FC236}">
                <a16:creationId xmlns:a16="http://schemas.microsoft.com/office/drawing/2014/main" id="{0C675BD2-A1F0-9398-6652-42C147627668}"/>
              </a:ext>
            </a:extLst>
          </p:cNvPr>
          <p:cNvSpPr>
            <a:spLocks noGrp="1"/>
          </p:cNvSpPr>
          <p:nvPr>
            <p:ph type="title"/>
          </p:nvPr>
        </p:nvSpPr>
        <p:spPr>
          <a:xfrm>
            <a:off x="512063" y="457201"/>
            <a:ext cx="11184423" cy="914400"/>
          </a:xfrm>
        </p:spPr>
        <p:txBody>
          <a:bodyPr anchor="t">
            <a:normAutofit/>
          </a:bodyPr>
          <a:lstStyle/>
          <a:p>
            <a:r>
              <a:rPr lang="en-US" dirty="0"/>
              <a:t>Instead of listing publications,</a:t>
            </a:r>
            <a:br>
              <a:rPr lang="en-US" dirty="0"/>
            </a:br>
            <a:endParaRPr lang="en-US" dirty="0"/>
          </a:p>
        </p:txBody>
      </p:sp>
      <p:sp>
        <p:nvSpPr>
          <p:cNvPr id="5" name="Content Placeholder 4">
            <a:extLst>
              <a:ext uri="{FF2B5EF4-FFF2-40B4-BE49-F238E27FC236}">
                <a16:creationId xmlns:a16="http://schemas.microsoft.com/office/drawing/2014/main" id="{36E03A5C-030C-0256-0327-59AC7FAF32DE}"/>
              </a:ext>
            </a:extLst>
          </p:cNvPr>
          <p:cNvSpPr>
            <a:spLocks noGrp="1"/>
          </p:cNvSpPr>
          <p:nvPr>
            <p:ph sz="half" idx="1"/>
          </p:nvPr>
        </p:nvSpPr>
        <p:spPr>
          <a:xfrm>
            <a:off x="512063" y="1698625"/>
            <a:ext cx="5350855" cy="4406900"/>
          </a:xfrm>
        </p:spPr>
        <p:txBody>
          <a:bodyPr>
            <a:normAutofit/>
          </a:bodyPr>
          <a:lstStyle/>
          <a:p>
            <a:r>
              <a:rPr lang="en-US" sz="3200" b="1" dirty="0"/>
              <a:t>Explain</a:t>
            </a:r>
          </a:p>
          <a:p>
            <a:pPr marL="457200" indent="-457200">
              <a:buFont typeface="Arial" panose="020B0604020202020204" pitchFamily="34" charset="0"/>
              <a:buChar char="•"/>
            </a:pPr>
            <a:r>
              <a:rPr lang="en-US" sz="3200" dirty="0"/>
              <a:t>what you contributed </a:t>
            </a:r>
          </a:p>
          <a:p>
            <a:pPr marL="457200" indent="-457200">
              <a:buFont typeface="Arial" panose="020B0604020202020204" pitchFamily="34" charset="0"/>
              <a:buChar char="•"/>
            </a:pPr>
            <a:r>
              <a:rPr lang="en-US" sz="3200" dirty="0"/>
              <a:t>what skills you developed </a:t>
            </a:r>
          </a:p>
          <a:p>
            <a:pPr marL="457200" indent="-457200">
              <a:buFont typeface="Arial" panose="020B0604020202020204" pitchFamily="34" charset="0"/>
              <a:buChar char="•"/>
            </a:pPr>
            <a:r>
              <a:rPr lang="en-US" sz="3200" dirty="0"/>
              <a:t>how those skills support the proposed project</a:t>
            </a:r>
          </a:p>
          <a:p>
            <a:endParaRPr lang="en-US" dirty="0"/>
          </a:p>
        </p:txBody>
      </p:sp>
      <p:pic>
        <p:nvPicPr>
          <p:cNvPr id="6" name="Picture 19">
            <a:extLst>
              <a:ext uri="{FF2B5EF4-FFF2-40B4-BE49-F238E27FC236}">
                <a16:creationId xmlns:a16="http://schemas.microsoft.com/office/drawing/2014/main" id="{E0612395-9FEC-3ABB-7A40-07B37EA9F4AC}"/>
              </a:ext>
            </a:extLst>
          </p:cNvPr>
          <p:cNvPicPr>
            <a:picLocks noChangeAspect="1"/>
          </p:cNvPicPr>
          <p:nvPr/>
        </p:nvPicPr>
        <p:blipFill>
          <a:blip>
            <a:extLst>
              <a:ext uri="{96DAC541-7B7A-43D3-8B79-37D633B846F1}">
                <asvg:svgBlip xmlns:asvg="http://schemas.microsoft.com/office/drawing/2016/SVG/main" r:embed="rId2"/>
              </a:ext>
            </a:extLst>
          </a:blip>
          <a:stretch/>
        </p:blipFill>
        <p:spPr>
          <a:xfrm>
            <a:off x="6820996" y="1698625"/>
            <a:ext cx="4406900" cy="4406900"/>
          </a:xfrm>
          <a:prstGeom prst="rect">
            <a:avLst/>
          </a:prstGeom>
        </p:spPr>
      </p:pic>
    </p:spTree>
    <p:extLst>
      <p:ext uri="{BB962C8B-B14F-4D97-AF65-F5344CB8AC3E}">
        <p14:creationId xmlns:p14="http://schemas.microsoft.com/office/powerpoint/2010/main" val="23388466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DCED2A8-6513-F8CA-E5B3-208D24AB080C}"/>
              </a:ext>
            </a:extLst>
          </p:cNvPr>
          <p:cNvSpPr>
            <a:spLocks noGrp="1"/>
          </p:cNvSpPr>
          <p:nvPr>
            <p:ph type="sldNum" sz="quarter" idx="11"/>
          </p:nvPr>
        </p:nvSpPr>
        <p:spPr/>
        <p:txBody>
          <a:bodyPr/>
          <a:lstStyle/>
          <a:p>
            <a:fld id="{523A240F-EAFE-E84F-B44C-6D7A08E0E409}" type="slidenum">
              <a:rPr lang="en-US" smtClean="0"/>
              <a:t>8</a:t>
            </a:fld>
            <a:endParaRPr lang="en-US"/>
          </a:p>
        </p:txBody>
      </p:sp>
      <p:sp>
        <p:nvSpPr>
          <p:cNvPr id="10" name="Text Placeholder 9">
            <a:extLst>
              <a:ext uri="{FF2B5EF4-FFF2-40B4-BE49-F238E27FC236}">
                <a16:creationId xmlns:a16="http://schemas.microsoft.com/office/drawing/2014/main" id="{460807C4-EC5E-2E26-5198-3BFB9FD835A8}"/>
              </a:ext>
            </a:extLst>
          </p:cNvPr>
          <p:cNvSpPr>
            <a:spLocks noGrp="1"/>
          </p:cNvSpPr>
          <p:nvPr>
            <p:ph type="body" sz="half" idx="14"/>
          </p:nvPr>
        </p:nvSpPr>
        <p:spPr/>
        <p:txBody>
          <a:bodyPr/>
          <a:lstStyle/>
          <a:p>
            <a:endParaRPr lang="en-US"/>
          </a:p>
        </p:txBody>
      </p:sp>
      <p:sp>
        <p:nvSpPr>
          <p:cNvPr id="7" name="Content Placeholder 6">
            <a:extLst>
              <a:ext uri="{FF2B5EF4-FFF2-40B4-BE49-F238E27FC236}">
                <a16:creationId xmlns:a16="http://schemas.microsoft.com/office/drawing/2014/main" id="{A0E2BF75-9172-EBBB-FE72-6F526CD3E55D}"/>
              </a:ext>
            </a:extLst>
          </p:cNvPr>
          <p:cNvSpPr>
            <a:spLocks noGrp="1"/>
          </p:cNvSpPr>
          <p:nvPr>
            <p:ph sz="half" idx="1"/>
          </p:nvPr>
        </p:nvSpPr>
        <p:spPr>
          <a:xfrm>
            <a:off x="512063" y="486297"/>
            <a:ext cx="3411513" cy="5619228"/>
          </a:xfrm>
        </p:spPr>
        <p:txBody>
          <a:bodyPr/>
          <a:lstStyle/>
          <a:p>
            <a:r>
              <a:rPr lang="en-US" b="1" dirty="0"/>
              <a:t>Example 1: Clinical Research (Implementation Science)</a:t>
            </a:r>
          </a:p>
          <a:p>
            <a:endParaRPr lang="en-US" b="1" dirty="0"/>
          </a:p>
          <a:p>
            <a:r>
              <a:rPr lang="en-US" b="1" dirty="0"/>
              <a:t>Instead of:</a:t>
            </a:r>
            <a:r>
              <a:rPr lang="en-US" dirty="0"/>
              <a:t> "I have published eight papers on cervical cancer screening.”</a:t>
            </a:r>
          </a:p>
          <a:p>
            <a:endParaRPr lang="en-US" dirty="0"/>
          </a:p>
          <a:p>
            <a:r>
              <a:rPr lang="en-US" b="1" dirty="0"/>
              <a:t>Better:</a:t>
            </a:r>
            <a:r>
              <a:rPr lang="en-US" dirty="0"/>
              <a:t> "In my publications on cervical cancer screening, I led patient recruitment and coordinated data collection across three hospitals. </a:t>
            </a:r>
            <a:r>
              <a:rPr lang="en-US" dirty="0">
                <a:solidFill>
                  <a:schemeClr val="accent1"/>
                </a:solidFill>
              </a:rPr>
              <a:t>These experiences strengthened my skills in multisite study implementation and stakeholder engagement, which directly prepare me to lead the proposed implementation trial."</a:t>
            </a:r>
          </a:p>
          <a:p>
            <a:endParaRPr lang="en-US" dirty="0"/>
          </a:p>
        </p:txBody>
      </p:sp>
      <p:sp>
        <p:nvSpPr>
          <p:cNvPr id="8" name="Content Placeholder 7">
            <a:extLst>
              <a:ext uri="{FF2B5EF4-FFF2-40B4-BE49-F238E27FC236}">
                <a16:creationId xmlns:a16="http://schemas.microsoft.com/office/drawing/2014/main" id="{A6B50FF2-47D8-AA68-8B0D-E72131F0BA44}"/>
              </a:ext>
            </a:extLst>
          </p:cNvPr>
          <p:cNvSpPr>
            <a:spLocks noGrp="1"/>
          </p:cNvSpPr>
          <p:nvPr>
            <p:ph sz="half" idx="2"/>
          </p:nvPr>
        </p:nvSpPr>
        <p:spPr>
          <a:xfrm>
            <a:off x="4390247" y="486297"/>
            <a:ext cx="3421479" cy="5619228"/>
          </a:xfrm>
        </p:spPr>
        <p:txBody>
          <a:bodyPr/>
          <a:lstStyle/>
          <a:p>
            <a:r>
              <a:rPr lang="en-US" b="1" dirty="0"/>
              <a:t>Example 2: Translational Oncology</a:t>
            </a:r>
          </a:p>
          <a:p>
            <a:endParaRPr lang="en-US" b="1" dirty="0"/>
          </a:p>
          <a:p>
            <a:r>
              <a:rPr lang="en-US" b="1" dirty="0"/>
              <a:t>Instead of:</a:t>
            </a:r>
            <a:r>
              <a:rPr lang="en-US" dirty="0"/>
              <a:t> "I have authored five publications in breast cancer research.”</a:t>
            </a:r>
          </a:p>
          <a:p>
            <a:endParaRPr lang="en-US" dirty="0"/>
          </a:p>
          <a:p>
            <a:r>
              <a:rPr lang="en-US" b="1" dirty="0"/>
              <a:t>Better:</a:t>
            </a:r>
            <a:r>
              <a:rPr lang="en-US" dirty="0"/>
              <a:t> "My previous studies examined biomarkers associated with breast cancer outcomes, where I contributed to study design, biospecimen management, and interpretation of molecular data. </a:t>
            </a:r>
            <a:r>
              <a:rPr lang="en-US" dirty="0">
                <a:solidFill>
                  <a:schemeClr val="accent1"/>
                </a:solidFill>
              </a:rPr>
              <a:t>This experience provides the foundation for the biomarker analyses proposed in this application."</a:t>
            </a:r>
          </a:p>
          <a:p>
            <a:endParaRPr lang="en-US" dirty="0"/>
          </a:p>
        </p:txBody>
      </p:sp>
      <p:sp>
        <p:nvSpPr>
          <p:cNvPr id="9" name="Content Placeholder 8">
            <a:extLst>
              <a:ext uri="{FF2B5EF4-FFF2-40B4-BE49-F238E27FC236}">
                <a16:creationId xmlns:a16="http://schemas.microsoft.com/office/drawing/2014/main" id="{1C63AAA7-250E-8368-08BE-19227276E3AF}"/>
              </a:ext>
            </a:extLst>
          </p:cNvPr>
          <p:cNvSpPr>
            <a:spLocks noGrp="1"/>
          </p:cNvSpPr>
          <p:nvPr>
            <p:ph sz="half" idx="13"/>
          </p:nvPr>
        </p:nvSpPr>
        <p:spPr>
          <a:xfrm>
            <a:off x="8278396" y="486297"/>
            <a:ext cx="3421479" cy="5619228"/>
          </a:xfrm>
        </p:spPr>
        <p:txBody>
          <a:bodyPr/>
          <a:lstStyle/>
          <a:p>
            <a:r>
              <a:rPr lang="en-US" b="1" dirty="0"/>
              <a:t>Example 3: Early-Career Investigator</a:t>
            </a:r>
          </a:p>
          <a:p>
            <a:endParaRPr lang="en-US" b="1" dirty="0"/>
          </a:p>
          <a:p>
            <a:r>
              <a:rPr lang="en-US" b="1" dirty="0"/>
              <a:t>Instead of:</a:t>
            </a:r>
            <a:r>
              <a:rPr lang="en-US" dirty="0"/>
              <a:t> "I have co-authored six peer-reviewed publications.”</a:t>
            </a:r>
          </a:p>
          <a:p>
            <a:endParaRPr lang="en-US" dirty="0"/>
          </a:p>
          <a:p>
            <a:r>
              <a:rPr lang="en-US" b="1" dirty="0"/>
              <a:t>Better:</a:t>
            </a:r>
            <a:r>
              <a:rPr lang="en-US" dirty="0"/>
              <a:t> "Although I was not the senior author on these publications, I developed expertise in protocol development, data analysis, and scientific writing through close collaboration with experienced investigators. </a:t>
            </a:r>
            <a:r>
              <a:rPr lang="en-US" dirty="0">
                <a:solidFill>
                  <a:schemeClr val="accent1"/>
                </a:solidFill>
              </a:rPr>
              <a:t>These skills position me to successfully lead the proposed study while continuing to build research independence."</a:t>
            </a:r>
          </a:p>
          <a:p>
            <a:endParaRPr lang="en-US" dirty="0"/>
          </a:p>
        </p:txBody>
      </p:sp>
    </p:spTree>
    <p:extLst>
      <p:ext uri="{BB962C8B-B14F-4D97-AF65-F5344CB8AC3E}">
        <p14:creationId xmlns:p14="http://schemas.microsoft.com/office/powerpoint/2010/main" val="33301221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8">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xEl>
                                              <p:pRg st="0" end="0"/>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9">
                                            <p:txEl>
                                              <p:pRg st="2" end="2"/>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9">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53A51F4-1A2B-F4D4-421E-50D4656B7110}"/>
              </a:ext>
            </a:extLst>
          </p:cNvPr>
          <p:cNvSpPr>
            <a:spLocks noGrp="1"/>
          </p:cNvSpPr>
          <p:nvPr>
            <p:ph type="sldNum" sz="quarter" idx="11"/>
          </p:nvPr>
        </p:nvSpPr>
        <p:spPr/>
        <p:txBody>
          <a:bodyPr/>
          <a:lstStyle/>
          <a:p>
            <a:fld id="{523A240F-EAFE-E84F-B44C-6D7A08E0E409}" type="slidenum">
              <a:rPr lang="en-US" smtClean="0"/>
              <a:t>9</a:t>
            </a:fld>
            <a:endParaRPr lang="en-US"/>
          </a:p>
        </p:txBody>
      </p:sp>
      <p:sp>
        <p:nvSpPr>
          <p:cNvPr id="14" name="Text Placeholder 13">
            <a:extLst>
              <a:ext uri="{FF2B5EF4-FFF2-40B4-BE49-F238E27FC236}">
                <a16:creationId xmlns:a16="http://schemas.microsoft.com/office/drawing/2014/main" id="{58B9B616-5416-FF4B-276E-EF9F4585DE42}"/>
              </a:ext>
            </a:extLst>
          </p:cNvPr>
          <p:cNvSpPr>
            <a:spLocks noGrp="1"/>
          </p:cNvSpPr>
          <p:nvPr>
            <p:ph type="body" sz="half" idx="12"/>
          </p:nvPr>
        </p:nvSpPr>
        <p:spPr/>
        <p:txBody>
          <a:bodyPr/>
          <a:lstStyle/>
          <a:p>
            <a:endParaRPr lang="en-US"/>
          </a:p>
        </p:txBody>
      </p:sp>
      <p:sp>
        <p:nvSpPr>
          <p:cNvPr id="11" name="Title 10">
            <a:extLst>
              <a:ext uri="{FF2B5EF4-FFF2-40B4-BE49-F238E27FC236}">
                <a16:creationId xmlns:a16="http://schemas.microsoft.com/office/drawing/2014/main" id="{BACBCC54-94B8-24F1-87E4-B277BB771357}"/>
              </a:ext>
            </a:extLst>
          </p:cNvPr>
          <p:cNvSpPr>
            <a:spLocks noGrp="1"/>
          </p:cNvSpPr>
          <p:nvPr>
            <p:ph type="title"/>
          </p:nvPr>
        </p:nvSpPr>
        <p:spPr/>
        <p:txBody>
          <a:bodyPr/>
          <a:lstStyle/>
          <a:p>
            <a:r>
              <a:rPr lang="en-US" dirty="0"/>
              <a:t>Common strengths and weaknesses</a:t>
            </a:r>
          </a:p>
        </p:txBody>
      </p:sp>
      <p:sp>
        <p:nvSpPr>
          <p:cNvPr id="12" name="Content Placeholder 11">
            <a:extLst>
              <a:ext uri="{FF2B5EF4-FFF2-40B4-BE49-F238E27FC236}">
                <a16:creationId xmlns:a16="http://schemas.microsoft.com/office/drawing/2014/main" id="{E1C760AD-BDB1-741F-3DF9-8D9FBFEB0188}"/>
              </a:ext>
            </a:extLst>
          </p:cNvPr>
          <p:cNvSpPr>
            <a:spLocks noGrp="1"/>
          </p:cNvSpPr>
          <p:nvPr>
            <p:ph sz="half" idx="1"/>
          </p:nvPr>
        </p:nvSpPr>
        <p:spPr>
          <a:xfrm>
            <a:off x="512063" y="1225550"/>
            <a:ext cx="5350855" cy="4406900"/>
          </a:xfrm>
        </p:spPr>
        <p:txBody>
          <a:bodyPr/>
          <a:lstStyle/>
          <a:p>
            <a:r>
              <a:rPr lang="en-US" sz="2400" b="1" dirty="0"/>
              <a:t>Weak Personal Statements</a:t>
            </a:r>
          </a:p>
          <a:p>
            <a:pPr marL="342900" indent="-342900">
              <a:buFont typeface="Arial" panose="020B0604020202020204" pitchFamily="34" charset="0"/>
              <a:buChar char="•"/>
            </a:pPr>
            <a:r>
              <a:rPr lang="en-US" sz="2400" dirty="0"/>
              <a:t>Generic language </a:t>
            </a:r>
          </a:p>
          <a:p>
            <a:pPr marL="342900" indent="-342900">
              <a:buFont typeface="Arial" panose="020B0604020202020204" pitchFamily="34" charset="0"/>
              <a:buChar char="•"/>
            </a:pPr>
            <a:r>
              <a:rPr lang="en-US" sz="2400" dirty="0"/>
              <a:t>Repeating the CV </a:t>
            </a:r>
          </a:p>
          <a:p>
            <a:pPr marL="342900" indent="-342900">
              <a:buFont typeface="Arial" panose="020B0604020202020204" pitchFamily="34" charset="0"/>
              <a:buChar char="•"/>
            </a:pPr>
            <a:r>
              <a:rPr lang="en-US" sz="2400" dirty="0"/>
              <a:t>No connection to proposed research </a:t>
            </a:r>
          </a:p>
          <a:p>
            <a:pPr marL="342900" indent="-342900">
              <a:buFont typeface="Arial" panose="020B0604020202020204" pitchFamily="34" charset="0"/>
              <a:buChar char="•"/>
            </a:pPr>
            <a:r>
              <a:rPr lang="en-US" sz="2400" dirty="0"/>
              <a:t>No explanation of career trajectory </a:t>
            </a:r>
          </a:p>
          <a:p>
            <a:pPr marL="342900" indent="-342900">
              <a:buFont typeface="Arial" panose="020B0604020202020204" pitchFamily="34" charset="0"/>
              <a:buChar char="•"/>
            </a:pPr>
            <a:r>
              <a:rPr lang="en-US" sz="2400" dirty="0"/>
              <a:t>No discussion of collaborators </a:t>
            </a:r>
          </a:p>
          <a:p>
            <a:endParaRPr lang="en-US" dirty="0"/>
          </a:p>
          <a:p>
            <a:pPr algn="ctr"/>
            <a:r>
              <a:rPr lang="en-US" dirty="0">
                <a:solidFill>
                  <a:schemeClr val="accent2"/>
                </a:solidFill>
              </a:rPr>
              <a:t>Common reviewer reactions</a:t>
            </a:r>
          </a:p>
          <a:p>
            <a:pPr algn="ctr"/>
            <a:r>
              <a:rPr lang="en-US" dirty="0">
                <a:solidFill>
                  <a:schemeClr val="accent2"/>
                </a:solidFill>
              </a:rPr>
              <a:t>"I'm not sure why this investigator is leading this project."</a:t>
            </a:r>
          </a:p>
          <a:p>
            <a:pPr algn="ctr"/>
            <a:r>
              <a:rPr lang="en-US" dirty="0">
                <a:solidFill>
                  <a:schemeClr val="accent2"/>
                </a:solidFill>
              </a:rPr>
              <a:t>or</a:t>
            </a:r>
          </a:p>
          <a:p>
            <a:pPr algn="ctr"/>
            <a:r>
              <a:rPr lang="en-US" dirty="0">
                <a:solidFill>
                  <a:schemeClr val="accent2"/>
                </a:solidFill>
              </a:rPr>
              <a:t>"Good clinician but limited research evidence."</a:t>
            </a:r>
          </a:p>
          <a:p>
            <a:endParaRPr lang="en-US" dirty="0"/>
          </a:p>
        </p:txBody>
      </p:sp>
      <p:sp>
        <p:nvSpPr>
          <p:cNvPr id="13" name="Content Placeholder 12">
            <a:extLst>
              <a:ext uri="{FF2B5EF4-FFF2-40B4-BE49-F238E27FC236}">
                <a16:creationId xmlns:a16="http://schemas.microsoft.com/office/drawing/2014/main" id="{803822F2-8C57-4F76-ED06-0BFF59744601}"/>
              </a:ext>
            </a:extLst>
          </p:cNvPr>
          <p:cNvSpPr>
            <a:spLocks noGrp="1"/>
          </p:cNvSpPr>
          <p:nvPr>
            <p:ph sz="half" idx="2"/>
          </p:nvPr>
        </p:nvSpPr>
        <p:spPr>
          <a:xfrm>
            <a:off x="6329082" y="1225550"/>
            <a:ext cx="5350855" cy="4406900"/>
          </a:xfrm>
        </p:spPr>
        <p:txBody>
          <a:bodyPr/>
          <a:lstStyle/>
          <a:p>
            <a:r>
              <a:rPr lang="en-US" sz="2800" b="1" dirty="0"/>
              <a:t>Instead, emphasize</a:t>
            </a:r>
          </a:p>
          <a:p>
            <a:pPr marL="457200" indent="-457200">
              <a:buFont typeface="Arial" panose="020B0604020202020204" pitchFamily="34" charset="0"/>
              <a:buChar char="•"/>
            </a:pPr>
            <a:r>
              <a:rPr lang="en-US" sz="2800" dirty="0"/>
              <a:t>specialized clinical expertise </a:t>
            </a:r>
          </a:p>
          <a:p>
            <a:pPr marL="457200" indent="-457200">
              <a:buFont typeface="Arial" panose="020B0604020202020204" pitchFamily="34" charset="0"/>
              <a:buChar char="•"/>
            </a:pPr>
            <a:r>
              <a:rPr lang="en-US" sz="2800" dirty="0"/>
              <a:t>unique patient populations </a:t>
            </a:r>
          </a:p>
          <a:p>
            <a:pPr marL="457200" indent="-457200">
              <a:buFont typeface="Arial" panose="020B0604020202020204" pitchFamily="34" charset="0"/>
              <a:buChar char="•"/>
            </a:pPr>
            <a:r>
              <a:rPr lang="en-US" sz="2800" dirty="0"/>
              <a:t>local knowledge </a:t>
            </a:r>
          </a:p>
          <a:p>
            <a:pPr marL="457200" indent="-457200">
              <a:buFont typeface="Arial" panose="020B0604020202020204" pitchFamily="34" charset="0"/>
              <a:buChar char="•"/>
            </a:pPr>
            <a:r>
              <a:rPr lang="en-US" sz="2800" dirty="0"/>
              <a:t>leadership in clinical programs </a:t>
            </a:r>
          </a:p>
          <a:p>
            <a:pPr marL="457200" indent="-457200">
              <a:buFont typeface="Arial" panose="020B0604020202020204" pitchFamily="34" charset="0"/>
              <a:buChar char="•"/>
            </a:pPr>
            <a:r>
              <a:rPr lang="en-US" sz="2800" dirty="0"/>
              <a:t>prior pilot work </a:t>
            </a:r>
          </a:p>
          <a:p>
            <a:pPr marL="457200" indent="-457200">
              <a:buFont typeface="Arial" panose="020B0604020202020204" pitchFamily="34" charset="0"/>
              <a:buChar char="•"/>
            </a:pPr>
            <a:r>
              <a:rPr lang="en-US" sz="2800" dirty="0"/>
              <a:t>implementation experience </a:t>
            </a:r>
          </a:p>
          <a:p>
            <a:pPr marL="457200" indent="-457200">
              <a:buFont typeface="Arial" panose="020B0604020202020204" pitchFamily="34" charset="0"/>
              <a:buChar char="•"/>
            </a:pPr>
            <a:r>
              <a:rPr lang="en-US" sz="2800" dirty="0"/>
              <a:t>Frame limitations honestly</a:t>
            </a:r>
          </a:p>
          <a:p>
            <a:endParaRPr lang="en-US" dirty="0"/>
          </a:p>
        </p:txBody>
      </p:sp>
    </p:spTree>
    <p:extLst>
      <p:ext uri="{BB962C8B-B14F-4D97-AF65-F5344CB8AC3E}">
        <p14:creationId xmlns:p14="http://schemas.microsoft.com/office/powerpoint/2010/main" val="16710265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xEl>
                                              <p:pRg st="7" end="7"/>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2">
                                            <p:txEl>
                                              <p:pRg st="8" end="8"/>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2">
                                            <p:txEl>
                                              <p:pRg st="9" end="9"/>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2">
                                            <p:txEl>
                                              <p:pRg st="10" end="10"/>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3">
                                            <p:txEl>
                                              <p:pRg st="0" end="0"/>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3">
                                            <p:txEl>
                                              <p:pRg st="1" end="1"/>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3">
                                            <p:txEl>
                                              <p:pRg st="2" end="2"/>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3">
                                            <p:txEl>
                                              <p:pRg st="3" end="3"/>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3">
                                            <p:txEl>
                                              <p:pRg st="4" end="4"/>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3">
                                            <p:txEl>
                                              <p:pRg st="5" end="5"/>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3">
                                            <p:txEl>
                                              <p:pRg st="6" end="6"/>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MSK External Template">
  <a:themeElements>
    <a:clrScheme name="MSK Direct">
      <a:dk1>
        <a:srgbClr val="002569"/>
      </a:dk1>
      <a:lt1>
        <a:srgbClr val="FFFFFF"/>
      </a:lt1>
      <a:dk2>
        <a:srgbClr val="272524"/>
      </a:dk2>
      <a:lt2>
        <a:srgbClr val="FBF9F7"/>
      </a:lt2>
      <a:accent1>
        <a:srgbClr val="0073E0"/>
      </a:accent1>
      <a:accent2>
        <a:srgbClr val="70BCFF"/>
      </a:accent2>
      <a:accent3>
        <a:srgbClr val="C3DEFF"/>
      </a:accent3>
      <a:accent4>
        <a:srgbClr val="037D98"/>
      </a:accent4>
      <a:accent5>
        <a:srgbClr val="78E2DA"/>
      </a:accent5>
      <a:accent6>
        <a:srgbClr val="B1FFF9"/>
      </a:accent6>
      <a:hlink>
        <a:srgbClr val="3259E7"/>
      </a:hlink>
      <a:folHlink>
        <a:srgbClr val="863ECC"/>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1"/>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none" rtlCol="0">
        <a:spAutoFit/>
      </a:bodyPr>
      <a:lstStyle>
        <a:defPPr algn="l">
          <a:defRPr dirty="0" smtClean="0">
            <a:solidFill>
              <a:srgbClr val="272524"/>
            </a:solidFill>
          </a:defRPr>
        </a:defPPr>
      </a:lstStyle>
    </a:txDef>
  </a:objectDefaults>
  <a:extraClrSchemeLst/>
  <a:custClrLst>
    <a:custClr name="Dark Warm Gray">
      <a:srgbClr val="272524"/>
    </a:custClr>
    <a:custClr name="Blue">
      <a:srgbClr val="0073E0"/>
    </a:custClr>
    <a:custClr name="Dark Teal">
      <a:srgbClr val="037D98"/>
    </a:custClr>
    <a:custClr name="Dark Green">
      <a:srgbClr val="308229"/>
    </a:custClr>
    <a:custClr name="Dark Orange">
      <a:srgbClr val="E65722"/>
    </a:custClr>
    <a:custClr name="Dark Gold">
      <a:srgbClr val="C28110"/>
    </a:custClr>
    <a:custClr name="Dark Pink">
      <a:srgbClr val="D71D77"/>
    </a:custClr>
    <a:custClr name="Dark Purple">
      <a:srgbClr val="863ECC"/>
    </a:custClr>
    <a:custClr name="White01">
      <a:srgbClr val="FFFFFF"/>
    </a:custClr>
    <a:custClr name="Utility Red">
      <a:srgbClr val="E40D00"/>
    </a:custClr>
    <a:custClr name="Medium Warm Gray">
      <a:srgbClr val="B5B2AD"/>
    </a:custClr>
    <a:custClr name="Medium Blue">
      <a:srgbClr val="70BCFF"/>
    </a:custClr>
    <a:custClr name="Teal">
      <a:srgbClr val="78E2DA"/>
    </a:custClr>
    <a:custClr name="Green">
      <a:srgbClr val="5DCC6F"/>
    </a:custClr>
    <a:custClr name="Orange">
      <a:srgbClr val="FF8834"/>
    </a:custClr>
    <a:custClr name="Gold">
      <a:srgbClr val="FFBE02"/>
    </a:custClr>
    <a:custClr name="Pink">
      <a:srgbClr val="FF85BF"/>
    </a:custClr>
    <a:custClr name="Purple">
      <a:srgbClr val="BD8AEF"/>
    </a:custClr>
    <a:custClr name="White02">
      <a:srgbClr val="FFFFFF"/>
    </a:custClr>
    <a:custClr name="Utility Light Red">
      <a:srgbClr val="FFEDE8"/>
    </a:custClr>
    <a:custClr name="White03">
      <a:srgbClr val="FFFFFF"/>
    </a:custClr>
    <a:custClr name="Light Blue">
      <a:srgbClr val="C3DEFF"/>
    </a:custClr>
    <a:custClr name="Light Teal">
      <a:srgbClr val="B1FFF9"/>
    </a:custClr>
    <a:custClr name="Light Green">
      <a:srgbClr val="C7FCC6"/>
    </a:custClr>
    <a:custClr name="Light Orange">
      <a:srgbClr val="FCD2B4"/>
    </a:custClr>
    <a:custClr name="Light Gold">
      <a:srgbClr val="FFEDBA"/>
    </a:custClr>
    <a:custClr name="Light Pink">
      <a:srgbClr val="FFBBEC"/>
    </a:custClr>
    <a:custClr name="Light Purple">
      <a:srgbClr val="F4BDFF"/>
    </a:custClr>
    <a:custClr name="White04">
      <a:srgbClr val="FFFFFF"/>
    </a:custClr>
    <a:custClr name="Utility Dark Green">
      <a:srgbClr val="008937"/>
    </a:custClr>
    <a:custClr name="Pale Warm Gray">
      <a:srgbClr val="FBF9F7"/>
    </a:custClr>
    <a:custClr name="Pale Blue">
      <a:srgbClr val="F0F7FF"/>
    </a:custClr>
    <a:custClr name="Pale Teal">
      <a:srgbClr val="EBFCFA"/>
    </a:custClr>
    <a:custClr name="White05">
      <a:srgbClr val="FFFFFF"/>
    </a:custClr>
    <a:custClr name="White06">
      <a:srgbClr val="FFFFFF"/>
    </a:custClr>
    <a:custClr name="White07">
      <a:srgbClr val="FFFFFF"/>
    </a:custClr>
    <a:custClr name="White08">
      <a:srgbClr val="FFFFFF"/>
    </a:custClr>
    <a:custClr name="White09">
      <a:srgbClr val="FFFFFF"/>
    </a:custClr>
    <a:custClr name="White10">
      <a:srgbClr val="FFFFFF"/>
    </a:custClr>
    <a:custClr name="Utility Light Green">
      <a:srgbClr val="E4FFE3"/>
    </a:custClr>
  </a:custClrLst>
  <a:extLst>
    <a:ext uri="{05A4C25C-085E-4340-85A3-A5531E510DB2}">
      <thm15:themeFamily xmlns:thm15="http://schemas.microsoft.com/office/thememl/2012/main" name="MSK_External_Template" id="{30E38323-4924-443A-917F-25D3892B7D88}" vid="{2B065FFE-AFAA-4052-8EDE-D50168D919D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22F4EE02E6E3648BB1DAE3812EFBB86" ma:contentTypeVersion="3" ma:contentTypeDescription="Create a new document." ma:contentTypeScope="" ma:versionID="197b5b24ab8a6c783d481ed285ef0a90">
  <xsd:schema xmlns:xsd="http://www.w3.org/2001/XMLSchema" xmlns:xs="http://www.w3.org/2001/XMLSchema" xmlns:p="http://schemas.microsoft.com/office/2006/metadata/properties" xmlns:ns2="76642b6f-e4f0-463c-9109-eafc222a074c" targetNamespace="http://schemas.microsoft.com/office/2006/metadata/properties" ma:root="true" ma:fieldsID="cd2e22719c3037b9e6f5d6248a03d729" ns2:_="">
    <xsd:import namespace="76642b6f-e4f0-463c-9109-eafc222a074c"/>
    <xsd:element name="properties">
      <xsd:complexType>
        <xsd:sequence>
          <xsd:element name="documentManagement">
            <xsd:complexType>
              <xsd:all>
                <xsd:element ref="ns2:MediaServiceMetadata" minOccurs="0"/>
                <xsd:element ref="ns2:MediaServiceFastMetadata"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6642b6f-e4f0-463c-9109-eafc222a074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B8F39D2-05C7-4B16-835B-AB8371CB7B2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6642b6f-e4f0-463c-9109-eafc222a074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B190DC5E-0D76-405F-A269-13EDAFF88015}">
  <ds:schemaRefs>
    <ds:schemaRef ds:uri="http://schemas.openxmlformats.org/package/2006/metadata/core-properties"/>
    <ds:schemaRef ds:uri="http://purl.org/dc/elements/1.1/"/>
    <ds:schemaRef ds:uri="http://schemas.microsoft.com/office/2006/documentManagement/types"/>
    <ds:schemaRef ds:uri="http://purl.org/dc/dcmitype/"/>
    <ds:schemaRef ds:uri="http://schemas.microsoft.com/office/infopath/2007/PartnerControls"/>
    <ds:schemaRef ds:uri="76642b6f-e4f0-463c-9109-eafc222a074c"/>
    <ds:schemaRef ds:uri="http://www.w3.org/XML/1998/namespace"/>
    <ds:schemaRef ds:uri="http://purl.org/dc/terms/"/>
    <ds:schemaRef ds:uri="http://schemas.microsoft.com/office/2006/metadata/properties"/>
  </ds:schemaRefs>
</ds:datastoreItem>
</file>

<file path=customXml/itemProps3.xml><?xml version="1.0" encoding="utf-8"?>
<ds:datastoreItem xmlns:ds="http://schemas.openxmlformats.org/officeDocument/2006/customXml" ds:itemID="{8F51805D-A172-4D46-895E-018A661E7BB8}">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MSK External Template</Template>
  <TotalTime>302</TotalTime>
  <Words>1287</Words>
  <Application>Microsoft Macintosh PowerPoint</Application>
  <PresentationFormat>Widescreen</PresentationFormat>
  <Paragraphs>154</Paragraphs>
  <Slides>16</Slides>
  <Notes>3</Notes>
  <HiddenSlides>0</HiddenSlides>
  <MMClips>0</MMClips>
  <ScaleCrop>false</ScaleCrop>
  <HeadingPairs>
    <vt:vector size="8" baseType="variant">
      <vt:variant>
        <vt:lpstr>Fonts Used</vt:lpstr>
      </vt:variant>
      <vt:variant>
        <vt:i4>4</vt:i4>
      </vt:variant>
      <vt:variant>
        <vt:lpstr>Theme</vt:lpstr>
      </vt:variant>
      <vt:variant>
        <vt:i4>1</vt:i4>
      </vt:variant>
      <vt:variant>
        <vt:lpstr>Embedded OLE Servers</vt:lpstr>
      </vt:variant>
      <vt:variant>
        <vt:i4>1</vt:i4>
      </vt:variant>
      <vt:variant>
        <vt:lpstr>Slide Titles</vt:lpstr>
      </vt:variant>
      <vt:variant>
        <vt:i4>16</vt:i4>
      </vt:variant>
    </vt:vector>
  </HeadingPairs>
  <TitlesOfParts>
    <vt:vector size="22" baseType="lpstr">
      <vt:lpstr>Arial</vt:lpstr>
      <vt:lpstr>Calibri</vt:lpstr>
      <vt:lpstr>System Font Regular</vt:lpstr>
      <vt:lpstr>Times</vt:lpstr>
      <vt:lpstr>MSK External Template</vt:lpstr>
      <vt:lpstr>think-cell Slide</vt:lpstr>
      <vt:lpstr>Presenting Yourself as an Investigator</vt:lpstr>
      <vt:lpstr>Presenting Yourself as an Investigator Building a compelling investigator profile through your CV, biosketch, and personal statement</vt:lpstr>
      <vt:lpstr>Why the Investigator Section Matters</vt:lpstr>
      <vt:lpstr>What Major Funders Look For</vt:lpstr>
      <vt:lpstr>What Reviewers Want to Learn About You Move beyond describing your CV</vt:lpstr>
      <vt:lpstr>Communicating Experience Strategically </vt:lpstr>
      <vt:lpstr>Instead of listing publications, </vt:lpstr>
      <vt:lpstr>PowerPoint Presentation</vt:lpstr>
      <vt:lpstr>Common strengths and weaknesses</vt:lpstr>
      <vt:lpstr>Emphasize team science</vt:lpstr>
      <vt:lpstr>Let’s look at 2 examples</vt:lpstr>
      <vt:lpstr>Why reviewers may rate this lower </vt:lpstr>
      <vt:lpstr>Personal Statement (Version B) </vt:lpstr>
      <vt:lpstr>PowerPoint Presentation</vt:lpstr>
      <vt:lpstr>In summary</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Fessele, Kristen</dc:creator>
  <cp:lastModifiedBy>Fessele, Kristen</cp:lastModifiedBy>
  <cp:revision>1</cp:revision>
  <dcterms:created xsi:type="dcterms:W3CDTF">2026-08-04T14:04:18Z</dcterms:created>
  <dcterms:modified xsi:type="dcterms:W3CDTF">2026-08-04T19:06:36Z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38f1469a-2c2a-4aee-b92b-090d4c5468ff_Enabled">
    <vt:lpwstr>true</vt:lpwstr>
  </property>
  <property fmtid="{D5CDD505-2E9C-101B-9397-08002B2CF9AE}" pid="3" name="MSIP_Label_38f1469a-2c2a-4aee-b92b-090d4c5468ff_SetDate">
    <vt:lpwstr>2022-09-12T14:31:55Z</vt:lpwstr>
  </property>
  <property fmtid="{D5CDD505-2E9C-101B-9397-08002B2CF9AE}" pid="4" name="MSIP_Label_38f1469a-2c2a-4aee-b92b-090d4c5468ff_Method">
    <vt:lpwstr>Standard</vt:lpwstr>
  </property>
  <property fmtid="{D5CDD505-2E9C-101B-9397-08002B2CF9AE}" pid="5" name="MSIP_Label_38f1469a-2c2a-4aee-b92b-090d4c5468ff_Name">
    <vt:lpwstr>Confidential - Unmarked</vt:lpwstr>
  </property>
  <property fmtid="{D5CDD505-2E9C-101B-9397-08002B2CF9AE}" pid="6" name="MSIP_Label_38f1469a-2c2a-4aee-b92b-090d4c5468ff_SiteId">
    <vt:lpwstr>2a6e6092-73e4-4752-b1a5-477a17f5056d</vt:lpwstr>
  </property>
  <property fmtid="{D5CDD505-2E9C-101B-9397-08002B2CF9AE}" pid="7" name="MSIP_Label_38f1469a-2c2a-4aee-b92b-090d4c5468ff_ActionId">
    <vt:lpwstr>ff4a914d-e107-4b05-a8ac-d2f30666a229</vt:lpwstr>
  </property>
  <property fmtid="{D5CDD505-2E9C-101B-9397-08002B2CF9AE}" pid="8" name="MSIP_Label_38f1469a-2c2a-4aee-b92b-090d4c5468ff_ContentBits">
    <vt:lpwstr>0</vt:lpwstr>
  </property>
  <property fmtid="{D5CDD505-2E9C-101B-9397-08002B2CF9AE}" pid="9" name="ContentTypeId">
    <vt:lpwstr>0x010100122F4EE02E6E3648BB1DAE3812EFBB86</vt:lpwstr>
  </property>
  <property fmtid="{D5CDD505-2E9C-101B-9397-08002B2CF9AE}" pid="10" name="MediaServiceImageTags">
    <vt:lpwstr/>
  </property>
  <property fmtid="{D5CDD505-2E9C-101B-9397-08002B2CF9AE}" pid="11" name="DocumentType">
    <vt:lpwstr/>
  </property>
  <property fmtid="{D5CDD505-2E9C-101B-9397-08002B2CF9AE}" pid="12" name="MSKCC Department">
    <vt:lpwstr/>
  </property>
</Properties>
</file>