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41" r:id="rId3"/>
    <p:sldId id="343" r:id="rId4"/>
    <p:sldId id="340" r:id="rId5"/>
    <p:sldId id="344" r:id="rId6"/>
    <p:sldId id="257" r:id="rId7"/>
    <p:sldId id="259" r:id="rId8"/>
    <p:sldId id="271" r:id="rId9"/>
    <p:sldId id="272" r:id="rId10"/>
    <p:sldId id="260" r:id="rId11"/>
    <p:sldId id="273" r:id="rId12"/>
    <p:sldId id="262" r:id="rId13"/>
    <p:sldId id="264" r:id="rId14"/>
    <p:sldId id="349" r:id="rId15"/>
    <p:sldId id="350" r:id="rId16"/>
    <p:sldId id="274" r:id="rId17"/>
    <p:sldId id="348" r:id="rId18"/>
    <p:sldId id="347" r:id="rId19"/>
    <p:sldId id="285" r:id="rId20"/>
    <p:sldId id="265" r:id="rId21"/>
    <p:sldId id="290" r:id="rId22"/>
    <p:sldId id="289" r:id="rId23"/>
    <p:sldId id="288" r:id="rId24"/>
    <p:sldId id="287" r:id="rId25"/>
    <p:sldId id="291" r:id="rId26"/>
    <p:sldId id="286" r:id="rId27"/>
    <p:sldId id="266" r:id="rId28"/>
    <p:sldId id="267" r:id="rId29"/>
    <p:sldId id="292" r:id="rId30"/>
    <p:sldId id="345" r:id="rId31"/>
    <p:sldId id="268" r:id="rId32"/>
    <p:sldId id="269" r:id="rId33"/>
    <p:sldId id="293" r:id="rId34"/>
    <p:sldId id="294" r:id="rId35"/>
    <p:sldId id="34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2A855-0719-4B31-A7B2-A39752CF4635}" v="810" dt="2025-12-17T19:34:33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315" autoAdjust="0"/>
  </p:normalViewPr>
  <p:slideViewPr>
    <p:cSldViewPr snapToGrid="0">
      <p:cViewPr varScale="1">
        <p:scale>
          <a:sx n="95" d="100"/>
          <a:sy n="95" d="100"/>
        </p:scale>
        <p:origin x="9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odo" userId="a89c554a6c398bed" providerId="LiveId" clId="{529E04D0-C473-4046-8C08-802CB6461C18}"/>
    <pc:docChg chg="undo custSel addSld delSld modSld sldOrd">
      <pc:chgData name="Ana Codo" userId="a89c554a6c398bed" providerId="LiveId" clId="{529E04D0-C473-4046-8C08-802CB6461C18}" dt="2025-12-18T20:47:40.825" v="2414" actId="20577"/>
      <pc:docMkLst>
        <pc:docMk/>
      </pc:docMkLst>
      <pc:sldChg chg="modNotesTx">
        <pc:chgData name="Ana Codo" userId="a89c554a6c398bed" providerId="LiveId" clId="{529E04D0-C473-4046-8C08-802CB6461C18}" dt="2025-12-17T06:00:48.583" v="24" actId="20577"/>
        <pc:sldMkLst>
          <pc:docMk/>
          <pc:sldMk cId="3727534200" sldId="256"/>
        </pc:sldMkLst>
      </pc:sldChg>
      <pc:sldChg chg="addSp modSp mod">
        <pc:chgData name="Ana Codo" userId="a89c554a6c398bed" providerId="LiveId" clId="{529E04D0-C473-4046-8C08-802CB6461C18}" dt="2025-12-17T09:13:47.616" v="2138" actId="27636"/>
        <pc:sldMkLst>
          <pc:docMk/>
          <pc:sldMk cId="1416303162" sldId="257"/>
        </pc:sldMkLst>
        <pc:spChg chg="mod">
          <ac:chgData name="Ana Codo" userId="a89c554a6c398bed" providerId="LiveId" clId="{529E04D0-C473-4046-8C08-802CB6461C18}" dt="2025-12-17T08:56:03.200" v="1848" actId="20577"/>
          <ac:spMkLst>
            <pc:docMk/>
            <pc:sldMk cId="1416303162" sldId="257"/>
            <ac:spMk id="2" creationId="{4C390D21-021C-8D0D-4927-E02B6BB377BC}"/>
          </ac:spMkLst>
        </pc:spChg>
        <pc:spChg chg="add mod">
          <ac:chgData name="Ana Codo" userId="a89c554a6c398bed" providerId="LiveId" clId="{529E04D0-C473-4046-8C08-802CB6461C18}" dt="2025-12-17T09:13:47.616" v="2138" actId="27636"/>
          <ac:spMkLst>
            <pc:docMk/>
            <pc:sldMk cId="1416303162" sldId="257"/>
            <ac:spMk id="3" creationId="{9621EBE2-58B5-147A-D5D1-2B39E553C12F}"/>
          </ac:spMkLst>
        </pc:spChg>
      </pc:sldChg>
      <pc:sldChg chg="new del">
        <pc:chgData name="Ana Codo" userId="a89c554a6c398bed" providerId="LiveId" clId="{529E04D0-C473-4046-8C08-802CB6461C18}" dt="2025-12-17T06:01:37.810" v="26" actId="680"/>
        <pc:sldMkLst>
          <pc:docMk/>
          <pc:sldMk cId="1064718645" sldId="258"/>
        </pc:sldMkLst>
      </pc:sldChg>
      <pc:sldChg chg="new del">
        <pc:chgData name="Ana Codo" userId="a89c554a6c398bed" providerId="LiveId" clId="{529E04D0-C473-4046-8C08-802CB6461C18}" dt="2025-12-17T08:57:09.706" v="1852" actId="47"/>
        <pc:sldMkLst>
          <pc:docMk/>
          <pc:sldMk cId="2396475188" sldId="258"/>
        </pc:sldMkLst>
      </pc:sldChg>
      <pc:sldChg chg="addSp delSp modSp new mod modNotesTx">
        <pc:chgData name="Ana Codo" userId="a89c554a6c398bed" providerId="LiveId" clId="{529E04D0-C473-4046-8C08-802CB6461C18}" dt="2025-12-18T20:47:08.627" v="2409" actId="20577"/>
        <pc:sldMkLst>
          <pc:docMk/>
          <pc:sldMk cId="1367907497" sldId="259"/>
        </pc:sldMkLst>
        <pc:spChg chg="add mod">
          <ac:chgData name="Ana Codo" userId="a89c554a6c398bed" providerId="LiveId" clId="{529E04D0-C473-4046-8C08-802CB6461C18}" dt="2025-12-17T08:04:49.615" v="380" actId="403"/>
          <ac:spMkLst>
            <pc:docMk/>
            <pc:sldMk cId="1367907497" sldId="259"/>
            <ac:spMk id="2" creationId="{D259A094-7B2B-B93D-1024-708D494DA5D3}"/>
          </ac:spMkLst>
        </pc:spChg>
        <pc:spChg chg="add mod">
          <ac:chgData name="Ana Codo" userId="a89c554a6c398bed" providerId="LiveId" clId="{529E04D0-C473-4046-8C08-802CB6461C18}" dt="2025-12-17T08:04:24.993" v="373" actId="1076"/>
          <ac:spMkLst>
            <pc:docMk/>
            <pc:sldMk cId="1367907497" sldId="259"/>
            <ac:spMk id="4" creationId="{9BCFB512-C504-46C1-6DBD-6125D8D2F4B1}"/>
          </ac:spMkLst>
        </pc:spChg>
        <pc:spChg chg="add mod">
          <ac:chgData name="Ana Codo" userId="a89c554a6c398bed" providerId="LiveId" clId="{529E04D0-C473-4046-8C08-802CB6461C18}" dt="2025-12-17T08:28:31.694" v="649" actId="20577"/>
          <ac:spMkLst>
            <pc:docMk/>
            <pc:sldMk cId="1367907497" sldId="259"/>
            <ac:spMk id="6" creationId="{6FA08BDE-4EB0-87F4-4B72-F10ED0E3C4DD}"/>
          </ac:spMkLst>
        </pc:spChg>
        <pc:picChg chg="add del">
          <ac:chgData name="Ana Codo" userId="a89c554a6c398bed" providerId="LiveId" clId="{529E04D0-C473-4046-8C08-802CB6461C18}" dt="2025-12-17T08:00:18.207" v="325" actId="21"/>
          <ac:picMkLst>
            <pc:docMk/>
            <pc:sldMk cId="1367907497" sldId="259"/>
            <ac:picMk id="5122" creationId="{5CFF7F02-84AF-520D-B9C6-5190FB1B5869}"/>
          </ac:picMkLst>
        </pc:picChg>
        <pc:picChg chg="add mod">
          <ac:chgData name="Ana Codo" userId="a89c554a6c398bed" providerId="LiveId" clId="{529E04D0-C473-4046-8C08-802CB6461C18}" dt="2025-12-17T08:04:05.756" v="367" actId="1076"/>
          <ac:picMkLst>
            <pc:docMk/>
            <pc:sldMk cId="1367907497" sldId="259"/>
            <ac:picMk id="5124" creationId="{5B643C84-66C8-5E5F-D189-A13BB70F4058}"/>
          </ac:picMkLst>
        </pc:picChg>
        <pc:picChg chg="add mod">
          <ac:chgData name="Ana Codo" userId="a89c554a6c398bed" providerId="LiveId" clId="{529E04D0-C473-4046-8C08-802CB6461C18}" dt="2025-12-17T08:04:02.165" v="366" actId="1076"/>
          <ac:picMkLst>
            <pc:docMk/>
            <pc:sldMk cId="1367907497" sldId="259"/>
            <ac:picMk id="5126" creationId="{BBF89E4A-07E0-B253-7F4D-6C17A2B06C93}"/>
          </ac:picMkLst>
        </pc:picChg>
      </pc:sldChg>
      <pc:sldChg chg="addSp delSp modSp new mod setBg modNotesTx">
        <pc:chgData name="Ana Codo" userId="a89c554a6c398bed" providerId="LiveId" clId="{529E04D0-C473-4046-8C08-802CB6461C18}" dt="2025-12-18T20:47:12.386" v="2410" actId="20577"/>
        <pc:sldMkLst>
          <pc:docMk/>
          <pc:sldMk cId="2775959679" sldId="260"/>
        </pc:sldMkLst>
        <pc:spChg chg="add del mod">
          <ac:chgData name="Ana Codo" userId="a89c554a6c398bed" providerId="LiveId" clId="{529E04D0-C473-4046-8C08-802CB6461C18}" dt="2025-12-17T08:08:41.325" v="464" actId="478"/>
          <ac:spMkLst>
            <pc:docMk/>
            <pc:sldMk cId="2775959679" sldId="260"/>
            <ac:spMk id="3" creationId="{7B97ED04-B949-4B8E-1CA1-CE5BE8D14DFE}"/>
          </ac:spMkLst>
        </pc:spChg>
        <pc:spChg chg="add mod">
          <ac:chgData name="Ana Codo" userId="a89c554a6c398bed" providerId="LiveId" clId="{529E04D0-C473-4046-8C08-802CB6461C18}" dt="2025-12-17T08:07:51.885" v="443" actId="14100"/>
          <ac:spMkLst>
            <pc:docMk/>
            <pc:sldMk cId="2775959679" sldId="260"/>
            <ac:spMk id="5" creationId="{F9D17A66-11D4-DAC2-6776-8D9BAC387942}"/>
          </ac:spMkLst>
        </pc:spChg>
        <pc:spChg chg="add mod">
          <ac:chgData name="Ana Codo" userId="a89c554a6c398bed" providerId="LiveId" clId="{529E04D0-C473-4046-8C08-802CB6461C18}" dt="2025-12-17T08:09:14.153" v="473" actId="1076"/>
          <ac:spMkLst>
            <pc:docMk/>
            <pc:sldMk cId="2775959679" sldId="260"/>
            <ac:spMk id="7" creationId="{7CD6B25A-CDD4-A02B-9A5C-78331CD72857}"/>
          </ac:spMkLst>
        </pc:spChg>
        <pc:graphicFrameChg chg="add del mod modGraphic">
          <ac:chgData name="Ana Codo" userId="a89c554a6c398bed" providerId="LiveId" clId="{529E04D0-C473-4046-8C08-802CB6461C18}" dt="2025-12-17T08:11:52.585" v="605" actId="478"/>
          <ac:graphicFrameMkLst>
            <pc:docMk/>
            <pc:sldMk cId="2775959679" sldId="260"/>
            <ac:graphicFrameMk id="2" creationId="{6D6C78BA-777A-F5B9-68DC-0CD5EA09B77D}"/>
          </ac:graphicFrameMkLst>
        </pc:graphicFrameChg>
        <pc:picChg chg="add mod">
          <ac:chgData name="Ana Codo" userId="a89c554a6c398bed" providerId="LiveId" clId="{529E04D0-C473-4046-8C08-802CB6461C18}" dt="2025-12-17T08:08:59.150" v="470" actId="12788"/>
          <ac:picMkLst>
            <pc:docMk/>
            <pc:sldMk cId="2775959679" sldId="260"/>
            <ac:picMk id="2052" creationId="{A74B9F50-0804-2FBC-86BF-20D9CF496EB5}"/>
          </ac:picMkLst>
        </pc:picChg>
        <pc:picChg chg="add del mod">
          <ac:chgData name="Ana Codo" userId="a89c554a6c398bed" providerId="LiveId" clId="{529E04D0-C473-4046-8C08-802CB6461C18}" dt="2025-12-17T08:12:04.178" v="609" actId="21"/>
          <ac:picMkLst>
            <pc:docMk/>
            <pc:sldMk cId="2775959679" sldId="260"/>
            <ac:picMk id="2054" creationId="{E5CAFE1F-374E-E196-AFB9-53B99ACC125E}"/>
          </ac:picMkLst>
        </pc:picChg>
      </pc:sldChg>
      <pc:sldChg chg="addSp modSp new del mod">
        <pc:chgData name="Ana Codo" userId="a89c554a6c398bed" providerId="LiveId" clId="{529E04D0-C473-4046-8C08-802CB6461C18}" dt="2025-12-17T08:23:45.715" v="613" actId="47"/>
        <pc:sldMkLst>
          <pc:docMk/>
          <pc:sldMk cId="217931477" sldId="261"/>
        </pc:sldMkLst>
        <pc:spChg chg="add mod">
          <ac:chgData name="Ana Codo" userId="a89c554a6c398bed" providerId="LiveId" clId="{529E04D0-C473-4046-8C08-802CB6461C18}" dt="2025-12-17T08:23:38.780" v="612" actId="21"/>
          <ac:spMkLst>
            <pc:docMk/>
            <pc:sldMk cId="217931477" sldId="261"/>
            <ac:spMk id="3" creationId="{60F2A1B5-575D-98F8-C550-DB10839D7790}"/>
          </ac:spMkLst>
        </pc:spChg>
      </pc:sldChg>
      <pc:sldChg chg="addSp delSp modSp new mod modNotesTx">
        <pc:chgData name="Ana Codo" userId="a89c554a6c398bed" providerId="LiveId" clId="{529E04D0-C473-4046-8C08-802CB6461C18}" dt="2025-12-18T20:47:16.795" v="2411" actId="20577"/>
        <pc:sldMkLst>
          <pc:docMk/>
          <pc:sldMk cId="4213614083" sldId="262"/>
        </pc:sldMkLst>
        <pc:spChg chg="add del mod">
          <ac:chgData name="Ana Codo" userId="a89c554a6c398bed" providerId="LiveId" clId="{529E04D0-C473-4046-8C08-802CB6461C18}" dt="2025-12-17T08:27:56.620" v="644" actId="478"/>
          <ac:spMkLst>
            <pc:docMk/>
            <pc:sldMk cId="4213614083" sldId="262"/>
            <ac:spMk id="3" creationId="{87E96108-5351-8A75-0071-AF1D9A8AC87F}"/>
          </ac:spMkLst>
        </pc:spChg>
        <pc:spChg chg="add mod">
          <ac:chgData name="Ana Codo" userId="a89c554a6c398bed" providerId="LiveId" clId="{529E04D0-C473-4046-8C08-802CB6461C18}" dt="2025-12-17T08:23:55.019" v="621" actId="1076"/>
          <ac:spMkLst>
            <pc:docMk/>
            <pc:sldMk cId="4213614083" sldId="262"/>
            <ac:spMk id="5" creationId="{5F839A30-C2BF-0D27-AEF5-8DC20612E008}"/>
          </ac:spMkLst>
        </pc:spChg>
        <pc:spChg chg="add mod">
          <ac:chgData name="Ana Codo" userId="a89c554a6c398bed" providerId="LiveId" clId="{529E04D0-C473-4046-8C08-802CB6461C18}" dt="2025-12-17T08:29:51.573" v="655" actId="1076"/>
          <ac:spMkLst>
            <pc:docMk/>
            <pc:sldMk cId="4213614083" sldId="262"/>
            <ac:spMk id="7" creationId="{5C833271-156C-F1AD-C98E-6FF221E431F3}"/>
          </ac:spMkLst>
        </pc:spChg>
        <pc:picChg chg="add">
          <ac:chgData name="Ana Codo" userId="a89c554a6c398bed" providerId="LiveId" clId="{529E04D0-C473-4046-8C08-802CB6461C18}" dt="2025-12-17T08:27:46.990" v="642"/>
          <ac:picMkLst>
            <pc:docMk/>
            <pc:sldMk cId="4213614083" sldId="262"/>
            <ac:picMk id="9218" creationId="{26841901-484E-B72E-488D-5F30E30417E6}"/>
          </ac:picMkLst>
        </pc:picChg>
      </pc:sldChg>
      <pc:sldChg chg="addSp delSp modSp new del mod modNotesTx">
        <pc:chgData name="Ana Codo" userId="a89c554a6c398bed" providerId="LiveId" clId="{529E04D0-C473-4046-8C08-802CB6461C18}" dt="2025-12-17T09:42:18.778" v="2226" actId="47"/>
        <pc:sldMkLst>
          <pc:docMk/>
          <pc:sldMk cId="2261678205" sldId="263"/>
        </pc:sldMkLst>
        <pc:spChg chg="add mod">
          <ac:chgData name="Ana Codo" userId="a89c554a6c398bed" providerId="LiveId" clId="{529E04D0-C473-4046-8C08-802CB6461C18}" dt="2025-12-17T08:30:12.270" v="663" actId="1076"/>
          <ac:spMkLst>
            <pc:docMk/>
            <pc:sldMk cId="2261678205" sldId="263"/>
            <ac:spMk id="3" creationId="{228AE64F-3651-6DE0-42A9-86F88CBB81B0}"/>
          </ac:spMkLst>
        </pc:spChg>
        <pc:spChg chg="add del mod">
          <ac:chgData name="Ana Codo" userId="a89c554a6c398bed" providerId="LiveId" clId="{529E04D0-C473-4046-8C08-802CB6461C18}" dt="2025-12-17T08:30:27.943" v="667" actId="478"/>
          <ac:spMkLst>
            <pc:docMk/>
            <pc:sldMk cId="2261678205" sldId="263"/>
            <ac:spMk id="4" creationId="{4086FA40-7E6A-A71F-7BD0-61A9867CF361}"/>
          </ac:spMkLst>
        </pc:spChg>
        <pc:spChg chg="add mod">
          <ac:chgData name="Ana Codo" userId="a89c554a6c398bed" providerId="LiveId" clId="{529E04D0-C473-4046-8C08-802CB6461C18}" dt="2025-12-17T08:30:39.984" v="670" actId="1076"/>
          <ac:spMkLst>
            <pc:docMk/>
            <pc:sldMk cId="2261678205" sldId="263"/>
            <ac:spMk id="6" creationId="{2B14514E-0FCA-D554-3796-A4A2C2F363C3}"/>
          </ac:spMkLst>
        </pc:spChg>
        <pc:picChg chg="add">
          <ac:chgData name="Ana Codo" userId="a89c554a6c398bed" providerId="LiveId" clId="{529E04D0-C473-4046-8C08-802CB6461C18}" dt="2025-12-17T07:45:01.508" v="249"/>
          <ac:picMkLst>
            <pc:docMk/>
            <pc:sldMk cId="2261678205" sldId="263"/>
            <ac:picMk id="3074" creationId="{8BED535A-3ACF-2D4A-5F58-28E25A8FBAA4}"/>
          </ac:picMkLst>
        </pc:picChg>
        <pc:picChg chg="add del">
          <ac:chgData name="Ana Codo" userId="a89c554a6c398bed" providerId="LiveId" clId="{529E04D0-C473-4046-8C08-802CB6461C18}" dt="2025-12-17T08:30:20.819" v="665" actId="21"/>
          <ac:picMkLst>
            <pc:docMk/>
            <pc:sldMk cId="2261678205" sldId="263"/>
            <ac:picMk id="3076" creationId="{39376ADE-CAC5-784B-4D5F-BCF175D40779}"/>
          </ac:picMkLst>
        </pc:picChg>
      </pc:sldChg>
      <pc:sldChg chg="addSp delSp modSp new mod ord modNotesTx">
        <pc:chgData name="Ana Codo" userId="a89c554a6c398bed" providerId="LiveId" clId="{529E04D0-C473-4046-8C08-802CB6461C18}" dt="2025-12-17T09:42:13.356" v="2225"/>
        <pc:sldMkLst>
          <pc:docMk/>
          <pc:sldMk cId="721560194" sldId="264"/>
        </pc:sldMkLst>
        <pc:spChg chg="add mod">
          <ac:chgData name="Ana Codo" userId="a89c554a6c398bed" providerId="LiveId" clId="{529E04D0-C473-4046-8C08-802CB6461C18}" dt="2025-12-17T08:37:29.845" v="1303" actId="20577"/>
          <ac:spMkLst>
            <pc:docMk/>
            <pc:sldMk cId="721560194" sldId="264"/>
            <ac:spMk id="3" creationId="{1B199031-2A13-E9B6-AAAD-F1F325DFB71F}"/>
          </ac:spMkLst>
        </pc:spChg>
        <pc:spChg chg="add mod">
          <ac:chgData name="Ana Codo" userId="a89c554a6c398bed" providerId="LiveId" clId="{529E04D0-C473-4046-8C08-802CB6461C18}" dt="2025-12-17T08:36:13.013" v="1275"/>
          <ac:spMkLst>
            <pc:docMk/>
            <pc:sldMk cId="721560194" sldId="264"/>
            <ac:spMk id="4" creationId="{B3444A96-5ABD-F549-F308-F38ACD6A05E4}"/>
          </ac:spMkLst>
        </pc:spChg>
        <pc:spChg chg="add mod">
          <ac:chgData name="Ana Codo" userId="a89c554a6c398bed" providerId="LiveId" clId="{529E04D0-C473-4046-8C08-802CB6461C18}" dt="2025-12-17T08:37:17.414" v="1294" actId="20577"/>
          <ac:spMkLst>
            <pc:docMk/>
            <pc:sldMk cId="721560194" sldId="264"/>
            <ac:spMk id="6" creationId="{9CE4FA76-736F-E5F1-DAD9-954BE2B58CF1}"/>
          </ac:spMkLst>
        </pc:spChg>
        <pc:picChg chg="add mod">
          <ac:chgData name="Ana Codo" userId="a89c554a6c398bed" providerId="LiveId" clId="{529E04D0-C473-4046-8C08-802CB6461C18}" dt="2025-12-17T08:37:23.263" v="1296" actId="1076"/>
          <ac:picMkLst>
            <pc:docMk/>
            <pc:sldMk cId="721560194" sldId="264"/>
            <ac:picMk id="4098" creationId="{200D0DFC-DDE0-C2FE-CD46-D526CE00B2A7}"/>
          </ac:picMkLst>
        </pc:picChg>
        <pc:picChg chg="add del mod">
          <ac:chgData name="Ana Codo" userId="a89c554a6c398bed" providerId="LiveId" clId="{529E04D0-C473-4046-8C08-802CB6461C18}" dt="2025-12-17T08:36:27.293" v="1284" actId="478"/>
          <ac:picMkLst>
            <pc:docMk/>
            <pc:sldMk cId="721560194" sldId="264"/>
            <ac:picMk id="4100" creationId="{9147EEF4-79AC-EA7C-34A3-62F8AD88E816}"/>
          </ac:picMkLst>
        </pc:picChg>
        <pc:picChg chg="add mod">
          <ac:chgData name="Ana Codo" userId="a89c554a6c398bed" providerId="LiveId" clId="{529E04D0-C473-4046-8C08-802CB6461C18}" dt="2025-12-17T08:36:26.256" v="1283" actId="1076"/>
          <ac:picMkLst>
            <pc:docMk/>
            <pc:sldMk cId="721560194" sldId="264"/>
            <ac:picMk id="4102" creationId="{ED5E6558-F325-2C83-8BA5-8CA20DAEEFB6}"/>
          </ac:picMkLst>
        </pc:picChg>
      </pc:sldChg>
      <pc:sldChg chg="addSp delSp modSp new mod">
        <pc:chgData name="Ana Codo" userId="a89c554a6c398bed" providerId="LiveId" clId="{529E04D0-C473-4046-8C08-802CB6461C18}" dt="2025-12-17T08:40:20.140" v="1476" actId="1076"/>
        <pc:sldMkLst>
          <pc:docMk/>
          <pc:sldMk cId="3419516821" sldId="265"/>
        </pc:sldMkLst>
        <pc:spChg chg="add del mod">
          <ac:chgData name="Ana Codo" userId="a89c554a6c398bed" providerId="LiveId" clId="{529E04D0-C473-4046-8C08-802CB6461C18}" dt="2025-12-17T08:40:06.934" v="1462" actId="478"/>
          <ac:spMkLst>
            <pc:docMk/>
            <pc:sldMk cId="3419516821" sldId="265"/>
            <ac:spMk id="3" creationId="{070193B1-A61B-6E04-A7A6-714CC8B32E8C}"/>
          </ac:spMkLst>
        </pc:spChg>
        <pc:spChg chg="add mod">
          <ac:chgData name="Ana Codo" userId="a89c554a6c398bed" providerId="LiveId" clId="{529E04D0-C473-4046-8C08-802CB6461C18}" dt="2025-12-17T08:38:10.780" v="1331" actId="1076"/>
          <ac:spMkLst>
            <pc:docMk/>
            <pc:sldMk cId="3419516821" sldId="265"/>
            <ac:spMk id="15" creationId="{78FED412-3B48-156B-7C98-E95AA0A455EC}"/>
          </ac:spMkLst>
        </pc:spChg>
        <pc:spChg chg="add mod">
          <ac:chgData name="Ana Codo" userId="a89c554a6c398bed" providerId="LiveId" clId="{529E04D0-C473-4046-8C08-802CB6461C18}" dt="2025-12-17T08:40:20.140" v="1476" actId="1076"/>
          <ac:spMkLst>
            <pc:docMk/>
            <pc:sldMk cId="3419516821" sldId="265"/>
            <ac:spMk id="17" creationId="{5C66A4C0-EC89-14F5-2595-A71E6B93C226}"/>
          </ac:spMkLst>
        </pc:spChg>
        <pc:picChg chg="add del">
          <ac:chgData name="Ana Codo" userId="a89c554a6c398bed" providerId="LiveId" clId="{529E04D0-C473-4046-8C08-802CB6461C18}" dt="2025-12-17T08:37:52.120" v="1317" actId="21"/>
          <ac:picMkLst>
            <pc:docMk/>
            <pc:sldMk cId="3419516821" sldId="265"/>
            <ac:picMk id="5" creationId="{69B6DD6D-A11F-75BF-67F9-A05119F7F429}"/>
          </ac:picMkLst>
        </pc:picChg>
        <pc:picChg chg="add del">
          <ac:chgData name="Ana Codo" userId="a89c554a6c398bed" providerId="LiveId" clId="{529E04D0-C473-4046-8C08-802CB6461C18}" dt="2025-12-17T08:37:49.618" v="1315" actId="21"/>
          <ac:picMkLst>
            <pc:docMk/>
            <pc:sldMk cId="3419516821" sldId="265"/>
            <ac:picMk id="7" creationId="{2EC380E8-1B34-CDCE-A36D-6D57AB28FD91}"/>
          </ac:picMkLst>
        </pc:picChg>
        <pc:picChg chg="add del">
          <ac:chgData name="Ana Codo" userId="a89c554a6c398bed" providerId="LiveId" clId="{529E04D0-C473-4046-8C08-802CB6461C18}" dt="2025-12-17T08:37:47.005" v="1313" actId="21"/>
          <ac:picMkLst>
            <pc:docMk/>
            <pc:sldMk cId="3419516821" sldId="265"/>
            <ac:picMk id="9" creationId="{10AF418F-864C-DC15-BAD6-B0E7B266978D}"/>
          </ac:picMkLst>
        </pc:picChg>
        <pc:picChg chg="add del mod">
          <ac:chgData name="Ana Codo" userId="a89c554a6c398bed" providerId="LiveId" clId="{529E04D0-C473-4046-8C08-802CB6461C18}" dt="2025-12-17T08:37:41.880" v="1308" actId="21"/>
          <ac:picMkLst>
            <pc:docMk/>
            <pc:sldMk cId="3419516821" sldId="265"/>
            <ac:picMk id="11" creationId="{85577A7E-70F1-ABAA-5095-CAFDD339B3E0}"/>
          </ac:picMkLst>
        </pc:picChg>
        <pc:picChg chg="add del">
          <ac:chgData name="Ana Codo" userId="a89c554a6c398bed" providerId="LiveId" clId="{529E04D0-C473-4046-8C08-802CB6461C18}" dt="2025-12-17T08:37:39.362" v="1306" actId="21"/>
          <ac:picMkLst>
            <pc:docMk/>
            <pc:sldMk cId="3419516821" sldId="265"/>
            <ac:picMk id="13" creationId="{3B9D431E-D34B-3BBE-1D72-DE7931D824CC}"/>
          </ac:picMkLst>
        </pc:picChg>
      </pc:sldChg>
      <pc:sldChg chg="addSp delSp modSp new mod modNotesTx">
        <pc:chgData name="Ana Codo" userId="a89c554a6c398bed" providerId="LiveId" clId="{529E04D0-C473-4046-8C08-802CB6461C18}" dt="2025-12-18T20:47:31.961" v="2412" actId="20577"/>
        <pc:sldMkLst>
          <pc:docMk/>
          <pc:sldMk cId="1355232890" sldId="266"/>
        </pc:sldMkLst>
        <pc:spChg chg="add del mod">
          <ac:chgData name="Ana Codo" userId="a89c554a6c398bed" providerId="LiveId" clId="{529E04D0-C473-4046-8C08-802CB6461C18}" dt="2025-12-17T08:48:45.362" v="1690"/>
          <ac:spMkLst>
            <pc:docMk/>
            <pc:sldMk cId="1355232890" sldId="266"/>
            <ac:spMk id="3" creationId="{86122112-3178-7E51-BFCF-B049137C37F5}"/>
          </ac:spMkLst>
        </pc:spChg>
        <pc:spChg chg="add mod">
          <ac:chgData name="Ana Codo" userId="a89c554a6c398bed" providerId="LiveId" clId="{529E04D0-C473-4046-8C08-802CB6461C18}" dt="2025-12-17T08:48:32.048" v="1685" actId="403"/>
          <ac:spMkLst>
            <pc:docMk/>
            <pc:sldMk cId="1355232890" sldId="266"/>
            <ac:spMk id="7" creationId="{7B1207E7-594D-549F-8B5C-3F10FB9F9B91}"/>
          </ac:spMkLst>
        </pc:spChg>
        <pc:picChg chg="add mod">
          <ac:chgData name="Ana Codo" userId="a89c554a6c398bed" providerId="LiveId" clId="{529E04D0-C473-4046-8C08-802CB6461C18}" dt="2025-12-17T08:48:54.231" v="1696" actId="1076"/>
          <ac:picMkLst>
            <pc:docMk/>
            <pc:sldMk cId="1355232890" sldId="266"/>
            <ac:picMk id="5" creationId="{A6FA8123-E081-8F74-DA1D-0F1823D11A9E}"/>
          </ac:picMkLst>
        </pc:picChg>
      </pc:sldChg>
      <pc:sldChg chg="addSp delSp modSp new mod">
        <pc:chgData name="Ana Codo" userId="a89c554a6c398bed" providerId="LiveId" clId="{529E04D0-C473-4046-8C08-802CB6461C18}" dt="2025-12-17T08:49:55.473" v="1727" actId="21"/>
        <pc:sldMkLst>
          <pc:docMk/>
          <pc:sldMk cId="1716860358" sldId="267"/>
        </pc:sldMkLst>
        <pc:spChg chg="add del mod">
          <ac:chgData name="Ana Codo" userId="a89c554a6c398bed" providerId="LiveId" clId="{529E04D0-C473-4046-8C08-802CB6461C18}" dt="2025-12-17T08:49:39.238" v="1719" actId="478"/>
          <ac:spMkLst>
            <pc:docMk/>
            <pc:sldMk cId="1716860358" sldId="267"/>
            <ac:spMk id="3" creationId="{92438CB8-2DDA-5F09-7026-32A727BECE81}"/>
          </ac:spMkLst>
        </pc:spChg>
        <pc:spChg chg="add mod">
          <ac:chgData name="Ana Codo" userId="a89c554a6c398bed" providerId="LiveId" clId="{529E04D0-C473-4046-8C08-802CB6461C18}" dt="2025-12-17T08:49:51.446" v="1725" actId="20577"/>
          <ac:spMkLst>
            <pc:docMk/>
            <pc:sldMk cId="1716860358" sldId="267"/>
            <ac:spMk id="9" creationId="{D1DDDA12-6A4D-8C21-591B-6E6A1E2F0DD3}"/>
          </ac:spMkLst>
        </pc:spChg>
        <pc:picChg chg="add mod">
          <ac:chgData name="Ana Codo" userId="a89c554a6c398bed" providerId="LiveId" clId="{529E04D0-C473-4046-8C08-802CB6461C18}" dt="2025-12-17T08:49:45.726" v="1722" actId="1076"/>
          <ac:picMkLst>
            <pc:docMk/>
            <pc:sldMk cId="1716860358" sldId="267"/>
            <ac:picMk id="5" creationId="{C425F192-8805-62DF-5FC2-BE26C544B085}"/>
          </ac:picMkLst>
        </pc:picChg>
        <pc:picChg chg="add del mod">
          <ac:chgData name="Ana Codo" userId="a89c554a6c398bed" providerId="LiveId" clId="{529E04D0-C473-4046-8C08-802CB6461C18}" dt="2025-12-17T08:49:55.473" v="1727" actId="21"/>
          <ac:picMkLst>
            <pc:docMk/>
            <pc:sldMk cId="1716860358" sldId="267"/>
            <ac:picMk id="7" creationId="{F53489A0-E29A-C6B0-1CCB-7C8D5614BB54}"/>
          </ac:picMkLst>
        </pc:picChg>
      </pc:sldChg>
      <pc:sldChg chg="addSp delSp modSp new mod modNotesTx">
        <pc:chgData name="Ana Codo" userId="a89c554a6c398bed" providerId="LiveId" clId="{529E04D0-C473-4046-8C08-802CB6461C18}" dt="2025-12-18T20:47:40.825" v="2414" actId="20577"/>
        <pc:sldMkLst>
          <pc:docMk/>
          <pc:sldMk cId="1164585692" sldId="268"/>
        </pc:sldMkLst>
        <pc:spChg chg="add del mod">
          <ac:chgData name="Ana Codo" userId="a89c554a6c398bed" providerId="LiveId" clId="{529E04D0-C473-4046-8C08-802CB6461C18}" dt="2025-12-17T08:50:58.631" v="1752" actId="478"/>
          <ac:spMkLst>
            <pc:docMk/>
            <pc:sldMk cId="1164585692" sldId="268"/>
            <ac:spMk id="3" creationId="{A928DAF0-200C-C27B-CC9C-A84891721CF8}"/>
          </ac:spMkLst>
        </pc:spChg>
        <pc:spChg chg="add mod">
          <ac:chgData name="Ana Codo" userId="a89c554a6c398bed" providerId="LiveId" clId="{529E04D0-C473-4046-8C08-802CB6461C18}" dt="2025-12-17T08:50:44.230" v="1747" actId="1076"/>
          <ac:spMkLst>
            <pc:docMk/>
            <pc:sldMk cId="1164585692" sldId="268"/>
            <ac:spMk id="7" creationId="{BF9A37F7-AFA8-C3A3-070C-6F59CF27DFC6}"/>
          </ac:spMkLst>
        </pc:spChg>
        <pc:picChg chg="add mod">
          <ac:chgData name="Ana Codo" userId="a89c554a6c398bed" providerId="LiveId" clId="{529E04D0-C473-4046-8C08-802CB6461C18}" dt="2025-12-17T08:51:06.343" v="1757" actId="1076"/>
          <ac:picMkLst>
            <pc:docMk/>
            <pc:sldMk cId="1164585692" sldId="268"/>
            <ac:picMk id="5" creationId="{57C75854-0103-1D2C-B814-BA1BCC20692B}"/>
          </ac:picMkLst>
        </pc:picChg>
      </pc:sldChg>
      <pc:sldChg chg="addSp delSp modSp new mod">
        <pc:chgData name="Ana Codo" userId="a89c554a6c398bed" providerId="LiveId" clId="{529E04D0-C473-4046-8C08-802CB6461C18}" dt="2025-12-17T08:52:05.310" v="1790" actId="1076"/>
        <pc:sldMkLst>
          <pc:docMk/>
          <pc:sldMk cId="981777166" sldId="269"/>
        </pc:sldMkLst>
        <pc:spChg chg="add mod">
          <ac:chgData name="Ana Codo" userId="a89c554a6c398bed" providerId="LiveId" clId="{529E04D0-C473-4046-8C08-802CB6461C18}" dt="2025-12-17T08:52:05.310" v="1790" actId="1076"/>
          <ac:spMkLst>
            <pc:docMk/>
            <pc:sldMk cId="981777166" sldId="269"/>
            <ac:spMk id="3" creationId="{EF062F2E-4643-9221-DF09-7BC88024019A}"/>
          </ac:spMkLst>
        </pc:spChg>
        <pc:spChg chg="add mod">
          <ac:chgData name="Ana Codo" userId="a89c554a6c398bed" providerId="LiveId" clId="{529E04D0-C473-4046-8C08-802CB6461C18}" dt="2025-12-17T08:51:22.451" v="1766" actId="1076"/>
          <ac:spMkLst>
            <pc:docMk/>
            <pc:sldMk cId="981777166" sldId="269"/>
            <ac:spMk id="7" creationId="{2655C629-FB69-17B3-B978-906B8744F506}"/>
          </ac:spMkLst>
        </pc:spChg>
        <pc:picChg chg="add del mod">
          <ac:chgData name="Ana Codo" userId="a89c554a6c398bed" providerId="LiveId" clId="{529E04D0-C473-4046-8C08-802CB6461C18}" dt="2025-12-17T08:51:52.975" v="1784" actId="21"/>
          <ac:picMkLst>
            <pc:docMk/>
            <pc:sldMk cId="981777166" sldId="269"/>
            <ac:picMk id="5" creationId="{280C697B-6E66-4CD6-F3DC-9CD0B7C65983}"/>
          </ac:picMkLst>
        </pc:picChg>
      </pc:sldChg>
      <pc:sldChg chg="addSp delSp modSp new del mod modNotesTx">
        <pc:chgData name="Ana Codo" userId="a89c554a6c398bed" providerId="LiveId" clId="{529E04D0-C473-4046-8C08-802CB6461C18}" dt="2025-12-17T17:09:15.225" v="2364" actId="47"/>
        <pc:sldMkLst>
          <pc:docMk/>
          <pc:sldMk cId="2885298028" sldId="270"/>
        </pc:sldMkLst>
        <pc:spChg chg="add del mod">
          <ac:chgData name="Ana Codo" userId="a89c554a6c398bed" providerId="LiveId" clId="{529E04D0-C473-4046-8C08-802CB6461C18}" dt="2025-12-17T09:36:44.278" v="2221" actId="478"/>
          <ac:spMkLst>
            <pc:docMk/>
            <pc:sldMk cId="2885298028" sldId="270"/>
            <ac:spMk id="5" creationId="{A59CACF1-68FF-D151-7F53-17D5333F0C08}"/>
          </ac:spMkLst>
        </pc:spChg>
        <pc:spChg chg="add mod">
          <ac:chgData name="Ana Codo" userId="a89c554a6c398bed" providerId="LiveId" clId="{529E04D0-C473-4046-8C08-802CB6461C18}" dt="2025-12-17T09:36:40.519" v="2219" actId="113"/>
          <ac:spMkLst>
            <pc:docMk/>
            <pc:sldMk cId="2885298028" sldId="270"/>
            <ac:spMk id="7" creationId="{EA0F7CB0-249A-9E6F-D5CE-8298E326EFB5}"/>
          </ac:spMkLst>
        </pc:spChg>
        <pc:picChg chg="add mod">
          <ac:chgData name="Ana Codo" userId="a89c554a6c398bed" providerId="LiveId" clId="{529E04D0-C473-4046-8C08-802CB6461C18}" dt="2025-12-17T09:36:49.273" v="2222" actId="1076"/>
          <ac:picMkLst>
            <pc:docMk/>
            <pc:sldMk cId="2885298028" sldId="270"/>
            <ac:picMk id="3" creationId="{484386FB-9BBD-6A39-AC0E-FDC3DB7F64CB}"/>
          </ac:picMkLst>
        </pc:picChg>
      </pc:sldChg>
      <pc:sldChg chg="addSp modSp new mod">
        <pc:chgData name="Ana Codo" userId="a89c554a6c398bed" providerId="LiveId" clId="{529E04D0-C473-4046-8C08-802CB6461C18}" dt="2025-12-17T08:29:25.753" v="652" actId="255"/>
        <pc:sldMkLst>
          <pc:docMk/>
          <pc:sldMk cId="1185579150" sldId="271"/>
        </pc:sldMkLst>
        <pc:spChg chg="add mod">
          <ac:chgData name="Ana Codo" userId="a89c554a6c398bed" providerId="LiveId" clId="{529E04D0-C473-4046-8C08-802CB6461C18}" dt="2025-12-17T08:29:25.753" v="652" actId="255"/>
          <ac:spMkLst>
            <pc:docMk/>
            <pc:sldMk cId="1185579150" sldId="271"/>
            <ac:spMk id="3" creationId="{5FA101BE-3F2E-7CB0-EAB6-850382325737}"/>
          </ac:spMkLst>
        </pc:spChg>
        <pc:picChg chg="add mod">
          <ac:chgData name="Ana Codo" userId="a89c554a6c398bed" providerId="LiveId" clId="{529E04D0-C473-4046-8C08-802CB6461C18}" dt="2025-12-17T08:04:59.596" v="383" actId="1076"/>
          <ac:picMkLst>
            <pc:docMk/>
            <pc:sldMk cId="1185579150" sldId="271"/>
            <ac:picMk id="5122" creationId="{5CFF7F02-84AF-520D-B9C6-5190FB1B5869}"/>
          </ac:picMkLst>
        </pc:picChg>
      </pc:sldChg>
      <pc:sldChg chg="addSp delSp modSp new mod">
        <pc:chgData name="Ana Codo" userId="a89c554a6c398bed" providerId="LiveId" clId="{529E04D0-C473-4046-8C08-802CB6461C18}" dt="2025-12-17T08:26:17.455" v="641" actId="1076"/>
        <pc:sldMkLst>
          <pc:docMk/>
          <pc:sldMk cId="433983367" sldId="272"/>
        </pc:sldMkLst>
        <pc:spChg chg="add mod">
          <ac:chgData name="Ana Codo" userId="a89c554a6c398bed" providerId="LiveId" clId="{529E04D0-C473-4046-8C08-802CB6461C18}" dt="2025-12-17T08:07:26.938" v="435" actId="14100"/>
          <ac:spMkLst>
            <pc:docMk/>
            <pc:sldMk cId="433983367" sldId="272"/>
            <ac:spMk id="3" creationId="{8684469F-A997-071A-AF71-AFF7F67C56B2}"/>
          </ac:spMkLst>
        </pc:spChg>
        <pc:spChg chg="add mod">
          <ac:chgData name="Ana Codo" userId="a89c554a6c398bed" providerId="LiveId" clId="{529E04D0-C473-4046-8C08-802CB6461C18}" dt="2025-12-17T08:25:56.840" v="638" actId="1076"/>
          <ac:spMkLst>
            <pc:docMk/>
            <pc:sldMk cId="433983367" sldId="272"/>
            <ac:spMk id="5" creationId="{0FEBEE99-4909-E6D5-5955-57631D4E9837}"/>
          </ac:spMkLst>
        </pc:spChg>
        <pc:spChg chg="add mod">
          <ac:chgData name="Ana Codo" userId="a89c554a6c398bed" providerId="LiveId" clId="{529E04D0-C473-4046-8C08-802CB6461C18}" dt="2025-12-17T08:26:17.455" v="641" actId="1076"/>
          <ac:spMkLst>
            <pc:docMk/>
            <pc:sldMk cId="433983367" sldId="272"/>
            <ac:spMk id="7" creationId="{823F8048-AB77-19F2-403D-2C4CF1F56FDE}"/>
          </ac:spMkLst>
        </pc:spChg>
        <pc:picChg chg="add del">
          <ac:chgData name="Ana Codo" userId="a89c554a6c398bed" providerId="LiveId" clId="{529E04D0-C473-4046-8C08-802CB6461C18}" dt="2025-12-17T08:07:06.994" v="429" actId="478"/>
          <ac:picMkLst>
            <pc:docMk/>
            <pc:sldMk cId="433983367" sldId="272"/>
            <ac:picMk id="7170" creationId="{83D38DA1-ED40-955C-18ED-1D72CC49DAF2}"/>
          </ac:picMkLst>
        </pc:picChg>
        <pc:picChg chg="add del">
          <ac:chgData name="Ana Codo" userId="a89c554a6c398bed" providerId="LiveId" clId="{529E04D0-C473-4046-8C08-802CB6461C18}" dt="2025-12-17T08:24:25.541" v="623" actId="478"/>
          <ac:picMkLst>
            <pc:docMk/>
            <pc:sldMk cId="433983367" sldId="272"/>
            <ac:picMk id="7172" creationId="{E44DFE7D-A88F-A73A-63D6-B14A49392E13}"/>
          </ac:picMkLst>
        </pc:picChg>
        <pc:picChg chg="add del mod">
          <ac:chgData name="Ana Codo" userId="a89c554a6c398bed" providerId="LiveId" clId="{529E04D0-C473-4046-8C08-802CB6461C18}" dt="2025-12-17T08:25:32.196" v="630" actId="478"/>
          <ac:picMkLst>
            <pc:docMk/>
            <pc:sldMk cId="433983367" sldId="272"/>
            <ac:picMk id="7174" creationId="{D0EF6141-269A-0182-8396-8AD9983D08FB}"/>
          </ac:picMkLst>
        </pc:picChg>
        <pc:picChg chg="add del">
          <ac:chgData name="Ana Codo" userId="a89c554a6c398bed" providerId="LiveId" clId="{529E04D0-C473-4046-8C08-802CB6461C18}" dt="2025-12-17T08:25:34.006" v="631" actId="478"/>
          <ac:picMkLst>
            <pc:docMk/>
            <pc:sldMk cId="433983367" sldId="272"/>
            <ac:picMk id="7176" creationId="{0EBE5285-36CD-B240-0AE8-AC0B3ABC05A0}"/>
          </ac:picMkLst>
        </pc:picChg>
        <pc:picChg chg="add mod">
          <ac:chgData name="Ana Codo" userId="a89c554a6c398bed" providerId="LiveId" clId="{529E04D0-C473-4046-8C08-802CB6461C18}" dt="2025-12-17T08:25:45.630" v="635" actId="1076"/>
          <ac:picMkLst>
            <pc:docMk/>
            <pc:sldMk cId="433983367" sldId="272"/>
            <ac:picMk id="7178" creationId="{CD158362-51FE-3529-D495-596D850FAC56}"/>
          </ac:picMkLst>
        </pc:picChg>
      </pc:sldChg>
      <pc:sldChg chg="addSp modSp new">
        <pc:chgData name="Ana Codo" userId="a89c554a6c398bed" providerId="LiveId" clId="{529E04D0-C473-4046-8C08-802CB6461C18}" dt="2025-12-17T08:12:06.777" v="611" actId="1076"/>
        <pc:sldMkLst>
          <pc:docMk/>
          <pc:sldMk cId="1949794580" sldId="273"/>
        </pc:sldMkLst>
        <pc:spChg chg="add mod">
          <ac:chgData name="Ana Codo" userId="a89c554a6c398bed" providerId="LiveId" clId="{529E04D0-C473-4046-8C08-802CB6461C18}" dt="2025-12-17T08:12:00.493" v="607"/>
          <ac:spMkLst>
            <pc:docMk/>
            <pc:sldMk cId="1949794580" sldId="273"/>
            <ac:spMk id="2" creationId="{7B0CA28E-30D3-F491-6FD8-5A0B700EB741}"/>
          </ac:spMkLst>
        </pc:spChg>
        <pc:picChg chg="add mod">
          <ac:chgData name="Ana Codo" userId="a89c554a6c398bed" providerId="LiveId" clId="{529E04D0-C473-4046-8C08-802CB6461C18}" dt="2025-12-17T08:12:06.777" v="611" actId="1076"/>
          <ac:picMkLst>
            <pc:docMk/>
            <pc:sldMk cId="1949794580" sldId="273"/>
            <ac:picMk id="2054" creationId="{E5CAFE1F-374E-E196-AFB9-53B99ACC125E}"/>
          </ac:picMkLst>
        </pc:picChg>
      </pc:sldChg>
      <pc:sldChg chg="addSp modSp new mod ord">
        <pc:chgData name="Ana Codo" userId="a89c554a6c398bed" providerId="LiveId" clId="{529E04D0-C473-4046-8C08-802CB6461C18}" dt="2025-12-17T08:36:07.365" v="1274"/>
        <pc:sldMkLst>
          <pc:docMk/>
          <pc:sldMk cId="3916277523" sldId="274"/>
        </pc:sldMkLst>
        <pc:spChg chg="add mod">
          <ac:chgData name="Ana Codo" userId="a89c554a6c398bed" providerId="LiveId" clId="{529E04D0-C473-4046-8C08-802CB6461C18}" dt="2025-12-17T08:36:05.786" v="1272" actId="1076"/>
          <ac:spMkLst>
            <pc:docMk/>
            <pc:sldMk cId="3916277523" sldId="274"/>
            <ac:spMk id="3" creationId="{F0EAEB93-AD6B-F6BF-0276-ECF9AE7F3782}"/>
          </ac:spMkLst>
        </pc:spChg>
        <pc:spChg chg="add mod">
          <ac:chgData name="Ana Codo" userId="a89c554a6c398bed" providerId="LiveId" clId="{529E04D0-C473-4046-8C08-802CB6461C18}" dt="2025-12-17T08:30:57.004" v="675"/>
          <ac:spMkLst>
            <pc:docMk/>
            <pc:sldMk cId="3916277523" sldId="274"/>
            <ac:spMk id="4" creationId="{F0EA62C2-8CEB-1B81-5490-46C72F40A850}"/>
          </ac:spMkLst>
        </pc:spChg>
        <pc:picChg chg="add mod">
          <ac:chgData name="Ana Codo" userId="a89c554a6c398bed" providerId="LiveId" clId="{529E04D0-C473-4046-8C08-802CB6461C18}" dt="2025-12-17T08:36:02.166" v="1271" actId="14100"/>
          <ac:picMkLst>
            <pc:docMk/>
            <pc:sldMk cId="3916277523" sldId="274"/>
            <ac:picMk id="3076" creationId="{39376ADE-CAC5-784B-4D5F-BCF175D40779}"/>
          </ac:picMkLst>
        </pc:picChg>
      </pc:sldChg>
      <pc:sldChg chg="addSp delSp modSp add mod">
        <pc:chgData name="Ana Codo" userId="a89c554a6c398bed" providerId="LiveId" clId="{529E04D0-C473-4046-8C08-802CB6461C18}" dt="2025-12-17T08:35:56.490" v="1269"/>
        <pc:sldMkLst>
          <pc:docMk/>
          <pc:sldMk cId="836706056" sldId="285"/>
        </pc:sldMkLst>
        <pc:spChg chg="add mod">
          <ac:chgData name="Ana Codo" userId="a89c554a6c398bed" providerId="LiveId" clId="{529E04D0-C473-4046-8C08-802CB6461C18}" dt="2025-12-17T08:33:27.413" v="911" actId="208"/>
          <ac:spMkLst>
            <pc:docMk/>
            <pc:sldMk cId="836706056" sldId="285"/>
            <ac:spMk id="2" creationId="{EF6FD05A-6843-1AC5-46DD-CEA52BBE673E}"/>
          </ac:spMkLst>
        </pc:spChg>
        <pc:spChg chg="mod">
          <ac:chgData name="Ana Codo" userId="a89c554a6c398bed" providerId="LiveId" clId="{529E04D0-C473-4046-8C08-802CB6461C18}" dt="2025-12-17T08:33:16.211" v="908" actId="20577"/>
          <ac:spMkLst>
            <pc:docMk/>
            <pc:sldMk cId="836706056" sldId="285"/>
            <ac:spMk id="4" creationId="{C7D7AA79-0DF3-491D-9295-0697D6A1D861}"/>
          </ac:spMkLst>
        </pc:spChg>
        <pc:spChg chg="add mod">
          <ac:chgData name="Ana Codo" userId="a89c554a6c398bed" providerId="LiveId" clId="{529E04D0-C473-4046-8C08-802CB6461C18}" dt="2025-12-17T08:33:37.950" v="932" actId="1076"/>
          <ac:spMkLst>
            <pc:docMk/>
            <pc:sldMk cId="836706056" sldId="285"/>
            <ac:spMk id="5" creationId="{781E90E8-21BC-0B8A-761D-1BC7BF750378}"/>
          </ac:spMkLst>
        </pc:spChg>
        <pc:spChg chg="add mod">
          <ac:chgData name="Ana Codo" userId="a89c554a6c398bed" providerId="LiveId" clId="{529E04D0-C473-4046-8C08-802CB6461C18}" dt="2025-12-17T08:35:56.490" v="1269"/>
          <ac:spMkLst>
            <pc:docMk/>
            <pc:sldMk cId="836706056" sldId="285"/>
            <ac:spMk id="6" creationId="{2CB98016-6ACF-02A9-834A-16B1A9CB0EFB}"/>
          </ac:spMkLst>
        </pc:spChg>
        <pc:spChg chg="mod">
          <ac:chgData name="Ana Codo" userId="a89c554a6c398bed" providerId="LiveId" clId="{529E04D0-C473-4046-8C08-802CB6461C18}" dt="2025-12-17T08:31:50.740" v="701" actId="1076"/>
          <ac:spMkLst>
            <pc:docMk/>
            <pc:sldMk cId="836706056" sldId="285"/>
            <ac:spMk id="8" creationId="{9870013C-1B1C-44E0-ADEB-8A9B774F7442}"/>
          </ac:spMkLst>
        </pc:spChg>
        <pc:spChg chg="del">
          <ac:chgData name="Ana Codo" userId="a89c554a6c398bed" providerId="LiveId" clId="{529E04D0-C473-4046-8C08-802CB6461C18}" dt="2025-12-17T08:31:37.099" v="678" actId="478"/>
          <ac:spMkLst>
            <pc:docMk/>
            <pc:sldMk cId="836706056" sldId="285"/>
            <ac:spMk id="26" creationId="{8BD3B08D-7DBD-4B48-9945-AFBBB473FB74}"/>
          </ac:spMkLst>
        </pc:spChg>
        <pc:spChg chg="del">
          <ac:chgData name="Ana Codo" userId="a89c554a6c398bed" providerId="LiveId" clId="{529E04D0-C473-4046-8C08-802CB6461C18}" dt="2025-12-17T08:35:50.197" v="1267" actId="478"/>
          <ac:spMkLst>
            <pc:docMk/>
            <pc:sldMk cId="836706056" sldId="285"/>
            <ac:spMk id="27" creationId="{1972B868-0FBD-4207-A2AC-42670FCE33D6}"/>
          </ac:spMkLst>
        </pc:spChg>
        <pc:spChg chg="mod">
          <ac:chgData name="Ana Codo" userId="a89c554a6c398bed" providerId="LiveId" clId="{529E04D0-C473-4046-8C08-802CB6461C18}" dt="2025-12-17T08:33:55.435" v="983" actId="20577"/>
          <ac:spMkLst>
            <pc:docMk/>
            <pc:sldMk cId="836706056" sldId="285"/>
            <ac:spMk id="748" creationId="{A6F4354D-D21D-4732-B11E-3E331C414F33}"/>
          </ac:spMkLst>
        </pc:spChg>
        <pc:spChg chg="mod">
          <ac:chgData name="Ana Codo" userId="a89c554a6c398bed" providerId="LiveId" clId="{529E04D0-C473-4046-8C08-802CB6461C18}" dt="2025-12-17T08:34:30.047" v="1170" actId="6549"/>
          <ac:spMkLst>
            <pc:docMk/>
            <pc:sldMk cId="836706056" sldId="285"/>
            <ac:spMk id="752" creationId="{DB3B41F3-1773-4FDB-8F46-25CDB02F5652}"/>
          </ac:spMkLst>
        </pc:spChg>
        <pc:spChg chg="mod">
          <ac:chgData name="Ana Codo" userId="a89c554a6c398bed" providerId="LiveId" clId="{529E04D0-C473-4046-8C08-802CB6461C18}" dt="2025-12-17T08:31:55.093" v="712" actId="20577"/>
          <ac:spMkLst>
            <pc:docMk/>
            <pc:sldMk cId="836706056" sldId="285"/>
            <ac:spMk id="1555" creationId="{7496CF16-B957-4641-AB34-FBA8E78DBDA9}"/>
          </ac:spMkLst>
        </pc:spChg>
        <pc:spChg chg="mod">
          <ac:chgData name="Ana Codo" userId="a89c554a6c398bed" providerId="LiveId" clId="{529E04D0-C473-4046-8C08-802CB6461C18}" dt="2025-12-17T08:32:24.903" v="789" actId="20577"/>
          <ac:spMkLst>
            <pc:docMk/>
            <pc:sldMk cId="836706056" sldId="285"/>
            <ac:spMk id="1566" creationId="{F5F21686-DC32-4937-9ED1-7C19E069BB9E}"/>
          </ac:spMkLst>
        </pc:spChg>
        <pc:spChg chg="mod">
          <ac:chgData name="Ana Codo" userId="a89c554a6c398bed" providerId="LiveId" clId="{529E04D0-C473-4046-8C08-802CB6461C18}" dt="2025-12-17T08:34:35.213" v="1177" actId="20577"/>
          <ac:spMkLst>
            <pc:docMk/>
            <pc:sldMk cId="836706056" sldId="285"/>
            <ac:spMk id="1805" creationId="{4A0C38AD-F680-4DC8-A7E9-F89110879BBB}"/>
          </ac:spMkLst>
        </pc:spChg>
        <pc:spChg chg="mod">
          <ac:chgData name="Ana Codo" userId="a89c554a6c398bed" providerId="LiveId" clId="{529E04D0-C473-4046-8C08-802CB6461C18}" dt="2025-12-17T08:32:37.693" v="821" actId="20577"/>
          <ac:spMkLst>
            <pc:docMk/>
            <pc:sldMk cId="836706056" sldId="285"/>
            <ac:spMk id="1807" creationId="{A269C79C-955D-49C4-A07A-82CEC9C55117}"/>
          </ac:spMkLst>
        </pc:spChg>
        <pc:spChg chg="mod">
          <ac:chgData name="Ana Codo" userId="a89c554a6c398bed" providerId="LiveId" clId="{529E04D0-C473-4046-8C08-802CB6461C18}" dt="2025-12-17T08:34:49.114" v="1185" actId="20577"/>
          <ac:spMkLst>
            <pc:docMk/>
            <pc:sldMk cId="836706056" sldId="285"/>
            <ac:spMk id="1991" creationId="{AFC2FED4-9E6F-4215-8DB8-EBB81733AE60}"/>
          </ac:spMkLst>
        </pc:spChg>
        <pc:spChg chg="mod">
          <ac:chgData name="Ana Codo" userId="a89c554a6c398bed" providerId="LiveId" clId="{529E04D0-C473-4046-8C08-802CB6461C18}" dt="2025-12-17T08:33:07.182" v="895" actId="1076"/>
          <ac:spMkLst>
            <pc:docMk/>
            <pc:sldMk cId="836706056" sldId="285"/>
            <ac:spMk id="1992" creationId="{CE2F0DD8-6AFC-4CAC-9606-9890F06C019C}"/>
          </ac:spMkLst>
        </pc:spChg>
        <pc:spChg chg="mod">
          <ac:chgData name="Ana Codo" userId="a89c554a6c398bed" providerId="LiveId" clId="{529E04D0-C473-4046-8C08-802CB6461C18}" dt="2025-12-17T08:35:53.115" v="1268" actId="1076"/>
          <ac:spMkLst>
            <pc:docMk/>
            <pc:sldMk cId="836706056" sldId="285"/>
            <ac:spMk id="2001" creationId="{CD4972EC-44F4-473E-8A10-C7BBA9539F6F}"/>
          </ac:spMkLst>
        </pc:spChg>
      </pc:sldChg>
      <pc:sldChg chg="addSp modSp new mod">
        <pc:chgData name="Ana Codo" userId="a89c554a6c398bed" providerId="LiveId" clId="{529E04D0-C473-4046-8C08-802CB6461C18}" dt="2025-12-17T08:48:10.895" v="1670" actId="14100"/>
        <pc:sldMkLst>
          <pc:docMk/>
          <pc:sldMk cId="1559397510" sldId="286"/>
        </pc:sldMkLst>
        <pc:picChg chg="add mod modCrop">
          <ac:chgData name="Ana Codo" userId="a89c554a6c398bed" providerId="LiveId" clId="{529E04D0-C473-4046-8C08-802CB6461C18}" dt="2025-12-17T08:48:10.895" v="1670" actId="14100"/>
          <ac:picMkLst>
            <pc:docMk/>
            <pc:sldMk cId="1559397510" sldId="286"/>
            <ac:picMk id="13" creationId="{3B9D431E-D34B-3BBE-1D72-DE7931D824CC}"/>
          </ac:picMkLst>
        </pc:picChg>
      </pc:sldChg>
      <pc:sldChg chg="addSp delSp modSp new mod ord">
        <pc:chgData name="Ana Codo" userId="a89c554a6c398bed" providerId="LiveId" clId="{529E04D0-C473-4046-8C08-802CB6461C18}" dt="2025-12-17T08:41:52.802" v="1544"/>
        <pc:sldMkLst>
          <pc:docMk/>
          <pc:sldMk cId="2563158475" sldId="287"/>
        </pc:sldMkLst>
        <pc:spChg chg="add del">
          <ac:chgData name="Ana Codo" userId="a89c554a6c398bed" providerId="LiveId" clId="{529E04D0-C473-4046-8C08-802CB6461C18}" dt="2025-12-17T08:41:21.193" v="1532" actId="478"/>
          <ac:spMkLst>
            <pc:docMk/>
            <pc:sldMk cId="2563158475" sldId="287"/>
            <ac:spMk id="3" creationId="{A2609BDA-3BCF-F006-E8CB-84CC1EEA5AC4}"/>
          </ac:spMkLst>
        </pc:spChg>
        <pc:spChg chg="add mod">
          <ac:chgData name="Ana Codo" userId="a89c554a6c398bed" providerId="LiveId" clId="{529E04D0-C473-4046-8C08-802CB6461C18}" dt="2025-12-17T08:41:47.569" v="1540"/>
          <ac:spMkLst>
            <pc:docMk/>
            <pc:sldMk cId="2563158475" sldId="287"/>
            <ac:spMk id="4" creationId="{0E21DEC1-D74E-E32F-E1C9-93C45597DE7B}"/>
          </ac:spMkLst>
        </pc:spChg>
        <pc:picChg chg="add mod">
          <ac:chgData name="Ana Codo" userId="a89c554a6c398bed" providerId="LiveId" clId="{529E04D0-C473-4046-8C08-802CB6461C18}" dt="2025-12-17T08:41:51.237" v="1542" actId="1076"/>
          <ac:picMkLst>
            <pc:docMk/>
            <pc:sldMk cId="2563158475" sldId="287"/>
            <ac:picMk id="11" creationId="{85577A7E-70F1-ABAA-5095-CAFDD339B3E0}"/>
          </ac:picMkLst>
        </pc:picChg>
      </pc:sldChg>
      <pc:sldChg chg="addSp modSp new mod ord">
        <pc:chgData name="Ana Codo" userId="a89c554a6c398bed" providerId="LiveId" clId="{529E04D0-C473-4046-8C08-802CB6461C18}" dt="2025-12-17T08:41:27.377" v="1534" actId="1076"/>
        <pc:sldMkLst>
          <pc:docMk/>
          <pc:sldMk cId="1232338780" sldId="288"/>
        </pc:sldMkLst>
        <pc:spChg chg="add mod">
          <ac:chgData name="Ana Codo" userId="a89c554a6c398bed" providerId="LiveId" clId="{529E04D0-C473-4046-8C08-802CB6461C18}" dt="2025-12-17T08:40:54.455" v="1521" actId="20577"/>
          <ac:spMkLst>
            <pc:docMk/>
            <pc:sldMk cId="1232338780" sldId="288"/>
            <ac:spMk id="2" creationId="{CB6792D1-89FB-0BE6-5735-192CEA45BC99}"/>
          </ac:spMkLst>
        </pc:spChg>
        <pc:picChg chg="add mod">
          <ac:chgData name="Ana Codo" userId="a89c554a6c398bed" providerId="LiveId" clId="{529E04D0-C473-4046-8C08-802CB6461C18}" dt="2025-12-17T08:41:27.377" v="1534" actId="1076"/>
          <ac:picMkLst>
            <pc:docMk/>
            <pc:sldMk cId="1232338780" sldId="288"/>
            <ac:picMk id="9" creationId="{10AF418F-864C-DC15-BAD6-B0E7B266978D}"/>
          </ac:picMkLst>
        </pc:picChg>
      </pc:sldChg>
      <pc:sldChg chg="addSp modSp new mod ord">
        <pc:chgData name="Ana Codo" userId="a89c554a6c398bed" providerId="LiveId" clId="{529E04D0-C473-4046-8C08-802CB6461C18}" dt="2025-12-17T08:41:29.440" v="1535" actId="1076"/>
        <pc:sldMkLst>
          <pc:docMk/>
          <pc:sldMk cId="2799935595" sldId="289"/>
        </pc:sldMkLst>
        <pc:spChg chg="add mod">
          <ac:chgData name="Ana Codo" userId="a89c554a6c398bed" providerId="LiveId" clId="{529E04D0-C473-4046-8C08-802CB6461C18}" dt="2025-12-17T08:41:09.346" v="1526"/>
          <ac:spMkLst>
            <pc:docMk/>
            <pc:sldMk cId="2799935595" sldId="289"/>
            <ac:spMk id="2" creationId="{935CF4DF-F594-0A4B-B003-6F3A8EB87CAD}"/>
          </ac:spMkLst>
        </pc:spChg>
        <pc:picChg chg="add mod">
          <ac:chgData name="Ana Codo" userId="a89c554a6c398bed" providerId="LiveId" clId="{529E04D0-C473-4046-8C08-802CB6461C18}" dt="2025-12-17T08:41:29.440" v="1535" actId="1076"/>
          <ac:picMkLst>
            <pc:docMk/>
            <pc:sldMk cId="2799935595" sldId="289"/>
            <ac:picMk id="7" creationId="{2EC380E8-1B34-CDCE-A36D-6D57AB28FD91}"/>
          </ac:picMkLst>
        </pc:picChg>
      </pc:sldChg>
      <pc:sldChg chg="addSp modSp new mod ord">
        <pc:chgData name="Ana Codo" userId="a89c554a6c398bed" providerId="LiveId" clId="{529E04D0-C473-4046-8C08-802CB6461C18}" dt="2025-12-17T08:41:32.096" v="1536" actId="1076"/>
        <pc:sldMkLst>
          <pc:docMk/>
          <pc:sldMk cId="502422390" sldId="290"/>
        </pc:sldMkLst>
        <pc:spChg chg="add mod">
          <ac:chgData name="Ana Codo" userId="a89c554a6c398bed" providerId="LiveId" clId="{529E04D0-C473-4046-8C08-802CB6461C18}" dt="2025-12-17T08:40:38.907" v="1503" actId="20577"/>
          <ac:spMkLst>
            <pc:docMk/>
            <pc:sldMk cId="502422390" sldId="290"/>
            <ac:spMk id="2" creationId="{CEA8C6E5-571B-FE13-0493-4BDD9ECFACB4}"/>
          </ac:spMkLst>
        </pc:spChg>
        <pc:picChg chg="add mod">
          <ac:chgData name="Ana Codo" userId="a89c554a6c398bed" providerId="LiveId" clId="{529E04D0-C473-4046-8C08-802CB6461C18}" dt="2025-12-17T08:41:32.096" v="1536" actId="1076"/>
          <ac:picMkLst>
            <pc:docMk/>
            <pc:sldMk cId="502422390" sldId="290"/>
            <ac:picMk id="5" creationId="{69B6DD6D-A11F-75BF-67F9-A05119F7F429}"/>
          </ac:picMkLst>
        </pc:picChg>
      </pc:sldChg>
      <pc:sldChg chg="addSp modSp new mod">
        <pc:chgData name="Ana Codo" userId="a89c554a6c398bed" providerId="LiveId" clId="{529E04D0-C473-4046-8C08-802CB6461C18}" dt="2025-12-17T08:47:49.069" v="1668" actId="1076"/>
        <pc:sldMkLst>
          <pc:docMk/>
          <pc:sldMk cId="3495328895" sldId="291"/>
        </pc:sldMkLst>
        <pc:spChg chg="add mod">
          <ac:chgData name="Ana Codo" userId="a89c554a6c398bed" providerId="LiveId" clId="{529E04D0-C473-4046-8C08-802CB6461C18}" dt="2025-12-17T08:43:40.236" v="1552" actId="20577"/>
          <ac:spMkLst>
            <pc:docMk/>
            <pc:sldMk cId="3495328895" sldId="291"/>
            <ac:spMk id="2" creationId="{FD9B8DD4-5FB7-61F6-6F9F-FC3083A8B226}"/>
          </ac:spMkLst>
        </pc:spChg>
        <pc:spChg chg="add mod">
          <ac:chgData name="Ana Codo" userId="a89c554a6c398bed" providerId="LiveId" clId="{529E04D0-C473-4046-8C08-802CB6461C18}" dt="2025-12-17T08:46:22.640" v="1650" actId="14100"/>
          <ac:spMkLst>
            <pc:docMk/>
            <pc:sldMk cId="3495328895" sldId="291"/>
            <ac:spMk id="3" creationId="{A9CE8971-F010-9D0B-13B1-85A10215475F}"/>
          </ac:spMkLst>
        </pc:spChg>
        <pc:picChg chg="add mod">
          <ac:chgData name="Ana Codo" userId="a89c554a6c398bed" providerId="LiveId" clId="{529E04D0-C473-4046-8C08-802CB6461C18}" dt="2025-12-17T08:47:43.149" v="1664" actId="1076"/>
          <ac:picMkLst>
            <pc:docMk/>
            <pc:sldMk cId="3495328895" sldId="291"/>
            <ac:picMk id="10242" creationId="{A750B34F-5630-2CB6-416D-E05A31C3473F}"/>
          </ac:picMkLst>
        </pc:picChg>
        <pc:picChg chg="add mod">
          <ac:chgData name="Ana Codo" userId="a89c554a6c398bed" providerId="LiveId" clId="{529E04D0-C473-4046-8C08-802CB6461C18}" dt="2025-12-17T08:46:22.640" v="1650" actId="14100"/>
          <ac:picMkLst>
            <pc:docMk/>
            <pc:sldMk cId="3495328895" sldId="291"/>
            <ac:picMk id="10244" creationId="{3EA55B1B-7B60-7AA0-E789-28CD4DDF40BF}"/>
          </ac:picMkLst>
        </pc:picChg>
        <pc:picChg chg="add mod">
          <ac:chgData name="Ana Codo" userId="a89c554a6c398bed" providerId="LiveId" clId="{529E04D0-C473-4046-8C08-802CB6461C18}" dt="2025-12-17T08:47:44.567" v="1665" actId="1076"/>
          <ac:picMkLst>
            <pc:docMk/>
            <pc:sldMk cId="3495328895" sldId="291"/>
            <ac:picMk id="10246" creationId="{DC10FFC8-30EE-C512-5C44-7D153CF70D71}"/>
          </ac:picMkLst>
        </pc:picChg>
        <pc:picChg chg="add mod">
          <ac:chgData name="Ana Codo" userId="a89c554a6c398bed" providerId="LiveId" clId="{529E04D0-C473-4046-8C08-802CB6461C18}" dt="2025-12-17T08:47:49.069" v="1668" actId="1076"/>
          <ac:picMkLst>
            <pc:docMk/>
            <pc:sldMk cId="3495328895" sldId="291"/>
            <ac:picMk id="10248" creationId="{A553E19B-98C6-8496-4C04-2F8C76E36F68}"/>
          </ac:picMkLst>
        </pc:picChg>
      </pc:sldChg>
      <pc:sldChg chg="addSp modSp new mod">
        <pc:chgData name="Ana Codo" userId="a89c554a6c398bed" providerId="LiveId" clId="{529E04D0-C473-4046-8C08-802CB6461C18}" dt="2025-12-17T08:50:10.573" v="1731" actId="1076"/>
        <pc:sldMkLst>
          <pc:docMk/>
          <pc:sldMk cId="2653293458" sldId="292"/>
        </pc:sldMkLst>
        <pc:spChg chg="add mod">
          <ac:chgData name="Ana Codo" userId="a89c554a6c398bed" providerId="LiveId" clId="{529E04D0-C473-4046-8C08-802CB6461C18}" dt="2025-12-17T08:49:53.531" v="1726"/>
          <ac:spMkLst>
            <pc:docMk/>
            <pc:sldMk cId="2653293458" sldId="292"/>
            <ac:spMk id="2" creationId="{D11E884E-E9DE-21C4-99BD-D94EB30044C5}"/>
          </ac:spMkLst>
        </pc:spChg>
        <pc:picChg chg="add mod">
          <ac:chgData name="Ana Codo" userId="a89c554a6c398bed" providerId="LiveId" clId="{529E04D0-C473-4046-8C08-802CB6461C18}" dt="2025-12-17T08:50:10.573" v="1731" actId="1076"/>
          <ac:picMkLst>
            <pc:docMk/>
            <pc:sldMk cId="2653293458" sldId="292"/>
            <ac:picMk id="7" creationId="{F53489A0-E29A-C6B0-1CCB-7C8D5614BB54}"/>
          </ac:picMkLst>
        </pc:picChg>
      </pc:sldChg>
      <pc:sldChg chg="addSp modSp new mod">
        <pc:chgData name="Ana Codo" userId="a89c554a6c398bed" providerId="LiveId" clId="{529E04D0-C473-4046-8C08-802CB6461C18}" dt="2025-12-17T08:51:58.677" v="1789" actId="1076"/>
        <pc:sldMkLst>
          <pc:docMk/>
          <pc:sldMk cId="4223053898" sldId="293"/>
        </pc:sldMkLst>
        <pc:picChg chg="add mod">
          <ac:chgData name="Ana Codo" userId="a89c554a6c398bed" providerId="LiveId" clId="{529E04D0-C473-4046-8C08-802CB6461C18}" dt="2025-12-17T08:51:58.677" v="1789" actId="1076"/>
          <ac:picMkLst>
            <pc:docMk/>
            <pc:sldMk cId="4223053898" sldId="293"/>
            <ac:picMk id="5" creationId="{280C697B-6E66-4CD6-F3DC-9CD0B7C65983}"/>
          </ac:picMkLst>
        </pc:picChg>
      </pc:sldChg>
      <pc:sldChg chg="addSp modSp new mod">
        <pc:chgData name="Ana Codo" userId="a89c554a6c398bed" providerId="LiveId" clId="{529E04D0-C473-4046-8C08-802CB6461C18}" dt="2025-12-17T08:53:48.627" v="1822" actId="1076"/>
        <pc:sldMkLst>
          <pc:docMk/>
          <pc:sldMk cId="4256010135" sldId="294"/>
        </pc:sldMkLst>
        <pc:spChg chg="add mod">
          <ac:chgData name="Ana Codo" userId="a89c554a6c398bed" providerId="LiveId" clId="{529E04D0-C473-4046-8C08-802CB6461C18}" dt="2025-12-17T08:53:48.627" v="1822" actId="1076"/>
          <ac:spMkLst>
            <pc:docMk/>
            <pc:sldMk cId="4256010135" sldId="294"/>
            <ac:spMk id="5" creationId="{8DC9C21A-0EDB-6A19-EBE0-DE500E818D04}"/>
          </ac:spMkLst>
        </pc:spChg>
        <pc:picChg chg="add">
          <ac:chgData name="Ana Codo" userId="a89c554a6c398bed" providerId="LiveId" clId="{529E04D0-C473-4046-8C08-802CB6461C18}" dt="2025-12-17T08:53:07.429" v="1820" actId="22"/>
          <ac:picMkLst>
            <pc:docMk/>
            <pc:sldMk cId="4256010135" sldId="294"/>
            <ac:picMk id="3" creationId="{5814F028-60E7-63BC-695A-F0FCECF22523}"/>
          </ac:picMkLst>
        </pc:picChg>
      </pc:sldChg>
      <pc:sldChg chg="modSp add del mod">
        <pc:chgData name="Ana Codo" userId="a89c554a6c398bed" providerId="LiveId" clId="{529E04D0-C473-4046-8C08-802CB6461C18}" dt="2025-12-17T09:07:31.489" v="2054" actId="47"/>
        <pc:sldMkLst>
          <pc:docMk/>
          <pc:sldMk cId="649828787" sldId="323"/>
        </pc:sldMkLst>
        <pc:spChg chg="mod">
          <ac:chgData name="Ana Codo" userId="a89c554a6c398bed" providerId="LiveId" clId="{529E04D0-C473-4046-8C08-802CB6461C18}" dt="2025-12-17T08:57:13.327" v="1853" actId="1076"/>
          <ac:spMkLst>
            <pc:docMk/>
            <pc:sldMk cId="649828787" sldId="323"/>
            <ac:spMk id="2" creationId="{A644C473-573D-994F-9BD2-3605376E3209}"/>
          </ac:spMkLst>
        </pc:spChg>
        <pc:spChg chg="mod">
          <ac:chgData name="Ana Codo" userId="a89c554a6c398bed" providerId="LiveId" clId="{529E04D0-C473-4046-8C08-802CB6461C18}" dt="2025-12-17T08:57:16.480" v="1854" actId="1076"/>
          <ac:spMkLst>
            <pc:docMk/>
            <pc:sldMk cId="649828787" sldId="323"/>
            <ac:spMk id="3" creationId="{5EAA8A3C-CF88-2163-F665-16F01D06580C}"/>
          </ac:spMkLst>
        </pc:spChg>
        <pc:spChg chg="mod">
          <ac:chgData name="Ana Codo" userId="a89c554a6c398bed" providerId="LiveId" clId="{529E04D0-C473-4046-8C08-802CB6461C18}" dt="2025-12-17T08:57:39.849" v="1855" actId="1076"/>
          <ac:spMkLst>
            <pc:docMk/>
            <pc:sldMk cId="649828787" sldId="323"/>
            <ac:spMk id="7" creationId="{E9824169-60D2-6A59-5CBF-C6AFE840B28E}"/>
          </ac:spMkLst>
        </pc:spChg>
        <pc:spChg chg="mod">
          <ac:chgData name="Ana Codo" userId="a89c554a6c398bed" providerId="LiveId" clId="{529E04D0-C473-4046-8C08-802CB6461C18}" dt="2025-12-17T08:57:39.849" v="1855" actId="1076"/>
          <ac:spMkLst>
            <pc:docMk/>
            <pc:sldMk cId="649828787" sldId="323"/>
            <ac:spMk id="8" creationId="{15701947-3282-275B-C956-D480756D73DD}"/>
          </ac:spMkLst>
        </pc:spChg>
        <pc:spChg chg="mod">
          <ac:chgData name="Ana Codo" userId="a89c554a6c398bed" providerId="LiveId" clId="{529E04D0-C473-4046-8C08-802CB6461C18}" dt="2025-12-17T08:57:39.849" v="1855" actId="1076"/>
          <ac:spMkLst>
            <pc:docMk/>
            <pc:sldMk cId="649828787" sldId="323"/>
            <ac:spMk id="9" creationId="{A3A8C8D2-5D88-394A-50AC-DC00D5730FBC}"/>
          </ac:spMkLst>
        </pc:spChg>
        <pc:spChg chg="mod">
          <ac:chgData name="Ana Codo" userId="a89c554a6c398bed" providerId="LiveId" clId="{529E04D0-C473-4046-8C08-802CB6461C18}" dt="2025-12-17T08:57:39.849" v="1855" actId="1076"/>
          <ac:spMkLst>
            <pc:docMk/>
            <pc:sldMk cId="649828787" sldId="323"/>
            <ac:spMk id="13" creationId="{FC36CB92-2844-9897-126C-C06839D64DF8}"/>
          </ac:spMkLst>
        </pc:spChg>
        <pc:spChg chg="mod">
          <ac:chgData name="Ana Codo" userId="a89c554a6c398bed" providerId="LiveId" clId="{529E04D0-C473-4046-8C08-802CB6461C18}" dt="2025-12-17T08:57:39.849" v="1855" actId="1076"/>
          <ac:spMkLst>
            <pc:docMk/>
            <pc:sldMk cId="649828787" sldId="323"/>
            <ac:spMk id="14" creationId="{B4CADA2B-43BA-8772-CD2E-93C7E0A8CFF3}"/>
          </ac:spMkLst>
        </pc:spChg>
        <pc:spChg chg="mod">
          <ac:chgData name="Ana Codo" userId="a89c554a6c398bed" providerId="LiveId" clId="{529E04D0-C473-4046-8C08-802CB6461C18}" dt="2025-12-17T08:57:53.499" v="1861" actId="1076"/>
          <ac:spMkLst>
            <pc:docMk/>
            <pc:sldMk cId="649828787" sldId="323"/>
            <ac:spMk id="15" creationId="{4E242B45-ED6F-6C3F-0D92-817CE208F005}"/>
          </ac:spMkLst>
        </pc:spChg>
        <pc:grpChg chg="mod">
          <ac:chgData name="Ana Codo" userId="a89c554a6c398bed" providerId="LiveId" clId="{529E04D0-C473-4046-8C08-802CB6461C18}" dt="2025-12-17T08:57:16.480" v="1854" actId="1076"/>
          <ac:grpSpMkLst>
            <pc:docMk/>
            <pc:sldMk cId="649828787" sldId="323"/>
            <ac:grpSpMk id="5" creationId="{B9F3C25F-E17A-504B-2522-DBA6B242884F}"/>
          </ac:grpSpMkLst>
        </pc:grpChg>
        <pc:grpChg chg="mod">
          <ac:chgData name="Ana Codo" userId="a89c554a6c398bed" providerId="LiveId" clId="{529E04D0-C473-4046-8C08-802CB6461C18}" dt="2025-12-17T08:57:48.485" v="1860" actId="1076"/>
          <ac:grpSpMkLst>
            <pc:docMk/>
            <pc:sldMk cId="649828787" sldId="323"/>
            <ac:grpSpMk id="6" creationId="{47D36C72-E119-C2B4-50A3-E85D37935B73}"/>
          </ac:grpSpMkLst>
        </pc:grpChg>
        <pc:picChg chg="mod">
          <ac:chgData name="Ana Codo" userId="a89c554a6c398bed" providerId="LiveId" clId="{529E04D0-C473-4046-8C08-802CB6461C18}" dt="2025-12-17T08:57:48.485" v="1860" actId="1076"/>
          <ac:picMkLst>
            <pc:docMk/>
            <pc:sldMk cId="649828787" sldId="323"/>
            <ac:picMk id="4" creationId="{47CE384A-B377-ECBB-1BC9-130BAAA793BA}"/>
          </ac:picMkLst>
        </pc:picChg>
        <pc:picChg chg="mod">
          <ac:chgData name="Ana Codo" userId="a89c554a6c398bed" providerId="LiveId" clId="{529E04D0-C473-4046-8C08-802CB6461C18}" dt="2025-12-17T08:57:39.849" v="1855" actId="1076"/>
          <ac:picMkLst>
            <pc:docMk/>
            <pc:sldMk cId="649828787" sldId="323"/>
            <ac:picMk id="11" creationId="{31776D6B-B76C-38B7-27D1-22E93BBB7B5E}"/>
          </ac:picMkLst>
        </pc:picChg>
        <pc:picChg chg="mod">
          <ac:chgData name="Ana Codo" userId="a89c554a6c398bed" providerId="LiveId" clId="{529E04D0-C473-4046-8C08-802CB6461C18}" dt="2025-12-17T08:57:16.480" v="1854" actId="1076"/>
          <ac:picMkLst>
            <pc:docMk/>
            <pc:sldMk cId="649828787" sldId="323"/>
            <ac:picMk id="3074" creationId="{ADD1D0E0-5418-9E77-8E24-54EBC199175F}"/>
          </ac:picMkLst>
        </pc:picChg>
        <pc:picChg chg="mod">
          <ac:chgData name="Ana Codo" userId="a89c554a6c398bed" providerId="LiveId" clId="{529E04D0-C473-4046-8C08-802CB6461C18}" dt="2025-12-17T08:57:48.485" v="1860" actId="1076"/>
          <ac:picMkLst>
            <pc:docMk/>
            <pc:sldMk cId="649828787" sldId="323"/>
            <ac:picMk id="3076" creationId="{86783C9A-2382-EAA2-0191-ACC6900A3E0A}"/>
          </ac:picMkLst>
        </pc:picChg>
        <pc:picChg chg="mod">
          <ac:chgData name="Ana Codo" userId="a89c554a6c398bed" providerId="LiveId" clId="{529E04D0-C473-4046-8C08-802CB6461C18}" dt="2025-12-17T08:57:39.849" v="1855" actId="1076"/>
          <ac:picMkLst>
            <pc:docMk/>
            <pc:sldMk cId="649828787" sldId="323"/>
            <ac:picMk id="3078" creationId="{4FC415DA-1A72-FAA6-DE14-3BEF8DF0C3A5}"/>
          </ac:picMkLst>
        </pc:picChg>
        <pc:picChg chg="mod">
          <ac:chgData name="Ana Codo" userId="a89c554a6c398bed" providerId="LiveId" clId="{529E04D0-C473-4046-8C08-802CB6461C18}" dt="2025-12-17T08:57:39.849" v="1855" actId="1076"/>
          <ac:picMkLst>
            <pc:docMk/>
            <pc:sldMk cId="649828787" sldId="323"/>
            <ac:picMk id="3080" creationId="{A1A72B08-3262-9D44-11E1-486BBE9B3ECF}"/>
          </ac:picMkLst>
        </pc:picChg>
        <pc:picChg chg="mod">
          <ac:chgData name="Ana Codo" userId="a89c554a6c398bed" providerId="LiveId" clId="{529E04D0-C473-4046-8C08-802CB6461C18}" dt="2025-12-17T08:57:39.849" v="1855" actId="1076"/>
          <ac:picMkLst>
            <pc:docMk/>
            <pc:sldMk cId="649828787" sldId="323"/>
            <ac:picMk id="3082" creationId="{39A94A9B-6048-8AD4-30D2-9F0D8AA6CD4F}"/>
          </ac:picMkLst>
        </pc:picChg>
        <pc:picChg chg="mod">
          <ac:chgData name="Ana Codo" userId="a89c554a6c398bed" providerId="LiveId" clId="{529E04D0-C473-4046-8C08-802CB6461C18}" dt="2025-12-17T08:57:39.849" v="1855" actId="1076"/>
          <ac:picMkLst>
            <pc:docMk/>
            <pc:sldMk cId="649828787" sldId="323"/>
            <ac:picMk id="3084" creationId="{91F320C7-5252-F5DC-AFD4-5B8ABE0DDD74}"/>
          </ac:picMkLst>
        </pc:picChg>
      </pc:sldChg>
      <pc:sldChg chg="modSp add del mod">
        <pc:chgData name="Ana Codo" userId="a89c554a6c398bed" providerId="LiveId" clId="{529E04D0-C473-4046-8C08-802CB6461C18}" dt="2025-12-17T08:59:35.247" v="1879" actId="47"/>
        <pc:sldMkLst>
          <pc:docMk/>
          <pc:sldMk cId="2445839869" sldId="339"/>
        </pc:sldMkLst>
        <pc:spChg chg="mod">
          <ac:chgData name="Ana Codo" userId="a89c554a6c398bed" providerId="LiveId" clId="{529E04D0-C473-4046-8C08-802CB6461C18}" dt="2025-12-17T08:57:07.941" v="1851" actId="27636"/>
          <ac:spMkLst>
            <pc:docMk/>
            <pc:sldMk cId="2445839869" sldId="339"/>
            <ac:spMk id="2" creationId="{A644C473-573D-994F-9BD2-3605376E3209}"/>
          </ac:spMkLst>
        </pc:spChg>
      </pc:sldChg>
      <pc:sldChg chg="addSp delSp modSp add mod modNotesTx">
        <pc:chgData name="Ana Codo" userId="a89c554a6c398bed" providerId="LiveId" clId="{529E04D0-C473-4046-8C08-802CB6461C18}" dt="2025-12-18T20:47:02.526" v="2408" actId="20577"/>
        <pc:sldMkLst>
          <pc:docMk/>
          <pc:sldMk cId="242161171" sldId="340"/>
        </pc:sldMkLst>
        <pc:spChg chg="del">
          <ac:chgData name="Ana Codo" userId="a89c554a6c398bed" providerId="LiveId" clId="{529E04D0-C473-4046-8C08-802CB6461C18}" dt="2025-12-17T09:12:15.392" v="2064" actId="478"/>
          <ac:spMkLst>
            <pc:docMk/>
            <pc:sldMk cId="242161171" sldId="340"/>
            <ac:spMk id="7" creationId="{18D6C09A-E91F-6992-C1A3-CBEAED9509E0}"/>
          </ac:spMkLst>
        </pc:spChg>
        <pc:spChg chg="del">
          <ac:chgData name="Ana Codo" userId="a89c554a6c398bed" providerId="LiveId" clId="{529E04D0-C473-4046-8C08-802CB6461C18}" dt="2025-12-17T09:12:13.285" v="2062" actId="478"/>
          <ac:spMkLst>
            <pc:docMk/>
            <pc:sldMk cId="242161171" sldId="340"/>
            <ac:spMk id="13" creationId="{E6CE77CB-3E2B-C1E8-6666-5E45C1C1BE54}"/>
          </ac:spMkLst>
        </pc:spChg>
        <pc:spChg chg="del">
          <ac:chgData name="Ana Codo" userId="a89c554a6c398bed" providerId="LiveId" clId="{529E04D0-C473-4046-8C08-802CB6461C18}" dt="2025-12-17T09:12:21.658" v="2070" actId="478"/>
          <ac:spMkLst>
            <pc:docMk/>
            <pc:sldMk cId="242161171" sldId="340"/>
            <ac:spMk id="14" creationId="{956AC7F4-BFF8-4D62-0308-F5FB8A7FFEDA}"/>
          </ac:spMkLst>
        </pc:spChg>
        <pc:spChg chg="del">
          <ac:chgData name="Ana Codo" userId="a89c554a6c398bed" providerId="LiveId" clId="{529E04D0-C473-4046-8C08-802CB6461C18}" dt="2025-12-17T09:12:17.776" v="2067" actId="478"/>
          <ac:spMkLst>
            <pc:docMk/>
            <pc:sldMk cId="242161171" sldId="340"/>
            <ac:spMk id="15" creationId="{89D5E08E-DB2D-50EC-B3FA-5F369CBE8CB7}"/>
          </ac:spMkLst>
        </pc:spChg>
        <pc:spChg chg="add del mod">
          <ac:chgData name="Ana Codo" userId="a89c554a6c398bed" providerId="LiveId" clId="{529E04D0-C473-4046-8C08-802CB6461C18}" dt="2025-12-17T09:12:11.141" v="2059" actId="478"/>
          <ac:spMkLst>
            <pc:docMk/>
            <pc:sldMk cId="242161171" sldId="340"/>
            <ac:spMk id="16" creationId="{A3FB2154-85A0-BC72-0E03-31118CCA0C72}"/>
          </ac:spMkLst>
        </pc:spChg>
        <pc:spChg chg="add del mod">
          <ac:chgData name="Ana Codo" userId="a89c554a6c398bed" providerId="LiveId" clId="{529E04D0-C473-4046-8C08-802CB6461C18}" dt="2025-12-17T09:12:16.378" v="2066" actId="478"/>
          <ac:spMkLst>
            <pc:docMk/>
            <pc:sldMk cId="242161171" sldId="340"/>
            <ac:spMk id="17" creationId="{EAAEF53A-3596-E169-0B3F-F2CA5DB62477}"/>
          </ac:spMkLst>
        </pc:spChg>
        <pc:spChg chg="add mod">
          <ac:chgData name="Ana Codo" userId="a89c554a6c398bed" providerId="LiveId" clId="{529E04D0-C473-4046-8C08-802CB6461C18}" dt="2025-12-17T09:13:26.756" v="2084" actId="1076"/>
          <ac:spMkLst>
            <pc:docMk/>
            <pc:sldMk cId="242161171" sldId="340"/>
            <ac:spMk id="18" creationId="{9982535D-6F1D-4C41-707E-D0591321F0F6}"/>
          </ac:spMkLst>
        </pc:spChg>
        <pc:grpChg chg="del">
          <ac:chgData name="Ana Codo" userId="a89c554a6c398bed" providerId="LiveId" clId="{529E04D0-C473-4046-8C08-802CB6461C18}" dt="2025-12-17T09:12:11.539" v="2060" actId="478"/>
          <ac:grpSpMkLst>
            <pc:docMk/>
            <pc:sldMk cId="242161171" sldId="340"/>
            <ac:grpSpMk id="5" creationId="{9F1FD053-44C9-C3EF-4CAA-C0E0D5DFFFF6}"/>
          </ac:grpSpMkLst>
        </pc:grpChg>
        <pc:grpChg chg="del">
          <ac:chgData name="Ana Codo" userId="a89c554a6c398bed" providerId="LiveId" clId="{529E04D0-C473-4046-8C08-802CB6461C18}" dt="2025-12-17T09:12:18.074" v="2068" actId="478"/>
          <ac:grpSpMkLst>
            <pc:docMk/>
            <pc:sldMk cId="242161171" sldId="340"/>
            <ac:grpSpMk id="6" creationId="{88B5878A-7C02-68ED-2298-979D6C92A442}"/>
          </ac:grpSpMkLst>
        </pc:grpChg>
        <pc:grpChg chg="del">
          <ac:chgData name="Ana Codo" userId="a89c554a6c398bed" providerId="LiveId" clId="{529E04D0-C473-4046-8C08-802CB6461C18}" dt="2025-12-17T09:12:12.074" v="2061" actId="478"/>
          <ac:grpSpMkLst>
            <pc:docMk/>
            <pc:sldMk cId="242161171" sldId="340"/>
            <ac:grpSpMk id="12" creationId="{9FA32466-828D-9132-C23D-6BE3C507BBC9}"/>
          </ac:grpSpMkLst>
        </pc:grpChg>
        <pc:grpChg chg="add mod">
          <ac:chgData name="Ana Codo" userId="a89c554a6c398bed" providerId="LiveId" clId="{529E04D0-C473-4046-8C08-802CB6461C18}" dt="2025-12-17T09:13:53.337" v="2139" actId="1076"/>
          <ac:grpSpMkLst>
            <pc:docMk/>
            <pc:sldMk cId="242161171" sldId="340"/>
            <ac:grpSpMk id="19" creationId="{ABAB49CF-D34B-FAA4-FFB1-69EA9AFA8B47}"/>
          </ac:grpSpMkLst>
        </pc:grpChg>
        <pc:grpChg chg="add mod">
          <ac:chgData name="Ana Codo" userId="a89c554a6c398bed" providerId="LiveId" clId="{529E04D0-C473-4046-8C08-802CB6461C18}" dt="2025-12-17T09:13:53.337" v="2139" actId="1076"/>
          <ac:grpSpMkLst>
            <pc:docMk/>
            <pc:sldMk cId="242161171" sldId="340"/>
            <ac:grpSpMk id="24" creationId="{6E83C3D3-9101-8922-3953-9D0AA01209E8}"/>
          </ac:grpSpMkLst>
        </pc:grpChg>
        <pc:picChg chg="del">
          <ac:chgData name="Ana Codo" userId="a89c554a6c398bed" providerId="LiveId" clId="{529E04D0-C473-4046-8C08-802CB6461C18}" dt="2025-12-17T09:12:13.862" v="2063" actId="478"/>
          <ac:picMkLst>
            <pc:docMk/>
            <pc:sldMk cId="242161171" sldId="340"/>
            <ac:picMk id="11" creationId="{29CEBBCD-35C3-4697-6FB0-AE6AF26FA383}"/>
          </ac:picMkLst>
        </pc:picChg>
        <pc:picChg chg="mod">
          <ac:chgData name="Ana Codo" userId="a89c554a6c398bed" providerId="LiveId" clId="{529E04D0-C473-4046-8C08-802CB6461C18}" dt="2025-12-17T09:13:53.337" v="2139" actId="1076"/>
          <ac:picMkLst>
            <pc:docMk/>
            <pc:sldMk cId="242161171" sldId="340"/>
            <ac:picMk id="20" creationId="{21AB3B2F-1469-0836-E81C-6EF95D96FAC0}"/>
          </ac:picMkLst>
        </pc:picChg>
        <pc:picChg chg="mod">
          <ac:chgData name="Ana Codo" userId="a89c554a6c398bed" providerId="LiveId" clId="{529E04D0-C473-4046-8C08-802CB6461C18}" dt="2025-12-17T09:13:53.337" v="2139" actId="1076"/>
          <ac:picMkLst>
            <pc:docMk/>
            <pc:sldMk cId="242161171" sldId="340"/>
            <ac:picMk id="21" creationId="{C3E783C6-3DC3-BBE5-D94E-1C74EEC6F806}"/>
          </ac:picMkLst>
        </pc:picChg>
        <pc:picChg chg="mod">
          <ac:chgData name="Ana Codo" userId="a89c554a6c398bed" providerId="LiveId" clId="{529E04D0-C473-4046-8C08-802CB6461C18}" dt="2025-12-17T09:13:53.337" v="2139" actId="1076"/>
          <ac:picMkLst>
            <pc:docMk/>
            <pc:sldMk cId="242161171" sldId="340"/>
            <ac:picMk id="22" creationId="{0BBA5BCE-DC73-B1AD-AB42-EF7EC55B4817}"/>
          </ac:picMkLst>
        </pc:picChg>
        <pc:picChg chg="mod">
          <ac:chgData name="Ana Codo" userId="a89c554a6c398bed" providerId="LiveId" clId="{529E04D0-C473-4046-8C08-802CB6461C18}" dt="2025-12-17T09:13:53.337" v="2139" actId="1076"/>
          <ac:picMkLst>
            <pc:docMk/>
            <pc:sldMk cId="242161171" sldId="340"/>
            <ac:picMk id="23" creationId="{31534CDC-ECD0-2724-3025-4F0126C17D13}"/>
          </ac:picMkLst>
        </pc:picChg>
        <pc:picChg chg="del">
          <ac:chgData name="Ana Codo" userId="a89c554a6c398bed" providerId="LiveId" clId="{529E04D0-C473-4046-8C08-802CB6461C18}" dt="2025-12-17T09:12:15.906" v="2065" actId="478"/>
          <ac:picMkLst>
            <pc:docMk/>
            <pc:sldMk cId="242161171" sldId="340"/>
            <ac:picMk id="3078" creationId="{B1A56B6B-3F7C-D956-B950-F5FF81E9E6F2}"/>
          </ac:picMkLst>
        </pc:picChg>
        <pc:picChg chg="add mod">
          <ac:chgData name="Ana Codo" userId="a89c554a6c398bed" providerId="LiveId" clId="{529E04D0-C473-4046-8C08-802CB6461C18}" dt="2025-12-17T09:13:53.337" v="2139" actId="1076"/>
          <ac:picMkLst>
            <pc:docMk/>
            <pc:sldMk cId="242161171" sldId="340"/>
            <ac:picMk id="14338" creationId="{FEA0BB02-6D83-5630-AD43-29F8E30264DD}"/>
          </ac:picMkLst>
        </pc:picChg>
        <pc:picChg chg="add mod">
          <ac:chgData name="Ana Codo" userId="a89c554a6c398bed" providerId="LiveId" clId="{529E04D0-C473-4046-8C08-802CB6461C18}" dt="2025-12-17T09:13:53.337" v="2139" actId="1076"/>
          <ac:picMkLst>
            <pc:docMk/>
            <pc:sldMk cId="242161171" sldId="340"/>
            <ac:picMk id="14340" creationId="{A0B09CF1-DA1E-A748-B7F9-4F291A4C75F9}"/>
          </ac:picMkLst>
        </pc:picChg>
      </pc:sldChg>
      <pc:sldChg chg="addSp delSp modSp new mod">
        <pc:chgData name="Ana Codo" userId="a89c554a6c398bed" providerId="LiveId" clId="{529E04D0-C473-4046-8C08-802CB6461C18}" dt="2025-12-17T09:07:25.051" v="2053" actId="1076"/>
        <pc:sldMkLst>
          <pc:docMk/>
          <pc:sldMk cId="2081929266" sldId="341"/>
        </pc:sldMkLst>
        <pc:spChg chg="del">
          <ac:chgData name="Ana Codo" userId="a89c554a6c398bed" providerId="LiveId" clId="{529E04D0-C473-4046-8C08-802CB6461C18}" dt="2025-12-17T09:00:10.043" v="1881" actId="478"/>
          <ac:spMkLst>
            <pc:docMk/>
            <pc:sldMk cId="2081929266" sldId="341"/>
            <ac:spMk id="2" creationId="{1BF4B327-D440-7FED-5743-A1AF055DF231}"/>
          </ac:spMkLst>
        </pc:spChg>
        <pc:spChg chg="add mod">
          <ac:chgData name="Ana Codo" userId="a89c554a6c398bed" providerId="LiveId" clId="{529E04D0-C473-4046-8C08-802CB6461C18}" dt="2025-12-17T09:00:12.530" v="1882"/>
          <ac:spMkLst>
            <pc:docMk/>
            <pc:sldMk cId="2081929266" sldId="341"/>
            <ac:spMk id="3" creationId="{CDF88F45-8276-7F81-CD29-04992B8F031B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6" creationId="{B398C674-6584-467D-FF97-0AF78D803812}"/>
          </ac:spMkLst>
        </pc:spChg>
        <pc:spChg chg="add mod">
          <ac:chgData name="Ana Codo" userId="a89c554a6c398bed" providerId="LiveId" clId="{529E04D0-C473-4046-8C08-802CB6461C18}" dt="2025-12-17T09:03:24.491" v="1936" actId="1076"/>
          <ac:spMkLst>
            <pc:docMk/>
            <pc:sldMk cId="2081929266" sldId="341"/>
            <ac:spMk id="7" creationId="{97354ACF-0AE7-776D-C82C-7BD62C05E17A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8" creationId="{7BC1C77C-FBDB-067D-CC12-85592D33D325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9" creationId="{F874E671-F197-77B0-FC1F-9C8C145621BD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10" creationId="{6D6BEEB2-0BF9-C403-04E7-A97D0A5C7372}"/>
          </ac:spMkLst>
        </pc:spChg>
        <pc:spChg chg="add mod">
          <ac:chgData name="Ana Codo" userId="a89c554a6c398bed" providerId="LiveId" clId="{529E04D0-C473-4046-8C08-802CB6461C18}" dt="2025-12-17T09:03:24.491" v="1936" actId="1076"/>
          <ac:spMkLst>
            <pc:docMk/>
            <pc:sldMk cId="2081929266" sldId="341"/>
            <ac:spMk id="11" creationId="{3D19B5C5-95A0-B044-1F28-9218250D31DF}"/>
          </ac:spMkLst>
        </pc:spChg>
        <pc:spChg chg="mod topLvl">
          <ac:chgData name="Ana Codo" userId="a89c554a6c398bed" providerId="LiveId" clId="{529E04D0-C473-4046-8C08-802CB6461C18}" dt="2025-12-17T09:05:52.541" v="2000" actId="1076"/>
          <ac:spMkLst>
            <pc:docMk/>
            <pc:sldMk cId="2081929266" sldId="341"/>
            <ac:spMk id="15" creationId="{B02FA554-3265-5F19-5123-1524015DF06D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17" creationId="{C631DAA1-C7DA-D9FD-B235-9F3F05C2C9AD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22" creationId="{5134B83E-3332-BE16-4B17-988FB74CE988}"/>
          </ac:spMkLst>
        </pc:spChg>
        <pc:spChg chg="add mod">
          <ac:chgData name="Ana Codo" userId="a89c554a6c398bed" providerId="LiveId" clId="{529E04D0-C473-4046-8C08-802CB6461C18}" dt="2025-12-17T09:06:39.129" v="2027" actId="12789"/>
          <ac:spMkLst>
            <pc:docMk/>
            <pc:sldMk cId="2081929266" sldId="341"/>
            <ac:spMk id="23" creationId="{76BD971E-2145-601E-B4D1-BA3933C5E0CB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24" creationId="{2E963C04-351C-2D1A-AA5C-84C2BC3E8E24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25" creationId="{CA00AB3A-CF7D-00FF-29EA-E6533F96C522}"/>
          </ac:spMkLst>
        </pc:spChg>
        <pc:spChg chg="add del">
          <ac:chgData name="Ana Codo" userId="a89c554a6c398bed" providerId="LiveId" clId="{529E04D0-C473-4046-8C08-802CB6461C18}" dt="2025-12-17T09:04:42.506" v="1980" actId="478"/>
          <ac:spMkLst>
            <pc:docMk/>
            <pc:sldMk cId="2081929266" sldId="341"/>
            <ac:spMk id="26" creationId="{1A2CBE38-54A8-5333-AC2C-FA28F25D5F15}"/>
          </ac:spMkLst>
        </pc:spChg>
        <pc:spChg chg="add">
          <ac:chgData name="Ana Codo" userId="a89c554a6c398bed" providerId="LiveId" clId="{529E04D0-C473-4046-8C08-802CB6461C18}" dt="2025-12-17T09:05:10.811" v="1988"/>
          <ac:spMkLst>
            <pc:docMk/>
            <pc:sldMk cId="2081929266" sldId="341"/>
            <ac:spMk id="28" creationId="{B417DED3-D7F6-73B8-0C17-C93270034504}"/>
          </ac:spMkLst>
        </pc:spChg>
        <pc:spChg chg="del mod">
          <ac:chgData name="Ana Codo" userId="a89c554a6c398bed" providerId="LiveId" clId="{529E04D0-C473-4046-8C08-802CB6461C18}" dt="2025-12-17T09:06:18.786" v="2012" actId="478"/>
          <ac:spMkLst>
            <pc:docMk/>
            <pc:sldMk cId="2081929266" sldId="341"/>
            <ac:spMk id="35" creationId="{5FB60CFA-D1EF-C078-90BF-EC51386501F2}"/>
          </ac:spMkLst>
        </pc:spChg>
        <pc:spChg chg="mod">
          <ac:chgData name="Ana Codo" userId="a89c554a6c398bed" providerId="LiveId" clId="{529E04D0-C473-4046-8C08-802CB6461C18}" dt="2025-12-17T09:07:25.051" v="2053" actId="1076"/>
          <ac:spMkLst>
            <pc:docMk/>
            <pc:sldMk cId="2081929266" sldId="341"/>
            <ac:spMk id="36" creationId="{6DF64267-E562-D00A-3F88-AB0B91517C23}"/>
          </ac:spMkLst>
        </pc:spChg>
        <pc:spChg chg="add mod">
          <ac:chgData name="Ana Codo" userId="a89c554a6c398bed" providerId="LiveId" clId="{529E04D0-C473-4046-8C08-802CB6461C18}" dt="2025-12-17T09:07:05.956" v="2045" actId="1076"/>
          <ac:spMkLst>
            <pc:docMk/>
            <pc:sldMk cId="2081929266" sldId="341"/>
            <ac:spMk id="37" creationId="{2910C3E9-D97E-760B-9C47-473042A0F209}"/>
          </ac:spMkLst>
        </pc:spChg>
        <pc:grpChg chg="add mod ord">
          <ac:chgData name="Ana Codo" userId="a89c554a6c398bed" providerId="LiveId" clId="{529E04D0-C473-4046-8C08-802CB6461C18}" dt="2025-12-17T09:03:32.395" v="1938" actId="166"/>
          <ac:grpSpMkLst>
            <pc:docMk/>
            <pc:sldMk cId="2081929266" sldId="341"/>
            <ac:grpSpMk id="12" creationId="{776E801F-66E1-D02D-A1B1-FA196FB611E8}"/>
          </ac:grpSpMkLst>
        </pc:grpChg>
        <pc:grpChg chg="add del mod">
          <ac:chgData name="Ana Codo" userId="a89c554a6c398bed" providerId="LiveId" clId="{529E04D0-C473-4046-8C08-802CB6461C18}" dt="2025-12-17T09:05:46.414" v="1997" actId="165"/>
          <ac:grpSpMkLst>
            <pc:docMk/>
            <pc:sldMk cId="2081929266" sldId="341"/>
            <ac:grpSpMk id="13" creationId="{3B7A4493-27B0-B25E-9B0E-34DCF7A581FB}"/>
          </ac:grpSpMkLst>
        </pc:grpChg>
        <pc:grpChg chg="add mod">
          <ac:chgData name="Ana Codo" userId="a89c554a6c398bed" providerId="LiveId" clId="{529E04D0-C473-4046-8C08-802CB6461C18}" dt="2025-12-17T09:03:38.768" v="1939" actId="1076"/>
          <ac:grpSpMkLst>
            <pc:docMk/>
            <pc:sldMk cId="2081929266" sldId="341"/>
            <ac:grpSpMk id="18" creationId="{69EAC70F-A613-F22E-4A3B-398EB150C7FB}"/>
          </ac:grpSpMkLst>
        </pc:grpChg>
        <pc:grpChg chg="add mod">
          <ac:chgData name="Ana Codo" userId="a89c554a6c398bed" providerId="LiveId" clId="{529E04D0-C473-4046-8C08-802CB6461C18}" dt="2025-12-17T09:05:00.818" v="1987" actId="1076"/>
          <ac:grpSpMkLst>
            <pc:docMk/>
            <pc:sldMk cId="2081929266" sldId="341"/>
            <ac:grpSpMk id="27" creationId="{23AFFE1F-26A6-2276-C623-C3C860E282F9}"/>
          </ac:grpSpMkLst>
        </pc:grpChg>
        <pc:grpChg chg="add mod">
          <ac:chgData name="Ana Codo" userId="a89c554a6c398bed" providerId="LiveId" clId="{529E04D0-C473-4046-8C08-802CB6461C18}" dt="2025-12-17T09:05:52.541" v="2000" actId="1076"/>
          <ac:grpSpMkLst>
            <pc:docMk/>
            <pc:sldMk cId="2081929266" sldId="341"/>
            <ac:grpSpMk id="29" creationId="{2B2E8416-3EF2-653F-2455-302899E5C34A}"/>
          </ac:grpSpMkLst>
        </pc:grpChg>
        <pc:grpChg chg="add mod">
          <ac:chgData name="Ana Codo" userId="a89c554a6c398bed" providerId="LiveId" clId="{529E04D0-C473-4046-8C08-802CB6461C18}" dt="2025-12-17T09:07:22.339" v="2052" actId="1076"/>
          <ac:grpSpMkLst>
            <pc:docMk/>
            <pc:sldMk cId="2081929266" sldId="341"/>
            <ac:grpSpMk id="30" creationId="{CD4C82A5-AF76-6274-0508-5CA9C678A848}"/>
          </ac:grpSpMkLst>
        </pc:grpChg>
        <pc:grpChg chg="mod">
          <ac:chgData name="Ana Codo" userId="a89c554a6c398bed" providerId="LiveId" clId="{529E04D0-C473-4046-8C08-802CB6461C18}" dt="2025-12-17T09:07:22.339" v="2052" actId="1076"/>
          <ac:grpSpMkLst>
            <pc:docMk/>
            <pc:sldMk cId="2081929266" sldId="341"/>
            <ac:grpSpMk id="31" creationId="{AC81787D-D655-8089-E4C7-C45A7FE2F99E}"/>
          </ac:grpSpMkLst>
        </pc:grpChg>
        <pc:picChg chg="mod topLvl">
          <ac:chgData name="Ana Codo" userId="a89c554a6c398bed" providerId="LiveId" clId="{529E04D0-C473-4046-8C08-802CB6461C18}" dt="2025-12-17T09:05:46.414" v="1997" actId="165"/>
          <ac:picMkLst>
            <pc:docMk/>
            <pc:sldMk cId="2081929266" sldId="341"/>
            <ac:picMk id="14" creationId="{EE301448-D851-801E-B00C-71B0FC010935}"/>
          </ac:picMkLst>
        </pc:picChg>
        <pc:picChg chg="mod">
          <ac:chgData name="Ana Codo" userId="a89c554a6c398bed" providerId="LiveId" clId="{529E04D0-C473-4046-8C08-802CB6461C18}" dt="2025-12-17T09:03:38.768" v="1939" actId="1076"/>
          <ac:picMkLst>
            <pc:docMk/>
            <pc:sldMk cId="2081929266" sldId="341"/>
            <ac:picMk id="19" creationId="{B4A0F6D2-4895-ACBD-C2AB-9E15AC786B98}"/>
          </ac:picMkLst>
        </pc:picChg>
        <pc:picChg chg="mod">
          <ac:chgData name="Ana Codo" userId="a89c554a6c398bed" providerId="LiveId" clId="{529E04D0-C473-4046-8C08-802CB6461C18}" dt="2025-12-17T09:03:38.768" v="1939" actId="1076"/>
          <ac:picMkLst>
            <pc:docMk/>
            <pc:sldMk cId="2081929266" sldId="341"/>
            <ac:picMk id="20" creationId="{0B854C89-4254-71AD-721E-D8BFB51173B4}"/>
          </ac:picMkLst>
        </pc:picChg>
        <pc:picChg chg="add mod">
          <ac:chgData name="Ana Codo" userId="a89c554a6c398bed" providerId="LiveId" clId="{529E04D0-C473-4046-8C08-802CB6461C18}" dt="2025-12-17T09:04:22.877" v="1976" actId="1076"/>
          <ac:picMkLst>
            <pc:docMk/>
            <pc:sldMk cId="2081929266" sldId="341"/>
            <ac:picMk id="21" creationId="{5D721399-40C7-76E9-F6AA-7462DCC26F96}"/>
          </ac:picMkLst>
        </pc:picChg>
        <pc:picChg chg="mod">
          <ac:chgData name="Ana Codo" userId="a89c554a6c398bed" providerId="LiveId" clId="{529E04D0-C473-4046-8C08-802CB6461C18}" dt="2025-12-17T09:07:22.339" v="2052" actId="1076"/>
          <ac:picMkLst>
            <pc:docMk/>
            <pc:sldMk cId="2081929266" sldId="341"/>
            <ac:picMk id="32" creationId="{3B48638D-1E36-CB61-6F3A-4ADB41EE0823}"/>
          </ac:picMkLst>
        </pc:picChg>
        <pc:picChg chg="mod">
          <ac:chgData name="Ana Codo" userId="a89c554a6c398bed" providerId="LiveId" clId="{529E04D0-C473-4046-8C08-802CB6461C18}" dt="2025-12-17T09:07:22.339" v="2052" actId="1076"/>
          <ac:picMkLst>
            <pc:docMk/>
            <pc:sldMk cId="2081929266" sldId="341"/>
            <ac:picMk id="33" creationId="{5A6774C3-C2ED-7D9C-6C3F-F235246C104D}"/>
          </ac:picMkLst>
        </pc:picChg>
        <pc:picChg chg="mod">
          <ac:chgData name="Ana Codo" userId="a89c554a6c398bed" providerId="LiveId" clId="{529E04D0-C473-4046-8C08-802CB6461C18}" dt="2025-12-17T09:07:22.339" v="2052" actId="1076"/>
          <ac:picMkLst>
            <pc:docMk/>
            <pc:sldMk cId="2081929266" sldId="341"/>
            <ac:picMk id="34" creationId="{2595F365-B8AD-2F59-5D95-12D7F4433DF1}"/>
          </ac:picMkLst>
        </pc:picChg>
        <pc:picChg chg="add mod">
          <ac:chgData name="Ana Codo" userId="a89c554a6c398bed" providerId="LiveId" clId="{529E04D0-C473-4046-8C08-802CB6461C18}" dt="2025-12-17T09:05:00.818" v="1987" actId="1076"/>
          <ac:picMkLst>
            <pc:docMk/>
            <pc:sldMk cId="2081929266" sldId="341"/>
            <ac:picMk id="13316" creationId="{A5F33AE7-39AE-0C25-C969-99A35FEDF2FE}"/>
          </ac:picMkLst>
        </pc:picChg>
        <pc:picChg chg="add mod">
          <ac:chgData name="Ana Codo" userId="a89c554a6c398bed" providerId="LiveId" clId="{529E04D0-C473-4046-8C08-802CB6461C18}" dt="2025-12-17T09:05:52.541" v="2000" actId="1076"/>
          <ac:picMkLst>
            <pc:docMk/>
            <pc:sldMk cId="2081929266" sldId="341"/>
            <ac:picMk id="13320" creationId="{2885815B-69E2-1341-B3B9-55F9E94EEF11}"/>
          </ac:picMkLst>
        </pc:picChg>
        <pc:cxnChg chg="add del mod">
          <ac:chgData name="Ana Codo" userId="a89c554a6c398bed" providerId="LiveId" clId="{529E04D0-C473-4046-8C08-802CB6461C18}" dt="2025-12-17T09:00:34.543" v="1887" actId="478"/>
          <ac:cxnSpMkLst>
            <pc:docMk/>
            <pc:sldMk cId="2081929266" sldId="341"/>
            <ac:cxnSpMk id="5" creationId="{569E35A0-45B7-6814-9F8B-3234DD076A6C}"/>
          </ac:cxnSpMkLst>
        </pc:cxnChg>
      </pc:sldChg>
      <pc:sldChg chg="delSp new del mod">
        <pc:chgData name="Ana Codo" userId="a89c554a6c398bed" providerId="LiveId" clId="{529E04D0-C473-4046-8C08-802CB6461C18}" dt="2025-12-17T09:11:59.113" v="2058" actId="47"/>
        <pc:sldMkLst>
          <pc:docMk/>
          <pc:sldMk cId="1722569589" sldId="342"/>
        </pc:sldMkLst>
        <pc:spChg chg="del">
          <ac:chgData name="Ana Codo" userId="a89c554a6c398bed" providerId="LiveId" clId="{529E04D0-C473-4046-8C08-802CB6461C18}" dt="2025-12-17T09:11:48.513" v="2056" actId="478"/>
          <ac:spMkLst>
            <pc:docMk/>
            <pc:sldMk cId="1722569589" sldId="342"/>
            <ac:spMk id="2" creationId="{176E3273-DB16-15A8-05BF-7CB5F9EFA4CC}"/>
          </ac:spMkLst>
        </pc:spChg>
      </pc:sldChg>
      <pc:sldChg chg="addSp delSp modSp add mod modAnim modNotesTx">
        <pc:chgData name="Ana Codo" userId="a89c554a6c398bed" providerId="LiveId" clId="{529E04D0-C473-4046-8C08-802CB6461C18}" dt="2025-12-18T20:46:58.848" v="2407" actId="20577"/>
        <pc:sldMkLst>
          <pc:docMk/>
          <pc:sldMk cId="1748106398" sldId="343"/>
        </pc:sldMkLst>
        <pc:spChg chg="add mod">
          <ac:chgData name="Ana Codo" userId="a89c554a6c398bed" providerId="LiveId" clId="{529E04D0-C473-4046-8C08-802CB6461C18}" dt="2025-12-17T09:14:09.406" v="2143" actId="1076"/>
          <ac:spMkLst>
            <pc:docMk/>
            <pc:sldMk cId="1748106398" sldId="343"/>
            <ac:spMk id="2" creationId="{A67A456D-40BE-3A6A-5A1C-D69ACF73435D}"/>
          </ac:spMkLst>
        </pc:spChg>
        <pc:spChg chg="add mod">
          <ac:chgData name="Ana Codo" userId="a89c554a6c398bed" providerId="LiveId" clId="{529E04D0-C473-4046-8C08-802CB6461C18}" dt="2025-12-17T09:14:13.596" v="2145" actId="1076"/>
          <ac:spMkLst>
            <pc:docMk/>
            <pc:sldMk cId="1748106398" sldId="343"/>
            <ac:spMk id="4" creationId="{21033503-7783-B278-8D36-E161DB9EDB48}"/>
          </ac:spMkLst>
        </pc:spChg>
        <pc:spChg chg="add mod">
          <ac:chgData name="Ana Codo" userId="a89c554a6c398bed" providerId="LiveId" clId="{529E04D0-C473-4046-8C08-802CB6461C18}" dt="2025-12-17T09:14:18.130" v="2147" actId="1076"/>
          <ac:spMkLst>
            <pc:docMk/>
            <pc:sldMk cId="1748106398" sldId="343"/>
            <ac:spMk id="5" creationId="{4B95A463-F9C6-9543-0E1D-5AF9369DF26C}"/>
          </ac:spMkLst>
        </pc:spChg>
        <pc:spChg chg="add mod">
          <ac:chgData name="Ana Codo" userId="a89c554a6c398bed" providerId="LiveId" clId="{529E04D0-C473-4046-8C08-802CB6461C18}" dt="2025-12-17T09:14:21.265" v="2149" actId="1076"/>
          <ac:spMkLst>
            <pc:docMk/>
            <pc:sldMk cId="1748106398" sldId="343"/>
            <ac:spMk id="13" creationId="{D638EF1C-BE57-D620-35A4-93B7FD1446DF}"/>
          </ac:spMkLst>
        </pc:spChg>
        <pc:spChg chg="add">
          <ac:chgData name="Ana Codo" userId="a89c554a6c398bed" providerId="LiveId" clId="{529E04D0-C473-4046-8C08-802CB6461C18}" dt="2025-12-17T09:14:41.819" v="2150"/>
          <ac:spMkLst>
            <pc:docMk/>
            <pc:sldMk cId="1748106398" sldId="343"/>
            <ac:spMk id="16" creationId="{80BEEA5D-7145-009F-0A50-82F6ABD5251D}"/>
          </ac:spMkLst>
        </pc:spChg>
        <pc:grpChg chg="add mod">
          <ac:chgData name="Ana Codo" userId="a89c554a6c398bed" providerId="LiveId" clId="{529E04D0-C473-4046-8C08-802CB6461C18}" dt="2025-12-17T09:16:28.041" v="2181" actId="1076"/>
          <ac:grpSpMkLst>
            <pc:docMk/>
            <pc:sldMk cId="1748106398" sldId="343"/>
            <ac:grpSpMk id="26" creationId="{B80C3E83-9FAE-D59B-1FDF-E230B918DF18}"/>
          </ac:grpSpMkLst>
        </pc:grpChg>
        <pc:picChg chg="add mod">
          <ac:chgData name="Ana Codo" userId="a89c554a6c398bed" providerId="LiveId" clId="{529E04D0-C473-4046-8C08-802CB6461C18}" dt="2025-12-17T09:16:28.041" v="2181" actId="1076"/>
          <ac:picMkLst>
            <pc:docMk/>
            <pc:sldMk cId="1748106398" sldId="343"/>
            <ac:picMk id="15364" creationId="{CE78AF73-B42C-BD04-F5AE-E851FFAE6E6E}"/>
          </ac:picMkLst>
        </pc:picChg>
        <pc:picChg chg="add mod">
          <ac:chgData name="Ana Codo" userId="a89c554a6c398bed" providerId="LiveId" clId="{529E04D0-C473-4046-8C08-802CB6461C18}" dt="2025-12-17T09:16:28.041" v="2181" actId="1076"/>
          <ac:picMkLst>
            <pc:docMk/>
            <pc:sldMk cId="1748106398" sldId="343"/>
            <ac:picMk id="15366" creationId="{16B854CC-49FF-BA9E-BD8F-39A3B1972691}"/>
          </ac:picMkLst>
        </pc:picChg>
        <pc:picChg chg="add del">
          <ac:chgData name="Ana Codo" userId="a89c554a6c398bed" providerId="LiveId" clId="{529E04D0-C473-4046-8C08-802CB6461C18}" dt="2025-12-17T09:15:49.455" v="2169" actId="478"/>
          <ac:picMkLst>
            <pc:docMk/>
            <pc:sldMk cId="1748106398" sldId="343"/>
            <ac:picMk id="15368" creationId="{B43749CA-F976-F420-1E68-E171B6757BEF}"/>
          </ac:picMkLst>
        </pc:picChg>
        <pc:picChg chg="add mod">
          <ac:chgData name="Ana Codo" userId="a89c554a6c398bed" providerId="LiveId" clId="{529E04D0-C473-4046-8C08-802CB6461C18}" dt="2025-12-17T09:16:28.041" v="2181" actId="1076"/>
          <ac:picMkLst>
            <pc:docMk/>
            <pc:sldMk cId="1748106398" sldId="343"/>
            <ac:picMk id="15370" creationId="{D9B61927-9C22-463B-9C24-C79E5B65205D}"/>
          </ac:picMkLst>
        </pc:picChg>
      </pc:sldChg>
      <pc:sldChg chg="delSp add setBg delDesignElem">
        <pc:chgData name="Ana Codo" userId="a89c554a6c398bed" providerId="LiveId" clId="{529E04D0-C473-4046-8C08-802CB6461C18}" dt="2025-12-17T09:17:05.529" v="2187"/>
        <pc:sldMkLst>
          <pc:docMk/>
          <pc:sldMk cId="2263281257" sldId="344"/>
        </pc:sldMkLst>
        <pc:spChg chg="del">
          <ac:chgData name="Ana Codo" userId="a89c554a6c398bed" providerId="LiveId" clId="{529E04D0-C473-4046-8C08-802CB6461C18}" dt="2025-12-17T09:17:05.529" v="2187"/>
          <ac:spMkLst>
            <pc:docMk/>
            <pc:sldMk cId="2263281257" sldId="344"/>
            <ac:spMk id="1031" creationId="{72BC03D4-BDF1-4E50-1E2E-819F3566E36E}"/>
          </ac:spMkLst>
        </pc:spChg>
        <pc:spChg chg="del">
          <ac:chgData name="Ana Codo" userId="a89c554a6c398bed" providerId="LiveId" clId="{529E04D0-C473-4046-8C08-802CB6461C18}" dt="2025-12-17T09:17:05.529" v="2187"/>
          <ac:spMkLst>
            <pc:docMk/>
            <pc:sldMk cId="2263281257" sldId="344"/>
            <ac:spMk id="1033" creationId="{90DD21C6-8215-496A-83B0-7FF6A5FFE4D6}"/>
          </ac:spMkLst>
        </pc:spChg>
      </pc:sldChg>
      <pc:sldChg chg="addSp modSp new mod modNotesTx">
        <pc:chgData name="Ana Codo" userId="a89c554a6c398bed" providerId="LiveId" clId="{529E04D0-C473-4046-8C08-802CB6461C18}" dt="2025-12-18T20:47:38.018" v="2413" actId="20577"/>
        <pc:sldMkLst>
          <pc:docMk/>
          <pc:sldMk cId="58013890" sldId="345"/>
        </pc:sldMkLst>
        <pc:spChg chg="add mod">
          <ac:chgData name="Ana Codo" userId="a89c554a6c398bed" providerId="LiveId" clId="{529E04D0-C473-4046-8C08-802CB6461C18}" dt="2025-12-17T09:45:01.580" v="2235" actId="1076"/>
          <ac:spMkLst>
            <pc:docMk/>
            <pc:sldMk cId="58013890" sldId="345"/>
            <ac:spMk id="3" creationId="{F51ADB2C-A8F3-805C-D9BA-D7D41A302149}"/>
          </ac:spMkLst>
        </pc:spChg>
        <pc:spChg chg="add mod">
          <ac:chgData name="Ana Codo" userId="a89c554a6c398bed" providerId="LiveId" clId="{529E04D0-C473-4046-8C08-802CB6461C18}" dt="2025-12-17T09:49:26.170" v="2275" actId="1076"/>
          <ac:spMkLst>
            <pc:docMk/>
            <pc:sldMk cId="58013890" sldId="345"/>
            <ac:spMk id="5" creationId="{8AE43AF0-B862-A3AA-39E3-7CB5E9D2EAB5}"/>
          </ac:spMkLst>
        </pc:spChg>
        <pc:spChg chg="add mod">
          <ac:chgData name="Ana Codo" userId="a89c554a6c398bed" providerId="LiveId" clId="{529E04D0-C473-4046-8C08-802CB6461C18}" dt="2025-12-17T09:49:46.082" v="2281" actId="1076"/>
          <ac:spMkLst>
            <pc:docMk/>
            <pc:sldMk cId="58013890" sldId="345"/>
            <ac:spMk id="7" creationId="{FAE9C87E-9D43-0BDD-CEE8-D1D7550CA915}"/>
          </ac:spMkLst>
        </pc:spChg>
        <pc:picChg chg="add mod">
          <ac:chgData name="Ana Codo" userId="a89c554a6c398bed" providerId="LiveId" clId="{529E04D0-C473-4046-8C08-802CB6461C18}" dt="2025-12-17T09:49:29.169" v="2276" actId="1076"/>
          <ac:picMkLst>
            <pc:docMk/>
            <pc:sldMk cId="58013890" sldId="345"/>
            <ac:picMk id="17410" creationId="{D3618B8E-A5A7-18BD-982A-7394C7C00398}"/>
          </ac:picMkLst>
        </pc:picChg>
        <pc:picChg chg="add mod">
          <ac:chgData name="Ana Codo" userId="a89c554a6c398bed" providerId="LiveId" clId="{529E04D0-C473-4046-8C08-802CB6461C18}" dt="2025-12-17T09:49:30.323" v="2277" actId="1076"/>
          <ac:picMkLst>
            <pc:docMk/>
            <pc:sldMk cId="58013890" sldId="345"/>
            <ac:picMk id="17412" creationId="{F6A56BEF-D26D-8948-0AA5-32C310410776}"/>
          </ac:picMkLst>
        </pc:picChg>
        <pc:picChg chg="add mod">
          <ac:chgData name="Ana Codo" userId="a89c554a6c398bed" providerId="LiveId" clId="{529E04D0-C473-4046-8C08-802CB6461C18}" dt="2025-12-17T09:48:53.496" v="2268" actId="1076"/>
          <ac:picMkLst>
            <pc:docMk/>
            <pc:sldMk cId="58013890" sldId="345"/>
            <ac:picMk id="17414" creationId="{FC4BFF96-D08A-DCB4-8662-D7977B60D7A8}"/>
          </ac:picMkLst>
        </pc:picChg>
      </pc:sldChg>
      <pc:sldChg chg="add">
        <pc:chgData name="Ana Codo" userId="a89c554a6c398bed" providerId="LiveId" clId="{529E04D0-C473-4046-8C08-802CB6461C18}" dt="2025-12-17T09:51:11.611" v="2282"/>
        <pc:sldMkLst>
          <pc:docMk/>
          <pc:sldMk cId="1657257799" sldId="346"/>
        </pc:sldMkLst>
      </pc:sldChg>
      <pc:sldChg chg="addSp modSp new mod ord modShow">
        <pc:chgData name="Ana Codo" userId="a89c554a6c398bed" providerId="LiveId" clId="{529E04D0-C473-4046-8C08-802CB6461C18}" dt="2025-12-17T20:48:48.880" v="2406" actId="729"/>
        <pc:sldMkLst>
          <pc:docMk/>
          <pc:sldMk cId="971380805" sldId="347"/>
        </pc:sldMkLst>
        <pc:spChg chg="add mod">
          <ac:chgData name="Ana Codo" userId="a89c554a6c398bed" providerId="LiveId" clId="{529E04D0-C473-4046-8C08-802CB6461C18}" dt="2025-12-17T09:52:55.516" v="2295" actId="1076"/>
          <ac:spMkLst>
            <pc:docMk/>
            <pc:sldMk cId="971380805" sldId="347"/>
            <ac:spMk id="3" creationId="{7DD70B4E-522D-18B8-1998-800B4958CF38}"/>
          </ac:spMkLst>
        </pc:spChg>
        <pc:picChg chg="add">
          <ac:chgData name="Ana Codo" userId="a89c554a6c398bed" providerId="LiveId" clId="{529E04D0-C473-4046-8C08-802CB6461C18}" dt="2025-12-17T09:52:34" v="2284"/>
          <ac:picMkLst>
            <pc:docMk/>
            <pc:sldMk cId="971380805" sldId="347"/>
            <ac:picMk id="19458" creationId="{1E3EBA2D-5576-D217-8FDB-D6A4F5D816A4}"/>
          </ac:picMkLst>
        </pc:picChg>
      </pc:sldChg>
      <pc:sldChg chg="addSp modSp new mod">
        <pc:chgData name="Ana Codo" userId="a89c554a6c398bed" providerId="LiveId" clId="{529E04D0-C473-4046-8C08-802CB6461C18}" dt="2025-12-17T09:56:13.899" v="2326" actId="20577"/>
        <pc:sldMkLst>
          <pc:docMk/>
          <pc:sldMk cId="2497829245" sldId="348"/>
        </pc:sldMkLst>
        <pc:spChg chg="add">
          <ac:chgData name="Ana Codo" userId="a89c554a6c398bed" providerId="LiveId" clId="{529E04D0-C473-4046-8C08-802CB6461C18}" dt="2025-12-17T09:53:56.954" v="2297"/>
          <ac:spMkLst>
            <pc:docMk/>
            <pc:sldMk cId="2497829245" sldId="348"/>
            <ac:spMk id="2" creationId="{696B36D2-C636-1CA0-5238-256F2C3AAA29}"/>
          </ac:spMkLst>
        </pc:spChg>
        <pc:spChg chg="add mod">
          <ac:chgData name="Ana Codo" userId="a89c554a6c398bed" providerId="LiveId" clId="{529E04D0-C473-4046-8C08-802CB6461C18}" dt="2025-12-17T09:56:13.899" v="2326" actId="20577"/>
          <ac:spMkLst>
            <pc:docMk/>
            <pc:sldMk cId="2497829245" sldId="348"/>
            <ac:spMk id="3" creationId="{4B0678E1-7466-AAA6-A0C7-AFBF0B822837}"/>
          </ac:spMkLst>
        </pc:spChg>
        <pc:picChg chg="add mod">
          <ac:chgData name="Ana Codo" userId="a89c554a6c398bed" providerId="LiveId" clId="{529E04D0-C473-4046-8C08-802CB6461C18}" dt="2025-12-17T09:56:04.388" v="2303" actId="1076"/>
          <ac:picMkLst>
            <pc:docMk/>
            <pc:sldMk cId="2497829245" sldId="348"/>
            <ac:picMk id="21508" creationId="{FC015C29-24EE-B793-6B8D-6A2CBA7DCBF0}"/>
          </ac:picMkLst>
        </pc:picChg>
        <pc:picChg chg="add mod">
          <ac:chgData name="Ana Codo" userId="a89c554a6c398bed" providerId="LiveId" clId="{529E04D0-C473-4046-8C08-802CB6461C18}" dt="2025-12-17T09:55:59.914" v="2302" actId="1076"/>
          <ac:picMkLst>
            <pc:docMk/>
            <pc:sldMk cId="2497829245" sldId="348"/>
            <ac:picMk id="21510" creationId="{F11DD112-1590-08C0-1165-83B0A0867AFF}"/>
          </ac:picMkLst>
        </pc:picChg>
      </pc:sldChg>
      <pc:sldChg chg="addSp modSp new mod ord">
        <pc:chgData name="Ana Codo" userId="a89c554a6c398bed" providerId="LiveId" clId="{529E04D0-C473-4046-8C08-802CB6461C18}" dt="2025-12-17T19:33:09.948" v="2401" actId="1076"/>
        <pc:sldMkLst>
          <pc:docMk/>
          <pc:sldMk cId="4129097584" sldId="349"/>
        </pc:sldMkLst>
        <pc:spChg chg="add mod">
          <ac:chgData name="Ana Codo" userId="a89c554a6c398bed" providerId="LiveId" clId="{529E04D0-C473-4046-8C08-802CB6461C18}" dt="2025-12-17T19:32:51.050" v="2396" actId="20577"/>
          <ac:spMkLst>
            <pc:docMk/>
            <pc:sldMk cId="4129097584" sldId="349"/>
            <ac:spMk id="2" creationId="{E3718282-12AD-E896-731F-7F835E2FA7A1}"/>
          </ac:spMkLst>
        </pc:spChg>
        <pc:spChg chg="add mod">
          <ac:chgData name="Ana Codo" userId="a89c554a6c398bed" providerId="LiveId" clId="{529E04D0-C473-4046-8C08-802CB6461C18}" dt="2025-12-17T19:33:09.948" v="2401" actId="1076"/>
          <ac:spMkLst>
            <pc:docMk/>
            <pc:sldMk cId="4129097584" sldId="349"/>
            <ac:spMk id="4" creationId="{BADC765A-BA46-500E-0D5A-08F11DCF7AA5}"/>
          </ac:spMkLst>
        </pc:spChg>
        <pc:picChg chg="add">
          <ac:chgData name="Ana Codo" userId="a89c554a6c398bed" providerId="LiveId" clId="{529E04D0-C473-4046-8C08-802CB6461C18}" dt="2025-12-17T19:32:34.394" v="2366"/>
          <ac:picMkLst>
            <pc:docMk/>
            <pc:sldMk cId="4129097584" sldId="349"/>
            <ac:picMk id="22530" creationId="{FEF2103B-C392-1593-65D9-19501B8A1B8E}"/>
          </ac:picMkLst>
        </pc:picChg>
      </pc:sldChg>
      <pc:sldChg chg="addSp modSp new mod">
        <pc:chgData name="Ana Codo" userId="a89c554a6c398bed" providerId="LiveId" clId="{529E04D0-C473-4046-8C08-802CB6461C18}" dt="2025-12-17T19:34:45.945" v="2405" actId="1076"/>
        <pc:sldMkLst>
          <pc:docMk/>
          <pc:sldMk cId="4291012695" sldId="350"/>
        </pc:sldMkLst>
        <pc:spChg chg="add mod">
          <ac:chgData name="Ana Codo" userId="a89c554a6c398bed" providerId="LiveId" clId="{529E04D0-C473-4046-8C08-802CB6461C18}" dt="2025-12-17T19:32:56.687" v="2398"/>
          <ac:spMkLst>
            <pc:docMk/>
            <pc:sldMk cId="4291012695" sldId="350"/>
            <ac:spMk id="2" creationId="{C9ABA143-031B-191A-F443-FB773A2B9EC6}"/>
          </ac:spMkLst>
        </pc:spChg>
        <pc:spChg chg="add mod">
          <ac:chgData name="Ana Codo" userId="a89c554a6c398bed" providerId="LiveId" clId="{529E04D0-C473-4046-8C08-802CB6461C18}" dt="2025-12-17T19:34:45.945" v="2405" actId="1076"/>
          <ac:spMkLst>
            <pc:docMk/>
            <pc:sldMk cId="4291012695" sldId="350"/>
            <ac:spMk id="4" creationId="{BF0F796C-FD20-11F8-AE21-AE10380191CE}"/>
          </ac:spMkLst>
        </pc:spChg>
        <pc:picChg chg="add">
          <ac:chgData name="Ana Codo" userId="a89c554a6c398bed" providerId="LiveId" clId="{529E04D0-C473-4046-8C08-802CB6461C18}" dt="2025-12-17T19:34:33.747" v="2402"/>
          <ac:picMkLst>
            <pc:docMk/>
            <pc:sldMk cId="4291012695" sldId="350"/>
            <ac:picMk id="23554" creationId="{ED505E08-2206-AF8E-CF4A-61DE0B854E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79FDD-8DAA-4EFD-A590-A8FB3AC403BB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7F2CC-2135-41B2-9FC3-A5700F83F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Excessive, uncontrolled proliferation: Bosch’s Garden does not depict decay through death, but decay through life unchecked.</a:t>
            </a:r>
            <a:br>
              <a:rPr lang="en-US" dirty="0"/>
            </a:br>
            <a:r>
              <a:rPr lang="en-US" dirty="0"/>
              <a:t>1-Growth becomes a disease: abundance turns malignant.</a:t>
            </a:r>
          </a:p>
          <a:p>
            <a:r>
              <a:rPr lang="en-US" dirty="0"/>
              <a:t>2-Growth that looks alive but is fundamentally destructive</a:t>
            </a:r>
          </a:p>
          <a:p>
            <a:r>
              <a:rPr lang="en-US" dirty="0"/>
              <a:t>3-The body invaded from within</a:t>
            </a:r>
          </a:p>
          <a:p>
            <a:r>
              <a:rPr lang="en-US" dirty="0"/>
              <a:t>4-No clear boundary between organism and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9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7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8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D83A-A215-91C2-FCC6-BADB4C09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7D100-C3AA-A305-F274-31DB40E1D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68A74-5C71-DF55-7C53-0675EBF0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Excessive, uncontrolled proliferation: Bosch’s Garden does not depict decay through death, but decay through life unchecked.</a:t>
            </a:r>
            <a:br>
              <a:rPr lang="en-US" dirty="0"/>
            </a:br>
            <a:r>
              <a:rPr lang="en-US" dirty="0"/>
              <a:t>1-Growth becomes a disease: abundance turns malignant.</a:t>
            </a:r>
          </a:p>
          <a:p>
            <a:r>
              <a:rPr lang="en-US" dirty="0"/>
              <a:t>2-Growth that looks alive but is fundamentally destructive</a:t>
            </a:r>
          </a:p>
          <a:p>
            <a:r>
              <a:rPr lang="en-US" dirty="0"/>
              <a:t>3-The body invaded from within</a:t>
            </a:r>
          </a:p>
          <a:p>
            <a:r>
              <a:rPr lang="en-US" dirty="0"/>
              <a:t>4-No clear boundary between organism and environment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4363A-80EC-7A4E-F7F1-C1EAAFBC4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6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64F49-44CE-FC1F-0967-C53E77018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DFC91-4FFA-4FCB-17A9-6EA9972F5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52C98-1218-FC13-BF48-5EB4567A9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Excessive, uncontrolled proliferation: Bosch’s Garden does not depict decay through death, but decay through life unchecked.</a:t>
            </a:r>
            <a:br>
              <a:rPr lang="en-US" dirty="0"/>
            </a:br>
            <a:r>
              <a:rPr lang="en-US" dirty="0"/>
              <a:t>1-Growth becomes a disease: abundance turns malignant.</a:t>
            </a:r>
          </a:p>
          <a:p>
            <a:r>
              <a:rPr lang="en-US" dirty="0"/>
              <a:t>2-Growth that looks alive but is fundamentally destructive</a:t>
            </a:r>
          </a:p>
          <a:p>
            <a:r>
              <a:rPr lang="en-US" dirty="0"/>
              <a:t>3-The body invaded from within</a:t>
            </a:r>
          </a:p>
          <a:p>
            <a:r>
              <a:rPr lang="en-US" dirty="0"/>
              <a:t>4-No clear boundary between organism and environment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F47B2-68AD-B8F3-C3B6-0631C44F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4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Tumors are </a:t>
            </a:r>
            <a:r>
              <a:rPr lang="en-US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foreign invaders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they are abnormal growths of normal body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2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7F2CC-2135-41B2-9FC3-A5700F83F1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1767-0512-530F-C4E8-193A457A7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65D-BB4F-D973-C9BC-1CE56A91A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CFE7-402F-D002-F2C9-777AB9BF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5ADFA-3784-B45C-9871-03CE357D9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99AE4-B99D-B855-5291-9E46B6EA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45356-398D-1E3C-4D6A-9B5446CC6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CBB1E-04B0-2225-BE22-140D71F37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C8D5-795B-A9C2-05DB-496C8127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7899E-8F9B-8FD9-E588-E9D8552D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917EE-B349-8E42-5645-90110BFC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8053-721D-1921-B80D-E79577513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01623-4550-9E42-68F7-94E518855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037CC-4245-09A4-CF35-25DC3541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5B3B9-82BE-9CDC-37DE-F07C8628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E0056-2E87-31CD-BF11-C5E7C688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515D-B2DC-4890-7A0B-5BE31563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86FB9-C060-DF52-6D8A-B7344C21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CE3E1-921B-DF73-D299-8D7C46D2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72EDC-FBC8-B4AA-347B-B3513E5F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9A695-B4D9-7C7B-F215-672F5BDC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7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9FA5-6579-BADC-E5B1-DF670BB5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F8010-ABC3-F617-335A-961AA8641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4430-499D-A09E-64A7-99990851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443B-4423-573D-82C2-A6C0F209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2EAA-2337-E784-748D-DB4CC8A8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9F12-4037-46C0-6FCF-5ABE6B0C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9A591-7776-84AF-BA70-4C3B86761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1BE10-68BB-A680-8DFC-A637B02F2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B05FE-2D75-FC9A-83F4-8A486274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FA6DE-A669-2593-CCEA-0A8C1715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9F296-15DE-8561-7EE9-B9A68071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AACD-5611-91CD-689F-9FF82347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11786-FF2D-1ED4-E954-1FAF322C4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A5E4D-C723-7968-8516-1E3EE610F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7038E-F6E0-EBB9-2A0A-D341A9685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58287-536C-E46F-1B11-79260D5E1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68DE2-88B0-59F6-42C3-0D3D9098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CA2B5-B6BE-E7C8-B0FA-9E701A7C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FBA0F-9C4B-DE83-F38C-38FE5531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2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1302-1A91-A057-5BB7-021C042D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7681B-1DD4-E9B2-15F8-635B0B71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BE143-745C-576C-06A3-6B0345DA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89F4C-84EA-E1C1-6841-F4D1E24C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F2511-5053-528F-415B-ACD3170D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BEFB1-A62C-3171-E7E0-14004441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8AE4-4180-2C46-75B0-AFCFCE870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B0B7-C4C7-17A7-7B09-FBC58DA3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C144-A4CA-7CFC-DE92-72317F00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5F796-66B3-406B-45ED-871ED1604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72E1E-775A-D48A-6E70-611F8595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D257-E649-B580-36AC-22AEB53C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4FAA9-F38A-7839-0E22-76E0C16F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6E58-1EC9-6BE8-F270-C6EF0778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EDAEF-25C1-19FA-CA58-98ADBFB89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A78DF-957E-F689-AABF-7FC0FD31C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B5FE1-15E7-8600-FF5D-B20DB246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1E372-D4CC-CA84-3B22-9D3D229C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02D59-4A00-29D5-0815-35557892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26892-0942-7611-8740-953255B6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4084E-7C18-D335-26E3-7B3D29174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0094A-44D6-BEF6-AF15-217B65903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7E62E-7AB6-4DE4-9445-1DAF9B89F4D9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3519C-51F2-FB76-BBD2-DE6053BAF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DC80F-6E3B-36DC-ACC8-3AD3E8C1C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0BCC2A-75A2-422E-8F67-6060BA35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3389/fonc.2025.160248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07/s12291-011-0149-8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pbio.2020.09.009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tif"/><Relationship Id="rId4" Type="http://schemas.openxmlformats.org/officeDocument/2006/relationships/image" Target="../media/image38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16/j.biopha.2019.109168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98/rsob.210268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3389/fmicb.2021.6850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B978-0-12-809954-4.00008-6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Garden of Earthly Delights - Wikipedia">
            <a:extLst>
              <a:ext uri="{FF2B5EF4-FFF2-40B4-BE49-F238E27FC236}">
                <a16:creationId xmlns:a16="http://schemas.microsoft.com/office/drawing/2014/main" id="{0B992167-F91F-1163-6B99-3F4AAC02B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 b="10408"/>
          <a:stretch>
            <a:fillRect/>
          </a:stretch>
        </p:blipFill>
        <p:spPr bwMode="auto">
          <a:xfrm>
            <a:off x="32561" y="29305"/>
            <a:ext cx="12126877" cy="5457094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30173-DA95-3BFA-71C6-B907DECCD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151" y="5486403"/>
            <a:ext cx="5043849" cy="1371597"/>
          </a:xfrm>
        </p:spPr>
        <p:txBody>
          <a:bodyPr anchor="ctr">
            <a:normAutofit/>
          </a:bodyPr>
          <a:lstStyle/>
          <a:p>
            <a:pPr algn="r"/>
            <a:r>
              <a:rPr lang="en-US" sz="2900" b="1" dirty="0"/>
              <a:t>The Nature of Cancer</a:t>
            </a:r>
          </a:p>
          <a:p>
            <a:pPr algn="r"/>
            <a:r>
              <a:rPr lang="en-US" sz="1700" dirty="0"/>
              <a:t>Ana Campos Codo</a:t>
            </a:r>
          </a:p>
          <a:p>
            <a:pPr algn="r"/>
            <a:r>
              <a:rPr lang="en-US" sz="1700" dirty="0"/>
              <a:t>December 17,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8E194-2370-D2DC-F298-10EB77246CE4}"/>
              </a:ext>
            </a:extLst>
          </p:cNvPr>
          <p:cNvSpPr txBox="1"/>
          <p:nvPr/>
        </p:nvSpPr>
        <p:spPr>
          <a:xfrm>
            <a:off x="-42908" y="5486400"/>
            <a:ext cx="61389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Hieronymus Bosch, The Garden of Earthly Delights, (</a:t>
            </a:r>
            <a:r>
              <a:rPr lang="en-US" sz="1100" dirty="0" err="1"/>
              <a:t>c.</a:t>
            </a:r>
            <a:r>
              <a:rPr lang="en-US" sz="1100" dirty="0"/>
              <a:t> 1490–1510)</a:t>
            </a:r>
          </a:p>
        </p:txBody>
      </p:sp>
    </p:spTree>
    <p:extLst>
      <p:ext uri="{BB962C8B-B14F-4D97-AF65-F5344CB8AC3E}">
        <p14:creationId xmlns:p14="http://schemas.microsoft.com/office/powerpoint/2010/main" val="372753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A74B9F50-0804-2FBC-86BF-20D9CF49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8" y="1792981"/>
            <a:ext cx="11184864" cy="36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D17A66-11D4-DAC2-6776-8D9BAC387942}"/>
              </a:ext>
            </a:extLst>
          </p:cNvPr>
          <p:cNvSpPr txBox="1"/>
          <p:nvPr/>
        </p:nvSpPr>
        <p:spPr>
          <a:xfrm>
            <a:off x="115887" y="69831"/>
            <a:ext cx="8504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Benign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vs </a:t>
            </a:r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malignant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tumors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distinction)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6B25A-CDD4-A02B-9A5C-78331CD72857}"/>
              </a:ext>
            </a:extLst>
          </p:cNvPr>
          <p:cNvSpPr txBox="1"/>
          <p:nvPr/>
        </p:nvSpPr>
        <p:spPr>
          <a:xfrm>
            <a:off x="115887" y="5508676"/>
            <a:ext cx="99862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https://basicmedicalkey.com/neoplasms-and-cancer/</a:t>
            </a:r>
          </a:p>
        </p:txBody>
      </p:sp>
    </p:spTree>
    <p:extLst>
      <p:ext uri="{BB962C8B-B14F-4D97-AF65-F5344CB8AC3E}">
        <p14:creationId xmlns:p14="http://schemas.microsoft.com/office/powerpoint/2010/main" val="277595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0CA28E-30D3-F491-6FD8-5A0B700EB741}"/>
              </a:ext>
            </a:extLst>
          </p:cNvPr>
          <p:cNvSpPr txBox="1"/>
          <p:nvPr/>
        </p:nvSpPr>
        <p:spPr>
          <a:xfrm>
            <a:off x="115887" y="69831"/>
            <a:ext cx="8504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Benign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vs </a:t>
            </a:r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malignant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tumors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fr-FR" sz="2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</a:t>
            </a:r>
            <a:r>
              <a:rPr lang="fr-FR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distinction)</a:t>
            </a:r>
            <a:endParaRPr lang="en-US" sz="2800" dirty="0"/>
          </a:p>
        </p:txBody>
      </p:sp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E5CAFE1F-374E-E196-AFB9-53B99ACC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174831"/>
            <a:ext cx="73628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9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839A30-C2BF-0D27-AEF5-8DC20612E008}"/>
              </a:ext>
            </a:extLst>
          </p:cNvPr>
          <p:cNvSpPr txBox="1"/>
          <p:nvPr/>
        </p:nvSpPr>
        <p:spPr>
          <a:xfrm>
            <a:off x="161925" y="1487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Metastasis</a:t>
            </a:r>
            <a:endParaRPr lang="en-US" sz="36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6841901-484E-B72E-488D-5F30E304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508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833271-156C-F1AD-C98E-6FF221E431F3}"/>
              </a:ext>
            </a:extLst>
          </p:cNvPr>
          <p:cNvSpPr txBox="1"/>
          <p:nvPr/>
        </p:nvSpPr>
        <p:spPr>
          <a:xfrm>
            <a:off x="3202782" y="6609263"/>
            <a:ext cx="611028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282828"/>
                </a:solidFill>
                <a:effectLst/>
                <a:latin typeface="ThinSpaceFallback"/>
              </a:rPr>
              <a:t> </a:t>
            </a:r>
            <a:r>
              <a:rPr lang="en-US" sz="700" b="0" i="0" u="none" strike="noStrike" dirty="0">
                <a:effectLst/>
                <a:latin typeface="ThinSpaceFallback"/>
                <a:hlinkClick r:id="rId4"/>
              </a:rPr>
              <a:t>https://doi.org/10.3389/fonc.2025.1602489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21361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199031-2A13-E9B6-AAAD-F1F325DFB71F}"/>
              </a:ext>
            </a:extLst>
          </p:cNvPr>
          <p:cNvSpPr txBox="1"/>
          <p:nvPr/>
        </p:nvSpPr>
        <p:spPr>
          <a:xfrm>
            <a:off x="217419" y="828675"/>
            <a:ext cx="6097656" cy="3656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Levels of abnormality in tumors (From mild to severe)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Early abnormal growths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Hyperplasia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too many normal-looking cells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Metaplasia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normal cells replaced by other normal cell types in the wrong place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Dysplasia (the warning stage)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Cells look abnormal under the microscope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Still contained by the 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basement membrane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Includes adenomas, polyps,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papillomas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warts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Malignancy and metastasis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Tumors that break through the basement membrane are malignant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Metastasis requires movement, invasion, and survival in new tissues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0D0DFC-DDE0-C2FE-CD46-D526CE00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191" y="3524250"/>
            <a:ext cx="651480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yslpasia Cancer Pathway Malignant Metastasis">
            <a:extLst>
              <a:ext uri="{FF2B5EF4-FFF2-40B4-BE49-F238E27FC236}">
                <a16:creationId xmlns:a16="http://schemas.microsoft.com/office/drawing/2014/main" id="{ED5E6558-F325-2C83-8BA5-8CA20DAE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8162"/>
            <a:ext cx="40290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44A96-5ABD-F549-F308-F38ACD6A05E4}"/>
              </a:ext>
            </a:extLst>
          </p:cNvPr>
          <p:cNvSpPr txBox="1"/>
          <p:nvPr/>
        </p:nvSpPr>
        <p:spPr>
          <a:xfrm>
            <a:off x="76200" y="843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/>
              <a:t>Cancers develop progressively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4FA76-736F-E5F1-DAD9-954BE2B58CF1}"/>
              </a:ext>
            </a:extLst>
          </p:cNvPr>
          <p:cNvSpPr txBox="1"/>
          <p:nvPr/>
        </p:nvSpPr>
        <p:spPr>
          <a:xfrm>
            <a:off x="-23812" y="6550223"/>
            <a:ext cx="6119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5"/>
              </a:rPr>
              <a:t>https://doi.org/10.1007/s12291-011-0149-8</a:t>
            </a:r>
            <a:endParaRPr lang="en-US" sz="700" dirty="0"/>
          </a:p>
          <a:p>
            <a:r>
              <a:rPr lang="en-US" sz="700" dirty="0"/>
              <a:t>https://www.stomponstep1.com/dysplasia-difference-between-benign-and-malignant/</a:t>
            </a:r>
          </a:p>
        </p:txBody>
      </p:sp>
    </p:spTree>
    <p:extLst>
      <p:ext uri="{BB962C8B-B14F-4D97-AF65-F5344CB8AC3E}">
        <p14:creationId xmlns:p14="http://schemas.microsoft.com/office/powerpoint/2010/main" val="72156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llustration of 4 sets of microscopic view of cells. The first is Grade 1 and shows well differentiated cells that look almost normal. Next is Grade 2 that is moderately differentiated and looks a little less normal. Grade 3 is next and shows poorly differentiated cells that have lost their structure. Last is Grade 4 which shows undifferentiated cells that look the most abnormal. ">
            <a:extLst>
              <a:ext uri="{FF2B5EF4-FFF2-40B4-BE49-F238E27FC236}">
                <a16:creationId xmlns:a16="http://schemas.microsoft.com/office/drawing/2014/main" id="{FEF2103B-C392-1593-65D9-19501B8A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7788"/>
            <a:ext cx="92392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718282-12AD-E896-731F-7F835E2FA7A1}"/>
              </a:ext>
            </a:extLst>
          </p:cNvPr>
          <p:cNvSpPr txBox="1"/>
          <p:nvPr/>
        </p:nvSpPr>
        <p:spPr>
          <a:xfrm>
            <a:off x="76200" y="843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/>
              <a:t>Tumor grades vs. stages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C765A-BA46-500E-0D5A-08F11DCF7AA5}"/>
              </a:ext>
            </a:extLst>
          </p:cNvPr>
          <p:cNvSpPr txBox="1"/>
          <p:nvPr/>
        </p:nvSpPr>
        <p:spPr>
          <a:xfrm>
            <a:off x="-25666" y="6657945"/>
            <a:ext cx="612166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https://www.cancer.gov/about-cancer/diagnosis-staging/diagnosis/tumor-grade</a:t>
            </a:r>
          </a:p>
        </p:txBody>
      </p:sp>
    </p:spTree>
    <p:extLst>
      <p:ext uri="{BB962C8B-B14F-4D97-AF65-F5344CB8AC3E}">
        <p14:creationId xmlns:p14="http://schemas.microsoft.com/office/powerpoint/2010/main" val="412909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ABA143-031B-191A-F443-FB773A2B9EC6}"/>
              </a:ext>
            </a:extLst>
          </p:cNvPr>
          <p:cNvSpPr txBox="1"/>
          <p:nvPr/>
        </p:nvSpPr>
        <p:spPr>
          <a:xfrm>
            <a:off x="76200" y="843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/>
              <a:t>Tumor grades vs. stages</a:t>
            </a:r>
            <a:endParaRPr lang="en-US" sz="2800" dirty="0"/>
          </a:p>
        </p:txBody>
      </p:sp>
      <p:pic>
        <p:nvPicPr>
          <p:cNvPr id="23554" name="Picture 2" descr="The stages of cancer and what each stage means">
            <a:extLst>
              <a:ext uri="{FF2B5EF4-FFF2-40B4-BE49-F238E27FC236}">
                <a16:creationId xmlns:a16="http://schemas.microsoft.com/office/drawing/2014/main" id="{ED505E08-2206-AF8E-CF4A-61DE0B8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7475"/>
            <a:ext cx="12192000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0F796C-FD20-11F8-AE21-AE10380191CE}"/>
              </a:ext>
            </a:extLst>
          </p:cNvPr>
          <p:cNvSpPr txBox="1"/>
          <p:nvPr/>
        </p:nvSpPr>
        <p:spPr>
          <a:xfrm>
            <a:off x="-25666" y="6657945"/>
            <a:ext cx="612166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https://www.cancercenter.com/stages-of-cancer</a:t>
            </a:r>
          </a:p>
        </p:txBody>
      </p:sp>
    </p:spTree>
    <p:extLst>
      <p:ext uri="{BB962C8B-B14F-4D97-AF65-F5344CB8AC3E}">
        <p14:creationId xmlns:p14="http://schemas.microsoft.com/office/powerpoint/2010/main" val="429101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9376ADE-CAC5-784B-4D5F-BCF175D40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1219169"/>
            <a:ext cx="7877175" cy="44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EAEB93-AD6B-F6BF-0276-ECF9AE7F3782}"/>
              </a:ext>
            </a:extLst>
          </p:cNvPr>
          <p:cNvSpPr txBox="1"/>
          <p:nvPr/>
        </p:nvSpPr>
        <p:spPr>
          <a:xfrm>
            <a:off x="0" y="6657945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https://www.genengnews.com/news/darwinian-selection-does-not-influence-tumor-progression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62C2-8CEB-1B81-5490-46C72F40A850}"/>
              </a:ext>
            </a:extLst>
          </p:cNvPr>
          <p:cNvSpPr txBox="1"/>
          <p:nvPr/>
        </p:nvSpPr>
        <p:spPr>
          <a:xfrm>
            <a:off x="76200" y="843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/>
              <a:t>Cancers develop progressively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27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marck theory">
            <a:extLst>
              <a:ext uri="{FF2B5EF4-FFF2-40B4-BE49-F238E27FC236}">
                <a16:creationId xmlns:a16="http://schemas.microsoft.com/office/drawing/2014/main" id="{696B36D2-C636-1CA0-5238-256F2C3AAA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lamarck theory">
            <a:extLst>
              <a:ext uri="{FF2B5EF4-FFF2-40B4-BE49-F238E27FC236}">
                <a16:creationId xmlns:a16="http://schemas.microsoft.com/office/drawing/2014/main" id="{FC015C29-24EE-B793-6B8D-6A2CBA7D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6" y="723900"/>
            <a:ext cx="80105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arwin theory">
            <a:extLst>
              <a:ext uri="{FF2B5EF4-FFF2-40B4-BE49-F238E27FC236}">
                <a16:creationId xmlns:a16="http://schemas.microsoft.com/office/drawing/2014/main" id="{F11DD112-1590-08C0-1165-83B0A086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9" y="3797576"/>
            <a:ext cx="8343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0678E1-7466-AAA6-A0C7-AFBF0B822837}"/>
              </a:ext>
            </a:extLst>
          </p:cNvPr>
          <p:cNvSpPr txBox="1"/>
          <p:nvPr/>
        </p:nvSpPr>
        <p:spPr>
          <a:xfrm>
            <a:off x="76200" y="843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249782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1E3EBA2D-5576-D217-8FDB-D6A4F5D8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13"/>
            <a:ext cx="12192000" cy="5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D70B4E-522D-18B8-1998-800B4958CF38}"/>
              </a:ext>
            </a:extLst>
          </p:cNvPr>
          <p:cNvSpPr txBox="1"/>
          <p:nvPr/>
        </p:nvSpPr>
        <p:spPr>
          <a:xfrm>
            <a:off x="0" y="6657945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3" tooltip="Persistent link using digital object identifier"/>
              </a:rPr>
              <a:t>doi.org/10.1016/j.copbio.2020.09.009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7138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70013C-1B1C-44E0-ADEB-8A9B774F7442}"/>
              </a:ext>
            </a:extLst>
          </p:cNvPr>
          <p:cNvSpPr txBox="1"/>
          <p:nvPr/>
        </p:nvSpPr>
        <p:spPr>
          <a:xfrm>
            <a:off x="731487" y="970582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B185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ANTI-TUMORAL VIGILANCE</a:t>
            </a:r>
          </a:p>
        </p:txBody>
      </p:sp>
      <p:grpSp>
        <p:nvGrpSpPr>
          <p:cNvPr id="741" name="Group 740">
            <a:extLst>
              <a:ext uri="{FF2B5EF4-FFF2-40B4-BE49-F238E27FC236}">
                <a16:creationId xmlns:a16="http://schemas.microsoft.com/office/drawing/2014/main" id="{9CA25E9F-05EA-4903-BCBD-11084D7268E5}"/>
              </a:ext>
            </a:extLst>
          </p:cNvPr>
          <p:cNvGrpSpPr/>
          <p:nvPr/>
        </p:nvGrpSpPr>
        <p:grpSpPr>
          <a:xfrm>
            <a:off x="9430821" y="779354"/>
            <a:ext cx="1649811" cy="1132843"/>
            <a:chOff x="7863693" y="689443"/>
            <a:chExt cx="1649811" cy="11328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6EFFEF-088A-420D-AE35-9B13D2AF45D3}"/>
                </a:ext>
              </a:extLst>
            </p:cNvPr>
            <p:cNvGrpSpPr/>
            <p:nvPr/>
          </p:nvGrpSpPr>
          <p:grpSpPr>
            <a:xfrm>
              <a:off x="8198309" y="689443"/>
              <a:ext cx="1012638" cy="856551"/>
              <a:chOff x="70946" y="2867593"/>
              <a:chExt cx="3348703" cy="3484511"/>
            </a:xfrm>
          </p:grpSpPr>
          <p:grpSp>
            <p:nvGrpSpPr>
              <p:cNvPr id="547" name="Group 3">
                <a:extLst>
                  <a:ext uri="{FF2B5EF4-FFF2-40B4-BE49-F238E27FC236}">
                    <a16:creationId xmlns:a16="http://schemas.microsoft.com/office/drawing/2014/main" id="{06AA8095-CF21-4B52-8ADB-2A1113706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6832" y="2867593"/>
                <a:ext cx="1470025" cy="1487488"/>
                <a:chOff x="392" y="979"/>
                <a:chExt cx="926" cy="937"/>
              </a:xfrm>
            </p:grpSpPr>
            <p:sp>
              <p:nvSpPr>
                <p:cNvPr id="548" name="Freeform 4">
                  <a:extLst>
                    <a:ext uri="{FF2B5EF4-FFF2-40B4-BE49-F238E27FC236}">
                      <a16:creationId xmlns:a16="http://schemas.microsoft.com/office/drawing/2014/main" id="{96D94091-B249-4C34-8ACB-5BB32FBE3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" y="979"/>
                  <a:ext cx="926" cy="937"/>
                </a:xfrm>
                <a:custGeom>
                  <a:avLst/>
                  <a:gdLst>
                    <a:gd name="T0" fmla="*/ 2180 w 370"/>
                    <a:gd name="T1" fmla="*/ 1524 h 351"/>
                    <a:gd name="T2" fmla="*/ 1051 w 370"/>
                    <a:gd name="T3" fmla="*/ 0 h 351"/>
                    <a:gd name="T4" fmla="*/ 20 w 370"/>
                    <a:gd name="T5" fmla="*/ 1284 h 351"/>
                    <a:gd name="T6" fmla="*/ 1071 w 370"/>
                    <a:gd name="T7" fmla="*/ 2480 h 351"/>
                    <a:gd name="T8" fmla="*/ 2180 w 370"/>
                    <a:gd name="T9" fmla="*/ 1524 h 3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0" h="351">
                      <a:moveTo>
                        <a:pt x="348" y="214"/>
                      </a:moveTo>
                      <a:cubicBezTo>
                        <a:pt x="370" y="109"/>
                        <a:pt x="297" y="0"/>
                        <a:pt x="168" y="0"/>
                      </a:cubicBezTo>
                      <a:cubicBezTo>
                        <a:pt x="40" y="0"/>
                        <a:pt x="6" y="119"/>
                        <a:pt x="3" y="180"/>
                      </a:cubicBezTo>
                      <a:cubicBezTo>
                        <a:pt x="0" y="241"/>
                        <a:pt x="43" y="346"/>
                        <a:pt x="171" y="348"/>
                      </a:cubicBezTo>
                      <a:cubicBezTo>
                        <a:pt x="300" y="351"/>
                        <a:pt x="335" y="275"/>
                        <a:pt x="348" y="214"/>
                      </a:cubicBezTo>
                      <a:close/>
                    </a:path>
                  </a:pathLst>
                </a:custGeom>
                <a:solidFill>
                  <a:srgbClr val="FDD3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5">
                  <a:extLst>
                    <a:ext uri="{FF2B5EF4-FFF2-40B4-BE49-F238E27FC236}">
                      <a16:creationId xmlns:a16="http://schemas.microsoft.com/office/drawing/2014/main" id="{83D9502E-E8CC-4475-9549-1DA7A761F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" y="1011"/>
                  <a:ext cx="668" cy="814"/>
                </a:xfrm>
                <a:custGeom>
                  <a:avLst/>
                  <a:gdLst>
                    <a:gd name="T0" fmla="*/ 175 w 267"/>
                    <a:gd name="T1" fmla="*/ 1652 h 305"/>
                    <a:gd name="T2" fmla="*/ 150 w 267"/>
                    <a:gd name="T3" fmla="*/ 1174 h 305"/>
                    <a:gd name="T4" fmla="*/ 563 w 267"/>
                    <a:gd name="T5" fmla="*/ 328 h 305"/>
                    <a:gd name="T6" fmla="*/ 1151 w 267"/>
                    <a:gd name="T7" fmla="*/ 141 h 305"/>
                    <a:gd name="T8" fmla="*/ 1671 w 267"/>
                    <a:gd name="T9" fmla="*/ 278 h 305"/>
                    <a:gd name="T10" fmla="*/ 971 w 267"/>
                    <a:gd name="T11" fmla="*/ 0 h 305"/>
                    <a:gd name="T12" fmla="*/ 13 w 267"/>
                    <a:gd name="T13" fmla="*/ 1190 h 305"/>
                    <a:gd name="T14" fmla="*/ 520 w 267"/>
                    <a:gd name="T15" fmla="*/ 2172 h 305"/>
                    <a:gd name="T16" fmla="*/ 175 w 267"/>
                    <a:gd name="T17" fmla="*/ 1652 h 3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7" h="305">
                      <a:moveTo>
                        <a:pt x="28" y="232"/>
                      </a:moveTo>
                      <a:cubicBezTo>
                        <a:pt x="24" y="216"/>
                        <a:pt x="24" y="178"/>
                        <a:pt x="24" y="165"/>
                      </a:cubicBezTo>
                      <a:cubicBezTo>
                        <a:pt x="26" y="127"/>
                        <a:pt x="45" y="83"/>
                        <a:pt x="90" y="46"/>
                      </a:cubicBezTo>
                      <a:cubicBezTo>
                        <a:pt x="112" y="28"/>
                        <a:pt x="145" y="20"/>
                        <a:pt x="184" y="20"/>
                      </a:cubicBezTo>
                      <a:cubicBezTo>
                        <a:pt x="216" y="20"/>
                        <a:pt x="243" y="27"/>
                        <a:pt x="267" y="39"/>
                      </a:cubicBezTo>
                      <a:cubicBezTo>
                        <a:pt x="238" y="15"/>
                        <a:pt x="200" y="0"/>
                        <a:pt x="155" y="0"/>
                      </a:cubicBezTo>
                      <a:cubicBezTo>
                        <a:pt x="36" y="0"/>
                        <a:pt x="5" y="111"/>
                        <a:pt x="2" y="167"/>
                      </a:cubicBezTo>
                      <a:cubicBezTo>
                        <a:pt x="0" y="210"/>
                        <a:pt x="22" y="275"/>
                        <a:pt x="83" y="305"/>
                      </a:cubicBezTo>
                      <a:cubicBezTo>
                        <a:pt x="59" y="284"/>
                        <a:pt x="35" y="258"/>
                        <a:pt x="28" y="232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6">
                  <a:extLst>
                    <a:ext uri="{FF2B5EF4-FFF2-40B4-BE49-F238E27FC236}">
                      <a16:creationId xmlns:a16="http://schemas.microsoft.com/office/drawing/2014/main" id="{CA97D1BB-B65B-4657-854D-DFF2C2E5B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" y="1174"/>
                  <a:ext cx="605" cy="713"/>
                </a:xfrm>
                <a:custGeom>
                  <a:avLst/>
                  <a:gdLst>
                    <a:gd name="T0" fmla="*/ 1238 w 242"/>
                    <a:gd name="T1" fmla="*/ 0 h 267"/>
                    <a:gd name="T2" fmla="*/ 1283 w 242"/>
                    <a:gd name="T3" fmla="*/ 849 h 267"/>
                    <a:gd name="T4" fmla="*/ 420 w 242"/>
                    <a:gd name="T5" fmla="*/ 1789 h 267"/>
                    <a:gd name="T6" fmla="*/ 0 w 242"/>
                    <a:gd name="T7" fmla="*/ 1797 h 267"/>
                    <a:gd name="T8" fmla="*/ 413 w 242"/>
                    <a:gd name="T9" fmla="*/ 1891 h 267"/>
                    <a:gd name="T10" fmla="*/ 1445 w 242"/>
                    <a:gd name="T11" fmla="*/ 991 h 267"/>
                    <a:gd name="T12" fmla="*/ 1238 w 242"/>
                    <a:gd name="T13" fmla="*/ 0 h 2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2" h="267">
                      <a:moveTo>
                        <a:pt x="198" y="0"/>
                      </a:moveTo>
                      <a:cubicBezTo>
                        <a:pt x="211" y="49"/>
                        <a:pt x="217" y="62"/>
                        <a:pt x="205" y="119"/>
                      </a:cubicBezTo>
                      <a:cubicBezTo>
                        <a:pt x="193" y="176"/>
                        <a:pt x="188" y="253"/>
                        <a:pt x="67" y="251"/>
                      </a:cubicBezTo>
                      <a:cubicBezTo>
                        <a:pt x="32" y="250"/>
                        <a:pt x="27" y="255"/>
                        <a:pt x="0" y="252"/>
                      </a:cubicBezTo>
                      <a:cubicBezTo>
                        <a:pt x="19" y="260"/>
                        <a:pt x="41" y="265"/>
                        <a:pt x="66" y="265"/>
                      </a:cubicBezTo>
                      <a:cubicBezTo>
                        <a:pt x="187" y="267"/>
                        <a:pt x="219" y="197"/>
                        <a:pt x="231" y="139"/>
                      </a:cubicBezTo>
                      <a:cubicBezTo>
                        <a:pt x="242" y="89"/>
                        <a:pt x="229" y="38"/>
                        <a:pt x="198" y="0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7">
                  <a:extLst>
                    <a:ext uri="{FF2B5EF4-FFF2-40B4-BE49-F238E27FC236}">
                      <a16:creationId xmlns:a16="http://schemas.microsoft.com/office/drawing/2014/main" id="{E9BB2BFC-B48D-4885-BCCD-BD1399B31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" y="1273"/>
                  <a:ext cx="368" cy="579"/>
                </a:xfrm>
                <a:custGeom>
                  <a:avLst/>
                  <a:gdLst>
                    <a:gd name="T0" fmla="*/ 771 w 147"/>
                    <a:gd name="T1" fmla="*/ 0 h 217"/>
                    <a:gd name="T2" fmla="*/ 701 w 147"/>
                    <a:gd name="T3" fmla="*/ 427 h 217"/>
                    <a:gd name="T4" fmla="*/ 588 w 147"/>
                    <a:gd name="T5" fmla="*/ 691 h 217"/>
                    <a:gd name="T6" fmla="*/ 513 w 147"/>
                    <a:gd name="T7" fmla="*/ 961 h 217"/>
                    <a:gd name="T8" fmla="*/ 0 w 147"/>
                    <a:gd name="T9" fmla="*/ 1545 h 217"/>
                    <a:gd name="T10" fmla="*/ 270 w 147"/>
                    <a:gd name="T11" fmla="*/ 1524 h 217"/>
                    <a:gd name="T12" fmla="*/ 613 w 147"/>
                    <a:gd name="T13" fmla="*/ 1267 h 217"/>
                    <a:gd name="T14" fmla="*/ 821 w 147"/>
                    <a:gd name="T15" fmla="*/ 854 h 217"/>
                    <a:gd name="T16" fmla="*/ 909 w 147"/>
                    <a:gd name="T17" fmla="*/ 299 h 2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7" h="217">
                      <a:moveTo>
                        <a:pt x="123" y="0"/>
                      </a:moveTo>
                      <a:cubicBezTo>
                        <a:pt x="127" y="22"/>
                        <a:pt x="122" y="40"/>
                        <a:pt x="112" y="60"/>
                      </a:cubicBezTo>
                      <a:cubicBezTo>
                        <a:pt x="106" y="72"/>
                        <a:pt x="99" y="84"/>
                        <a:pt x="94" y="97"/>
                      </a:cubicBezTo>
                      <a:cubicBezTo>
                        <a:pt x="90" y="109"/>
                        <a:pt x="87" y="122"/>
                        <a:pt x="82" y="135"/>
                      </a:cubicBezTo>
                      <a:cubicBezTo>
                        <a:pt x="67" y="173"/>
                        <a:pt x="42" y="207"/>
                        <a:pt x="0" y="217"/>
                      </a:cubicBezTo>
                      <a:cubicBezTo>
                        <a:pt x="14" y="217"/>
                        <a:pt x="29" y="217"/>
                        <a:pt x="43" y="214"/>
                      </a:cubicBezTo>
                      <a:cubicBezTo>
                        <a:pt x="67" y="209"/>
                        <a:pt x="81" y="194"/>
                        <a:pt x="98" y="178"/>
                      </a:cubicBezTo>
                      <a:cubicBezTo>
                        <a:pt x="119" y="160"/>
                        <a:pt x="125" y="147"/>
                        <a:pt x="131" y="120"/>
                      </a:cubicBezTo>
                      <a:cubicBezTo>
                        <a:pt x="138" y="94"/>
                        <a:pt x="147" y="69"/>
                        <a:pt x="145" y="42"/>
                      </a:cubicBezTo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8">
                  <a:extLst>
                    <a:ext uri="{FF2B5EF4-FFF2-40B4-BE49-F238E27FC236}">
                      <a16:creationId xmlns:a16="http://schemas.microsoft.com/office/drawing/2014/main" id="{7725FAA2-8B65-4391-A01B-E2D86F71F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" y="1259"/>
                  <a:ext cx="440" cy="446"/>
                </a:xfrm>
                <a:custGeom>
                  <a:avLst/>
                  <a:gdLst>
                    <a:gd name="T0" fmla="*/ 1038 w 176"/>
                    <a:gd name="T1" fmla="*/ 777 h 167"/>
                    <a:gd name="T2" fmla="*/ 483 w 176"/>
                    <a:gd name="T3" fmla="*/ 56 h 167"/>
                    <a:gd name="T4" fmla="*/ 33 w 176"/>
                    <a:gd name="T5" fmla="*/ 614 h 167"/>
                    <a:gd name="T6" fmla="*/ 513 w 176"/>
                    <a:gd name="T7" fmla="*/ 1183 h 167"/>
                    <a:gd name="T8" fmla="*/ 1038 w 176"/>
                    <a:gd name="T9" fmla="*/ 777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6" h="167">
                      <a:moveTo>
                        <a:pt x="166" y="109"/>
                      </a:moveTo>
                      <a:cubicBezTo>
                        <a:pt x="176" y="59"/>
                        <a:pt x="137" y="0"/>
                        <a:pt x="77" y="8"/>
                      </a:cubicBezTo>
                      <a:cubicBezTo>
                        <a:pt x="18" y="16"/>
                        <a:pt x="9" y="53"/>
                        <a:pt x="5" y="86"/>
                      </a:cubicBezTo>
                      <a:cubicBezTo>
                        <a:pt x="0" y="119"/>
                        <a:pt x="20" y="165"/>
                        <a:pt x="82" y="166"/>
                      </a:cubicBezTo>
                      <a:cubicBezTo>
                        <a:pt x="144" y="167"/>
                        <a:pt x="160" y="137"/>
                        <a:pt x="166" y="109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9">
                  <a:extLst>
                    <a:ext uri="{FF2B5EF4-FFF2-40B4-BE49-F238E27FC236}">
                      <a16:creationId xmlns:a16="http://schemas.microsoft.com/office/drawing/2014/main" id="{ED640758-6DC8-4FBE-85E9-3F60D65C7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" y="1406"/>
                  <a:ext cx="208" cy="270"/>
                </a:xfrm>
                <a:custGeom>
                  <a:avLst/>
                  <a:gdLst>
                    <a:gd name="T0" fmla="*/ 0 w 83"/>
                    <a:gd name="T1" fmla="*/ 708 h 101"/>
                    <a:gd name="T2" fmla="*/ 388 w 83"/>
                    <a:gd name="T3" fmla="*/ 601 h 101"/>
                    <a:gd name="T4" fmla="*/ 413 w 83"/>
                    <a:gd name="T5" fmla="*/ 0 h 10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3" h="101">
                      <a:moveTo>
                        <a:pt x="0" y="99"/>
                      </a:moveTo>
                      <a:cubicBezTo>
                        <a:pt x="20" y="101"/>
                        <a:pt x="48" y="99"/>
                        <a:pt x="62" y="84"/>
                      </a:cubicBezTo>
                      <a:cubicBezTo>
                        <a:pt x="83" y="63"/>
                        <a:pt x="82" y="23"/>
                        <a:pt x="66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10">
                  <a:extLst>
                    <a:ext uri="{FF2B5EF4-FFF2-40B4-BE49-F238E27FC236}">
                      <a16:creationId xmlns:a16="http://schemas.microsoft.com/office/drawing/2014/main" id="{127E90AA-9CCD-49F0-A367-F5900DE9E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" y="1222"/>
                  <a:ext cx="440" cy="446"/>
                </a:xfrm>
                <a:custGeom>
                  <a:avLst/>
                  <a:gdLst>
                    <a:gd name="T0" fmla="*/ 1038 w 176"/>
                    <a:gd name="T1" fmla="*/ 777 h 167"/>
                    <a:gd name="T2" fmla="*/ 483 w 176"/>
                    <a:gd name="T3" fmla="*/ 56 h 167"/>
                    <a:gd name="T4" fmla="*/ 33 w 176"/>
                    <a:gd name="T5" fmla="*/ 614 h 167"/>
                    <a:gd name="T6" fmla="*/ 513 w 176"/>
                    <a:gd name="T7" fmla="*/ 1183 h 167"/>
                    <a:gd name="T8" fmla="*/ 1038 w 176"/>
                    <a:gd name="T9" fmla="*/ 777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6" h="167">
                      <a:moveTo>
                        <a:pt x="166" y="109"/>
                      </a:moveTo>
                      <a:cubicBezTo>
                        <a:pt x="176" y="59"/>
                        <a:pt x="137" y="0"/>
                        <a:pt x="77" y="8"/>
                      </a:cubicBezTo>
                      <a:cubicBezTo>
                        <a:pt x="18" y="16"/>
                        <a:pt x="9" y="53"/>
                        <a:pt x="5" y="86"/>
                      </a:cubicBezTo>
                      <a:cubicBezTo>
                        <a:pt x="0" y="119"/>
                        <a:pt x="20" y="165"/>
                        <a:pt x="82" y="166"/>
                      </a:cubicBezTo>
                      <a:cubicBezTo>
                        <a:pt x="144" y="167"/>
                        <a:pt x="160" y="137"/>
                        <a:pt x="166" y="109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Freeform 11">
                  <a:extLst>
                    <a:ext uri="{FF2B5EF4-FFF2-40B4-BE49-F238E27FC236}">
                      <a16:creationId xmlns:a16="http://schemas.microsoft.com/office/drawing/2014/main" id="{B20BB939-DB98-4D27-89C0-E129A1472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" y="1275"/>
                  <a:ext cx="332" cy="371"/>
                </a:xfrm>
                <a:custGeom>
                  <a:avLst/>
                  <a:gdLst>
                    <a:gd name="T0" fmla="*/ 492 w 133"/>
                    <a:gd name="T1" fmla="*/ 0 h 139"/>
                    <a:gd name="T2" fmla="*/ 654 w 133"/>
                    <a:gd name="T3" fmla="*/ 528 h 139"/>
                    <a:gd name="T4" fmla="*/ 504 w 133"/>
                    <a:gd name="T5" fmla="*/ 734 h 139"/>
                    <a:gd name="T6" fmla="*/ 187 w 133"/>
                    <a:gd name="T7" fmla="*/ 897 h 139"/>
                    <a:gd name="T8" fmla="*/ 0 w 133"/>
                    <a:gd name="T9" fmla="*/ 854 h 139"/>
                    <a:gd name="T10" fmla="*/ 312 w 133"/>
                    <a:gd name="T11" fmla="*/ 982 h 139"/>
                    <a:gd name="T12" fmla="*/ 779 w 133"/>
                    <a:gd name="T13" fmla="*/ 619 h 139"/>
                    <a:gd name="T14" fmla="*/ 492 w 133"/>
                    <a:gd name="T15" fmla="*/ 0 h 1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3" h="139">
                      <a:moveTo>
                        <a:pt x="79" y="0"/>
                      </a:moveTo>
                      <a:cubicBezTo>
                        <a:pt x="100" y="18"/>
                        <a:pt x="110" y="48"/>
                        <a:pt x="105" y="74"/>
                      </a:cubicBezTo>
                      <a:cubicBezTo>
                        <a:pt x="102" y="87"/>
                        <a:pt x="92" y="94"/>
                        <a:pt x="81" y="103"/>
                      </a:cubicBezTo>
                      <a:cubicBezTo>
                        <a:pt x="70" y="113"/>
                        <a:pt x="57" y="126"/>
                        <a:pt x="30" y="126"/>
                      </a:cubicBezTo>
                      <a:cubicBezTo>
                        <a:pt x="18" y="125"/>
                        <a:pt x="9" y="124"/>
                        <a:pt x="0" y="120"/>
                      </a:cubicBezTo>
                      <a:cubicBezTo>
                        <a:pt x="11" y="131"/>
                        <a:pt x="28" y="138"/>
                        <a:pt x="50" y="138"/>
                      </a:cubicBezTo>
                      <a:cubicBezTo>
                        <a:pt x="106" y="139"/>
                        <a:pt x="120" y="112"/>
                        <a:pt x="125" y="87"/>
                      </a:cubicBezTo>
                      <a:cubicBezTo>
                        <a:pt x="133" y="53"/>
                        <a:pt x="113" y="13"/>
                        <a:pt x="79" y="0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12">
                  <a:extLst>
                    <a:ext uri="{FF2B5EF4-FFF2-40B4-BE49-F238E27FC236}">
                      <a16:creationId xmlns:a16="http://schemas.microsoft.com/office/drawing/2014/main" id="{FB50435A-A58F-4263-8386-91EDC55D3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" y="1339"/>
                  <a:ext cx="217" cy="307"/>
                </a:xfrm>
                <a:custGeom>
                  <a:avLst/>
                  <a:gdLst>
                    <a:gd name="T0" fmla="*/ 0 w 87"/>
                    <a:gd name="T1" fmla="*/ 812 h 115"/>
                    <a:gd name="T2" fmla="*/ 466 w 87"/>
                    <a:gd name="T3" fmla="*/ 448 h 115"/>
                    <a:gd name="T4" fmla="*/ 379 w 87"/>
                    <a:gd name="T5" fmla="*/ 0 h 115"/>
                    <a:gd name="T6" fmla="*/ 0 w 87"/>
                    <a:gd name="T7" fmla="*/ 812 h 1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115">
                      <a:moveTo>
                        <a:pt x="0" y="114"/>
                      </a:moveTo>
                      <a:cubicBezTo>
                        <a:pt x="56" y="115"/>
                        <a:pt x="70" y="88"/>
                        <a:pt x="75" y="63"/>
                      </a:cubicBezTo>
                      <a:cubicBezTo>
                        <a:pt x="80" y="41"/>
                        <a:pt x="74" y="18"/>
                        <a:pt x="61" y="0"/>
                      </a:cubicBezTo>
                      <a:cubicBezTo>
                        <a:pt x="70" y="19"/>
                        <a:pt x="87" y="108"/>
                        <a:pt x="0" y="114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13">
                  <a:extLst>
                    <a:ext uri="{FF2B5EF4-FFF2-40B4-BE49-F238E27FC236}">
                      <a16:creationId xmlns:a16="http://schemas.microsoft.com/office/drawing/2014/main" id="{CB12C8F2-F8FC-449B-B84E-A4B423C13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" y="1011"/>
                  <a:ext cx="383" cy="446"/>
                </a:xfrm>
                <a:custGeom>
                  <a:avLst/>
                  <a:gdLst>
                    <a:gd name="T0" fmla="*/ 0 w 153"/>
                    <a:gd name="T1" fmla="*/ 1191 h 167"/>
                    <a:gd name="T2" fmla="*/ 959 w 153"/>
                    <a:gd name="T3" fmla="*/ 0 h 167"/>
                    <a:gd name="T4" fmla="*/ 338 w 153"/>
                    <a:gd name="T5" fmla="*/ 414 h 167"/>
                    <a:gd name="T6" fmla="*/ 0 w 153"/>
                    <a:gd name="T7" fmla="*/ 1191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3" h="167">
                      <a:moveTo>
                        <a:pt x="0" y="167"/>
                      </a:moveTo>
                      <a:cubicBezTo>
                        <a:pt x="3" y="111"/>
                        <a:pt x="34" y="0"/>
                        <a:pt x="153" y="0"/>
                      </a:cubicBezTo>
                      <a:cubicBezTo>
                        <a:pt x="131" y="4"/>
                        <a:pt x="77" y="23"/>
                        <a:pt x="54" y="58"/>
                      </a:cubicBezTo>
                      <a:cubicBezTo>
                        <a:pt x="30" y="93"/>
                        <a:pt x="3" y="114"/>
                        <a:pt x="0" y="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14">
                  <a:extLst>
                    <a:ext uri="{FF2B5EF4-FFF2-40B4-BE49-F238E27FC236}">
                      <a16:creationId xmlns:a16="http://schemas.microsoft.com/office/drawing/2014/main" id="{0C5ACF0D-D6D6-48A9-8C86-8BB75007D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5" y="1545"/>
                  <a:ext cx="413" cy="342"/>
                </a:xfrm>
                <a:custGeom>
                  <a:avLst/>
                  <a:gdLst>
                    <a:gd name="T0" fmla="*/ 0 w 165"/>
                    <a:gd name="T1" fmla="*/ 900 h 128"/>
                    <a:gd name="T2" fmla="*/ 1034 w 165"/>
                    <a:gd name="T3" fmla="*/ 0 h 128"/>
                    <a:gd name="T4" fmla="*/ 0 w 165"/>
                    <a:gd name="T5" fmla="*/ 900 h 1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5" h="128">
                      <a:moveTo>
                        <a:pt x="0" y="126"/>
                      </a:moveTo>
                      <a:cubicBezTo>
                        <a:pt x="121" y="128"/>
                        <a:pt x="153" y="58"/>
                        <a:pt x="165" y="0"/>
                      </a:cubicBezTo>
                      <a:cubicBezTo>
                        <a:pt x="145" y="45"/>
                        <a:pt x="91" y="127"/>
                        <a:pt x="0" y="126"/>
                      </a:cubicBezTo>
                      <a:close/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15">
                  <a:extLst>
                    <a:ext uri="{FF2B5EF4-FFF2-40B4-BE49-F238E27FC236}">
                      <a16:creationId xmlns:a16="http://schemas.microsoft.com/office/drawing/2014/main" id="{A3130704-254C-4C82-B92C-8CBA628D6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" y="1262"/>
                  <a:ext cx="255" cy="318"/>
                </a:xfrm>
                <a:custGeom>
                  <a:avLst/>
                  <a:gdLst>
                    <a:gd name="T0" fmla="*/ 100 w 102"/>
                    <a:gd name="T1" fmla="*/ 508 h 119"/>
                    <a:gd name="T2" fmla="*/ 275 w 102"/>
                    <a:gd name="T3" fmla="*/ 214 h 119"/>
                    <a:gd name="T4" fmla="*/ 495 w 102"/>
                    <a:gd name="T5" fmla="*/ 35 h 119"/>
                    <a:gd name="T6" fmla="*/ 588 w 102"/>
                    <a:gd name="T7" fmla="*/ 21 h 119"/>
                    <a:gd name="T8" fmla="*/ 413 w 102"/>
                    <a:gd name="T9" fmla="*/ 8 h 119"/>
                    <a:gd name="T10" fmla="*/ 13 w 102"/>
                    <a:gd name="T11" fmla="*/ 508 h 119"/>
                    <a:gd name="T12" fmla="*/ 95 w 102"/>
                    <a:gd name="T13" fmla="*/ 850 h 119"/>
                    <a:gd name="T14" fmla="*/ 100 w 102"/>
                    <a:gd name="T15" fmla="*/ 508 h 1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2" h="119">
                      <a:moveTo>
                        <a:pt x="16" y="71"/>
                      </a:moveTo>
                      <a:cubicBezTo>
                        <a:pt x="19" y="53"/>
                        <a:pt x="30" y="43"/>
                        <a:pt x="44" y="30"/>
                      </a:cubicBezTo>
                      <a:cubicBezTo>
                        <a:pt x="53" y="22"/>
                        <a:pt x="58" y="8"/>
                        <a:pt x="79" y="5"/>
                      </a:cubicBezTo>
                      <a:cubicBezTo>
                        <a:pt x="90" y="4"/>
                        <a:pt x="102" y="5"/>
                        <a:pt x="94" y="3"/>
                      </a:cubicBezTo>
                      <a:cubicBezTo>
                        <a:pt x="85" y="0"/>
                        <a:pt x="76" y="0"/>
                        <a:pt x="66" y="1"/>
                      </a:cubicBezTo>
                      <a:cubicBezTo>
                        <a:pt x="13" y="8"/>
                        <a:pt x="6" y="41"/>
                        <a:pt x="2" y="71"/>
                      </a:cubicBezTo>
                      <a:cubicBezTo>
                        <a:pt x="0" y="86"/>
                        <a:pt x="3" y="105"/>
                        <a:pt x="15" y="119"/>
                      </a:cubicBezTo>
                      <a:cubicBezTo>
                        <a:pt x="8" y="99"/>
                        <a:pt x="14" y="90"/>
                        <a:pt x="16" y="71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16">
                  <a:extLst>
                    <a:ext uri="{FF2B5EF4-FFF2-40B4-BE49-F238E27FC236}">
                      <a16:creationId xmlns:a16="http://schemas.microsoft.com/office/drawing/2014/main" id="{5D843838-FF22-47B8-A4A0-52DF523CC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" y="979"/>
                  <a:ext cx="926" cy="937"/>
                </a:xfrm>
                <a:custGeom>
                  <a:avLst/>
                  <a:gdLst>
                    <a:gd name="T0" fmla="*/ 2180 w 370"/>
                    <a:gd name="T1" fmla="*/ 1524 h 351"/>
                    <a:gd name="T2" fmla="*/ 1051 w 370"/>
                    <a:gd name="T3" fmla="*/ 0 h 351"/>
                    <a:gd name="T4" fmla="*/ 20 w 370"/>
                    <a:gd name="T5" fmla="*/ 1284 h 351"/>
                    <a:gd name="T6" fmla="*/ 1071 w 370"/>
                    <a:gd name="T7" fmla="*/ 2480 h 351"/>
                    <a:gd name="T8" fmla="*/ 2180 w 370"/>
                    <a:gd name="T9" fmla="*/ 1524 h 3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0" h="351">
                      <a:moveTo>
                        <a:pt x="348" y="214"/>
                      </a:moveTo>
                      <a:cubicBezTo>
                        <a:pt x="370" y="109"/>
                        <a:pt x="297" y="0"/>
                        <a:pt x="168" y="0"/>
                      </a:cubicBezTo>
                      <a:cubicBezTo>
                        <a:pt x="40" y="0"/>
                        <a:pt x="6" y="119"/>
                        <a:pt x="3" y="180"/>
                      </a:cubicBezTo>
                      <a:cubicBezTo>
                        <a:pt x="0" y="241"/>
                        <a:pt x="43" y="346"/>
                        <a:pt x="171" y="348"/>
                      </a:cubicBezTo>
                      <a:cubicBezTo>
                        <a:pt x="300" y="351"/>
                        <a:pt x="335" y="275"/>
                        <a:pt x="348" y="214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17">
                  <a:extLst>
                    <a:ext uri="{FF2B5EF4-FFF2-40B4-BE49-F238E27FC236}">
                      <a16:creationId xmlns:a16="http://schemas.microsoft.com/office/drawing/2014/main" id="{4E4B0E39-7673-4C40-9E35-DC2E5F2BE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0" y="1222"/>
                  <a:ext cx="440" cy="446"/>
                </a:xfrm>
                <a:custGeom>
                  <a:avLst/>
                  <a:gdLst>
                    <a:gd name="T0" fmla="*/ 1038 w 176"/>
                    <a:gd name="T1" fmla="*/ 777 h 167"/>
                    <a:gd name="T2" fmla="*/ 483 w 176"/>
                    <a:gd name="T3" fmla="*/ 56 h 167"/>
                    <a:gd name="T4" fmla="*/ 33 w 176"/>
                    <a:gd name="T5" fmla="*/ 614 h 167"/>
                    <a:gd name="T6" fmla="*/ 513 w 176"/>
                    <a:gd name="T7" fmla="*/ 1183 h 167"/>
                    <a:gd name="T8" fmla="*/ 1038 w 176"/>
                    <a:gd name="T9" fmla="*/ 777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6" h="167">
                      <a:moveTo>
                        <a:pt x="166" y="109"/>
                      </a:moveTo>
                      <a:cubicBezTo>
                        <a:pt x="176" y="59"/>
                        <a:pt x="137" y="0"/>
                        <a:pt x="77" y="8"/>
                      </a:cubicBezTo>
                      <a:cubicBezTo>
                        <a:pt x="18" y="16"/>
                        <a:pt x="9" y="53"/>
                        <a:pt x="5" y="86"/>
                      </a:cubicBezTo>
                      <a:cubicBezTo>
                        <a:pt x="0" y="119"/>
                        <a:pt x="20" y="165"/>
                        <a:pt x="82" y="166"/>
                      </a:cubicBezTo>
                      <a:cubicBezTo>
                        <a:pt x="144" y="167"/>
                        <a:pt x="160" y="137"/>
                        <a:pt x="166" y="109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Oval 18">
                  <a:extLst>
                    <a:ext uri="{FF2B5EF4-FFF2-40B4-BE49-F238E27FC236}">
                      <a16:creationId xmlns:a16="http://schemas.microsoft.com/office/drawing/2014/main" id="{3EAD5055-2239-498F-A8F7-09437BA7B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5" y="1283"/>
                  <a:ext cx="65" cy="7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63" name="Oval 19">
                  <a:extLst>
                    <a:ext uri="{FF2B5EF4-FFF2-40B4-BE49-F238E27FC236}">
                      <a16:creationId xmlns:a16="http://schemas.microsoft.com/office/drawing/2014/main" id="{124A42B5-66DD-428E-B64B-8D0D1CB0C8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" y="1249"/>
                  <a:ext cx="40" cy="4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64" name="Oval 20">
                  <a:extLst>
                    <a:ext uri="{FF2B5EF4-FFF2-40B4-BE49-F238E27FC236}">
                      <a16:creationId xmlns:a16="http://schemas.microsoft.com/office/drawing/2014/main" id="{5F611C4A-9C21-47AC-8995-4C0AD72E0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1363"/>
                  <a:ext cx="32" cy="3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565" name="Group 21">
                <a:extLst>
                  <a:ext uri="{FF2B5EF4-FFF2-40B4-BE49-F238E27FC236}">
                    <a16:creationId xmlns:a16="http://schemas.microsoft.com/office/drawing/2014/main" id="{2DA59625-CDFC-4FCF-ABD9-EB2FBD8453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8993" y="3012502"/>
                <a:ext cx="1579563" cy="1717675"/>
                <a:chOff x="1332" y="879"/>
                <a:chExt cx="995" cy="1082"/>
              </a:xfrm>
            </p:grpSpPr>
            <p:sp>
              <p:nvSpPr>
                <p:cNvPr id="566" name="Freeform 22">
                  <a:extLst>
                    <a:ext uri="{FF2B5EF4-FFF2-40B4-BE49-F238E27FC236}">
                      <a16:creationId xmlns:a16="http://schemas.microsoft.com/office/drawing/2014/main" id="{F385BA5C-98AE-4AB4-9360-3D727D977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879"/>
                  <a:ext cx="995" cy="1082"/>
                </a:xfrm>
                <a:custGeom>
                  <a:avLst/>
                  <a:gdLst>
                    <a:gd name="T0" fmla="*/ 1870 w 398"/>
                    <a:gd name="T1" fmla="*/ 469 h 406"/>
                    <a:gd name="T2" fmla="*/ 333 w 398"/>
                    <a:gd name="T3" fmla="*/ 930 h 406"/>
                    <a:gd name="T4" fmla="*/ 750 w 398"/>
                    <a:gd name="T5" fmla="*/ 2585 h 406"/>
                    <a:gd name="T6" fmla="*/ 2145 w 398"/>
                    <a:gd name="T7" fmla="*/ 2308 h 406"/>
                    <a:gd name="T8" fmla="*/ 1870 w 398"/>
                    <a:gd name="T9" fmla="*/ 469 h 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8" h="406">
                      <a:moveTo>
                        <a:pt x="299" y="66"/>
                      </a:moveTo>
                      <a:cubicBezTo>
                        <a:pt x="201" y="0"/>
                        <a:pt x="106" y="52"/>
                        <a:pt x="53" y="131"/>
                      </a:cubicBezTo>
                      <a:cubicBezTo>
                        <a:pt x="0" y="210"/>
                        <a:pt x="43" y="323"/>
                        <a:pt x="120" y="364"/>
                      </a:cubicBezTo>
                      <a:cubicBezTo>
                        <a:pt x="197" y="406"/>
                        <a:pt x="296" y="381"/>
                        <a:pt x="343" y="325"/>
                      </a:cubicBezTo>
                      <a:cubicBezTo>
                        <a:pt x="390" y="270"/>
                        <a:pt x="398" y="132"/>
                        <a:pt x="299" y="66"/>
                      </a:cubicBezTo>
                      <a:close/>
                    </a:path>
                  </a:pathLst>
                </a:custGeom>
                <a:solidFill>
                  <a:srgbClr val="FDD3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Freeform 23">
                  <a:extLst>
                    <a:ext uri="{FF2B5EF4-FFF2-40B4-BE49-F238E27FC236}">
                      <a16:creationId xmlns:a16="http://schemas.microsoft.com/office/drawing/2014/main" id="{4E455585-3501-4BAA-82B0-35B99BF45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9" y="927"/>
                  <a:ext cx="678" cy="920"/>
                </a:xfrm>
                <a:custGeom>
                  <a:avLst/>
                  <a:gdLst>
                    <a:gd name="T0" fmla="*/ 338 w 271"/>
                    <a:gd name="T1" fmla="*/ 1741 h 345"/>
                    <a:gd name="T2" fmla="*/ 500 w 271"/>
                    <a:gd name="T3" fmla="*/ 947 h 345"/>
                    <a:gd name="T4" fmla="*/ 896 w 271"/>
                    <a:gd name="T5" fmla="*/ 435 h 345"/>
                    <a:gd name="T6" fmla="*/ 1696 w 271"/>
                    <a:gd name="T7" fmla="*/ 384 h 345"/>
                    <a:gd name="T8" fmla="*/ 313 w 271"/>
                    <a:gd name="T9" fmla="*/ 840 h 345"/>
                    <a:gd name="T10" fmla="*/ 701 w 271"/>
                    <a:gd name="T11" fmla="*/ 2381 h 345"/>
                    <a:gd name="T12" fmla="*/ 846 w 271"/>
                    <a:gd name="T13" fmla="*/ 2453 h 345"/>
                    <a:gd name="T14" fmla="*/ 338 w 271"/>
                    <a:gd name="T15" fmla="*/ 1741 h 3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1" h="345">
                      <a:moveTo>
                        <a:pt x="54" y="245"/>
                      </a:moveTo>
                      <a:cubicBezTo>
                        <a:pt x="44" y="207"/>
                        <a:pt x="57" y="167"/>
                        <a:pt x="80" y="133"/>
                      </a:cubicBezTo>
                      <a:cubicBezTo>
                        <a:pt x="98" y="107"/>
                        <a:pt x="117" y="77"/>
                        <a:pt x="143" y="61"/>
                      </a:cubicBezTo>
                      <a:cubicBezTo>
                        <a:pt x="180" y="39"/>
                        <a:pt x="226" y="38"/>
                        <a:pt x="271" y="54"/>
                      </a:cubicBezTo>
                      <a:cubicBezTo>
                        <a:pt x="182" y="0"/>
                        <a:pt x="97" y="47"/>
                        <a:pt x="50" y="118"/>
                      </a:cubicBezTo>
                      <a:cubicBezTo>
                        <a:pt x="0" y="191"/>
                        <a:pt x="41" y="296"/>
                        <a:pt x="112" y="335"/>
                      </a:cubicBezTo>
                      <a:cubicBezTo>
                        <a:pt x="120" y="339"/>
                        <a:pt x="127" y="342"/>
                        <a:pt x="135" y="345"/>
                      </a:cubicBezTo>
                      <a:cubicBezTo>
                        <a:pt x="101" y="323"/>
                        <a:pt x="65" y="285"/>
                        <a:pt x="54" y="245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Freeform 24">
                  <a:extLst>
                    <a:ext uri="{FF2B5EF4-FFF2-40B4-BE49-F238E27FC236}">
                      <a16:creationId xmlns:a16="http://schemas.microsoft.com/office/drawing/2014/main" id="{D9E1C4D1-1EE0-47E9-A492-E9BEE2230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7" y="1084"/>
                  <a:ext cx="572" cy="821"/>
                </a:xfrm>
                <a:custGeom>
                  <a:avLst/>
                  <a:gdLst>
                    <a:gd name="T0" fmla="*/ 862 w 229"/>
                    <a:gd name="T1" fmla="*/ 0 h 308"/>
                    <a:gd name="T2" fmla="*/ 942 w 229"/>
                    <a:gd name="T3" fmla="*/ 1626 h 308"/>
                    <a:gd name="T4" fmla="*/ 0 w 229"/>
                    <a:gd name="T5" fmla="*/ 2047 h 308"/>
                    <a:gd name="T6" fmla="*/ 1112 w 229"/>
                    <a:gd name="T7" fmla="*/ 1706 h 308"/>
                    <a:gd name="T8" fmla="*/ 862 w 229"/>
                    <a:gd name="T9" fmla="*/ 0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9" h="308">
                      <a:moveTo>
                        <a:pt x="138" y="0"/>
                      </a:moveTo>
                      <a:cubicBezTo>
                        <a:pt x="160" y="33"/>
                        <a:pt x="194" y="177"/>
                        <a:pt x="151" y="229"/>
                      </a:cubicBezTo>
                      <a:cubicBezTo>
                        <a:pt x="113" y="273"/>
                        <a:pt x="35" y="292"/>
                        <a:pt x="0" y="288"/>
                      </a:cubicBezTo>
                      <a:cubicBezTo>
                        <a:pt x="66" y="308"/>
                        <a:pt x="140" y="285"/>
                        <a:pt x="178" y="240"/>
                      </a:cubicBezTo>
                      <a:cubicBezTo>
                        <a:pt x="221" y="188"/>
                        <a:pt x="229" y="61"/>
                        <a:pt x="138" y="0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25">
                  <a:extLst>
                    <a:ext uri="{FF2B5EF4-FFF2-40B4-BE49-F238E27FC236}">
                      <a16:creationId xmlns:a16="http://schemas.microsoft.com/office/drawing/2014/main" id="{5656520A-0725-45BA-8279-57E8FAC5F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2" y="1359"/>
                  <a:ext cx="322" cy="480"/>
                </a:xfrm>
                <a:custGeom>
                  <a:avLst/>
                  <a:gdLst>
                    <a:gd name="T0" fmla="*/ 642 w 129"/>
                    <a:gd name="T1" fmla="*/ 0 h 180"/>
                    <a:gd name="T2" fmla="*/ 637 w 129"/>
                    <a:gd name="T3" fmla="*/ 299 h 180"/>
                    <a:gd name="T4" fmla="*/ 479 w 129"/>
                    <a:gd name="T5" fmla="*/ 755 h 180"/>
                    <a:gd name="T6" fmla="*/ 262 w 129"/>
                    <a:gd name="T7" fmla="*/ 1067 h 180"/>
                    <a:gd name="T8" fmla="*/ 0 w 129"/>
                    <a:gd name="T9" fmla="*/ 1280 h 180"/>
                    <a:gd name="T10" fmla="*/ 117 w 129"/>
                    <a:gd name="T11" fmla="*/ 1251 h 180"/>
                    <a:gd name="T12" fmla="*/ 437 w 129"/>
                    <a:gd name="T13" fmla="*/ 1101 h 180"/>
                    <a:gd name="T14" fmla="*/ 791 w 129"/>
                    <a:gd name="T15" fmla="*/ 427 h 1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9" h="180">
                      <a:moveTo>
                        <a:pt x="103" y="0"/>
                      </a:moveTo>
                      <a:cubicBezTo>
                        <a:pt x="99" y="13"/>
                        <a:pt x="104" y="28"/>
                        <a:pt x="102" y="42"/>
                      </a:cubicBezTo>
                      <a:cubicBezTo>
                        <a:pt x="99" y="65"/>
                        <a:pt x="88" y="86"/>
                        <a:pt x="77" y="106"/>
                      </a:cubicBezTo>
                      <a:cubicBezTo>
                        <a:pt x="66" y="124"/>
                        <a:pt x="59" y="137"/>
                        <a:pt x="42" y="150"/>
                      </a:cubicBezTo>
                      <a:cubicBezTo>
                        <a:pt x="33" y="157"/>
                        <a:pt x="2" y="170"/>
                        <a:pt x="0" y="180"/>
                      </a:cubicBezTo>
                      <a:cubicBezTo>
                        <a:pt x="6" y="177"/>
                        <a:pt x="13" y="177"/>
                        <a:pt x="19" y="176"/>
                      </a:cubicBezTo>
                      <a:cubicBezTo>
                        <a:pt x="38" y="173"/>
                        <a:pt x="54" y="166"/>
                        <a:pt x="70" y="155"/>
                      </a:cubicBezTo>
                      <a:cubicBezTo>
                        <a:pt x="105" y="132"/>
                        <a:pt x="129" y="104"/>
                        <a:pt x="127" y="60"/>
                      </a:cubicBezTo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Freeform 26">
                  <a:extLst>
                    <a:ext uri="{FF2B5EF4-FFF2-40B4-BE49-F238E27FC236}">
                      <a16:creationId xmlns:a16="http://schemas.microsoft.com/office/drawing/2014/main" id="{0AE43CD2-3A3D-491B-9676-4E427C81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1281"/>
                  <a:ext cx="407" cy="443"/>
                </a:xfrm>
                <a:custGeom>
                  <a:avLst/>
                  <a:gdLst>
                    <a:gd name="T0" fmla="*/ 529 w 163"/>
                    <a:gd name="T1" fmla="*/ 0 h 166"/>
                    <a:gd name="T2" fmla="*/ 0 w 163"/>
                    <a:gd name="T3" fmla="*/ 563 h 166"/>
                    <a:gd name="T4" fmla="*/ 529 w 163"/>
                    <a:gd name="T5" fmla="*/ 1153 h 166"/>
                    <a:gd name="T6" fmla="*/ 991 w 163"/>
                    <a:gd name="T7" fmla="*/ 512 h 166"/>
                    <a:gd name="T8" fmla="*/ 529 w 163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166">
                      <a:moveTo>
                        <a:pt x="85" y="0"/>
                      </a:moveTo>
                      <a:cubicBezTo>
                        <a:pt x="33" y="0"/>
                        <a:pt x="0" y="34"/>
                        <a:pt x="0" y="79"/>
                      </a:cubicBezTo>
                      <a:cubicBezTo>
                        <a:pt x="0" y="124"/>
                        <a:pt x="33" y="166"/>
                        <a:pt x="85" y="162"/>
                      </a:cubicBezTo>
                      <a:cubicBezTo>
                        <a:pt x="137" y="158"/>
                        <a:pt x="163" y="116"/>
                        <a:pt x="159" y="72"/>
                      </a:cubicBezTo>
                      <a:cubicBezTo>
                        <a:pt x="156" y="37"/>
                        <a:pt x="121" y="0"/>
                        <a:pt x="85" y="0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27">
                  <a:extLst>
                    <a:ext uri="{FF2B5EF4-FFF2-40B4-BE49-F238E27FC236}">
                      <a16:creationId xmlns:a16="http://schemas.microsoft.com/office/drawing/2014/main" id="{A862F2C6-E9BE-493B-9457-D5F258C94B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" y="1409"/>
                  <a:ext cx="225" cy="270"/>
                </a:xfrm>
                <a:custGeom>
                  <a:avLst/>
                  <a:gdLst>
                    <a:gd name="T0" fmla="*/ 0 w 90"/>
                    <a:gd name="T1" fmla="*/ 708 h 101"/>
                    <a:gd name="T2" fmla="*/ 400 w 90"/>
                    <a:gd name="T3" fmla="*/ 615 h 101"/>
                    <a:gd name="T4" fmla="*/ 463 w 90"/>
                    <a:gd name="T5" fmla="*/ 0 h 10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0" h="101">
                      <a:moveTo>
                        <a:pt x="0" y="99"/>
                      </a:moveTo>
                      <a:cubicBezTo>
                        <a:pt x="20" y="101"/>
                        <a:pt x="50" y="101"/>
                        <a:pt x="64" y="86"/>
                      </a:cubicBezTo>
                      <a:cubicBezTo>
                        <a:pt x="85" y="65"/>
                        <a:pt x="90" y="23"/>
                        <a:pt x="74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28">
                  <a:extLst>
                    <a:ext uri="{FF2B5EF4-FFF2-40B4-BE49-F238E27FC236}">
                      <a16:creationId xmlns:a16="http://schemas.microsoft.com/office/drawing/2014/main" id="{3D1885FC-DC68-49FD-9F50-FC9EF7E25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244"/>
                  <a:ext cx="407" cy="443"/>
                </a:xfrm>
                <a:custGeom>
                  <a:avLst/>
                  <a:gdLst>
                    <a:gd name="T0" fmla="*/ 529 w 163"/>
                    <a:gd name="T1" fmla="*/ 0 h 166"/>
                    <a:gd name="T2" fmla="*/ 0 w 163"/>
                    <a:gd name="T3" fmla="*/ 563 h 166"/>
                    <a:gd name="T4" fmla="*/ 529 w 163"/>
                    <a:gd name="T5" fmla="*/ 1153 h 166"/>
                    <a:gd name="T6" fmla="*/ 991 w 163"/>
                    <a:gd name="T7" fmla="*/ 512 h 166"/>
                    <a:gd name="T8" fmla="*/ 529 w 163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166">
                      <a:moveTo>
                        <a:pt x="85" y="0"/>
                      </a:moveTo>
                      <a:cubicBezTo>
                        <a:pt x="33" y="0"/>
                        <a:pt x="0" y="34"/>
                        <a:pt x="0" y="79"/>
                      </a:cubicBezTo>
                      <a:cubicBezTo>
                        <a:pt x="0" y="124"/>
                        <a:pt x="33" y="166"/>
                        <a:pt x="85" y="162"/>
                      </a:cubicBezTo>
                      <a:cubicBezTo>
                        <a:pt x="137" y="158"/>
                        <a:pt x="163" y="116"/>
                        <a:pt x="159" y="72"/>
                      </a:cubicBezTo>
                      <a:cubicBezTo>
                        <a:pt x="156" y="37"/>
                        <a:pt x="121" y="0"/>
                        <a:pt x="85" y="0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29">
                  <a:extLst>
                    <a:ext uri="{FF2B5EF4-FFF2-40B4-BE49-F238E27FC236}">
                      <a16:creationId xmlns:a16="http://schemas.microsoft.com/office/drawing/2014/main" id="{159A671C-388C-4139-9C28-314AA90E5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1263"/>
                  <a:ext cx="220" cy="354"/>
                </a:xfrm>
                <a:custGeom>
                  <a:avLst/>
                  <a:gdLst>
                    <a:gd name="T0" fmla="*/ 100 w 88"/>
                    <a:gd name="T1" fmla="*/ 567 h 133"/>
                    <a:gd name="T2" fmla="*/ 263 w 88"/>
                    <a:gd name="T3" fmla="*/ 282 h 133"/>
                    <a:gd name="T4" fmla="*/ 383 w 88"/>
                    <a:gd name="T5" fmla="*/ 85 h 133"/>
                    <a:gd name="T6" fmla="*/ 550 w 88"/>
                    <a:gd name="T7" fmla="*/ 8 h 133"/>
                    <a:gd name="T8" fmla="*/ 483 w 88"/>
                    <a:gd name="T9" fmla="*/ 0 h 133"/>
                    <a:gd name="T10" fmla="*/ 0 w 88"/>
                    <a:gd name="T11" fmla="*/ 511 h 133"/>
                    <a:gd name="T12" fmla="*/ 175 w 88"/>
                    <a:gd name="T13" fmla="*/ 942 h 133"/>
                    <a:gd name="T14" fmla="*/ 100 w 88"/>
                    <a:gd name="T15" fmla="*/ 567 h 1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8" h="133">
                      <a:moveTo>
                        <a:pt x="16" y="80"/>
                      </a:moveTo>
                      <a:cubicBezTo>
                        <a:pt x="16" y="65"/>
                        <a:pt x="33" y="52"/>
                        <a:pt x="42" y="40"/>
                      </a:cubicBezTo>
                      <a:cubicBezTo>
                        <a:pt x="50" y="30"/>
                        <a:pt x="53" y="18"/>
                        <a:pt x="61" y="12"/>
                      </a:cubicBezTo>
                      <a:cubicBezTo>
                        <a:pt x="72" y="5"/>
                        <a:pt x="82" y="1"/>
                        <a:pt x="88" y="1"/>
                      </a:cubicBezTo>
                      <a:cubicBezTo>
                        <a:pt x="84" y="1"/>
                        <a:pt x="81" y="0"/>
                        <a:pt x="77" y="0"/>
                      </a:cubicBezTo>
                      <a:cubicBezTo>
                        <a:pt x="30" y="0"/>
                        <a:pt x="0" y="31"/>
                        <a:pt x="0" y="72"/>
                      </a:cubicBezTo>
                      <a:cubicBezTo>
                        <a:pt x="0" y="96"/>
                        <a:pt x="10" y="119"/>
                        <a:pt x="28" y="133"/>
                      </a:cubicBezTo>
                      <a:cubicBezTo>
                        <a:pt x="10" y="108"/>
                        <a:pt x="16" y="106"/>
                        <a:pt x="16" y="80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30">
                  <a:extLst>
                    <a:ext uri="{FF2B5EF4-FFF2-40B4-BE49-F238E27FC236}">
                      <a16:creationId xmlns:a16="http://schemas.microsoft.com/office/drawing/2014/main" id="{16CA074A-E114-49C6-987D-892348954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1271"/>
                  <a:ext cx="277" cy="381"/>
                </a:xfrm>
                <a:custGeom>
                  <a:avLst/>
                  <a:gdLst>
                    <a:gd name="T0" fmla="*/ 674 w 111"/>
                    <a:gd name="T1" fmla="*/ 448 h 143"/>
                    <a:gd name="T2" fmla="*/ 354 w 111"/>
                    <a:gd name="T3" fmla="*/ 0 h 143"/>
                    <a:gd name="T4" fmla="*/ 542 w 111"/>
                    <a:gd name="T5" fmla="*/ 384 h 143"/>
                    <a:gd name="T6" fmla="*/ 412 w 111"/>
                    <a:gd name="T7" fmla="*/ 682 h 143"/>
                    <a:gd name="T8" fmla="*/ 167 w 111"/>
                    <a:gd name="T9" fmla="*/ 959 h 143"/>
                    <a:gd name="T10" fmla="*/ 0 w 111"/>
                    <a:gd name="T11" fmla="*/ 951 h 143"/>
                    <a:gd name="T12" fmla="*/ 267 w 111"/>
                    <a:gd name="T13" fmla="*/ 1007 h 143"/>
                    <a:gd name="T14" fmla="*/ 674 w 111"/>
                    <a:gd name="T15" fmla="*/ 448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1" h="143">
                      <a:moveTo>
                        <a:pt x="108" y="63"/>
                      </a:moveTo>
                      <a:cubicBezTo>
                        <a:pt x="105" y="37"/>
                        <a:pt x="83" y="7"/>
                        <a:pt x="57" y="0"/>
                      </a:cubicBezTo>
                      <a:cubicBezTo>
                        <a:pt x="76" y="12"/>
                        <a:pt x="85" y="33"/>
                        <a:pt x="87" y="54"/>
                      </a:cubicBezTo>
                      <a:cubicBezTo>
                        <a:pt x="89" y="72"/>
                        <a:pt x="75" y="82"/>
                        <a:pt x="66" y="96"/>
                      </a:cubicBezTo>
                      <a:cubicBezTo>
                        <a:pt x="55" y="112"/>
                        <a:pt x="52" y="133"/>
                        <a:pt x="27" y="135"/>
                      </a:cubicBezTo>
                      <a:cubicBezTo>
                        <a:pt x="18" y="136"/>
                        <a:pt x="8" y="137"/>
                        <a:pt x="0" y="134"/>
                      </a:cubicBezTo>
                      <a:cubicBezTo>
                        <a:pt x="12" y="141"/>
                        <a:pt x="27" y="143"/>
                        <a:pt x="43" y="142"/>
                      </a:cubicBezTo>
                      <a:cubicBezTo>
                        <a:pt x="88" y="138"/>
                        <a:pt x="111" y="102"/>
                        <a:pt x="108" y="63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31">
                  <a:extLst>
                    <a:ext uri="{FF2B5EF4-FFF2-40B4-BE49-F238E27FC236}">
                      <a16:creationId xmlns:a16="http://schemas.microsoft.com/office/drawing/2014/main" id="{8E46AC7E-541E-46C3-8150-772EA1533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4" y="1367"/>
                  <a:ext cx="170" cy="282"/>
                </a:xfrm>
                <a:custGeom>
                  <a:avLst/>
                  <a:gdLst>
                    <a:gd name="T0" fmla="*/ 0 w 68"/>
                    <a:gd name="T1" fmla="*/ 750 h 106"/>
                    <a:gd name="T2" fmla="*/ 408 w 68"/>
                    <a:gd name="T3" fmla="*/ 192 h 106"/>
                    <a:gd name="T4" fmla="*/ 350 w 68"/>
                    <a:gd name="T5" fmla="*/ 0 h 106"/>
                    <a:gd name="T6" fmla="*/ 0 w 68"/>
                    <a:gd name="T7" fmla="*/ 750 h 10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106">
                      <a:moveTo>
                        <a:pt x="0" y="106"/>
                      </a:moveTo>
                      <a:cubicBezTo>
                        <a:pt x="45" y="102"/>
                        <a:pt x="68" y="66"/>
                        <a:pt x="65" y="27"/>
                      </a:cubicBezTo>
                      <a:cubicBezTo>
                        <a:pt x="64" y="18"/>
                        <a:pt x="61" y="9"/>
                        <a:pt x="56" y="0"/>
                      </a:cubicBezTo>
                      <a:cubicBezTo>
                        <a:pt x="61" y="16"/>
                        <a:pt x="60" y="92"/>
                        <a:pt x="0" y="106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32">
                  <a:extLst>
                    <a:ext uri="{FF2B5EF4-FFF2-40B4-BE49-F238E27FC236}">
                      <a16:creationId xmlns:a16="http://schemas.microsoft.com/office/drawing/2014/main" id="{7ADB7BD9-AD89-4EC0-AABD-1D1A9E947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1012"/>
                  <a:ext cx="440" cy="653"/>
                </a:xfrm>
                <a:custGeom>
                  <a:avLst/>
                  <a:gdLst>
                    <a:gd name="T0" fmla="*/ 350 w 176"/>
                    <a:gd name="T1" fmla="*/ 1740 h 245"/>
                    <a:gd name="T2" fmla="*/ 333 w 176"/>
                    <a:gd name="T3" fmla="*/ 610 h 245"/>
                    <a:gd name="T4" fmla="*/ 1100 w 176"/>
                    <a:gd name="T5" fmla="*/ 0 h 245"/>
                    <a:gd name="T6" fmla="*/ 350 w 176"/>
                    <a:gd name="T7" fmla="*/ 1740 h 24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6" h="245">
                      <a:moveTo>
                        <a:pt x="56" y="245"/>
                      </a:moveTo>
                      <a:cubicBezTo>
                        <a:pt x="27" y="197"/>
                        <a:pt x="20" y="135"/>
                        <a:pt x="53" y="86"/>
                      </a:cubicBezTo>
                      <a:cubicBezTo>
                        <a:pt x="82" y="42"/>
                        <a:pt x="126" y="7"/>
                        <a:pt x="176" y="0"/>
                      </a:cubicBezTo>
                      <a:cubicBezTo>
                        <a:pt x="143" y="11"/>
                        <a:pt x="0" y="89"/>
                        <a:pt x="56" y="2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Freeform 33">
                  <a:extLst>
                    <a:ext uri="{FF2B5EF4-FFF2-40B4-BE49-F238E27FC236}">
                      <a16:creationId xmlns:a16="http://schemas.microsoft.com/office/drawing/2014/main" id="{2060BFE6-060B-4296-A25D-CE9047233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4" y="1324"/>
                  <a:ext cx="368" cy="544"/>
                </a:xfrm>
                <a:custGeom>
                  <a:avLst/>
                  <a:gdLst>
                    <a:gd name="T0" fmla="*/ 821 w 147"/>
                    <a:gd name="T1" fmla="*/ 0 h 204"/>
                    <a:gd name="T2" fmla="*/ 671 w 147"/>
                    <a:gd name="T3" fmla="*/ 1067 h 204"/>
                    <a:gd name="T4" fmla="*/ 0 w 147"/>
                    <a:gd name="T5" fmla="*/ 1451 h 204"/>
                    <a:gd name="T6" fmla="*/ 821 w 147"/>
                    <a:gd name="T7" fmla="*/ 0 h 20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7" h="204">
                      <a:moveTo>
                        <a:pt x="131" y="0"/>
                      </a:moveTo>
                      <a:cubicBezTo>
                        <a:pt x="147" y="57"/>
                        <a:pt x="134" y="118"/>
                        <a:pt x="107" y="150"/>
                      </a:cubicBezTo>
                      <a:cubicBezTo>
                        <a:pt x="82" y="179"/>
                        <a:pt x="43" y="199"/>
                        <a:pt x="0" y="204"/>
                      </a:cubicBezTo>
                      <a:cubicBezTo>
                        <a:pt x="53" y="182"/>
                        <a:pt x="144" y="145"/>
                        <a:pt x="131" y="0"/>
                      </a:cubicBezTo>
                      <a:close/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Freeform 34">
                  <a:extLst>
                    <a:ext uri="{FF2B5EF4-FFF2-40B4-BE49-F238E27FC236}">
                      <a16:creationId xmlns:a16="http://schemas.microsoft.com/office/drawing/2014/main" id="{259FDCF8-52A6-458B-BAA6-B44C74362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879"/>
                  <a:ext cx="995" cy="1082"/>
                </a:xfrm>
                <a:custGeom>
                  <a:avLst/>
                  <a:gdLst>
                    <a:gd name="T0" fmla="*/ 1870 w 398"/>
                    <a:gd name="T1" fmla="*/ 469 h 406"/>
                    <a:gd name="T2" fmla="*/ 333 w 398"/>
                    <a:gd name="T3" fmla="*/ 930 h 406"/>
                    <a:gd name="T4" fmla="*/ 750 w 398"/>
                    <a:gd name="T5" fmla="*/ 2585 h 406"/>
                    <a:gd name="T6" fmla="*/ 2145 w 398"/>
                    <a:gd name="T7" fmla="*/ 2308 h 406"/>
                    <a:gd name="T8" fmla="*/ 1870 w 398"/>
                    <a:gd name="T9" fmla="*/ 469 h 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8" h="406">
                      <a:moveTo>
                        <a:pt x="299" y="66"/>
                      </a:moveTo>
                      <a:cubicBezTo>
                        <a:pt x="201" y="0"/>
                        <a:pt x="106" y="52"/>
                        <a:pt x="53" y="131"/>
                      </a:cubicBezTo>
                      <a:cubicBezTo>
                        <a:pt x="0" y="210"/>
                        <a:pt x="43" y="323"/>
                        <a:pt x="120" y="364"/>
                      </a:cubicBezTo>
                      <a:cubicBezTo>
                        <a:pt x="197" y="406"/>
                        <a:pt x="296" y="381"/>
                        <a:pt x="343" y="325"/>
                      </a:cubicBezTo>
                      <a:cubicBezTo>
                        <a:pt x="390" y="270"/>
                        <a:pt x="398" y="132"/>
                        <a:pt x="299" y="6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Freeform 35">
                  <a:extLst>
                    <a:ext uri="{FF2B5EF4-FFF2-40B4-BE49-F238E27FC236}">
                      <a16:creationId xmlns:a16="http://schemas.microsoft.com/office/drawing/2014/main" id="{60588612-41FA-4FFA-9445-7C501A583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244"/>
                  <a:ext cx="407" cy="443"/>
                </a:xfrm>
                <a:custGeom>
                  <a:avLst/>
                  <a:gdLst>
                    <a:gd name="T0" fmla="*/ 529 w 163"/>
                    <a:gd name="T1" fmla="*/ 0 h 166"/>
                    <a:gd name="T2" fmla="*/ 0 w 163"/>
                    <a:gd name="T3" fmla="*/ 563 h 166"/>
                    <a:gd name="T4" fmla="*/ 529 w 163"/>
                    <a:gd name="T5" fmla="*/ 1153 h 166"/>
                    <a:gd name="T6" fmla="*/ 991 w 163"/>
                    <a:gd name="T7" fmla="*/ 512 h 166"/>
                    <a:gd name="T8" fmla="*/ 529 w 163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3" h="166">
                      <a:moveTo>
                        <a:pt x="85" y="0"/>
                      </a:moveTo>
                      <a:cubicBezTo>
                        <a:pt x="33" y="0"/>
                        <a:pt x="0" y="34"/>
                        <a:pt x="0" y="79"/>
                      </a:cubicBezTo>
                      <a:cubicBezTo>
                        <a:pt x="0" y="124"/>
                        <a:pt x="33" y="166"/>
                        <a:pt x="85" y="162"/>
                      </a:cubicBezTo>
                      <a:cubicBezTo>
                        <a:pt x="137" y="158"/>
                        <a:pt x="163" y="116"/>
                        <a:pt x="159" y="72"/>
                      </a:cubicBezTo>
                      <a:cubicBezTo>
                        <a:pt x="156" y="37"/>
                        <a:pt x="121" y="0"/>
                        <a:pt x="85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Oval 36">
                  <a:extLst>
                    <a:ext uri="{FF2B5EF4-FFF2-40B4-BE49-F238E27FC236}">
                      <a16:creationId xmlns:a16="http://schemas.microsoft.com/office/drawing/2014/main" id="{FA940C27-011F-47F6-B63A-24592C18F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2" y="1287"/>
                  <a:ext cx="65" cy="6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81" name="Oval 37">
                  <a:extLst>
                    <a:ext uri="{FF2B5EF4-FFF2-40B4-BE49-F238E27FC236}">
                      <a16:creationId xmlns:a16="http://schemas.microsoft.com/office/drawing/2014/main" id="{BAF5970D-E4A3-4353-8ED6-E8CCF90BA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252"/>
                  <a:ext cx="40" cy="4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82" name="Oval 38">
                  <a:extLst>
                    <a:ext uri="{FF2B5EF4-FFF2-40B4-BE49-F238E27FC236}">
                      <a16:creationId xmlns:a16="http://schemas.microsoft.com/office/drawing/2014/main" id="{2C6A26CA-8F84-4B2F-9330-DC3DCCB82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9" y="1367"/>
                  <a:ext cx="33" cy="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583" name="Group 39">
                <a:extLst>
                  <a:ext uri="{FF2B5EF4-FFF2-40B4-BE49-F238E27FC236}">
                    <a16:creationId xmlns:a16="http://schemas.microsoft.com/office/drawing/2014/main" id="{65C15C2E-5696-4F00-A2CE-BC2F844D8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46" y="3912985"/>
                <a:ext cx="1592262" cy="1658937"/>
                <a:chOff x="2367" y="916"/>
                <a:chExt cx="1003" cy="1045"/>
              </a:xfrm>
            </p:grpSpPr>
            <p:sp>
              <p:nvSpPr>
                <p:cNvPr id="584" name="Freeform 40">
                  <a:extLst>
                    <a:ext uri="{FF2B5EF4-FFF2-40B4-BE49-F238E27FC236}">
                      <a16:creationId xmlns:a16="http://schemas.microsoft.com/office/drawing/2014/main" id="{33DF32A2-009B-4809-B1B5-8A67E1D7C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916"/>
                  <a:ext cx="1003" cy="1045"/>
                </a:xfrm>
                <a:custGeom>
                  <a:avLst/>
                  <a:gdLst>
                    <a:gd name="T0" fmla="*/ 295 w 401"/>
                    <a:gd name="T1" fmla="*/ 904 h 392"/>
                    <a:gd name="T2" fmla="*/ 745 w 401"/>
                    <a:gd name="T3" fmla="*/ 2487 h 392"/>
                    <a:gd name="T4" fmla="*/ 2201 w 401"/>
                    <a:gd name="T5" fmla="*/ 1997 h 392"/>
                    <a:gd name="T6" fmla="*/ 1796 w 401"/>
                    <a:gd name="T7" fmla="*/ 341 h 392"/>
                    <a:gd name="T8" fmla="*/ 295 w 401"/>
                    <a:gd name="T9" fmla="*/ 904 h 3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1" h="392">
                      <a:moveTo>
                        <a:pt x="47" y="127"/>
                      </a:moveTo>
                      <a:cubicBezTo>
                        <a:pt x="0" y="211"/>
                        <a:pt x="46" y="309"/>
                        <a:pt x="119" y="350"/>
                      </a:cubicBezTo>
                      <a:cubicBezTo>
                        <a:pt x="192" y="392"/>
                        <a:pt x="303" y="370"/>
                        <a:pt x="352" y="281"/>
                      </a:cubicBezTo>
                      <a:cubicBezTo>
                        <a:pt x="401" y="192"/>
                        <a:pt x="389" y="96"/>
                        <a:pt x="287" y="48"/>
                      </a:cubicBezTo>
                      <a:cubicBezTo>
                        <a:pt x="185" y="0"/>
                        <a:pt x="101" y="22"/>
                        <a:pt x="47" y="127"/>
                      </a:cubicBezTo>
                      <a:close/>
                    </a:path>
                  </a:pathLst>
                </a:custGeom>
                <a:solidFill>
                  <a:srgbClr val="FDD3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41">
                  <a:extLst>
                    <a:ext uri="{FF2B5EF4-FFF2-40B4-BE49-F238E27FC236}">
                      <a16:creationId xmlns:a16="http://schemas.microsoft.com/office/drawing/2014/main" id="{A30177F8-04EB-4069-AC20-1EB7186ADE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9" y="945"/>
                  <a:ext cx="680" cy="904"/>
                </a:xfrm>
                <a:custGeom>
                  <a:avLst/>
                  <a:gdLst>
                    <a:gd name="T0" fmla="*/ 313 w 272"/>
                    <a:gd name="T1" fmla="*/ 1664 h 339"/>
                    <a:gd name="T2" fmla="*/ 463 w 272"/>
                    <a:gd name="T3" fmla="*/ 960 h 339"/>
                    <a:gd name="T4" fmla="*/ 888 w 272"/>
                    <a:gd name="T5" fmla="*/ 328 h 339"/>
                    <a:gd name="T6" fmla="*/ 1700 w 272"/>
                    <a:gd name="T7" fmla="*/ 349 h 339"/>
                    <a:gd name="T8" fmla="*/ 1650 w 272"/>
                    <a:gd name="T9" fmla="*/ 320 h 339"/>
                    <a:gd name="T10" fmla="*/ 270 w 272"/>
                    <a:gd name="T11" fmla="*/ 861 h 339"/>
                    <a:gd name="T12" fmla="*/ 688 w 272"/>
                    <a:gd name="T13" fmla="*/ 2325 h 339"/>
                    <a:gd name="T14" fmla="*/ 863 w 272"/>
                    <a:gd name="T15" fmla="*/ 2411 h 339"/>
                    <a:gd name="T16" fmla="*/ 313 w 272"/>
                    <a:gd name="T17" fmla="*/ 1664 h 3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72" h="339">
                      <a:moveTo>
                        <a:pt x="50" y="234"/>
                      </a:moveTo>
                      <a:cubicBezTo>
                        <a:pt x="43" y="202"/>
                        <a:pt x="56" y="167"/>
                        <a:pt x="74" y="135"/>
                      </a:cubicBezTo>
                      <a:cubicBezTo>
                        <a:pt x="93" y="97"/>
                        <a:pt x="115" y="61"/>
                        <a:pt x="142" y="46"/>
                      </a:cubicBezTo>
                      <a:cubicBezTo>
                        <a:pt x="179" y="25"/>
                        <a:pt x="224" y="31"/>
                        <a:pt x="272" y="49"/>
                      </a:cubicBezTo>
                      <a:cubicBezTo>
                        <a:pt x="270" y="47"/>
                        <a:pt x="267" y="46"/>
                        <a:pt x="264" y="45"/>
                      </a:cubicBezTo>
                      <a:cubicBezTo>
                        <a:pt x="170" y="0"/>
                        <a:pt x="93" y="25"/>
                        <a:pt x="43" y="121"/>
                      </a:cubicBezTo>
                      <a:cubicBezTo>
                        <a:pt x="0" y="198"/>
                        <a:pt x="42" y="289"/>
                        <a:pt x="110" y="327"/>
                      </a:cubicBezTo>
                      <a:cubicBezTo>
                        <a:pt x="119" y="332"/>
                        <a:pt x="128" y="336"/>
                        <a:pt x="138" y="339"/>
                      </a:cubicBezTo>
                      <a:cubicBezTo>
                        <a:pt x="100" y="316"/>
                        <a:pt x="60" y="278"/>
                        <a:pt x="50" y="234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Freeform 42">
                  <a:extLst>
                    <a:ext uri="{FF2B5EF4-FFF2-40B4-BE49-F238E27FC236}">
                      <a16:creationId xmlns:a16="http://schemas.microsoft.com/office/drawing/2014/main" id="{578B5A1E-7544-4BC4-B489-16F094C69B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231"/>
                  <a:ext cx="475" cy="520"/>
                </a:xfrm>
                <a:custGeom>
                  <a:avLst/>
                  <a:gdLst>
                    <a:gd name="T0" fmla="*/ 113 w 190"/>
                    <a:gd name="T1" fmla="*/ 952 h 195"/>
                    <a:gd name="T2" fmla="*/ 920 w 190"/>
                    <a:gd name="T3" fmla="*/ 1088 h 195"/>
                    <a:gd name="T4" fmla="*/ 995 w 190"/>
                    <a:gd name="T5" fmla="*/ 349 h 195"/>
                    <a:gd name="T6" fmla="*/ 258 w 190"/>
                    <a:gd name="T7" fmla="*/ 221 h 195"/>
                    <a:gd name="T8" fmla="*/ 113 w 190"/>
                    <a:gd name="T9" fmla="*/ 952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195">
                      <a:moveTo>
                        <a:pt x="18" y="134"/>
                      </a:moveTo>
                      <a:cubicBezTo>
                        <a:pt x="35" y="176"/>
                        <a:pt x="104" y="195"/>
                        <a:pt x="147" y="153"/>
                      </a:cubicBezTo>
                      <a:cubicBezTo>
                        <a:pt x="190" y="112"/>
                        <a:pt x="177" y="72"/>
                        <a:pt x="159" y="49"/>
                      </a:cubicBezTo>
                      <a:cubicBezTo>
                        <a:pt x="142" y="27"/>
                        <a:pt x="81" y="0"/>
                        <a:pt x="41" y="31"/>
                      </a:cubicBezTo>
                      <a:cubicBezTo>
                        <a:pt x="1" y="61"/>
                        <a:pt x="0" y="93"/>
                        <a:pt x="18" y="134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43">
                  <a:extLst>
                    <a:ext uri="{FF2B5EF4-FFF2-40B4-BE49-F238E27FC236}">
                      <a16:creationId xmlns:a16="http://schemas.microsoft.com/office/drawing/2014/main" id="{DF13E796-967D-4C63-A605-811F0F7BA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4" y="1404"/>
                  <a:ext cx="255" cy="267"/>
                </a:xfrm>
                <a:custGeom>
                  <a:avLst/>
                  <a:gdLst>
                    <a:gd name="T0" fmla="*/ 0 w 102"/>
                    <a:gd name="T1" fmla="*/ 678 h 100"/>
                    <a:gd name="T2" fmla="*/ 420 w 102"/>
                    <a:gd name="T3" fmla="*/ 593 h 100"/>
                    <a:gd name="T4" fmla="*/ 538 w 102"/>
                    <a:gd name="T5" fmla="*/ 0 h 1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2" h="100">
                      <a:moveTo>
                        <a:pt x="0" y="95"/>
                      </a:moveTo>
                      <a:cubicBezTo>
                        <a:pt x="18" y="100"/>
                        <a:pt x="53" y="98"/>
                        <a:pt x="67" y="83"/>
                      </a:cubicBezTo>
                      <a:cubicBezTo>
                        <a:pt x="88" y="62"/>
                        <a:pt x="102" y="23"/>
                        <a:pt x="86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Freeform 44">
                  <a:extLst>
                    <a:ext uri="{FF2B5EF4-FFF2-40B4-BE49-F238E27FC236}">
                      <a16:creationId xmlns:a16="http://schemas.microsoft.com/office/drawing/2014/main" id="{994B373C-2EC5-4B12-AE4F-D5F745F43F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193"/>
                  <a:ext cx="475" cy="520"/>
                </a:xfrm>
                <a:custGeom>
                  <a:avLst/>
                  <a:gdLst>
                    <a:gd name="T0" fmla="*/ 113 w 190"/>
                    <a:gd name="T1" fmla="*/ 952 h 195"/>
                    <a:gd name="T2" fmla="*/ 920 w 190"/>
                    <a:gd name="T3" fmla="*/ 1088 h 195"/>
                    <a:gd name="T4" fmla="*/ 995 w 190"/>
                    <a:gd name="T5" fmla="*/ 349 h 195"/>
                    <a:gd name="T6" fmla="*/ 258 w 190"/>
                    <a:gd name="T7" fmla="*/ 221 h 195"/>
                    <a:gd name="T8" fmla="*/ 113 w 190"/>
                    <a:gd name="T9" fmla="*/ 952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195">
                      <a:moveTo>
                        <a:pt x="18" y="134"/>
                      </a:moveTo>
                      <a:cubicBezTo>
                        <a:pt x="35" y="176"/>
                        <a:pt x="104" y="195"/>
                        <a:pt x="147" y="153"/>
                      </a:cubicBezTo>
                      <a:cubicBezTo>
                        <a:pt x="190" y="112"/>
                        <a:pt x="177" y="72"/>
                        <a:pt x="159" y="49"/>
                      </a:cubicBezTo>
                      <a:cubicBezTo>
                        <a:pt x="142" y="27"/>
                        <a:pt x="81" y="0"/>
                        <a:pt x="41" y="31"/>
                      </a:cubicBezTo>
                      <a:cubicBezTo>
                        <a:pt x="1" y="61"/>
                        <a:pt x="0" y="93"/>
                        <a:pt x="18" y="134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45">
                  <a:extLst>
                    <a:ext uri="{FF2B5EF4-FFF2-40B4-BE49-F238E27FC236}">
                      <a16:creationId xmlns:a16="http://schemas.microsoft.com/office/drawing/2014/main" id="{82662DA1-3423-4D90-ACF8-C01727BAC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295"/>
                  <a:ext cx="357" cy="376"/>
                </a:xfrm>
                <a:custGeom>
                  <a:avLst/>
                  <a:gdLst>
                    <a:gd name="T0" fmla="*/ 716 w 143"/>
                    <a:gd name="T1" fmla="*/ 120 h 141"/>
                    <a:gd name="T2" fmla="*/ 579 w 143"/>
                    <a:gd name="T3" fmla="*/ 0 h 141"/>
                    <a:gd name="T4" fmla="*/ 604 w 143"/>
                    <a:gd name="T5" fmla="*/ 21 h 141"/>
                    <a:gd name="T6" fmla="*/ 692 w 143"/>
                    <a:gd name="T7" fmla="*/ 312 h 141"/>
                    <a:gd name="T8" fmla="*/ 492 w 143"/>
                    <a:gd name="T9" fmla="*/ 547 h 141"/>
                    <a:gd name="T10" fmla="*/ 300 w 143"/>
                    <a:gd name="T11" fmla="*/ 824 h 141"/>
                    <a:gd name="T12" fmla="*/ 0 w 143"/>
                    <a:gd name="T13" fmla="*/ 781 h 141"/>
                    <a:gd name="T14" fmla="*/ 654 w 143"/>
                    <a:gd name="T15" fmla="*/ 781 h 141"/>
                    <a:gd name="T16" fmla="*/ 716 w 143"/>
                    <a:gd name="T17" fmla="*/ 120 h 1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3" h="141">
                      <a:moveTo>
                        <a:pt x="115" y="17"/>
                      </a:moveTo>
                      <a:cubicBezTo>
                        <a:pt x="111" y="11"/>
                        <a:pt x="103" y="5"/>
                        <a:pt x="93" y="0"/>
                      </a:cubicBezTo>
                      <a:cubicBezTo>
                        <a:pt x="94" y="1"/>
                        <a:pt x="96" y="2"/>
                        <a:pt x="97" y="3"/>
                      </a:cubicBezTo>
                      <a:cubicBezTo>
                        <a:pt x="104" y="14"/>
                        <a:pt x="111" y="28"/>
                        <a:pt x="111" y="44"/>
                      </a:cubicBezTo>
                      <a:cubicBezTo>
                        <a:pt x="112" y="60"/>
                        <a:pt x="98" y="59"/>
                        <a:pt x="79" y="77"/>
                      </a:cubicBezTo>
                      <a:cubicBezTo>
                        <a:pt x="67" y="88"/>
                        <a:pt x="61" y="114"/>
                        <a:pt x="48" y="116"/>
                      </a:cubicBezTo>
                      <a:cubicBezTo>
                        <a:pt x="31" y="119"/>
                        <a:pt x="14" y="116"/>
                        <a:pt x="0" y="110"/>
                      </a:cubicBezTo>
                      <a:cubicBezTo>
                        <a:pt x="24" y="134"/>
                        <a:pt x="72" y="141"/>
                        <a:pt x="105" y="110"/>
                      </a:cubicBezTo>
                      <a:cubicBezTo>
                        <a:pt x="143" y="73"/>
                        <a:pt x="131" y="37"/>
                        <a:pt x="115" y="17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46">
                  <a:extLst>
                    <a:ext uri="{FF2B5EF4-FFF2-40B4-BE49-F238E27FC236}">
                      <a16:creationId xmlns:a16="http://schemas.microsoft.com/office/drawing/2014/main" id="{1ED027F4-D84B-498F-9A1C-DA8540B57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9" y="1396"/>
                  <a:ext cx="213" cy="251"/>
                </a:xfrm>
                <a:custGeom>
                  <a:avLst/>
                  <a:gdLst>
                    <a:gd name="T0" fmla="*/ 0 w 85"/>
                    <a:gd name="T1" fmla="*/ 662 h 94"/>
                    <a:gd name="T2" fmla="*/ 351 w 85"/>
                    <a:gd name="T3" fmla="*/ 513 h 94"/>
                    <a:gd name="T4" fmla="*/ 489 w 85"/>
                    <a:gd name="T5" fmla="*/ 0 h 94"/>
                    <a:gd name="T6" fmla="*/ 0 w 85"/>
                    <a:gd name="T7" fmla="*/ 662 h 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" h="94">
                      <a:moveTo>
                        <a:pt x="0" y="93"/>
                      </a:moveTo>
                      <a:cubicBezTo>
                        <a:pt x="19" y="94"/>
                        <a:pt x="39" y="88"/>
                        <a:pt x="56" y="72"/>
                      </a:cubicBezTo>
                      <a:cubicBezTo>
                        <a:pt x="83" y="46"/>
                        <a:pt x="85" y="20"/>
                        <a:pt x="78" y="0"/>
                      </a:cubicBezTo>
                      <a:cubicBezTo>
                        <a:pt x="80" y="19"/>
                        <a:pt x="62" y="86"/>
                        <a:pt x="0" y="93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47">
                  <a:extLst>
                    <a:ext uri="{FF2B5EF4-FFF2-40B4-BE49-F238E27FC236}">
                      <a16:creationId xmlns:a16="http://schemas.microsoft.com/office/drawing/2014/main" id="{854C87B6-D703-48BB-B782-5AD9F28A3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76"/>
                  <a:ext cx="560" cy="821"/>
                </a:xfrm>
                <a:custGeom>
                  <a:avLst/>
                  <a:gdLst>
                    <a:gd name="T0" fmla="*/ 745 w 224"/>
                    <a:gd name="T1" fmla="*/ 0 h 308"/>
                    <a:gd name="T2" fmla="*/ 895 w 224"/>
                    <a:gd name="T3" fmla="*/ 1442 h 308"/>
                    <a:gd name="T4" fmla="*/ 0 w 224"/>
                    <a:gd name="T5" fmla="*/ 2082 h 308"/>
                    <a:gd name="T6" fmla="*/ 1113 w 224"/>
                    <a:gd name="T7" fmla="*/ 1519 h 308"/>
                    <a:gd name="T8" fmla="*/ 745 w 224"/>
                    <a:gd name="T9" fmla="*/ 0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4" h="308">
                      <a:moveTo>
                        <a:pt x="119" y="0"/>
                      </a:moveTo>
                      <a:cubicBezTo>
                        <a:pt x="180" y="40"/>
                        <a:pt x="188" y="121"/>
                        <a:pt x="143" y="203"/>
                      </a:cubicBezTo>
                      <a:cubicBezTo>
                        <a:pt x="107" y="268"/>
                        <a:pt x="57" y="296"/>
                        <a:pt x="0" y="293"/>
                      </a:cubicBezTo>
                      <a:cubicBezTo>
                        <a:pt x="64" y="308"/>
                        <a:pt x="141" y="282"/>
                        <a:pt x="178" y="214"/>
                      </a:cubicBezTo>
                      <a:cubicBezTo>
                        <a:pt x="224" y="132"/>
                        <a:pt x="213" y="44"/>
                        <a:pt x="119" y="0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48">
                  <a:extLst>
                    <a:ext uri="{FF2B5EF4-FFF2-40B4-BE49-F238E27FC236}">
                      <a16:creationId xmlns:a16="http://schemas.microsoft.com/office/drawing/2014/main" id="{6A120F93-D438-42DC-B080-888E418A2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" y="1135"/>
                  <a:ext cx="197" cy="618"/>
                </a:xfrm>
                <a:custGeom>
                  <a:avLst/>
                  <a:gdLst>
                    <a:gd name="T0" fmla="*/ 192 w 79"/>
                    <a:gd name="T1" fmla="*/ 0 h 232"/>
                    <a:gd name="T2" fmla="*/ 254 w 79"/>
                    <a:gd name="T3" fmla="*/ 184 h 232"/>
                    <a:gd name="T4" fmla="*/ 204 w 79"/>
                    <a:gd name="T5" fmla="*/ 426 h 232"/>
                    <a:gd name="T6" fmla="*/ 224 w 79"/>
                    <a:gd name="T7" fmla="*/ 653 h 232"/>
                    <a:gd name="T8" fmla="*/ 237 w 79"/>
                    <a:gd name="T9" fmla="*/ 951 h 232"/>
                    <a:gd name="T10" fmla="*/ 150 w 79"/>
                    <a:gd name="T11" fmla="*/ 1319 h 232"/>
                    <a:gd name="T12" fmla="*/ 67 w 79"/>
                    <a:gd name="T13" fmla="*/ 1518 h 232"/>
                    <a:gd name="T14" fmla="*/ 0 w 79"/>
                    <a:gd name="T15" fmla="*/ 1646 h 232"/>
                    <a:gd name="T16" fmla="*/ 150 w 79"/>
                    <a:gd name="T17" fmla="*/ 1548 h 232"/>
                    <a:gd name="T18" fmla="*/ 379 w 79"/>
                    <a:gd name="T19" fmla="*/ 1121 h 232"/>
                    <a:gd name="T20" fmla="*/ 479 w 79"/>
                    <a:gd name="T21" fmla="*/ 687 h 232"/>
                    <a:gd name="T22" fmla="*/ 466 w 79"/>
                    <a:gd name="T23" fmla="*/ 362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9" h="232">
                      <a:moveTo>
                        <a:pt x="31" y="0"/>
                      </a:moveTo>
                      <a:cubicBezTo>
                        <a:pt x="36" y="7"/>
                        <a:pt x="39" y="17"/>
                        <a:pt x="41" y="26"/>
                      </a:cubicBezTo>
                      <a:cubicBezTo>
                        <a:pt x="43" y="39"/>
                        <a:pt x="36" y="48"/>
                        <a:pt x="33" y="60"/>
                      </a:cubicBezTo>
                      <a:cubicBezTo>
                        <a:pt x="31" y="70"/>
                        <a:pt x="34" y="82"/>
                        <a:pt x="36" y="92"/>
                      </a:cubicBezTo>
                      <a:cubicBezTo>
                        <a:pt x="38" y="106"/>
                        <a:pt x="39" y="120"/>
                        <a:pt x="38" y="134"/>
                      </a:cubicBezTo>
                      <a:cubicBezTo>
                        <a:pt x="37" y="153"/>
                        <a:pt x="32" y="169"/>
                        <a:pt x="24" y="186"/>
                      </a:cubicBezTo>
                      <a:cubicBezTo>
                        <a:pt x="19" y="195"/>
                        <a:pt x="15" y="205"/>
                        <a:pt x="11" y="214"/>
                      </a:cubicBezTo>
                      <a:cubicBezTo>
                        <a:pt x="9" y="222"/>
                        <a:pt x="3" y="225"/>
                        <a:pt x="0" y="232"/>
                      </a:cubicBezTo>
                      <a:cubicBezTo>
                        <a:pt x="8" y="228"/>
                        <a:pt x="17" y="223"/>
                        <a:pt x="24" y="218"/>
                      </a:cubicBezTo>
                      <a:cubicBezTo>
                        <a:pt x="42" y="206"/>
                        <a:pt x="53" y="179"/>
                        <a:pt x="61" y="158"/>
                      </a:cubicBezTo>
                      <a:cubicBezTo>
                        <a:pt x="68" y="138"/>
                        <a:pt x="73" y="118"/>
                        <a:pt x="77" y="97"/>
                      </a:cubicBezTo>
                      <a:cubicBezTo>
                        <a:pt x="79" y="82"/>
                        <a:pt x="75" y="67"/>
                        <a:pt x="75" y="51"/>
                      </a:cubicBezTo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49">
                  <a:extLst>
                    <a:ext uri="{FF2B5EF4-FFF2-40B4-BE49-F238E27FC236}">
                      <a16:creationId xmlns:a16="http://schemas.microsoft.com/office/drawing/2014/main" id="{F471A380-2B9F-444C-A04F-2663A56C7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4" y="1023"/>
                  <a:ext cx="298" cy="509"/>
                </a:xfrm>
                <a:custGeom>
                  <a:avLst/>
                  <a:gdLst>
                    <a:gd name="T0" fmla="*/ 45 w 119"/>
                    <a:gd name="T1" fmla="*/ 1356 h 191"/>
                    <a:gd name="T2" fmla="*/ 133 w 119"/>
                    <a:gd name="T3" fmla="*/ 653 h 191"/>
                    <a:gd name="T4" fmla="*/ 746 w 119"/>
                    <a:gd name="T5" fmla="*/ 0 h 191"/>
                    <a:gd name="T6" fmla="*/ 45 w 119"/>
                    <a:gd name="T7" fmla="*/ 1356 h 19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9" h="191">
                      <a:moveTo>
                        <a:pt x="7" y="191"/>
                      </a:moveTo>
                      <a:cubicBezTo>
                        <a:pt x="0" y="159"/>
                        <a:pt x="3" y="124"/>
                        <a:pt x="21" y="92"/>
                      </a:cubicBezTo>
                      <a:cubicBezTo>
                        <a:pt x="47" y="43"/>
                        <a:pt x="80" y="12"/>
                        <a:pt x="119" y="0"/>
                      </a:cubicBezTo>
                      <a:cubicBezTo>
                        <a:pt x="88" y="14"/>
                        <a:pt x="10" y="87"/>
                        <a:pt x="7" y="1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50">
                  <a:extLst>
                    <a:ext uri="{FF2B5EF4-FFF2-40B4-BE49-F238E27FC236}">
                      <a16:creationId xmlns:a16="http://schemas.microsoft.com/office/drawing/2014/main" id="{91C73B32-643E-4372-97E3-677CDA499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1225"/>
                  <a:ext cx="333" cy="627"/>
                </a:xfrm>
                <a:custGeom>
                  <a:avLst/>
                  <a:gdLst>
                    <a:gd name="T0" fmla="*/ 0 w 133"/>
                    <a:gd name="T1" fmla="*/ 1673 h 235"/>
                    <a:gd name="T2" fmla="*/ 608 w 133"/>
                    <a:gd name="T3" fmla="*/ 1126 h 235"/>
                    <a:gd name="T4" fmla="*/ 651 w 133"/>
                    <a:gd name="T5" fmla="*/ 0 h 235"/>
                    <a:gd name="T6" fmla="*/ 0 w 133"/>
                    <a:gd name="T7" fmla="*/ 1673 h 2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3" h="235">
                      <a:moveTo>
                        <a:pt x="0" y="235"/>
                      </a:moveTo>
                      <a:cubicBezTo>
                        <a:pt x="39" y="224"/>
                        <a:pt x="75" y="199"/>
                        <a:pt x="97" y="158"/>
                      </a:cubicBezTo>
                      <a:cubicBezTo>
                        <a:pt x="128" y="103"/>
                        <a:pt x="133" y="45"/>
                        <a:pt x="104" y="0"/>
                      </a:cubicBezTo>
                      <a:cubicBezTo>
                        <a:pt x="127" y="50"/>
                        <a:pt x="112" y="166"/>
                        <a:pt x="0" y="235"/>
                      </a:cubicBezTo>
                      <a:close/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Freeform 51">
                  <a:extLst>
                    <a:ext uri="{FF2B5EF4-FFF2-40B4-BE49-F238E27FC236}">
                      <a16:creationId xmlns:a16="http://schemas.microsoft.com/office/drawing/2014/main" id="{1FC9E396-9F93-4C32-9185-5043E1241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" y="1244"/>
                  <a:ext cx="280" cy="328"/>
                </a:xfrm>
                <a:custGeom>
                  <a:avLst/>
                  <a:gdLst>
                    <a:gd name="T0" fmla="*/ 150 w 112"/>
                    <a:gd name="T1" fmla="*/ 584 h 123"/>
                    <a:gd name="T2" fmla="*/ 370 w 112"/>
                    <a:gd name="T3" fmla="*/ 213 h 123"/>
                    <a:gd name="T4" fmla="*/ 700 w 112"/>
                    <a:gd name="T5" fmla="*/ 93 h 123"/>
                    <a:gd name="T6" fmla="*/ 225 w 112"/>
                    <a:gd name="T7" fmla="*/ 128 h 123"/>
                    <a:gd name="T8" fmla="*/ 95 w 112"/>
                    <a:gd name="T9" fmla="*/ 797 h 123"/>
                    <a:gd name="T10" fmla="*/ 138 w 112"/>
                    <a:gd name="T11" fmla="*/ 875 h 123"/>
                    <a:gd name="T12" fmla="*/ 150 w 112"/>
                    <a:gd name="T13" fmla="*/ 584 h 1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2" h="123">
                      <a:moveTo>
                        <a:pt x="24" y="82"/>
                      </a:moveTo>
                      <a:cubicBezTo>
                        <a:pt x="23" y="60"/>
                        <a:pt x="33" y="50"/>
                        <a:pt x="59" y="30"/>
                      </a:cubicBezTo>
                      <a:cubicBezTo>
                        <a:pt x="81" y="13"/>
                        <a:pt x="87" y="8"/>
                        <a:pt x="112" y="13"/>
                      </a:cubicBezTo>
                      <a:cubicBezTo>
                        <a:pt x="89" y="3"/>
                        <a:pt x="59" y="0"/>
                        <a:pt x="36" y="18"/>
                      </a:cubicBezTo>
                      <a:cubicBezTo>
                        <a:pt x="0" y="45"/>
                        <a:pt x="0" y="74"/>
                        <a:pt x="15" y="112"/>
                      </a:cubicBezTo>
                      <a:cubicBezTo>
                        <a:pt x="17" y="116"/>
                        <a:pt x="20" y="120"/>
                        <a:pt x="22" y="123"/>
                      </a:cubicBezTo>
                      <a:cubicBezTo>
                        <a:pt x="18" y="104"/>
                        <a:pt x="25" y="101"/>
                        <a:pt x="24" y="82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52">
                  <a:extLst>
                    <a:ext uri="{FF2B5EF4-FFF2-40B4-BE49-F238E27FC236}">
                      <a16:creationId xmlns:a16="http://schemas.microsoft.com/office/drawing/2014/main" id="{E31B0E2A-4A08-47C9-9A5C-0C8E3FDAB2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7" y="916"/>
                  <a:ext cx="1003" cy="1045"/>
                </a:xfrm>
                <a:custGeom>
                  <a:avLst/>
                  <a:gdLst>
                    <a:gd name="T0" fmla="*/ 295 w 401"/>
                    <a:gd name="T1" fmla="*/ 904 h 392"/>
                    <a:gd name="T2" fmla="*/ 745 w 401"/>
                    <a:gd name="T3" fmla="*/ 2487 h 392"/>
                    <a:gd name="T4" fmla="*/ 2201 w 401"/>
                    <a:gd name="T5" fmla="*/ 1997 h 392"/>
                    <a:gd name="T6" fmla="*/ 1796 w 401"/>
                    <a:gd name="T7" fmla="*/ 341 h 392"/>
                    <a:gd name="T8" fmla="*/ 295 w 401"/>
                    <a:gd name="T9" fmla="*/ 904 h 3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1" h="392">
                      <a:moveTo>
                        <a:pt x="47" y="127"/>
                      </a:moveTo>
                      <a:cubicBezTo>
                        <a:pt x="0" y="211"/>
                        <a:pt x="46" y="309"/>
                        <a:pt x="119" y="350"/>
                      </a:cubicBezTo>
                      <a:cubicBezTo>
                        <a:pt x="192" y="392"/>
                        <a:pt x="303" y="370"/>
                        <a:pt x="352" y="281"/>
                      </a:cubicBezTo>
                      <a:cubicBezTo>
                        <a:pt x="401" y="192"/>
                        <a:pt x="389" y="96"/>
                        <a:pt x="287" y="48"/>
                      </a:cubicBezTo>
                      <a:cubicBezTo>
                        <a:pt x="185" y="0"/>
                        <a:pt x="101" y="22"/>
                        <a:pt x="47" y="12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53">
                  <a:extLst>
                    <a:ext uri="{FF2B5EF4-FFF2-40B4-BE49-F238E27FC236}">
                      <a16:creationId xmlns:a16="http://schemas.microsoft.com/office/drawing/2014/main" id="{556C5EC8-C2EF-4605-AA1F-AFD105D45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193"/>
                  <a:ext cx="475" cy="520"/>
                </a:xfrm>
                <a:custGeom>
                  <a:avLst/>
                  <a:gdLst>
                    <a:gd name="T0" fmla="*/ 113 w 190"/>
                    <a:gd name="T1" fmla="*/ 952 h 195"/>
                    <a:gd name="T2" fmla="*/ 920 w 190"/>
                    <a:gd name="T3" fmla="*/ 1088 h 195"/>
                    <a:gd name="T4" fmla="*/ 995 w 190"/>
                    <a:gd name="T5" fmla="*/ 349 h 195"/>
                    <a:gd name="T6" fmla="*/ 258 w 190"/>
                    <a:gd name="T7" fmla="*/ 221 h 195"/>
                    <a:gd name="T8" fmla="*/ 113 w 190"/>
                    <a:gd name="T9" fmla="*/ 952 h 1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0" h="195">
                      <a:moveTo>
                        <a:pt x="18" y="134"/>
                      </a:moveTo>
                      <a:cubicBezTo>
                        <a:pt x="35" y="176"/>
                        <a:pt x="104" y="195"/>
                        <a:pt x="147" y="153"/>
                      </a:cubicBezTo>
                      <a:cubicBezTo>
                        <a:pt x="190" y="112"/>
                        <a:pt x="177" y="72"/>
                        <a:pt x="159" y="49"/>
                      </a:cubicBezTo>
                      <a:cubicBezTo>
                        <a:pt x="142" y="27"/>
                        <a:pt x="81" y="0"/>
                        <a:pt x="41" y="31"/>
                      </a:cubicBezTo>
                      <a:cubicBezTo>
                        <a:pt x="1" y="61"/>
                        <a:pt x="0" y="93"/>
                        <a:pt x="18" y="134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Oval 54">
                  <a:extLst>
                    <a:ext uri="{FF2B5EF4-FFF2-40B4-BE49-F238E27FC236}">
                      <a16:creationId xmlns:a16="http://schemas.microsoft.com/office/drawing/2014/main" id="{34B0DD75-EF93-4E52-A666-B30FB6C118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9" y="1281"/>
                  <a:ext cx="68" cy="7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99" name="Oval 55">
                  <a:extLst>
                    <a:ext uri="{FF2B5EF4-FFF2-40B4-BE49-F238E27FC236}">
                      <a16:creationId xmlns:a16="http://schemas.microsoft.com/office/drawing/2014/main" id="{E47D9891-C3D2-4927-8BF6-CAFC68D31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2" y="1247"/>
                  <a:ext cx="42" cy="4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600" name="Oval 56">
                  <a:extLst>
                    <a:ext uri="{FF2B5EF4-FFF2-40B4-BE49-F238E27FC236}">
                      <a16:creationId xmlns:a16="http://schemas.microsoft.com/office/drawing/2014/main" id="{A36F0B71-1628-4B03-9EE7-DEE33C31D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9" y="1364"/>
                  <a:ext cx="33" cy="3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618" name="Group 74">
                <a:extLst>
                  <a:ext uri="{FF2B5EF4-FFF2-40B4-BE49-F238E27FC236}">
                    <a16:creationId xmlns:a16="http://schemas.microsoft.com/office/drawing/2014/main" id="{07B28D43-DEF1-4651-AA8D-26C888037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5024" y="4437133"/>
                <a:ext cx="1444625" cy="1455738"/>
                <a:chOff x="4485" y="999"/>
                <a:chExt cx="910" cy="917"/>
              </a:xfrm>
            </p:grpSpPr>
            <p:sp>
              <p:nvSpPr>
                <p:cNvPr id="619" name="Freeform 75">
                  <a:extLst>
                    <a:ext uri="{FF2B5EF4-FFF2-40B4-BE49-F238E27FC236}">
                      <a16:creationId xmlns:a16="http://schemas.microsoft.com/office/drawing/2014/main" id="{0293E210-912B-4C5B-A9F0-825F19ADE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999"/>
                  <a:ext cx="910" cy="917"/>
                </a:xfrm>
                <a:custGeom>
                  <a:avLst/>
                  <a:gdLst>
                    <a:gd name="T0" fmla="*/ 2225 w 364"/>
                    <a:gd name="T1" fmla="*/ 1322 h 344"/>
                    <a:gd name="T2" fmla="*/ 1213 w 364"/>
                    <a:gd name="T3" fmla="*/ 43 h 344"/>
                    <a:gd name="T4" fmla="*/ 100 w 364"/>
                    <a:gd name="T5" fmla="*/ 1053 h 344"/>
                    <a:gd name="T6" fmla="*/ 1000 w 364"/>
                    <a:gd name="T7" fmla="*/ 2415 h 344"/>
                    <a:gd name="T8" fmla="*/ 2225 w 364"/>
                    <a:gd name="T9" fmla="*/ 1322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344">
                      <a:moveTo>
                        <a:pt x="356" y="186"/>
                      </a:moveTo>
                      <a:cubicBezTo>
                        <a:pt x="364" y="80"/>
                        <a:pt x="290" y="12"/>
                        <a:pt x="194" y="6"/>
                      </a:cubicBezTo>
                      <a:cubicBezTo>
                        <a:pt x="98" y="0"/>
                        <a:pt x="32" y="62"/>
                        <a:pt x="16" y="148"/>
                      </a:cubicBezTo>
                      <a:cubicBezTo>
                        <a:pt x="0" y="234"/>
                        <a:pt x="68" y="336"/>
                        <a:pt x="160" y="340"/>
                      </a:cubicBezTo>
                      <a:cubicBezTo>
                        <a:pt x="252" y="344"/>
                        <a:pt x="348" y="292"/>
                        <a:pt x="356" y="186"/>
                      </a:cubicBezTo>
                      <a:close/>
                    </a:path>
                  </a:pathLst>
                </a:custGeom>
                <a:solidFill>
                  <a:srgbClr val="FDD3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76">
                  <a:extLst>
                    <a:ext uri="{FF2B5EF4-FFF2-40B4-BE49-F238E27FC236}">
                      <a16:creationId xmlns:a16="http://schemas.microsoft.com/office/drawing/2014/main" id="{C65C5F7C-DE77-4996-A109-4C68C5ACD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036"/>
                  <a:ext cx="683" cy="800"/>
                </a:xfrm>
                <a:custGeom>
                  <a:avLst/>
                  <a:gdLst>
                    <a:gd name="T0" fmla="*/ 233 w 273"/>
                    <a:gd name="T1" fmla="*/ 1557 h 300"/>
                    <a:gd name="T2" fmla="*/ 263 w 273"/>
                    <a:gd name="T3" fmla="*/ 1101 h 300"/>
                    <a:gd name="T4" fmla="*/ 808 w 273"/>
                    <a:gd name="T5" fmla="*/ 277 h 300"/>
                    <a:gd name="T6" fmla="*/ 1283 w 273"/>
                    <a:gd name="T7" fmla="*/ 179 h 300"/>
                    <a:gd name="T8" fmla="*/ 1709 w 273"/>
                    <a:gd name="T9" fmla="*/ 291 h 300"/>
                    <a:gd name="T10" fmla="*/ 1088 w 273"/>
                    <a:gd name="T11" fmla="*/ 43 h 300"/>
                    <a:gd name="T12" fmla="*/ 70 w 273"/>
                    <a:gd name="T13" fmla="*/ 960 h 300"/>
                    <a:gd name="T14" fmla="*/ 608 w 273"/>
                    <a:gd name="T15" fmla="*/ 2133 h 300"/>
                    <a:gd name="T16" fmla="*/ 233 w 273"/>
                    <a:gd name="T17" fmla="*/ 1557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73" h="300">
                      <a:moveTo>
                        <a:pt x="37" y="219"/>
                      </a:moveTo>
                      <a:cubicBezTo>
                        <a:pt x="32" y="199"/>
                        <a:pt x="38" y="175"/>
                        <a:pt x="42" y="155"/>
                      </a:cubicBezTo>
                      <a:cubicBezTo>
                        <a:pt x="52" y="100"/>
                        <a:pt x="80" y="59"/>
                        <a:pt x="129" y="39"/>
                      </a:cubicBezTo>
                      <a:cubicBezTo>
                        <a:pt x="150" y="31"/>
                        <a:pt x="179" y="24"/>
                        <a:pt x="205" y="25"/>
                      </a:cubicBezTo>
                      <a:cubicBezTo>
                        <a:pt x="229" y="27"/>
                        <a:pt x="253" y="31"/>
                        <a:pt x="273" y="41"/>
                      </a:cubicBezTo>
                      <a:cubicBezTo>
                        <a:pt x="247" y="19"/>
                        <a:pt x="212" y="8"/>
                        <a:pt x="174" y="6"/>
                      </a:cubicBezTo>
                      <a:cubicBezTo>
                        <a:pt x="86" y="0"/>
                        <a:pt x="26" y="57"/>
                        <a:pt x="11" y="135"/>
                      </a:cubicBezTo>
                      <a:cubicBezTo>
                        <a:pt x="0" y="199"/>
                        <a:pt x="38" y="272"/>
                        <a:pt x="97" y="300"/>
                      </a:cubicBezTo>
                      <a:cubicBezTo>
                        <a:pt x="72" y="278"/>
                        <a:pt x="46" y="251"/>
                        <a:pt x="37" y="219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77">
                  <a:extLst>
                    <a:ext uri="{FF2B5EF4-FFF2-40B4-BE49-F238E27FC236}">
                      <a16:creationId xmlns:a16="http://schemas.microsoft.com/office/drawing/2014/main" id="{F35DAAD1-3DAE-4F5F-B490-D5414CE3C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2" y="1300"/>
                  <a:ext cx="410" cy="427"/>
                </a:xfrm>
                <a:custGeom>
                  <a:avLst/>
                  <a:gdLst>
                    <a:gd name="T0" fmla="*/ 950 w 164"/>
                    <a:gd name="T1" fmla="*/ 763 h 160"/>
                    <a:gd name="T2" fmla="*/ 533 w 164"/>
                    <a:gd name="T3" fmla="*/ 29 h 160"/>
                    <a:gd name="T4" fmla="*/ 33 w 164"/>
                    <a:gd name="T5" fmla="*/ 470 h 160"/>
                    <a:gd name="T6" fmla="*/ 395 w 164"/>
                    <a:gd name="T7" fmla="*/ 1076 h 160"/>
                    <a:gd name="T8" fmla="*/ 950 w 164"/>
                    <a:gd name="T9" fmla="*/ 763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0">
                      <a:moveTo>
                        <a:pt x="152" y="107"/>
                      </a:moveTo>
                      <a:cubicBezTo>
                        <a:pt x="164" y="74"/>
                        <a:pt x="145" y="8"/>
                        <a:pt x="85" y="4"/>
                      </a:cubicBezTo>
                      <a:cubicBezTo>
                        <a:pt x="26" y="0"/>
                        <a:pt x="10" y="37"/>
                        <a:pt x="5" y="66"/>
                      </a:cubicBezTo>
                      <a:cubicBezTo>
                        <a:pt x="0" y="94"/>
                        <a:pt x="13" y="142"/>
                        <a:pt x="63" y="151"/>
                      </a:cubicBezTo>
                      <a:cubicBezTo>
                        <a:pt x="112" y="160"/>
                        <a:pt x="140" y="140"/>
                        <a:pt x="152" y="107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78">
                  <a:extLst>
                    <a:ext uri="{FF2B5EF4-FFF2-40B4-BE49-F238E27FC236}">
                      <a16:creationId xmlns:a16="http://schemas.microsoft.com/office/drawing/2014/main" id="{6EB90EBC-24AC-40E5-8A71-9B4F6D8EA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0" y="1439"/>
                  <a:ext cx="257" cy="250"/>
                </a:xfrm>
                <a:custGeom>
                  <a:avLst/>
                  <a:gdLst>
                    <a:gd name="T0" fmla="*/ 0 w 103"/>
                    <a:gd name="T1" fmla="*/ 622 h 94"/>
                    <a:gd name="T2" fmla="*/ 454 w 103"/>
                    <a:gd name="T3" fmla="*/ 559 h 94"/>
                    <a:gd name="T4" fmla="*/ 541 w 103"/>
                    <a:gd name="T5" fmla="*/ 0 h 9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3" h="94">
                      <a:moveTo>
                        <a:pt x="0" y="88"/>
                      </a:moveTo>
                      <a:cubicBezTo>
                        <a:pt x="18" y="93"/>
                        <a:pt x="59" y="94"/>
                        <a:pt x="73" y="79"/>
                      </a:cubicBezTo>
                      <a:cubicBezTo>
                        <a:pt x="94" y="58"/>
                        <a:pt x="103" y="23"/>
                        <a:pt x="8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79">
                  <a:extLst>
                    <a:ext uri="{FF2B5EF4-FFF2-40B4-BE49-F238E27FC236}">
                      <a16:creationId xmlns:a16="http://schemas.microsoft.com/office/drawing/2014/main" id="{8DB049C7-349E-4655-85F8-DEAEFAF07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63"/>
                  <a:ext cx="410" cy="426"/>
                </a:xfrm>
                <a:custGeom>
                  <a:avLst/>
                  <a:gdLst>
                    <a:gd name="T0" fmla="*/ 950 w 164"/>
                    <a:gd name="T1" fmla="*/ 759 h 160"/>
                    <a:gd name="T2" fmla="*/ 533 w 164"/>
                    <a:gd name="T3" fmla="*/ 29 h 160"/>
                    <a:gd name="T4" fmla="*/ 33 w 164"/>
                    <a:gd name="T5" fmla="*/ 469 h 160"/>
                    <a:gd name="T6" fmla="*/ 395 w 164"/>
                    <a:gd name="T7" fmla="*/ 1070 h 160"/>
                    <a:gd name="T8" fmla="*/ 950 w 164"/>
                    <a:gd name="T9" fmla="*/ 759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0">
                      <a:moveTo>
                        <a:pt x="152" y="107"/>
                      </a:moveTo>
                      <a:cubicBezTo>
                        <a:pt x="164" y="74"/>
                        <a:pt x="145" y="8"/>
                        <a:pt x="85" y="4"/>
                      </a:cubicBezTo>
                      <a:cubicBezTo>
                        <a:pt x="26" y="0"/>
                        <a:pt x="10" y="37"/>
                        <a:pt x="5" y="66"/>
                      </a:cubicBezTo>
                      <a:cubicBezTo>
                        <a:pt x="0" y="94"/>
                        <a:pt x="13" y="142"/>
                        <a:pt x="63" y="151"/>
                      </a:cubicBezTo>
                      <a:cubicBezTo>
                        <a:pt x="112" y="160"/>
                        <a:pt x="140" y="140"/>
                        <a:pt x="152" y="107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80">
                  <a:extLst>
                    <a:ext uri="{FF2B5EF4-FFF2-40B4-BE49-F238E27FC236}">
                      <a16:creationId xmlns:a16="http://schemas.microsoft.com/office/drawing/2014/main" id="{95B8755B-9B03-4A97-AC39-8AB640E4C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81"/>
                  <a:ext cx="255" cy="315"/>
                </a:xfrm>
                <a:custGeom>
                  <a:avLst/>
                  <a:gdLst>
                    <a:gd name="T0" fmla="*/ 108 w 102"/>
                    <a:gd name="T1" fmla="*/ 798 h 118"/>
                    <a:gd name="T2" fmla="*/ 145 w 102"/>
                    <a:gd name="T3" fmla="*/ 513 h 118"/>
                    <a:gd name="T4" fmla="*/ 283 w 102"/>
                    <a:gd name="T5" fmla="*/ 286 h 118"/>
                    <a:gd name="T6" fmla="*/ 545 w 102"/>
                    <a:gd name="T7" fmla="*/ 43 h 118"/>
                    <a:gd name="T8" fmla="*/ 588 w 102"/>
                    <a:gd name="T9" fmla="*/ 56 h 118"/>
                    <a:gd name="T10" fmla="*/ 475 w 102"/>
                    <a:gd name="T11" fmla="*/ 29 h 118"/>
                    <a:gd name="T12" fmla="*/ 20 w 102"/>
                    <a:gd name="T13" fmla="*/ 422 h 118"/>
                    <a:gd name="T14" fmla="*/ 88 w 102"/>
                    <a:gd name="T15" fmla="*/ 790 h 118"/>
                    <a:gd name="T16" fmla="*/ 108 w 102"/>
                    <a:gd name="T17" fmla="*/ 798 h 1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2" h="118">
                      <a:moveTo>
                        <a:pt x="17" y="112"/>
                      </a:moveTo>
                      <a:cubicBezTo>
                        <a:pt x="9" y="97"/>
                        <a:pt x="21" y="84"/>
                        <a:pt x="23" y="72"/>
                      </a:cubicBezTo>
                      <a:cubicBezTo>
                        <a:pt x="26" y="60"/>
                        <a:pt x="36" y="52"/>
                        <a:pt x="45" y="40"/>
                      </a:cubicBezTo>
                      <a:cubicBezTo>
                        <a:pt x="54" y="26"/>
                        <a:pt x="59" y="4"/>
                        <a:pt x="87" y="6"/>
                      </a:cubicBezTo>
                      <a:cubicBezTo>
                        <a:pt x="94" y="6"/>
                        <a:pt x="102" y="11"/>
                        <a:pt x="94" y="8"/>
                      </a:cubicBezTo>
                      <a:cubicBezTo>
                        <a:pt x="88" y="6"/>
                        <a:pt x="82" y="4"/>
                        <a:pt x="76" y="4"/>
                      </a:cubicBezTo>
                      <a:cubicBezTo>
                        <a:pt x="21" y="0"/>
                        <a:pt x="8" y="34"/>
                        <a:pt x="3" y="59"/>
                      </a:cubicBezTo>
                      <a:cubicBezTo>
                        <a:pt x="0" y="74"/>
                        <a:pt x="3" y="95"/>
                        <a:pt x="14" y="111"/>
                      </a:cubicBezTo>
                      <a:cubicBezTo>
                        <a:pt x="16" y="114"/>
                        <a:pt x="20" y="118"/>
                        <a:pt x="17" y="112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Freeform 81">
                  <a:extLst>
                    <a:ext uri="{FF2B5EF4-FFF2-40B4-BE49-F238E27FC236}">
                      <a16:creationId xmlns:a16="http://schemas.microsoft.com/office/drawing/2014/main" id="{7619DDD1-48C8-4CF4-97A0-8DEC8F7FE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7" y="1161"/>
                  <a:ext cx="570" cy="718"/>
                </a:xfrm>
                <a:custGeom>
                  <a:avLst/>
                  <a:gdLst>
                    <a:gd name="T0" fmla="*/ 1113 w 228"/>
                    <a:gd name="T1" fmla="*/ 0 h 269"/>
                    <a:gd name="T2" fmla="*/ 1250 w 228"/>
                    <a:gd name="T3" fmla="*/ 827 h 269"/>
                    <a:gd name="T4" fmla="*/ 938 w 228"/>
                    <a:gd name="T5" fmla="*/ 1345 h 269"/>
                    <a:gd name="T6" fmla="*/ 138 w 228"/>
                    <a:gd name="T7" fmla="*/ 1823 h 269"/>
                    <a:gd name="T8" fmla="*/ 0 w 228"/>
                    <a:gd name="T9" fmla="*/ 1818 h 269"/>
                    <a:gd name="T10" fmla="*/ 275 w 228"/>
                    <a:gd name="T11" fmla="*/ 1895 h 269"/>
                    <a:gd name="T12" fmla="*/ 1400 w 228"/>
                    <a:gd name="T13" fmla="*/ 883 h 269"/>
                    <a:gd name="T14" fmla="*/ 1113 w 228"/>
                    <a:gd name="T15" fmla="*/ 0 h 2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8" h="269">
                      <a:moveTo>
                        <a:pt x="178" y="0"/>
                      </a:moveTo>
                      <a:cubicBezTo>
                        <a:pt x="192" y="19"/>
                        <a:pt x="206" y="42"/>
                        <a:pt x="200" y="116"/>
                      </a:cubicBezTo>
                      <a:cubicBezTo>
                        <a:pt x="197" y="152"/>
                        <a:pt x="171" y="167"/>
                        <a:pt x="150" y="189"/>
                      </a:cubicBezTo>
                      <a:cubicBezTo>
                        <a:pt x="116" y="226"/>
                        <a:pt x="74" y="259"/>
                        <a:pt x="22" y="256"/>
                      </a:cubicBezTo>
                      <a:cubicBezTo>
                        <a:pt x="15" y="256"/>
                        <a:pt x="6" y="257"/>
                        <a:pt x="0" y="255"/>
                      </a:cubicBezTo>
                      <a:cubicBezTo>
                        <a:pt x="13" y="261"/>
                        <a:pt x="29" y="265"/>
                        <a:pt x="44" y="266"/>
                      </a:cubicBezTo>
                      <a:cubicBezTo>
                        <a:pt x="127" y="269"/>
                        <a:pt x="217" y="220"/>
                        <a:pt x="224" y="124"/>
                      </a:cubicBezTo>
                      <a:cubicBezTo>
                        <a:pt x="228" y="71"/>
                        <a:pt x="210" y="29"/>
                        <a:pt x="178" y="0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Freeform 82">
                  <a:extLst>
                    <a:ext uri="{FF2B5EF4-FFF2-40B4-BE49-F238E27FC236}">
                      <a16:creationId xmlns:a16="http://schemas.microsoft.com/office/drawing/2014/main" id="{C79D6817-F559-44FD-959D-7CD3DE9EE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1036"/>
                  <a:ext cx="407" cy="360"/>
                </a:xfrm>
                <a:custGeom>
                  <a:avLst/>
                  <a:gdLst>
                    <a:gd name="T0" fmla="*/ 0 w 163"/>
                    <a:gd name="T1" fmla="*/ 960 h 135"/>
                    <a:gd name="T2" fmla="*/ 1016 w 163"/>
                    <a:gd name="T3" fmla="*/ 43 h 135"/>
                    <a:gd name="T4" fmla="*/ 0 w 163"/>
                    <a:gd name="T5" fmla="*/ 960 h 1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3" h="135">
                      <a:moveTo>
                        <a:pt x="0" y="135"/>
                      </a:moveTo>
                      <a:cubicBezTo>
                        <a:pt x="15" y="57"/>
                        <a:pt x="75" y="0"/>
                        <a:pt x="163" y="6"/>
                      </a:cubicBezTo>
                      <a:cubicBezTo>
                        <a:pt x="115" y="12"/>
                        <a:pt x="34" y="41"/>
                        <a:pt x="0" y="1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Freeform 83">
                  <a:extLst>
                    <a:ext uri="{FF2B5EF4-FFF2-40B4-BE49-F238E27FC236}">
                      <a16:creationId xmlns:a16="http://schemas.microsoft.com/office/drawing/2014/main" id="{40224957-351F-4949-8486-7C6C9801C1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1492"/>
                  <a:ext cx="450" cy="387"/>
                </a:xfrm>
                <a:custGeom>
                  <a:avLst/>
                  <a:gdLst>
                    <a:gd name="T0" fmla="*/ 0 w 180"/>
                    <a:gd name="T1" fmla="*/ 1012 h 145"/>
                    <a:gd name="T2" fmla="*/ 1125 w 180"/>
                    <a:gd name="T3" fmla="*/ 0 h 145"/>
                    <a:gd name="T4" fmla="*/ 0 w 180"/>
                    <a:gd name="T5" fmla="*/ 1012 h 1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0" h="145">
                      <a:moveTo>
                        <a:pt x="0" y="142"/>
                      </a:moveTo>
                      <a:cubicBezTo>
                        <a:pt x="83" y="145"/>
                        <a:pt x="173" y="96"/>
                        <a:pt x="180" y="0"/>
                      </a:cubicBezTo>
                      <a:cubicBezTo>
                        <a:pt x="169" y="40"/>
                        <a:pt x="100" y="142"/>
                        <a:pt x="0" y="142"/>
                      </a:cubicBezTo>
                      <a:close/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Freeform 84">
                  <a:extLst>
                    <a:ext uri="{FF2B5EF4-FFF2-40B4-BE49-F238E27FC236}">
                      <a16:creationId xmlns:a16="http://schemas.microsoft.com/office/drawing/2014/main" id="{795F4B76-C925-4BAD-88FA-0E860CD19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316"/>
                  <a:ext cx="300" cy="349"/>
                </a:xfrm>
                <a:custGeom>
                  <a:avLst/>
                  <a:gdLst>
                    <a:gd name="T0" fmla="*/ 513 w 120"/>
                    <a:gd name="T1" fmla="*/ 13 h 131"/>
                    <a:gd name="T2" fmla="*/ 520 w 120"/>
                    <a:gd name="T3" fmla="*/ 43 h 131"/>
                    <a:gd name="T4" fmla="*/ 563 w 120"/>
                    <a:gd name="T5" fmla="*/ 496 h 131"/>
                    <a:gd name="T6" fmla="*/ 388 w 120"/>
                    <a:gd name="T7" fmla="*/ 639 h 131"/>
                    <a:gd name="T8" fmla="*/ 70 w 120"/>
                    <a:gd name="T9" fmla="*/ 773 h 131"/>
                    <a:gd name="T10" fmla="*/ 0 w 120"/>
                    <a:gd name="T11" fmla="*/ 751 h 131"/>
                    <a:gd name="T12" fmla="*/ 208 w 120"/>
                    <a:gd name="T13" fmla="*/ 874 h 131"/>
                    <a:gd name="T14" fmla="*/ 700 w 120"/>
                    <a:gd name="T15" fmla="*/ 597 h 131"/>
                    <a:gd name="T16" fmla="*/ 513 w 120"/>
                    <a:gd name="T17" fmla="*/ 13 h 1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131">
                      <a:moveTo>
                        <a:pt x="82" y="2"/>
                      </a:moveTo>
                      <a:cubicBezTo>
                        <a:pt x="79" y="0"/>
                        <a:pt x="81" y="3"/>
                        <a:pt x="83" y="6"/>
                      </a:cubicBezTo>
                      <a:cubicBezTo>
                        <a:pt x="98" y="26"/>
                        <a:pt x="96" y="52"/>
                        <a:pt x="90" y="70"/>
                      </a:cubicBezTo>
                      <a:cubicBezTo>
                        <a:pt x="85" y="82"/>
                        <a:pt x="72" y="83"/>
                        <a:pt x="62" y="90"/>
                      </a:cubicBezTo>
                      <a:cubicBezTo>
                        <a:pt x="49" y="100"/>
                        <a:pt x="37" y="113"/>
                        <a:pt x="11" y="109"/>
                      </a:cubicBezTo>
                      <a:cubicBezTo>
                        <a:pt x="7" y="108"/>
                        <a:pt x="3" y="107"/>
                        <a:pt x="0" y="106"/>
                      </a:cubicBezTo>
                      <a:cubicBezTo>
                        <a:pt x="8" y="114"/>
                        <a:pt x="18" y="120"/>
                        <a:pt x="33" y="123"/>
                      </a:cubicBezTo>
                      <a:cubicBezTo>
                        <a:pt x="77" y="131"/>
                        <a:pt x="101" y="113"/>
                        <a:pt x="112" y="84"/>
                      </a:cubicBezTo>
                      <a:cubicBezTo>
                        <a:pt x="120" y="61"/>
                        <a:pt x="112" y="20"/>
                        <a:pt x="82" y="2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Freeform 85">
                  <a:extLst>
                    <a:ext uri="{FF2B5EF4-FFF2-40B4-BE49-F238E27FC236}">
                      <a16:creationId xmlns:a16="http://schemas.microsoft.com/office/drawing/2014/main" id="{78564481-A7A9-42A6-9392-80514F671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7" y="1540"/>
                  <a:ext cx="198" cy="125"/>
                </a:xfrm>
                <a:custGeom>
                  <a:avLst/>
                  <a:gdLst>
                    <a:gd name="T0" fmla="*/ 496 w 79"/>
                    <a:gd name="T1" fmla="*/ 0 h 47"/>
                    <a:gd name="T2" fmla="*/ 0 w 79"/>
                    <a:gd name="T3" fmla="*/ 277 h 47"/>
                    <a:gd name="T4" fmla="*/ 496 w 79"/>
                    <a:gd name="T5" fmla="*/ 0 h 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9" h="47">
                      <a:moveTo>
                        <a:pt x="79" y="0"/>
                      </a:moveTo>
                      <a:cubicBezTo>
                        <a:pt x="68" y="29"/>
                        <a:pt x="44" y="47"/>
                        <a:pt x="0" y="39"/>
                      </a:cubicBezTo>
                      <a:cubicBezTo>
                        <a:pt x="26" y="36"/>
                        <a:pt x="60" y="26"/>
                        <a:pt x="79" y="0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Freeform 86">
                  <a:extLst>
                    <a:ext uri="{FF2B5EF4-FFF2-40B4-BE49-F238E27FC236}">
                      <a16:creationId xmlns:a16="http://schemas.microsoft.com/office/drawing/2014/main" id="{F1DB8A0A-FEBD-44B0-AA40-B5F0C137F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999"/>
                  <a:ext cx="910" cy="917"/>
                </a:xfrm>
                <a:custGeom>
                  <a:avLst/>
                  <a:gdLst>
                    <a:gd name="T0" fmla="*/ 2225 w 364"/>
                    <a:gd name="T1" fmla="*/ 1322 h 344"/>
                    <a:gd name="T2" fmla="*/ 1213 w 364"/>
                    <a:gd name="T3" fmla="*/ 43 h 344"/>
                    <a:gd name="T4" fmla="*/ 100 w 364"/>
                    <a:gd name="T5" fmla="*/ 1053 h 344"/>
                    <a:gd name="T6" fmla="*/ 1000 w 364"/>
                    <a:gd name="T7" fmla="*/ 2415 h 344"/>
                    <a:gd name="T8" fmla="*/ 2225 w 364"/>
                    <a:gd name="T9" fmla="*/ 1322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344">
                      <a:moveTo>
                        <a:pt x="356" y="186"/>
                      </a:moveTo>
                      <a:cubicBezTo>
                        <a:pt x="364" y="80"/>
                        <a:pt x="290" y="12"/>
                        <a:pt x="194" y="6"/>
                      </a:cubicBezTo>
                      <a:cubicBezTo>
                        <a:pt x="98" y="0"/>
                        <a:pt x="32" y="62"/>
                        <a:pt x="16" y="148"/>
                      </a:cubicBezTo>
                      <a:cubicBezTo>
                        <a:pt x="0" y="234"/>
                        <a:pt x="68" y="336"/>
                        <a:pt x="160" y="340"/>
                      </a:cubicBezTo>
                      <a:cubicBezTo>
                        <a:pt x="252" y="344"/>
                        <a:pt x="348" y="292"/>
                        <a:pt x="356" y="18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Freeform 87">
                  <a:extLst>
                    <a:ext uri="{FF2B5EF4-FFF2-40B4-BE49-F238E27FC236}">
                      <a16:creationId xmlns:a16="http://schemas.microsoft.com/office/drawing/2014/main" id="{E4F344F8-B78C-426E-B507-E3353910B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63"/>
                  <a:ext cx="410" cy="426"/>
                </a:xfrm>
                <a:custGeom>
                  <a:avLst/>
                  <a:gdLst>
                    <a:gd name="T0" fmla="*/ 950 w 164"/>
                    <a:gd name="T1" fmla="*/ 759 h 160"/>
                    <a:gd name="T2" fmla="*/ 533 w 164"/>
                    <a:gd name="T3" fmla="*/ 29 h 160"/>
                    <a:gd name="T4" fmla="*/ 33 w 164"/>
                    <a:gd name="T5" fmla="*/ 469 h 160"/>
                    <a:gd name="T6" fmla="*/ 395 w 164"/>
                    <a:gd name="T7" fmla="*/ 1070 h 160"/>
                    <a:gd name="T8" fmla="*/ 950 w 164"/>
                    <a:gd name="T9" fmla="*/ 759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0">
                      <a:moveTo>
                        <a:pt x="152" y="107"/>
                      </a:moveTo>
                      <a:cubicBezTo>
                        <a:pt x="164" y="74"/>
                        <a:pt x="145" y="8"/>
                        <a:pt x="85" y="4"/>
                      </a:cubicBezTo>
                      <a:cubicBezTo>
                        <a:pt x="26" y="0"/>
                        <a:pt x="10" y="37"/>
                        <a:pt x="5" y="66"/>
                      </a:cubicBezTo>
                      <a:cubicBezTo>
                        <a:pt x="0" y="94"/>
                        <a:pt x="13" y="142"/>
                        <a:pt x="63" y="151"/>
                      </a:cubicBezTo>
                      <a:cubicBezTo>
                        <a:pt x="112" y="160"/>
                        <a:pt x="140" y="140"/>
                        <a:pt x="152" y="10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Freeform 88">
                  <a:extLst>
                    <a:ext uri="{FF2B5EF4-FFF2-40B4-BE49-F238E27FC236}">
                      <a16:creationId xmlns:a16="http://schemas.microsoft.com/office/drawing/2014/main" id="{99F48FB8-BA07-4173-B0A0-3EAB9A878C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" y="1316"/>
                  <a:ext cx="70" cy="72"/>
                </a:xfrm>
                <a:custGeom>
                  <a:avLst/>
                  <a:gdLst>
                    <a:gd name="T0" fmla="*/ 8 w 28"/>
                    <a:gd name="T1" fmla="*/ 99 h 27"/>
                    <a:gd name="T2" fmla="*/ 83 w 28"/>
                    <a:gd name="T3" fmla="*/ 0 h 27"/>
                    <a:gd name="T4" fmla="*/ 170 w 28"/>
                    <a:gd name="T5" fmla="*/ 85 h 27"/>
                    <a:gd name="T6" fmla="*/ 95 w 28"/>
                    <a:gd name="T7" fmla="*/ 184 h 27"/>
                    <a:gd name="T8" fmla="*/ 8 w 28"/>
                    <a:gd name="T9" fmla="*/ 99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7">
                      <a:moveTo>
                        <a:pt x="1" y="14"/>
                      </a:moveTo>
                      <a:cubicBezTo>
                        <a:pt x="0" y="7"/>
                        <a:pt x="6" y="1"/>
                        <a:pt x="13" y="0"/>
                      </a:cubicBezTo>
                      <a:cubicBezTo>
                        <a:pt x="20" y="0"/>
                        <a:pt x="27" y="5"/>
                        <a:pt x="27" y="12"/>
                      </a:cubicBezTo>
                      <a:cubicBezTo>
                        <a:pt x="28" y="20"/>
                        <a:pt x="22" y="26"/>
                        <a:pt x="15" y="26"/>
                      </a:cubicBezTo>
                      <a:cubicBezTo>
                        <a:pt x="8" y="27"/>
                        <a:pt x="2" y="22"/>
                        <a:pt x="1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Freeform 89">
                  <a:extLst>
                    <a:ext uri="{FF2B5EF4-FFF2-40B4-BE49-F238E27FC236}">
                      <a16:creationId xmlns:a16="http://schemas.microsoft.com/office/drawing/2014/main" id="{C3B17167-60FB-4878-A2AE-2841DC800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" y="1276"/>
                  <a:ext cx="43" cy="45"/>
                </a:xfrm>
                <a:custGeom>
                  <a:avLst/>
                  <a:gdLst>
                    <a:gd name="T0" fmla="*/ 8 w 17"/>
                    <a:gd name="T1" fmla="*/ 69 h 17"/>
                    <a:gd name="T2" fmla="*/ 51 w 17"/>
                    <a:gd name="T3" fmla="*/ 8 h 17"/>
                    <a:gd name="T4" fmla="*/ 109 w 17"/>
                    <a:gd name="T5" fmla="*/ 56 h 17"/>
                    <a:gd name="T6" fmla="*/ 58 w 17"/>
                    <a:gd name="T7" fmla="*/ 119 h 17"/>
                    <a:gd name="T8" fmla="*/ 8 w 17"/>
                    <a:gd name="T9" fmla="*/ 6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10"/>
                      </a:moveTo>
                      <a:cubicBezTo>
                        <a:pt x="0" y="5"/>
                        <a:pt x="4" y="1"/>
                        <a:pt x="8" y="1"/>
                      </a:cubicBezTo>
                      <a:cubicBezTo>
                        <a:pt x="13" y="0"/>
                        <a:pt x="16" y="4"/>
                        <a:pt x="17" y="8"/>
                      </a:cubicBezTo>
                      <a:cubicBezTo>
                        <a:pt x="17" y="13"/>
                        <a:pt x="14" y="17"/>
                        <a:pt x="9" y="17"/>
                      </a:cubicBezTo>
                      <a:cubicBezTo>
                        <a:pt x="5" y="17"/>
                        <a:pt x="1" y="14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90">
                  <a:extLst>
                    <a:ext uri="{FF2B5EF4-FFF2-40B4-BE49-F238E27FC236}">
                      <a16:creationId xmlns:a16="http://schemas.microsoft.com/office/drawing/2014/main" id="{EF2A3985-53CA-44B5-82D8-B18A987AE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" y="1399"/>
                  <a:ext cx="33" cy="37"/>
                </a:xfrm>
                <a:custGeom>
                  <a:avLst/>
                  <a:gdLst>
                    <a:gd name="T0" fmla="*/ 0 w 13"/>
                    <a:gd name="T1" fmla="*/ 56 h 14"/>
                    <a:gd name="T2" fmla="*/ 38 w 13"/>
                    <a:gd name="T3" fmla="*/ 8 h 14"/>
                    <a:gd name="T4" fmla="*/ 84 w 13"/>
                    <a:gd name="T5" fmla="*/ 50 h 14"/>
                    <a:gd name="T6" fmla="*/ 46 w 13"/>
                    <a:gd name="T7" fmla="*/ 98 h 14"/>
                    <a:gd name="T8" fmla="*/ 0 w 13"/>
                    <a:gd name="T9" fmla="*/ 5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4">
                      <a:moveTo>
                        <a:pt x="0" y="8"/>
                      </a:moveTo>
                      <a:cubicBezTo>
                        <a:pt x="0" y="4"/>
                        <a:pt x="2" y="1"/>
                        <a:pt x="6" y="1"/>
                      </a:cubicBezTo>
                      <a:cubicBezTo>
                        <a:pt x="10" y="0"/>
                        <a:pt x="13" y="3"/>
                        <a:pt x="13" y="7"/>
                      </a:cubicBezTo>
                      <a:cubicBezTo>
                        <a:pt x="13" y="10"/>
                        <a:pt x="11" y="13"/>
                        <a:pt x="7" y="14"/>
                      </a:cubicBezTo>
                      <a:cubicBezTo>
                        <a:pt x="3" y="14"/>
                        <a:pt x="0" y="11"/>
                        <a:pt x="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3" name="Group 74">
                <a:extLst>
                  <a:ext uri="{FF2B5EF4-FFF2-40B4-BE49-F238E27FC236}">
                    <a16:creationId xmlns:a16="http://schemas.microsoft.com/office/drawing/2014/main" id="{CB8695AE-AADD-49B3-A9DD-1B2C7C1C20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5061" y="4896366"/>
                <a:ext cx="1444625" cy="1455738"/>
                <a:chOff x="4485" y="999"/>
                <a:chExt cx="910" cy="917"/>
              </a:xfrm>
            </p:grpSpPr>
            <p:sp>
              <p:nvSpPr>
                <p:cNvPr id="724" name="Freeform 75">
                  <a:extLst>
                    <a:ext uri="{FF2B5EF4-FFF2-40B4-BE49-F238E27FC236}">
                      <a16:creationId xmlns:a16="http://schemas.microsoft.com/office/drawing/2014/main" id="{F5F62D4F-1E7C-4AFC-BE93-5EABD0076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999"/>
                  <a:ext cx="910" cy="917"/>
                </a:xfrm>
                <a:custGeom>
                  <a:avLst/>
                  <a:gdLst>
                    <a:gd name="T0" fmla="*/ 2225 w 364"/>
                    <a:gd name="T1" fmla="*/ 1322 h 344"/>
                    <a:gd name="T2" fmla="*/ 1213 w 364"/>
                    <a:gd name="T3" fmla="*/ 43 h 344"/>
                    <a:gd name="T4" fmla="*/ 100 w 364"/>
                    <a:gd name="T5" fmla="*/ 1053 h 344"/>
                    <a:gd name="T6" fmla="*/ 1000 w 364"/>
                    <a:gd name="T7" fmla="*/ 2415 h 344"/>
                    <a:gd name="T8" fmla="*/ 2225 w 364"/>
                    <a:gd name="T9" fmla="*/ 1322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344">
                      <a:moveTo>
                        <a:pt x="356" y="186"/>
                      </a:moveTo>
                      <a:cubicBezTo>
                        <a:pt x="364" y="80"/>
                        <a:pt x="290" y="12"/>
                        <a:pt x="194" y="6"/>
                      </a:cubicBezTo>
                      <a:cubicBezTo>
                        <a:pt x="98" y="0"/>
                        <a:pt x="32" y="62"/>
                        <a:pt x="16" y="148"/>
                      </a:cubicBezTo>
                      <a:cubicBezTo>
                        <a:pt x="0" y="234"/>
                        <a:pt x="68" y="336"/>
                        <a:pt x="160" y="340"/>
                      </a:cubicBezTo>
                      <a:cubicBezTo>
                        <a:pt x="252" y="344"/>
                        <a:pt x="348" y="292"/>
                        <a:pt x="356" y="186"/>
                      </a:cubicBezTo>
                      <a:close/>
                    </a:path>
                  </a:pathLst>
                </a:custGeom>
                <a:solidFill>
                  <a:srgbClr val="FDD3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76">
                  <a:extLst>
                    <a:ext uri="{FF2B5EF4-FFF2-40B4-BE49-F238E27FC236}">
                      <a16:creationId xmlns:a16="http://schemas.microsoft.com/office/drawing/2014/main" id="{7CD43E5F-BE50-4F2D-9F1D-8E2C34B9E7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7" y="1036"/>
                  <a:ext cx="683" cy="800"/>
                </a:xfrm>
                <a:custGeom>
                  <a:avLst/>
                  <a:gdLst>
                    <a:gd name="T0" fmla="*/ 233 w 273"/>
                    <a:gd name="T1" fmla="*/ 1557 h 300"/>
                    <a:gd name="T2" fmla="*/ 263 w 273"/>
                    <a:gd name="T3" fmla="*/ 1101 h 300"/>
                    <a:gd name="T4" fmla="*/ 808 w 273"/>
                    <a:gd name="T5" fmla="*/ 277 h 300"/>
                    <a:gd name="T6" fmla="*/ 1283 w 273"/>
                    <a:gd name="T7" fmla="*/ 179 h 300"/>
                    <a:gd name="T8" fmla="*/ 1709 w 273"/>
                    <a:gd name="T9" fmla="*/ 291 h 300"/>
                    <a:gd name="T10" fmla="*/ 1088 w 273"/>
                    <a:gd name="T11" fmla="*/ 43 h 300"/>
                    <a:gd name="T12" fmla="*/ 70 w 273"/>
                    <a:gd name="T13" fmla="*/ 960 h 300"/>
                    <a:gd name="T14" fmla="*/ 608 w 273"/>
                    <a:gd name="T15" fmla="*/ 2133 h 300"/>
                    <a:gd name="T16" fmla="*/ 233 w 273"/>
                    <a:gd name="T17" fmla="*/ 1557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73" h="300">
                      <a:moveTo>
                        <a:pt x="37" y="219"/>
                      </a:moveTo>
                      <a:cubicBezTo>
                        <a:pt x="32" y="199"/>
                        <a:pt x="38" y="175"/>
                        <a:pt x="42" y="155"/>
                      </a:cubicBezTo>
                      <a:cubicBezTo>
                        <a:pt x="52" y="100"/>
                        <a:pt x="80" y="59"/>
                        <a:pt x="129" y="39"/>
                      </a:cubicBezTo>
                      <a:cubicBezTo>
                        <a:pt x="150" y="31"/>
                        <a:pt x="179" y="24"/>
                        <a:pt x="205" y="25"/>
                      </a:cubicBezTo>
                      <a:cubicBezTo>
                        <a:pt x="229" y="27"/>
                        <a:pt x="253" y="31"/>
                        <a:pt x="273" y="41"/>
                      </a:cubicBezTo>
                      <a:cubicBezTo>
                        <a:pt x="247" y="19"/>
                        <a:pt x="212" y="8"/>
                        <a:pt x="174" y="6"/>
                      </a:cubicBezTo>
                      <a:cubicBezTo>
                        <a:pt x="86" y="0"/>
                        <a:pt x="26" y="57"/>
                        <a:pt x="11" y="135"/>
                      </a:cubicBezTo>
                      <a:cubicBezTo>
                        <a:pt x="0" y="199"/>
                        <a:pt x="38" y="272"/>
                        <a:pt x="97" y="300"/>
                      </a:cubicBezTo>
                      <a:cubicBezTo>
                        <a:pt x="72" y="278"/>
                        <a:pt x="46" y="251"/>
                        <a:pt x="37" y="219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Freeform 77">
                  <a:extLst>
                    <a:ext uri="{FF2B5EF4-FFF2-40B4-BE49-F238E27FC236}">
                      <a16:creationId xmlns:a16="http://schemas.microsoft.com/office/drawing/2014/main" id="{E059E96E-ED24-4CA2-8DEC-B985387BC5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2" y="1300"/>
                  <a:ext cx="410" cy="427"/>
                </a:xfrm>
                <a:custGeom>
                  <a:avLst/>
                  <a:gdLst>
                    <a:gd name="T0" fmla="*/ 950 w 164"/>
                    <a:gd name="T1" fmla="*/ 763 h 160"/>
                    <a:gd name="T2" fmla="*/ 533 w 164"/>
                    <a:gd name="T3" fmla="*/ 29 h 160"/>
                    <a:gd name="T4" fmla="*/ 33 w 164"/>
                    <a:gd name="T5" fmla="*/ 470 h 160"/>
                    <a:gd name="T6" fmla="*/ 395 w 164"/>
                    <a:gd name="T7" fmla="*/ 1076 h 160"/>
                    <a:gd name="T8" fmla="*/ 950 w 164"/>
                    <a:gd name="T9" fmla="*/ 763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0">
                      <a:moveTo>
                        <a:pt x="152" y="107"/>
                      </a:moveTo>
                      <a:cubicBezTo>
                        <a:pt x="164" y="74"/>
                        <a:pt x="145" y="8"/>
                        <a:pt x="85" y="4"/>
                      </a:cubicBezTo>
                      <a:cubicBezTo>
                        <a:pt x="26" y="0"/>
                        <a:pt x="10" y="37"/>
                        <a:pt x="5" y="66"/>
                      </a:cubicBezTo>
                      <a:cubicBezTo>
                        <a:pt x="0" y="94"/>
                        <a:pt x="13" y="142"/>
                        <a:pt x="63" y="151"/>
                      </a:cubicBezTo>
                      <a:cubicBezTo>
                        <a:pt x="112" y="160"/>
                        <a:pt x="140" y="140"/>
                        <a:pt x="152" y="107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78">
                  <a:extLst>
                    <a:ext uri="{FF2B5EF4-FFF2-40B4-BE49-F238E27FC236}">
                      <a16:creationId xmlns:a16="http://schemas.microsoft.com/office/drawing/2014/main" id="{0B49D14B-9CAA-4A90-BF20-BC3690D8E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0" y="1439"/>
                  <a:ext cx="257" cy="250"/>
                </a:xfrm>
                <a:custGeom>
                  <a:avLst/>
                  <a:gdLst>
                    <a:gd name="T0" fmla="*/ 0 w 103"/>
                    <a:gd name="T1" fmla="*/ 622 h 94"/>
                    <a:gd name="T2" fmla="*/ 454 w 103"/>
                    <a:gd name="T3" fmla="*/ 559 h 94"/>
                    <a:gd name="T4" fmla="*/ 541 w 103"/>
                    <a:gd name="T5" fmla="*/ 0 h 9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3" h="94">
                      <a:moveTo>
                        <a:pt x="0" y="88"/>
                      </a:moveTo>
                      <a:cubicBezTo>
                        <a:pt x="18" y="93"/>
                        <a:pt x="59" y="94"/>
                        <a:pt x="73" y="79"/>
                      </a:cubicBezTo>
                      <a:cubicBezTo>
                        <a:pt x="94" y="58"/>
                        <a:pt x="103" y="23"/>
                        <a:pt x="8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79">
                  <a:extLst>
                    <a:ext uri="{FF2B5EF4-FFF2-40B4-BE49-F238E27FC236}">
                      <a16:creationId xmlns:a16="http://schemas.microsoft.com/office/drawing/2014/main" id="{6F1322DA-03E1-4AE2-BAFD-4FC7A7056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63"/>
                  <a:ext cx="410" cy="426"/>
                </a:xfrm>
                <a:custGeom>
                  <a:avLst/>
                  <a:gdLst>
                    <a:gd name="T0" fmla="*/ 950 w 164"/>
                    <a:gd name="T1" fmla="*/ 759 h 160"/>
                    <a:gd name="T2" fmla="*/ 533 w 164"/>
                    <a:gd name="T3" fmla="*/ 29 h 160"/>
                    <a:gd name="T4" fmla="*/ 33 w 164"/>
                    <a:gd name="T5" fmla="*/ 469 h 160"/>
                    <a:gd name="T6" fmla="*/ 395 w 164"/>
                    <a:gd name="T7" fmla="*/ 1070 h 160"/>
                    <a:gd name="T8" fmla="*/ 950 w 164"/>
                    <a:gd name="T9" fmla="*/ 759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0">
                      <a:moveTo>
                        <a:pt x="152" y="107"/>
                      </a:moveTo>
                      <a:cubicBezTo>
                        <a:pt x="164" y="74"/>
                        <a:pt x="145" y="8"/>
                        <a:pt x="85" y="4"/>
                      </a:cubicBezTo>
                      <a:cubicBezTo>
                        <a:pt x="26" y="0"/>
                        <a:pt x="10" y="37"/>
                        <a:pt x="5" y="66"/>
                      </a:cubicBezTo>
                      <a:cubicBezTo>
                        <a:pt x="0" y="94"/>
                        <a:pt x="13" y="142"/>
                        <a:pt x="63" y="151"/>
                      </a:cubicBezTo>
                      <a:cubicBezTo>
                        <a:pt x="112" y="160"/>
                        <a:pt x="140" y="140"/>
                        <a:pt x="152" y="107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Freeform 80">
                  <a:extLst>
                    <a:ext uri="{FF2B5EF4-FFF2-40B4-BE49-F238E27FC236}">
                      <a16:creationId xmlns:a16="http://schemas.microsoft.com/office/drawing/2014/main" id="{9ADD91EE-961E-4860-91D4-DB72C305C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81"/>
                  <a:ext cx="255" cy="315"/>
                </a:xfrm>
                <a:custGeom>
                  <a:avLst/>
                  <a:gdLst>
                    <a:gd name="T0" fmla="*/ 108 w 102"/>
                    <a:gd name="T1" fmla="*/ 798 h 118"/>
                    <a:gd name="T2" fmla="*/ 145 w 102"/>
                    <a:gd name="T3" fmla="*/ 513 h 118"/>
                    <a:gd name="T4" fmla="*/ 283 w 102"/>
                    <a:gd name="T5" fmla="*/ 286 h 118"/>
                    <a:gd name="T6" fmla="*/ 545 w 102"/>
                    <a:gd name="T7" fmla="*/ 43 h 118"/>
                    <a:gd name="T8" fmla="*/ 588 w 102"/>
                    <a:gd name="T9" fmla="*/ 56 h 118"/>
                    <a:gd name="T10" fmla="*/ 475 w 102"/>
                    <a:gd name="T11" fmla="*/ 29 h 118"/>
                    <a:gd name="T12" fmla="*/ 20 w 102"/>
                    <a:gd name="T13" fmla="*/ 422 h 118"/>
                    <a:gd name="T14" fmla="*/ 88 w 102"/>
                    <a:gd name="T15" fmla="*/ 790 h 118"/>
                    <a:gd name="T16" fmla="*/ 108 w 102"/>
                    <a:gd name="T17" fmla="*/ 798 h 1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2" h="118">
                      <a:moveTo>
                        <a:pt x="17" y="112"/>
                      </a:moveTo>
                      <a:cubicBezTo>
                        <a:pt x="9" y="97"/>
                        <a:pt x="21" y="84"/>
                        <a:pt x="23" y="72"/>
                      </a:cubicBezTo>
                      <a:cubicBezTo>
                        <a:pt x="26" y="60"/>
                        <a:pt x="36" y="52"/>
                        <a:pt x="45" y="40"/>
                      </a:cubicBezTo>
                      <a:cubicBezTo>
                        <a:pt x="54" y="26"/>
                        <a:pt x="59" y="4"/>
                        <a:pt x="87" y="6"/>
                      </a:cubicBezTo>
                      <a:cubicBezTo>
                        <a:pt x="94" y="6"/>
                        <a:pt x="102" y="11"/>
                        <a:pt x="94" y="8"/>
                      </a:cubicBezTo>
                      <a:cubicBezTo>
                        <a:pt x="88" y="6"/>
                        <a:pt x="82" y="4"/>
                        <a:pt x="76" y="4"/>
                      </a:cubicBezTo>
                      <a:cubicBezTo>
                        <a:pt x="21" y="0"/>
                        <a:pt x="8" y="34"/>
                        <a:pt x="3" y="59"/>
                      </a:cubicBezTo>
                      <a:cubicBezTo>
                        <a:pt x="0" y="74"/>
                        <a:pt x="3" y="95"/>
                        <a:pt x="14" y="111"/>
                      </a:cubicBezTo>
                      <a:cubicBezTo>
                        <a:pt x="16" y="114"/>
                        <a:pt x="20" y="118"/>
                        <a:pt x="17" y="112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81">
                  <a:extLst>
                    <a:ext uri="{FF2B5EF4-FFF2-40B4-BE49-F238E27FC236}">
                      <a16:creationId xmlns:a16="http://schemas.microsoft.com/office/drawing/2014/main" id="{AC568CC0-069C-4451-9EA4-387518ECCE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7" y="1161"/>
                  <a:ext cx="570" cy="718"/>
                </a:xfrm>
                <a:custGeom>
                  <a:avLst/>
                  <a:gdLst>
                    <a:gd name="T0" fmla="*/ 1113 w 228"/>
                    <a:gd name="T1" fmla="*/ 0 h 269"/>
                    <a:gd name="T2" fmla="*/ 1250 w 228"/>
                    <a:gd name="T3" fmla="*/ 827 h 269"/>
                    <a:gd name="T4" fmla="*/ 938 w 228"/>
                    <a:gd name="T5" fmla="*/ 1345 h 269"/>
                    <a:gd name="T6" fmla="*/ 138 w 228"/>
                    <a:gd name="T7" fmla="*/ 1823 h 269"/>
                    <a:gd name="T8" fmla="*/ 0 w 228"/>
                    <a:gd name="T9" fmla="*/ 1818 h 269"/>
                    <a:gd name="T10" fmla="*/ 275 w 228"/>
                    <a:gd name="T11" fmla="*/ 1895 h 269"/>
                    <a:gd name="T12" fmla="*/ 1400 w 228"/>
                    <a:gd name="T13" fmla="*/ 883 h 269"/>
                    <a:gd name="T14" fmla="*/ 1113 w 228"/>
                    <a:gd name="T15" fmla="*/ 0 h 2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8" h="269">
                      <a:moveTo>
                        <a:pt x="178" y="0"/>
                      </a:moveTo>
                      <a:cubicBezTo>
                        <a:pt x="192" y="19"/>
                        <a:pt x="206" y="42"/>
                        <a:pt x="200" y="116"/>
                      </a:cubicBezTo>
                      <a:cubicBezTo>
                        <a:pt x="197" y="152"/>
                        <a:pt x="171" y="167"/>
                        <a:pt x="150" y="189"/>
                      </a:cubicBezTo>
                      <a:cubicBezTo>
                        <a:pt x="116" y="226"/>
                        <a:pt x="74" y="259"/>
                        <a:pt x="22" y="256"/>
                      </a:cubicBezTo>
                      <a:cubicBezTo>
                        <a:pt x="15" y="256"/>
                        <a:pt x="6" y="257"/>
                        <a:pt x="0" y="255"/>
                      </a:cubicBezTo>
                      <a:cubicBezTo>
                        <a:pt x="13" y="261"/>
                        <a:pt x="29" y="265"/>
                        <a:pt x="44" y="266"/>
                      </a:cubicBezTo>
                      <a:cubicBezTo>
                        <a:pt x="127" y="269"/>
                        <a:pt x="217" y="220"/>
                        <a:pt x="224" y="124"/>
                      </a:cubicBezTo>
                      <a:cubicBezTo>
                        <a:pt x="228" y="71"/>
                        <a:pt x="210" y="29"/>
                        <a:pt x="178" y="0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82">
                  <a:extLst>
                    <a:ext uri="{FF2B5EF4-FFF2-40B4-BE49-F238E27FC236}">
                      <a16:creationId xmlns:a16="http://schemas.microsoft.com/office/drawing/2014/main" id="{B9A99D2F-A590-40C8-A4BA-DA4E00B76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1036"/>
                  <a:ext cx="407" cy="360"/>
                </a:xfrm>
                <a:custGeom>
                  <a:avLst/>
                  <a:gdLst>
                    <a:gd name="T0" fmla="*/ 0 w 163"/>
                    <a:gd name="T1" fmla="*/ 960 h 135"/>
                    <a:gd name="T2" fmla="*/ 1016 w 163"/>
                    <a:gd name="T3" fmla="*/ 43 h 135"/>
                    <a:gd name="T4" fmla="*/ 0 w 163"/>
                    <a:gd name="T5" fmla="*/ 960 h 13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3" h="135">
                      <a:moveTo>
                        <a:pt x="0" y="135"/>
                      </a:moveTo>
                      <a:cubicBezTo>
                        <a:pt x="15" y="57"/>
                        <a:pt x="75" y="0"/>
                        <a:pt x="163" y="6"/>
                      </a:cubicBezTo>
                      <a:cubicBezTo>
                        <a:pt x="115" y="12"/>
                        <a:pt x="34" y="41"/>
                        <a:pt x="0" y="1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83">
                  <a:extLst>
                    <a:ext uri="{FF2B5EF4-FFF2-40B4-BE49-F238E27FC236}">
                      <a16:creationId xmlns:a16="http://schemas.microsoft.com/office/drawing/2014/main" id="{859EF7BA-DB54-4C4D-9136-4AA96922B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1492"/>
                  <a:ext cx="450" cy="387"/>
                </a:xfrm>
                <a:custGeom>
                  <a:avLst/>
                  <a:gdLst>
                    <a:gd name="T0" fmla="*/ 0 w 180"/>
                    <a:gd name="T1" fmla="*/ 1012 h 145"/>
                    <a:gd name="T2" fmla="*/ 1125 w 180"/>
                    <a:gd name="T3" fmla="*/ 0 h 145"/>
                    <a:gd name="T4" fmla="*/ 0 w 180"/>
                    <a:gd name="T5" fmla="*/ 1012 h 1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0" h="145">
                      <a:moveTo>
                        <a:pt x="0" y="142"/>
                      </a:moveTo>
                      <a:cubicBezTo>
                        <a:pt x="83" y="145"/>
                        <a:pt x="173" y="96"/>
                        <a:pt x="180" y="0"/>
                      </a:cubicBezTo>
                      <a:cubicBezTo>
                        <a:pt x="169" y="40"/>
                        <a:pt x="100" y="142"/>
                        <a:pt x="0" y="142"/>
                      </a:cubicBezTo>
                      <a:close/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84">
                  <a:extLst>
                    <a:ext uri="{FF2B5EF4-FFF2-40B4-BE49-F238E27FC236}">
                      <a16:creationId xmlns:a16="http://schemas.microsoft.com/office/drawing/2014/main" id="{C5EAC635-333B-4572-9C4F-73A5DA8C1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316"/>
                  <a:ext cx="300" cy="349"/>
                </a:xfrm>
                <a:custGeom>
                  <a:avLst/>
                  <a:gdLst>
                    <a:gd name="T0" fmla="*/ 513 w 120"/>
                    <a:gd name="T1" fmla="*/ 13 h 131"/>
                    <a:gd name="T2" fmla="*/ 520 w 120"/>
                    <a:gd name="T3" fmla="*/ 43 h 131"/>
                    <a:gd name="T4" fmla="*/ 563 w 120"/>
                    <a:gd name="T5" fmla="*/ 496 h 131"/>
                    <a:gd name="T6" fmla="*/ 388 w 120"/>
                    <a:gd name="T7" fmla="*/ 639 h 131"/>
                    <a:gd name="T8" fmla="*/ 70 w 120"/>
                    <a:gd name="T9" fmla="*/ 773 h 131"/>
                    <a:gd name="T10" fmla="*/ 0 w 120"/>
                    <a:gd name="T11" fmla="*/ 751 h 131"/>
                    <a:gd name="T12" fmla="*/ 208 w 120"/>
                    <a:gd name="T13" fmla="*/ 874 h 131"/>
                    <a:gd name="T14" fmla="*/ 700 w 120"/>
                    <a:gd name="T15" fmla="*/ 597 h 131"/>
                    <a:gd name="T16" fmla="*/ 513 w 120"/>
                    <a:gd name="T17" fmla="*/ 13 h 1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131">
                      <a:moveTo>
                        <a:pt x="82" y="2"/>
                      </a:moveTo>
                      <a:cubicBezTo>
                        <a:pt x="79" y="0"/>
                        <a:pt x="81" y="3"/>
                        <a:pt x="83" y="6"/>
                      </a:cubicBezTo>
                      <a:cubicBezTo>
                        <a:pt x="98" y="26"/>
                        <a:pt x="96" y="52"/>
                        <a:pt x="90" y="70"/>
                      </a:cubicBezTo>
                      <a:cubicBezTo>
                        <a:pt x="85" y="82"/>
                        <a:pt x="72" y="83"/>
                        <a:pt x="62" y="90"/>
                      </a:cubicBezTo>
                      <a:cubicBezTo>
                        <a:pt x="49" y="100"/>
                        <a:pt x="37" y="113"/>
                        <a:pt x="11" y="109"/>
                      </a:cubicBezTo>
                      <a:cubicBezTo>
                        <a:pt x="7" y="108"/>
                        <a:pt x="3" y="107"/>
                        <a:pt x="0" y="106"/>
                      </a:cubicBezTo>
                      <a:cubicBezTo>
                        <a:pt x="8" y="114"/>
                        <a:pt x="18" y="120"/>
                        <a:pt x="33" y="123"/>
                      </a:cubicBezTo>
                      <a:cubicBezTo>
                        <a:pt x="77" y="131"/>
                        <a:pt x="101" y="113"/>
                        <a:pt x="112" y="84"/>
                      </a:cubicBezTo>
                      <a:cubicBezTo>
                        <a:pt x="120" y="61"/>
                        <a:pt x="112" y="20"/>
                        <a:pt x="82" y="2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85">
                  <a:extLst>
                    <a:ext uri="{FF2B5EF4-FFF2-40B4-BE49-F238E27FC236}">
                      <a16:creationId xmlns:a16="http://schemas.microsoft.com/office/drawing/2014/main" id="{52B186CB-58F6-431E-94A0-86D2370D0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7" y="1540"/>
                  <a:ext cx="198" cy="125"/>
                </a:xfrm>
                <a:custGeom>
                  <a:avLst/>
                  <a:gdLst>
                    <a:gd name="T0" fmla="*/ 496 w 79"/>
                    <a:gd name="T1" fmla="*/ 0 h 47"/>
                    <a:gd name="T2" fmla="*/ 0 w 79"/>
                    <a:gd name="T3" fmla="*/ 277 h 47"/>
                    <a:gd name="T4" fmla="*/ 496 w 79"/>
                    <a:gd name="T5" fmla="*/ 0 h 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9" h="47">
                      <a:moveTo>
                        <a:pt x="79" y="0"/>
                      </a:moveTo>
                      <a:cubicBezTo>
                        <a:pt x="68" y="29"/>
                        <a:pt x="44" y="47"/>
                        <a:pt x="0" y="39"/>
                      </a:cubicBezTo>
                      <a:cubicBezTo>
                        <a:pt x="26" y="36"/>
                        <a:pt x="60" y="26"/>
                        <a:pt x="79" y="0"/>
                      </a:cubicBezTo>
                      <a:close/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86">
                  <a:extLst>
                    <a:ext uri="{FF2B5EF4-FFF2-40B4-BE49-F238E27FC236}">
                      <a16:creationId xmlns:a16="http://schemas.microsoft.com/office/drawing/2014/main" id="{C8A32FF1-A4F5-4D9A-95FB-EEE1CB6E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999"/>
                  <a:ext cx="910" cy="917"/>
                </a:xfrm>
                <a:custGeom>
                  <a:avLst/>
                  <a:gdLst>
                    <a:gd name="T0" fmla="*/ 2225 w 364"/>
                    <a:gd name="T1" fmla="*/ 1322 h 344"/>
                    <a:gd name="T2" fmla="*/ 1213 w 364"/>
                    <a:gd name="T3" fmla="*/ 43 h 344"/>
                    <a:gd name="T4" fmla="*/ 100 w 364"/>
                    <a:gd name="T5" fmla="*/ 1053 h 344"/>
                    <a:gd name="T6" fmla="*/ 1000 w 364"/>
                    <a:gd name="T7" fmla="*/ 2415 h 344"/>
                    <a:gd name="T8" fmla="*/ 2225 w 364"/>
                    <a:gd name="T9" fmla="*/ 1322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344">
                      <a:moveTo>
                        <a:pt x="356" y="186"/>
                      </a:moveTo>
                      <a:cubicBezTo>
                        <a:pt x="364" y="80"/>
                        <a:pt x="290" y="12"/>
                        <a:pt x="194" y="6"/>
                      </a:cubicBezTo>
                      <a:cubicBezTo>
                        <a:pt x="98" y="0"/>
                        <a:pt x="32" y="62"/>
                        <a:pt x="16" y="148"/>
                      </a:cubicBezTo>
                      <a:cubicBezTo>
                        <a:pt x="0" y="234"/>
                        <a:pt x="68" y="336"/>
                        <a:pt x="160" y="340"/>
                      </a:cubicBezTo>
                      <a:cubicBezTo>
                        <a:pt x="252" y="344"/>
                        <a:pt x="348" y="292"/>
                        <a:pt x="356" y="18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87">
                  <a:extLst>
                    <a:ext uri="{FF2B5EF4-FFF2-40B4-BE49-F238E27FC236}">
                      <a16:creationId xmlns:a16="http://schemas.microsoft.com/office/drawing/2014/main" id="{F2FE2706-824A-4189-9F47-A2DC3387A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63"/>
                  <a:ext cx="410" cy="426"/>
                </a:xfrm>
                <a:custGeom>
                  <a:avLst/>
                  <a:gdLst>
                    <a:gd name="T0" fmla="*/ 950 w 164"/>
                    <a:gd name="T1" fmla="*/ 759 h 160"/>
                    <a:gd name="T2" fmla="*/ 533 w 164"/>
                    <a:gd name="T3" fmla="*/ 29 h 160"/>
                    <a:gd name="T4" fmla="*/ 33 w 164"/>
                    <a:gd name="T5" fmla="*/ 469 h 160"/>
                    <a:gd name="T6" fmla="*/ 395 w 164"/>
                    <a:gd name="T7" fmla="*/ 1070 h 160"/>
                    <a:gd name="T8" fmla="*/ 950 w 164"/>
                    <a:gd name="T9" fmla="*/ 759 h 1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0">
                      <a:moveTo>
                        <a:pt x="152" y="107"/>
                      </a:moveTo>
                      <a:cubicBezTo>
                        <a:pt x="164" y="74"/>
                        <a:pt x="145" y="8"/>
                        <a:pt x="85" y="4"/>
                      </a:cubicBezTo>
                      <a:cubicBezTo>
                        <a:pt x="26" y="0"/>
                        <a:pt x="10" y="37"/>
                        <a:pt x="5" y="66"/>
                      </a:cubicBezTo>
                      <a:cubicBezTo>
                        <a:pt x="0" y="94"/>
                        <a:pt x="13" y="142"/>
                        <a:pt x="63" y="151"/>
                      </a:cubicBezTo>
                      <a:cubicBezTo>
                        <a:pt x="112" y="160"/>
                        <a:pt x="140" y="140"/>
                        <a:pt x="152" y="10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88">
                  <a:extLst>
                    <a:ext uri="{FF2B5EF4-FFF2-40B4-BE49-F238E27FC236}">
                      <a16:creationId xmlns:a16="http://schemas.microsoft.com/office/drawing/2014/main" id="{8CC66746-9DC0-4F22-9E44-91CBF6D05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" y="1316"/>
                  <a:ext cx="70" cy="72"/>
                </a:xfrm>
                <a:custGeom>
                  <a:avLst/>
                  <a:gdLst>
                    <a:gd name="T0" fmla="*/ 8 w 28"/>
                    <a:gd name="T1" fmla="*/ 99 h 27"/>
                    <a:gd name="T2" fmla="*/ 83 w 28"/>
                    <a:gd name="T3" fmla="*/ 0 h 27"/>
                    <a:gd name="T4" fmla="*/ 170 w 28"/>
                    <a:gd name="T5" fmla="*/ 85 h 27"/>
                    <a:gd name="T6" fmla="*/ 95 w 28"/>
                    <a:gd name="T7" fmla="*/ 184 h 27"/>
                    <a:gd name="T8" fmla="*/ 8 w 28"/>
                    <a:gd name="T9" fmla="*/ 99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7">
                      <a:moveTo>
                        <a:pt x="1" y="14"/>
                      </a:moveTo>
                      <a:cubicBezTo>
                        <a:pt x="0" y="7"/>
                        <a:pt x="6" y="1"/>
                        <a:pt x="13" y="0"/>
                      </a:cubicBezTo>
                      <a:cubicBezTo>
                        <a:pt x="20" y="0"/>
                        <a:pt x="27" y="5"/>
                        <a:pt x="27" y="12"/>
                      </a:cubicBezTo>
                      <a:cubicBezTo>
                        <a:pt x="28" y="20"/>
                        <a:pt x="22" y="26"/>
                        <a:pt x="15" y="26"/>
                      </a:cubicBezTo>
                      <a:cubicBezTo>
                        <a:pt x="8" y="27"/>
                        <a:pt x="2" y="22"/>
                        <a:pt x="1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89">
                  <a:extLst>
                    <a:ext uri="{FF2B5EF4-FFF2-40B4-BE49-F238E27FC236}">
                      <a16:creationId xmlns:a16="http://schemas.microsoft.com/office/drawing/2014/main" id="{B398BA0C-1C4F-4DE5-9FE5-271E19996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7" y="1276"/>
                  <a:ext cx="43" cy="45"/>
                </a:xfrm>
                <a:custGeom>
                  <a:avLst/>
                  <a:gdLst>
                    <a:gd name="T0" fmla="*/ 8 w 17"/>
                    <a:gd name="T1" fmla="*/ 69 h 17"/>
                    <a:gd name="T2" fmla="*/ 51 w 17"/>
                    <a:gd name="T3" fmla="*/ 8 h 17"/>
                    <a:gd name="T4" fmla="*/ 109 w 17"/>
                    <a:gd name="T5" fmla="*/ 56 h 17"/>
                    <a:gd name="T6" fmla="*/ 58 w 17"/>
                    <a:gd name="T7" fmla="*/ 119 h 17"/>
                    <a:gd name="T8" fmla="*/ 8 w 17"/>
                    <a:gd name="T9" fmla="*/ 69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10"/>
                      </a:moveTo>
                      <a:cubicBezTo>
                        <a:pt x="0" y="5"/>
                        <a:pt x="4" y="1"/>
                        <a:pt x="8" y="1"/>
                      </a:cubicBezTo>
                      <a:cubicBezTo>
                        <a:pt x="13" y="0"/>
                        <a:pt x="16" y="4"/>
                        <a:pt x="17" y="8"/>
                      </a:cubicBezTo>
                      <a:cubicBezTo>
                        <a:pt x="17" y="13"/>
                        <a:pt x="14" y="17"/>
                        <a:pt x="9" y="17"/>
                      </a:cubicBezTo>
                      <a:cubicBezTo>
                        <a:pt x="5" y="17"/>
                        <a:pt x="1" y="14"/>
                        <a:pt x="1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Freeform 90">
                  <a:extLst>
                    <a:ext uri="{FF2B5EF4-FFF2-40B4-BE49-F238E27FC236}">
                      <a16:creationId xmlns:a16="http://schemas.microsoft.com/office/drawing/2014/main" id="{60A8696A-29EB-4510-A1D1-795D5EA925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2" y="1399"/>
                  <a:ext cx="33" cy="37"/>
                </a:xfrm>
                <a:custGeom>
                  <a:avLst/>
                  <a:gdLst>
                    <a:gd name="T0" fmla="*/ 0 w 13"/>
                    <a:gd name="T1" fmla="*/ 56 h 14"/>
                    <a:gd name="T2" fmla="*/ 38 w 13"/>
                    <a:gd name="T3" fmla="*/ 8 h 14"/>
                    <a:gd name="T4" fmla="*/ 84 w 13"/>
                    <a:gd name="T5" fmla="*/ 50 h 14"/>
                    <a:gd name="T6" fmla="*/ 46 w 13"/>
                    <a:gd name="T7" fmla="*/ 98 h 14"/>
                    <a:gd name="T8" fmla="*/ 0 w 13"/>
                    <a:gd name="T9" fmla="*/ 5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4">
                      <a:moveTo>
                        <a:pt x="0" y="8"/>
                      </a:moveTo>
                      <a:cubicBezTo>
                        <a:pt x="0" y="4"/>
                        <a:pt x="2" y="1"/>
                        <a:pt x="6" y="1"/>
                      </a:cubicBezTo>
                      <a:cubicBezTo>
                        <a:pt x="10" y="0"/>
                        <a:pt x="13" y="3"/>
                        <a:pt x="13" y="7"/>
                      </a:cubicBezTo>
                      <a:cubicBezTo>
                        <a:pt x="13" y="10"/>
                        <a:pt x="11" y="13"/>
                        <a:pt x="7" y="14"/>
                      </a:cubicBezTo>
                      <a:cubicBezTo>
                        <a:pt x="3" y="14"/>
                        <a:pt x="0" y="11"/>
                        <a:pt x="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1" name="Group 57">
                <a:extLst>
                  <a:ext uri="{FF2B5EF4-FFF2-40B4-BE49-F238E27FC236}">
                    <a16:creationId xmlns:a16="http://schemas.microsoft.com/office/drawing/2014/main" id="{DCB892C2-13BC-43D2-8BEE-A3FFD60AB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243" y="3998340"/>
                <a:ext cx="1444625" cy="1473200"/>
                <a:chOff x="3444" y="977"/>
                <a:chExt cx="910" cy="928"/>
              </a:xfrm>
            </p:grpSpPr>
            <p:sp>
              <p:nvSpPr>
                <p:cNvPr id="602" name="Freeform 58">
                  <a:extLst>
                    <a:ext uri="{FF2B5EF4-FFF2-40B4-BE49-F238E27FC236}">
                      <a16:creationId xmlns:a16="http://schemas.microsoft.com/office/drawing/2014/main" id="{043D6B3B-FE52-408C-84D8-BB166E7D7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977"/>
                  <a:ext cx="910" cy="928"/>
                </a:xfrm>
                <a:custGeom>
                  <a:avLst/>
                  <a:gdLst>
                    <a:gd name="T0" fmla="*/ 1125 w 364"/>
                    <a:gd name="T1" fmla="*/ 0 h 348"/>
                    <a:gd name="T2" fmla="*/ 13 w 364"/>
                    <a:gd name="T3" fmla="*/ 1237 h 348"/>
                    <a:gd name="T4" fmla="*/ 1100 w 364"/>
                    <a:gd name="T5" fmla="*/ 2475 h 348"/>
                    <a:gd name="T6" fmla="*/ 2263 w 364"/>
                    <a:gd name="T7" fmla="*/ 1237 h 348"/>
                    <a:gd name="T8" fmla="*/ 1125 w 364"/>
                    <a:gd name="T9" fmla="*/ 0 h 3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348">
                      <a:moveTo>
                        <a:pt x="180" y="0"/>
                      </a:moveTo>
                      <a:cubicBezTo>
                        <a:pt x="86" y="0"/>
                        <a:pt x="0" y="64"/>
                        <a:pt x="2" y="174"/>
                      </a:cubicBezTo>
                      <a:cubicBezTo>
                        <a:pt x="4" y="284"/>
                        <a:pt x="76" y="348"/>
                        <a:pt x="176" y="348"/>
                      </a:cubicBezTo>
                      <a:cubicBezTo>
                        <a:pt x="277" y="348"/>
                        <a:pt x="364" y="292"/>
                        <a:pt x="362" y="174"/>
                      </a:cubicBezTo>
                      <a:cubicBezTo>
                        <a:pt x="360" y="56"/>
                        <a:pt x="274" y="0"/>
                        <a:pt x="180" y="0"/>
                      </a:cubicBezTo>
                      <a:close/>
                    </a:path>
                  </a:pathLst>
                </a:custGeom>
                <a:solidFill>
                  <a:srgbClr val="FDD3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Freeform 59">
                  <a:extLst>
                    <a:ext uri="{FF2B5EF4-FFF2-40B4-BE49-F238E27FC236}">
                      <a16:creationId xmlns:a16="http://schemas.microsoft.com/office/drawing/2014/main" id="{B19E6018-CF32-4C9E-B059-F48AD90E3D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1009"/>
                  <a:ext cx="647" cy="848"/>
                </a:xfrm>
                <a:custGeom>
                  <a:avLst/>
                  <a:gdLst>
                    <a:gd name="T0" fmla="*/ 230 w 259"/>
                    <a:gd name="T1" fmla="*/ 1608 h 318"/>
                    <a:gd name="T2" fmla="*/ 200 w 259"/>
                    <a:gd name="T3" fmla="*/ 1216 h 318"/>
                    <a:gd name="T4" fmla="*/ 724 w 259"/>
                    <a:gd name="T5" fmla="*/ 192 h 318"/>
                    <a:gd name="T6" fmla="*/ 1279 w 259"/>
                    <a:gd name="T7" fmla="*/ 99 h 318"/>
                    <a:gd name="T8" fmla="*/ 1616 w 259"/>
                    <a:gd name="T9" fmla="*/ 157 h 318"/>
                    <a:gd name="T10" fmla="*/ 1042 w 259"/>
                    <a:gd name="T11" fmla="*/ 0 h 318"/>
                    <a:gd name="T12" fmla="*/ 12 w 259"/>
                    <a:gd name="T13" fmla="*/ 1152 h 318"/>
                    <a:gd name="T14" fmla="*/ 717 w 259"/>
                    <a:gd name="T15" fmla="*/ 2261 h 318"/>
                    <a:gd name="T16" fmla="*/ 230 w 259"/>
                    <a:gd name="T17" fmla="*/ 1608 h 3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" h="318">
                      <a:moveTo>
                        <a:pt x="37" y="226"/>
                      </a:moveTo>
                      <a:cubicBezTo>
                        <a:pt x="33" y="211"/>
                        <a:pt x="32" y="188"/>
                        <a:pt x="32" y="171"/>
                      </a:cubicBezTo>
                      <a:cubicBezTo>
                        <a:pt x="30" y="105"/>
                        <a:pt x="68" y="53"/>
                        <a:pt x="116" y="27"/>
                      </a:cubicBezTo>
                      <a:cubicBezTo>
                        <a:pt x="141" y="13"/>
                        <a:pt x="174" y="14"/>
                        <a:pt x="205" y="14"/>
                      </a:cubicBezTo>
                      <a:cubicBezTo>
                        <a:pt x="223" y="14"/>
                        <a:pt x="241" y="17"/>
                        <a:pt x="259" y="22"/>
                      </a:cubicBezTo>
                      <a:cubicBezTo>
                        <a:pt x="232" y="7"/>
                        <a:pt x="200" y="0"/>
                        <a:pt x="167" y="0"/>
                      </a:cubicBezTo>
                      <a:cubicBezTo>
                        <a:pt x="80" y="0"/>
                        <a:pt x="0" y="59"/>
                        <a:pt x="2" y="162"/>
                      </a:cubicBezTo>
                      <a:cubicBezTo>
                        <a:pt x="3" y="245"/>
                        <a:pt x="48" y="300"/>
                        <a:pt x="115" y="318"/>
                      </a:cubicBezTo>
                      <a:cubicBezTo>
                        <a:pt x="80" y="298"/>
                        <a:pt x="48" y="269"/>
                        <a:pt x="37" y="226"/>
                      </a:cubicBezTo>
                      <a:close/>
                    </a:path>
                  </a:pathLst>
                </a:custGeom>
                <a:solidFill>
                  <a:srgbClr val="FDF4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60">
                  <a:extLst>
                    <a:ext uri="{FF2B5EF4-FFF2-40B4-BE49-F238E27FC236}">
                      <a16:creationId xmlns:a16="http://schemas.microsoft.com/office/drawing/2014/main" id="{D6D297B9-1CBC-44F8-AA33-E32207CD19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9" y="1268"/>
                  <a:ext cx="410" cy="435"/>
                </a:xfrm>
                <a:custGeom>
                  <a:avLst/>
                  <a:gdLst>
                    <a:gd name="T0" fmla="*/ 533 w 164"/>
                    <a:gd name="T1" fmla="*/ 56 h 163"/>
                    <a:gd name="T2" fmla="*/ 33 w 164"/>
                    <a:gd name="T3" fmla="*/ 526 h 163"/>
                    <a:gd name="T4" fmla="*/ 483 w 164"/>
                    <a:gd name="T5" fmla="*/ 1148 h 163"/>
                    <a:gd name="T6" fmla="*/ 1000 w 164"/>
                    <a:gd name="T7" fmla="*/ 662 h 163"/>
                    <a:gd name="T8" fmla="*/ 533 w 164"/>
                    <a:gd name="T9" fmla="*/ 56 h 1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3">
                      <a:moveTo>
                        <a:pt x="85" y="8"/>
                      </a:moveTo>
                      <a:cubicBezTo>
                        <a:pt x="33" y="0"/>
                        <a:pt x="10" y="34"/>
                        <a:pt x="5" y="74"/>
                      </a:cubicBezTo>
                      <a:cubicBezTo>
                        <a:pt x="0" y="114"/>
                        <a:pt x="34" y="159"/>
                        <a:pt x="77" y="161"/>
                      </a:cubicBezTo>
                      <a:cubicBezTo>
                        <a:pt x="120" y="163"/>
                        <a:pt x="152" y="154"/>
                        <a:pt x="160" y="93"/>
                      </a:cubicBezTo>
                      <a:cubicBezTo>
                        <a:pt x="164" y="58"/>
                        <a:pt x="137" y="16"/>
                        <a:pt x="85" y="8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61">
                  <a:extLst>
                    <a:ext uri="{FF2B5EF4-FFF2-40B4-BE49-F238E27FC236}">
                      <a16:creationId xmlns:a16="http://schemas.microsoft.com/office/drawing/2014/main" id="{5137AF71-8768-4F5B-A236-1004FEAB27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6" y="1425"/>
                  <a:ext cx="258" cy="251"/>
                </a:xfrm>
                <a:custGeom>
                  <a:avLst/>
                  <a:gdLst>
                    <a:gd name="T0" fmla="*/ 0 w 103"/>
                    <a:gd name="T1" fmla="*/ 628 h 94"/>
                    <a:gd name="T2" fmla="*/ 458 w 103"/>
                    <a:gd name="T3" fmla="*/ 563 h 94"/>
                    <a:gd name="T4" fmla="*/ 546 w 103"/>
                    <a:gd name="T5" fmla="*/ 0 h 9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3" h="94">
                      <a:moveTo>
                        <a:pt x="0" y="88"/>
                      </a:moveTo>
                      <a:cubicBezTo>
                        <a:pt x="18" y="93"/>
                        <a:pt x="59" y="94"/>
                        <a:pt x="73" y="79"/>
                      </a:cubicBezTo>
                      <a:cubicBezTo>
                        <a:pt x="94" y="58"/>
                        <a:pt x="103" y="23"/>
                        <a:pt x="87" y="0"/>
                      </a:cubicBezTo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62">
                  <a:extLst>
                    <a:ext uri="{FF2B5EF4-FFF2-40B4-BE49-F238E27FC236}">
                      <a16:creationId xmlns:a16="http://schemas.microsoft.com/office/drawing/2014/main" id="{F4B48933-9DC9-4327-8543-447928E31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9" y="1231"/>
                  <a:ext cx="410" cy="434"/>
                </a:xfrm>
                <a:custGeom>
                  <a:avLst/>
                  <a:gdLst>
                    <a:gd name="T0" fmla="*/ 533 w 164"/>
                    <a:gd name="T1" fmla="*/ 56 h 163"/>
                    <a:gd name="T2" fmla="*/ 33 w 164"/>
                    <a:gd name="T3" fmla="*/ 525 h 163"/>
                    <a:gd name="T4" fmla="*/ 483 w 164"/>
                    <a:gd name="T5" fmla="*/ 1142 h 163"/>
                    <a:gd name="T6" fmla="*/ 1000 w 164"/>
                    <a:gd name="T7" fmla="*/ 660 h 163"/>
                    <a:gd name="T8" fmla="*/ 533 w 164"/>
                    <a:gd name="T9" fmla="*/ 56 h 1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3">
                      <a:moveTo>
                        <a:pt x="85" y="8"/>
                      </a:moveTo>
                      <a:cubicBezTo>
                        <a:pt x="33" y="0"/>
                        <a:pt x="10" y="34"/>
                        <a:pt x="5" y="74"/>
                      </a:cubicBezTo>
                      <a:cubicBezTo>
                        <a:pt x="0" y="114"/>
                        <a:pt x="34" y="159"/>
                        <a:pt x="77" y="161"/>
                      </a:cubicBezTo>
                      <a:cubicBezTo>
                        <a:pt x="120" y="163"/>
                        <a:pt x="152" y="154"/>
                        <a:pt x="160" y="93"/>
                      </a:cubicBezTo>
                      <a:cubicBezTo>
                        <a:pt x="164" y="58"/>
                        <a:pt x="137" y="16"/>
                        <a:pt x="85" y="8"/>
                      </a:cubicBezTo>
                      <a:close/>
                    </a:path>
                  </a:pathLst>
                </a:custGeom>
                <a:solidFill>
                  <a:srgbClr val="00AB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63">
                  <a:extLst>
                    <a:ext uri="{FF2B5EF4-FFF2-40B4-BE49-F238E27FC236}">
                      <a16:creationId xmlns:a16="http://schemas.microsoft.com/office/drawing/2014/main" id="{17D64EDE-F96E-4915-85FF-3F47AB649F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6" y="1300"/>
                  <a:ext cx="305" cy="347"/>
                </a:xfrm>
                <a:custGeom>
                  <a:avLst/>
                  <a:gdLst>
                    <a:gd name="T0" fmla="*/ 513 w 122"/>
                    <a:gd name="T1" fmla="*/ 0 h 130"/>
                    <a:gd name="T2" fmla="*/ 650 w 122"/>
                    <a:gd name="T3" fmla="*/ 392 h 130"/>
                    <a:gd name="T4" fmla="*/ 525 w 122"/>
                    <a:gd name="T5" fmla="*/ 627 h 130"/>
                    <a:gd name="T6" fmla="*/ 175 w 122"/>
                    <a:gd name="T7" fmla="*/ 833 h 130"/>
                    <a:gd name="T8" fmla="*/ 0 w 122"/>
                    <a:gd name="T9" fmla="*/ 777 h 130"/>
                    <a:gd name="T10" fmla="*/ 270 w 122"/>
                    <a:gd name="T11" fmla="*/ 918 h 130"/>
                    <a:gd name="T12" fmla="*/ 745 w 122"/>
                    <a:gd name="T13" fmla="*/ 478 h 130"/>
                    <a:gd name="T14" fmla="*/ 513 w 122"/>
                    <a:gd name="T15" fmla="*/ 0 h 1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2" h="130">
                      <a:moveTo>
                        <a:pt x="82" y="0"/>
                      </a:moveTo>
                      <a:cubicBezTo>
                        <a:pt x="98" y="15"/>
                        <a:pt x="106" y="36"/>
                        <a:pt x="104" y="55"/>
                      </a:cubicBezTo>
                      <a:cubicBezTo>
                        <a:pt x="101" y="74"/>
                        <a:pt x="90" y="79"/>
                        <a:pt x="84" y="88"/>
                      </a:cubicBezTo>
                      <a:cubicBezTo>
                        <a:pt x="70" y="107"/>
                        <a:pt x="54" y="118"/>
                        <a:pt x="28" y="117"/>
                      </a:cubicBezTo>
                      <a:cubicBezTo>
                        <a:pt x="18" y="117"/>
                        <a:pt x="9" y="113"/>
                        <a:pt x="0" y="109"/>
                      </a:cubicBezTo>
                      <a:cubicBezTo>
                        <a:pt x="12" y="120"/>
                        <a:pt x="27" y="128"/>
                        <a:pt x="43" y="129"/>
                      </a:cubicBezTo>
                      <a:cubicBezTo>
                        <a:pt x="82" y="130"/>
                        <a:pt x="112" y="122"/>
                        <a:pt x="119" y="67"/>
                      </a:cubicBezTo>
                      <a:cubicBezTo>
                        <a:pt x="122" y="43"/>
                        <a:pt x="109" y="15"/>
                        <a:pt x="82" y="0"/>
                      </a:cubicBezTo>
                      <a:close/>
                    </a:path>
                  </a:pathLst>
                </a:custGeom>
                <a:solidFill>
                  <a:srgbClr val="0094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64">
                  <a:extLst>
                    <a:ext uri="{FF2B5EF4-FFF2-40B4-BE49-F238E27FC236}">
                      <a16:creationId xmlns:a16="http://schemas.microsoft.com/office/drawing/2014/main" id="{019F9E7C-8A0C-4CF9-81AD-048911C16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1" y="1249"/>
                  <a:ext cx="273" cy="334"/>
                </a:xfrm>
                <a:custGeom>
                  <a:avLst/>
                  <a:gdLst>
                    <a:gd name="T0" fmla="*/ 120 w 109"/>
                    <a:gd name="T1" fmla="*/ 577 h 125"/>
                    <a:gd name="T2" fmla="*/ 270 w 109"/>
                    <a:gd name="T3" fmla="*/ 299 h 125"/>
                    <a:gd name="T4" fmla="*/ 571 w 109"/>
                    <a:gd name="T5" fmla="*/ 115 h 125"/>
                    <a:gd name="T6" fmla="*/ 614 w 109"/>
                    <a:gd name="T7" fmla="*/ 107 h 125"/>
                    <a:gd name="T8" fmla="*/ 471 w 109"/>
                    <a:gd name="T9" fmla="*/ 56 h 125"/>
                    <a:gd name="T10" fmla="*/ 20 w 109"/>
                    <a:gd name="T11" fmla="*/ 486 h 125"/>
                    <a:gd name="T12" fmla="*/ 150 w 109"/>
                    <a:gd name="T13" fmla="*/ 892 h 125"/>
                    <a:gd name="T14" fmla="*/ 120 w 109"/>
                    <a:gd name="T15" fmla="*/ 577 h 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9" h="125">
                      <a:moveTo>
                        <a:pt x="19" y="81"/>
                      </a:moveTo>
                      <a:cubicBezTo>
                        <a:pt x="21" y="65"/>
                        <a:pt x="33" y="55"/>
                        <a:pt x="43" y="42"/>
                      </a:cubicBezTo>
                      <a:cubicBezTo>
                        <a:pt x="54" y="28"/>
                        <a:pt x="65" y="12"/>
                        <a:pt x="91" y="16"/>
                      </a:cubicBezTo>
                      <a:cubicBezTo>
                        <a:pt x="104" y="18"/>
                        <a:pt x="109" y="19"/>
                        <a:pt x="98" y="15"/>
                      </a:cubicBezTo>
                      <a:cubicBezTo>
                        <a:pt x="91" y="11"/>
                        <a:pt x="83" y="9"/>
                        <a:pt x="75" y="8"/>
                      </a:cubicBezTo>
                      <a:cubicBezTo>
                        <a:pt x="28" y="0"/>
                        <a:pt x="7" y="32"/>
                        <a:pt x="3" y="68"/>
                      </a:cubicBezTo>
                      <a:cubicBezTo>
                        <a:pt x="0" y="88"/>
                        <a:pt x="9" y="110"/>
                        <a:pt x="24" y="125"/>
                      </a:cubicBezTo>
                      <a:cubicBezTo>
                        <a:pt x="15" y="106"/>
                        <a:pt x="16" y="101"/>
                        <a:pt x="19" y="81"/>
                      </a:cubicBezTo>
                      <a:close/>
                    </a:path>
                  </a:pathLst>
                </a:custGeom>
                <a:solidFill>
                  <a:srgbClr val="DEE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65">
                  <a:extLst>
                    <a:ext uri="{FF2B5EF4-FFF2-40B4-BE49-F238E27FC236}">
                      <a16:creationId xmlns:a16="http://schemas.microsoft.com/office/drawing/2014/main" id="{389AD9AF-F33D-40C1-AA14-DF490E8AE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6" y="1073"/>
                  <a:ext cx="555" cy="803"/>
                </a:xfrm>
                <a:custGeom>
                  <a:avLst/>
                  <a:gdLst>
                    <a:gd name="T0" fmla="*/ 908 w 222"/>
                    <a:gd name="T1" fmla="*/ 0 h 301"/>
                    <a:gd name="T2" fmla="*/ 1158 w 222"/>
                    <a:gd name="T3" fmla="*/ 910 h 301"/>
                    <a:gd name="T4" fmla="*/ 850 w 222"/>
                    <a:gd name="T5" fmla="*/ 1579 h 301"/>
                    <a:gd name="T6" fmla="*/ 0 w 222"/>
                    <a:gd name="T7" fmla="*/ 2108 h 301"/>
                    <a:gd name="T8" fmla="*/ 283 w 222"/>
                    <a:gd name="T9" fmla="*/ 2142 h 301"/>
                    <a:gd name="T10" fmla="*/ 1375 w 222"/>
                    <a:gd name="T11" fmla="*/ 982 h 301"/>
                    <a:gd name="T12" fmla="*/ 908 w 222"/>
                    <a:gd name="T13" fmla="*/ 0 h 3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2" h="301">
                      <a:moveTo>
                        <a:pt x="145" y="0"/>
                      </a:moveTo>
                      <a:cubicBezTo>
                        <a:pt x="185" y="44"/>
                        <a:pt x="184" y="51"/>
                        <a:pt x="185" y="128"/>
                      </a:cubicBezTo>
                      <a:cubicBezTo>
                        <a:pt x="186" y="175"/>
                        <a:pt x="161" y="195"/>
                        <a:pt x="136" y="222"/>
                      </a:cubicBezTo>
                      <a:cubicBezTo>
                        <a:pt x="104" y="256"/>
                        <a:pt x="65" y="291"/>
                        <a:pt x="0" y="296"/>
                      </a:cubicBezTo>
                      <a:cubicBezTo>
                        <a:pt x="14" y="299"/>
                        <a:pt x="29" y="301"/>
                        <a:pt x="45" y="301"/>
                      </a:cubicBezTo>
                      <a:cubicBezTo>
                        <a:pt x="139" y="301"/>
                        <a:pt x="222" y="248"/>
                        <a:pt x="220" y="138"/>
                      </a:cubicBezTo>
                      <a:cubicBezTo>
                        <a:pt x="219" y="71"/>
                        <a:pt x="188" y="25"/>
                        <a:pt x="145" y="0"/>
                      </a:cubicBezTo>
                      <a:close/>
                    </a:path>
                  </a:pathLst>
                </a:custGeom>
                <a:solidFill>
                  <a:srgbClr val="F1A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66">
                  <a:extLst>
                    <a:ext uri="{FF2B5EF4-FFF2-40B4-BE49-F238E27FC236}">
                      <a16:creationId xmlns:a16="http://schemas.microsoft.com/office/drawing/2014/main" id="{7BD6DF5B-113C-4D0B-9706-A7E0582D8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9" y="1004"/>
                  <a:ext cx="417" cy="437"/>
                </a:xfrm>
                <a:custGeom>
                  <a:avLst/>
                  <a:gdLst>
                    <a:gd name="T0" fmla="*/ 12 w 167"/>
                    <a:gd name="T1" fmla="*/ 1164 h 164"/>
                    <a:gd name="T2" fmla="*/ 1041 w 167"/>
                    <a:gd name="T3" fmla="*/ 13 h 164"/>
                    <a:gd name="T4" fmla="*/ 12 w 167"/>
                    <a:gd name="T5" fmla="*/ 1164 h 16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7" h="164">
                      <a:moveTo>
                        <a:pt x="2" y="164"/>
                      </a:moveTo>
                      <a:cubicBezTo>
                        <a:pt x="0" y="61"/>
                        <a:pt x="80" y="2"/>
                        <a:pt x="167" y="2"/>
                      </a:cubicBezTo>
                      <a:cubicBezTo>
                        <a:pt x="119" y="0"/>
                        <a:pt x="29" y="50"/>
                        <a:pt x="2" y="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67">
                  <a:extLst>
                    <a:ext uri="{FF2B5EF4-FFF2-40B4-BE49-F238E27FC236}">
                      <a16:creationId xmlns:a16="http://schemas.microsoft.com/office/drawing/2014/main" id="{D32F0C05-BD29-48DA-A633-4EEC8DB3D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9" y="1441"/>
                  <a:ext cx="442" cy="435"/>
                </a:xfrm>
                <a:custGeom>
                  <a:avLst/>
                  <a:gdLst>
                    <a:gd name="T0" fmla="*/ 0 w 177"/>
                    <a:gd name="T1" fmla="*/ 1161 h 163"/>
                    <a:gd name="T2" fmla="*/ 1091 w 177"/>
                    <a:gd name="T3" fmla="*/ 0 h 163"/>
                    <a:gd name="T4" fmla="*/ 0 w 177"/>
                    <a:gd name="T5" fmla="*/ 1161 h 16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7" h="163">
                      <a:moveTo>
                        <a:pt x="0" y="163"/>
                      </a:moveTo>
                      <a:cubicBezTo>
                        <a:pt x="94" y="163"/>
                        <a:pt x="177" y="110"/>
                        <a:pt x="175" y="0"/>
                      </a:cubicBezTo>
                      <a:cubicBezTo>
                        <a:pt x="148" y="70"/>
                        <a:pt x="121" y="149"/>
                        <a:pt x="0" y="163"/>
                      </a:cubicBezTo>
                      <a:close/>
                    </a:path>
                  </a:pathLst>
                </a:custGeom>
                <a:solidFill>
                  <a:srgbClr val="EB9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68">
                  <a:extLst>
                    <a:ext uri="{FF2B5EF4-FFF2-40B4-BE49-F238E27FC236}">
                      <a16:creationId xmlns:a16="http://schemas.microsoft.com/office/drawing/2014/main" id="{C1A217E5-7E34-43D2-BD07-814D7E597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4" y="1471"/>
                  <a:ext cx="190" cy="176"/>
                </a:xfrm>
                <a:custGeom>
                  <a:avLst/>
                  <a:gdLst>
                    <a:gd name="T0" fmla="*/ 475 w 76"/>
                    <a:gd name="T1" fmla="*/ 21 h 66"/>
                    <a:gd name="T2" fmla="*/ 0 w 76"/>
                    <a:gd name="T3" fmla="*/ 461 h 66"/>
                    <a:gd name="T4" fmla="*/ 470 w 76"/>
                    <a:gd name="T5" fmla="*/ 0 h 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66">
                      <a:moveTo>
                        <a:pt x="76" y="3"/>
                      </a:moveTo>
                      <a:cubicBezTo>
                        <a:pt x="69" y="58"/>
                        <a:pt x="39" y="66"/>
                        <a:pt x="0" y="65"/>
                      </a:cubicBezTo>
                      <a:cubicBezTo>
                        <a:pt x="25" y="62"/>
                        <a:pt x="60" y="46"/>
                        <a:pt x="75" y="0"/>
                      </a:cubicBezTo>
                    </a:path>
                  </a:pathLst>
                </a:custGeom>
                <a:solidFill>
                  <a:srgbClr val="006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69">
                  <a:extLst>
                    <a:ext uri="{FF2B5EF4-FFF2-40B4-BE49-F238E27FC236}">
                      <a16:creationId xmlns:a16="http://schemas.microsoft.com/office/drawing/2014/main" id="{C54B247C-738B-40D8-816B-9CF5344F2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977"/>
                  <a:ext cx="910" cy="928"/>
                </a:xfrm>
                <a:custGeom>
                  <a:avLst/>
                  <a:gdLst>
                    <a:gd name="T0" fmla="*/ 1125 w 364"/>
                    <a:gd name="T1" fmla="*/ 0 h 348"/>
                    <a:gd name="T2" fmla="*/ 13 w 364"/>
                    <a:gd name="T3" fmla="*/ 1237 h 348"/>
                    <a:gd name="T4" fmla="*/ 1100 w 364"/>
                    <a:gd name="T5" fmla="*/ 2475 h 348"/>
                    <a:gd name="T6" fmla="*/ 2263 w 364"/>
                    <a:gd name="T7" fmla="*/ 1237 h 348"/>
                    <a:gd name="T8" fmla="*/ 1125 w 364"/>
                    <a:gd name="T9" fmla="*/ 0 h 3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348">
                      <a:moveTo>
                        <a:pt x="180" y="0"/>
                      </a:moveTo>
                      <a:cubicBezTo>
                        <a:pt x="86" y="0"/>
                        <a:pt x="0" y="64"/>
                        <a:pt x="2" y="174"/>
                      </a:cubicBezTo>
                      <a:cubicBezTo>
                        <a:pt x="4" y="284"/>
                        <a:pt x="76" y="348"/>
                        <a:pt x="176" y="348"/>
                      </a:cubicBezTo>
                      <a:cubicBezTo>
                        <a:pt x="277" y="348"/>
                        <a:pt x="364" y="292"/>
                        <a:pt x="362" y="174"/>
                      </a:cubicBezTo>
                      <a:cubicBezTo>
                        <a:pt x="360" y="56"/>
                        <a:pt x="274" y="0"/>
                        <a:pt x="180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Freeform 70">
                  <a:extLst>
                    <a:ext uri="{FF2B5EF4-FFF2-40B4-BE49-F238E27FC236}">
                      <a16:creationId xmlns:a16="http://schemas.microsoft.com/office/drawing/2014/main" id="{0CB525E3-9209-4E89-A83D-8E2ADDB83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9" y="1231"/>
                  <a:ext cx="410" cy="434"/>
                </a:xfrm>
                <a:custGeom>
                  <a:avLst/>
                  <a:gdLst>
                    <a:gd name="T0" fmla="*/ 533 w 164"/>
                    <a:gd name="T1" fmla="*/ 56 h 163"/>
                    <a:gd name="T2" fmla="*/ 33 w 164"/>
                    <a:gd name="T3" fmla="*/ 525 h 163"/>
                    <a:gd name="T4" fmla="*/ 483 w 164"/>
                    <a:gd name="T5" fmla="*/ 1142 h 163"/>
                    <a:gd name="T6" fmla="*/ 1000 w 164"/>
                    <a:gd name="T7" fmla="*/ 660 h 163"/>
                    <a:gd name="T8" fmla="*/ 533 w 164"/>
                    <a:gd name="T9" fmla="*/ 56 h 1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" h="163">
                      <a:moveTo>
                        <a:pt x="85" y="8"/>
                      </a:moveTo>
                      <a:cubicBezTo>
                        <a:pt x="33" y="0"/>
                        <a:pt x="10" y="34"/>
                        <a:pt x="5" y="74"/>
                      </a:cubicBezTo>
                      <a:cubicBezTo>
                        <a:pt x="0" y="114"/>
                        <a:pt x="34" y="159"/>
                        <a:pt x="77" y="161"/>
                      </a:cubicBezTo>
                      <a:cubicBezTo>
                        <a:pt x="120" y="163"/>
                        <a:pt x="152" y="154"/>
                        <a:pt x="160" y="93"/>
                      </a:cubicBezTo>
                      <a:cubicBezTo>
                        <a:pt x="164" y="58"/>
                        <a:pt x="137" y="16"/>
                        <a:pt x="85" y="8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71">
                  <a:extLst>
                    <a:ext uri="{FF2B5EF4-FFF2-40B4-BE49-F238E27FC236}">
                      <a16:creationId xmlns:a16="http://schemas.microsoft.com/office/drawing/2014/main" id="{6338FFC9-BE43-458E-BBDF-591DB015E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6" y="1284"/>
                  <a:ext cx="70" cy="75"/>
                </a:xfrm>
                <a:custGeom>
                  <a:avLst/>
                  <a:gdLst>
                    <a:gd name="T0" fmla="*/ 8 w 28"/>
                    <a:gd name="T1" fmla="*/ 107 h 28"/>
                    <a:gd name="T2" fmla="*/ 83 w 28"/>
                    <a:gd name="T3" fmla="*/ 8 h 28"/>
                    <a:gd name="T4" fmla="*/ 170 w 28"/>
                    <a:gd name="T5" fmla="*/ 94 h 28"/>
                    <a:gd name="T6" fmla="*/ 95 w 28"/>
                    <a:gd name="T7" fmla="*/ 193 h 28"/>
                    <a:gd name="T8" fmla="*/ 8 w 28"/>
                    <a:gd name="T9" fmla="*/ 107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1" y="15"/>
                      </a:moveTo>
                      <a:cubicBezTo>
                        <a:pt x="0" y="8"/>
                        <a:pt x="6" y="2"/>
                        <a:pt x="13" y="1"/>
                      </a:cubicBezTo>
                      <a:cubicBezTo>
                        <a:pt x="20" y="0"/>
                        <a:pt x="27" y="6"/>
                        <a:pt x="27" y="13"/>
                      </a:cubicBezTo>
                      <a:cubicBezTo>
                        <a:pt x="28" y="20"/>
                        <a:pt x="22" y="27"/>
                        <a:pt x="15" y="27"/>
                      </a:cubicBezTo>
                      <a:cubicBezTo>
                        <a:pt x="8" y="28"/>
                        <a:pt x="2" y="22"/>
                        <a:pt x="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72">
                  <a:extLst>
                    <a:ext uri="{FF2B5EF4-FFF2-40B4-BE49-F238E27FC236}">
                      <a16:creationId xmlns:a16="http://schemas.microsoft.com/office/drawing/2014/main" id="{F46B7E28-34BA-473A-869A-9DBE486E0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6" y="1247"/>
                  <a:ext cx="43" cy="45"/>
                </a:xfrm>
                <a:custGeom>
                  <a:avLst/>
                  <a:gdLst>
                    <a:gd name="T0" fmla="*/ 8 w 17"/>
                    <a:gd name="T1" fmla="*/ 64 h 17"/>
                    <a:gd name="T2" fmla="*/ 51 w 17"/>
                    <a:gd name="T3" fmla="*/ 0 h 17"/>
                    <a:gd name="T4" fmla="*/ 109 w 17"/>
                    <a:gd name="T5" fmla="*/ 56 h 17"/>
                    <a:gd name="T6" fmla="*/ 58 w 17"/>
                    <a:gd name="T7" fmla="*/ 119 h 17"/>
                    <a:gd name="T8" fmla="*/ 8 w 17"/>
                    <a:gd name="T9" fmla="*/ 64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" y="9"/>
                      </a:moveTo>
                      <a:cubicBezTo>
                        <a:pt x="0" y="5"/>
                        <a:pt x="4" y="1"/>
                        <a:pt x="8" y="0"/>
                      </a:cubicBezTo>
                      <a:cubicBezTo>
                        <a:pt x="13" y="0"/>
                        <a:pt x="16" y="3"/>
                        <a:pt x="17" y="8"/>
                      </a:cubicBezTo>
                      <a:cubicBezTo>
                        <a:pt x="17" y="12"/>
                        <a:pt x="14" y="16"/>
                        <a:pt x="9" y="17"/>
                      </a:cubicBezTo>
                      <a:cubicBezTo>
                        <a:pt x="5" y="17"/>
                        <a:pt x="1" y="14"/>
                        <a:pt x="1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73">
                  <a:extLst>
                    <a:ext uri="{FF2B5EF4-FFF2-40B4-BE49-F238E27FC236}">
                      <a16:creationId xmlns:a16="http://schemas.microsoft.com/office/drawing/2014/main" id="{E3DAF2D0-0B25-4A29-8DA9-EA6455704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1" y="1369"/>
                  <a:ext cx="33" cy="38"/>
                </a:xfrm>
                <a:custGeom>
                  <a:avLst/>
                  <a:gdLst>
                    <a:gd name="T0" fmla="*/ 0 w 13"/>
                    <a:gd name="T1" fmla="*/ 52 h 14"/>
                    <a:gd name="T2" fmla="*/ 38 w 13"/>
                    <a:gd name="T3" fmla="*/ 0 h 14"/>
                    <a:gd name="T4" fmla="*/ 84 w 13"/>
                    <a:gd name="T5" fmla="*/ 43 h 14"/>
                    <a:gd name="T6" fmla="*/ 46 w 13"/>
                    <a:gd name="T7" fmla="*/ 95 h 14"/>
                    <a:gd name="T8" fmla="*/ 0 w 13"/>
                    <a:gd name="T9" fmla="*/ 5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4">
                      <a:moveTo>
                        <a:pt x="0" y="7"/>
                      </a:moveTo>
                      <a:cubicBezTo>
                        <a:pt x="0" y="4"/>
                        <a:pt x="2" y="1"/>
                        <a:pt x="6" y="0"/>
                      </a:cubicBezTo>
                      <a:cubicBezTo>
                        <a:pt x="10" y="0"/>
                        <a:pt x="13" y="3"/>
                        <a:pt x="13" y="6"/>
                      </a:cubicBezTo>
                      <a:cubicBezTo>
                        <a:pt x="13" y="10"/>
                        <a:pt x="11" y="13"/>
                        <a:pt x="7" y="13"/>
                      </a:cubicBezTo>
                      <a:cubicBezTo>
                        <a:pt x="3" y="14"/>
                        <a:pt x="0" y="11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D7AA79-0DF3-491D-9295-0697D6A1D861}"/>
                </a:ext>
              </a:extLst>
            </p:cNvPr>
            <p:cNvSpPr txBox="1"/>
            <p:nvPr/>
          </p:nvSpPr>
          <p:spPr>
            <a:xfrm>
              <a:off x="7863693" y="1499121"/>
              <a:ext cx="16498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Roboto" panose="02000000000000000000" pitchFamily="2" charset="0"/>
                  <a:ea typeface="Roboto" panose="02000000000000000000" pitchFamily="2" charset="0"/>
                </a:rPr>
                <a:t>NORMAL TISSUE</a:t>
              </a:r>
            </a:p>
          </p:txBody>
        </p:sp>
      </p:grpSp>
      <p:cxnSp>
        <p:nvCxnSpPr>
          <p:cNvPr id="744" name="Straight Arrow Connector 743">
            <a:extLst>
              <a:ext uri="{FF2B5EF4-FFF2-40B4-BE49-F238E27FC236}">
                <a16:creationId xmlns:a16="http://schemas.microsoft.com/office/drawing/2014/main" id="{E059C5AE-3061-4273-BD4B-AA1F02FA287C}"/>
              </a:ext>
            </a:extLst>
          </p:cNvPr>
          <p:cNvCxnSpPr>
            <a:cxnSpLocks/>
          </p:cNvCxnSpPr>
          <p:nvPr/>
        </p:nvCxnSpPr>
        <p:spPr>
          <a:xfrm flipH="1">
            <a:off x="7172861" y="1316974"/>
            <a:ext cx="232391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" name="Arc 746">
            <a:extLst>
              <a:ext uri="{FF2B5EF4-FFF2-40B4-BE49-F238E27FC236}">
                <a16:creationId xmlns:a16="http://schemas.microsoft.com/office/drawing/2014/main" id="{CA7390FB-A1B1-4CEB-9C12-986C2E6BA442}"/>
              </a:ext>
            </a:extLst>
          </p:cNvPr>
          <p:cNvSpPr/>
          <p:nvPr/>
        </p:nvSpPr>
        <p:spPr>
          <a:xfrm>
            <a:off x="7099570" y="585586"/>
            <a:ext cx="2470500" cy="1108314"/>
          </a:xfrm>
          <a:prstGeom prst="arc">
            <a:avLst>
              <a:gd name="adj1" fmla="val 11432037"/>
              <a:gd name="adj2" fmla="val 2106470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TextBox 747">
            <a:extLst>
              <a:ext uri="{FF2B5EF4-FFF2-40B4-BE49-F238E27FC236}">
                <a16:creationId xmlns:a16="http://schemas.microsoft.com/office/drawing/2014/main" id="{A6F4354D-D21D-4732-B11E-3E331C414F33}"/>
              </a:ext>
            </a:extLst>
          </p:cNvPr>
          <p:cNvSpPr txBox="1"/>
          <p:nvPr/>
        </p:nvSpPr>
        <p:spPr>
          <a:xfrm>
            <a:off x="7359232" y="150718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INTRINSIC SUPPRESSION</a:t>
            </a:r>
          </a:p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(repair or cell death)</a:t>
            </a: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DB3B41F3-1773-4FDB-8F46-25CDB02F5652}"/>
              </a:ext>
            </a:extLst>
          </p:cNvPr>
          <p:cNvSpPr txBox="1"/>
          <p:nvPr/>
        </p:nvSpPr>
        <p:spPr>
          <a:xfrm>
            <a:off x="7155798" y="1346660"/>
            <a:ext cx="23263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Carcinogens</a:t>
            </a:r>
          </a:p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Radiation</a:t>
            </a:r>
          </a:p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Viral infection</a:t>
            </a:r>
          </a:p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Chronic inflammation</a:t>
            </a:r>
          </a:p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Inherited genetic mutations</a:t>
            </a:r>
          </a:p>
        </p:txBody>
      </p:sp>
      <p:sp>
        <p:nvSpPr>
          <p:cNvPr id="1555" name="TextBox 1554">
            <a:extLst>
              <a:ext uri="{FF2B5EF4-FFF2-40B4-BE49-F238E27FC236}">
                <a16:creationId xmlns:a16="http://schemas.microsoft.com/office/drawing/2014/main" id="{7496CF16-B957-4641-AB34-FBA8E78DBDA9}"/>
              </a:ext>
            </a:extLst>
          </p:cNvPr>
          <p:cNvSpPr txBox="1"/>
          <p:nvPr/>
        </p:nvSpPr>
        <p:spPr>
          <a:xfrm>
            <a:off x="237767" y="1511626"/>
            <a:ext cx="1789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ELIMINATION</a:t>
            </a:r>
          </a:p>
        </p:txBody>
      </p:sp>
      <p:pic>
        <p:nvPicPr>
          <p:cNvPr id="1557" name="Picture 1556">
            <a:extLst>
              <a:ext uri="{FF2B5EF4-FFF2-40B4-BE49-F238E27FC236}">
                <a16:creationId xmlns:a16="http://schemas.microsoft.com/office/drawing/2014/main" id="{324F9A1A-6DD6-4C51-9B37-5AC8A0BD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4" y="1752108"/>
            <a:ext cx="3450336" cy="2810256"/>
          </a:xfrm>
          <a:prstGeom prst="rect">
            <a:avLst/>
          </a:prstGeom>
        </p:spPr>
      </p:pic>
      <p:sp>
        <p:nvSpPr>
          <p:cNvPr id="1558" name="Arrow: Down 1557">
            <a:extLst>
              <a:ext uri="{FF2B5EF4-FFF2-40B4-BE49-F238E27FC236}">
                <a16:creationId xmlns:a16="http://schemas.microsoft.com/office/drawing/2014/main" id="{C96F282C-AD05-4D30-A438-9C480637BE11}"/>
              </a:ext>
            </a:extLst>
          </p:cNvPr>
          <p:cNvSpPr/>
          <p:nvPr/>
        </p:nvSpPr>
        <p:spPr>
          <a:xfrm rot="3728921">
            <a:off x="3949429" y="1385381"/>
            <a:ext cx="168158" cy="101138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1" name="Picture 1560">
            <a:extLst>
              <a:ext uri="{FF2B5EF4-FFF2-40B4-BE49-F238E27FC236}">
                <a16:creationId xmlns:a16="http://schemas.microsoft.com/office/drawing/2014/main" id="{A10BC387-7798-42BC-8956-C522A3318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44" y="327480"/>
            <a:ext cx="2694666" cy="1950889"/>
          </a:xfrm>
          <a:prstGeom prst="rect">
            <a:avLst/>
          </a:prstGeom>
        </p:spPr>
      </p:pic>
      <p:grpSp>
        <p:nvGrpSpPr>
          <p:cNvPr id="1673" name="Group 1672">
            <a:extLst>
              <a:ext uri="{FF2B5EF4-FFF2-40B4-BE49-F238E27FC236}">
                <a16:creationId xmlns:a16="http://schemas.microsoft.com/office/drawing/2014/main" id="{FEBB9B9D-73AB-4B34-AE8F-B482ED6AC3EB}"/>
              </a:ext>
            </a:extLst>
          </p:cNvPr>
          <p:cNvGrpSpPr/>
          <p:nvPr/>
        </p:nvGrpSpPr>
        <p:grpSpPr>
          <a:xfrm>
            <a:off x="683335" y="4316230"/>
            <a:ext cx="2614818" cy="2236066"/>
            <a:chOff x="501365" y="4612578"/>
            <a:chExt cx="2614818" cy="2236066"/>
          </a:xfrm>
        </p:grpSpPr>
        <p:cxnSp>
          <p:nvCxnSpPr>
            <p:cNvPr id="1559" name="Straight Arrow Connector 1558">
              <a:extLst>
                <a:ext uri="{FF2B5EF4-FFF2-40B4-BE49-F238E27FC236}">
                  <a16:creationId xmlns:a16="http://schemas.microsoft.com/office/drawing/2014/main" id="{11E3FD03-E118-4297-9DCD-CE9D67BD0C03}"/>
                </a:ext>
              </a:extLst>
            </p:cNvPr>
            <p:cNvCxnSpPr>
              <a:cxnSpLocks/>
            </p:cNvCxnSpPr>
            <p:nvPr/>
          </p:nvCxnSpPr>
          <p:spPr>
            <a:xfrm>
              <a:off x="1808772" y="4612578"/>
              <a:ext cx="0" cy="8429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2" name="Group 1671">
              <a:extLst>
                <a:ext uri="{FF2B5EF4-FFF2-40B4-BE49-F238E27FC236}">
                  <a16:creationId xmlns:a16="http://schemas.microsoft.com/office/drawing/2014/main" id="{08C38C1A-7275-4CD2-82CE-85946A7AB144}"/>
                </a:ext>
              </a:extLst>
            </p:cNvPr>
            <p:cNvGrpSpPr/>
            <p:nvPr/>
          </p:nvGrpSpPr>
          <p:grpSpPr>
            <a:xfrm>
              <a:off x="501365" y="5577301"/>
              <a:ext cx="2614818" cy="1271343"/>
              <a:chOff x="1117619" y="5603485"/>
              <a:chExt cx="2614818" cy="1271343"/>
            </a:xfrm>
          </p:grpSpPr>
          <p:grpSp>
            <p:nvGrpSpPr>
              <p:cNvPr id="1565" name="Group 1564">
                <a:extLst>
                  <a:ext uri="{FF2B5EF4-FFF2-40B4-BE49-F238E27FC236}">
                    <a16:creationId xmlns:a16="http://schemas.microsoft.com/office/drawing/2014/main" id="{2292E334-4F72-4A14-975D-FB3A90E68E84}"/>
                  </a:ext>
                </a:extLst>
              </p:cNvPr>
              <p:cNvGrpSpPr/>
              <p:nvPr/>
            </p:nvGrpSpPr>
            <p:grpSpPr>
              <a:xfrm>
                <a:off x="1918707" y="5603485"/>
                <a:ext cx="1012638" cy="856551"/>
                <a:chOff x="70946" y="2867593"/>
                <a:chExt cx="3348703" cy="3484511"/>
              </a:xfrm>
            </p:grpSpPr>
            <p:grpSp>
              <p:nvGrpSpPr>
                <p:cNvPr id="1567" name="Group 3">
                  <a:extLst>
                    <a:ext uri="{FF2B5EF4-FFF2-40B4-BE49-F238E27FC236}">
                      <a16:creationId xmlns:a16="http://schemas.microsoft.com/office/drawing/2014/main" id="{E1A46C45-CE8D-4DF8-A3B1-190D73798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6832" y="2867593"/>
                  <a:ext cx="1470025" cy="1487488"/>
                  <a:chOff x="392" y="979"/>
                  <a:chExt cx="926" cy="937"/>
                </a:xfrm>
              </p:grpSpPr>
              <p:sp>
                <p:nvSpPr>
                  <p:cNvPr id="1655" name="Freeform 4">
                    <a:extLst>
                      <a:ext uri="{FF2B5EF4-FFF2-40B4-BE49-F238E27FC236}">
                        <a16:creationId xmlns:a16="http://schemas.microsoft.com/office/drawing/2014/main" id="{526233F7-BE92-4FF3-BCA2-5A1379631F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2" y="979"/>
                    <a:ext cx="926" cy="937"/>
                  </a:xfrm>
                  <a:custGeom>
                    <a:avLst/>
                    <a:gdLst>
                      <a:gd name="T0" fmla="*/ 2180 w 370"/>
                      <a:gd name="T1" fmla="*/ 1524 h 351"/>
                      <a:gd name="T2" fmla="*/ 1051 w 370"/>
                      <a:gd name="T3" fmla="*/ 0 h 351"/>
                      <a:gd name="T4" fmla="*/ 20 w 370"/>
                      <a:gd name="T5" fmla="*/ 1284 h 351"/>
                      <a:gd name="T6" fmla="*/ 1071 w 370"/>
                      <a:gd name="T7" fmla="*/ 2480 h 351"/>
                      <a:gd name="T8" fmla="*/ 2180 w 370"/>
                      <a:gd name="T9" fmla="*/ 1524 h 3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0" h="351">
                        <a:moveTo>
                          <a:pt x="348" y="214"/>
                        </a:moveTo>
                        <a:cubicBezTo>
                          <a:pt x="370" y="109"/>
                          <a:pt x="297" y="0"/>
                          <a:pt x="168" y="0"/>
                        </a:cubicBezTo>
                        <a:cubicBezTo>
                          <a:pt x="40" y="0"/>
                          <a:pt x="6" y="119"/>
                          <a:pt x="3" y="180"/>
                        </a:cubicBezTo>
                        <a:cubicBezTo>
                          <a:pt x="0" y="241"/>
                          <a:pt x="43" y="346"/>
                          <a:pt x="171" y="348"/>
                        </a:cubicBezTo>
                        <a:cubicBezTo>
                          <a:pt x="300" y="351"/>
                          <a:pt x="335" y="275"/>
                          <a:pt x="348" y="214"/>
                        </a:cubicBezTo>
                        <a:close/>
                      </a:path>
                    </a:pathLst>
                  </a:custGeom>
                  <a:solidFill>
                    <a:srgbClr val="FDD3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6" name="Freeform 5">
                    <a:extLst>
                      <a:ext uri="{FF2B5EF4-FFF2-40B4-BE49-F238E27FC236}">
                        <a16:creationId xmlns:a16="http://schemas.microsoft.com/office/drawing/2014/main" id="{00007D95-D6B6-4283-ACC8-8BE7F0C758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" y="1011"/>
                    <a:ext cx="668" cy="814"/>
                  </a:xfrm>
                  <a:custGeom>
                    <a:avLst/>
                    <a:gdLst>
                      <a:gd name="T0" fmla="*/ 175 w 267"/>
                      <a:gd name="T1" fmla="*/ 1652 h 305"/>
                      <a:gd name="T2" fmla="*/ 150 w 267"/>
                      <a:gd name="T3" fmla="*/ 1174 h 305"/>
                      <a:gd name="T4" fmla="*/ 563 w 267"/>
                      <a:gd name="T5" fmla="*/ 328 h 305"/>
                      <a:gd name="T6" fmla="*/ 1151 w 267"/>
                      <a:gd name="T7" fmla="*/ 141 h 305"/>
                      <a:gd name="T8" fmla="*/ 1671 w 267"/>
                      <a:gd name="T9" fmla="*/ 278 h 305"/>
                      <a:gd name="T10" fmla="*/ 971 w 267"/>
                      <a:gd name="T11" fmla="*/ 0 h 305"/>
                      <a:gd name="T12" fmla="*/ 13 w 267"/>
                      <a:gd name="T13" fmla="*/ 1190 h 305"/>
                      <a:gd name="T14" fmla="*/ 520 w 267"/>
                      <a:gd name="T15" fmla="*/ 2172 h 305"/>
                      <a:gd name="T16" fmla="*/ 175 w 267"/>
                      <a:gd name="T17" fmla="*/ 1652 h 30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67" h="305">
                        <a:moveTo>
                          <a:pt x="28" y="232"/>
                        </a:moveTo>
                        <a:cubicBezTo>
                          <a:pt x="24" y="216"/>
                          <a:pt x="24" y="178"/>
                          <a:pt x="24" y="165"/>
                        </a:cubicBezTo>
                        <a:cubicBezTo>
                          <a:pt x="26" y="127"/>
                          <a:pt x="45" y="83"/>
                          <a:pt x="90" y="46"/>
                        </a:cubicBezTo>
                        <a:cubicBezTo>
                          <a:pt x="112" y="28"/>
                          <a:pt x="145" y="20"/>
                          <a:pt x="184" y="20"/>
                        </a:cubicBezTo>
                        <a:cubicBezTo>
                          <a:pt x="216" y="20"/>
                          <a:pt x="243" y="27"/>
                          <a:pt x="267" y="39"/>
                        </a:cubicBezTo>
                        <a:cubicBezTo>
                          <a:pt x="238" y="15"/>
                          <a:pt x="200" y="0"/>
                          <a:pt x="155" y="0"/>
                        </a:cubicBezTo>
                        <a:cubicBezTo>
                          <a:pt x="36" y="0"/>
                          <a:pt x="5" y="111"/>
                          <a:pt x="2" y="167"/>
                        </a:cubicBezTo>
                        <a:cubicBezTo>
                          <a:pt x="0" y="210"/>
                          <a:pt x="22" y="275"/>
                          <a:pt x="83" y="305"/>
                        </a:cubicBezTo>
                        <a:cubicBezTo>
                          <a:pt x="59" y="284"/>
                          <a:pt x="35" y="258"/>
                          <a:pt x="28" y="232"/>
                        </a:cubicBezTo>
                        <a:close/>
                      </a:path>
                    </a:pathLst>
                  </a:custGeom>
                  <a:solidFill>
                    <a:srgbClr val="FDF4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7" name="Freeform 6">
                    <a:extLst>
                      <a:ext uri="{FF2B5EF4-FFF2-40B4-BE49-F238E27FC236}">
                        <a16:creationId xmlns:a16="http://schemas.microsoft.com/office/drawing/2014/main" id="{A44AE389-EF37-4B85-B5B2-88740F2AE0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0" y="1174"/>
                    <a:ext cx="605" cy="713"/>
                  </a:xfrm>
                  <a:custGeom>
                    <a:avLst/>
                    <a:gdLst>
                      <a:gd name="T0" fmla="*/ 1238 w 242"/>
                      <a:gd name="T1" fmla="*/ 0 h 267"/>
                      <a:gd name="T2" fmla="*/ 1283 w 242"/>
                      <a:gd name="T3" fmla="*/ 849 h 267"/>
                      <a:gd name="T4" fmla="*/ 420 w 242"/>
                      <a:gd name="T5" fmla="*/ 1789 h 267"/>
                      <a:gd name="T6" fmla="*/ 0 w 242"/>
                      <a:gd name="T7" fmla="*/ 1797 h 267"/>
                      <a:gd name="T8" fmla="*/ 413 w 242"/>
                      <a:gd name="T9" fmla="*/ 1891 h 267"/>
                      <a:gd name="T10" fmla="*/ 1445 w 242"/>
                      <a:gd name="T11" fmla="*/ 991 h 267"/>
                      <a:gd name="T12" fmla="*/ 1238 w 242"/>
                      <a:gd name="T13" fmla="*/ 0 h 2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2" h="267">
                        <a:moveTo>
                          <a:pt x="198" y="0"/>
                        </a:moveTo>
                        <a:cubicBezTo>
                          <a:pt x="211" y="49"/>
                          <a:pt x="217" y="62"/>
                          <a:pt x="205" y="119"/>
                        </a:cubicBezTo>
                        <a:cubicBezTo>
                          <a:pt x="193" y="176"/>
                          <a:pt x="188" y="253"/>
                          <a:pt x="67" y="251"/>
                        </a:cubicBezTo>
                        <a:cubicBezTo>
                          <a:pt x="32" y="250"/>
                          <a:pt x="27" y="255"/>
                          <a:pt x="0" y="252"/>
                        </a:cubicBezTo>
                        <a:cubicBezTo>
                          <a:pt x="19" y="260"/>
                          <a:pt x="41" y="265"/>
                          <a:pt x="66" y="265"/>
                        </a:cubicBezTo>
                        <a:cubicBezTo>
                          <a:pt x="187" y="267"/>
                          <a:pt x="219" y="197"/>
                          <a:pt x="231" y="139"/>
                        </a:cubicBezTo>
                        <a:cubicBezTo>
                          <a:pt x="242" y="89"/>
                          <a:pt x="229" y="38"/>
                          <a:pt x="198" y="0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8" name="Freeform 7">
                    <a:extLst>
                      <a:ext uri="{FF2B5EF4-FFF2-40B4-BE49-F238E27FC236}">
                        <a16:creationId xmlns:a16="http://schemas.microsoft.com/office/drawing/2014/main" id="{1A814306-B055-4CB9-8105-BA0E594376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5" y="1273"/>
                    <a:ext cx="368" cy="579"/>
                  </a:xfrm>
                  <a:custGeom>
                    <a:avLst/>
                    <a:gdLst>
                      <a:gd name="T0" fmla="*/ 771 w 147"/>
                      <a:gd name="T1" fmla="*/ 0 h 217"/>
                      <a:gd name="T2" fmla="*/ 701 w 147"/>
                      <a:gd name="T3" fmla="*/ 427 h 217"/>
                      <a:gd name="T4" fmla="*/ 588 w 147"/>
                      <a:gd name="T5" fmla="*/ 691 h 217"/>
                      <a:gd name="T6" fmla="*/ 513 w 147"/>
                      <a:gd name="T7" fmla="*/ 961 h 217"/>
                      <a:gd name="T8" fmla="*/ 0 w 147"/>
                      <a:gd name="T9" fmla="*/ 1545 h 217"/>
                      <a:gd name="T10" fmla="*/ 270 w 147"/>
                      <a:gd name="T11" fmla="*/ 1524 h 217"/>
                      <a:gd name="T12" fmla="*/ 613 w 147"/>
                      <a:gd name="T13" fmla="*/ 1267 h 217"/>
                      <a:gd name="T14" fmla="*/ 821 w 147"/>
                      <a:gd name="T15" fmla="*/ 854 h 217"/>
                      <a:gd name="T16" fmla="*/ 909 w 147"/>
                      <a:gd name="T17" fmla="*/ 299 h 2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47" h="217">
                        <a:moveTo>
                          <a:pt x="123" y="0"/>
                        </a:moveTo>
                        <a:cubicBezTo>
                          <a:pt x="127" y="22"/>
                          <a:pt x="122" y="40"/>
                          <a:pt x="112" y="60"/>
                        </a:cubicBezTo>
                        <a:cubicBezTo>
                          <a:pt x="106" y="72"/>
                          <a:pt x="99" y="84"/>
                          <a:pt x="94" y="97"/>
                        </a:cubicBezTo>
                        <a:cubicBezTo>
                          <a:pt x="90" y="109"/>
                          <a:pt x="87" y="122"/>
                          <a:pt x="82" y="135"/>
                        </a:cubicBezTo>
                        <a:cubicBezTo>
                          <a:pt x="67" y="173"/>
                          <a:pt x="42" y="207"/>
                          <a:pt x="0" y="217"/>
                        </a:cubicBezTo>
                        <a:cubicBezTo>
                          <a:pt x="14" y="217"/>
                          <a:pt x="29" y="217"/>
                          <a:pt x="43" y="214"/>
                        </a:cubicBezTo>
                        <a:cubicBezTo>
                          <a:pt x="67" y="209"/>
                          <a:pt x="81" y="194"/>
                          <a:pt x="98" y="178"/>
                        </a:cubicBezTo>
                        <a:cubicBezTo>
                          <a:pt x="119" y="160"/>
                          <a:pt x="125" y="147"/>
                          <a:pt x="131" y="120"/>
                        </a:cubicBezTo>
                        <a:cubicBezTo>
                          <a:pt x="138" y="94"/>
                          <a:pt x="147" y="69"/>
                          <a:pt x="145" y="42"/>
                        </a:cubicBezTo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9" name="Freeform 8">
                    <a:extLst>
                      <a:ext uri="{FF2B5EF4-FFF2-40B4-BE49-F238E27FC236}">
                        <a16:creationId xmlns:a16="http://schemas.microsoft.com/office/drawing/2014/main" id="{B07D0C82-5E59-474F-9355-F6F50DDF60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0" y="1259"/>
                    <a:ext cx="440" cy="446"/>
                  </a:xfrm>
                  <a:custGeom>
                    <a:avLst/>
                    <a:gdLst>
                      <a:gd name="T0" fmla="*/ 1038 w 176"/>
                      <a:gd name="T1" fmla="*/ 777 h 167"/>
                      <a:gd name="T2" fmla="*/ 483 w 176"/>
                      <a:gd name="T3" fmla="*/ 56 h 167"/>
                      <a:gd name="T4" fmla="*/ 33 w 176"/>
                      <a:gd name="T5" fmla="*/ 614 h 167"/>
                      <a:gd name="T6" fmla="*/ 513 w 176"/>
                      <a:gd name="T7" fmla="*/ 1183 h 167"/>
                      <a:gd name="T8" fmla="*/ 1038 w 176"/>
                      <a:gd name="T9" fmla="*/ 777 h 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6" h="167">
                        <a:moveTo>
                          <a:pt x="166" y="109"/>
                        </a:moveTo>
                        <a:cubicBezTo>
                          <a:pt x="176" y="59"/>
                          <a:pt x="137" y="0"/>
                          <a:pt x="77" y="8"/>
                        </a:cubicBezTo>
                        <a:cubicBezTo>
                          <a:pt x="18" y="16"/>
                          <a:pt x="9" y="53"/>
                          <a:pt x="5" y="86"/>
                        </a:cubicBezTo>
                        <a:cubicBezTo>
                          <a:pt x="0" y="119"/>
                          <a:pt x="20" y="165"/>
                          <a:pt x="82" y="166"/>
                        </a:cubicBezTo>
                        <a:cubicBezTo>
                          <a:pt x="144" y="167"/>
                          <a:pt x="160" y="137"/>
                          <a:pt x="166" y="109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0" name="Freeform 9">
                    <a:extLst>
                      <a:ext uri="{FF2B5EF4-FFF2-40B4-BE49-F238E27FC236}">
                        <a16:creationId xmlns:a16="http://schemas.microsoft.com/office/drawing/2014/main" id="{13A052C5-E150-44B6-A3A6-09138DBB0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5" y="1406"/>
                    <a:ext cx="208" cy="270"/>
                  </a:xfrm>
                  <a:custGeom>
                    <a:avLst/>
                    <a:gdLst>
                      <a:gd name="T0" fmla="*/ 0 w 83"/>
                      <a:gd name="T1" fmla="*/ 708 h 101"/>
                      <a:gd name="T2" fmla="*/ 388 w 83"/>
                      <a:gd name="T3" fmla="*/ 601 h 101"/>
                      <a:gd name="T4" fmla="*/ 413 w 83"/>
                      <a:gd name="T5" fmla="*/ 0 h 10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83" h="101">
                        <a:moveTo>
                          <a:pt x="0" y="99"/>
                        </a:moveTo>
                        <a:cubicBezTo>
                          <a:pt x="20" y="101"/>
                          <a:pt x="48" y="99"/>
                          <a:pt x="62" y="84"/>
                        </a:cubicBezTo>
                        <a:cubicBezTo>
                          <a:pt x="83" y="63"/>
                          <a:pt x="82" y="23"/>
                          <a:pt x="66" y="0"/>
                        </a:cubicBezTo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1" name="Freeform 10">
                    <a:extLst>
                      <a:ext uri="{FF2B5EF4-FFF2-40B4-BE49-F238E27FC236}">
                        <a16:creationId xmlns:a16="http://schemas.microsoft.com/office/drawing/2014/main" id="{E673F0E2-A732-4D16-B692-34DEDF443E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" y="1222"/>
                    <a:ext cx="440" cy="446"/>
                  </a:xfrm>
                  <a:custGeom>
                    <a:avLst/>
                    <a:gdLst>
                      <a:gd name="T0" fmla="*/ 1038 w 176"/>
                      <a:gd name="T1" fmla="*/ 777 h 167"/>
                      <a:gd name="T2" fmla="*/ 483 w 176"/>
                      <a:gd name="T3" fmla="*/ 56 h 167"/>
                      <a:gd name="T4" fmla="*/ 33 w 176"/>
                      <a:gd name="T5" fmla="*/ 614 h 167"/>
                      <a:gd name="T6" fmla="*/ 513 w 176"/>
                      <a:gd name="T7" fmla="*/ 1183 h 167"/>
                      <a:gd name="T8" fmla="*/ 1038 w 176"/>
                      <a:gd name="T9" fmla="*/ 777 h 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6" h="167">
                        <a:moveTo>
                          <a:pt x="166" y="109"/>
                        </a:moveTo>
                        <a:cubicBezTo>
                          <a:pt x="176" y="59"/>
                          <a:pt x="137" y="0"/>
                          <a:pt x="77" y="8"/>
                        </a:cubicBezTo>
                        <a:cubicBezTo>
                          <a:pt x="18" y="16"/>
                          <a:pt x="9" y="53"/>
                          <a:pt x="5" y="86"/>
                        </a:cubicBezTo>
                        <a:cubicBezTo>
                          <a:pt x="0" y="119"/>
                          <a:pt x="20" y="165"/>
                          <a:pt x="82" y="166"/>
                        </a:cubicBezTo>
                        <a:cubicBezTo>
                          <a:pt x="144" y="167"/>
                          <a:pt x="160" y="137"/>
                          <a:pt x="166" y="109"/>
                        </a:cubicBezTo>
                        <a:close/>
                      </a:path>
                    </a:pathLst>
                  </a:custGeom>
                  <a:solidFill>
                    <a:srgbClr val="00AB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2" name="Freeform 11">
                    <a:extLst>
                      <a:ext uri="{FF2B5EF4-FFF2-40B4-BE49-F238E27FC236}">
                        <a16:creationId xmlns:a16="http://schemas.microsoft.com/office/drawing/2014/main" id="{70FBC471-EAAE-4215-BA6C-BA559D161D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" y="1275"/>
                    <a:ext cx="332" cy="371"/>
                  </a:xfrm>
                  <a:custGeom>
                    <a:avLst/>
                    <a:gdLst>
                      <a:gd name="T0" fmla="*/ 492 w 133"/>
                      <a:gd name="T1" fmla="*/ 0 h 139"/>
                      <a:gd name="T2" fmla="*/ 654 w 133"/>
                      <a:gd name="T3" fmla="*/ 528 h 139"/>
                      <a:gd name="T4" fmla="*/ 504 w 133"/>
                      <a:gd name="T5" fmla="*/ 734 h 139"/>
                      <a:gd name="T6" fmla="*/ 187 w 133"/>
                      <a:gd name="T7" fmla="*/ 897 h 139"/>
                      <a:gd name="T8" fmla="*/ 0 w 133"/>
                      <a:gd name="T9" fmla="*/ 854 h 139"/>
                      <a:gd name="T10" fmla="*/ 312 w 133"/>
                      <a:gd name="T11" fmla="*/ 982 h 139"/>
                      <a:gd name="T12" fmla="*/ 779 w 133"/>
                      <a:gd name="T13" fmla="*/ 619 h 139"/>
                      <a:gd name="T14" fmla="*/ 492 w 133"/>
                      <a:gd name="T15" fmla="*/ 0 h 1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33" h="139">
                        <a:moveTo>
                          <a:pt x="79" y="0"/>
                        </a:moveTo>
                        <a:cubicBezTo>
                          <a:pt x="100" y="18"/>
                          <a:pt x="110" y="48"/>
                          <a:pt x="105" y="74"/>
                        </a:cubicBezTo>
                        <a:cubicBezTo>
                          <a:pt x="102" y="87"/>
                          <a:pt x="92" y="94"/>
                          <a:pt x="81" y="103"/>
                        </a:cubicBezTo>
                        <a:cubicBezTo>
                          <a:pt x="70" y="113"/>
                          <a:pt x="57" y="126"/>
                          <a:pt x="30" y="126"/>
                        </a:cubicBezTo>
                        <a:cubicBezTo>
                          <a:pt x="18" y="125"/>
                          <a:pt x="9" y="124"/>
                          <a:pt x="0" y="120"/>
                        </a:cubicBezTo>
                        <a:cubicBezTo>
                          <a:pt x="11" y="131"/>
                          <a:pt x="28" y="138"/>
                          <a:pt x="50" y="138"/>
                        </a:cubicBezTo>
                        <a:cubicBezTo>
                          <a:pt x="106" y="139"/>
                          <a:pt x="120" y="112"/>
                          <a:pt x="125" y="87"/>
                        </a:cubicBezTo>
                        <a:cubicBezTo>
                          <a:pt x="133" y="53"/>
                          <a:pt x="113" y="13"/>
                          <a:pt x="79" y="0"/>
                        </a:cubicBezTo>
                        <a:close/>
                      </a:path>
                    </a:pathLst>
                  </a:custGeom>
                  <a:solidFill>
                    <a:srgbClr val="0094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3" name="Freeform 12">
                    <a:extLst>
                      <a:ext uri="{FF2B5EF4-FFF2-40B4-BE49-F238E27FC236}">
                        <a16:creationId xmlns:a16="http://schemas.microsoft.com/office/drawing/2014/main" id="{E00B3AC1-7D5A-499E-A6EF-F26B7260B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8" y="1339"/>
                    <a:ext cx="217" cy="307"/>
                  </a:xfrm>
                  <a:custGeom>
                    <a:avLst/>
                    <a:gdLst>
                      <a:gd name="T0" fmla="*/ 0 w 87"/>
                      <a:gd name="T1" fmla="*/ 812 h 115"/>
                      <a:gd name="T2" fmla="*/ 466 w 87"/>
                      <a:gd name="T3" fmla="*/ 448 h 115"/>
                      <a:gd name="T4" fmla="*/ 379 w 87"/>
                      <a:gd name="T5" fmla="*/ 0 h 115"/>
                      <a:gd name="T6" fmla="*/ 0 w 87"/>
                      <a:gd name="T7" fmla="*/ 812 h 1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7" h="115">
                        <a:moveTo>
                          <a:pt x="0" y="114"/>
                        </a:moveTo>
                        <a:cubicBezTo>
                          <a:pt x="56" y="115"/>
                          <a:pt x="70" y="88"/>
                          <a:pt x="75" y="63"/>
                        </a:cubicBezTo>
                        <a:cubicBezTo>
                          <a:pt x="80" y="41"/>
                          <a:pt x="74" y="18"/>
                          <a:pt x="61" y="0"/>
                        </a:cubicBezTo>
                        <a:cubicBezTo>
                          <a:pt x="70" y="19"/>
                          <a:pt x="87" y="108"/>
                          <a:pt x="0" y="114"/>
                        </a:cubicBezTo>
                        <a:close/>
                      </a:path>
                    </a:pathLst>
                  </a:custGeom>
                  <a:solidFill>
                    <a:srgbClr val="006C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4" name="Freeform 13">
                    <a:extLst>
                      <a:ext uri="{FF2B5EF4-FFF2-40B4-BE49-F238E27FC236}">
                        <a16:creationId xmlns:a16="http://schemas.microsoft.com/office/drawing/2014/main" id="{6C0B74BC-C972-4676-9A4B-E96B71437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" y="1011"/>
                    <a:ext cx="383" cy="446"/>
                  </a:xfrm>
                  <a:custGeom>
                    <a:avLst/>
                    <a:gdLst>
                      <a:gd name="T0" fmla="*/ 0 w 153"/>
                      <a:gd name="T1" fmla="*/ 1191 h 167"/>
                      <a:gd name="T2" fmla="*/ 959 w 153"/>
                      <a:gd name="T3" fmla="*/ 0 h 167"/>
                      <a:gd name="T4" fmla="*/ 338 w 153"/>
                      <a:gd name="T5" fmla="*/ 414 h 167"/>
                      <a:gd name="T6" fmla="*/ 0 w 153"/>
                      <a:gd name="T7" fmla="*/ 1191 h 16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3" h="167">
                        <a:moveTo>
                          <a:pt x="0" y="167"/>
                        </a:moveTo>
                        <a:cubicBezTo>
                          <a:pt x="3" y="111"/>
                          <a:pt x="34" y="0"/>
                          <a:pt x="153" y="0"/>
                        </a:cubicBezTo>
                        <a:cubicBezTo>
                          <a:pt x="131" y="4"/>
                          <a:pt x="77" y="23"/>
                          <a:pt x="54" y="58"/>
                        </a:cubicBezTo>
                        <a:cubicBezTo>
                          <a:pt x="30" y="93"/>
                          <a:pt x="3" y="114"/>
                          <a:pt x="0" y="1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5" name="Freeform 14">
                    <a:extLst>
                      <a:ext uri="{FF2B5EF4-FFF2-40B4-BE49-F238E27FC236}">
                        <a16:creationId xmlns:a16="http://schemas.microsoft.com/office/drawing/2014/main" id="{6BB91CE6-C5BC-47FA-8849-CDC8E22DD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5" y="1545"/>
                    <a:ext cx="413" cy="342"/>
                  </a:xfrm>
                  <a:custGeom>
                    <a:avLst/>
                    <a:gdLst>
                      <a:gd name="T0" fmla="*/ 0 w 165"/>
                      <a:gd name="T1" fmla="*/ 900 h 128"/>
                      <a:gd name="T2" fmla="*/ 1034 w 165"/>
                      <a:gd name="T3" fmla="*/ 0 h 128"/>
                      <a:gd name="T4" fmla="*/ 0 w 165"/>
                      <a:gd name="T5" fmla="*/ 900 h 12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65" h="128">
                        <a:moveTo>
                          <a:pt x="0" y="126"/>
                        </a:moveTo>
                        <a:cubicBezTo>
                          <a:pt x="121" y="128"/>
                          <a:pt x="153" y="58"/>
                          <a:pt x="165" y="0"/>
                        </a:cubicBezTo>
                        <a:cubicBezTo>
                          <a:pt x="145" y="45"/>
                          <a:pt x="91" y="127"/>
                          <a:pt x="0" y="126"/>
                        </a:cubicBezTo>
                        <a:close/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6" name="Freeform 15">
                    <a:extLst>
                      <a:ext uri="{FF2B5EF4-FFF2-40B4-BE49-F238E27FC236}">
                        <a16:creationId xmlns:a16="http://schemas.microsoft.com/office/drawing/2014/main" id="{F6469E67-7965-44DE-95E5-1000DA116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" y="1262"/>
                    <a:ext cx="255" cy="318"/>
                  </a:xfrm>
                  <a:custGeom>
                    <a:avLst/>
                    <a:gdLst>
                      <a:gd name="T0" fmla="*/ 100 w 102"/>
                      <a:gd name="T1" fmla="*/ 508 h 119"/>
                      <a:gd name="T2" fmla="*/ 275 w 102"/>
                      <a:gd name="T3" fmla="*/ 214 h 119"/>
                      <a:gd name="T4" fmla="*/ 495 w 102"/>
                      <a:gd name="T5" fmla="*/ 35 h 119"/>
                      <a:gd name="T6" fmla="*/ 588 w 102"/>
                      <a:gd name="T7" fmla="*/ 21 h 119"/>
                      <a:gd name="T8" fmla="*/ 413 w 102"/>
                      <a:gd name="T9" fmla="*/ 8 h 119"/>
                      <a:gd name="T10" fmla="*/ 13 w 102"/>
                      <a:gd name="T11" fmla="*/ 508 h 119"/>
                      <a:gd name="T12" fmla="*/ 95 w 102"/>
                      <a:gd name="T13" fmla="*/ 850 h 119"/>
                      <a:gd name="T14" fmla="*/ 100 w 102"/>
                      <a:gd name="T15" fmla="*/ 508 h 11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2" h="119">
                        <a:moveTo>
                          <a:pt x="16" y="71"/>
                        </a:moveTo>
                        <a:cubicBezTo>
                          <a:pt x="19" y="53"/>
                          <a:pt x="30" y="43"/>
                          <a:pt x="44" y="30"/>
                        </a:cubicBezTo>
                        <a:cubicBezTo>
                          <a:pt x="53" y="22"/>
                          <a:pt x="58" y="8"/>
                          <a:pt x="79" y="5"/>
                        </a:cubicBezTo>
                        <a:cubicBezTo>
                          <a:pt x="90" y="4"/>
                          <a:pt x="102" y="5"/>
                          <a:pt x="94" y="3"/>
                        </a:cubicBezTo>
                        <a:cubicBezTo>
                          <a:pt x="85" y="0"/>
                          <a:pt x="76" y="0"/>
                          <a:pt x="66" y="1"/>
                        </a:cubicBezTo>
                        <a:cubicBezTo>
                          <a:pt x="13" y="8"/>
                          <a:pt x="6" y="41"/>
                          <a:pt x="2" y="71"/>
                        </a:cubicBezTo>
                        <a:cubicBezTo>
                          <a:pt x="0" y="86"/>
                          <a:pt x="3" y="105"/>
                          <a:pt x="15" y="119"/>
                        </a:cubicBezTo>
                        <a:cubicBezTo>
                          <a:pt x="8" y="99"/>
                          <a:pt x="14" y="90"/>
                          <a:pt x="16" y="71"/>
                        </a:cubicBezTo>
                        <a:close/>
                      </a:path>
                    </a:pathLst>
                  </a:custGeom>
                  <a:solidFill>
                    <a:srgbClr val="DEEE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7" name="Freeform 16">
                    <a:extLst>
                      <a:ext uri="{FF2B5EF4-FFF2-40B4-BE49-F238E27FC236}">
                        <a16:creationId xmlns:a16="http://schemas.microsoft.com/office/drawing/2014/main" id="{BD441C5E-1CC2-4CDD-B768-4CB5A64235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2" y="979"/>
                    <a:ext cx="926" cy="937"/>
                  </a:xfrm>
                  <a:custGeom>
                    <a:avLst/>
                    <a:gdLst>
                      <a:gd name="T0" fmla="*/ 2180 w 370"/>
                      <a:gd name="T1" fmla="*/ 1524 h 351"/>
                      <a:gd name="T2" fmla="*/ 1051 w 370"/>
                      <a:gd name="T3" fmla="*/ 0 h 351"/>
                      <a:gd name="T4" fmla="*/ 20 w 370"/>
                      <a:gd name="T5" fmla="*/ 1284 h 351"/>
                      <a:gd name="T6" fmla="*/ 1071 w 370"/>
                      <a:gd name="T7" fmla="*/ 2480 h 351"/>
                      <a:gd name="T8" fmla="*/ 2180 w 370"/>
                      <a:gd name="T9" fmla="*/ 1524 h 3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70" h="351">
                        <a:moveTo>
                          <a:pt x="348" y="214"/>
                        </a:moveTo>
                        <a:cubicBezTo>
                          <a:pt x="370" y="109"/>
                          <a:pt x="297" y="0"/>
                          <a:pt x="168" y="0"/>
                        </a:cubicBezTo>
                        <a:cubicBezTo>
                          <a:pt x="40" y="0"/>
                          <a:pt x="6" y="119"/>
                          <a:pt x="3" y="180"/>
                        </a:cubicBezTo>
                        <a:cubicBezTo>
                          <a:pt x="0" y="241"/>
                          <a:pt x="43" y="346"/>
                          <a:pt x="171" y="348"/>
                        </a:cubicBezTo>
                        <a:cubicBezTo>
                          <a:pt x="300" y="351"/>
                          <a:pt x="335" y="275"/>
                          <a:pt x="348" y="214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8" name="Freeform 17">
                    <a:extLst>
                      <a:ext uri="{FF2B5EF4-FFF2-40B4-BE49-F238E27FC236}">
                        <a16:creationId xmlns:a16="http://schemas.microsoft.com/office/drawing/2014/main" id="{54544C66-9246-4B73-9792-75B97BB31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0" y="1222"/>
                    <a:ext cx="440" cy="446"/>
                  </a:xfrm>
                  <a:custGeom>
                    <a:avLst/>
                    <a:gdLst>
                      <a:gd name="T0" fmla="*/ 1038 w 176"/>
                      <a:gd name="T1" fmla="*/ 777 h 167"/>
                      <a:gd name="T2" fmla="*/ 483 w 176"/>
                      <a:gd name="T3" fmla="*/ 56 h 167"/>
                      <a:gd name="T4" fmla="*/ 33 w 176"/>
                      <a:gd name="T5" fmla="*/ 614 h 167"/>
                      <a:gd name="T6" fmla="*/ 513 w 176"/>
                      <a:gd name="T7" fmla="*/ 1183 h 167"/>
                      <a:gd name="T8" fmla="*/ 1038 w 176"/>
                      <a:gd name="T9" fmla="*/ 777 h 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6" h="167">
                        <a:moveTo>
                          <a:pt x="166" y="109"/>
                        </a:moveTo>
                        <a:cubicBezTo>
                          <a:pt x="176" y="59"/>
                          <a:pt x="137" y="0"/>
                          <a:pt x="77" y="8"/>
                        </a:cubicBezTo>
                        <a:cubicBezTo>
                          <a:pt x="18" y="16"/>
                          <a:pt x="9" y="53"/>
                          <a:pt x="5" y="86"/>
                        </a:cubicBezTo>
                        <a:cubicBezTo>
                          <a:pt x="0" y="119"/>
                          <a:pt x="20" y="165"/>
                          <a:pt x="82" y="166"/>
                        </a:cubicBezTo>
                        <a:cubicBezTo>
                          <a:pt x="144" y="167"/>
                          <a:pt x="160" y="137"/>
                          <a:pt x="166" y="109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9" name="Oval 18">
                    <a:extLst>
                      <a:ext uri="{FF2B5EF4-FFF2-40B4-BE49-F238E27FC236}">
                        <a16:creationId xmlns:a16="http://schemas.microsoft.com/office/drawing/2014/main" id="{D338EC2D-FA6C-460E-87CB-D728C467C0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5" y="1283"/>
                    <a:ext cx="65" cy="7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670" name="Oval 19">
                    <a:extLst>
                      <a:ext uri="{FF2B5EF4-FFF2-40B4-BE49-F238E27FC236}">
                        <a16:creationId xmlns:a16="http://schemas.microsoft.com/office/drawing/2014/main" id="{FC55319A-69E9-4CAD-A079-91B30CF1EF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8" y="1249"/>
                    <a:ext cx="40" cy="4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671" name="Oval 20">
                    <a:extLst>
                      <a:ext uri="{FF2B5EF4-FFF2-40B4-BE49-F238E27FC236}">
                        <a16:creationId xmlns:a16="http://schemas.microsoft.com/office/drawing/2014/main" id="{B71FCD7D-F39E-4A3F-81EC-186E73F9A1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363"/>
                    <a:ext cx="32" cy="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1568" name="Group 21">
                  <a:extLst>
                    <a:ext uri="{FF2B5EF4-FFF2-40B4-BE49-F238E27FC236}">
                      <a16:creationId xmlns:a16="http://schemas.microsoft.com/office/drawing/2014/main" id="{0981808F-B2C7-4977-8987-D1E9720022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58993" y="3012502"/>
                  <a:ext cx="1579563" cy="1717675"/>
                  <a:chOff x="1332" y="879"/>
                  <a:chExt cx="995" cy="1082"/>
                </a:xfrm>
              </p:grpSpPr>
              <p:sp>
                <p:nvSpPr>
                  <p:cNvPr id="1638" name="Freeform 22">
                    <a:extLst>
                      <a:ext uri="{FF2B5EF4-FFF2-40B4-BE49-F238E27FC236}">
                        <a16:creationId xmlns:a16="http://schemas.microsoft.com/office/drawing/2014/main" id="{2D99E050-7973-485A-A44B-0FFF307A26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2" y="879"/>
                    <a:ext cx="995" cy="1082"/>
                  </a:xfrm>
                  <a:custGeom>
                    <a:avLst/>
                    <a:gdLst>
                      <a:gd name="T0" fmla="*/ 1870 w 398"/>
                      <a:gd name="T1" fmla="*/ 469 h 406"/>
                      <a:gd name="T2" fmla="*/ 333 w 398"/>
                      <a:gd name="T3" fmla="*/ 930 h 406"/>
                      <a:gd name="T4" fmla="*/ 750 w 398"/>
                      <a:gd name="T5" fmla="*/ 2585 h 406"/>
                      <a:gd name="T6" fmla="*/ 2145 w 398"/>
                      <a:gd name="T7" fmla="*/ 2308 h 406"/>
                      <a:gd name="T8" fmla="*/ 1870 w 398"/>
                      <a:gd name="T9" fmla="*/ 469 h 4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8" h="406">
                        <a:moveTo>
                          <a:pt x="299" y="66"/>
                        </a:moveTo>
                        <a:cubicBezTo>
                          <a:pt x="201" y="0"/>
                          <a:pt x="106" y="52"/>
                          <a:pt x="53" y="131"/>
                        </a:cubicBezTo>
                        <a:cubicBezTo>
                          <a:pt x="0" y="210"/>
                          <a:pt x="43" y="323"/>
                          <a:pt x="120" y="364"/>
                        </a:cubicBezTo>
                        <a:cubicBezTo>
                          <a:pt x="197" y="406"/>
                          <a:pt x="296" y="381"/>
                          <a:pt x="343" y="325"/>
                        </a:cubicBezTo>
                        <a:cubicBezTo>
                          <a:pt x="390" y="270"/>
                          <a:pt x="398" y="132"/>
                          <a:pt x="299" y="66"/>
                        </a:cubicBezTo>
                        <a:close/>
                      </a:path>
                    </a:pathLst>
                  </a:custGeom>
                  <a:solidFill>
                    <a:srgbClr val="FDD3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9" name="Freeform 23">
                    <a:extLst>
                      <a:ext uri="{FF2B5EF4-FFF2-40B4-BE49-F238E27FC236}">
                        <a16:creationId xmlns:a16="http://schemas.microsoft.com/office/drawing/2014/main" id="{58110EDF-8233-42BF-89D3-213BFF555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9" y="927"/>
                    <a:ext cx="678" cy="920"/>
                  </a:xfrm>
                  <a:custGeom>
                    <a:avLst/>
                    <a:gdLst>
                      <a:gd name="T0" fmla="*/ 338 w 271"/>
                      <a:gd name="T1" fmla="*/ 1741 h 345"/>
                      <a:gd name="T2" fmla="*/ 500 w 271"/>
                      <a:gd name="T3" fmla="*/ 947 h 345"/>
                      <a:gd name="T4" fmla="*/ 896 w 271"/>
                      <a:gd name="T5" fmla="*/ 435 h 345"/>
                      <a:gd name="T6" fmla="*/ 1696 w 271"/>
                      <a:gd name="T7" fmla="*/ 384 h 345"/>
                      <a:gd name="T8" fmla="*/ 313 w 271"/>
                      <a:gd name="T9" fmla="*/ 840 h 345"/>
                      <a:gd name="T10" fmla="*/ 701 w 271"/>
                      <a:gd name="T11" fmla="*/ 2381 h 345"/>
                      <a:gd name="T12" fmla="*/ 846 w 271"/>
                      <a:gd name="T13" fmla="*/ 2453 h 345"/>
                      <a:gd name="T14" fmla="*/ 338 w 271"/>
                      <a:gd name="T15" fmla="*/ 1741 h 34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1" h="345">
                        <a:moveTo>
                          <a:pt x="54" y="245"/>
                        </a:moveTo>
                        <a:cubicBezTo>
                          <a:pt x="44" y="207"/>
                          <a:pt x="57" y="167"/>
                          <a:pt x="80" y="133"/>
                        </a:cubicBezTo>
                        <a:cubicBezTo>
                          <a:pt x="98" y="107"/>
                          <a:pt x="117" y="77"/>
                          <a:pt x="143" y="61"/>
                        </a:cubicBezTo>
                        <a:cubicBezTo>
                          <a:pt x="180" y="39"/>
                          <a:pt x="226" y="38"/>
                          <a:pt x="271" y="54"/>
                        </a:cubicBezTo>
                        <a:cubicBezTo>
                          <a:pt x="182" y="0"/>
                          <a:pt x="97" y="47"/>
                          <a:pt x="50" y="118"/>
                        </a:cubicBezTo>
                        <a:cubicBezTo>
                          <a:pt x="0" y="191"/>
                          <a:pt x="41" y="296"/>
                          <a:pt x="112" y="335"/>
                        </a:cubicBezTo>
                        <a:cubicBezTo>
                          <a:pt x="120" y="339"/>
                          <a:pt x="127" y="342"/>
                          <a:pt x="135" y="345"/>
                        </a:cubicBezTo>
                        <a:cubicBezTo>
                          <a:pt x="101" y="323"/>
                          <a:pt x="65" y="285"/>
                          <a:pt x="54" y="245"/>
                        </a:cubicBezTo>
                        <a:close/>
                      </a:path>
                    </a:pathLst>
                  </a:custGeom>
                  <a:solidFill>
                    <a:srgbClr val="FDF4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" name="Freeform 24">
                    <a:extLst>
                      <a:ext uri="{FF2B5EF4-FFF2-40B4-BE49-F238E27FC236}">
                        <a16:creationId xmlns:a16="http://schemas.microsoft.com/office/drawing/2014/main" id="{DFBA775A-A8E3-4AD7-87C1-ED36E491FA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7" y="1084"/>
                    <a:ext cx="572" cy="821"/>
                  </a:xfrm>
                  <a:custGeom>
                    <a:avLst/>
                    <a:gdLst>
                      <a:gd name="T0" fmla="*/ 862 w 229"/>
                      <a:gd name="T1" fmla="*/ 0 h 308"/>
                      <a:gd name="T2" fmla="*/ 942 w 229"/>
                      <a:gd name="T3" fmla="*/ 1626 h 308"/>
                      <a:gd name="T4" fmla="*/ 0 w 229"/>
                      <a:gd name="T5" fmla="*/ 2047 h 308"/>
                      <a:gd name="T6" fmla="*/ 1112 w 229"/>
                      <a:gd name="T7" fmla="*/ 1706 h 308"/>
                      <a:gd name="T8" fmla="*/ 862 w 229"/>
                      <a:gd name="T9" fmla="*/ 0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9" h="308">
                        <a:moveTo>
                          <a:pt x="138" y="0"/>
                        </a:moveTo>
                        <a:cubicBezTo>
                          <a:pt x="160" y="33"/>
                          <a:pt x="194" y="177"/>
                          <a:pt x="151" y="229"/>
                        </a:cubicBezTo>
                        <a:cubicBezTo>
                          <a:pt x="113" y="273"/>
                          <a:pt x="35" y="292"/>
                          <a:pt x="0" y="288"/>
                        </a:cubicBezTo>
                        <a:cubicBezTo>
                          <a:pt x="66" y="308"/>
                          <a:pt x="140" y="285"/>
                          <a:pt x="178" y="240"/>
                        </a:cubicBezTo>
                        <a:cubicBezTo>
                          <a:pt x="221" y="188"/>
                          <a:pt x="229" y="61"/>
                          <a:pt x="138" y="0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" name="Freeform 25">
                    <a:extLst>
                      <a:ext uri="{FF2B5EF4-FFF2-40B4-BE49-F238E27FC236}">
                        <a16:creationId xmlns:a16="http://schemas.microsoft.com/office/drawing/2014/main" id="{E4C7CBF0-6837-4B6D-B9FC-F99C625012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2" y="1359"/>
                    <a:ext cx="322" cy="480"/>
                  </a:xfrm>
                  <a:custGeom>
                    <a:avLst/>
                    <a:gdLst>
                      <a:gd name="T0" fmla="*/ 642 w 129"/>
                      <a:gd name="T1" fmla="*/ 0 h 180"/>
                      <a:gd name="T2" fmla="*/ 637 w 129"/>
                      <a:gd name="T3" fmla="*/ 299 h 180"/>
                      <a:gd name="T4" fmla="*/ 479 w 129"/>
                      <a:gd name="T5" fmla="*/ 755 h 180"/>
                      <a:gd name="T6" fmla="*/ 262 w 129"/>
                      <a:gd name="T7" fmla="*/ 1067 h 180"/>
                      <a:gd name="T8" fmla="*/ 0 w 129"/>
                      <a:gd name="T9" fmla="*/ 1280 h 180"/>
                      <a:gd name="T10" fmla="*/ 117 w 129"/>
                      <a:gd name="T11" fmla="*/ 1251 h 180"/>
                      <a:gd name="T12" fmla="*/ 437 w 129"/>
                      <a:gd name="T13" fmla="*/ 1101 h 180"/>
                      <a:gd name="T14" fmla="*/ 791 w 129"/>
                      <a:gd name="T15" fmla="*/ 427 h 18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9" h="180">
                        <a:moveTo>
                          <a:pt x="103" y="0"/>
                        </a:moveTo>
                        <a:cubicBezTo>
                          <a:pt x="99" y="13"/>
                          <a:pt x="104" y="28"/>
                          <a:pt x="102" y="42"/>
                        </a:cubicBezTo>
                        <a:cubicBezTo>
                          <a:pt x="99" y="65"/>
                          <a:pt x="88" y="86"/>
                          <a:pt x="77" y="106"/>
                        </a:cubicBezTo>
                        <a:cubicBezTo>
                          <a:pt x="66" y="124"/>
                          <a:pt x="59" y="137"/>
                          <a:pt x="42" y="150"/>
                        </a:cubicBezTo>
                        <a:cubicBezTo>
                          <a:pt x="33" y="157"/>
                          <a:pt x="2" y="170"/>
                          <a:pt x="0" y="180"/>
                        </a:cubicBezTo>
                        <a:cubicBezTo>
                          <a:pt x="6" y="177"/>
                          <a:pt x="13" y="177"/>
                          <a:pt x="19" y="176"/>
                        </a:cubicBezTo>
                        <a:cubicBezTo>
                          <a:pt x="38" y="173"/>
                          <a:pt x="54" y="166"/>
                          <a:pt x="70" y="155"/>
                        </a:cubicBezTo>
                        <a:cubicBezTo>
                          <a:pt x="105" y="132"/>
                          <a:pt x="129" y="104"/>
                          <a:pt x="127" y="60"/>
                        </a:cubicBezTo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" name="Freeform 26">
                    <a:extLst>
                      <a:ext uri="{FF2B5EF4-FFF2-40B4-BE49-F238E27FC236}">
                        <a16:creationId xmlns:a16="http://schemas.microsoft.com/office/drawing/2014/main" id="{7C78EF7F-F3DF-48C4-BC8C-343874F49F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7" y="1281"/>
                    <a:ext cx="407" cy="443"/>
                  </a:xfrm>
                  <a:custGeom>
                    <a:avLst/>
                    <a:gdLst>
                      <a:gd name="T0" fmla="*/ 529 w 163"/>
                      <a:gd name="T1" fmla="*/ 0 h 166"/>
                      <a:gd name="T2" fmla="*/ 0 w 163"/>
                      <a:gd name="T3" fmla="*/ 563 h 166"/>
                      <a:gd name="T4" fmla="*/ 529 w 163"/>
                      <a:gd name="T5" fmla="*/ 1153 h 166"/>
                      <a:gd name="T6" fmla="*/ 991 w 163"/>
                      <a:gd name="T7" fmla="*/ 512 h 166"/>
                      <a:gd name="T8" fmla="*/ 529 w 163"/>
                      <a:gd name="T9" fmla="*/ 0 h 1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3" h="166">
                        <a:moveTo>
                          <a:pt x="85" y="0"/>
                        </a:moveTo>
                        <a:cubicBezTo>
                          <a:pt x="33" y="0"/>
                          <a:pt x="0" y="34"/>
                          <a:pt x="0" y="79"/>
                        </a:cubicBezTo>
                        <a:cubicBezTo>
                          <a:pt x="0" y="124"/>
                          <a:pt x="33" y="166"/>
                          <a:pt x="85" y="162"/>
                        </a:cubicBezTo>
                        <a:cubicBezTo>
                          <a:pt x="137" y="158"/>
                          <a:pt x="163" y="116"/>
                          <a:pt x="159" y="72"/>
                        </a:cubicBezTo>
                        <a:cubicBezTo>
                          <a:pt x="156" y="37"/>
                          <a:pt x="121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3" name="Freeform 27">
                    <a:extLst>
                      <a:ext uri="{FF2B5EF4-FFF2-40B4-BE49-F238E27FC236}">
                        <a16:creationId xmlns:a16="http://schemas.microsoft.com/office/drawing/2014/main" id="{0002F292-950A-4139-892F-01A474F5A9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4" y="1409"/>
                    <a:ext cx="225" cy="270"/>
                  </a:xfrm>
                  <a:custGeom>
                    <a:avLst/>
                    <a:gdLst>
                      <a:gd name="T0" fmla="*/ 0 w 90"/>
                      <a:gd name="T1" fmla="*/ 708 h 101"/>
                      <a:gd name="T2" fmla="*/ 400 w 90"/>
                      <a:gd name="T3" fmla="*/ 615 h 101"/>
                      <a:gd name="T4" fmla="*/ 463 w 90"/>
                      <a:gd name="T5" fmla="*/ 0 h 10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0" h="101">
                        <a:moveTo>
                          <a:pt x="0" y="99"/>
                        </a:moveTo>
                        <a:cubicBezTo>
                          <a:pt x="20" y="101"/>
                          <a:pt x="50" y="101"/>
                          <a:pt x="64" y="86"/>
                        </a:cubicBezTo>
                        <a:cubicBezTo>
                          <a:pt x="85" y="65"/>
                          <a:pt x="90" y="23"/>
                          <a:pt x="74" y="0"/>
                        </a:cubicBezTo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" name="Freeform 28">
                    <a:extLst>
                      <a:ext uri="{FF2B5EF4-FFF2-40B4-BE49-F238E27FC236}">
                        <a16:creationId xmlns:a16="http://schemas.microsoft.com/office/drawing/2014/main" id="{06B1E205-65E3-4E07-9E86-2D1CD54624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7" y="1244"/>
                    <a:ext cx="407" cy="443"/>
                  </a:xfrm>
                  <a:custGeom>
                    <a:avLst/>
                    <a:gdLst>
                      <a:gd name="T0" fmla="*/ 529 w 163"/>
                      <a:gd name="T1" fmla="*/ 0 h 166"/>
                      <a:gd name="T2" fmla="*/ 0 w 163"/>
                      <a:gd name="T3" fmla="*/ 563 h 166"/>
                      <a:gd name="T4" fmla="*/ 529 w 163"/>
                      <a:gd name="T5" fmla="*/ 1153 h 166"/>
                      <a:gd name="T6" fmla="*/ 991 w 163"/>
                      <a:gd name="T7" fmla="*/ 512 h 166"/>
                      <a:gd name="T8" fmla="*/ 529 w 163"/>
                      <a:gd name="T9" fmla="*/ 0 h 1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3" h="166">
                        <a:moveTo>
                          <a:pt x="85" y="0"/>
                        </a:moveTo>
                        <a:cubicBezTo>
                          <a:pt x="33" y="0"/>
                          <a:pt x="0" y="34"/>
                          <a:pt x="0" y="79"/>
                        </a:cubicBezTo>
                        <a:cubicBezTo>
                          <a:pt x="0" y="124"/>
                          <a:pt x="33" y="166"/>
                          <a:pt x="85" y="162"/>
                        </a:cubicBezTo>
                        <a:cubicBezTo>
                          <a:pt x="137" y="158"/>
                          <a:pt x="163" y="116"/>
                          <a:pt x="159" y="72"/>
                        </a:cubicBezTo>
                        <a:cubicBezTo>
                          <a:pt x="156" y="37"/>
                          <a:pt x="121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rgbClr val="00AB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" name="Freeform 29">
                    <a:extLst>
                      <a:ext uri="{FF2B5EF4-FFF2-40B4-BE49-F238E27FC236}">
                        <a16:creationId xmlns:a16="http://schemas.microsoft.com/office/drawing/2014/main" id="{CD24C64F-11CB-42EA-94AC-0694C46E33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2" y="1263"/>
                    <a:ext cx="220" cy="354"/>
                  </a:xfrm>
                  <a:custGeom>
                    <a:avLst/>
                    <a:gdLst>
                      <a:gd name="T0" fmla="*/ 100 w 88"/>
                      <a:gd name="T1" fmla="*/ 567 h 133"/>
                      <a:gd name="T2" fmla="*/ 263 w 88"/>
                      <a:gd name="T3" fmla="*/ 282 h 133"/>
                      <a:gd name="T4" fmla="*/ 383 w 88"/>
                      <a:gd name="T5" fmla="*/ 85 h 133"/>
                      <a:gd name="T6" fmla="*/ 550 w 88"/>
                      <a:gd name="T7" fmla="*/ 8 h 133"/>
                      <a:gd name="T8" fmla="*/ 483 w 88"/>
                      <a:gd name="T9" fmla="*/ 0 h 133"/>
                      <a:gd name="T10" fmla="*/ 0 w 88"/>
                      <a:gd name="T11" fmla="*/ 511 h 133"/>
                      <a:gd name="T12" fmla="*/ 175 w 88"/>
                      <a:gd name="T13" fmla="*/ 942 h 133"/>
                      <a:gd name="T14" fmla="*/ 100 w 88"/>
                      <a:gd name="T15" fmla="*/ 567 h 13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88" h="133">
                        <a:moveTo>
                          <a:pt x="16" y="80"/>
                        </a:moveTo>
                        <a:cubicBezTo>
                          <a:pt x="16" y="65"/>
                          <a:pt x="33" y="52"/>
                          <a:pt x="42" y="40"/>
                        </a:cubicBezTo>
                        <a:cubicBezTo>
                          <a:pt x="50" y="30"/>
                          <a:pt x="53" y="18"/>
                          <a:pt x="61" y="12"/>
                        </a:cubicBezTo>
                        <a:cubicBezTo>
                          <a:pt x="72" y="5"/>
                          <a:pt x="82" y="1"/>
                          <a:pt x="88" y="1"/>
                        </a:cubicBezTo>
                        <a:cubicBezTo>
                          <a:pt x="84" y="1"/>
                          <a:pt x="81" y="0"/>
                          <a:pt x="77" y="0"/>
                        </a:cubicBezTo>
                        <a:cubicBezTo>
                          <a:pt x="30" y="0"/>
                          <a:pt x="0" y="31"/>
                          <a:pt x="0" y="72"/>
                        </a:cubicBezTo>
                        <a:cubicBezTo>
                          <a:pt x="0" y="96"/>
                          <a:pt x="10" y="119"/>
                          <a:pt x="28" y="133"/>
                        </a:cubicBezTo>
                        <a:cubicBezTo>
                          <a:pt x="10" y="108"/>
                          <a:pt x="16" y="106"/>
                          <a:pt x="16" y="80"/>
                        </a:cubicBezTo>
                        <a:close/>
                      </a:path>
                    </a:pathLst>
                  </a:custGeom>
                  <a:solidFill>
                    <a:srgbClr val="DEEE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" name="Freeform 30">
                    <a:extLst>
                      <a:ext uri="{FF2B5EF4-FFF2-40B4-BE49-F238E27FC236}">
                        <a16:creationId xmlns:a16="http://schemas.microsoft.com/office/drawing/2014/main" id="{D1D26DF7-6A19-4A81-9E0A-DB224AC87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7" y="1271"/>
                    <a:ext cx="277" cy="381"/>
                  </a:xfrm>
                  <a:custGeom>
                    <a:avLst/>
                    <a:gdLst>
                      <a:gd name="T0" fmla="*/ 674 w 111"/>
                      <a:gd name="T1" fmla="*/ 448 h 143"/>
                      <a:gd name="T2" fmla="*/ 354 w 111"/>
                      <a:gd name="T3" fmla="*/ 0 h 143"/>
                      <a:gd name="T4" fmla="*/ 542 w 111"/>
                      <a:gd name="T5" fmla="*/ 384 h 143"/>
                      <a:gd name="T6" fmla="*/ 412 w 111"/>
                      <a:gd name="T7" fmla="*/ 682 h 143"/>
                      <a:gd name="T8" fmla="*/ 167 w 111"/>
                      <a:gd name="T9" fmla="*/ 959 h 143"/>
                      <a:gd name="T10" fmla="*/ 0 w 111"/>
                      <a:gd name="T11" fmla="*/ 951 h 143"/>
                      <a:gd name="T12" fmla="*/ 267 w 111"/>
                      <a:gd name="T13" fmla="*/ 1007 h 143"/>
                      <a:gd name="T14" fmla="*/ 674 w 111"/>
                      <a:gd name="T15" fmla="*/ 448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11" h="143">
                        <a:moveTo>
                          <a:pt x="108" y="63"/>
                        </a:moveTo>
                        <a:cubicBezTo>
                          <a:pt x="105" y="37"/>
                          <a:pt x="83" y="7"/>
                          <a:pt x="57" y="0"/>
                        </a:cubicBezTo>
                        <a:cubicBezTo>
                          <a:pt x="76" y="12"/>
                          <a:pt x="85" y="33"/>
                          <a:pt x="87" y="54"/>
                        </a:cubicBezTo>
                        <a:cubicBezTo>
                          <a:pt x="89" y="72"/>
                          <a:pt x="75" y="82"/>
                          <a:pt x="66" y="96"/>
                        </a:cubicBezTo>
                        <a:cubicBezTo>
                          <a:pt x="55" y="112"/>
                          <a:pt x="52" y="133"/>
                          <a:pt x="27" y="135"/>
                        </a:cubicBezTo>
                        <a:cubicBezTo>
                          <a:pt x="18" y="136"/>
                          <a:pt x="8" y="137"/>
                          <a:pt x="0" y="134"/>
                        </a:cubicBezTo>
                        <a:cubicBezTo>
                          <a:pt x="12" y="141"/>
                          <a:pt x="27" y="143"/>
                          <a:pt x="43" y="142"/>
                        </a:cubicBezTo>
                        <a:cubicBezTo>
                          <a:pt x="88" y="138"/>
                          <a:pt x="111" y="102"/>
                          <a:pt x="108" y="63"/>
                        </a:cubicBezTo>
                        <a:close/>
                      </a:path>
                    </a:pathLst>
                  </a:custGeom>
                  <a:solidFill>
                    <a:srgbClr val="0094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" name="Freeform 31">
                    <a:extLst>
                      <a:ext uri="{FF2B5EF4-FFF2-40B4-BE49-F238E27FC236}">
                        <a16:creationId xmlns:a16="http://schemas.microsoft.com/office/drawing/2014/main" id="{90B814C9-A81C-45A3-BCB9-C08C8ECCE2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4" y="1367"/>
                    <a:ext cx="170" cy="282"/>
                  </a:xfrm>
                  <a:custGeom>
                    <a:avLst/>
                    <a:gdLst>
                      <a:gd name="T0" fmla="*/ 0 w 68"/>
                      <a:gd name="T1" fmla="*/ 750 h 106"/>
                      <a:gd name="T2" fmla="*/ 408 w 68"/>
                      <a:gd name="T3" fmla="*/ 192 h 106"/>
                      <a:gd name="T4" fmla="*/ 350 w 68"/>
                      <a:gd name="T5" fmla="*/ 0 h 106"/>
                      <a:gd name="T6" fmla="*/ 0 w 68"/>
                      <a:gd name="T7" fmla="*/ 750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8" h="106">
                        <a:moveTo>
                          <a:pt x="0" y="106"/>
                        </a:moveTo>
                        <a:cubicBezTo>
                          <a:pt x="45" y="102"/>
                          <a:pt x="68" y="66"/>
                          <a:pt x="65" y="27"/>
                        </a:cubicBezTo>
                        <a:cubicBezTo>
                          <a:pt x="64" y="18"/>
                          <a:pt x="61" y="9"/>
                          <a:pt x="56" y="0"/>
                        </a:cubicBezTo>
                        <a:cubicBezTo>
                          <a:pt x="61" y="16"/>
                          <a:pt x="60" y="92"/>
                          <a:pt x="0" y="106"/>
                        </a:cubicBezTo>
                        <a:close/>
                      </a:path>
                    </a:pathLst>
                  </a:custGeom>
                  <a:solidFill>
                    <a:srgbClr val="006C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" name="Freeform 32">
                    <a:extLst>
                      <a:ext uri="{FF2B5EF4-FFF2-40B4-BE49-F238E27FC236}">
                        <a16:creationId xmlns:a16="http://schemas.microsoft.com/office/drawing/2014/main" id="{CD980145-E5A4-434F-BFBC-DE4064A9FF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2" y="1012"/>
                    <a:ext cx="440" cy="653"/>
                  </a:xfrm>
                  <a:custGeom>
                    <a:avLst/>
                    <a:gdLst>
                      <a:gd name="T0" fmla="*/ 350 w 176"/>
                      <a:gd name="T1" fmla="*/ 1740 h 245"/>
                      <a:gd name="T2" fmla="*/ 333 w 176"/>
                      <a:gd name="T3" fmla="*/ 610 h 245"/>
                      <a:gd name="T4" fmla="*/ 1100 w 176"/>
                      <a:gd name="T5" fmla="*/ 0 h 245"/>
                      <a:gd name="T6" fmla="*/ 350 w 176"/>
                      <a:gd name="T7" fmla="*/ 1740 h 2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76" h="245">
                        <a:moveTo>
                          <a:pt x="56" y="245"/>
                        </a:moveTo>
                        <a:cubicBezTo>
                          <a:pt x="27" y="197"/>
                          <a:pt x="20" y="135"/>
                          <a:pt x="53" y="86"/>
                        </a:cubicBezTo>
                        <a:cubicBezTo>
                          <a:pt x="82" y="42"/>
                          <a:pt x="126" y="7"/>
                          <a:pt x="176" y="0"/>
                        </a:cubicBezTo>
                        <a:cubicBezTo>
                          <a:pt x="143" y="11"/>
                          <a:pt x="0" y="89"/>
                          <a:pt x="56" y="24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9" name="Freeform 33">
                    <a:extLst>
                      <a:ext uri="{FF2B5EF4-FFF2-40B4-BE49-F238E27FC236}">
                        <a16:creationId xmlns:a16="http://schemas.microsoft.com/office/drawing/2014/main" id="{127AD270-2F8A-498C-AC36-10A7D1BB0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4" y="1324"/>
                    <a:ext cx="368" cy="544"/>
                  </a:xfrm>
                  <a:custGeom>
                    <a:avLst/>
                    <a:gdLst>
                      <a:gd name="T0" fmla="*/ 821 w 147"/>
                      <a:gd name="T1" fmla="*/ 0 h 204"/>
                      <a:gd name="T2" fmla="*/ 671 w 147"/>
                      <a:gd name="T3" fmla="*/ 1067 h 204"/>
                      <a:gd name="T4" fmla="*/ 0 w 147"/>
                      <a:gd name="T5" fmla="*/ 1451 h 204"/>
                      <a:gd name="T6" fmla="*/ 821 w 147"/>
                      <a:gd name="T7" fmla="*/ 0 h 2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7" h="204">
                        <a:moveTo>
                          <a:pt x="131" y="0"/>
                        </a:moveTo>
                        <a:cubicBezTo>
                          <a:pt x="147" y="57"/>
                          <a:pt x="134" y="118"/>
                          <a:pt x="107" y="150"/>
                        </a:cubicBezTo>
                        <a:cubicBezTo>
                          <a:pt x="82" y="179"/>
                          <a:pt x="43" y="199"/>
                          <a:pt x="0" y="204"/>
                        </a:cubicBezTo>
                        <a:cubicBezTo>
                          <a:pt x="53" y="182"/>
                          <a:pt x="144" y="145"/>
                          <a:pt x="131" y="0"/>
                        </a:cubicBezTo>
                        <a:close/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0" name="Freeform 34">
                    <a:extLst>
                      <a:ext uri="{FF2B5EF4-FFF2-40B4-BE49-F238E27FC236}">
                        <a16:creationId xmlns:a16="http://schemas.microsoft.com/office/drawing/2014/main" id="{1527D986-E6E0-4D42-99B1-FD75F26C3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2" y="879"/>
                    <a:ext cx="995" cy="1082"/>
                  </a:xfrm>
                  <a:custGeom>
                    <a:avLst/>
                    <a:gdLst>
                      <a:gd name="T0" fmla="*/ 1870 w 398"/>
                      <a:gd name="T1" fmla="*/ 469 h 406"/>
                      <a:gd name="T2" fmla="*/ 333 w 398"/>
                      <a:gd name="T3" fmla="*/ 930 h 406"/>
                      <a:gd name="T4" fmla="*/ 750 w 398"/>
                      <a:gd name="T5" fmla="*/ 2585 h 406"/>
                      <a:gd name="T6" fmla="*/ 2145 w 398"/>
                      <a:gd name="T7" fmla="*/ 2308 h 406"/>
                      <a:gd name="T8" fmla="*/ 1870 w 398"/>
                      <a:gd name="T9" fmla="*/ 469 h 4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8" h="406">
                        <a:moveTo>
                          <a:pt x="299" y="66"/>
                        </a:moveTo>
                        <a:cubicBezTo>
                          <a:pt x="201" y="0"/>
                          <a:pt x="106" y="52"/>
                          <a:pt x="53" y="131"/>
                        </a:cubicBezTo>
                        <a:cubicBezTo>
                          <a:pt x="0" y="210"/>
                          <a:pt x="43" y="323"/>
                          <a:pt x="120" y="364"/>
                        </a:cubicBezTo>
                        <a:cubicBezTo>
                          <a:pt x="197" y="406"/>
                          <a:pt x="296" y="381"/>
                          <a:pt x="343" y="325"/>
                        </a:cubicBezTo>
                        <a:cubicBezTo>
                          <a:pt x="390" y="270"/>
                          <a:pt x="398" y="132"/>
                          <a:pt x="299" y="66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1" name="Freeform 35">
                    <a:extLst>
                      <a:ext uri="{FF2B5EF4-FFF2-40B4-BE49-F238E27FC236}">
                        <a16:creationId xmlns:a16="http://schemas.microsoft.com/office/drawing/2014/main" id="{11A03D67-B6A1-4BCC-AEBD-5D1AF496D1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7" y="1244"/>
                    <a:ext cx="407" cy="443"/>
                  </a:xfrm>
                  <a:custGeom>
                    <a:avLst/>
                    <a:gdLst>
                      <a:gd name="T0" fmla="*/ 529 w 163"/>
                      <a:gd name="T1" fmla="*/ 0 h 166"/>
                      <a:gd name="T2" fmla="*/ 0 w 163"/>
                      <a:gd name="T3" fmla="*/ 563 h 166"/>
                      <a:gd name="T4" fmla="*/ 529 w 163"/>
                      <a:gd name="T5" fmla="*/ 1153 h 166"/>
                      <a:gd name="T6" fmla="*/ 991 w 163"/>
                      <a:gd name="T7" fmla="*/ 512 h 166"/>
                      <a:gd name="T8" fmla="*/ 529 w 163"/>
                      <a:gd name="T9" fmla="*/ 0 h 1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3" h="166">
                        <a:moveTo>
                          <a:pt x="85" y="0"/>
                        </a:moveTo>
                        <a:cubicBezTo>
                          <a:pt x="33" y="0"/>
                          <a:pt x="0" y="34"/>
                          <a:pt x="0" y="79"/>
                        </a:cubicBezTo>
                        <a:cubicBezTo>
                          <a:pt x="0" y="124"/>
                          <a:pt x="33" y="166"/>
                          <a:pt x="85" y="162"/>
                        </a:cubicBezTo>
                        <a:cubicBezTo>
                          <a:pt x="137" y="158"/>
                          <a:pt x="163" y="116"/>
                          <a:pt x="159" y="72"/>
                        </a:cubicBezTo>
                        <a:cubicBezTo>
                          <a:pt x="156" y="37"/>
                          <a:pt x="121" y="0"/>
                          <a:pt x="85" y="0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2" name="Oval 36">
                    <a:extLst>
                      <a:ext uri="{FF2B5EF4-FFF2-40B4-BE49-F238E27FC236}">
                        <a16:creationId xmlns:a16="http://schemas.microsoft.com/office/drawing/2014/main" id="{D7B03BAC-0ACE-47C7-AF92-D94BF539CE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2" y="1287"/>
                    <a:ext cx="65" cy="69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653" name="Oval 37">
                    <a:extLst>
                      <a:ext uri="{FF2B5EF4-FFF2-40B4-BE49-F238E27FC236}">
                        <a16:creationId xmlns:a16="http://schemas.microsoft.com/office/drawing/2014/main" id="{AC3EF286-406F-479D-9F4B-314347BB55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4" y="1252"/>
                    <a:ext cx="40" cy="4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654" name="Oval 38">
                    <a:extLst>
                      <a:ext uri="{FF2B5EF4-FFF2-40B4-BE49-F238E27FC236}">
                        <a16:creationId xmlns:a16="http://schemas.microsoft.com/office/drawing/2014/main" id="{73F34B1F-A28E-4693-8709-771634596F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49" y="1367"/>
                    <a:ext cx="33" cy="3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1569" name="Group 39">
                  <a:extLst>
                    <a:ext uri="{FF2B5EF4-FFF2-40B4-BE49-F238E27FC236}">
                      <a16:creationId xmlns:a16="http://schemas.microsoft.com/office/drawing/2014/main" id="{7927250E-D395-425F-BC8D-A37844B5A2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946" y="3912985"/>
                  <a:ext cx="1592262" cy="1658937"/>
                  <a:chOff x="2367" y="916"/>
                  <a:chExt cx="1003" cy="1045"/>
                </a:xfrm>
              </p:grpSpPr>
              <p:sp>
                <p:nvSpPr>
                  <p:cNvPr id="1621" name="Freeform 40">
                    <a:extLst>
                      <a:ext uri="{FF2B5EF4-FFF2-40B4-BE49-F238E27FC236}">
                        <a16:creationId xmlns:a16="http://schemas.microsoft.com/office/drawing/2014/main" id="{F8E5F94E-C41F-4D10-8EDF-2B5DE8376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7" y="916"/>
                    <a:ext cx="1003" cy="1045"/>
                  </a:xfrm>
                  <a:custGeom>
                    <a:avLst/>
                    <a:gdLst>
                      <a:gd name="T0" fmla="*/ 295 w 401"/>
                      <a:gd name="T1" fmla="*/ 904 h 392"/>
                      <a:gd name="T2" fmla="*/ 745 w 401"/>
                      <a:gd name="T3" fmla="*/ 2487 h 392"/>
                      <a:gd name="T4" fmla="*/ 2201 w 401"/>
                      <a:gd name="T5" fmla="*/ 1997 h 392"/>
                      <a:gd name="T6" fmla="*/ 1796 w 401"/>
                      <a:gd name="T7" fmla="*/ 341 h 392"/>
                      <a:gd name="T8" fmla="*/ 295 w 401"/>
                      <a:gd name="T9" fmla="*/ 904 h 3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1" h="392">
                        <a:moveTo>
                          <a:pt x="47" y="127"/>
                        </a:moveTo>
                        <a:cubicBezTo>
                          <a:pt x="0" y="211"/>
                          <a:pt x="46" y="309"/>
                          <a:pt x="119" y="350"/>
                        </a:cubicBezTo>
                        <a:cubicBezTo>
                          <a:pt x="192" y="392"/>
                          <a:pt x="303" y="370"/>
                          <a:pt x="352" y="281"/>
                        </a:cubicBezTo>
                        <a:cubicBezTo>
                          <a:pt x="401" y="192"/>
                          <a:pt x="389" y="96"/>
                          <a:pt x="287" y="48"/>
                        </a:cubicBezTo>
                        <a:cubicBezTo>
                          <a:pt x="185" y="0"/>
                          <a:pt x="101" y="22"/>
                          <a:pt x="47" y="127"/>
                        </a:cubicBezTo>
                        <a:close/>
                      </a:path>
                    </a:pathLst>
                  </a:custGeom>
                  <a:solidFill>
                    <a:srgbClr val="FDD3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2" name="Freeform 41">
                    <a:extLst>
                      <a:ext uri="{FF2B5EF4-FFF2-40B4-BE49-F238E27FC236}">
                        <a16:creationId xmlns:a16="http://schemas.microsoft.com/office/drawing/2014/main" id="{88D2A575-6AF3-4BB4-B6B8-7EE917825E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99" y="945"/>
                    <a:ext cx="680" cy="904"/>
                  </a:xfrm>
                  <a:custGeom>
                    <a:avLst/>
                    <a:gdLst>
                      <a:gd name="T0" fmla="*/ 313 w 272"/>
                      <a:gd name="T1" fmla="*/ 1664 h 339"/>
                      <a:gd name="T2" fmla="*/ 463 w 272"/>
                      <a:gd name="T3" fmla="*/ 960 h 339"/>
                      <a:gd name="T4" fmla="*/ 888 w 272"/>
                      <a:gd name="T5" fmla="*/ 328 h 339"/>
                      <a:gd name="T6" fmla="*/ 1700 w 272"/>
                      <a:gd name="T7" fmla="*/ 349 h 339"/>
                      <a:gd name="T8" fmla="*/ 1650 w 272"/>
                      <a:gd name="T9" fmla="*/ 320 h 339"/>
                      <a:gd name="T10" fmla="*/ 270 w 272"/>
                      <a:gd name="T11" fmla="*/ 861 h 339"/>
                      <a:gd name="T12" fmla="*/ 688 w 272"/>
                      <a:gd name="T13" fmla="*/ 2325 h 339"/>
                      <a:gd name="T14" fmla="*/ 863 w 272"/>
                      <a:gd name="T15" fmla="*/ 2411 h 339"/>
                      <a:gd name="T16" fmla="*/ 313 w 272"/>
                      <a:gd name="T17" fmla="*/ 1664 h 33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72" h="339">
                        <a:moveTo>
                          <a:pt x="50" y="234"/>
                        </a:moveTo>
                        <a:cubicBezTo>
                          <a:pt x="43" y="202"/>
                          <a:pt x="56" y="167"/>
                          <a:pt x="74" y="135"/>
                        </a:cubicBezTo>
                        <a:cubicBezTo>
                          <a:pt x="93" y="97"/>
                          <a:pt x="115" y="61"/>
                          <a:pt x="142" y="46"/>
                        </a:cubicBezTo>
                        <a:cubicBezTo>
                          <a:pt x="179" y="25"/>
                          <a:pt x="224" y="31"/>
                          <a:pt x="272" y="49"/>
                        </a:cubicBezTo>
                        <a:cubicBezTo>
                          <a:pt x="270" y="47"/>
                          <a:pt x="267" y="46"/>
                          <a:pt x="264" y="45"/>
                        </a:cubicBezTo>
                        <a:cubicBezTo>
                          <a:pt x="170" y="0"/>
                          <a:pt x="93" y="25"/>
                          <a:pt x="43" y="121"/>
                        </a:cubicBezTo>
                        <a:cubicBezTo>
                          <a:pt x="0" y="198"/>
                          <a:pt x="42" y="289"/>
                          <a:pt x="110" y="327"/>
                        </a:cubicBezTo>
                        <a:cubicBezTo>
                          <a:pt x="119" y="332"/>
                          <a:pt x="128" y="336"/>
                          <a:pt x="138" y="339"/>
                        </a:cubicBezTo>
                        <a:cubicBezTo>
                          <a:pt x="100" y="316"/>
                          <a:pt x="60" y="278"/>
                          <a:pt x="50" y="234"/>
                        </a:cubicBezTo>
                        <a:close/>
                      </a:path>
                    </a:pathLst>
                  </a:custGeom>
                  <a:solidFill>
                    <a:srgbClr val="FDF4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3" name="Freeform 42">
                    <a:extLst>
                      <a:ext uri="{FF2B5EF4-FFF2-40B4-BE49-F238E27FC236}">
                        <a16:creationId xmlns:a16="http://schemas.microsoft.com/office/drawing/2014/main" id="{C06021E9-DB6B-4872-ABBD-1AF492DCD8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2" y="1231"/>
                    <a:ext cx="475" cy="520"/>
                  </a:xfrm>
                  <a:custGeom>
                    <a:avLst/>
                    <a:gdLst>
                      <a:gd name="T0" fmla="*/ 113 w 190"/>
                      <a:gd name="T1" fmla="*/ 952 h 195"/>
                      <a:gd name="T2" fmla="*/ 920 w 190"/>
                      <a:gd name="T3" fmla="*/ 1088 h 195"/>
                      <a:gd name="T4" fmla="*/ 995 w 190"/>
                      <a:gd name="T5" fmla="*/ 349 h 195"/>
                      <a:gd name="T6" fmla="*/ 258 w 190"/>
                      <a:gd name="T7" fmla="*/ 221 h 195"/>
                      <a:gd name="T8" fmla="*/ 113 w 190"/>
                      <a:gd name="T9" fmla="*/ 952 h 1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0" h="195">
                        <a:moveTo>
                          <a:pt x="18" y="134"/>
                        </a:moveTo>
                        <a:cubicBezTo>
                          <a:pt x="35" y="176"/>
                          <a:pt x="104" y="195"/>
                          <a:pt x="147" y="153"/>
                        </a:cubicBezTo>
                        <a:cubicBezTo>
                          <a:pt x="190" y="112"/>
                          <a:pt x="177" y="72"/>
                          <a:pt x="159" y="49"/>
                        </a:cubicBezTo>
                        <a:cubicBezTo>
                          <a:pt x="142" y="27"/>
                          <a:pt x="81" y="0"/>
                          <a:pt x="41" y="31"/>
                        </a:cubicBezTo>
                        <a:cubicBezTo>
                          <a:pt x="1" y="61"/>
                          <a:pt x="0" y="93"/>
                          <a:pt x="18" y="134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4" name="Freeform 43">
                    <a:extLst>
                      <a:ext uri="{FF2B5EF4-FFF2-40B4-BE49-F238E27FC236}">
                        <a16:creationId xmlns:a16="http://schemas.microsoft.com/office/drawing/2014/main" id="{E82BFD4B-344A-4A3D-A448-E4878E85B1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4" y="1404"/>
                    <a:ext cx="255" cy="267"/>
                  </a:xfrm>
                  <a:custGeom>
                    <a:avLst/>
                    <a:gdLst>
                      <a:gd name="T0" fmla="*/ 0 w 102"/>
                      <a:gd name="T1" fmla="*/ 678 h 100"/>
                      <a:gd name="T2" fmla="*/ 420 w 102"/>
                      <a:gd name="T3" fmla="*/ 593 h 100"/>
                      <a:gd name="T4" fmla="*/ 538 w 102"/>
                      <a:gd name="T5" fmla="*/ 0 h 1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2" h="100">
                        <a:moveTo>
                          <a:pt x="0" y="95"/>
                        </a:moveTo>
                        <a:cubicBezTo>
                          <a:pt x="18" y="100"/>
                          <a:pt x="53" y="98"/>
                          <a:pt x="67" y="83"/>
                        </a:cubicBezTo>
                        <a:cubicBezTo>
                          <a:pt x="88" y="62"/>
                          <a:pt x="102" y="23"/>
                          <a:pt x="86" y="0"/>
                        </a:cubicBezTo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5" name="Freeform 44">
                    <a:extLst>
                      <a:ext uri="{FF2B5EF4-FFF2-40B4-BE49-F238E27FC236}">
                        <a16:creationId xmlns:a16="http://schemas.microsoft.com/office/drawing/2014/main" id="{C8C82095-2A11-49C5-9EB2-F8CC3D4376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2" y="1193"/>
                    <a:ext cx="475" cy="520"/>
                  </a:xfrm>
                  <a:custGeom>
                    <a:avLst/>
                    <a:gdLst>
                      <a:gd name="T0" fmla="*/ 113 w 190"/>
                      <a:gd name="T1" fmla="*/ 952 h 195"/>
                      <a:gd name="T2" fmla="*/ 920 w 190"/>
                      <a:gd name="T3" fmla="*/ 1088 h 195"/>
                      <a:gd name="T4" fmla="*/ 995 w 190"/>
                      <a:gd name="T5" fmla="*/ 349 h 195"/>
                      <a:gd name="T6" fmla="*/ 258 w 190"/>
                      <a:gd name="T7" fmla="*/ 221 h 195"/>
                      <a:gd name="T8" fmla="*/ 113 w 190"/>
                      <a:gd name="T9" fmla="*/ 952 h 1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0" h="195">
                        <a:moveTo>
                          <a:pt x="18" y="134"/>
                        </a:moveTo>
                        <a:cubicBezTo>
                          <a:pt x="35" y="176"/>
                          <a:pt x="104" y="195"/>
                          <a:pt x="147" y="153"/>
                        </a:cubicBezTo>
                        <a:cubicBezTo>
                          <a:pt x="190" y="112"/>
                          <a:pt x="177" y="72"/>
                          <a:pt x="159" y="49"/>
                        </a:cubicBezTo>
                        <a:cubicBezTo>
                          <a:pt x="142" y="27"/>
                          <a:pt x="81" y="0"/>
                          <a:pt x="41" y="31"/>
                        </a:cubicBezTo>
                        <a:cubicBezTo>
                          <a:pt x="1" y="61"/>
                          <a:pt x="0" y="93"/>
                          <a:pt x="18" y="134"/>
                        </a:cubicBezTo>
                        <a:close/>
                      </a:path>
                    </a:pathLst>
                  </a:custGeom>
                  <a:solidFill>
                    <a:srgbClr val="00AB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6" name="Freeform 45">
                    <a:extLst>
                      <a:ext uri="{FF2B5EF4-FFF2-40B4-BE49-F238E27FC236}">
                        <a16:creationId xmlns:a16="http://schemas.microsoft.com/office/drawing/2014/main" id="{8C1C8F3F-AED2-4D62-BA88-3D4DED24D9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57" y="1295"/>
                    <a:ext cx="357" cy="376"/>
                  </a:xfrm>
                  <a:custGeom>
                    <a:avLst/>
                    <a:gdLst>
                      <a:gd name="T0" fmla="*/ 716 w 143"/>
                      <a:gd name="T1" fmla="*/ 120 h 141"/>
                      <a:gd name="T2" fmla="*/ 579 w 143"/>
                      <a:gd name="T3" fmla="*/ 0 h 141"/>
                      <a:gd name="T4" fmla="*/ 604 w 143"/>
                      <a:gd name="T5" fmla="*/ 21 h 141"/>
                      <a:gd name="T6" fmla="*/ 692 w 143"/>
                      <a:gd name="T7" fmla="*/ 312 h 141"/>
                      <a:gd name="T8" fmla="*/ 492 w 143"/>
                      <a:gd name="T9" fmla="*/ 547 h 141"/>
                      <a:gd name="T10" fmla="*/ 300 w 143"/>
                      <a:gd name="T11" fmla="*/ 824 h 141"/>
                      <a:gd name="T12" fmla="*/ 0 w 143"/>
                      <a:gd name="T13" fmla="*/ 781 h 141"/>
                      <a:gd name="T14" fmla="*/ 654 w 143"/>
                      <a:gd name="T15" fmla="*/ 781 h 141"/>
                      <a:gd name="T16" fmla="*/ 716 w 143"/>
                      <a:gd name="T17" fmla="*/ 120 h 1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43" h="141">
                        <a:moveTo>
                          <a:pt x="115" y="17"/>
                        </a:moveTo>
                        <a:cubicBezTo>
                          <a:pt x="111" y="11"/>
                          <a:pt x="103" y="5"/>
                          <a:pt x="93" y="0"/>
                        </a:cubicBezTo>
                        <a:cubicBezTo>
                          <a:pt x="94" y="1"/>
                          <a:pt x="96" y="2"/>
                          <a:pt x="97" y="3"/>
                        </a:cubicBezTo>
                        <a:cubicBezTo>
                          <a:pt x="104" y="14"/>
                          <a:pt x="111" y="28"/>
                          <a:pt x="111" y="44"/>
                        </a:cubicBezTo>
                        <a:cubicBezTo>
                          <a:pt x="112" y="60"/>
                          <a:pt x="98" y="59"/>
                          <a:pt x="79" y="77"/>
                        </a:cubicBezTo>
                        <a:cubicBezTo>
                          <a:pt x="67" y="88"/>
                          <a:pt x="61" y="114"/>
                          <a:pt x="48" y="116"/>
                        </a:cubicBezTo>
                        <a:cubicBezTo>
                          <a:pt x="31" y="119"/>
                          <a:pt x="14" y="116"/>
                          <a:pt x="0" y="110"/>
                        </a:cubicBezTo>
                        <a:cubicBezTo>
                          <a:pt x="24" y="134"/>
                          <a:pt x="72" y="141"/>
                          <a:pt x="105" y="110"/>
                        </a:cubicBezTo>
                        <a:cubicBezTo>
                          <a:pt x="143" y="73"/>
                          <a:pt x="131" y="37"/>
                          <a:pt x="115" y="17"/>
                        </a:cubicBezTo>
                        <a:close/>
                      </a:path>
                    </a:pathLst>
                  </a:custGeom>
                  <a:solidFill>
                    <a:srgbClr val="0094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7" name="Freeform 46">
                    <a:extLst>
                      <a:ext uri="{FF2B5EF4-FFF2-40B4-BE49-F238E27FC236}">
                        <a16:creationId xmlns:a16="http://schemas.microsoft.com/office/drawing/2014/main" id="{F1738103-6307-43EA-B13C-4AC5D1159E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79" y="1396"/>
                    <a:ext cx="213" cy="251"/>
                  </a:xfrm>
                  <a:custGeom>
                    <a:avLst/>
                    <a:gdLst>
                      <a:gd name="T0" fmla="*/ 0 w 85"/>
                      <a:gd name="T1" fmla="*/ 662 h 94"/>
                      <a:gd name="T2" fmla="*/ 351 w 85"/>
                      <a:gd name="T3" fmla="*/ 513 h 94"/>
                      <a:gd name="T4" fmla="*/ 489 w 85"/>
                      <a:gd name="T5" fmla="*/ 0 h 94"/>
                      <a:gd name="T6" fmla="*/ 0 w 85"/>
                      <a:gd name="T7" fmla="*/ 662 h 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5" h="94">
                        <a:moveTo>
                          <a:pt x="0" y="93"/>
                        </a:moveTo>
                        <a:cubicBezTo>
                          <a:pt x="19" y="94"/>
                          <a:pt x="39" y="88"/>
                          <a:pt x="56" y="72"/>
                        </a:cubicBezTo>
                        <a:cubicBezTo>
                          <a:pt x="83" y="46"/>
                          <a:pt x="85" y="20"/>
                          <a:pt x="78" y="0"/>
                        </a:cubicBezTo>
                        <a:cubicBezTo>
                          <a:pt x="80" y="19"/>
                          <a:pt x="62" y="86"/>
                          <a:pt x="0" y="93"/>
                        </a:cubicBezTo>
                        <a:close/>
                      </a:path>
                    </a:pathLst>
                  </a:custGeom>
                  <a:solidFill>
                    <a:srgbClr val="006C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8" name="Freeform 47">
                    <a:extLst>
                      <a:ext uri="{FF2B5EF4-FFF2-40B4-BE49-F238E27FC236}">
                        <a16:creationId xmlns:a16="http://schemas.microsoft.com/office/drawing/2014/main" id="{C41131F8-944D-4CA0-A63D-AB4AAF8DF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2" y="1076"/>
                    <a:ext cx="560" cy="821"/>
                  </a:xfrm>
                  <a:custGeom>
                    <a:avLst/>
                    <a:gdLst>
                      <a:gd name="T0" fmla="*/ 745 w 224"/>
                      <a:gd name="T1" fmla="*/ 0 h 308"/>
                      <a:gd name="T2" fmla="*/ 895 w 224"/>
                      <a:gd name="T3" fmla="*/ 1442 h 308"/>
                      <a:gd name="T4" fmla="*/ 0 w 224"/>
                      <a:gd name="T5" fmla="*/ 2082 h 308"/>
                      <a:gd name="T6" fmla="*/ 1113 w 224"/>
                      <a:gd name="T7" fmla="*/ 1519 h 308"/>
                      <a:gd name="T8" fmla="*/ 745 w 224"/>
                      <a:gd name="T9" fmla="*/ 0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4" h="308">
                        <a:moveTo>
                          <a:pt x="119" y="0"/>
                        </a:moveTo>
                        <a:cubicBezTo>
                          <a:pt x="180" y="40"/>
                          <a:pt x="188" y="121"/>
                          <a:pt x="143" y="203"/>
                        </a:cubicBezTo>
                        <a:cubicBezTo>
                          <a:pt x="107" y="268"/>
                          <a:pt x="57" y="296"/>
                          <a:pt x="0" y="293"/>
                        </a:cubicBezTo>
                        <a:cubicBezTo>
                          <a:pt x="64" y="308"/>
                          <a:pt x="141" y="282"/>
                          <a:pt x="178" y="214"/>
                        </a:cubicBezTo>
                        <a:cubicBezTo>
                          <a:pt x="224" y="132"/>
                          <a:pt x="213" y="44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9" name="Freeform 48">
                    <a:extLst>
                      <a:ext uri="{FF2B5EF4-FFF2-40B4-BE49-F238E27FC236}">
                        <a16:creationId xmlns:a16="http://schemas.microsoft.com/office/drawing/2014/main" id="{41C0E6FA-EC41-49CE-BB3B-8C1971A0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7" y="1135"/>
                    <a:ext cx="197" cy="618"/>
                  </a:xfrm>
                  <a:custGeom>
                    <a:avLst/>
                    <a:gdLst>
                      <a:gd name="T0" fmla="*/ 192 w 79"/>
                      <a:gd name="T1" fmla="*/ 0 h 232"/>
                      <a:gd name="T2" fmla="*/ 254 w 79"/>
                      <a:gd name="T3" fmla="*/ 184 h 232"/>
                      <a:gd name="T4" fmla="*/ 204 w 79"/>
                      <a:gd name="T5" fmla="*/ 426 h 232"/>
                      <a:gd name="T6" fmla="*/ 224 w 79"/>
                      <a:gd name="T7" fmla="*/ 653 h 232"/>
                      <a:gd name="T8" fmla="*/ 237 w 79"/>
                      <a:gd name="T9" fmla="*/ 951 h 232"/>
                      <a:gd name="T10" fmla="*/ 150 w 79"/>
                      <a:gd name="T11" fmla="*/ 1319 h 232"/>
                      <a:gd name="T12" fmla="*/ 67 w 79"/>
                      <a:gd name="T13" fmla="*/ 1518 h 232"/>
                      <a:gd name="T14" fmla="*/ 0 w 79"/>
                      <a:gd name="T15" fmla="*/ 1646 h 232"/>
                      <a:gd name="T16" fmla="*/ 150 w 79"/>
                      <a:gd name="T17" fmla="*/ 1548 h 232"/>
                      <a:gd name="T18" fmla="*/ 379 w 79"/>
                      <a:gd name="T19" fmla="*/ 1121 h 232"/>
                      <a:gd name="T20" fmla="*/ 479 w 79"/>
                      <a:gd name="T21" fmla="*/ 687 h 232"/>
                      <a:gd name="T22" fmla="*/ 466 w 79"/>
                      <a:gd name="T23" fmla="*/ 362 h 2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9" h="232">
                        <a:moveTo>
                          <a:pt x="31" y="0"/>
                        </a:moveTo>
                        <a:cubicBezTo>
                          <a:pt x="36" y="7"/>
                          <a:pt x="39" y="17"/>
                          <a:pt x="41" y="26"/>
                        </a:cubicBezTo>
                        <a:cubicBezTo>
                          <a:pt x="43" y="39"/>
                          <a:pt x="36" y="48"/>
                          <a:pt x="33" y="60"/>
                        </a:cubicBezTo>
                        <a:cubicBezTo>
                          <a:pt x="31" y="70"/>
                          <a:pt x="34" y="82"/>
                          <a:pt x="36" y="92"/>
                        </a:cubicBezTo>
                        <a:cubicBezTo>
                          <a:pt x="38" y="106"/>
                          <a:pt x="39" y="120"/>
                          <a:pt x="38" y="134"/>
                        </a:cubicBezTo>
                        <a:cubicBezTo>
                          <a:pt x="37" y="153"/>
                          <a:pt x="32" y="169"/>
                          <a:pt x="24" y="186"/>
                        </a:cubicBezTo>
                        <a:cubicBezTo>
                          <a:pt x="19" y="195"/>
                          <a:pt x="15" y="205"/>
                          <a:pt x="11" y="214"/>
                        </a:cubicBezTo>
                        <a:cubicBezTo>
                          <a:pt x="9" y="222"/>
                          <a:pt x="3" y="225"/>
                          <a:pt x="0" y="232"/>
                        </a:cubicBezTo>
                        <a:cubicBezTo>
                          <a:pt x="8" y="228"/>
                          <a:pt x="17" y="223"/>
                          <a:pt x="24" y="218"/>
                        </a:cubicBezTo>
                        <a:cubicBezTo>
                          <a:pt x="42" y="206"/>
                          <a:pt x="53" y="179"/>
                          <a:pt x="61" y="158"/>
                        </a:cubicBezTo>
                        <a:cubicBezTo>
                          <a:pt x="68" y="138"/>
                          <a:pt x="73" y="118"/>
                          <a:pt x="77" y="97"/>
                        </a:cubicBezTo>
                        <a:cubicBezTo>
                          <a:pt x="79" y="82"/>
                          <a:pt x="75" y="67"/>
                          <a:pt x="75" y="51"/>
                        </a:cubicBezTo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0" name="Freeform 49">
                    <a:extLst>
                      <a:ext uri="{FF2B5EF4-FFF2-40B4-BE49-F238E27FC236}">
                        <a16:creationId xmlns:a16="http://schemas.microsoft.com/office/drawing/2014/main" id="{5F81E6E4-546A-4EB4-B764-6FEDC8799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54" y="1023"/>
                    <a:ext cx="298" cy="509"/>
                  </a:xfrm>
                  <a:custGeom>
                    <a:avLst/>
                    <a:gdLst>
                      <a:gd name="T0" fmla="*/ 45 w 119"/>
                      <a:gd name="T1" fmla="*/ 1356 h 191"/>
                      <a:gd name="T2" fmla="*/ 133 w 119"/>
                      <a:gd name="T3" fmla="*/ 653 h 191"/>
                      <a:gd name="T4" fmla="*/ 746 w 119"/>
                      <a:gd name="T5" fmla="*/ 0 h 191"/>
                      <a:gd name="T6" fmla="*/ 45 w 119"/>
                      <a:gd name="T7" fmla="*/ 1356 h 19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9" h="191">
                        <a:moveTo>
                          <a:pt x="7" y="191"/>
                        </a:moveTo>
                        <a:cubicBezTo>
                          <a:pt x="0" y="159"/>
                          <a:pt x="3" y="124"/>
                          <a:pt x="21" y="92"/>
                        </a:cubicBezTo>
                        <a:cubicBezTo>
                          <a:pt x="47" y="43"/>
                          <a:pt x="80" y="12"/>
                          <a:pt x="119" y="0"/>
                        </a:cubicBezTo>
                        <a:cubicBezTo>
                          <a:pt x="88" y="14"/>
                          <a:pt x="10" y="87"/>
                          <a:pt x="7" y="1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1" name="Freeform 50">
                    <a:extLst>
                      <a:ext uri="{FF2B5EF4-FFF2-40B4-BE49-F238E27FC236}">
                        <a16:creationId xmlns:a16="http://schemas.microsoft.com/office/drawing/2014/main" id="{132788F5-993A-43DC-BBE6-1579D14E45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4" y="1225"/>
                    <a:ext cx="333" cy="627"/>
                  </a:xfrm>
                  <a:custGeom>
                    <a:avLst/>
                    <a:gdLst>
                      <a:gd name="T0" fmla="*/ 0 w 133"/>
                      <a:gd name="T1" fmla="*/ 1673 h 235"/>
                      <a:gd name="T2" fmla="*/ 608 w 133"/>
                      <a:gd name="T3" fmla="*/ 1126 h 235"/>
                      <a:gd name="T4" fmla="*/ 651 w 133"/>
                      <a:gd name="T5" fmla="*/ 0 h 235"/>
                      <a:gd name="T6" fmla="*/ 0 w 133"/>
                      <a:gd name="T7" fmla="*/ 1673 h 2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33" h="235">
                        <a:moveTo>
                          <a:pt x="0" y="235"/>
                        </a:moveTo>
                        <a:cubicBezTo>
                          <a:pt x="39" y="224"/>
                          <a:pt x="75" y="199"/>
                          <a:pt x="97" y="158"/>
                        </a:cubicBezTo>
                        <a:cubicBezTo>
                          <a:pt x="128" y="103"/>
                          <a:pt x="133" y="45"/>
                          <a:pt x="104" y="0"/>
                        </a:cubicBezTo>
                        <a:cubicBezTo>
                          <a:pt x="127" y="50"/>
                          <a:pt x="112" y="166"/>
                          <a:pt x="0" y="235"/>
                        </a:cubicBezTo>
                        <a:close/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2" name="Freeform 51">
                    <a:extLst>
                      <a:ext uri="{FF2B5EF4-FFF2-40B4-BE49-F238E27FC236}">
                        <a16:creationId xmlns:a16="http://schemas.microsoft.com/office/drawing/2014/main" id="{2C0775BB-B7B8-4E04-97F5-4266176B90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82" y="1244"/>
                    <a:ext cx="280" cy="328"/>
                  </a:xfrm>
                  <a:custGeom>
                    <a:avLst/>
                    <a:gdLst>
                      <a:gd name="T0" fmla="*/ 150 w 112"/>
                      <a:gd name="T1" fmla="*/ 584 h 123"/>
                      <a:gd name="T2" fmla="*/ 370 w 112"/>
                      <a:gd name="T3" fmla="*/ 213 h 123"/>
                      <a:gd name="T4" fmla="*/ 700 w 112"/>
                      <a:gd name="T5" fmla="*/ 93 h 123"/>
                      <a:gd name="T6" fmla="*/ 225 w 112"/>
                      <a:gd name="T7" fmla="*/ 128 h 123"/>
                      <a:gd name="T8" fmla="*/ 95 w 112"/>
                      <a:gd name="T9" fmla="*/ 797 h 123"/>
                      <a:gd name="T10" fmla="*/ 138 w 112"/>
                      <a:gd name="T11" fmla="*/ 875 h 123"/>
                      <a:gd name="T12" fmla="*/ 150 w 112"/>
                      <a:gd name="T13" fmla="*/ 584 h 1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12" h="123">
                        <a:moveTo>
                          <a:pt x="24" y="82"/>
                        </a:moveTo>
                        <a:cubicBezTo>
                          <a:pt x="23" y="60"/>
                          <a:pt x="33" y="50"/>
                          <a:pt x="59" y="30"/>
                        </a:cubicBezTo>
                        <a:cubicBezTo>
                          <a:pt x="81" y="13"/>
                          <a:pt x="87" y="8"/>
                          <a:pt x="112" y="13"/>
                        </a:cubicBezTo>
                        <a:cubicBezTo>
                          <a:pt x="89" y="3"/>
                          <a:pt x="59" y="0"/>
                          <a:pt x="36" y="18"/>
                        </a:cubicBezTo>
                        <a:cubicBezTo>
                          <a:pt x="0" y="45"/>
                          <a:pt x="0" y="74"/>
                          <a:pt x="15" y="112"/>
                        </a:cubicBezTo>
                        <a:cubicBezTo>
                          <a:pt x="17" y="116"/>
                          <a:pt x="20" y="120"/>
                          <a:pt x="22" y="123"/>
                        </a:cubicBezTo>
                        <a:cubicBezTo>
                          <a:pt x="18" y="104"/>
                          <a:pt x="25" y="101"/>
                          <a:pt x="24" y="82"/>
                        </a:cubicBezTo>
                        <a:close/>
                      </a:path>
                    </a:pathLst>
                  </a:custGeom>
                  <a:solidFill>
                    <a:srgbClr val="DEEE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3" name="Freeform 52">
                    <a:extLst>
                      <a:ext uri="{FF2B5EF4-FFF2-40B4-BE49-F238E27FC236}">
                        <a16:creationId xmlns:a16="http://schemas.microsoft.com/office/drawing/2014/main" id="{71FC1819-FC0A-4298-BB65-DC610602F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7" y="916"/>
                    <a:ext cx="1003" cy="1045"/>
                  </a:xfrm>
                  <a:custGeom>
                    <a:avLst/>
                    <a:gdLst>
                      <a:gd name="T0" fmla="*/ 295 w 401"/>
                      <a:gd name="T1" fmla="*/ 904 h 392"/>
                      <a:gd name="T2" fmla="*/ 745 w 401"/>
                      <a:gd name="T3" fmla="*/ 2487 h 392"/>
                      <a:gd name="T4" fmla="*/ 2201 w 401"/>
                      <a:gd name="T5" fmla="*/ 1997 h 392"/>
                      <a:gd name="T6" fmla="*/ 1796 w 401"/>
                      <a:gd name="T7" fmla="*/ 341 h 392"/>
                      <a:gd name="T8" fmla="*/ 295 w 401"/>
                      <a:gd name="T9" fmla="*/ 904 h 3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1" h="392">
                        <a:moveTo>
                          <a:pt x="47" y="127"/>
                        </a:moveTo>
                        <a:cubicBezTo>
                          <a:pt x="0" y="211"/>
                          <a:pt x="46" y="309"/>
                          <a:pt x="119" y="350"/>
                        </a:cubicBezTo>
                        <a:cubicBezTo>
                          <a:pt x="192" y="392"/>
                          <a:pt x="303" y="370"/>
                          <a:pt x="352" y="281"/>
                        </a:cubicBezTo>
                        <a:cubicBezTo>
                          <a:pt x="401" y="192"/>
                          <a:pt x="389" y="96"/>
                          <a:pt x="287" y="48"/>
                        </a:cubicBezTo>
                        <a:cubicBezTo>
                          <a:pt x="185" y="0"/>
                          <a:pt x="101" y="22"/>
                          <a:pt x="47" y="127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4" name="Freeform 53">
                    <a:extLst>
                      <a:ext uri="{FF2B5EF4-FFF2-40B4-BE49-F238E27FC236}">
                        <a16:creationId xmlns:a16="http://schemas.microsoft.com/office/drawing/2014/main" id="{AC788D70-39FF-462D-9EAD-CC205C38D4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2" y="1193"/>
                    <a:ext cx="475" cy="520"/>
                  </a:xfrm>
                  <a:custGeom>
                    <a:avLst/>
                    <a:gdLst>
                      <a:gd name="T0" fmla="*/ 113 w 190"/>
                      <a:gd name="T1" fmla="*/ 952 h 195"/>
                      <a:gd name="T2" fmla="*/ 920 w 190"/>
                      <a:gd name="T3" fmla="*/ 1088 h 195"/>
                      <a:gd name="T4" fmla="*/ 995 w 190"/>
                      <a:gd name="T5" fmla="*/ 349 h 195"/>
                      <a:gd name="T6" fmla="*/ 258 w 190"/>
                      <a:gd name="T7" fmla="*/ 221 h 195"/>
                      <a:gd name="T8" fmla="*/ 113 w 190"/>
                      <a:gd name="T9" fmla="*/ 952 h 1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90" h="195">
                        <a:moveTo>
                          <a:pt x="18" y="134"/>
                        </a:moveTo>
                        <a:cubicBezTo>
                          <a:pt x="35" y="176"/>
                          <a:pt x="104" y="195"/>
                          <a:pt x="147" y="153"/>
                        </a:cubicBezTo>
                        <a:cubicBezTo>
                          <a:pt x="190" y="112"/>
                          <a:pt x="177" y="72"/>
                          <a:pt x="159" y="49"/>
                        </a:cubicBezTo>
                        <a:cubicBezTo>
                          <a:pt x="142" y="27"/>
                          <a:pt x="81" y="0"/>
                          <a:pt x="41" y="31"/>
                        </a:cubicBezTo>
                        <a:cubicBezTo>
                          <a:pt x="1" y="61"/>
                          <a:pt x="0" y="93"/>
                          <a:pt x="18" y="134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5" name="Oval 54">
                    <a:extLst>
                      <a:ext uri="{FF2B5EF4-FFF2-40B4-BE49-F238E27FC236}">
                        <a16:creationId xmlns:a16="http://schemas.microsoft.com/office/drawing/2014/main" id="{B363343E-E938-4BF7-939C-2CE1FA3495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9" y="1281"/>
                    <a:ext cx="68" cy="7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636" name="Oval 55">
                    <a:extLst>
                      <a:ext uri="{FF2B5EF4-FFF2-40B4-BE49-F238E27FC236}">
                        <a16:creationId xmlns:a16="http://schemas.microsoft.com/office/drawing/2014/main" id="{332A067A-2B05-4C47-8B4B-EC20EBDC64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52" y="1247"/>
                    <a:ext cx="42" cy="4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637" name="Oval 56">
                    <a:extLst>
                      <a:ext uri="{FF2B5EF4-FFF2-40B4-BE49-F238E27FC236}">
                        <a16:creationId xmlns:a16="http://schemas.microsoft.com/office/drawing/2014/main" id="{2EC34A73-9818-4AFC-B839-46572C7E8A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9" y="1364"/>
                    <a:ext cx="33" cy="3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70C0"/>
                      </a:solidFill>
                    </a:endParaRPr>
                  </a:p>
                </p:txBody>
              </p:sp>
            </p:grpSp>
            <p:grpSp>
              <p:nvGrpSpPr>
                <p:cNvPr id="1570" name="Group 74">
                  <a:extLst>
                    <a:ext uri="{FF2B5EF4-FFF2-40B4-BE49-F238E27FC236}">
                      <a16:creationId xmlns:a16="http://schemas.microsoft.com/office/drawing/2014/main" id="{5C5D7416-2FC3-4B17-99CA-22DAF299F7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75024" y="4437133"/>
                  <a:ext cx="1444625" cy="1455738"/>
                  <a:chOff x="4485" y="999"/>
                  <a:chExt cx="910" cy="917"/>
                </a:xfrm>
              </p:grpSpPr>
              <p:sp>
                <p:nvSpPr>
                  <p:cNvPr id="1605" name="Freeform 75">
                    <a:extLst>
                      <a:ext uri="{FF2B5EF4-FFF2-40B4-BE49-F238E27FC236}">
                        <a16:creationId xmlns:a16="http://schemas.microsoft.com/office/drawing/2014/main" id="{99B94A87-CAE6-49BF-A381-EFE3BD3F9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5" y="999"/>
                    <a:ext cx="910" cy="917"/>
                  </a:xfrm>
                  <a:custGeom>
                    <a:avLst/>
                    <a:gdLst>
                      <a:gd name="T0" fmla="*/ 2225 w 364"/>
                      <a:gd name="T1" fmla="*/ 1322 h 344"/>
                      <a:gd name="T2" fmla="*/ 1213 w 364"/>
                      <a:gd name="T3" fmla="*/ 43 h 344"/>
                      <a:gd name="T4" fmla="*/ 100 w 364"/>
                      <a:gd name="T5" fmla="*/ 1053 h 344"/>
                      <a:gd name="T6" fmla="*/ 1000 w 364"/>
                      <a:gd name="T7" fmla="*/ 2415 h 344"/>
                      <a:gd name="T8" fmla="*/ 2225 w 364"/>
                      <a:gd name="T9" fmla="*/ 1322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4" h="344">
                        <a:moveTo>
                          <a:pt x="356" y="186"/>
                        </a:moveTo>
                        <a:cubicBezTo>
                          <a:pt x="364" y="80"/>
                          <a:pt x="290" y="12"/>
                          <a:pt x="194" y="6"/>
                        </a:cubicBezTo>
                        <a:cubicBezTo>
                          <a:pt x="98" y="0"/>
                          <a:pt x="32" y="62"/>
                          <a:pt x="16" y="148"/>
                        </a:cubicBezTo>
                        <a:cubicBezTo>
                          <a:pt x="0" y="234"/>
                          <a:pt x="68" y="336"/>
                          <a:pt x="160" y="340"/>
                        </a:cubicBezTo>
                        <a:cubicBezTo>
                          <a:pt x="252" y="344"/>
                          <a:pt x="348" y="292"/>
                          <a:pt x="356" y="186"/>
                        </a:cubicBezTo>
                        <a:close/>
                      </a:path>
                    </a:pathLst>
                  </a:custGeom>
                  <a:solidFill>
                    <a:srgbClr val="FDD3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6" name="Freeform 76">
                    <a:extLst>
                      <a:ext uri="{FF2B5EF4-FFF2-40B4-BE49-F238E27FC236}">
                        <a16:creationId xmlns:a16="http://schemas.microsoft.com/office/drawing/2014/main" id="{2C628E26-166B-4951-BA08-0381AE701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7" y="1036"/>
                    <a:ext cx="683" cy="800"/>
                  </a:xfrm>
                  <a:custGeom>
                    <a:avLst/>
                    <a:gdLst>
                      <a:gd name="T0" fmla="*/ 233 w 273"/>
                      <a:gd name="T1" fmla="*/ 1557 h 300"/>
                      <a:gd name="T2" fmla="*/ 263 w 273"/>
                      <a:gd name="T3" fmla="*/ 1101 h 300"/>
                      <a:gd name="T4" fmla="*/ 808 w 273"/>
                      <a:gd name="T5" fmla="*/ 277 h 300"/>
                      <a:gd name="T6" fmla="*/ 1283 w 273"/>
                      <a:gd name="T7" fmla="*/ 179 h 300"/>
                      <a:gd name="T8" fmla="*/ 1709 w 273"/>
                      <a:gd name="T9" fmla="*/ 291 h 300"/>
                      <a:gd name="T10" fmla="*/ 1088 w 273"/>
                      <a:gd name="T11" fmla="*/ 43 h 300"/>
                      <a:gd name="T12" fmla="*/ 70 w 273"/>
                      <a:gd name="T13" fmla="*/ 960 h 300"/>
                      <a:gd name="T14" fmla="*/ 608 w 273"/>
                      <a:gd name="T15" fmla="*/ 2133 h 300"/>
                      <a:gd name="T16" fmla="*/ 233 w 273"/>
                      <a:gd name="T17" fmla="*/ 1557 h 3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73" h="300">
                        <a:moveTo>
                          <a:pt x="37" y="219"/>
                        </a:moveTo>
                        <a:cubicBezTo>
                          <a:pt x="32" y="199"/>
                          <a:pt x="38" y="175"/>
                          <a:pt x="42" y="155"/>
                        </a:cubicBezTo>
                        <a:cubicBezTo>
                          <a:pt x="52" y="100"/>
                          <a:pt x="80" y="59"/>
                          <a:pt x="129" y="39"/>
                        </a:cubicBezTo>
                        <a:cubicBezTo>
                          <a:pt x="150" y="31"/>
                          <a:pt x="179" y="24"/>
                          <a:pt x="205" y="25"/>
                        </a:cubicBezTo>
                        <a:cubicBezTo>
                          <a:pt x="229" y="27"/>
                          <a:pt x="253" y="31"/>
                          <a:pt x="273" y="41"/>
                        </a:cubicBezTo>
                        <a:cubicBezTo>
                          <a:pt x="247" y="19"/>
                          <a:pt x="212" y="8"/>
                          <a:pt x="174" y="6"/>
                        </a:cubicBezTo>
                        <a:cubicBezTo>
                          <a:pt x="86" y="0"/>
                          <a:pt x="26" y="57"/>
                          <a:pt x="11" y="135"/>
                        </a:cubicBezTo>
                        <a:cubicBezTo>
                          <a:pt x="0" y="199"/>
                          <a:pt x="38" y="272"/>
                          <a:pt x="97" y="300"/>
                        </a:cubicBezTo>
                        <a:cubicBezTo>
                          <a:pt x="72" y="278"/>
                          <a:pt x="46" y="251"/>
                          <a:pt x="37" y="219"/>
                        </a:cubicBezTo>
                        <a:close/>
                      </a:path>
                    </a:pathLst>
                  </a:custGeom>
                  <a:solidFill>
                    <a:srgbClr val="FDF4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7" name="Freeform 77">
                    <a:extLst>
                      <a:ext uri="{FF2B5EF4-FFF2-40B4-BE49-F238E27FC236}">
                        <a16:creationId xmlns:a16="http://schemas.microsoft.com/office/drawing/2014/main" id="{33F6C38D-4E7B-42AE-8161-BA2EC53237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2" y="1300"/>
                    <a:ext cx="410" cy="427"/>
                  </a:xfrm>
                  <a:custGeom>
                    <a:avLst/>
                    <a:gdLst>
                      <a:gd name="T0" fmla="*/ 950 w 164"/>
                      <a:gd name="T1" fmla="*/ 763 h 160"/>
                      <a:gd name="T2" fmla="*/ 533 w 164"/>
                      <a:gd name="T3" fmla="*/ 29 h 160"/>
                      <a:gd name="T4" fmla="*/ 33 w 164"/>
                      <a:gd name="T5" fmla="*/ 470 h 160"/>
                      <a:gd name="T6" fmla="*/ 395 w 164"/>
                      <a:gd name="T7" fmla="*/ 1076 h 160"/>
                      <a:gd name="T8" fmla="*/ 950 w 164"/>
                      <a:gd name="T9" fmla="*/ 763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0">
                        <a:moveTo>
                          <a:pt x="152" y="107"/>
                        </a:moveTo>
                        <a:cubicBezTo>
                          <a:pt x="164" y="74"/>
                          <a:pt x="145" y="8"/>
                          <a:pt x="85" y="4"/>
                        </a:cubicBezTo>
                        <a:cubicBezTo>
                          <a:pt x="26" y="0"/>
                          <a:pt x="10" y="37"/>
                          <a:pt x="5" y="66"/>
                        </a:cubicBezTo>
                        <a:cubicBezTo>
                          <a:pt x="0" y="94"/>
                          <a:pt x="13" y="142"/>
                          <a:pt x="63" y="151"/>
                        </a:cubicBezTo>
                        <a:cubicBezTo>
                          <a:pt x="112" y="160"/>
                          <a:pt x="140" y="140"/>
                          <a:pt x="152" y="107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8" name="Freeform 78">
                    <a:extLst>
                      <a:ext uri="{FF2B5EF4-FFF2-40B4-BE49-F238E27FC236}">
                        <a16:creationId xmlns:a16="http://schemas.microsoft.com/office/drawing/2014/main" id="{81164BD8-13DC-49B8-B913-C1491755AA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0" y="1439"/>
                    <a:ext cx="257" cy="250"/>
                  </a:xfrm>
                  <a:custGeom>
                    <a:avLst/>
                    <a:gdLst>
                      <a:gd name="T0" fmla="*/ 0 w 103"/>
                      <a:gd name="T1" fmla="*/ 622 h 94"/>
                      <a:gd name="T2" fmla="*/ 454 w 103"/>
                      <a:gd name="T3" fmla="*/ 559 h 94"/>
                      <a:gd name="T4" fmla="*/ 541 w 103"/>
                      <a:gd name="T5" fmla="*/ 0 h 9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3" h="94">
                        <a:moveTo>
                          <a:pt x="0" y="88"/>
                        </a:moveTo>
                        <a:cubicBezTo>
                          <a:pt x="18" y="93"/>
                          <a:pt x="59" y="94"/>
                          <a:pt x="73" y="79"/>
                        </a:cubicBezTo>
                        <a:cubicBezTo>
                          <a:pt x="94" y="58"/>
                          <a:pt x="103" y="23"/>
                          <a:pt x="87" y="0"/>
                        </a:cubicBezTo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9" name="Freeform 79">
                    <a:extLst>
                      <a:ext uri="{FF2B5EF4-FFF2-40B4-BE49-F238E27FC236}">
                        <a16:creationId xmlns:a16="http://schemas.microsoft.com/office/drawing/2014/main" id="{18CACC27-F26B-42B5-93EB-74F06D57C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2" y="1263"/>
                    <a:ext cx="410" cy="426"/>
                  </a:xfrm>
                  <a:custGeom>
                    <a:avLst/>
                    <a:gdLst>
                      <a:gd name="T0" fmla="*/ 950 w 164"/>
                      <a:gd name="T1" fmla="*/ 759 h 160"/>
                      <a:gd name="T2" fmla="*/ 533 w 164"/>
                      <a:gd name="T3" fmla="*/ 29 h 160"/>
                      <a:gd name="T4" fmla="*/ 33 w 164"/>
                      <a:gd name="T5" fmla="*/ 469 h 160"/>
                      <a:gd name="T6" fmla="*/ 395 w 164"/>
                      <a:gd name="T7" fmla="*/ 1070 h 160"/>
                      <a:gd name="T8" fmla="*/ 950 w 164"/>
                      <a:gd name="T9" fmla="*/ 759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0">
                        <a:moveTo>
                          <a:pt x="152" y="107"/>
                        </a:moveTo>
                        <a:cubicBezTo>
                          <a:pt x="164" y="74"/>
                          <a:pt x="145" y="8"/>
                          <a:pt x="85" y="4"/>
                        </a:cubicBezTo>
                        <a:cubicBezTo>
                          <a:pt x="26" y="0"/>
                          <a:pt x="10" y="37"/>
                          <a:pt x="5" y="66"/>
                        </a:cubicBezTo>
                        <a:cubicBezTo>
                          <a:pt x="0" y="94"/>
                          <a:pt x="13" y="142"/>
                          <a:pt x="63" y="151"/>
                        </a:cubicBezTo>
                        <a:cubicBezTo>
                          <a:pt x="112" y="160"/>
                          <a:pt x="140" y="140"/>
                          <a:pt x="152" y="107"/>
                        </a:cubicBezTo>
                        <a:close/>
                      </a:path>
                    </a:pathLst>
                  </a:custGeom>
                  <a:solidFill>
                    <a:srgbClr val="00AB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0" name="Freeform 80">
                    <a:extLst>
                      <a:ext uri="{FF2B5EF4-FFF2-40B4-BE49-F238E27FC236}">
                        <a16:creationId xmlns:a16="http://schemas.microsoft.com/office/drawing/2014/main" id="{96A2C951-BF29-452E-8958-F4EBCCC222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2" y="1281"/>
                    <a:ext cx="255" cy="315"/>
                  </a:xfrm>
                  <a:custGeom>
                    <a:avLst/>
                    <a:gdLst>
                      <a:gd name="T0" fmla="*/ 108 w 102"/>
                      <a:gd name="T1" fmla="*/ 798 h 118"/>
                      <a:gd name="T2" fmla="*/ 145 w 102"/>
                      <a:gd name="T3" fmla="*/ 513 h 118"/>
                      <a:gd name="T4" fmla="*/ 283 w 102"/>
                      <a:gd name="T5" fmla="*/ 286 h 118"/>
                      <a:gd name="T6" fmla="*/ 545 w 102"/>
                      <a:gd name="T7" fmla="*/ 43 h 118"/>
                      <a:gd name="T8" fmla="*/ 588 w 102"/>
                      <a:gd name="T9" fmla="*/ 56 h 118"/>
                      <a:gd name="T10" fmla="*/ 475 w 102"/>
                      <a:gd name="T11" fmla="*/ 29 h 118"/>
                      <a:gd name="T12" fmla="*/ 20 w 102"/>
                      <a:gd name="T13" fmla="*/ 422 h 118"/>
                      <a:gd name="T14" fmla="*/ 88 w 102"/>
                      <a:gd name="T15" fmla="*/ 790 h 118"/>
                      <a:gd name="T16" fmla="*/ 108 w 102"/>
                      <a:gd name="T17" fmla="*/ 798 h 1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2" h="118">
                        <a:moveTo>
                          <a:pt x="17" y="112"/>
                        </a:moveTo>
                        <a:cubicBezTo>
                          <a:pt x="9" y="97"/>
                          <a:pt x="21" y="84"/>
                          <a:pt x="23" y="72"/>
                        </a:cubicBezTo>
                        <a:cubicBezTo>
                          <a:pt x="26" y="60"/>
                          <a:pt x="36" y="52"/>
                          <a:pt x="45" y="40"/>
                        </a:cubicBezTo>
                        <a:cubicBezTo>
                          <a:pt x="54" y="26"/>
                          <a:pt x="59" y="4"/>
                          <a:pt x="87" y="6"/>
                        </a:cubicBezTo>
                        <a:cubicBezTo>
                          <a:pt x="94" y="6"/>
                          <a:pt x="102" y="11"/>
                          <a:pt x="94" y="8"/>
                        </a:cubicBezTo>
                        <a:cubicBezTo>
                          <a:pt x="88" y="6"/>
                          <a:pt x="82" y="4"/>
                          <a:pt x="76" y="4"/>
                        </a:cubicBezTo>
                        <a:cubicBezTo>
                          <a:pt x="21" y="0"/>
                          <a:pt x="8" y="34"/>
                          <a:pt x="3" y="59"/>
                        </a:cubicBezTo>
                        <a:cubicBezTo>
                          <a:pt x="0" y="74"/>
                          <a:pt x="3" y="95"/>
                          <a:pt x="14" y="111"/>
                        </a:cubicBezTo>
                        <a:cubicBezTo>
                          <a:pt x="16" y="114"/>
                          <a:pt x="20" y="118"/>
                          <a:pt x="17" y="112"/>
                        </a:cubicBezTo>
                        <a:close/>
                      </a:path>
                    </a:pathLst>
                  </a:custGeom>
                  <a:solidFill>
                    <a:srgbClr val="DEEE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1" name="Freeform 81">
                    <a:extLst>
                      <a:ext uri="{FF2B5EF4-FFF2-40B4-BE49-F238E27FC236}">
                        <a16:creationId xmlns:a16="http://schemas.microsoft.com/office/drawing/2014/main" id="{285265F2-D376-4F6B-A9B1-82674A2C98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7" y="1161"/>
                    <a:ext cx="570" cy="718"/>
                  </a:xfrm>
                  <a:custGeom>
                    <a:avLst/>
                    <a:gdLst>
                      <a:gd name="T0" fmla="*/ 1113 w 228"/>
                      <a:gd name="T1" fmla="*/ 0 h 269"/>
                      <a:gd name="T2" fmla="*/ 1250 w 228"/>
                      <a:gd name="T3" fmla="*/ 827 h 269"/>
                      <a:gd name="T4" fmla="*/ 938 w 228"/>
                      <a:gd name="T5" fmla="*/ 1345 h 269"/>
                      <a:gd name="T6" fmla="*/ 138 w 228"/>
                      <a:gd name="T7" fmla="*/ 1823 h 269"/>
                      <a:gd name="T8" fmla="*/ 0 w 228"/>
                      <a:gd name="T9" fmla="*/ 1818 h 269"/>
                      <a:gd name="T10" fmla="*/ 275 w 228"/>
                      <a:gd name="T11" fmla="*/ 1895 h 269"/>
                      <a:gd name="T12" fmla="*/ 1400 w 228"/>
                      <a:gd name="T13" fmla="*/ 883 h 269"/>
                      <a:gd name="T14" fmla="*/ 1113 w 228"/>
                      <a:gd name="T15" fmla="*/ 0 h 26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28" h="269">
                        <a:moveTo>
                          <a:pt x="178" y="0"/>
                        </a:moveTo>
                        <a:cubicBezTo>
                          <a:pt x="192" y="19"/>
                          <a:pt x="206" y="42"/>
                          <a:pt x="200" y="116"/>
                        </a:cubicBezTo>
                        <a:cubicBezTo>
                          <a:pt x="197" y="152"/>
                          <a:pt x="171" y="167"/>
                          <a:pt x="150" y="189"/>
                        </a:cubicBezTo>
                        <a:cubicBezTo>
                          <a:pt x="116" y="226"/>
                          <a:pt x="74" y="259"/>
                          <a:pt x="22" y="256"/>
                        </a:cubicBezTo>
                        <a:cubicBezTo>
                          <a:pt x="15" y="256"/>
                          <a:pt x="6" y="257"/>
                          <a:pt x="0" y="255"/>
                        </a:cubicBezTo>
                        <a:cubicBezTo>
                          <a:pt x="13" y="261"/>
                          <a:pt x="29" y="265"/>
                          <a:pt x="44" y="266"/>
                        </a:cubicBezTo>
                        <a:cubicBezTo>
                          <a:pt x="127" y="269"/>
                          <a:pt x="217" y="220"/>
                          <a:pt x="224" y="124"/>
                        </a:cubicBezTo>
                        <a:cubicBezTo>
                          <a:pt x="228" y="71"/>
                          <a:pt x="210" y="29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2" name="Freeform 82">
                    <a:extLst>
                      <a:ext uri="{FF2B5EF4-FFF2-40B4-BE49-F238E27FC236}">
                        <a16:creationId xmlns:a16="http://schemas.microsoft.com/office/drawing/2014/main" id="{5FED2A8A-14E4-48AF-A563-4899A9A22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5" y="1036"/>
                    <a:ext cx="407" cy="360"/>
                  </a:xfrm>
                  <a:custGeom>
                    <a:avLst/>
                    <a:gdLst>
                      <a:gd name="T0" fmla="*/ 0 w 163"/>
                      <a:gd name="T1" fmla="*/ 960 h 135"/>
                      <a:gd name="T2" fmla="*/ 1016 w 163"/>
                      <a:gd name="T3" fmla="*/ 43 h 135"/>
                      <a:gd name="T4" fmla="*/ 0 w 163"/>
                      <a:gd name="T5" fmla="*/ 960 h 13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63" h="135">
                        <a:moveTo>
                          <a:pt x="0" y="135"/>
                        </a:moveTo>
                        <a:cubicBezTo>
                          <a:pt x="15" y="57"/>
                          <a:pt x="75" y="0"/>
                          <a:pt x="163" y="6"/>
                        </a:cubicBezTo>
                        <a:cubicBezTo>
                          <a:pt x="115" y="12"/>
                          <a:pt x="34" y="41"/>
                          <a:pt x="0" y="1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3" name="Freeform 83">
                    <a:extLst>
                      <a:ext uri="{FF2B5EF4-FFF2-40B4-BE49-F238E27FC236}">
                        <a16:creationId xmlns:a16="http://schemas.microsoft.com/office/drawing/2014/main" id="{8F819323-899E-4925-9067-26A1D4A536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7" y="1492"/>
                    <a:ext cx="450" cy="387"/>
                  </a:xfrm>
                  <a:custGeom>
                    <a:avLst/>
                    <a:gdLst>
                      <a:gd name="T0" fmla="*/ 0 w 180"/>
                      <a:gd name="T1" fmla="*/ 1012 h 145"/>
                      <a:gd name="T2" fmla="*/ 1125 w 180"/>
                      <a:gd name="T3" fmla="*/ 0 h 145"/>
                      <a:gd name="T4" fmla="*/ 0 w 180"/>
                      <a:gd name="T5" fmla="*/ 1012 h 14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0" h="145">
                        <a:moveTo>
                          <a:pt x="0" y="142"/>
                        </a:moveTo>
                        <a:cubicBezTo>
                          <a:pt x="83" y="145"/>
                          <a:pt x="173" y="96"/>
                          <a:pt x="180" y="0"/>
                        </a:cubicBezTo>
                        <a:cubicBezTo>
                          <a:pt x="169" y="40"/>
                          <a:pt x="100" y="142"/>
                          <a:pt x="0" y="142"/>
                        </a:cubicBezTo>
                        <a:close/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4" name="Freeform 84">
                    <a:extLst>
                      <a:ext uri="{FF2B5EF4-FFF2-40B4-BE49-F238E27FC236}">
                        <a16:creationId xmlns:a16="http://schemas.microsoft.com/office/drawing/2014/main" id="{4E0A9058-62AE-49E6-874B-9B9587E7DE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5" y="1316"/>
                    <a:ext cx="300" cy="349"/>
                  </a:xfrm>
                  <a:custGeom>
                    <a:avLst/>
                    <a:gdLst>
                      <a:gd name="T0" fmla="*/ 513 w 120"/>
                      <a:gd name="T1" fmla="*/ 13 h 131"/>
                      <a:gd name="T2" fmla="*/ 520 w 120"/>
                      <a:gd name="T3" fmla="*/ 43 h 131"/>
                      <a:gd name="T4" fmla="*/ 563 w 120"/>
                      <a:gd name="T5" fmla="*/ 496 h 131"/>
                      <a:gd name="T6" fmla="*/ 388 w 120"/>
                      <a:gd name="T7" fmla="*/ 639 h 131"/>
                      <a:gd name="T8" fmla="*/ 70 w 120"/>
                      <a:gd name="T9" fmla="*/ 773 h 131"/>
                      <a:gd name="T10" fmla="*/ 0 w 120"/>
                      <a:gd name="T11" fmla="*/ 751 h 131"/>
                      <a:gd name="T12" fmla="*/ 208 w 120"/>
                      <a:gd name="T13" fmla="*/ 874 h 131"/>
                      <a:gd name="T14" fmla="*/ 700 w 120"/>
                      <a:gd name="T15" fmla="*/ 597 h 131"/>
                      <a:gd name="T16" fmla="*/ 513 w 120"/>
                      <a:gd name="T17" fmla="*/ 13 h 1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0" h="131">
                        <a:moveTo>
                          <a:pt x="82" y="2"/>
                        </a:moveTo>
                        <a:cubicBezTo>
                          <a:pt x="79" y="0"/>
                          <a:pt x="81" y="3"/>
                          <a:pt x="83" y="6"/>
                        </a:cubicBezTo>
                        <a:cubicBezTo>
                          <a:pt x="98" y="26"/>
                          <a:pt x="96" y="52"/>
                          <a:pt x="90" y="70"/>
                        </a:cubicBezTo>
                        <a:cubicBezTo>
                          <a:pt x="85" y="82"/>
                          <a:pt x="72" y="83"/>
                          <a:pt x="62" y="90"/>
                        </a:cubicBezTo>
                        <a:cubicBezTo>
                          <a:pt x="49" y="100"/>
                          <a:pt x="37" y="113"/>
                          <a:pt x="11" y="109"/>
                        </a:cubicBezTo>
                        <a:cubicBezTo>
                          <a:pt x="7" y="108"/>
                          <a:pt x="3" y="107"/>
                          <a:pt x="0" y="106"/>
                        </a:cubicBezTo>
                        <a:cubicBezTo>
                          <a:pt x="8" y="114"/>
                          <a:pt x="18" y="120"/>
                          <a:pt x="33" y="123"/>
                        </a:cubicBezTo>
                        <a:cubicBezTo>
                          <a:pt x="77" y="131"/>
                          <a:pt x="101" y="113"/>
                          <a:pt x="112" y="84"/>
                        </a:cubicBezTo>
                        <a:cubicBezTo>
                          <a:pt x="120" y="61"/>
                          <a:pt x="112" y="20"/>
                          <a:pt x="82" y="2"/>
                        </a:cubicBezTo>
                        <a:close/>
                      </a:path>
                    </a:pathLst>
                  </a:custGeom>
                  <a:solidFill>
                    <a:srgbClr val="0094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5" name="Freeform 85">
                    <a:extLst>
                      <a:ext uri="{FF2B5EF4-FFF2-40B4-BE49-F238E27FC236}">
                        <a16:creationId xmlns:a16="http://schemas.microsoft.com/office/drawing/2014/main" id="{03F89717-CEF3-4481-A3D9-647E244D7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7" y="1540"/>
                    <a:ext cx="198" cy="125"/>
                  </a:xfrm>
                  <a:custGeom>
                    <a:avLst/>
                    <a:gdLst>
                      <a:gd name="T0" fmla="*/ 496 w 79"/>
                      <a:gd name="T1" fmla="*/ 0 h 47"/>
                      <a:gd name="T2" fmla="*/ 0 w 79"/>
                      <a:gd name="T3" fmla="*/ 277 h 47"/>
                      <a:gd name="T4" fmla="*/ 496 w 79"/>
                      <a:gd name="T5" fmla="*/ 0 h 4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9" h="47">
                        <a:moveTo>
                          <a:pt x="79" y="0"/>
                        </a:moveTo>
                        <a:cubicBezTo>
                          <a:pt x="68" y="29"/>
                          <a:pt x="44" y="47"/>
                          <a:pt x="0" y="39"/>
                        </a:cubicBezTo>
                        <a:cubicBezTo>
                          <a:pt x="26" y="36"/>
                          <a:pt x="60" y="26"/>
                          <a:pt x="79" y="0"/>
                        </a:cubicBezTo>
                        <a:close/>
                      </a:path>
                    </a:pathLst>
                  </a:custGeom>
                  <a:solidFill>
                    <a:srgbClr val="006C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6" name="Freeform 86">
                    <a:extLst>
                      <a:ext uri="{FF2B5EF4-FFF2-40B4-BE49-F238E27FC236}">
                        <a16:creationId xmlns:a16="http://schemas.microsoft.com/office/drawing/2014/main" id="{5935E9AB-1557-4110-88AD-86405734F7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5" y="999"/>
                    <a:ext cx="910" cy="917"/>
                  </a:xfrm>
                  <a:custGeom>
                    <a:avLst/>
                    <a:gdLst>
                      <a:gd name="T0" fmla="*/ 2225 w 364"/>
                      <a:gd name="T1" fmla="*/ 1322 h 344"/>
                      <a:gd name="T2" fmla="*/ 1213 w 364"/>
                      <a:gd name="T3" fmla="*/ 43 h 344"/>
                      <a:gd name="T4" fmla="*/ 100 w 364"/>
                      <a:gd name="T5" fmla="*/ 1053 h 344"/>
                      <a:gd name="T6" fmla="*/ 1000 w 364"/>
                      <a:gd name="T7" fmla="*/ 2415 h 344"/>
                      <a:gd name="T8" fmla="*/ 2225 w 364"/>
                      <a:gd name="T9" fmla="*/ 1322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4" h="344">
                        <a:moveTo>
                          <a:pt x="356" y="186"/>
                        </a:moveTo>
                        <a:cubicBezTo>
                          <a:pt x="364" y="80"/>
                          <a:pt x="290" y="12"/>
                          <a:pt x="194" y="6"/>
                        </a:cubicBezTo>
                        <a:cubicBezTo>
                          <a:pt x="98" y="0"/>
                          <a:pt x="32" y="62"/>
                          <a:pt x="16" y="148"/>
                        </a:cubicBezTo>
                        <a:cubicBezTo>
                          <a:pt x="0" y="234"/>
                          <a:pt x="68" y="336"/>
                          <a:pt x="160" y="340"/>
                        </a:cubicBezTo>
                        <a:cubicBezTo>
                          <a:pt x="252" y="344"/>
                          <a:pt x="348" y="292"/>
                          <a:pt x="356" y="186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7" name="Freeform 87">
                    <a:extLst>
                      <a:ext uri="{FF2B5EF4-FFF2-40B4-BE49-F238E27FC236}">
                        <a16:creationId xmlns:a16="http://schemas.microsoft.com/office/drawing/2014/main" id="{D874AB12-0752-43C1-99B4-1B2F99FEB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2" y="1263"/>
                    <a:ext cx="410" cy="426"/>
                  </a:xfrm>
                  <a:custGeom>
                    <a:avLst/>
                    <a:gdLst>
                      <a:gd name="T0" fmla="*/ 950 w 164"/>
                      <a:gd name="T1" fmla="*/ 759 h 160"/>
                      <a:gd name="T2" fmla="*/ 533 w 164"/>
                      <a:gd name="T3" fmla="*/ 29 h 160"/>
                      <a:gd name="T4" fmla="*/ 33 w 164"/>
                      <a:gd name="T5" fmla="*/ 469 h 160"/>
                      <a:gd name="T6" fmla="*/ 395 w 164"/>
                      <a:gd name="T7" fmla="*/ 1070 h 160"/>
                      <a:gd name="T8" fmla="*/ 950 w 164"/>
                      <a:gd name="T9" fmla="*/ 759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0">
                        <a:moveTo>
                          <a:pt x="152" y="107"/>
                        </a:moveTo>
                        <a:cubicBezTo>
                          <a:pt x="164" y="74"/>
                          <a:pt x="145" y="8"/>
                          <a:pt x="85" y="4"/>
                        </a:cubicBezTo>
                        <a:cubicBezTo>
                          <a:pt x="26" y="0"/>
                          <a:pt x="10" y="37"/>
                          <a:pt x="5" y="66"/>
                        </a:cubicBezTo>
                        <a:cubicBezTo>
                          <a:pt x="0" y="94"/>
                          <a:pt x="13" y="142"/>
                          <a:pt x="63" y="151"/>
                        </a:cubicBezTo>
                        <a:cubicBezTo>
                          <a:pt x="112" y="160"/>
                          <a:pt x="140" y="140"/>
                          <a:pt x="152" y="107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8" name="Freeform 88">
                    <a:extLst>
                      <a:ext uri="{FF2B5EF4-FFF2-40B4-BE49-F238E27FC236}">
                        <a16:creationId xmlns:a16="http://schemas.microsoft.com/office/drawing/2014/main" id="{9459C678-227F-4552-BA9E-49EE32EFE8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7" y="1316"/>
                    <a:ext cx="70" cy="72"/>
                  </a:xfrm>
                  <a:custGeom>
                    <a:avLst/>
                    <a:gdLst>
                      <a:gd name="T0" fmla="*/ 8 w 28"/>
                      <a:gd name="T1" fmla="*/ 99 h 27"/>
                      <a:gd name="T2" fmla="*/ 83 w 28"/>
                      <a:gd name="T3" fmla="*/ 0 h 27"/>
                      <a:gd name="T4" fmla="*/ 170 w 28"/>
                      <a:gd name="T5" fmla="*/ 85 h 27"/>
                      <a:gd name="T6" fmla="*/ 95 w 28"/>
                      <a:gd name="T7" fmla="*/ 184 h 27"/>
                      <a:gd name="T8" fmla="*/ 8 w 28"/>
                      <a:gd name="T9" fmla="*/ 99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" h="27">
                        <a:moveTo>
                          <a:pt x="1" y="14"/>
                        </a:moveTo>
                        <a:cubicBezTo>
                          <a:pt x="0" y="7"/>
                          <a:pt x="6" y="1"/>
                          <a:pt x="13" y="0"/>
                        </a:cubicBezTo>
                        <a:cubicBezTo>
                          <a:pt x="20" y="0"/>
                          <a:pt x="27" y="5"/>
                          <a:pt x="27" y="12"/>
                        </a:cubicBezTo>
                        <a:cubicBezTo>
                          <a:pt x="28" y="20"/>
                          <a:pt x="22" y="26"/>
                          <a:pt x="15" y="26"/>
                        </a:cubicBezTo>
                        <a:cubicBezTo>
                          <a:pt x="8" y="27"/>
                          <a:pt x="2" y="22"/>
                          <a:pt x="1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9" name="Freeform 89">
                    <a:extLst>
                      <a:ext uri="{FF2B5EF4-FFF2-40B4-BE49-F238E27FC236}">
                        <a16:creationId xmlns:a16="http://schemas.microsoft.com/office/drawing/2014/main" id="{A2B695A0-BC89-4E84-80D2-AD3571ABBF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7" y="1276"/>
                    <a:ext cx="43" cy="45"/>
                  </a:xfrm>
                  <a:custGeom>
                    <a:avLst/>
                    <a:gdLst>
                      <a:gd name="T0" fmla="*/ 8 w 17"/>
                      <a:gd name="T1" fmla="*/ 69 h 17"/>
                      <a:gd name="T2" fmla="*/ 51 w 17"/>
                      <a:gd name="T3" fmla="*/ 8 h 17"/>
                      <a:gd name="T4" fmla="*/ 109 w 17"/>
                      <a:gd name="T5" fmla="*/ 56 h 17"/>
                      <a:gd name="T6" fmla="*/ 58 w 17"/>
                      <a:gd name="T7" fmla="*/ 119 h 17"/>
                      <a:gd name="T8" fmla="*/ 8 w 17"/>
                      <a:gd name="T9" fmla="*/ 6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1" y="10"/>
                        </a:moveTo>
                        <a:cubicBezTo>
                          <a:pt x="0" y="5"/>
                          <a:pt x="4" y="1"/>
                          <a:pt x="8" y="1"/>
                        </a:cubicBezTo>
                        <a:cubicBezTo>
                          <a:pt x="13" y="0"/>
                          <a:pt x="16" y="4"/>
                          <a:pt x="17" y="8"/>
                        </a:cubicBezTo>
                        <a:cubicBezTo>
                          <a:pt x="17" y="13"/>
                          <a:pt x="14" y="17"/>
                          <a:pt x="9" y="17"/>
                        </a:cubicBezTo>
                        <a:cubicBezTo>
                          <a:pt x="5" y="17"/>
                          <a:pt x="1" y="14"/>
                          <a:pt x="1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0" name="Freeform 90">
                    <a:extLst>
                      <a:ext uri="{FF2B5EF4-FFF2-40B4-BE49-F238E27FC236}">
                        <a16:creationId xmlns:a16="http://schemas.microsoft.com/office/drawing/2014/main" id="{25A13943-4A59-41E1-874A-4D4982E04F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2" y="1399"/>
                    <a:ext cx="33" cy="37"/>
                  </a:xfrm>
                  <a:custGeom>
                    <a:avLst/>
                    <a:gdLst>
                      <a:gd name="T0" fmla="*/ 0 w 13"/>
                      <a:gd name="T1" fmla="*/ 56 h 14"/>
                      <a:gd name="T2" fmla="*/ 38 w 13"/>
                      <a:gd name="T3" fmla="*/ 8 h 14"/>
                      <a:gd name="T4" fmla="*/ 84 w 13"/>
                      <a:gd name="T5" fmla="*/ 50 h 14"/>
                      <a:gd name="T6" fmla="*/ 46 w 13"/>
                      <a:gd name="T7" fmla="*/ 98 h 14"/>
                      <a:gd name="T8" fmla="*/ 0 w 13"/>
                      <a:gd name="T9" fmla="*/ 56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" h="14">
                        <a:moveTo>
                          <a:pt x="0" y="8"/>
                        </a:moveTo>
                        <a:cubicBezTo>
                          <a:pt x="0" y="4"/>
                          <a:pt x="2" y="1"/>
                          <a:pt x="6" y="1"/>
                        </a:cubicBezTo>
                        <a:cubicBezTo>
                          <a:pt x="10" y="0"/>
                          <a:pt x="13" y="3"/>
                          <a:pt x="13" y="7"/>
                        </a:cubicBezTo>
                        <a:cubicBezTo>
                          <a:pt x="13" y="10"/>
                          <a:pt x="11" y="13"/>
                          <a:pt x="7" y="14"/>
                        </a:cubicBezTo>
                        <a:cubicBezTo>
                          <a:pt x="3" y="14"/>
                          <a:pt x="0" y="1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1" name="Group 74">
                  <a:extLst>
                    <a:ext uri="{FF2B5EF4-FFF2-40B4-BE49-F238E27FC236}">
                      <a16:creationId xmlns:a16="http://schemas.microsoft.com/office/drawing/2014/main" id="{8B0C9414-3F98-4A33-A386-A2F3D8EE43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5061" y="4896366"/>
                  <a:ext cx="1444625" cy="1455738"/>
                  <a:chOff x="4485" y="999"/>
                  <a:chExt cx="910" cy="917"/>
                </a:xfrm>
              </p:grpSpPr>
              <p:sp>
                <p:nvSpPr>
                  <p:cNvPr id="1589" name="Freeform 75">
                    <a:extLst>
                      <a:ext uri="{FF2B5EF4-FFF2-40B4-BE49-F238E27FC236}">
                        <a16:creationId xmlns:a16="http://schemas.microsoft.com/office/drawing/2014/main" id="{055365B9-6656-48B6-A19F-DE3E6F38EF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5" y="999"/>
                    <a:ext cx="910" cy="917"/>
                  </a:xfrm>
                  <a:custGeom>
                    <a:avLst/>
                    <a:gdLst>
                      <a:gd name="T0" fmla="*/ 2225 w 364"/>
                      <a:gd name="T1" fmla="*/ 1322 h 344"/>
                      <a:gd name="T2" fmla="*/ 1213 w 364"/>
                      <a:gd name="T3" fmla="*/ 43 h 344"/>
                      <a:gd name="T4" fmla="*/ 100 w 364"/>
                      <a:gd name="T5" fmla="*/ 1053 h 344"/>
                      <a:gd name="T6" fmla="*/ 1000 w 364"/>
                      <a:gd name="T7" fmla="*/ 2415 h 344"/>
                      <a:gd name="T8" fmla="*/ 2225 w 364"/>
                      <a:gd name="T9" fmla="*/ 1322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4" h="344">
                        <a:moveTo>
                          <a:pt x="356" y="186"/>
                        </a:moveTo>
                        <a:cubicBezTo>
                          <a:pt x="364" y="80"/>
                          <a:pt x="290" y="12"/>
                          <a:pt x="194" y="6"/>
                        </a:cubicBezTo>
                        <a:cubicBezTo>
                          <a:pt x="98" y="0"/>
                          <a:pt x="32" y="62"/>
                          <a:pt x="16" y="148"/>
                        </a:cubicBezTo>
                        <a:cubicBezTo>
                          <a:pt x="0" y="234"/>
                          <a:pt x="68" y="336"/>
                          <a:pt x="160" y="340"/>
                        </a:cubicBezTo>
                        <a:cubicBezTo>
                          <a:pt x="252" y="344"/>
                          <a:pt x="348" y="292"/>
                          <a:pt x="356" y="186"/>
                        </a:cubicBezTo>
                        <a:close/>
                      </a:path>
                    </a:pathLst>
                  </a:custGeom>
                  <a:solidFill>
                    <a:srgbClr val="FDD3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0" name="Freeform 76">
                    <a:extLst>
                      <a:ext uri="{FF2B5EF4-FFF2-40B4-BE49-F238E27FC236}">
                        <a16:creationId xmlns:a16="http://schemas.microsoft.com/office/drawing/2014/main" id="{6F39B948-509C-4D87-AE7A-59F87735DE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27" y="1036"/>
                    <a:ext cx="683" cy="800"/>
                  </a:xfrm>
                  <a:custGeom>
                    <a:avLst/>
                    <a:gdLst>
                      <a:gd name="T0" fmla="*/ 233 w 273"/>
                      <a:gd name="T1" fmla="*/ 1557 h 300"/>
                      <a:gd name="T2" fmla="*/ 263 w 273"/>
                      <a:gd name="T3" fmla="*/ 1101 h 300"/>
                      <a:gd name="T4" fmla="*/ 808 w 273"/>
                      <a:gd name="T5" fmla="*/ 277 h 300"/>
                      <a:gd name="T6" fmla="*/ 1283 w 273"/>
                      <a:gd name="T7" fmla="*/ 179 h 300"/>
                      <a:gd name="T8" fmla="*/ 1709 w 273"/>
                      <a:gd name="T9" fmla="*/ 291 h 300"/>
                      <a:gd name="T10" fmla="*/ 1088 w 273"/>
                      <a:gd name="T11" fmla="*/ 43 h 300"/>
                      <a:gd name="T12" fmla="*/ 70 w 273"/>
                      <a:gd name="T13" fmla="*/ 960 h 300"/>
                      <a:gd name="T14" fmla="*/ 608 w 273"/>
                      <a:gd name="T15" fmla="*/ 2133 h 300"/>
                      <a:gd name="T16" fmla="*/ 233 w 273"/>
                      <a:gd name="T17" fmla="*/ 1557 h 3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73" h="300">
                        <a:moveTo>
                          <a:pt x="37" y="219"/>
                        </a:moveTo>
                        <a:cubicBezTo>
                          <a:pt x="32" y="199"/>
                          <a:pt x="38" y="175"/>
                          <a:pt x="42" y="155"/>
                        </a:cubicBezTo>
                        <a:cubicBezTo>
                          <a:pt x="52" y="100"/>
                          <a:pt x="80" y="59"/>
                          <a:pt x="129" y="39"/>
                        </a:cubicBezTo>
                        <a:cubicBezTo>
                          <a:pt x="150" y="31"/>
                          <a:pt x="179" y="24"/>
                          <a:pt x="205" y="25"/>
                        </a:cubicBezTo>
                        <a:cubicBezTo>
                          <a:pt x="229" y="27"/>
                          <a:pt x="253" y="31"/>
                          <a:pt x="273" y="41"/>
                        </a:cubicBezTo>
                        <a:cubicBezTo>
                          <a:pt x="247" y="19"/>
                          <a:pt x="212" y="8"/>
                          <a:pt x="174" y="6"/>
                        </a:cubicBezTo>
                        <a:cubicBezTo>
                          <a:pt x="86" y="0"/>
                          <a:pt x="26" y="57"/>
                          <a:pt x="11" y="135"/>
                        </a:cubicBezTo>
                        <a:cubicBezTo>
                          <a:pt x="0" y="199"/>
                          <a:pt x="38" y="272"/>
                          <a:pt x="97" y="300"/>
                        </a:cubicBezTo>
                        <a:cubicBezTo>
                          <a:pt x="72" y="278"/>
                          <a:pt x="46" y="251"/>
                          <a:pt x="37" y="219"/>
                        </a:cubicBezTo>
                        <a:close/>
                      </a:path>
                    </a:pathLst>
                  </a:custGeom>
                  <a:solidFill>
                    <a:srgbClr val="FDF4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1" name="Freeform 77">
                    <a:extLst>
                      <a:ext uri="{FF2B5EF4-FFF2-40B4-BE49-F238E27FC236}">
                        <a16:creationId xmlns:a16="http://schemas.microsoft.com/office/drawing/2014/main" id="{13274C16-E307-4702-83F9-FDB94BAB6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92" y="1300"/>
                    <a:ext cx="410" cy="427"/>
                  </a:xfrm>
                  <a:custGeom>
                    <a:avLst/>
                    <a:gdLst>
                      <a:gd name="T0" fmla="*/ 950 w 164"/>
                      <a:gd name="T1" fmla="*/ 763 h 160"/>
                      <a:gd name="T2" fmla="*/ 533 w 164"/>
                      <a:gd name="T3" fmla="*/ 29 h 160"/>
                      <a:gd name="T4" fmla="*/ 33 w 164"/>
                      <a:gd name="T5" fmla="*/ 470 h 160"/>
                      <a:gd name="T6" fmla="*/ 395 w 164"/>
                      <a:gd name="T7" fmla="*/ 1076 h 160"/>
                      <a:gd name="T8" fmla="*/ 950 w 164"/>
                      <a:gd name="T9" fmla="*/ 763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0">
                        <a:moveTo>
                          <a:pt x="152" y="107"/>
                        </a:moveTo>
                        <a:cubicBezTo>
                          <a:pt x="164" y="74"/>
                          <a:pt x="145" y="8"/>
                          <a:pt x="85" y="4"/>
                        </a:cubicBezTo>
                        <a:cubicBezTo>
                          <a:pt x="26" y="0"/>
                          <a:pt x="10" y="37"/>
                          <a:pt x="5" y="66"/>
                        </a:cubicBezTo>
                        <a:cubicBezTo>
                          <a:pt x="0" y="94"/>
                          <a:pt x="13" y="142"/>
                          <a:pt x="63" y="151"/>
                        </a:cubicBezTo>
                        <a:cubicBezTo>
                          <a:pt x="112" y="160"/>
                          <a:pt x="140" y="140"/>
                          <a:pt x="152" y="107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2" name="Freeform 78">
                    <a:extLst>
                      <a:ext uri="{FF2B5EF4-FFF2-40B4-BE49-F238E27FC236}">
                        <a16:creationId xmlns:a16="http://schemas.microsoft.com/office/drawing/2014/main" id="{60A37496-6C3B-40DF-ADC9-4291B7F432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20" y="1439"/>
                    <a:ext cx="257" cy="250"/>
                  </a:xfrm>
                  <a:custGeom>
                    <a:avLst/>
                    <a:gdLst>
                      <a:gd name="T0" fmla="*/ 0 w 103"/>
                      <a:gd name="T1" fmla="*/ 622 h 94"/>
                      <a:gd name="T2" fmla="*/ 454 w 103"/>
                      <a:gd name="T3" fmla="*/ 559 h 94"/>
                      <a:gd name="T4" fmla="*/ 541 w 103"/>
                      <a:gd name="T5" fmla="*/ 0 h 9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3" h="94">
                        <a:moveTo>
                          <a:pt x="0" y="88"/>
                        </a:moveTo>
                        <a:cubicBezTo>
                          <a:pt x="18" y="93"/>
                          <a:pt x="59" y="94"/>
                          <a:pt x="73" y="79"/>
                        </a:cubicBezTo>
                        <a:cubicBezTo>
                          <a:pt x="94" y="58"/>
                          <a:pt x="103" y="23"/>
                          <a:pt x="87" y="0"/>
                        </a:cubicBezTo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3" name="Freeform 79">
                    <a:extLst>
                      <a:ext uri="{FF2B5EF4-FFF2-40B4-BE49-F238E27FC236}">
                        <a16:creationId xmlns:a16="http://schemas.microsoft.com/office/drawing/2014/main" id="{6A3864F4-4AF6-487C-9C7C-CDAE7F5D2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2" y="1263"/>
                    <a:ext cx="410" cy="426"/>
                  </a:xfrm>
                  <a:custGeom>
                    <a:avLst/>
                    <a:gdLst>
                      <a:gd name="T0" fmla="*/ 950 w 164"/>
                      <a:gd name="T1" fmla="*/ 759 h 160"/>
                      <a:gd name="T2" fmla="*/ 533 w 164"/>
                      <a:gd name="T3" fmla="*/ 29 h 160"/>
                      <a:gd name="T4" fmla="*/ 33 w 164"/>
                      <a:gd name="T5" fmla="*/ 469 h 160"/>
                      <a:gd name="T6" fmla="*/ 395 w 164"/>
                      <a:gd name="T7" fmla="*/ 1070 h 160"/>
                      <a:gd name="T8" fmla="*/ 950 w 164"/>
                      <a:gd name="T9" fmla="*/ 759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0">
                        <a:moveTo>
                          <a:pt x="152" y="107"/>
                        </a:moveTo>
                        <a:cubicBezTo>
                          <a:pt x="164" y="74"/>
                          <a:pt x="145" y="8"/>
                          <a:pt x="85" y="4"/>
                        </a:cubicBezTo>
                        <a:cubicBezTo>
                          <a:pt x="26" y="0"/>
                          <a:pt x="10" y="37"/>
                          <a:pt x="5" y="66"/>
                        </a:cubicBezTo>
                        <a:cubicBezTo>
                          <a:pt x="0" y="94"/>
                          <a:pt x="13" y="142"/>
                          <a:pt x="63" y="151"/>
                        </a:cubicBezTo>
                        <a:cubicBezTo>
                          <a:pt x="112" y="160"/>
                          <a:pt x="140" y="140"/>
                          <a:pt x="152" y="107"/>
                        </a:cubicBezTo>
                        <a:close/>
                      </a:path>
                    </a:pathLst>
                  </a:custGeom>
                  <a:solidFill>
                    <a:srgbClr val="00AB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4" name="Freeform 80">
                    <a:extLst>
                      <a:ext uri="{FF2B5EF4-FFF2-40B4-BE49-F238E27FC236}">
                        <a16:creationId xmlns:a16="http://schemas.microsoft.com/office/drawing/2014/main" id="{A599B0F5-627D-4C1B-93F3-C5FB24AC8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2" y="1281"/>
                    <a:ext cx="255" cy="315"/>
                  </a:xfrm>
                  <a:custGeom>
                    <a:avLst/>
                    <a:gdLst>
                      <a:gd name="T0" fmla="*/ 108 w 102"/>
                      <a:gd name="T1" fmla="*/ 798 h 118"/>
                      <a:gd name="T2" fmla="*/ 145 w 102"/>
                      <a:gd name="T3" fmla="*/ 513 h 118"/>
                      <a:gd name="T4" fmla="*/ 283 w 102"/>
                      <a:gd name="T5" fmla="*/ 286 h 118"/>
                      <a:gd name="T6" fmla="*/ 545 w 102"/>
                      <a:gd name="T7" fmla="*/ 43 h 118"/>
                      <a:gd name="T8" fmla="*/ 588 w 102"/>
                      <a:gd name="T9" fmla="*/ 56 h 118"/>
                      <a:gd name="T10" fmla="*/ 475 w 102"/>
                      <a:gd name="T11" fmla="*/ 29 h 118"/>
                      <a:gd name="T12" fmla="*/ 20 w 102"/>
                      <a:gd name="T13" fmla="*/ 422 h 118"/>
                      <a:gd name="T14" fmla="*/ 88 w 102"/>
                      <a:gd name="T15" fmla="*/ 790 h 118"/>
                      <a:gd name="T16" fmla="*/ 108 w 102"/>
                      <a:gd name="T17" fmla="*/ 798 h 1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2" h="118">
                        <a:moveTo>
                          <a:pt x="17" y="112"/>
                        </a:moveTo>
                        <a:cubicBezTo>
                          <a:pt x="9" y="97"/>
                          <a:pt x="21" y="84"/>
                          <a:pt x="23" y="72"/>
                        </a:cubicBezTo>
                        <a:cubicBezTo>
                          <a:pt x="26" y="60"/>
                          <a:pt x="36" y="52"/>
                          <a:pt x="45" y="40"/>
                        </a:cubicBezTo>
                        <a:cubicBezTo>
                          <a:pt x="54" y="26"/>
                          <a:pt x="59" y="4"/>
                          <a:pt x="87" y="6"/>
                        </a:cubicBezTo>
                        <a:cubicBezTo>
                          <a:pt x="94" y="6"/>
                          <a:pt x="102" y="11"/>
                          <a:pt x="94" y="8"/>
                        </a:cubicBezTo>
                        <a:cubicBezTo>
                          <a:pt x="88" y="6"/>
                          <a:pt x="82" y="4"/>
                          <a:pt x="76" y="4"/>
                        </a:cubicBezTo>
                        <a:cubicBezTo>
                          <a:pt x="21" y="0"/>
                          <a:pt x="8" y="34"/>
                          <a:pt x="3" y="59"/>
                        </a:cubicBezTo>
                        <a:cubicBezTo>
                          <a:pt x="0" y="74"/>
                          <a:pt x="3" y="95"/>
                          <a:pt x="14" y="111"/>
                        </a:cubicBezTo>
                        <a:cubicBezTo>
                          <a:pt x="16" y="114"/>
                          <a:pt x="20" y="118"/>
                          <a:pt x="17" y="112"/>
                        </a:cubicBezTo>
                        <a:close/>
                      </a:path>
                    </a:pathLst>
                  </a:custGeom>
                  <a:solidFill>
                    <a:srgbClr val="DEEE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5" name="Freeform 81">
                    <a:extLst>
                      <a:ext uri="{FF2B5EF4-FFF2-40B4-BE49-F238E27FC236}">
                        <a16:creationId xmlns:a16="http://schemas.microsoft.com/office/drawing/2014/main" id="{BF6A700F-5C91-40BB-8238-C6B57FCB3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7" y="1161"/>
                    <a:ext cx="570" cy="718"/>
                  </a:xfrm>
                  <a:custGeom>
                    <a:avLst/>
                    <a:gdLst>
                      <a:gd name="T0" fmla="*/ 1113 w 228"/>
                      <a:gd name="T1" fmla="*/ 0 h 269"/>
                      <a:gd name="T2" fmla="*/ 1250 w 228"/>
                      <a:gd name="T3" fmla="*/ 827 h 269"/>
                      <a:gd name="T4" fmla="*/ 938 w 228"/>
                      <a:gd name="T5" fmla="*/ 1345 h 269"/>
                      <a:gd name="T6" fmla="*/ 138 w 228"/>
                      <a:gd name="T7" fmla="*/ 1823 h 269"/>
                      <a:gd name="T8" fmla="*/ 0 w 228"/>
                      <a:gd name="T9" fmla="*/ 1818 h 269"/>
                      <a:gd name="T10" fmla="*/ 275 w 228"/>
                      <a:gd name="T11" fmla="*/ 1895 h 269"/>
                      <a:gd name="T12" fmla="*/ 1400 w 228"/>
                      <a:gd name="T13" fmla="*/ 883 h 269"/>
                      <a:gd name="T14" fmla="*/ 1113 w 228"/>
                      <a:gd name="T15" fmla="*/ 0 h 26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28" h="269">
                        <a:moveTo>
                          <a:pt x="178" y="0"/>
                        </a:moveTo>
                        <a:cubicBezTo>
                          <a:pt x="192" y="19"/>
                          <a:pt x="206" y="42"/>
                          <a:pt x="200" y="116"/>
                        </a:cubicBezTo>
                        <a:cubicBezTo>
                          <a:pt x="197" y="152"/>
                          <a:pt x="171" y="167"/>
                          <a:pt x="150" y="189"/>
                        </a:cubicBezTo>
                        <a:cubicBezTo>
                          <a:pt x="116" y="226"/>
                          <a:pt x="74" y="259"/>
                          <a:pt x="22" y="256"/>
                        </a:cubicBezTo>
                        <a:cubicBezTo>
                          <a:pt x="15" y="256"/>
                          <a:pt x="6" y="257"/>
                          <a:pt x="0" y="255"/>
                        </a:cubicBezTo>
                        <a:cubicBezTo>
                          <a:pt x="13" y="261"/>
                          <a:pt x="29" y="265"/>
                          <a:pt x="44" y="266"/>
                        </a:cubicBezTo>
                        <a:cubicBezTo>
                          <a:pt x="127" y="269"/>
                          <a:pt x="217" y="220"/>
                          <a:pt x="224" y="124"/>
                        </a:cubicBezTo>
                        <a:cubicBezTo>
                          <a:pt x="228" y="71"/>
                          <a:pt x="210" y="29"/>
                          <a:pt x="178" y="0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6" name="Freeform 82">
                    <a:extLst>
                      <a:ext uri="{FF2B5EF4-FFF2-40B4-BE49-F238E27FC236}">
                        <a16:creationId xmlns:a16="http://schemas.microsoft.com/office/drawing/2014/main" id="{8A99B155-359F-44EC-83FE-82E2599C0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5" y="1036"/>
                    <a:ext cx="407" cy="360"/>
                  </a:xfrm>
                  <a:custGeom>
                    <a:avLst/>
                    <a:gdLst>
                      <a:gd name="T0" fmla="*/ 0 w 163"/>
                      <a:gd name="T1" fmla="*/ 960 h 135"/>
                      <a:gd name="T2" fmla="*/ 1016 w 163"/>
                      <a:gd name="T3" fmla="*/ 43 h 135"/>
                      <a:gd name="T4" fmla="*/ 0 w 163"/>
                      <a:gd name="T5" fmla="*/ 960 h 13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63" h="135">
                        <a:moveTo>
                          <a:pt x="0" y="135"/>
                        </a:moveTo>
                        <a:cubicBezTo>
                          <a:pt x="15" y="57"/>
                          <a:pt x="75" y="0"/>
                          <a:pt x="163" y="6"/>
                        </a:cubicBezTo>
                        <a:cubicBezTo>
                          <a:pt x="115" y="12"/>
                          <a:pt x="34" y="41"/>
                          <a:pt x="0" y="1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" name="Freeform 83">
                    <a:extLst>
                      <a:ext uri="{FF2B5EF4-FFF2-40B4-BE49-F238E27FC236}">
                        <a16:creationId xmlns:a16="http://schemas.microsoft.com/office/drawing/2014/main" id="{C8ADF5EA-74E6-4CEB-9BA4-230861A897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97" y="1492"/>
                    <a:ext cx="450" cy="387"/>
                  </a:xfrm>
                  <a:custGeom>
                    <a:avLst/>
                    <a:gdLst>
                      <a:gd name="T0" fmla="*/ 0 w 180"/>
                      <a:gd name="T1" fmla="*/ 1012 h 145"/>
                      <a:gd name="T2" fmla="*/ 1125 w 180"/>
                      <a:gd name="T3" fmla="*/ 0 h 145"/>
                      <a:gd name="T4" fmla="*/ 0 w 180"/>
                      <a:gd name="T5" fmla="*/ 1012 h 14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0" h="145">
                        <a:moveTo>
                          <a:pt x="0" y="142"/>
                        </a:moveTo>
                        <a:cubicBezTo>
                          <a:pt x="83" y="145"/>
                          <a:pt x="173" y="96"/>
                          <a:pt x="180" y="0"/>
                        </a:cubicBezTo>
                        <a:cubicBezTo>
                          <a:pt x="169" y="40"/>
                          <a:pt x="100" y="142"/>
                          <a:pt x="0" y="142"/>
                        </a:cubicBezTo>
                        <a:close/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8" name="Freeform 84">
                    <a:extLst>
                      <a:ext uri="{FF2B5EF4-FFF2-40B4-BE49-F238E27FC236}">
                        <a16:creationId xmlns:a16="http://schemas.microsoft.com/office/drawing/2014/main" id="{445EE778-12F3-4A8C-B124-E2F7055606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35" y="1316"/>
                    <a:ext cx="300" cy="349"/>
                  </a:xfrm>
                  <a:custGeom>
                    <a:avLst/>
                    <a:gdLst>
                      <a:gd name="T0" fmla="*/ 513 w 120"/>
                      <a:gd name="T1" fmla="*/ 13 h 131"/>
                      <a:gd name="T2" fmla="*/ 520 w 120"/>
                      <a:gd name="T3" fmla="*/ 43 h 131"/>
                      <a:gd name="T4" fmla="*/ 563 w 120"/>
                      <a:gd name="T5" fmla="*/ 496 h 131"/>
                      <a:gd name="T6" fmla="*/ 388 w 120"/>
                      <a:gd name="T7" fmla="*/ 639 h 131"/>
                      <a:gd name="T8" fmla="*/ 70 w 120"/>
                      <a:gd name="T9" fmla="*/ 773 h 131"/>
                      <a:gd name="T10" fmla="*/ 0 w 120"/>
                      <a:gd name="T11" fmla="*/ 751 h 131"/>
                      <a:gd name="T12" fmla="*/ 208 w 120"/>
                      <a:gd name="T13" fmla="*/ 874 h 131"/>
                      <a:gd name="T14" fmla="*/ 700 w 120"/>
                      <a:gd name="T15" fmla="*/ 597 h 131"/>
                      <a:gd name="T16" fmla="*/ 513 w 120"/>
                      <a:gd name="T17" fmla="*/ 13 h 1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20" h="131">
                        <a:moveTo>
                          <a:pt x="82" y="2"/>
                        </a:moveTo>
                        <a:cubicBezTo>
                          <a:pt x="79" y="0"/>
                          <a:pt x="81" y="3"/>
                          <a:pt x="83" y="6"/>
                        </a:cubicBezTo>
                        <a:cubicBezTo>
                          <a:pt x="98" y="26"/>
                          <a:pt x="96" y="52"/>
                          <a:pt x="90" y="70"/>
                        </a:cubicBezTo>
                        <a:cubicBezTo>
                          <a:pt x="85" y="82"/>
                          <a:pt x="72" y="83"/>
                          <a:pt x="62" y="90"/>
                        </a:cubicBezTo>
                        <a:cubicBezTo>
                          <a:pt x="49" y="100"/>
                          <a:pt x="37" y="113"/>
                          <a:pt x="11" y="109"/>
                        </a:cubicBezTo>
                        <a:cubicBezTo>
                          <a:pt x="7" y="108"/>
                          <a:pt x="3" y="107"/>
                          <a:pt x="0" y="106"/>
                        </a:cubicBezTo>
                        <a:cubicBezTo>
                          <a:pt x="8" y="114"/>
                          <a:pt x="18" y="120"/>
                          <a:pt x="33" y="123"/>
                        </a:cubicBezTo>
                        <a:cubicBezTo>
                          <a:pt x="77" y="131"/>
                          <a:pt x="101" y="113"/>
                          <a:pt x="112" y="84"/>
                        </a:cubicBezTo>
                        <a:cubicBezTo>
                          <a:pt x="120" y="61"/>
                          <a:pt x="112" y="20"/>
                          <a:pt x="82" y="2"/>
                        </a:cubicBezTo>
                        <a:close/>
                      </a:path>
                    </a:pathLst>
                  </a:custGeom>
                  <a:solidFill>
                    <a:srgbClr val="0094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9" name="Freeform 85">
                    <a:extLst>
                      <a:ext uri="{FF2B5EF4-FFF2-40B4-BE49-F238E27FC236}">
                        <a16:creationId xmlns:a16="http://schemas.microsoft.com/office/drawing/2014/main" id="{94DFEE64-1FD8-414A-BF8A-01B9E109B5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17" y="1540"/>
                    <a:ext cx="198" cy="125"/>
                  </a:xfrm>
                  <a:custGeom>
                    <a:avLst/>
                    <a:gdLst>
                      <a:gd name="T0" fmla="*/ 496 w 79"/>
                      <a:gd name="T1" fmla="*/ 0 h 47"/>
                      <a:gd name="T2" fmla="*/ 0 w 79"/>
                      <a:gd name="T3" fmla="*/ 277 h 47"/>
                      <a:gd name="T4" fmla="*/ 496 w 79"/>
                      <a:gd name="T5" fmla="*/ 0 h 4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9" h="47">
                        <a:moveTo>
                          <a:pt x="79" y="0"/>
                        </a:moveTo>
                        <a:cubicBezTo>
                          <a:pt x="68" y="29"/>
                          <a:pt x="44" y="47"/>
                          <a:pt x="0" y="39"/>
                        </a:cubicBezTo>
                        <a:cubicBezTo>
                          <a:pt x="26" y="36"/>
                          <a:pt x="60" y="26"/>
                          <a:pt x="79" y="0"/>
                        </a:cubicBezTo>
                        <a:close/>
                      </a:path>
                    </a:pathLst>
                  </a:custGeom>
                  <a:solidFill>
                    <a:srgbClr val="006C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0" name="Freeform 86">
                    <a:extLst>
                      <a:ext uri="{FF2B5EF4-FFF2-40B4-BE49-F238E27FC236}">
                        <a16:creationId xmlns:a16="http://schemas.microsoft.com/office/drawing/2014/main" id="{504B5065-AE18-4ABE-9089-407C55EBB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5" y="999"/>
                    <a:ext cx="910" cy="917"/>
                  </a:xfrm>
                  <a:custGeom>
                    <a:avLst/>
                    <a:gdLst>
                      <a:gd name="T0" fmla="*/ 2225 w 364"/>
                      <a:gd name="T1" fmla="*/ 1322 h 344"/>
                      <a:gd name="T2" fmla="*/ 1213 w 364"/>
                      <a:gd name="T3" fmla="*/ 43 h 344"/>
                      <a:gd name="T4" fmla="*/ 100 w 364"/>
                      <a:gd name="T5" fmla="*/ 1053 h 344"/>
                      <a:gd name="T6" fmla="*/ 1000 w 364"/>
                      <a:gd name="T7" fmla="*/ 2415 h 344"/>
                      <a:gd name="T8" fmla="*/ 2225 w 364"/>
                      <a:gd name="T9" fmla="*/ 1322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4" h="344">
                        <a:moveTo>
                          <a:pt x="356" y="186"/>
                        </a:moveTo>
                        <a:cubicBezTo>
                          <a:pt x="364" y="80"/>
                          <a:pt x="290" y="12"/>
                          <a:pt x="194" y="6"/>
                        </a:cubicBezTo>
                        <a:cubicBezTo>
                          <a:pt x="98" y="0"/>
                          <a:pt x="32" y="62"/>
                          <a:pt x="16" y="148"/>
                        </a:cubicBezTo>
                        <a:cubicBezTo>
                          <a:pt x="0" y="234"/>
                          <a:pt x="68" y="336"/>
                          <a:pt x="160" y="340"/>
                        </a:cubicBezTo>
                        <a:cubicBezTo>
                          <a:pt x="252" y="344"/>
                          <a:pt x="348" y="292"/>
                          <a:pt x="356" y="186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1" name="Freeform 87">
                    <a:extLst>
                      <a:ext uri="{FF2B5EF4-FFF2-40B4-BE49-F238E27FC236}">
                        <a16:creationId xmlns:a16="http://schemas.microsoft.com/office/drawing/2014/main" id="{A112778D-C591-4A90-875C-3AD954841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52" y="1263"/>
                    <a:ext cx="410" cy="426"/>
                  </a:xfrm>
                  <a:custGeom>
                    <a:avLst/>
                    <a:gdLst>
                      <a:gd name="T0" fmla="*/ 950 w 164"/>
                      <a:gd name="T1" fmla="*/ 759 h 160"/>
                      <a:gd name="T2" fmla="*/ 533 w 164"/>
                      <a:gd name="T3" fmla="*/ 29 h 160"/>
                      <a:gd name="T4" fmla="*/ 33 w 164"/>
                      <a:gd name="T5" fmla="*/ 469 h 160"/>
                      <a:gd name="T6" fmla="*/ 395 w 164"/>
                      <a:gd name="T7" fmla="*/ 1070 h 160"/>
                      <a:gd name="T8" fmla="*/ 950 w 164"/>
                      <a:gd name="T9" fmla="*/ 759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0">
                        <a:moveTo>
                          <a:pt x="152" y="107"/>
                        </a:moveTo>
                        <a:cubicBezTo>
                          <a:pt x="164" y="74"/>
                          <a:pt x="145" y="8"/>
                          <a:pt x="85" y="4"/>
                        </a:cubicBezTo>
                        <a:cubicBezTo>
                          <a:pt x="26" y="0"/>
                          <a:pt x="10" y="37"/>
                          <a:pt x="5" y="66"/>
                        </a:cubicBezTo>
                        <a:cubicBezTo>
                          <a:pt x="0" y="94"/>
                          <a:pt x="13" y="142"/>
                          <a:pt x="63" y="151"/>
                        </a:cubicBezTo>
                        <a:cubicBezTo>
                          <a:pt x="112" y="160"/>
                          <a:pt x="140" y="140"/>
                          <a:pt x="152" y="107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2" name="Freeform 88">
                    <a:extLst>
                      <a:ext uri="{FF2B5EF4-FFF2-40B4-BE49-F238E27FC236}">
                        <a16:creationId xmlns:a16="http://schemas.microsoft.com/office/drawing/2014/main" id="{D6FF10C8-8D81-4F54-A420-CE3A9C667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7" y="1316"/>
                    <a:ext cx="70" cy="72"/>
                  </a:xfrm>
                  <a:custGeom>
                    <a:avLst/>
                    <a:gdLst>
                      <a:gd name="T0" fmla="*/ 8 w 28"/>
                      <a:gd name="T1" fmla="*/ 99 h 27"/>
                      <a:gd name="T2" fmla="*/ 83 w 28"/>
                      <a:gd name="T3" fmla="*/ 0 h 27"/>
                      <a:gd name="T4" fmla="*/ 170 w 28"/>
                      <a:gd name="T5" fmla="*/ 85 h 27"/>
                      <a:gd name="T6" fmla="*/ 95 w 28"/>
                      <a:gd name="T7" fmla="*/ 184 h 27"/>
                      <a:gd name="T8" fmla="*/ 8 w 28"/>
                      <a:gd name="T9" fmla="*/ 99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" h="27">
                        <a:moveTo>
                          <a:pt x="1" y="14"/>
                        </a:moveTo>
                        <a:cubicBezTo>
                          <a:pt x="0" y="7"/>
                          <a:pt x="6" y="1"/>
                          <a:pt x="13" y="0"/>
                        </a:cubicBezTo>
                        <a:cubicBezTo>
                          <a:pt x="20" y="0"/>
                          <a:pt x="27" y="5"/>
                          <a:pt x="27" y="12"/>
                        </a:cubicBezTo>
                        <a:cubicBezTo>
                          <a:pt x="28" y="20"/>
                          <a:pt x="22" y="26"/>
                          <a:pt x="15" y="26"/>
                        </a:cubicBezTo>
                        <a:cubicBezTo>
                          <a:pt x="8" y="27"/>
                          <a:pt x="2" y="22"/>
                          <a:pt x="1" y="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3" name="Freeform 89">
                    <a:extLst>
                      <a:ext uri="{FF2B5EF4-FFF2-40B4-BE49-F238E27FC236}">
                        <a16:creationId xmlns:a16="http://schemas.microsoft.com/office/drawing/2014/main" id="{7865D959-8904-4291-B27B-018A4E196D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27" y="1276"/>
                    <a:ext cx="43" cy="45"/>
                  </a:xfrm>
                  <a:custGeom>
                    <a:avLst/>
                    <a:gdLst>
                      <a:gd name="T0" fmla="*/ 8 w 17"/>
                      <a:gd name="T1" fmla="*/ 69 h 17"/>
                      <a:gd name="T2" fmla="*/ 51 w 17"/>
                      <a:gd name="T3" fmla="*/ 8 h 17"/>
                      <a:gd name="T4" fmla="*/ 109 w 17"/>
                      <a:gd name="T5" fmla="*/ 56 h 17"/>
                      <a:gd name="T6" fmla="*/ 58 w 17"/>
                      <a:gd name="T7" fmla="*/ 119 h 17"/>
                      <a:gd name="T8" fmla="*/ 8 w 17"/>
                      <a:gd name="T9" fmla="*/ 69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1" y="10"/>
                        </a:moveTo>
                        <a:cubicBezTo>
                          <a:pt x="0" y="5"/>
                          <a:pt x="4" y="1"/>
                          <a:pt x="8" y="1"/>
                        </a:cubicBezTo>
                        <a:cubicBezTo>
                          <a:pt x="13" y="0"/>
                          <a:pt x="16" y="4"/>
                          <a:pt x="17" y="8"/>
                        </a:cubicBezTo>
                        <a:cubicBezTo>
                          <a:pt x="17" y="13"/>
                          <a:pt x="14" y="17"/>
                          <a:pt x="9" y="17"/>
                        </a:cubicBezTo>
                        <a:cubicBezTo>
                          <a:pt x="5" y="17"/>
                          <a:pt x="1" y="14"/>
                          <a:pt x="1" y="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4" name="Freeform 90">
                    <a:extLst>
                      <a:ext uri="{FF2B5EF4-FFF2-40B4-BE49-F238E27FC236}">
                        <a16:creationId xmlns:a16="http://schemas.microsoft.com/office/drawing/2014/main" id="{429FDE5C-CDC7-4DC6-9B5D-9082BFD5C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2" y="1399"/>
                    <a:ext cx="33" cy="37"/>
                  </a:xfrm>
                  <a:custGeom>
                    <a:avLst/>
                    <a:gdLst>
                      <a:gd name="T0" fmla="*/ 0 w 13"/>
                      <a:gd name="T1" fmla="*/ 56 h 14"/>
                      <a:gd name="T2" fmla="*/ 38 w 13"/>
                      <a:gd name="T3" fmla="*/ 8 h 14"/>
                      <a:gd name="T4" fmla="*/ 84 w 13"/>
                      <a:gd name="T5" fmla="*/ 50 h 14"/>
                      <a:gd name="T6" fmla="*/ 46 w 13"/>
                      <a:gd name="T7" fmla="*/ 98 h 14"/>
                      <a:gd name="T8" fmla="*/ 0 w 13"/>
                      <a:gd name="T9" fmla="*/ 56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" h="14">
                        <a:moveTo>
                          <a:pt x="0" y="8"/>
                        </a:moveTo>
                        <a:cubicBezTo>
                          <a:pt x="0" y="4"/>
                          <a:pt x="2" y="1"/>
                          <a:pt x="6" y="1"/>
                        </a:cubicBezTo>
                        <a:cubicBezTo>
                          <a:pt x="10" y="0"/>
                          <a:pt x="13" y="3"/>
                          <a:pt x="13" y="7"/>
                        </a:cubicBezTo>
                        <a:cubicBezTo>
                          <a:pt x="13" y="10"/>
                          <a:pt x="11" y="13"/>
                          <a:pt x="7" y="14"/>
                        </a:cubicBezTo>
                        <a:cubicBezTo>
                          <a:pt x="3" y="14"/>
                          <a:pt x="0" y="1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2" name="Group 57">
                  <a:extLst>
                    <a:ext uri="{FF2B5EF4-FFF2-40B4-BE49-F238E27FC236}">
                      <a16:creationId xmlns:a16="http://schemas.microsoft.com/office/drawing/2014/main" id="{4823304B-E354-457A-80F5-35A35C960B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243" y="3998340"/>
                  <a:ext cx="1444625" cy="1473200"/>
                  <a:chOff x="3444" y="977"/>
                  <a:chExt cx="910" cy="928"/>
                </a:xfrm>
              </p:grpSpPr>
              <p:sp>
                <p:nvSpPr>
                  <p:cNvPr id="1573" name="Freeform 58">
                    <a:extLst>
                      <a:ext uri="{FF2B5EF4-FFF2-40B4-BE49-F238E27FC236}">
                        <a16:creationId xmlns:a16="http://schemas.microsoft.com/office/drawing/2014/main" id="{B165EB63-F53E-4BAD-9F12-0F8B5DE5A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4" y="977"/>
                    <a:ext cx="910" cy="928"/>
                  </a:xfrm>
                  <a:custGeom>
                    <a:avLst/>
                    <a:gdLst>
                      <a:gd name="T0" fmla="*/ 1125 w 364"/>
                      <a:gd name="T1" fmla="*/ 0 h 348"/>
                      <a:gd name="T2" fmla="*/ 13 w 364"/>
                      <a:gd name="T3" fmla="*/ 1237 h 348"/>
                      <a:gd name="T4" fmla="*/ 1100 w 364"/>
                      <a:gd name="T5" fmla="*/ 2475 h 348"/>
                      <a:gd name="T6" fmla="*/ 2263 w 364"/>
                      <a:gd name="T7" fmla="*/ 1237 h 348"/>
                      <a:gd name="T8" fmla="*/ 1125 w 364"/>
                      <a:gd name="T9" fmla="*/ 0 h 3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4" h="348">
                        <a:moveTo>
                          <a:pt x="180" y="0"/>
                        </a:moveTo>
                        <a:cubicBezTo>
                          <a:pt x="86" y="0"/>
                          <a:pt x="0" y="64"/>
                          <a:pt x="2" y="174"/>
                        </a:cubicBezTo>
                        <a:cubicBezTo>
                          <a:pt x="4" y="284"/>
                          <a:pt x="76" y="348"/>
                          <a:pt x="176" y="348"/>
                        </a:cubicBezTo>
                        <a:cubicBezTo>
                          <a:pt x="277" y="348"/>
                          <a:pt x="364" y="292"/>
                          <a:pt x="362" y="174"/>
                        </a:cubicBezTo>
                        <a:cubicBezTo>
                          <a:pt x="360" y="56"/>
                          <a:pt x="274" y="0"/>
                          <a:pt x="180" y="0"/>
                        </a:cubicBezTo>
                        <a:close/>
                      </a:path>
                    </a:pathLst>
                  </a:custGeom>
                  <a:solidFill>
                    <a:srgbClr val="FDD3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4" name="Freeform 59">
                    <a:extLst>
                      <a:ext uri="{FF2B5EF4-FFF2-40B4-BE49-F238E27FC236}">
                        <a16:creationId xmlns:a16="http://schemas.microsoft.com/office/drawing/2014/main" id="{E12A5129-C585-4D8C-ABEF-2C7B1059E6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1009"/>
                    <a:ext cx="647" cy="848"/>
                  </a:xfrm>
                  <a:custGeom>
                    <a:avLst/>
                    <a:gdLst>
                      <a:gd name="T0" fmla="*/ 230 w 259"/>
                      <a:gd name="T1" fmla="*/ 1608 h 318"/>
                      <a:gd name="T2" fmla="*/ 200 w 259"/>
                      <a:gd name="T3" fmla="*/ 1216 h 318"/>
                      <a:gd name="T4" fmla="*/ 724 w 259"/>
                      <a:gd name="T5" fmla="*/ 192 h 318"/>
                      <a:gd name="T6" fmla="*/ 1279 w 259"/>
                      <a:gd name="T7" fmla="*/ 99 h 318"/>
                      <a:gd name="T8" fmla="*/ 1616 w 259"/>
                      <a:gd name="T9" fmla="*/ 157 h 318"/>
                      <a:gd name="T10" fmla="*/ 1042 w 259"/>
                      <a:gd name="T11" fmla="*/ 0 h 318"/>
                      <a:gd name="T12" fmla="*/ 12 w 259"/>
                      <a:gd name="T13" fmla="*/ 1152 h 318"/>
                      <a:gd name="T14" fmla="*/ 717 w 259"/>
                      <a:gd name="T15" fmla="*/ 2261 h 318"/>
                      <a:gd name="T16" fmla="*/ 230 w 259"/>
                      <a:gd name="T17" fmla="*/ 1608 h 3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59" h="318">
                        <a:moveTo>
                          <a:pt x="37" y="226"/>
                        </a:moveTo>
                        <a:cubicBezTo>
                          <a:pt x="33" y="211"/>
                          <a:pt x="32" y="188"/>
                          <a:pt x="32" y="171"/>
                        </a:cubicBezTo>
                        <a:cubicBezTo>
                          <a:pt x="30" y="105"/>
                          <a:pt x="68" y="53"/>
                          <a:pt x="116" y="27"/>
                        </a:cubicBezTo>
                        <a:cubicBezTo>
                          <a:pt x="141" y="13"/>
                          <a:pt x="174" y="14"/>
                          <a:pt x="205" y="14"/>
                        </a:cubicBezTo>
                        <a:cubicBezTo>
                          <a:pt x="223" y="14"/>
                          <a:pt x="241" y="17"/>
                          <a:pt x="259" y="22"/>
                        </a:cubicBezTo>
                        <a:cubicBezTo>
                          <a:pt x="232" y="7"/>
                          <a:pt x="200" y="0"/>
                          <a:pt x="167" y="0"/>
                        </a:cubicBezTo>
                        <a:cubicBezTo>
                          <a:pt x="80" y="0"/>
                          <a:pt x="0" y="59"/>
                          <a:pt x="2" y="162"/>
                        </a:cubicBezTo>
                        <a:cubicBezTo>
                          <a:pt x="3" y="245"/>
                          <a:pt x="48" y="300"/>
                          <a:pt x="115" y="318"/>
                        </a:cubicBezTo>
                        <a:cubicBezTo>
                          <a:pt x="80" y="298"/>
                          <a:pt x="48" y="269"/>
                          <a:pt x="37" y="226"/>
                        </a:cubicBezTo>
                        <a:close/>
                      </a:path>
                    </a:pathLst>
                  </a:custGeom>
                  <a:solidFill>
                    <a:srgbClr val="FDF4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5" name="Freeform 60">
                    <a:extLst>
                      <a:ext uri="{FF2B5EF4-FFF2-40B4-BE49-F238E27FC236}">
                        <a16:creationId xmlns:a16="http://schemas.microsoft.com/office/drawing/2014/main" id="{F16B6EE6-546A-4554-A634-0FCE7B462A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39" y="1268"/>
                    <a:ext cx="410" cy="435"/>
                  </a:xfrm>
                  <a:custGeom>
                    <a:avLst/>
                    <a:gdLst>
                      <a:gd name="T0" fmla="*/ 533 w 164"/>
                      <a:gd name="T1" fmla="*/ 56 h 163"/>
                      <a:gd name="T2" fmla="*/ 33 w 164"/>
                      <a:gd name="T3" fmla="*/ 526 h 163"/>
                      <a:gd name="T4" fmla="*/ 483 w 164"/>
                      <a:gd name="T5" fmla="*/ 1148 h 163"/>
                      <a:gd name="T6" fmla="*/ 1000 w 164"/>
                      <a:gd name="T7" fmla="*/ 662 h 163"/>
                      <a:gd name="T8" fmla="*/ 533 w 164"/>
                      <a:gd name="T9" fmla="*/ 56 h 1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3">
                        <a:moveTo>
                          <a:pt x="85" y="8"/>
                        </a:moveTo>
                        <a:cubicBezTo>
                          <a:pt x="33" y="0"/>
                          <a:pt x="10" y="34"/>
                          <a:pt x="5" y="74"/>
                        </a:cubicBezTo>
                        <a:cubicBezTo>
                          <a:pt x="0" y="114"/>
                          <a:pt x="34" y="159"/>
                          <a:pt x="77" y="161"/>
                        </a:cubicBezTo>
                        <a:cubicBezTo>
                          <a:pt x="120" y="163"/>
                          <a:pt x="152" y="154"/>
                          <a:pt x="160" y="93"/>
                        </a:cubicBezTo>
                        <a:cubicBezTo>
                          <a:pt x="164" y="58"/>
                          <a:pt x="137" y="16"/>
                          <a:pt x="85" y="8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6" name="Freeform 61">
                    <a:extLst>
                      <a:ext uri="{FF2B5EF4-FFF2-40B4-BE49-F238E27FC236}">
                        <a16:creationId xmlns:a16="http://schemas.microsoft.com/office/drawing/2014/main" id="{A8CACD02-0530-4C3C-A6B8-C673180EB3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6" y="1425"/>
                    <a:ext cx="258" cy="251"/>
                  </a:xfrm>
                  <a:custGeom>
                    <a:avLst/>
                    <a:gdLst>
                      <a:gd name="T0" fmla="*/ 0 w 103"/>
                      <a:gd name="T1" fmla="*/ 628 h 94"/>
                      <a:gd name="T2" fmla="*/ 458 w 103"/>
                      <a:gd name="T3" fmla="*/ 563 h 94"/>
                      <a:gd name="T4" fmla="*/ 546 w 103"/>
                      <a:gd name="T5" fmla="*/ 0 h 9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03" h="94">
                        <a:moveTo>
                          <a:pt x="0" y="88"/>
                        </a:moveTo>
                        <a:cubicBezTo>
                          <a:pt x="18" y="93"/>
                          <a:pt x="59" y="94"/>
                          <a:pt x="73" y="79"/>
                        </a:cubicBezTo>
                        <a:cubicBezTo>
                          <a:pt x="94" y="58"/>
                          <a:pt x="103" y="23"/>
                          <a:pt x="87" y="0"/>
                        </a:cubicBezTo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7" name="Freeform 62">
                    <a:extLst>
                      <a:ext uri="{FF2B5EF4-FFF2-40B4-BE49-F238E27FC236}">
                        <a16:creationId xmlns:a16="http://schemas.microsoft.com/office/drawing/2014/main" id="{2AB86049-D1D7-4B64-96B1-C8A9D46CA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9" y="1231"/>
                    <a:ext cx="410" cy="434"/>
                  </a:xfrm>
                  <a:custGeom>
                    <a:avLst/>
                    <a:gdLst>
                      <a:gd name="T0" fmla="*/ 533 w 164"/>
                      <a:gd name="T1" fmla="*/ 56 h 163"/>
                      <a:gd name="T2" fmla="*/ 33 w 164"/>
                      <a:gd name="T3" fmla="*/ 525 h 163"/>
                      <a:gd name="T4" fmla="*/ 483 w 164"/>
                      <a:gd name="T5" fmla="*/ 1142 h 163"/>
                      <a:gd name="T6" fmla="*/ 1000 w 164"/>
                      <a:gd name="T7" fmla="*/ 660 h 163"/>
                      <a:gd name="T8" fmla="*/ 533 w 164"/>
                      <a:gd name="T9" fmla="*/ 56 h 1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3">
                        <a:moveTo>
                          <a:pt x="85" y="8"/>
                        </a:moveTo>
                        <a:cubicBezTo>
                          <a:pt x="33" y="0"/>
                          <a:pt x="10" y="34"/>
                          <a:pt x="5" y="74"/>
                        </a:cubicBezTo>
                        <a:cubicBezTo>
                          <a:pt x="0" y="114"/>
                          <a:pt x="34" y="159"/>
                          <a:pt x="77" y="161"/>
                        </a:cubicBezTo>
                        <a:cubicBezTo>
                          <a:pt x="120" y="163"/>
                          <a:pt x="152" y="154"/>
                          <a:pt x="160" y="93"/>
                        </a:cubicBezTo>
                        <a:cubicBezTo>
                          <a:pt x="164" y="58"/>
                          <a:pt x="137" y="16"/>
                          <a:pt x="85" y="8"/>
                        </a:cubicBezTo>
                        <a:close/>
                      </a:path>
                    </a:pathLst>
                  </a:custGeom>
                  <a:solidFill>
                    <a:srgbClr val="00AB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8" name="Freeform 63">
                    <a:extLst>
                      <a:ext uri="{FF2B5EF4-FFF2-40B4-BE49-F238E27FC236}">
                        <a16:creationId xmlns:a16="http://schemas.microsoft.com/office/drawing/2014/main" id="{DD7D5B2E-36E7-4A89-8946-D13D7E7F15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6" y="1300"/>
                    <a:ext cx="305" cy="347"/>
                  </a:xfrm>
                  <a:custGeom>
                    <a:avLst/>
                    <a:gdLst>
                      <a:gd name="T0" fmla="*/ 513 w 122"/>
                      <a:gd name="T1" fmla="*/ 0 h 130"/>
                      <a:gd name="T2" fmla="*/ 650 w 122"/>
                      <a:gd name="T3" fmla="*/ 392 h 130"/>
                      <a:gd name="T4" fmla="*/ 525 w 122"/>
                      <a:gd name="T5" fmla="*/ 627 h 130"/>
                      <a:gd name="T6" fmla="*/ 175 w 122"/>
                      <a:gd name="T7" fmla="*/ 833 h 130"/>
                      <a:gd name="T8" fmla="*/ 0 w 122"/>
                      <a:gd name="T9" fmla="*/ 777 h 130"/>
                      <a:gd name="T10" fmla="*/ 270 w 122"/>
                      <a:gd name="T11" fmla="*/ 918 h 130"/>
                      <a:gd name="T12" fmla="*/ 745 w 122"/>
                      <a:gd name="T13" fmla="*/ 478 h 130"/>
                      <a:gd name="T14" fmla="*/ 513 w 122"/>
                      <a:gd name="T15" fmla="*/ 0 h 1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22" h="130">
                        <a:moveTo>
                          <a:pt x="82" y="0"/>
                        </a:moveTo>
                        <a:cubicBezTo>
                          <a:pt x="98" y="15"/>
                          <a:pt x="106" y="36"/>
                          <a:pt x="104" y="55"/>
                        </a:cubicBezTo>
                        <a:cubicBezTo>
                          <a:pt x="101" y="74"/>
                          <a:pt x="90" y="79"/>
                          <a:pt x="84" y="88"/>
                        </a:cubicBezTo>
                        <a:cubicBezTo>
                          <a:pt x="70" y="107"/>
                          <a:pt x="54" y="118"/>
                          <a:pt x="28" y="117"/>
                        </a:cubicBezTo>
                        <a:cubicBezTo>
                          <a:pt x="18" y="117"/>
                          <a:pt x="9" y="113"/>
                          <a:pt x="0" y="109"/>
                        </a:cubicBezTo>
                        <a:cubicBezTo>
                          <a:pt x="12" y="120"/>
                          <a:pt x="27" y="128"/>
                          <a:pt x="43" y="129"/>
                        </a:cubicBezTo>
                        <a:cubicBezTo>
                          <a:pt x="82" y="130"/>
                          <a:pt x="112" y="122"/>
                          <a:pt x="119" y="67"/>
                        </a:cubicBezTo>
                        <a:cubicBezTo>
                          <a:pt x="122" y="43"/>
                          <a:pt x="109" y="15"/>
                          <a:pt x="82" y="0"/>
                        </a:cubicBezTo>
                        <a:close/>
                      </a:path>
                    </a:pathLst>
                  </a:custGeom>
                  <a:solidFill>
                    <a:srgbClr val="0094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9" name="Freeform 64">
                    <a:extLst>
                      <a:ext uri="{FF2B5EF4-FFF2-40B4-BE49-F238E27FC236}">
                        <a16:creationId xmlns:a16="http://schemas.microsoft.com/office/drawing/2014/main" id="{15440008-13BD-4608-9C5A-8A32B7570A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21" y="1249"/>
                    <a:ext cx="273" cy="334"/>
                  </a:xfrm>
                  <a:custGeom>
                    <a:avLst/>
                    <a:gdLst>
                      <a:gd name="T0" fmla="*/ 120 w 109"/>
                      <a:gd name="T1" fmla="*/ 577 h 125"/>
                      <a:gd name="T2" fmla="*/ 270 w 109"/>
                      <a:gd name="T3" fmla="*/ 299 h 125"/>
                      <a:gd name="T4" fmla="*/ 571 w 109"/>
                      <a:gd name="T5" fmla="*/ 115 h 125"/>
                      <a:gd name="T6" fmla="*/ 614 w 109"/>
                      <a:gd name="T7" fmla="*/ 107 h 125"/>
                      <a:gd name="T8" fmla="*/ 471 w 109"/>
                      <a:gd name="T9" fmla="*/ 56 h 125"/>
                      <a:gd name="T10" fmla="*/ 20 w 109"/>
                      <a:gd name="T11" fmla="*/ 486 h 125"/>
                      <a:gd name="T12" fmla="*/ 150 w 109"/>
                      <a:gd name="T13" fmla="*/ 892 h 125"/>
                      <a:gd name="T14" fmla="*/ 120 w 109"/>
                      <a:gd name="T15" fmla="*/ 577 h 12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9" h="125">
                        <a:moveTo>
                          <a:pt x="19" y="81"/>
                        </a:moveTo>
                        <a:cubicBezTo>
                          <a:pt x="21" y="65"/>
                          <a:pt x="33" y="55"/>
                          <a:pt x="43" y="42"/>
                        </a:cubicBezTo>
                        <a:cubicBezTo>
                          <a:pt x="54" y="28"/>
                          <a:pt x="65" y="12"/>
                          <a:pt x="91" y="16"/>
                        </a:cubicBezTo>
                        <a:cubicBezTo>
                          <a:pt x="104" y="18"/>
                          <a:pt x="109" y="19"/>
                          <a:pt x="98" y="15"/>
                        </a:cubicBezTo>
                        <a:cubicBezTo>
                          <a:pt x="91" y="11"/>
                          <a:pt x="83" y="9"/>
                          <a:pt x="75" y="8"/>
                        </a:cubicBezTo>
                        <a:cubicBezTo>
                          <a:pt x="28" y="0"/>
                          <a:pt x="7" y="32"/>
                          <a:pt x="3" y="68"/>
                        </a:cubicBezTo>
                        <a:cubicBezTo>
                          <a:pt x="0" y="88"/>
                          <a:pt x="9" y="110"/>
                          <a:pt x="24" y="125"/>
                        </a:cubicBezTo>
                        <a:cubicBezTo>
                          <a:pt x="15" y="106"/>
                          <a:pt x="16" y="101"/>
                          <a:pt x="19" y="81"/>
                        </a:cubicBezTo>
                        <a:close/>
                      </a:path>
                    </a:pathLst>
                  </a:custGeom>
                  <a:solidFill>
                    <a:srgbClr val="DEEE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0" name="Freeform 65">
                    <a:extLst>
                      <a:ext uri="{FF2B5EF4-FFF2-40B4-BE49-F238E27FC236}">
                        <a16:creationId xmlns:a16="http://schemas.microsoft.com/office/drawing/2014/main" id="{CEA2882A-930E-4DE2-9428-6BCC234AF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6" y="1073"/>
                    <a:ext cx="555" cy="803"/>
                  </a:xfrm>
                  <a:custGeom>
                    <a:avLst/>
                    <a:gdLst>
                      <a:gd name="T0" fmla="*/ 908 w 222"/>
                      <a:gd name="T1" fmla="*/ 0 h 301"/>
                      <a:gd name="T2" fmla="*/ 1158 w 222"/>
                      <a:gd name="T3" fmla="*/ 910 h 301"/>
                      <a:gd name="T4" fmla="*/ 850 w 222"/>
                      <a:gd name="T5" fmla="*/ 1579 h 301"/>
                      <a:gd name="T6" fmla="*/ 0 w 222"/>
                      <a:gd name="T7" fmla="*/ 2108 h 301"/>
                      <a:gd name="T8" fmla="*/ 283 w 222"/>
                      <a:gd name="T9" fmla="*/ 2142 h 301"/>
                      <a:gd name="T10" fmla="*/ 1375 w 222"/>
                      <a:gd name="T11" fmla="*/ 982 h 301"/>
                      <a:gd name="T12" fmla="*/ 908 w 222"/>
                      <a:gd name="T13" fmla="*/ 0 h 30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22" h="301">
                        <a:moveTo>
                          <a:pt x="145" y="0"/>
                        </a:moveTo>
                        <a:cubicBezTo>
                          <a:pt x="185" y="44"/>
                          <a:pt x="184" y="51"/>
                          <a:pt x="185" y="128"/>
                        </a:cubicBezTo>
                        <a:cubicBezTo>
                          <a:pt x="186" y="175"/>
                          <a:pt x="161" y="195"/>
                          <a:pt x="136" y="222"/>
                        </a:cubicBezTo>
                        <a:cubicBezTo>
                          <a:pt x="104" y="256"/>
                          <a:pt x="65" y="291"/>
                          <a:pt x="0" y="296"/>
                        </a:cubicBezTo>
                        <a:cubicBezTo>
                          <a:pt x="14" y="299"/>
                          <a:pt x="29" y="301"/>
                          <a:pt x="45" y="301"/>
                        </a:cubicBezTo>
                        <a:cubicBezTo>
                          <a:pt x="139" y="301"/>
                          <a:pt x="222" y="248"/>
                          <a:pt x="220" y="138"/>
                        </a:cubicBezTo>
                        <a:cubicBezTo>
                          <a:pt x="219" y="71"/>
                          <a:pt x="188" y="25"/>
                          <a:pt x="145" y="0"/>
                        </a:cubicBezTo>
                        <a:close/>
                      </a:path>
                    </a:pathLst>
                  </a:custGeom>
                  <a:solidFill>
                    <a:srgbClr val="F1A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1" name="Freeform 66">
                    <a:extLst>
                      <a:ext uri="{FF2B5EF4-FFF2-40B4-BE49-F238E27FC236}">
                        <a16:creationId xmlns:a16="http://schemas.microsoft.com/office/drawing/2014/main" id="{792EBD29-3520-40B8-BE6D-1F4F87B01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9" y="1004"/>
                    <a:ext cx="417" cy="437"/>
                  </a:xfrm>
                  <a:custGeom>
                    <a:avLst/>
                    <a:gdLst>
                      <a:gd name="T0" fmla="*/ 12 w 167"/>
                      <a:gd name="T1" fmla="*/ 1164 h 164"/>
                      <a:gd name="T2" fmla="*/ 1041 w 167"/>
                      <a:gd name="T3" fmla="*/ 13 h 164"/>
                      <a:gd name="T4" fmla="*/ 12 w 167"/>
                      <a:gd name="T5" fmla="*/ 1164 h 16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67" h="164">
                        <a:moveTo>
                          <a:pt x="2" y="164"/>
                        </a:moveTo>
                        <a:cubicBezTo>
                          <a:pt x="0" y="61"/>
                          <a:pt x="80" y="2"/>
                          <a:pt x="167" y="2"/>
                        </a:cubicBezTo>
                        <a:cubicBezTo>
                          <a:pt x="119" y="0"/>
                          <a:pt x="29" y="50"/>
                          <a:pt x="2" y="1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2" name="Freeform 67">
                    <a:extLst>
                      <a:ext uri="{FF2B5EF4-FFF2-40B4-BE49-F238E27FC236}">
                        <a16:creationId xmlns:a16="http://schemas.microsoft.com/office/drawing/2014/main" id="{E0502899-3672-4EF3-9B47-ACAE6E25E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89" y="1441"/>
                    <a:ext cx="442" cy="435"/>
                  </a:xfrm>
                  <a:custGeom>
                    <a:avLst/>
                    <a:gdLst>
                      <a:gd name="T0" fmla="*/ 0 w 177"/>
                      <a:gd name="T1" fmla="*/ 1161 h 163"/>
                      <a:gd name="T2" fmla="*/ 1091 w 177"/>
                      <a:gd name="T3" fmla="*/ 0 h 163"/>
                      <a:gd name="T4" fmla="*/ 0 w 177"/>
                      <a:gd name="T5" fmla="*/ 1161 h 16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7" h="163">
                        <a:moveTo>
                          <a:pt x="0" y="163"/>
                        </a:moveTo>
                        <a:cubicBezTo>
                          <a:pt x="94" y="163"/>
                          <a:pt x="177" y="110"/>
                          <a:pt x="175" y="0"/>
                        </a:cubicBezTo>
                        <a:cubicBezTo>
                          <a:pt x="148" y="70"/>
                          <a:pt x="121" y="149"/>
                          <a:pt x="0" y="163"/>
                        </a:cubicBezTo>
                        <a:close/>
                      </a:path>
                    </a:pathLst>
                  </a:custGeom>
                  <a:solidFill>
                    <a:srgbClr val="EB9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3" name="Freeform 68">
                    <a:extLst>
                      <a:ext uri="{FF2B5EF4-FFF2-40B4-BE49-F238E27FC236}">
                        <a16:creationId xmlns:a16="http://schemas.microsoft.com/office/drawing/2014/main" id="{128FE164-C7CA-4D02-92DF-AA43733B9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94" y="1471"/>
                    <a:ext cx="190" cy="176"/>
                  </a:xfrm>
                  <a:custGeom>
                    <a:avLst/>
                    <a:gdLst>
                      <a:gd name="T0" fmla="*/ 475 w 76"/>
                      <a:gd name="T1" fmla="*/ 21 h 66"/>
                      <a:gd name="T2" fmla="*/ 0 w 76"/>
                      <a:gd name="T3" fmla="*/ 461 h 66"/>
                      <a:gd name="T4" fmla="*/ 470 w 76"/>
                      <a:gd name="T5" fmla="*/ 0 h 6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66">
                        <a:moveTo>
                          <a:pt x="76" y="3"/>
                        </a:moveTo>
                        <a:cubicBezTo>
                          <a:pt x="69" y="58"/>
                          <a:pt x="39" y="66"/>
                          <a:pt x="0" y="65"/>
                        </a:cubicBezTo>
                        <a:cubicBezTo>
                          <a:pt x="25" y="62"/>
                          <a:pt x="60" y="46"/>
                          <a:pt x="75" y="0"/>
                        </a:cubicBezTo>
                      </a:path>
                    </a:pathLst>
                  </a:custGeom>
                  <a:solidFill>
                    <a:srgbClr val="006C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4" name="Freeform 69">
                    <a:extLst>
                      <a:ext uri="{FF2B5EF4-FFF2-40B4-BE49-F238E27FC236}">
                        <a16:creationId xmlns:a16="http://schemas.microsoft.com/office/drawing/2014/main" id="{9AF509DB-974A-44A4-BDF3-0A78E88ED7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4" y="977"/>
                    <a:ext cx="910" cy="928"/>
                  </a:xfrm>
                  <a:custGeom>
                    <a:avLst/>
                    <a:gdLst>
                      <a:gd name="T0" fmla="*/ 1125 w 364"/>
                      <a:gd name="T1" fmla="*/ 0 h 348"/>
                      <a:gd name="T2" fmla="*/ 13 w 364"/>
                      <a:gd name="T3" fmla="*/ 1237 h 348"/>
                      <a:gd name="T4" fmla="*/ 1100 w 364"/>
                      <a:gd name="T5" fmla="*/ 2475 h 348"/>
                      <a:gd name="T6" fmla="*/ 2263 w 364"/>
                      <a:gd name="T7" fmla="*/ 1237 h 348"/>
                      <a:gd name="T8" fmla="*/ 1125 w 364"/>
                      <a:gd name="T9" fmla="*/ 0 h 3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4" h="348">
                        <a:moveTo>
                          <a:pt x="180" y="0"/>
                        </a:moveTo>
                        <a:cubicBezTo>
                          <a:pt x="86" y="0"/>
                          <a:pt x="0" y="64"/>
                          <a:pt x="2" y="174"/>
                        </a:cubicBezTo>
                        <a:cubicBezTo>
                          <a:pt x="4" y="284"/>
                          <a:pt x="76" y="348"/>
                          <a:pt x="176" y="348"/>
                        </a:cubicBezTo>
                        <a:cubicBezTo>
                          <a:pt x="277" y="348"/>
                          <a:pt x="364" y="292"/>
                          <a:pt x="362" y="174"/>
                        </a:cubicBezTo>
                        <a:cubicBezTo>
                          <a:pt x="360" y="56"/>
                          <a:pt x="274" y="0"/>
                          <a:pt x="180" y="0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5" name="Freeform 70">
                    <a:extLst>
                      <a:ext uri="{FF2B5EF4-FFF2-40B4-BE49-F238E27FC236}">
                        <a16:creationId xmlns:a16="http://schemas.microsoft.com/office/drawing/2014/main" id="{D44F594E-C78B-4B90-8C2C-29F5C43BE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9" y="1231"/>
                    <a:ext cx="410" cy="434"/>
                  </a:xfrm>
                  <a:custGeom>
                    <a:avLst/>
                    <a:gdLst>
                      <a:gd name="T0" fmla="*/ 533 w 164"/>
                      <a:gd name="T1" fmla="*/ 56 h 163"/>
                      <a:gd name="T2" fmla="*/ 33 w 164"/>
                      <a:gd name="T3" fmla="*/ 525 h 163"/>
                      <a:gd name="T4" fmla="*/ 483 w 164"/>
                      <a:gd name="T5" fmla="*/ 1142 h 163"/>
                      <a:gd name="T6" fmla="*/ 1000 w 164"/>
                      <a:gd name="T7" fmla="*/ 660 h 163"/>
                      <a:gd name="T8" fmla="*/ 533 w 164"/>
                      <a:gd name="T9" fmla="*/ 56 h 1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4" h="163">
                        <a:moveTo>
                          <a:pt x="85" y="8"/>
                        </a:moveTo>
                        <a:cubicBezTo>
                          <a:pt x="33" y="0"/>
                          <a:pt x="10" y="34"/>
                          <a:pt x="5" y="74"/>
                        </a:cubicBezTo>
                        <a:cubicBezTo>
                          <a:pt x="0" y="114"/>
                          <a:pt x="34" y="159"/>
                          <a:pt x="77" y="161"/>
                        </a:cubicBezTo>
                        <a:cubicBezTo>
                          <a:pt x="120" y="163"/>
                          <a:pt x="152" y="154"/>
                          <a:pt x="160" y="93"/>
                        </a:cubicBezTo>
                        <a:cubicBezTo>
                          <a:pt x="164" y="58"/>
                          <a:pt x="137" y="16"/>
                          <a:pt x="85" y="8"/>
                        </a:cubicBez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6" name="Freeform 71">
                    <a:extLst>
                      <a:ext uri="{FF2B5EF4-FFF2-40B4-BE49-F238E27FC236}">
                        <a16:creationId xmlns:a16="http://schemas.microsoft.com/office/drawing/2014/main" id="{8A9BF57E-B4C7-4867-99F9-F9A004BC91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6" y="1284"/>
                    <a:ext cx="70" cy="75"/>
                  </a:xfrm>
                  <a:custGeom>
                    <a:avLst/>
                    <a:gdLst>
                      <a:gd name="T0" fmla="*/ 8 w 28"/>
                      <a:gd name="T1" fmla="*/ 107 h 28"/>
                      <a:gd name="T2" fmla="*/ 83 w 28"/>
                      <a:gd name="T3" fmla="*/ 8 h 28"/>
                      <a:gd name="T4" fmla="*/ 170 w 28"/>
                      <a:gd name="T5" fmla="*/ 94 h 28"/>
                      <a:gd name="T6" fmla="*/ 95 w 28"/>
                      <a:gd name="T7" fmla="*/ 193 h 28"/>
                      <a:gd name="T8" fmla="*/ 8 w 28"/>
                      <a:gd name="T9" fmla="*/ 107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8" h="28">
                        <a:moveTo>
                          <a:pt x="1" y="15"/>
                        </a:moveTo>
                        <a:cubicBezTo>
                          <a:pt x="0" y="8"/>
                          <a:pt x="6" y="2"/>
                          <a:pt x="13" y="1"/>
                        </a:cubicBezTo>
                        <a:cubicBezTo>
                          <a:pt x="20" y="0"/>
                          <a:pt x="27" y="6"/>
                          <a:pt x="27" y="13"/>
                        </a:cubicBezTo>
                        <a:cubicBezTo>
                          <a:pt x="28" y="20"/>
                          <a:pt x="22" y="27"/>
                          <a:pt x="15" y="27"/>
                        </a:cubicBezTo>
                        <a:cubicBezTo>
                          <a:pt x="8" y="28"/>
                          <a:pt x="2" y="22"/>
                          <a:pt x="1" y="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7" name="Freeform 72">
                    <a:extLst>
                      <a:ext uri="{FF2B5EF4-FFF2-40B4-BE49-F238E27FC236}">
                        <a16:creationId xmlns:a16="http://schemas.microsoft.com/office/drawing/2014/main" id="{D3E40156-D9DC-46F0-BF3C-2B0430648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6" y="1247"/>
                    <a:ext cx="43" cy="45"/>
                  </a:xfrm>
                  <a:custGeom>
                    <a:avLst/>
                    <a:gdLst>
                      <a:gd name="T0" fmla="*/ 8 w 17"/>
                      <a:gd name="T1" fmla="*/ 64 h 17"/>
                      <a:gd name="T2" fmla="*/ 51 w 17"/>
                      <a:gd name="T3" fmla="*/ 0 h 17"/>
                      <a:gd name="T4" fmla="*/ 109 w 17"/>
                      <a:gd name="T5" fmla="*/ 56 h 17"/>
                      <a:gd name="T6" fmla="*/ 58 w 17"/>
                      <a:gd name="T7" fmla="*/ 119 h 17"/>
                      <a:gd name="T8" fmla="*/ 8 w 17"/>
                      <a:gd name="T9" fmla="*/ 6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1" y="9"/>
                        </a:moveTo>
                        <a:cubicBezTo>
                          <a:pt x="0" y="5"/>
                          <a:pt x="4" y="1"/>
                          <a:pt x="8" y="0"/>
                        </a:cubicBezTo>
                        <a:cubicBezTo>
                          <a:pt x="13" y="0"/>
                          <a:pt x="16" y="3"/>
                          <a:pt x="17" y="8"/>
                        </a:cubicBezTo>
                        <a:cubicBezTo>
                          <a:pt x="17" y="12"/>
                          <a:pt x="14" y="16"/>
                          <a:pt x="9" y="17"/>
                        </a:cubicBezTo>
                        <a:cubicBezTo>
                          <a:pt x="5" y="17"/>
                          <a:pt x="1" y="14"/>
                          <a:pt x="1" y="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8" name="Freeform 73">
                    <a:extLst>
                      <a:ext uri="{FF2B5EF4-FFF2-40B4-BE49-F238E27FC236}">
                        <a16:creationId xmlns:a16="http://schemas.microsoft.com/office/drawing/2014/main" id="{99D31AA2-DDE6-4CA2-8A29-D0C7FF253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1" y="1369"/>
                    <a:ext cx="33" cy="38"/>
                  </a:xfrm>
                  <a:custGeom>
                    <a:avLst/>
                    <a:gdLst>
                      <a:gd name="T0" fmla="*/ 0 w 13"/>
                      <a:gd name="T1" fmla="*/ 52 h 14"/>
                      <a:gd name="T2" fmla="*/ 38 w 13"/>
                      <a:gd name="T3" fmla="*/ 0 h 14"/>
                      <a:gd name="T4" fmla="*/ 84 w 13"/>
                      <a:gd name="T5" fmla="*/ 43 h 14"/>
                      <a:gd name="T6" fmla="*/ 46 w 13"/>
                      <a:gd name="T7" fmla="*/ 95 h 14"/>
                      <a:gd name="T8" fmla="*/ 0 w 13"/>
                      <a:gd name="T9" fmla="*/ 5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" h="14">
                        <a:moveTo>
                          <a:pt x="0" y="7"/>
                        </a:moveTo>
                        <a:cubicBezTo>
                          <a:pt x="0" y="4"/>
                          <a:pt x="2" y="1"/>
                          <a:pt x="6" y="0"/>
                        </a:cubicBezTo>
                        <a:cubicBezTo>
                          <a:pt x="10" y="0"/>
                          <a:pt x="13" y="3"/>
                          <a:pt x="13" y="6"/>
                        </a:cubicBezTo>
                        <a:cubicBezTo>
                          <a:pt x="13" y="10"/>
                          <a:pt x="11" y="13"/>
                          <a:pt x="7" y="13"/>
                        </a:cubicBezTo>
                        <a:cubicBezTo>
                          <a:pt x="3" y="14"/>
                          <a:pt x="0" y="11"/>
                          <a:pt x="0" y="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66" name="TextBox 1565">
                <a:extLst>
                  <a:ext uri="{FF2B5EF4-FFF2-40B4-BE49-F238E27FC236}">
                    <a16:creationId xmlns:a16="http://schemas.microsoft.com/office/drawing/2014/main" id="{F5F21686-DC32-4937-9ED1-7C19E069BB9E}"/>
                  </a:ext>
                </a:extLst>
              </p:cNvPr>
              <p:cNvSpPr txBox="1"/>
              <p:nvPr/>
            </p:nvSpPr>
            <p:spPr>
              <a:xfrm>
                <a:off x="1117619" y="6413163"/>
                <a:ext cx="2614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EXTRINSIC SUPPRESSION</a:t>
                </a:r>
              </a:p>
              <a:p>
                <a:pPr algn="ctr"/>
                <a:r>
                  <a:rPr lang="en-US" sz="1200" dirty="0">
                    <a:latin typeface="Roboto" panose="02000000000000000000" pitchFamily="2" charset="0"/>
                    <a:ea typeface="Roboto" panose="02000000000000000000" pitchFamily="2" charset="0"/>
                  </a:rPr>
                  <a:t>(dependent on the immune system)</a:t>
                </a:r>
              </a:p>
            </p:txBody>
          </p:sp>
        </p:grpSp>
      </p:grpSp>
      <p:sp>
        <p:nvSpPr>
          <p:cNvPr id="1805" name="TextBox 1804">
            <a:extLst>
              <a:ext uri="{FF2B5EF4-FFF2-40B4-BE49-F238E27FC236}">
                <a16:creationId xmlns:a16="http://schemas.microsoft.com/office/drawing/2014/main" id="{4A0C38AD-F680-4DC8-A7E9-F89110879BBB}"/>
              </a:ext>
            </a:extLst>
          </p:cNvPr>
          <p:cNvSpPr txBox="1"/>
          <p:nvPr/>
        </p:nvSpPr>
        <p:spPr>
          <a:xfrm>
            <a:off x="5073210" y="2954321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BALANCE</a:t>
            </a:r>
          </a:p>
        </p:txBody>
      </p:sp>
      <p:grpSp>
        <p:nvGrpSpPr>
          <p:cNvPr id="1808" name="Group 1807">
            <a:extLst>
              <a:ext uri="{FF2B5EF4-FFF2-40B4-BE49-F238E27FC236}">
                <a16:creationId xmlns:a16="http://schemas.microsoft.com/office/drawing/2014/main" id="{3B48745C-C5AA-49DC-BF8B-C89235F170CD}"/>
              </a:ext>
            </a:extLst>
          </p:cNvPr>
          <p:cNvGrpSpPr/>
          <p:nvPr/>
        </p:nvGrpSpPr>
        <p:grpSpPr>
          <a:xfrm>
            <a:off x="4675201" y="3429000"/>
            <a:ext cx="2511552" cy="2061485"/>
            <a:chOff x="4675201" y="3429000"/>
            <a:chExt cx="2511552" cy="2061485"/>
          </a:xfrm>
        </p:grpSpPr>
        <p:pic>
          <p:nvPicPr>
            <p:cNvPr id="1804" name="Picture 1803">
              <a:extLst>
                <a:ext uri="{FF2B5EF4-FFF2-40B4-BE49-F238E27FC236}">
                  <a16:creationId xmlns:a16="http://schemas.microsoft.com/office/drawing/2014/main" id="{4432190D-61BA-411E-99C8-37E151D7B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201" y="3429000"/>
              <a:ext cx="2511552" cy="1566672"/>
            </a:xfrm>
            <a:prstGeom prst="rect">
              <a:avLst/>
            </a:prstGeom>
          </p:spPr>
        </p:pic>
        <p:sp>
          <p:nvSpPr>
            <p:cNvPr id="1807" name="TextBox 1806">
              <a:extLst>
                <a:ext uri="{FF2B5EF4-FFF2-40B4-BE49-F238E27FC236}">
                  <a16:creationId xmlns:a16="http://schemas.microsoft.com/office/drawing/2014/main" id="{A269C79C-955D-49C4-A07A-82CEC9C55117}"/>
                </a:ext>
              </a:extLst>
            </p:cNvPr>
            <p:cNvSpPr txBox="1"/>
            <p:nvPr/>
          </p:nvSpPr>
          <p:spPr>
            <a:xfrm>
              <a:off x="5019510" y="5028820"/>
              <a:ext cx="1822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</a:rPr>
                <a:t>TUMORAL DOMINANCE</a:t>
              </a:r>
            </a:p>
            <a:p>
              <a:pPr algn="ctr"/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</a:rPr>
                <a:t>+ TUMOR EDITING</a:t>
              </a:r>
            </a:p>
          </p:txBody>
        </p:sp>
      </p:grpSp>
      <p:cxnSp>
        <p:nvCxnSpPr>
          <p:cNvPr id="1809" name="Straight Arrow Connector 1808">
            <a:extLst>
              <a:ext uri="{FF2B5EF4-FFF2-40B4-BE49-F238E27FC236}">
                <a16:creationId xmlns:a16="http://schemas.microsoft.com/office/drawing/2014/main" id="{729BFCAE-30D3-45B7-A6ED-EB9AB785E3CA}"/>
              </a:ext>
            </a:extLst>
          </p:cNvPr>
          <p:cNvCxnSpPr>
            <a:cxnSpLocks/>
          </p:cNvCxnSpPr>
          <p:nvPr/>
        </p:nvCxnSpPr>
        <p:spPr>
          <a:xfrm>
            <a:off x="3150760" y="3769472"/>
            <a:ext cx="13691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8" name="Straight Arrow Connector 1987">
            <a:extLst>
              <a:ext uri="{FF2B5EF4-FFF2-40B4-BE49-F238E27FC236}">
                <a16:creationId xmlns:a16="http://schemas.microsoft.com/office/drawing/2014/main" id="{492127A6-A0DD-417D-9A42-2062358F5505}"/>
              </a:ext>
            </a:extLst>
          </p:cNvPr>
          <p:cNvCxnSpPr>
            <a:cxnSpLocks/>
          </p:cNvCxnSpPr>
          <p:nvPr/>
        </p:nvCxnSpPr>
        <p:spPr>
          <a:xfrm>
            <a:off x="7278310" y="3769472"/>
            <a:ext cx="13691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1" name="TextBox 1990">
            <a:extLst>
              <a:ext uri="{FF2B5EF4-FFF2-40B4-BE49-F238E27FC236}">
                <a16:creationId xmlns:a16="http://schemas.microsoft.com/office/drawing/2014/main" id="{AFC2FED4-9E6F-4215-8DB8-EBB81733AE60}"/>
              </a:ext>
            </a:extLst>
          </p:cNvPr>
          <p:cNvSpPr txBox="1"/>
          <p:nvPr/>
        </p:nvSpPr>
        <p:spPr>
          <a:xfrm>
            <a:off x="8768600" y="261421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ESCAPE</a:t>
            </a:r>
          </a:p>
        </p:txBody>
      </p:sp>
      <p:sp>
        <p:nvSpPr>
          <p:cNvPr id="1992" name="TextBox 1991">
            <a:extLst>
              <a:ext uri="{FF2B5EF4-FFF2-40B4-BE49-F238E27FC236}">
                <a16:creationId xmlns:a16="http://schemas.microsoft.com/office/drawing/2014/main" id="{CE2F0DD8-6AFC-4CAC-9606-9890F06C019C}"/>
              </a:ext>
            </a:extLst>
          </p:cNvPr>
          <p:cNvSpPr txBox="1"/>
          <p:nvPr/>
        </p:nvSpPr>
        <p:spPr>
          <a:xfrm>
            <a:off x="8980170" y="5351410"/>
            <a:ext cx="236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Immune system favors/enables tumor growth</a:t>
            </a:r>
          </a:p>
        </p:txBody>
      </p:sp>
      <p:grpSp>
        <p:nvGrpSpPr>
          <p:cNvPr id="2000" name="Group 1999">
            <a:extLst>
              <a:ext uri="{FF2B5EF4-FFF2-40B4-BE49-F238E27FC236}">
                <a16:creationId xmlns:a16="http://schemas.microsoft.com/office/drawing/2014/main" id="{E57DE3C4-E62E-4D37-989D-523660CE1C14}"/>
              </a:ext>
            </a:extLst>
          </p:cNvPr>
          <p:cNvGrpSpPr/>
          <p:nvPr/>
        </p:nvGrpSpPr>
        <p:grpSpPr>
          <a:xfrm>
            <a:off x="8695186" y="2842491"/>
            <a:ext cx="2651760" cy="2578608"/>
            <a:chOff x="8695186" y="2842491"/>
            <a:chExt cx="2651760" cy="2578608"/>
          </a:xfrm>
        </p:grpSpPr>
        <p:pic>
          <p:nvPicPr>
            <p:cNvPr id="1990" name="Picture 1989">
              <a:extLst>
                <a:ext uri="{FF2B5EF4-FFF2-40B4-BE49-F238E27FC236}">
                  <a16:creationId xmlns:a16="http://schemas.microsoft.com/office/drawing/2014/main" id="{A9009F74-E9FF-434E-937B-48879DBB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5186" y="2842491"/>
              <a:ext cx="2651760" cy="2578608"/>
            </a:xfrm>
            <a:prstGeom prst="rect">
              <a:avLst/>
            </a:prstGeom>
          </p:spPr>
        </p:pic>
        <p:sp>
          <p:nvSpPr>
            <p:cNvPr id="1993" name="Rectangle 1992">
              <a:extLst>
                <a:ext uri="{FF2B5EF4-FFF2-40B4-BE49-F238E27FC236}">
                  <a16:creationId xmlns:a16="http://schemas.microsoft.com/office/drawing/2014/main" id="{A46074CB-FBA7-4029-BA71-C19E1137FB01}"/>
                </a:ext>
              </a:extLst>
            </p:cNvPr>
            <p:cNvSpPr/>
            <p:nvPr/>
          </p:nvSpPr>
          <p:spPr>
            <a:xfrm>
              <a:off x="8759856" y="3154376"/>
              <a:ext cx="504775" cy="35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94" name="Picture 6" descr="Definition of lymphocyte - NCI Dictionary of Cancer Terms - National Cancer  Institute">
              <a:extLst>
                <a:ext uri="{FF2B5EF4-FFF2-40B4-BE49-F238E27FC236}">
                  <a16:creationId xmlns:a16="http://schemas.microsoft.com/office/drawing/2014/main" id="{8429B1AD-1304-4CAC-9F46-AED96C36E6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4" t="27900" r="65785" b="57768"/>
            <a:stretch/>
          </p:blipFill>
          <p:spPr bwMode="auto">
            <a:xfrm>
              <a:off x="8835657" y="3140910"/>
              <a:ext cx="334341" cy="356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01" name="TextBox 2000">
            <a:extLst>
              <a:ext uri="{FF2B5EF4-FFF2-40B4-BE49-F238E27FC236}">
                <a16:creationId xmlns:a16="http://schemas.microsoft.com/office/drawing/2014/main" id="{CD4972EC-44F4-473E-8A10-C7BBA9539F6F}"/>
              </a:ext>
            </a:extLst>
          </p:cNvPr>
          <p:cNvSpPr txBox="1"/>
          <p:nvPr/>
        </p:nvSpPr>
        <p:spPr>
          <a:xfrm>
            <a:off x="4864755" y="5797395"/>
            <a:ext cx="4229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EVERYDAY FIGHT AGAINST ERRORS:</a:t>
            </a:r>
          </a:p>
          <a:p>
            <a:pPr algn="ctr"/>
            <a:r>
              <a:rPr lang="en-US" sz="1500" b="1" dirty="0">
                <a:solidFill>
                  <a:srgbClr val="6600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ONLY NOTICE WHEN THINGS GO WRONG!!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6FD05A-6843-1AC5-46DD-CEA52BBE673E}"/>
              </a:ext>
            </a:extLst>
          </p:cNvPr>
          <p:cNvSpPr/>
          <p:nvPr/>
        </p:nvSpPr>
        <p:spPr>
          <a:xfrm>
            <a:off x="4675201" y="1911736"/>
            <a:ext cx="2497660" cy="27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E90E8-21BC-0B8A-761D-1BC7BF750378}"/>
              </a:ext>
            </a:extLst>
          </p:cNvPr>
          <p:cNvSpPr txBox="1"/>
          <p:nvPr/>
        </p:nvSpPr>
        <p:spPr>
          <a:xfrm>
            <a:off x="4707896" y="1909037"/>
            <a:ext cx="245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TRANSFORMED CELLS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98016-6ACF-02A9-834A-16B1A9CB0EFB}"/>
              </a:ext>
            </a:extLst>
          </p:cNvPr>
          <p:cNvSpPr txBox="1"/>
          <p:nvPr/>
        </p:nvSpPr>
        <p:spPr>
          <a:xfrm>
            <a:off x="76200" y="8432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/>
              <a:t>Cancers develop progressively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67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" grpId="0" animBg="1"/>
      <p:bldP spid="748" grpId="0"/>
      <p:bldP spid="752" grpId="0"/>
      <p:bldP spid="1555" grpId="0"/>
      <p:bldP spid="1558" grpId="0" animBg="1"/>
      <p:bldP spid="1805" grpId="0"/>
      <p:bldP spid="1991" grpId="0"/>
      <p:bldP spid="1992" grpId="0"/>
      <p:bldP spid="20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F88F45-8276-7F81-CD29-04992B8F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25" y="138684"/>
            <a:ext cx="4228612" cy="763600"/>
          </a:xfrm>
        </p:spPr>
        <p:txBody>
          <a:bodyPr>
            <a:normAutofit/>
          </a:bodyPr>
          <a:lstStyle/>
          <a:p>
            <a:r>
              <a:rPr lang="en-US" dirty="0"/>
              <a:t>A little about me</a:t>
            </a:r>
          </a:p>
        </p:txBody>
      </p:sp>
      <p:pic>
        <p:nvPicPr>
          <p:cNvPr id="14" name="Picture 2" descr="Brazil - Wikipedia">
            <a:extLst>
              <a:ext uri="{FF2B5EF4-FFF2-40B4-BE49-F238E27FC236}">
                <a16:creationId xmlns:a16="http://schemas.microsoft.com/office/drawing/2014/main" id="{EE301448-D851-801E-B00C-71B0FC010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8" y="2193169"/>
            <a:ext cx="1284174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9EAC70F-A613-F22E-4A3B-398EB150C7FB}"/>
              </a:ext>
            </a:extLst>
          </p:cNvPr>
          <p:cNvGrpSpPr/>
          <p:nvPr/>
        </p:nvGrpSpPr>
        <p:grpSpPr>
          <a:xfrm>
            <a:off x="5515587" y="227254"/>
            <a:ext cx="2258738" cy="3147667"/>
            <a:chOff x="6125810" y="455612"/>
            <a:chExt cx="2827020" cy="4232275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B4A0F6D2-4895-ACBD-C2AB-9E15AC786B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83"/>
            <a:stretch/>
          </p:blipFill>
          <p:spPr bwMode="auto">
            <a:xfrm>
              <a:off x="6125810" y="455612"/>
              <a:ext cx="2827020" cy="423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oogle Shape;179;p33">
              <a:extLst>
                <a:ext uri="{FF2B5EF4-FFF2-40B4-BE49-F238E27FC236}">
                  <a16:creationId xmlns:a16="http://schemas.microsoft.com/office/drawing/2014/main" id="{0B854C89-4254-71AD-721E-D8BFB51173B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39345" t="35183" r="38145" b="49402"/>
            <a:stretch/>
          </p:blipFill>
          <p:spPr>
            <a:xfrm rot="3127655" flipH="1">
              <a:off x="7002815" y="1984252"/>
              <a:ext cx="1936248" cy="745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6E801F-66E1-D02D-A1B1-FA196FB611E8}"/>
              </a:ext>
            </a:extLst>
          </p:cNvPr>
          <p:cNvGrpSpPr/>
          <p:nvPr/>
        </p:nvGrpSpPr>
        <p:grpSpPr>
          <a:xfrm>
            <a:off x="643587" y="3189183"/>
            <a:ext cx="10416829" cy="476250"/>
            <a:chOff x="1133475" y="1833561"/>
            <a:chExt cx="10416829" cy="4762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98C674-6584-467D-FF97-0AF78D803812}"/>
                </a:ext>
              </a:extLst>
            </p:cNvPr>
            <p:cNvSpPr/>
            <p:nvPr/>
          </p:nvSpPr>
          <p:spPr>
            <a:xfrm>
              <a:off x="1343025" y="2019300"/>
              <a:ext cx="9715500" cy="10477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7354ACF-0AE7-776D-C82C-7BD62C05E17A}"/>
                </a:ext>
              </a:extLst>
            </p:cNvPr>
            <p:cNvSpPr/>
            <p:nvPr/>
          </p:nvSpPr>
          <p:spPr>
            <a:xfrm>
              <a:off x="1133475" y="1833562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C1C77C-FBDB-067D-CC12-85592D33D325}"/>
                </a:ext>
              </a:extLst>
            </p:cNvPr>
            <p:cNvSpPr/>
            <p:nvPr/>
          </p:nvSpPr>
          <p:spPr>
            <a:xfrm>
              <a:off x="3614737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74E671-F197-77B0-FC1F-9C8C145621BD}"/>
                </a:ext>
              </a:extLst>
            </p:cNvPr>
            <p:cNvSpPr/>
            <p:nvPr/>
          </p:nvSpPr>
          <p:spPr>
            <a:xfrm>
              <a:off x="6095999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6BEEB2-0BF9-C403-04E7-A97D0A5C7372}"/>
                </a:ext>
              </a:extLst>
            </p:cNvPr>
            <p:cNvSpPr/>
            <p:nvPr/>
          </p:nvSpPr>
          <p:spPr>
            <a:xfrm>
              <a:off x="8577261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19B5C5-95A0-B044-1F28-9218250D31DF}"/>
                </a:ext>
              </a:extLst>
            </p:cNvPr>
            <p:cNvSpPr/>
            <p:nvPr/>
          </p:nvSpPr>
          <p:spPr>
            <a:xfrm>
              <a:off x="11058525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6" descr="University of Colorado Anschutz Medical Campus-Led Team Receives Up to $46  Million to Develop Innovative Treatment to Cure Blindness">
            <a:extLst>
              <a:ext uri="{FF2B5EF4-FFF2-40B4-BE49-F238E27FC236}">
                <a16:creationId xmlns:a16="http://schemas.microsoft.com/office/drawing/2014/main" id="{5D721399-40C7-76E9-F6AA-7462DCC2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12" y="3710112"/>
            <a:ext cx="2697467" cy="14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34B83E-3332-BE16-4B17-988FB74CE988}"/>
              </a:ext>
            </a:extLst>
          </p:cNvPr>
          <p:cNvSpPr txBox="1"/>
          <p:nvPr/>
        </p:nvSpPr>
        <p:spPr>
          <a:xfrm>
            <a:off x="7064894" y="4999606"/>
            <a:ext cx="2622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anchez" panose="020B0604020202020204" charset="0"/>
              </a:rPr>
              <a:t>Visiting Researcher in the </a:t>
            </a:r>
          </a:p>
          <a:p>
            <a:pPr algn="ctr"/>
            <a:r>
              <a:rPr lang="en-US" dirty="0">
                <a:latin typeface="Sanchez" panose="020B0604020202020204" charset="0"/>
              </a:rPr>
              <a:t>Immunology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BD971E-2145-601E-B4D1-BA3933C5E0CB}"/>
              </a:ext>
            </a:extLst>
          </p:cNvPr>
          <p:cNvSpPr txBox="1"/>
          <p:nvPr/>
        </p:nvSpPr>
        <p:spPr>
          <a:xfrm>
            <a:off x="7708531" y="273654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2022-2023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963C04-351C-2D1A-AA5C-84C2BC3E8E24}"/>
              </a:ext>
            </a:extLst>
          </p:cNvPr>
          <p:cNvSpPr txBox="1"/>
          <p:nvPr/>
        </p:nvSpPr>
        <p:spPr>
          <a:xfrm>
            <a:off x="2636534" y="273654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2013-2019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0AB3A-CF7D-00FF-29EA-E6533F96C522}"/>
              </a:ext>
            </a:extLst>
          </p:cNvPr>
          <p:cNvSpPr txBox="1"/>
          <p:nvPr/>
        </p:nvSpPr>
        <p:spPr>
          <a:xfrm>
            <a:off x="5090413" y="273654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2019-2021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AFFE1F-26A6-2276-C623-C3C860E282F9}"/>
              </a:ext>
            </a:extLst>
          </p:cNvPr>
          <p:cNvGrpSpPr/>
          <p:nvPr/>
        </p:nvGrpSpPr>
        <p:grpSpPr>
          <a:xfrm>
            <a:off x="2390449" y="3543773"/>
            <a:ext cx="2015344" cy="1778998"/>
            <a:chOff x="2398193" y="4302137"/>
            <a:chExt cx="2015344" cy="17789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31DAA1-C7DA-D9FD-B235-9F3F05C2C9AD}"/>
                </a:ext>
              </a:extLst>
            </p:cNvPr>
            <p:cNvSpPr txBox="1"/>
            <p:nvPr/>
          </p:nvSpPr>
          <p:spPr>
            <a:xfrm>
              <a:off x="2589097" y="5157805"/>
              <a:ext cx="163353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Sanchez" panose="020B0604020202020204" charset="0"/>
                </a:rPr>
                <a:t>BSc in </a:t>
              </a:r>
            </a:p>
            <a:p>
              <a:pPr algn="ctr"/>
              <a:r>
                <a:rPr lang="en-US" sz="1800" dirty="0">
                  <a:latin typeface="Sanchez" panose="020B0604020202020204" charset="0"/>
                </a:rPr>
                <a:t>Pharmaceutical </a:t>
              </a:r>
            </a:p>
            <a:p>
              <a:pPr algn="ctr"/>
              <a:r>
                <a:rPr lang="en-US" sz="1800" dirty="0">
                  <a:latin typeface="Sanchez" panose="020B0604020202020204" charset="0"/>
                </a:rPr>
                <a:t>Biochemistry</a:t>
              </a:r>
            </a:p>
          </p:txBody>
        </p:sp>
        <p:pic>
          <p:nvPicPr>
            <p:cNvPr id="13316" name="Picture 4" descr="Universidade Estadual Paulista Júlio de Mesquita Filho (UNESP)">
              <a:extLst>
                <a:ext uri="{FF2B5EF4-FFF2-40B4-BE49-F238E27FC236}">
                  <a16:creationId xmlns:a16="http://schemas.microsoft.com/office/drawing/2014/main" id="{A5F33AE7-39AE-0C25-C969-99A35FEDF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193" y="4302137"/>
              <a:ext cx="2015344" cy="114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2E8416-3EF2-653F-2455-302899E5C34A}"/>
              </a:ext>
            </a:extLst>
          </p:cNvPr>
          <p:cNvGrpSpPr/>
          <p:nvPr/>
        </p:nvGrpSpPr>
        <p:grpSpPr>
          <a:xfrm>
            <a:off x="5169762" y="3750806"/>
            <a:ext cx="1364476" cy="1884516"/>
            <a:chOff x="5149679" y="4694899"/>
            <a:chExt cx="1364476" cy="1884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2FA554-3265-5F19-5123-1524015DF06D}"/>
                </a:ext>
              </a:extLst>
            </p:cNvPr>
            <p:cNvSpPr txBox="1"/>
            <p:nvPr/>
          </p:nvSpPr>
          <p:spPr>
            <a:xfrm>
              <a:off x="5149679" y="5933084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anchez" panose="020B0604020202020204" charset="0"/>
                </a:rPr>
                <a:t>MSc in </a:t>
              </a:r>
            </a:p>
            <a:p>
              <a:pPr algn="ctr"/>
              <a:r>
                <a:rPr lang="en-US" dirty="0">
                  <a:latin typeface="Sanchez" panose="020B0604020202020204" charset="0"/>
                </a:rPr>
                <a:t>Immunology</a:t>
              </a:r>
            </a:p>
          </p:txBody>
        </p:sp>
        <p:pic>
          <p:nvPicPr>
            <p:cNvPr id="13320" name="Picture 8" descr="Universidade Estadual de Campinas (UNICAMP) - IEEE Open">
              <a:extLst>
                <a:ext uri="{FF2B5EF4-FFF2-40B4-BE49-F238E27FC236}">
                  <a16:creationId xmlns:a16="http://schemas.microsoft.com/office/drawing/2014/main" id="{2885815B-69E2-1341-B3B9-55F9E94EEF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5" t="20927" r="30580" b="20928"/>
            <a:stretch>
              <a:fillRect/>
            </a:stretch>
          </p:blipFill>
          <p:spPr bwMode="auto">
            <a:xfrm>
              <a:off x="5239465" y="4694899"/>
              <a:ext cx="1184905" cy="125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4C82A5-AF76-6274-0508-5CA9C678A848}"/>
              </a:ext>
            </a:extLst>
          </p:cNvPr>
          <p:cNvGrpSpPr/>
          <p:nvPr/>
        </p:nvGrpSpPr>
        <p:grpSpPr>
          <a:xfrm>
            <a:off x="9722432" y="1965018"/>
            <a:ext cx="2308965" cy="3486533"/>
            <a:chOff x="8296930" y="1530837"/>
            <a:chExt cx="1731724" cy="26149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C81787D-D655-8089-E4C7-C45A7FE2F99E}"/>
                </a:ext>
              </a:extLst>
            </p:cNvPr>
            <p:cNvGrpSpPr/>
            <p:nvPr/>
          </p:nvGrpSpPr>
          <p:grpSpPr>
            <a:xfrm>
              <a:off x="8296930" y="2838287"/>
              <a:ext cx="1731724" cy="1307450"/>
              <a:chOff x="8063848" y="2791196"/>
              <a:chExt cx="1731724" cy="1307450"/>
            </a:xfrm>
          </p:grpSpPr>
          <p:pic>
            <p:nvPicPr>
              <p:cNvPr id="33" name="Picture 8" descr="Our Logo | Brand Center">
                <a:extLst>
                  <a:ext uri="{FF2B5EF4-FFF2-40B4-BE49-F238E27FC236}">
                    <a16:creationId xmlns:a16="http://schemas.microsoft.com/office/drawing/2014/main" id="{5A6774C3-C2ED-7D9C-6C3F-F235246C1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4730" y="2791196"/>
                <a:ext cx="1471188" cy="529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0" descr="Memorial Sloan Kettering Cancer Center – The Commission on Accreditation in  Clinical Chemistry">
                <a:extLst>
                  <a:ext uri="{FF2B5EF4-FFF2-40B4-BE49-F238E27FC236}">
                    <a16:creationId xmlns:a16="http://schemas.microsoft.com/office/drawing/2014/main" id="{2595F365-B8AD-2F59-5D95-12D7F4433D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1670" y="3290706"/>
                <a:ext cx="1656080" cy="351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F64267-E562-D00A-3F88-AB0B91517C23}"/>
                  </a:ext>
                </a:extLst>
              </p:cNvPr>
              <p:cNvSpPr txBox="1"/>
              <p:nvPr/>
            </p:nvSpPr>
            <p:spPr>
              <a:xfrm>
                <a:off x="8063848" y="3613898"/>
                <a:ext cx="1731724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PhD student</a:t>
                </a:r>
              </a:p>
              <a:p>
                <a:pPr algn="ctr"/>
                <a:r>
                  <a:rPr lang="en-US" dirty="0"/>
                  <a:t>Lab: Justin Perry, PhD</a:t>
                </a:r>
              </a:p>
            </p:txBody>
          </p:sp>
        </p:grpSp>
        <p:pic>
          <p:nvPicPr>
            <p:cNvPr id="32" name="Picture 12" descr="New York City Skyline Outline Images – Browse 10,210 Stock Photos, Vectors,  and Video | Adobe Stock">
              <a:extLst>
                <a:ext uri="{FF2B5EF4-FFF2-40B4-BE49-F238E27FC236}">
                  <a16:creationId xmlns:a16="http://schemas.microsoft.com/office/drawing/2014/main" id="{3B48638D-1E36-CB61-6F3A-4ADB41EE08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" t="18958" r="5200" b="19419"/>
            <a:stretch/>
          </p:blipFill>
          <p:spPr bwMode="auto">
            <a:xfrm>
              <a:off x="8446399" y="1530837"/>
              <a:ext cx="1284368" cy="52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910C3E9-D97E-760B-9C47-473042A0F209}"/>
              </a:ext>
            </a:extLst>
          </p:cNvPr>
          <p:cNvSpPr txBox="1"/>
          <p:nvPr/>
        </p:nvSpPr>
        <p:spPr>
          <a:xfrm>
            <a:off x="10290557" y="2736549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2023-?</a:t>
            </a:r>
          </a:p>
        </p:txBody>
      </p:sp>
    </p:spTree>
    <p:extLst>
      <p:ext uri="{BB962C8B-B14F-4D97-AF65-F5344CB8AC3E}">
        <p14:creationId xmlns:p14="http://schemas.microsoft.com/office/powerpoint/2010/main" val="208192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8FED412-3B48-156B-7C98-E95AA0A455EC}"/>
              </a:ext>
            </a:extLst>
          </p:cNvPr>
          <p:cNvSpPr txBox="1"/>
          <p:nvPr/>
        </p:nvSpPr>
        <p:spPr>
          <a:xfrm>
            <a:off x="0" y="0"/>
            <a:ext cx="11372852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cancers come from in the body (Classification by tissue)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66A4C0-EC89-14F5-2595-A71E6B93C226}"/>
              </a:ext>
            </a:extLst>
          </p:cNvPr>
          <p:cNvSpPr txBox="1"/>
          <p:nvPr/>
        </p:nvSpPr>
        <p:spPr>
          <a:xfrm>
            <a:off x="628650" y="1061318"/>
            <a:ext cx="8934450" cy="337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Four major tumor origins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Epithelial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carcinomas (can be Squamous cell carcinomas: protective surfaces or  Adenocarcinomas: glandular/secretory tissues)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Mesenchymal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sarcomas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Hematopoietic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blood cancers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Neuroectodermal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nervous system tumors</a:t>
            </a:r>
          </a:p>
          <a:p>
            <a:pPr lvl="0"/>
            <a:r>
              <a:rPr lang="en-US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Anaplastic tumors: Cells are so dedifferentiated that their origin is unclear</a:t>
            </a: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951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6DD6D-A11F-75BF-67F9-A05119F7F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7" y="1580947"/>
            <a:ext cx="10038945" cy="4591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8C6E5-571B-FE13-0493-4BDD9ECFACB4}"/>
              </a:ext>
            </a:extLst>
          </p:cNvPr>
          <p:cNvSpPr txBox="1"/>
          <p:nvPr/>
        </p:nvSpPr>
        <p:spPr>
          <a:xfrm>
            <a:off x="0" y="0"/>
            <a:ext cx="11372852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cancers come from in the body (Classification by tissue)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Epithelial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2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C380E8-1B34-CDCE-A36D-6D57AB28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7" y="1299651"/>
            <a:ext cx="10038945" cy="5252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5CF4DF-F594-0A4B-B003-6F3A8EB87CAD}"/>
              </a:ext>
            </a:extLst>
          </p:cNvPr>
          <p:cNvSpPr txBox="1"/>
          <p:nvPr/>
        </p:nvSpPr>
        <p:spPr>
          <a:xfrm>
            <a:off x="0" y="0"/>
            <a:ext cx="11372852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cancers come from in the body (Classification by tissue)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Mesenchymal</a:t>
            </a: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3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AF418F-864C-DC15-BAD6-B0E7B266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7" y="1616615"/>
            <a:ext cx="10038945" cy="4824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792D1-89FB-0BE6-5735-192CEA45BC99}"/>
              </a:ext>
            </a:extLst>
          </p:cNvPr>
          <p:cNvSpPr txBox="1"/>
          <p:nvPr/>
        </p:nvSpPr>
        <p:spPr>
          <a:xfrm>
            <a:off x="0" y="0"/>
            <a:ext cx="11372852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cancers come from in the body (Classification by tissue)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Hematopoietic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38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5577A7E-70F1-ABAA-5095-CAFDD339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68" y="870541"/>
            <a:ext cx="7320603" cy="5768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1DEC1-D74E-E32F-E1C9-93C45597DE7B}"/>
              </a:ext>
            </a:extLst>
          </p:cNvPr>
          <p:cNvSpPr txBox="1"/>
          <p:nvPr/>
        </p:nvSpPr>
        <p:spPr>
          <a:xfrm>
            <a:off x="0" y="0"/>
            <a:ext cx="11372852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cancers come from in the body (Classification by tissue)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Neuroectodermal</a:t>
            </a:r>
          </a:p>
        </p:txBody>
      </p:sp>
    </p:spTree>
    <p:extLst>
      <p:ext uri="{BB962C8B-B14F-4D97-AF65-F5344CB8AC3E}">
        <p14:creationId xmlns:p14="http://schemas.microsoft.com/office/powerpoint/2010/main" val="2563158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9B8DD4-5FB7-61F6-6F9F-FC3083A8B226}"/>
              </a:ext>
            </a:extLst>
          </p:cNvPr>
          <p:cNvSpPr txBox="1"/>
          <p:nvPr/>
        </p:nvSpPr>
        <p:spPr>
          <a:xfrm>
            <a:off x="0" y="0"/>
            <a:ext cx="11372852" cy="129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cancers come from in the body (Classification by tissue)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E8971-F010-9D0B-13B1-85A10215475F}"/>
              </a:ext>
            </a:extLst>
          </p:cNvPr>
          <p:cNvSpPr txBox="1"/>
          <p:nvPr/>
        </p:nvSpPr>
        <p:spPr>
          <a:xfrm>
            <a:off x="295275" y="1833709"/>
            <a:ext cx="6448425" cy="4583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Melanoma: cancer arising from pigment-producing cells in the skin (melanocytes)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Small-cell lung cancer: likely arises from endodermal stem cells of the lung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transdifferentiates into neuroendocrine (secretory)-like cells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Teratomas: arise from diploid germ cell precursors, retain embryonic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stem cell pluripotency</a:t>
            </a:r>
          </a:p>
        </p:txBody>
      </p:sp>
      <p:pic>
        <p:nvPicPr>
          <p:cNvPr id="10242" name="Picture 2" descr="Melanoma: May Awareness Month - Climbers Against Cancer">
            <a:extLst>
              <a:ext uri="{FF2B5EF4-FFF2-40B4-BE49-F238E27FC236}">
                <a16:creationId xmlns:a16="http://schemas.microsoft.com/office/drawing/2014/main" id="{A750B34F-5630-2CB6-416D-E05A31C34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512250"/>
            <a:ext cx="4886325" cy="30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merging Therapies Shine Hope on Small Cell Lung Cancer Treatment | AJMC">
            <a:extLst>
              <a:ext uri="{FF2B5EF4-FFF2-40B4-BE49-F238E27FC236}">
                <a16:creationId xmlns:a16="http://schemas.microsoft.com/office/drawing/2014/main" id="{DC10FFC8-30EE-C512-5C44-7D153CF7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3602077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A553E19B-98C6-8496-4C04-2F8C76E3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551403"/>
            <a:ext cx="2790825" cy="19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2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9D431E-D34B-3BBE-1D72-DE7931D8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88"/>
          <a:stretch>
            <a:fillRect/>
          </a:stretch>
        </p:blipFill>
        <p:spPr>
          <a:xfrm>
            <a:off x="2719484" y="0"/>
            <a:ext cx="6848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A8123-E081-8F74-DA1D-0F1823D1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258" y="680240"/>
            <a:ext cx="7091483" cy="6006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207E7-594D-549F-8B5C-3F10FB9F9B91}"/>
              </a:ext>
            </a:extLst>
          </p:cNvPr>
          <p:cNvSpPr txBox="1"/>
          <p:nvPr/>
        </p:nvSpPr>
        <p:spPr>
          <a:xfrm>
            <a:off x="102497" y="49490"/>
            <a:ext cx="9043987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Cancer at the cellular level</a:t>
            </a:r>
          </a:p>
        </p:txBody>
      </p:sp>
    </p:spTree>
    <p:extLst>
      <p:ext uri="{BB962C8B-B14F-4D97-AF65-F5344CB8AC3E}">
        <p14:creationId xmlns:p14="http://schemas.microsoft.com/office/powerpoint/2010/main" val="1355232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5F192-8805-62DF-5FC2-BE26C544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11" y="802731"/>
            <a:ext cx="8973178" cy="6055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DDDA12-6A4D-8C21-591B-6E6A1E2F0DD3}"/>
              </a:ext>
            </a:extLst>
          </p:cNvPr>
          <p:cNvSpPr txBox="1"/>
          <p:nvPr/>
        </p:nvSpPr>
        <p:spPr>
          <a:xfrm>
            <a:off x="160420" y="71266"/>
            <a:ext cx="10379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Cancer metabolism: How cancer cells make energy</a:t>
            </a:r>
          </a:p>
        </p:txBody>
      </p:sp>
    </p:spTree>
    <p:extLst>
      <p:ext uri="{BB962C8B-B14F-4D97-AF65-F5344CB8AC3E}">
        <p14:creationId xmlns:p14="http://schemas.microsoft.com/office/powerpoint/2010/main" val="171686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E884E-E9DE-21C4-99BD-D94EB30044C5}"/>
              </a:ext>
            </a:extLst>
          </p:cNvPr>
          <p:cNvSpPr txBox="1"/>
          <p:nvPr/>
        </p:nvSpPr>
        <p:spPr>
          <a:xfrm>
            <a:off x="160420" y="71266"/>
            <a:ext cx="10379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Cancer metabolism: How cancer cells make 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489A0-E29A-C6B0-1CCB-7C8D5614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54" y="656041"/>
            <a:ext cx="9246292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8FDD6-BFC8-7E02-80B9-DBBED5240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D3457D-AB18-461E-9D27-E53156AB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25" y="138684"/>
            <a:ext cx="4228612" cy="763600"/>
          </a:xfrm>
        </p:spPr>
        <p:txBody>
          <a:bodyPr>
            <a:normAutofit/>
          </a:bodyPr>
          <a:lstStyle/>
          <a:p>
            <a:r>
              <a:rPr lang="en-US" dirty="0"/>
              <a:t>A little about me</a:t>
            </a:r>
          </a:p>
        </p:txBody>
      </p:sp>
      <p:pic>
        <p:nvPicPr>
          <p:cNvPr id="14" name="Picture 2" descr="Brazil - Wikipedia">
            <a:extLst>
              <a:ext uri="{FF2B5EF4-FFF2-40B4-BE49-F238E27FC236}">
                <a16:creationId xmlns:a16="http://schemas.microsoft.com/office/drawing/2014/main" id="{09E867D0-DC1C-E38B-236E-8846112A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8" y="2193169"/>
            <a:ext cx="1284174" cy="89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2D0B9B-0F32-F048-2B90-7522479B58AC}"/>
              </a:ext>
            </a:extLst>
          </p:cNvPr>
          <p:cNvGrpSpPr/>
          <p:nvPr/>
        </p:nvGrpSpPr>
        <p:grpSpPr>
          <a:xfrm>
            <a:off x="5515587" y="227254"/>
            <a:ext cx="2258738" cy="3147667"/>
            <a:chOff x="6125810" y="455612"/>
            <a:chExt cx="2827020" cy="4232275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90B6BE2B-AC9C-8716-6D3C-FCE7BB246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083"/>
            <a:stretch/>
          </p:blipFill>
          <p:spPr bwMode="auto">
            <a:xfrm>
              <a:off x="6125810" y="455612"/>
              <a:ext cx="2827020" cy="423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oogle Shape;179;p33">
              <a:extLst>
                <a:ext uri="{FF2B5EF4-FFF2-40B4-BE49-F238E27FC236}">
                  <a16:creationId xmlns:a16="http://schemas.microsoft.com/office/drawing/2014/main" id="{0A996F3D-0F4E-8EBF-BB48-E2B0B552C0D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39345" t="35183" r="38145" b="49402"/>
            <a:stretch/>
          </p:blipFill>
          <p:spPr>
            <a:xfrm rot="3127655" flipH="1">
              <a:off x="7002815" y="1984252"/>
              <a:ext cx="1936248" cy="745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0024DD-92AD-6E8C-EC88-F385A47C6C89}"/>
              </a:ext>
            </a:extLst>
          </p:cNvPr>
          <p:cNvGrpSpPr/>
          <p:nvPr/>
        </p:nvGrpSpPr>
        <p:grpSpPr>
          <a:xfrm>
            <a:off x="643587" y="3189183"/>
            <a:ext cx="10416829" cy="476250"/>
            <a:chOff x="1133475" y="1833561"/>
            <a:chExt cx="10416829" cy="4762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62A85A-7C5F-CEB5-7DFC-1F2341E06DBE}"/>
                </a:ext>
              </a:extLst>
            </p:cNvPr>
            <p:cNvSpPr/>
            <p:nvPr/>
          </p:nvSpPr>
          <p:spPr>
            <a:xfrm>
              <a:off x="1343025" y="2019300"/>
              <a:ext cx="9715500" cy="104775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D6A7B5-7718-2B95-D559-8C4C24AFD128}"/>
                </a:ext>
              </a:extLst>
            </p:cNvPr>
            <p:cNvSpPr/>
            <p:nvPr/>
          </p:nvSpPr>
          <p:spPr>
            <a:xfrm>
              <a:off x="1133475" y="1833562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10BFDF-CCC2-07D5-35D9-F07E5CF982D2}"/>
                </a:ext>
              </a:extLst>
            </p:cNvPr>
            <p:cNvSpPr/>
            <p:nvPr/>
          </p:nvSpPr>
          <p:spPr>
            <a:xfrm>
              <a:off x="3614737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509331-BB56-A812-7CE0-DE2EE87ABEF1}"/>
                </a:ext>
              </a:extLst>
            </p:cNvPr>
            <p:cNvSpPr/>
            <p:nvPr/>
          </p:nvSpPr>
          <p:spPr>
            <a:xfrm>
              <a:off x="6095999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A07D96-C59A-02AE-A705-D661156A4671}"/>
                </a:ext>
              </a:extLst>
            </p:cNvPr>
            <p:cNvSpPr/>
            <p:nvPr/>
          </p:nvSpPr>
          <p:spPr>
            <a:xfrm>
              <a:off x="8577261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D16048-1A4F-3D49-4791-35A9FBE01ACC}"/>
                </a:ext>
              </a:extLst>
            </p:cNvPr>
            <p:cNvSpPr/>
            <p:nvPr/>
          </p:nvSpPr>
          <p:spPr>
            <a:xfrm>
              <a:off x="11058525" y="1833561"/>
              <a:ext cx="491779" cy="47624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6" descr="University of Colorado Anschutz Medical Campus-Led Team Receives Up to $46  Million to Develop Innovative Treatment to Cure Blindness">
            <a:extLst>
              <a:ext uri="{FF2B5EF4-FFF2-40B4-BE49-F238E27FC236}">
                <a16:creationId xmlns:a16="http://schemas.microsoft.com/office/drawing/2014/main" id="{273AC546-4E0C-337F-40DC-5FD8F340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12" y="3710112"/>
            <a:ext cx="2697467" cy="14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C511BF-DE5B-C5C7-618A-69E1FFAA0AEF}"/>
              </a:ext>
            </a:extLst>
          </p:cNvPr>
          <p:cNvSpPr txBox="1"/>
          <p:nvPr/>
        </p:nvSpPr>
        <p:spPr>
          <a:xfrm>
            <a:off x="7064894" y="4999606"/>
            <a:ext cx="2622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anchez" panose="020B0604020202020204" charset="0"/>
              </a:rPr>
              <a:t>Visiting Researcher in the </a:t>
            </a:r>
          </a:p>
          <a:p>
            <a:pPr algn="ctr"/>
            <a:r>
              <a:rPr lang="en-US" dirty="0">
                <a:latin typeface="Sanchez" panose="020B0604020202020204" charset="0"/>
              </a:rPr>
              <a:t>Immunology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760FC-7468-0480-1643-3A487E909C82}"/>
              </a:ext>
            </a:extLst>
          </p:cNvPr>
          <p:cNvSpPr txBox="1"/>
          <p:nvPr/>
        </p:nvSpPr>
        <p:spPr>
          <a:xfrm>
            <a:off x="7708531" y="273654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2022-2023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82811B-D491-0A77-C3A0-8F0594F7F819}"/>
              </a:ext>
            </a:extLst>
          </p:cNvPr>
          <p:cNvSpPr txBox="1"/>
          <p:nvPr/>
        </p:nvSpPr>
        <p:spPr>
          <a:xfrm>
            <a:off x="2636534" y="273654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2013-2019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7184A-9E23-98C7-78E5-95E3B40EC55D}"/>
              </a:ext>
            </a:extLst>
          </p:cNvPr>
          <p:cNvSpPr txBox="1"/>
          <p:nvPr/>
        </p:nvSpPr>
        <p:spPr>
          <a:xfrm>
            <a:off x="5090413" y="2736549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2019-2021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F133E0-BB26-6414-4999-E0B7EF6F5A4B}"/>
              </a:ext>
            </a:extLst>
          </p:cNvPr>
          <p:cNvGrpSpPr/>
          <p:nvPr/>
        </p:nvGrpSpPr>
        <p:grpSpPr>
          <a:xfrm>
            <a:off x="2390449" y="3543773"/>
            <a:ext cx="2015344" cy="1778998"/>
            <a:chOff x="2398193" y="4302137"/>
            <a:chExt cx="2015344" cy="17789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C1E815-2C05-29E7-C2B8-1BA8FC2DFB4A}"/>
                </a:ext>
              </a:extLst>
            </p:cNvPr>
            <p:cNvSpPr txBox="1"/>
            <p:nvPr/>
          </p:nvSpPr>
          <p:spPr>
            <a:xfrm>
              <a:off x="2589097" y="5157805"/>
              <a:ext cx="163353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latin typeface="Sanchez" panose="020B0604020202020204" charset="0"/>
                </a:rPr>
                <a:t>BSc in </a:t>
              </a:r>
            </a:p>
            <a:p>
              <a:pPr algn="ctr"/>
              <a:r>
                <a:rPr lang="en-US" sz="1800" dirty="0">
                  <a:latin typeface="Sanchez" panose="020B0604020202020204" charset="0"/>
                </a:rPr>
                <a:t>Pharmaceutical </a:t>
              </a:r>
            </a:p>
            <a:p>
              <a:pPr algn="ctr"/>
              <a:r>
                <a:rPr lang="en-US" sz="1800" dirty="0">
                  <a:latin typeface="Sanchez" panose="020B0604020202020204" charset="0"/>
                </a:rPr>
                <a:t>Biochemistry</a:t>
              </a:r>
            </a:p>
          </p:txBody>
        </p:sp>
        <p:pic>
          <p:nvPicPr>
            <p:cNvPr id="13316" name="Picture 4" descr="Universidade Estadual Paulista Júlio de Mesquita Filho (UNESP)">
              <a:extLst>
                <a:ext uri="{FF2B5EF4-FFF2-40B4-BE49-F238E27FC236}">
                  <a16:creationId xmlns:a16="http://schemas.microsoft.com/office/drawing/2014/main" id="{EDE608A5-67CE-7F12-854B-D947735A0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193" y="4302137"/>
              <a:ext cx="2015344" cy="114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FE4EF7-D537-1EE3-5680-9803F5685160}"/>
              </a:ext>
            </a:extLst>
          </p:cNvPr>
          <p:cNvGrpSpPr/>
          <p:nvPr/>
        </p:nvGrpSpPr>
        <p:grpSpPr>
          <a:xfrm>
            <a:off x="5169762" y="3750806"/>
            <a:ext cx="1364476" cy="1884516"/>
            <a:chOff x="5149679" y="4694899"/>
            <a:chExt cx="1364476" cy="1884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9C782C-2EA6-1028-22EB-24CB0C4CB0F7}"/>
                </a:ext>
              </a:extLst>
            </p:cNvPr>
            <p:cNvSpPr txBox="1"/>
            <p:nvPr/>
          </p:nvSpPr>
          <p:spPr>
            <a:xfrm>
              <a:off x="5149679" y="5933084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Sanchez" panose="020B0604020202020204" charset="0"/>
                </a:rPr>
                <a:t>MSc in </a:t>
              </a:r>
            </a:p>
            <a:p>
              <a:pPr algn="ctr"/>
              <a:r>
                <a:rPr lang="en-US" dirty="0">
                  <a:latin typeface="Sanchez" panose="020B0604020202020204" charset="0"/>
                </a:rPr>
                <a:t>Immunology</a:t>
              </a:r>
            </a:p>
          </p:txBody>
        </p:sp>
        <p:pic>
          <p:nvPicPr>
            <p:cNvPr id="13320" name="Picture 8" descr="Universidade Estadual de Campinas (UNICAMP) - IEEE Open">
              <a:extLst>
                <a:ext uri="{FF2B5EF4-FFF2-40B4-BE49-F238E27FC236}">
                  <a16:creationId xmlns:a16="http://schemas.microsoft.com/office/drawing/2014/main" id="{A0968075-3EAA-9A9F-4EC4-BD91AE6281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5" t="20927" r="30580" b="20928"/>
            <a:stretch>
              <a:fillRect/>
            </a:stretch>
          </p:blipFill>
          <p:spPr bwMode="auto">
            <a:xfrm>
              <a:off x="5239465" y="4694899"/>
              <a:ext cx="1184905" cy="125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7DC89A-6309-A83B-6D29-58A5589E5DC5}"/>
              </a:ext>
            </a:extLst>
          </p:cNvPr>
          <p:cNvGrpSpPr/>
          <p:nvPr/>
        </p:nvGrpSpPr>
        <p:grpSpPr>
          <a:xfrm>
            <a:off x="9722432" y="1965018"/>
            <a:ext cx="2308965" cy="3486533"/>
            <a:chOff x="8296930" y="1530837"/>
            <a:chExt cx="1731724" cy="26149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C73CA07-04D3-B950-1B92-A73EA818B955}"/>
                </a:ext>
              </a:extLst>
            </p:cNvPr>
            <p:cNvGrpSpPr/>
            <p:nvPr/>
          </p:nvGrpSpPr>
          <p:grpSpPr>
            <a:xfrm>
              <a:off x="8296930" y="2838287"/>
              <a:ext cx="1731724" cy="1307450"/>
              <a:chOff x="8063848" y="2791196"/>
              <a:chExt cx="1731724" cy="1307450"/>
            </a:xfrm>
          </p:grpSpPr>
          <p:pic>
            <p:nvPicPr>
              <p:cNvPr id="33" name="Picture 8" descr="Our Logo | Brand Center">
                <a:extLst>
                  <a:ext uri="{FF2B5EF4-FFF2-40B4-BE49-F238E27FC236}">
                    <a16:creationId xmlns:a16="http://schemas.microsoft.com/office/drawing/2014/main" id="{B35BBE7F-7208-3289-2C9C-FCD950E7D1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4730" y="2791196"/>
                <a:ext cx="1471188" cy="529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10" descr="Memorial Sloan Kettering Cancer Center – The Commission on Accreditation in  Clinical Chemistry">
                <a:extLst>
                  <a:ext uri="{FF2B5EF4-FFF2-40B4-BE49-F238E27FC236}">
                    <a16:creationId xmlns:a16="http://schemas.microsoft.com/office/drawing/2014/main" id="{5E59F1CA-A4C0-4A17-02CA-A481EC86C1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1670" y="3290706"/>
                <a:ext cx="1656080" cy="351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E45E9A-0124-7291-00A5-93016E0EA79F}"/>
                  </a:ext>
                </a:extLst>
              </p:cNvPr>
              <p:cNvSpPr txBox="1"/>
              <p:nvPr/>
            </p:nvSpPr>
            <p:spPr>
              <a:xfrm>
                <a:off x="8063848" y="3613898"/>
                <a:ext cx="1731724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PhD student</a:t>
                </a:r>
              </a:p>
              <a:p>
                <a:pPr algn="ctr"/>
                <a:r>
                  <a:rPr lang="en-US" dirty="0"/>
                  <a:t>Lab: Justin Perry, PhD</a:t>
                </a:r>
              </a:p>
            </p:txBody>
          </p:sp>
        </p:grpSp>
        <p:pic>
          <p:nvPicPr>
            <p:cNvPr id="32" name="Picture 12" descr="New York City Skyline Outline Images – Browse 10,210 Stock Photos, Vectors,  and Video | Adobe Stock">
              <a:extLst>
                <a:ext uri="{FF2B5EF4-FFF2-40B4-BE49-F238E27FC236}">
                  <a16:creationId xmlns:a16="http://schemas.microsoft.com/office/drawing/2014/main" id="{EDB7773B-EB17-043F-50FC-CBD0AD0423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7" t="18958" r="5200" b="19419"/>
            <a:stretch/>
          </p:blipFill>
          <p:spPr bwMode="auto">
            <a:xfrm>
              <a:off x="8446399" y="1530837"/>
              <a:ext cx="1284368" cy="529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20FF9E-4794-FE03-3BA3-05568E75DB0B}"/>
              </a:ext>
            </a:extLst>
          </p:cNvPr>
          <p:cNvSpPr txBox="1"/>
          <p:nvPr/>
        </p:nvSpPr>
        <p:spPr>
          <a:xfrm>
            <a:off x="10290557" y="2736549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nchez" panose="020B0604020202020204" charset="0"/>
              </a:rPr>
              <a:t>2023-?</a:t>
            </a:r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A67A456D-40BE-3A6A-5A1C-D69ACF73435D}"/>
              </a:ext>
            </a:extLst>
          </p:cNvPr>
          <p:cNvSpPr/>
          <p:nvPr/>
        </p:nvSpPr>
        <p:spPr>
          <a:xfrm>
            <a:off x="1632907" y="2932149"/>
            <a:ext cx="9144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21033503-7783-B278-8D36-E161DB9EDB48}"/>
              </a:ext>
            </a:extLst>
          </p:cNvPr>
          <p:cNvSpPr/>
          <p:nvPr/>
        </p:nvSpPr>
        <p:spPr>
          <a:xfrm>
            <a:off x="4194170" y="2914066"/>
            <a:ext cx="9144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4B95A463-F9C6-9543-0E1D-5AF9369DF26C}"/>
              </a:ext>
            </a:extLst>
          </p:cNvPr>
          <p:cNvSpPr/>
          <p:nvPr/>
        </p:nvSpPr>
        <p:spPr>
          <a:xfrm>
            <a:off x="6721905" y="2914066"/>
            <a:ext cx="9144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D638EF1C-BE57-D620-35A4-93B7FD1446DF}"/>
              </a:ext>
            </a:extLst>
          </p:cNvPr>
          <p:cNvSpPr/>
          <p:nvPr/>
        </p:nvSpPr>
        <p:spPr>
          <a:xfrm>
            <a:off x="9260395" y="2914066"/>
            <a:ext cx="914400" cy="91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0C3E83-9FAE-D59B-1FDF-E230B918DF18}"/>
              </a:ext>
            </a:extLst>
          </p:cNvPr>
          <p:cNvGrpSpPr/>
          <p:nvPr/>
        </p:nvGrpSpPr>
        <p:grpSpPr>
          <a:xfrm>
            <a:off x="9292173" y="5445923"/>
            <a:ext cx="2837341" cy="1333223"/>
            <a:chOff x="9260395" y="5426400"/>
            <a:chExt cx="2837341" cy="1333223"/>
          </a:xfrm>
        </p:grpSpPr>
        <p:pic>
          <p:nvPicPr>
            <p:cNvPr id="15364" name="Picture 4" descr="American Heart Association - Wikipedia">
              <a:extLst>
                <a:ext uri="{FF2B5EF4-FFF2-40B4-BE49-F238E27FC236}">
                  <a16:creationId xmlns:a16="http://schemas.microsoft.com/office/drawing/2014/main" id="{CE78AF73-B42C-BD04-F5AE-E851FFAE6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4485" y="5426400"/>
              <a:ext cx="1433484" cy="854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6" name="Picture 6" descr="UT Southwestern biochemist, molecular biologist named Howard Hughes Medical  Institute Investigators: Newsroom - UT Southwestern, Dallas, Texas">
              <a:extLst>
                <a:ext uri="{FF2B5EF4-FFF2-40B4-BE49-F238E27FC236}">
                  <a16:creationId xmlns:a16="http://schemas.microsoft.com/office/drawing/2014/main" id="{16B854CC-49FF-BA9E-BD8F-39A3B1972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395" y="6301104"/>
              <a:ext cx="2819400" cy="458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Immunity Scientific Journal - The NOMIS Foundation">
              <a:extLst>
                <a:ext uri="{FF2B5EF4-FFF2-40B4-BE49-F238E27FC236}">
                  <a16:creationId xmlns:a16="http://schemas.microsoft.com/office/drawing/2014/main" id="{D9B61927-9C22-463B-9C24-C79E5B652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1067" y="5763355"/>
              <a:ext cx="1286669" cy="329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81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1ADB2C-A8F3-805C-D9BA-D7D41A302149}"/>
              </a:ext>
            </a:extLst>
          </p:cNvPr>
          <p:cNvSpPr txBox="1"/>
          <p:nvPr/>
        </p:nvSpPr>
        <p:spPr>
          <a:xfrm>
            <a:off x="171450" y="915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effectLst/>
              </a:rPr>
              <a:t>PET scan</a:t>
            </a:r>
            <a:endParaRPr lang="en-US" sz="3200" dirty="0"/>
          </a:p>
        </p:txBody>
      </p:sp>
      <p:pic>
        <p:nvPicPr>
          <p:cNvPr id="17410" name="Picture 2" descr="Breast Nodes">
            <a:extLst>
              <a:ext uri="{FF2B5EF4-FFF2-40B4-BE49-F238E27FC236}">
                <a16:creationId xmlns:a16="http://schemas.microsoft.com/office/drawing/2014/main" id="{D3618B8E-A5A7-18BD-982A-7394C7C0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1" y="1087812"/>
            <a:ext cx="3864313" cy="34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ase2 Ct2">
            <a:extLst>
              <a:ext uri="{FF2B5EF4-FFF2-40B4-BE49-F238E27FC236}">
                <a16:creationId xmlns:a16="http://schemas.microsoft.com/office/drawing/2014/main" id="{F6A56BEF-D26D-8948-0AA5-32C31041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51" y="3542676"/>
            <a:ext cx="2289192" cy="28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Glucose and 18 F-FDG Cellular Uptake and Metabolism. Both glucose and... |  Download Scientific Diagram">
            <a:extLst>
              <a:ext uri="{FF2B5EF4-FFF2-40B4-BE49-F238E27FC236}">
                <a16:creationId xmlns:a16="http://schemas.microsoft.com/office/drawing/2014/main" id="{FC4BFF96-D08A-DCB4-8662-D7977B60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1" y="793407"/>
            <a:ext cx="6095999" cy="35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E43AF0-B862-A3AA-39E3-7CB5E9D2EAB5}"/>
              </a:ext>
            </a:extLst>
          </p:cNvPr>
          <p:cNvSpPr txBox="1"/>
          <p:nvPr/>
        </p:nvSpPr>
        <p:spPr>
          <a:xfrm>
            <a:off x="0" y="6657945"/>
            <a:ext cx="60976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0" i="0" u="sng" dirty="0">
                <a:solidFill>
                  <a:srgbClr val="525254"/>
                </a:solidFill>
                <a:effectLst/>
                <a:latin typeface="inherit"/>
                <a:hlinkClick r:id="rId6"/>
              </a:rPr>
              <a:t>10.1016/j.biopha.2019.109168</a:t>
            </a:r>
            <a:endParaRPr lang="en-US" sz="700" b="0" i="0" dirty="0">
              <a:solidFill>
                <a:srgbClr val="525254"/>
              </a:solidFill>
              <a:effectLst/>
              <a:latin typeface="Inter V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9C87E-9D43-0BDD-CEE8-D1D7550CA915}"/>
              </a:ext>
            </a:extLst>
          </p:cNvPr>
          <p:cNvSpPr txBox="1"/>
          <p:nvPr/>
        </p:nvSpPr>
        <p:spPr>
          <a:xfrm>
            <a:off x="6010275" y="646159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FDG (fluorodeoxyglucose)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3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C75854-0103-1D2C-B814-BA1BCC20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58" y="584775"/>
            <a:ext cx="8906084" cy="6141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9A37F7-AFA8-C3A3-070C-6F59CF27DFC6}"/>
              </a:ext>
            </a:extLst>
          </p:cNvPr>
          <p:cNvSpPr txBox="1"/>
          <p:nvPr/>
        </p:nvSpPr>
        <p:spPr>
          <a:xfrm>
            <a:off x="158818" y="0"/>
            <a:ext cx="7652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Epidemiology</a:t>
            </a:r>
            <a: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Cancer is not just random</a:t>
            </a:r>
          </a:p>
        </p:txBody>
      </p:sp>
    </p:spTree>
    <p:extLst>
      <p:ext uri="{BB962C8B-B14F-4D97-AF65-F5344CB8AC3E}">
        <p14:creationId xmlns:p14="http://schemas.microsoft.com/office/powerpoint/2010/main" val="1164585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062F2E-4643-9221-DF09-7BC88024019A}"/>
              </a:ext>
            </a:extLst>
          </p:cNvPr>
          <p:cNvSpPr txBox="1"/>
          <p:nvPr/>
        </p:nvSpPr>
        <p:spPr>
          <a:xfrm>
            <a:off x="1257300" y="933733"/>
            <a:ext cx="6096000" cy="499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 causes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Tobacco, coal dust, X-rays linked to cancer.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Viruses can cause cancer in animals.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Cancer as a genetic disease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X-rays and chemicals cause mutations.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Mutations linked to cancer development.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Ames test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carcinogens are mutagens.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all carcinogens mutate DNA directly.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Tumor promoters</a:t>
            </a: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enhance cancer without causing mutations.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Diet and cancer hypothesis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food-related compounds may be mutagenic.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Still an active area of research.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5C629-FB69-17B3-B978-906B8744F506}"/>
              </a:ext>
            </a:extLst>
          </p:cNvPr>
          <p:cNvSpPr txBox="1"/>
          <p:nvPr/>
        </p:nvSpPr>
        <p:spPr>
          <a:xfrm>
            <a:off x="123825" y="7356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causes cancer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177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C697B-6E66-4CD6-F3DC-9CD0B7C6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24835"/>
            <a:ext cx="9182100" cy="66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3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4F028-60E7-63BC-695A-F0FCECF22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811"/>
            <a:ext cx="12192000" cy="5746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C9C21A-0EDB-6A19-EBE0-DE500E818D04}"/>
              </a:ext>
            </a:extLst>
          </p:cNvPr>
          <p:cNvSpPr txBox="1"/>
          <p:nvPr/>
        </p:nvSpPr>
        <p:spPr>
          <a:xfrm>
            <a:off x="0" y="6642556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i="0" u="none" strike="noStrike" baseline="0" dirty="0" err="1">
                <a:latin typeface="ApexSans-Bold"/>
              </a:rPr>
              <a:t>doi</a:t>
            </a:r>
            <a:r>
              <a:rPr lang="en-US" sz="800" b="1" i="0" u="none" strike="noStrike" baseline="0" dirty="0">
                <a:latin typeface="ApexSans-Bold"/>
              </a:rPr>
              <a:t>: </a:t>
            </a:r>
            <a:r>
              <a:rPr lang="en-US" sz="800" b="0" i="0" u="none" strike="noStrike" baseline="0" dirty="0">
                <a:latin typeface="ApexSans-Book"/>
              </a:rPr>
              <a:t>10.1158/2159-8290.CD-21-1059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10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9DBD7-61C6-CD48-0E79-739DA9A3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arden of Earthly Delights - Wikipedia">
            <a:extLst>
              <a:ext uri="{FF2B5EF4-FFF2-40B4-BE49-F238E27FC236}">
                <a16:creationId xmlns:a16="http://schemas.microsoft.com/office/drawing/2014/main" id="{596508AD-E916-8EC8-0EB5-741B593E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 b="10408"/>
          <a:stretch>
            <a:fillRect/>
          </a:stretch>
        </p:blipFill>
        <p:spPr bwMode="auto">
          <a:xfrm>
            <a:off x="32561" y="29305"/>
            <a:ext cx="12126877" cy="5457094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7C7B581-7345-A75D-2F00-EA649270D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151" y="5486403"/>
            <a:ext cx="5043849" cy="1371597"/>
          </a:xfrm>
        </p:spPr>
        <p:txBody>
          <a:bodyPr anchor="ctr">
            <a:normAutofit/>
          </a:bodyPr>
          <a:lstStyle/>
          <a:p>
            <a:pPr algn="r"/>
            <a:r>
              <a:rPr lang="en-US" sz="2900" b="1" dirty="0"/>
              <a:t>The Nature of Cancer</a:t>
            </a:r>
          </a:p>
          <a:p>
            <a:pPr algn="r"/>
            <a:r>
              <a:rPr lang="en-US" sz="1700" dirty="0"/>
              <a:t>Ana Campos Codo</a:t>
            </a:r>
          </a:p>
          <a:p>
            <a:pPr algn="r"/>
            <a:r>
              <a:rPr lang="en-US" sz="1700" dirty="0"/>
              <a:t>December 17,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3C7D5-9DB8-4B90-4CD5-0CDFEDAEA6E6}"/>
              </a:ext>
            </a:extLst>
          </p:cNvPr>
          <p:cNvSpPr txBox="1"/>
          <p:nvPr/>
        </p:nvSpPr>
        <p:spPr>
          <a:xfrm>
            <a:off x="-42908" y="5486400"/>
            <a:ext cx="61389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Hieronymus Bosch, The Garden of Earthly Delights, (</a:t>
            </a:r>
            <a:r>
              <a:rPr lang="en-US" sz="1100" dirty="0" err="1"/>
              <a:t>c.</a:t>
            </a:r>
            <a:r>
              <a:rPr lang="en-US" sz="1100" dirty="0"/>
              <a:t> 1490–1510)</a:t>
            </a:r>
          </a:p>
        </p:txBody>
      </p:sp>
    </p:spTree>
    <p:extLst>
      <p:ext uri="{BB962C8B-B14F-4D97-AF65-F5344CB8AC3E}">
        <p14:creationId xmlns:p14="http://schemas.microsoft.com/office/powerpoint/2010/main" val="165725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B74AF-778F-4090-53AE-EAA0F413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9EFD-F0A7-466D-9005-291F2106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25" y="138684"/>
            <a:ext cx="4228612" cy="763600"/>
          </a:xfrm>
        </p:spPr>
        <p:txBody>
          <a:bodyPr>
            <a:normAutofit/>
          </a:bodyPr>
          <a:lstStyle/>
          <a:p>
            <a:r>
              <a:rPr lang="en-US" dirty="0"/>
              <a:t>A little about 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82535D-6F1D-4C41-707E-D0591321F0F6}"/>
              </a:ext>
            </a:extLst>
          </p:cNvPr>
          <p:cNvSpPr txBox="1"/>
          <p:nvPr/>
        </p:nvSpPr>
        <p:spPr>
          <a:xfrm>
            <a:off x="763233" y="1292575"/>
            <a:ext cx="153599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Sanchez" panose="020B0604020202020204" charset="0"/>
              </a:rPr>
              <a:t>Hobbies!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83C3D3-9101-8922-3953-9D0AA01209E8}"/>
              </a:ext>
            </a:extLst>
          </p:cNvPr>
          <p:cNvGrpSpPr/>
          <p:nvPr/>
        </p:nvGrpSpPr>
        <p:grpSpPr>
          <a:xfrm>
            <a:off x="1676345" y="1543958"/>
            <a:ext cx="8839310" cy="4287205"/>
            <a:chOff x="2974914" y="1485130"/>
            <a:chExt cx="8839310" cy="428720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AB49CF-D34B-FAA4-FFB1-69EA9AFA8B47}"/>
                </a:ext>
              </a:extLst>
            </p:cNvPr>
            <p:cNvGrpSpPr/>
            <p:nvPr/>
          </p:nvGrpSpPr>
          <p:grpSpPr>
            <a:xfrm>
              <a:off x="2974914" y="1485130"/>
              <a:ext cx="6242172" cy="4287205"/>
              <a:chOff x="4188559" y="1707928"/>
              <a:chExt cx="4681629" cy="3215404"/>
            </a:xfrm>
          </p:grpSpPr>
          <p:pic>
            <p:nvPicPr>
              <p:cNvPr id="20" name="Picture 4" descr="Dinosaur Amazing Coloring Book For Adults [Book]">
                <a:extLst>
                  <a:ext uri="{FF2B5EF4-FFF2-40B4-BE49-F238E27FC236}">
                    <a16:creationId xmlns:a16="http://schemas.microsoft.com/office/drawing/2014/main" id="{21AB3B2F-1469-0836-E81C-6EF95D96FA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8559" y="2044767"/>
                <a:ext cx="2146690" cy="27776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Food is Key to Cultural Diversity – Blazer Boiler">
                <a:extLst>
                  <a:ext uri="{FF2B5EF4-FFF2-40B4-BE49-F238E27FC236}">
                    <a16:creationId xmlns:a16="http://schemas.microsoft.com/office/drawing/2014/main" id="{C3E783C6-3DC3-BBE5-D94E-1C74EEC6F8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637" y="3532834"/>
                <a:ext cx="2459551" cy="1390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Law &amp; Order: Special Victims Unit (TV Series 1999– ) - IMDb">
                <a:extLst>
                  <a:ext uri="{FF2B5EF4-FFF2-40B4-BE49-F238E27FC236}">
                    <a16:creationId xmlns:a16="http://schemas.microsoft.com/office/drawing/2014/main" id="{0BBA5BCE-DC73-B1AD-AB42-EF7EC55B48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39" b="12981"/>
              <a:stretch/>
            </p:blipFill>
            <p:spPr bwMode="auto">
              <a:xfrm>
                <a:off x="7722188" y="2079022"/>
                <a:ext cx="1095829" cy="1356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The One Ring | The Lord of the Rings: Tales of Middle-earth | Modern | Card  Kingdom">
                <a:extLst>
                  <a:ext uri="{FF2B5EF4-FFF2-40B4-BE49-F238E27FC236}">
                    <a16:creationId xmlns:a16="http://schemas.microsoft.com/office/drawing/2014/main" id="{31534CDC-ECD0-2724-3025-4F0126C17D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3141" y="1707928"/>
                <a:ext cx="1235666" cy="1725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338" name="Picture 2" descr="Sony PlayStation 5 - Digital Edition">
              <a:extLst>
                <a:ext uri="{FF2B5EF4-FFF2-40B4-BE49-F238E27FC236}">
                  <a16:creationId xmlns:a16="http://schemas.microsoft.com/office/drawing/2014/main" id="{FEA0BB02-6D83-5630-AD43-29F8E3026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604" y="2845942"/>
              <a:ext cx="2496620" cy="2496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God of War Ragnarök - Wikipedia">
              <a:extLst>
                <a:ext uri="{FF2B5EF4-FFF2-40B4-BE49-F238E27FC236}">
                  <a16:creationId xmlns:a16="http://schemas.microsoft.com/office/drawing/2014/main" id="{A0B09CF1-DA1E-A748-B7F9-4F291A4C7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8042" y="2751033"/>
              <a:ext cx="1334259" cy="1638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6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F1E4E-2133-3545-034F-BFE7D5E3D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arden of Earthly Delights - Wikipedia">
            <a:extLst>
              <a:ext uri="{FF2B5EF4-FFF2-40B4-BE49-F238E27FC236}">
                <a16:creationId xmlns:a16="http://schemas.microsoft.com/office/drawing/2014/main" id="{859E748D-5A5A-6C97-2E0D-F1C8D338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 b="10408"/>
          <a:stretch>
            <a:fillRect/>
          </a:stretch>
        </p:blipFill>
        <p:spPr bwMode="auto">
          <a:xfrm>
            <a:off x="32561" y="29305"/>
            <a:ext cx="12126877" cy="5457094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3332D6-9C4D-63A6-72E0-BB684A97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151" y="5486403"/>
            <a:ext cx="5043849" cy="1371597"/>
          </a:xfrm>
        </p:spPr>
        <p:txBody>
          <a:bodyPr anchor="ctr">
            <a:normAutofit/>
          </a:bodyPr>
          <a:lstStyle/>
          <a:p>
            <a:pPr algn="r"/>
            <a:r>
              <a:rPr lang="en-US" sz="2900" b="1" dirty="0"/>
              <a:t>The Nature of Cancer</a:t>
            </a:r>
          </a:p>
          <a:p>
            <a:pPr algn="r"/>
            <a:r>
              <a:rPr lang="en-US" sz="1700" dirty="0"/>
              <a:t>Ana Campos Codo</a:t>
            </a:r>
          </a:p>
          <a:p>
            <a:pPr algn="r"/>
            <a:r>
              <a:rPr lang="en-US" sz="1700" dirty="0"/>
              <a:t>December 17,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246BC-A4F5-F2F0-B485-410A75D699EE}"/>
              </a:ext>
            </a:extLst>
          </p:cNvPr>
          <p:cNvSpPr txBox="1"/>
          <p:nvPr/>
        </p:nvSpPr>
        <p:spPr>
          <a:xfrm>
            <a:off x="-42908" y="5486400"/>
            <a:ext cx="61389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Hieronymus Bosch, The Garden of Earthly Delights, (</a:t>
            </a:r>
            <a:r>
              <a:rPr lang="en-US" sz="1100" dirty="0" err="1"/>
              <a:t>c.</a:t>
            </a:r>
            <a:r>
              <a:rPr lang="en-US" sz="1100" dirty="0"/>
              <a:t> 1490–1510)</a:t>
            </a:r>
          </a:p>
        </p:txBody>
      </p:sp>
    </p:spTree>
    <p:extLst>
      <p:ext uri="{BB962C8B-B14F-4D97-AF65-F5344CB8AC3E}">
        <p14:creationId xmlns:p14="http://schemas.microsoft.com/office/powerpoint/2010/main" val="226328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390D21-021C-8D0D-4927-E02B6BB377BC}"/>
              </a:ext>
            </a:extLst>
          </p:cNvPr>
          <p:cNvSpPr txBox="1"/>
          <p:nvPr/>
        </p:nvSpPr>
        <p:spPr>
          <a:xfrm>
            <a:off x="1155484" y="1997839"/>
            <a:ext cx="9881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What cancer is → classifications → progression → tissue origin → cellular origin → metabolism → population patterns → causes</a:t>
            </a:r>
          </a:p>
          <a:p>
            <a:pPr algn="ctr"/>
            <a:endParaRPr lang="en-US" sz="3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21EBE2-58B5-147A-D5D1-2B39E553C12F}"/>
              </a:ext>
            </a:extLst>
          </p:cNvPr>
          <p:cNvSpPr txBox="1">
            <a:spLocks/>
          </p:cNvSpPr>
          <p:nvPr/>
        </p:nvSpPr>
        <p:spPr>
          <a:xfrm>
            <a:off x="184925" y="138684"/>
            <a:ext cx="5368150" cy="763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Let’s talk about cancer!</a:t>
            </a:r>
          </a:p>
        </p:txBody>
      </p:sp>
    </p:spTree>
    <p:extLst>
      <p:ext uri="{BB962C8B-B14F-4D97-AF65-F5344CB8AC3E}">
        <p14:creationId xmlns:p14="http://schemas.microsoft.com/office/powerpoint/2010/main" val="141630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9A094-7B2B-B93D-1024-708D494DA5D3}"/>
              </a:ext>
            </a:extLst>
          </p:cNvPr>
          <p:cNvSpPr txBox="1"/>
          <p:nvPr/>
        </p:nvSpPr>
        <p:spPr>
          <a:xfrm>
            <a:off x="266700" y="219075"/>
            <a:ext cx="543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cells come from a fertilized egg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B643C84-66C8-5E5F-D189-A13BB70F4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58" y="1557337"/>
            <a:ext cx="5124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BF89E4A-07E0-B253-7F4D-6C17A2B0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00200"/>
            <a:ext cx="6096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FB512-C504-46C1-6DBD-6125D8D2F4B1}"/>
              </a:ext>
            </a:extLst>
          </p:cNvPr>
          <p:cNvSpPr txBox="1"/>
          <p:nvPr/>
        </p:nvSpPr>
        <p:spPr>
          <a:xfrm>
            <a:off x="6943725" y="5300662"/>
            <a:ext cx="216800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Kováč, Vladimír. (2011). Genes and Development.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08BDE-4EB0-87F4-4B72-F10ED0E3C4DD}"/>
              </a:ext>
            </a:extLst>
          </p:cNvPr>
          <p:cNvSpPr txBox="1"/>
          <p:nvPr/>
        </p:nvSpPr>
        <p:spPr>
          <a:xfrm>
            <a:off x="742175" y="5257800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5"/>
              </a:rPr>
              <a:t>https://doi.org/10.1098/rsob.210268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36790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CFF7F02-84AF-520D-B9C6-5190FB1B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7" y="656811"/>
            <a:ext cx="11828006" cy="55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A101BE-3F2E-7CB0-EAB6-850382325737}"/>
              </a:ext>
            </a:extLst>
          </p:cNvPr>
          <p:cNvSpPr txBox="1"/>
          <p:nvPr/>
        </p:nvSpPr>
        <p:spPr>
          <a:xfrm>
            <a:off x="266700" y="6201189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 </a:t>
            </a:r>
            <a:r>
              <a:rPr lang="en-US" sz="700" dirty="0">
                <a:hlinkClick r:id="rId4"/>
              </a:rPr>
              <a:t>https://doi.org/10.3389/fmicb.2021.685080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8557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84469F-A997-071A-AF71-AFF7F67C56B2}"/>
              </a:ext>
            </a:extLst>
          </p:cNvPr>
          <p:cNvSpPr txBox="1"/>
          <p:nvPr/>
        </p:nvSpPr>
        <p:spPr>
          <a:xfrm>
            <a:off x="267527" y="216626"/>
            <a:ext cx="6599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Cancer is a disease of </a:t>
            </a:r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cell malfunction</a:t>
            </a:r>
            <a:endParaRPr lang="en-US" sz="2800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D0EF6141-269A-0182-8396-8AD9983D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39" y="1641820"/>
            <a:ext cx="5317435" cy="39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e">
            <a:extLst>
              <a:ext uri="{FF2B5EF4-FFF2-40B4-BE49-F238E27FC236}">
                <a16:creationId xmlns:a16="http://schemas.microsoft.com/office/drawing/2014/main" id="{CD158362-51FE-3529-D495-596D850F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2" y="1949176"/>
            <a:ext cx="5875840" cy="33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EBEE99-4909-E6D5-5955-57631D4E9837}"/>
              </a:ext>
            </a:extLst>
          </p:cNvPr>
          <p:cNvSpPr txBox="1"/>
          <p:nvPr/>
        </p:nvSpPr>
        <p:spPr>
          <a:xfrm>
            <a:off x="134022" y="5216180"/>
            <a:ext cx="60976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/>
              <a:t>https://www.elucidate.org.au/content/the-cell-cycle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F8048-AB77-19F2-403D-2C4CF1F56FDE}"/>
              </a:ext>
            </a:extLst>
          </p:cNvPr>
          <p:cNvSpPr txBox="1"/>
          <p:nvPr/>
        </p:nvSpPr>
        <p:spPr>
          <a:xfrm>
            <a:off x="6657975" y="5692259"/>
            <a:ext cx="6096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5" tooltip="Persistent link using digital object identifier"/>
              </a:rPr>
              <a:t>https://doi.org/10.1016/B978-0-12-809954-4.00008-6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3398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979</Words>
  <Application>Microsoft Office PowerPoint</Application>
  <PresentationFormat>Widescreen</PresentationFormat>
  <Paragraphs>174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ApexSans-Bold</vt:lpstr>
      <vt:lpstr>ApexSans-Book</vt:lpstr>
      <vt:lpstr>Aptos</vt:lpstr>
      <vt:lpstr>Aptos Display</vt:lpstr>
      <vt:lpstr>Arial</vt:lpstr>
      <vt:lpstr>Courier New</vt:lpstr>
      <vt:lpstr>ElsevierSans</vt:lpstr>
      <vt:lpstr>inherit</vt:lpstr>
      <vt:lpstr>Inter Var</vt:lpstr>
      <vt:lpstr>Roboto</vt:lpstr>
      <vt:lpstr>Sanchez</vt:lpstr>
      <vt:lpstr>Symbol</vt:lpstr>
      <vt:lpstr>ThinSpaceFallback</vt:lpstr>
      <vt:lpstr>Office Theme</vt:lpstr>
      <vt:lpstr>PowerPoint Presentation</vt:lpstr>
      <vt:lpstr>A little about me</vt:lpstr>
      <vt:lpstr>A little about me</vt:lpstr>
      <vt:lpstr>A little 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Codo</dc:creator>
  <cp:lastModifiedBy>Ana Codo</cp:lastModifiedBy>
  <cp:revision>1</cp:revision>
  <dcterms:created xsi:type="dcterms:W3CDTF">2025-12-17T05:53:26Z</dcterms:created>
  <dcterms:modified xsi:type="dcterms:W3CDTF">2025-12-18T20:47:44Z</dcterms:modified>
</cp:coreProperties>
</file>