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webextensions/taskpanes.xml" ContentType="application/vnd.ms-office.webextensiontaskpanes+xml"/>
  <Override PartName="/ppt/webextensions/webextension1.xml" ContentType="application/vnd.ms-office.webextension+xml"/>
  <Override PartName="/ppt/webextensions/webextension2.xml" ContentType="application/vnd.ms-office.webextens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thumbnail" Target="docProps/thumbnail.jpeg"/><Relationship Id="rId2" Type="http://schemas.openxmlformats.org/officeDocument/2006/relationships/officeDocument" Target="ppt/presentation.xml"/><Relationship Id="rId1" Type="http://schemas.microsoft.com/office/2011/relationships/webextensiontaskpanes" Target="ppt/webextensions/taskpanes.xml"/><Relationship Id="rId6" Type="http://schemas.openxmlformats.org/officeDocument/2006/relationships/custom-properties" Target="docProps/custom.xml"/><Relationship Id="rId5" Type="http://schemas.openxmlformats.org/officeDocument/2006/relationships/extended-properties" Target="docProps/app.xml"/><Relationship Id="rId4" Type="http://schemas.openxmlformats.org/package/2006/relationships/metadata/core-properties" Target="docProps/core.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4"/>
  </p:sldMasterIdLst>
  <p:notesMasterIdLst>
    <p:notesMasterId r:id="rId22"/>
  </p:notesMasterIdLst>
  <p:sldIdLst>
    <p:sldId id="11044" r:id="rId5"/>
    <p:sldId id="2147478995" r:id="rId6"/>
    <p:sldId id="2147479017" r:id="rId7"/>
    <p:sldId id="2147479018" r:id="rId8"/>
    <p:sldId id="2147479019" r:id="rId9"/>
    <p:sldId id="2147479020" r:id="rId10"/>
    <p:sldId id="2147479026" r:id="rId11"/>
    <p:sldId id="2147479021" r:id="rId12"/>
    <p:sldId id="2147479022" r:id="rId13"/>
    <p:sldId id="2147479024" r:id="rId14"/>
    <p:sldId id="2147479023" r:id="rId15"/>
    <p:sldId id="2147479029" r:id="rId16"/>
    <p:sldId id="2147479025" r:id="rId17"/>
    <p:sldId id="2147479027" r:id="rId18"/>
    <p:sldId id="2147479028" r:id="rId19"/>
    <p:sldId id="2147479030" r:id="rId20"/>
    <p:sldId id="2147479031" r:id="rId21"/>
  </p:sldIdLst>
  <p:sldSz cx="12192000" cy="6858000"/>
  <p:notesSz cx="6858000" cy="9144000"/>
  <p:custDataLst>
    <p:tags r:id="rId23"/>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Teysir, Jimmitti" initials="" lastIdx="3" clrIdx="0">
    <p:extLst>
      <p:ext uri="{19B8F6BF-5375-455C-9EA6-DF929625EA0E}">
        <p15:presenceInfo xmlns:p15="http://schemas.microsoft.com/office/powerpoint/2012/main" userId="S::teysirj@mskcc.org::3b49d167-cb6a-458c-8978-0d0f028340ab"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515C623-C3E4-644E-842E-A64651E2D24C}" v="10" dt="2026-07-22T12:05:11.820"/>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17292A2E-F333-43FB-9621-5CBBE7FDCDCB}" styleName="Light Style 2 - Accent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69C7853C-536D-4A76-A0AE-DD22124D55A5}" styleName="Themed Style 1 - Acc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7367"/>
    <p:restoredTop sz="94643"/>
  </p:normalViewPr>
  <p:slideViewPr>
    <p:cSldViewPr snapToGrid="0">
      <p:cViewPr varScale="1">
        <p:scale>
          <a:sx n="115" d="100"/>
          <a:sy n="115" d="100"/>
        </p:scale>
        <p:origin x="264" y="192"/>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viewProps" Target="viewProp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commentAuthors" Target="commentAuthor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ags" Target="tags/tag1.xml"/><Relationship Id="rId28"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notesMaster" Target="notesMasters/notesMaster1.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855E632-38EC-614A-AF84-BB0EC909954D}" type="datetimeFigureOut">
              <a:rPr lang="en-US" smtClean="0"/>
              <a:t>7/22/26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20451F7-52E1-C340-B8D2-735D43175892}" type="slidenum">
              <a:rPr lang="en-US" smtClean="0"/>
              <a:t>‹#›</a:t>
            </a:fld>
            <a:endParaRPr lang="en-US"/>
          </a:p>
        </p:txBody>
      </p:sp>
    </p:spTree>
    <p:extLst>
      <p:ext uri="{BB962C8B-B14F-4D97-AF65-F5344CB8AC3E}">
        <p14:creationId xmlns:p14="http://schemas.microsoft.com/office/powerpoint/2010/main" val="228451657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US"/>
          </a:p>
        </p:txBody>
      </p:sp>
      <p:sp>
        <p:nvSpPr>
          <p:cNvPr id="4" name="Slide Number Placeholder 3"/>
          <p:cNvSpPr>
            <a:spLocks noGrp="1"/>
          </p:cNvSpPr>
          <p:nvPr>
            <p:ph type="sldNum" sz="quarter" idx="5"/>
          </p:nvPr>
        </p:nvSpPr>
        <p:spPr/>
        <p:txBody>
          <a:bodyPr/>
          <a:lstStyle/>
          <a:p>
            <a:fld id="{A20451F7-52E1-C340-B8D2-735D43175892}" type="slidenum">
              <a:rPr lang="en-US" smtClean="0"/>
              <a:t>1</a:t>
            </a:fld>
            <a:endParaRPr lang="en-US"/>
          </a:p>
        </p:txBody>
      </p:sp>
    </p:spTree>
    <p:extLst>
      <p:ext uri="{BB962C8B-B14F-4D97-AF65-F5344CB8AC3E}">
        <p14:creationId xmlns:p14="http://schemas.microsoft.com/office/powerpoint/2010/main" val="407535658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20451F7-52E1-C340-B8D2-735D43175892}" type="slidenum">
              <a:rPr lang="en-US" smtClean="0"/>
              <a:t>2</a:t>
            </a:fld>
            <a:endParaRPr lang="en-US"/>
          </a:p>
        </p:txBody>
      </p:sp>
    </p:spTree>
    <p:extLst>
      <p:ext uri="{BB962C8B-B14F-4D97-AF65-F5344CB8AC3E}">
        <p14:creationId xmlns:p14="http://schemas.microsoft.com/office/powerpoint/2010/main" val="414484704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75623F-BA8E-089E-A0EB-7AA46E9E0E6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426325E-19AE-B6B5-0BA3-8AFA9F48166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7566F11-F0AD-D510-6890-D341D149BE68}"/>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0F7E6010-3146-DD96-8EBF-58936B44C3EA}"/>
              </a:ext>
            </a:extLst>
          </p:cNvPr>
          <p:cNvSpPr>
            <a:spLocks noGrp="1"/>
          </p:cNvSpPr>
          <p:nvPr>
            <p:ph type="sldNum" sz="quarter" idx="5"/>
          </p:nvPr>
        </p:nvSpPr>
        <p:spPr/>
        <p:txBody>
          <a:bodyPr/>
          <a:lstStyle/>
          <a:p>
            <a:fld id="{A20451F7-52E1-C340-B8D2-735D43175892}" type="slidenum">
              <a:rPr lang="en-US" smtClean="0"/>
              <a:t>3</a:t>
            </a:fld>
            <a:endParaRPr lang="en-US"/>
          </a:p>
        </p:txBody>
      </p:sp>
    </p:spTree>
    <p:extLst>
      <p:ext uri="{BB962C8B-B14F-4D97-AF65-F5344CB8AC3E}">
        <p14:creationId xmlns:p14="http://schemas.microsoft.com/office/powerpoint/2010/main" val="373349976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2305F4-D65A-40D4-8001-B21AA137ED1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EE7F812-A7ED-BF69-A81C-4B607D76433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ED24064-18E3-9736-F99D-8D1C83FBF6AA}"/>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51F1EA0F-00A5-ED15-75D6-F504227DBDEA}"/>
              </a:ext>
            </a:extLst>
          </p:cNvPr>
          <p:cNvSpPr>
            <a:spLocks noGrp="1"/>
          </p:cNvSpPr>
          <p:nvPr>
            <p:ph type="sldNum" sz="quarter" idx="5"/>
          </p:nvPr>
        </p:nvSpPr>
        <p:spPr/>
        <p:txBody>
          <a:bodyPr/>
          <a:lstStyle/>
          <a:p>
            <a:fld id="{A20451F7-52E1-C340-B8D2-735D43175892}" type="slidenum">
              <a:rPr lang="en-US" smtClean="0"/>
              <a:t>4</a:t>
            </a:fld>
            <a:endParaRPr lang="en-US"/>
          </a:p>
        </p:txBody>
      </p:sp>
    </p:spTree>
    <p:extLst>
      <p:ext uri="{BB962C8B-B14F-4D97-AF65-F5344CB8AC3E}">
        <p14:creationId xmlns:p14="http://schemas.microsoft.com/office/powerpoint/2010/main" val="66617958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sv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3.xml"/><Relationship Id="rId4" Type="http://schemas.openxmlformats.org/officeDocument/2006/relationships/image" Target="../media/image5.emf"/></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Master" Target="../slideMasters/slideMaster1.xml"/><Relationship Id="rId1" Type="http://schemas.openxmlformats.org/officeDocument/2006/relationships/tags" Target="../tags/tag4.xml"/><Relationship Id="rId4" Type="http://schemas.openxmlformats.org/officeDocument/2006/relationships/image" Target="../media/image6.emf"/></Relationships>
</file>

<file path=ppt/slideLayouts/_rels/slideLayout23.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slideMaster" Target="../slideMasters/slideMaster1.xml"/><Relationship Id="rId1" Type="http://schemas.openxmlformats.org/officeDocument/2006/relationships/tags" Target="../tags/tag5.xml"/><Relationship Id="rId4" Type="http://schemas.openxmlformats.org/officeDocument/2006/relationships/image" Target="../media/image7.emf"/></Relationships>
</file>

<file path=ppt/slideLayouts/_rels/slideLayout24.xml.rels><?xml version="1.0" encoding="UTF-8" standalone="yes"?>
<Relationships xmlns="http://schemas.openxmlformats.org/package/2006/relationships"><Relationship Id="rId3" Type="http://schemas.openxmlformats.org/officeDocument/2006/relationships/oleObject" Target="../embeddings/oleObject5.bin"/><Relationship Id="rId2" Type="http://schemas.openxmlformats.org/officeDocument/2006/relationships/slideMaster" Target="../slideMasters/slideMaster1.xml"/><Relationship Id="rId1" Type="http://schemas.openxmlformats.org/officeDocument/2006/relationships/tags" Target="../tags/tag6.xml"/><Relationship Id="rId4" Type="http://schemas.openxmlformats.org/officeDocument/2006/relationships/image" Target="../media/image8.emf"/></Relationships>
</file>

<file path=ppt/slideLayouts/_rels/slideLayout25.xml.rels><?xml version="1.0" encoding="UTF-8" standalone="yes"?>
<Relationships xmlns="http://schemas.openxmlformats.org/package/2006/relationships"><Relationship Id="rId3" Type="http://schemas.openxmlformats.org/officeDocument/2006/relationships/oleObject" Target="../embeddings/oleObject6.bin"/><Relationship Id="rId2" Type="http://schemas.openxmlformats.org/officeDocument/2006/relationships/slideMaster" Target="../slideMasters/slideMaster1.xml"/><Relationship Id="rId1" Type="http://schemas.openxmlformats.org/officeDocument/2006/relationships/tags" Target="../tags/tag7.xml"/><Relationship Id="rId4" Type="http://schemas.openxmlformats.org/officeDocument/2006/relationships/image" Target="../media/image9.emf"/></Relationships>
</file>

<file path=ppt/slideLayouts/_rels/slideLayout26.xml.rels><?xml version="1.0" encoding="UTF-8" standalone="yes"?>
<Relationships xmlns="http://schemas.openxmlformats.org/package/2006/relationships"><Relationship Id="rId3" Type="http://schemas.openxmlformats.org/officeDocument/2006/relationships/oleObject" Target="../embeddings/oleObject7.bin"/><Relationship Id="rId2" Type="http://schemas.openxmlformats.org/officeDocument/2006/relationships/slideMaster" Target="../slideMasters/slideMaster1.xml"/><Relationship Id="rId1" Type="http://schemas.openxmlformats.org/officeDocument/2006/relationships/tags" Target="../tags/tag8.xml"/><Relationship Id="rId4" Type="http://schemas.openxmlformats.org/officeDocument/2006/relationships/image" Target="../media/image10.emf"/></Relationships>
</file>

<file path=ppt/slideLayouts/_rels/slideLayout27.xml.rels><?xml version="1.0" encoding="UTF-8" standalone="yes"?>
<Relationships xmlns="http://schemas.openxmlformats.org/package/2006/relationships"><Relationship Id="rId3" Type="http://schemas.openxmlformats.org/officeDocument/2006/relationships/oleObject" Target="../embeddings/oleObject8.bin"/><Relationship Id="rId2" Type="http://schemas.openxmlformats.org/officeDocument/2006/relationships/slideMaster" Target="../slideMasters/slideMaster1.xml"/><Relationship Id="rId1" Type="http://schemas.openxmlformats.org/officeDocument/2006/relationships/tags" Target="../tags/tag9.xml"/><Relationship Id="rId4" Type="http://schemas.openxmlformats.org/officeDocument/2006/relationships/image" Target="../media/image11.emf"/></Relationships>
</file>

<file path=ppt/slideLayouts/_rels/slideLayout28.xml.rels><?xml version="1.0" encoding="UTF-8" standalone="yes"?>
<Relationships xmlns="http://schemas.openxmlformats.org/package/2006/relationships"><Relationship Id="rId3" Type="http://schemas.openxmlformats.org/officeDocument/2006/relationships/oleObject" Target="../embeddings/oleObject9.bin"/><Relationship Id="rId2" Type="http://schemas.openxmlformats.org/officeDocument/2006/relationships/slideMaster" Target="../slideMasters/slideMaster1.xml"/><Relationship Id="rId1" Type="http://schemas.openxmlformats.org/officeDocument/2006/relationships/tags" Target="../tags/tag10.xml"/><Relationship Id="rId4" Type="http://schemas.openxmlformats.org/officeDocument/2006/relationships/image" Target="../media/image12.emf"/></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sv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3" Type="http://schemas.openxmlformats.org/officeDocument/2006/relationships/oleObject" Target="../embeddings/oleObject10.bin"/><Relationship Id="rId2" Type="http://schemas.openxmlformats.org/officeDocument/2006/relationships/slideMaster" Target="../slideMasters/slideMaster1.xml"/><Relationship Id="rId1" Type="http://schemas.openxmlformats.org/officeDocument/2006/relationships/tags" Target="../tags/tag11.xml"/><Relationship Id="rId4" Type="http://schemas.openxmlformats.org/officeDocument/2006/relationships/image" Target="../media/image13.emf"/></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3" Type="http://schemas.openxmlformats.org/officeDocument/2006/relationships/oleObject" Target="../embeddings/oleObject11.bin"/><Relationship Id="rId2" Type="http://schemas.openxmlformats.org/officeDocument/2006/relationships/slideMaster" Target="../slideMasters/slideMaster1.xml"/><Relationship Id="rId1" Type="http://schemas.openxmlformats.org/officeDocument/2006/relationships/tags" Target="../tags/tag12.xml"/><Relationship Id="rId4" Type="http://schemas.openxmlformats.org/officeDocument/2006/relationships/image" Target="../media/image14.emf"/></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sv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3" Type="http://schemas.openxmlformats.org/officeDocument/2006/relationships/oleObject" Target="../embeddings/oleObject12.bin"/><Relationship Id="rId2" Type="http://schemas.openxmlformats.org/officeDocument/2006/relationships/slideMaster" Target="../slideMasters/slideMaster1.xml"/><Relationship Id="rId1" Type="http://schemas.openxmlformats.org/officeDocument/2006/relationships/tags" Target="../tags/tag13.xml"/><Relationship Id="rId4" Type="http://schemas.openxmlformats.org/officeDocument/2006/relationships/image" Target="../media/image15.emf"/></Relationships>
</file>

<file path=ppt/slideLayouts/_rels/slideLayout41.xml.rels><?xml version="1.0" encoding="UTF-8" standalone="yes"?>
<Relationships xmlns="http://schemas.openxmlformats.org/package/2006/relationships"><Relationship Id="rId3" Type="http://schemas.openxmlformats.org/officeDocument/2006/relationships/oleObject" Target="../embeddings/oleObject13.bin"/><Relationship Id="rId2" Type="http://schemas.openxmlformats.org/officeDocument/2006/relationships/slideMaster" Target="../slideMasters/slideMaster1.xml"/><Relationship Id="rId1" Type="http://schemas.openxmlformats.org/officeDocument/2006/relationships/tags" Target="../tags/tag14.xml"/><Relationship Id="rId4" Type="http://schemas.openxmlformats.org/officeDocument/2006/relationships/image" Target="../media/image16.emf"/></Relationships>
</file>

<file path=ppt/slideLayouts/_rels/slideLayout42.xml.rels><?xml version="1.0" encoding="UTF-8" standalone="yes"?>
<Relationships xmlns="http://schemas.openxmlformats.org/package/2006/relationships"><Relationship Id="rId3" Type="http://schemas.openxmlformats.org/officeDocument/2006/relationships/oleObject" Target="../embeddings/oleObject14.bin"/><Relationship Id="rId2" Type="http://schemas.openxmlformats.org/officeDocument/2006/relationships/slideMaster" Target="../slideMasters/slideMaster1.xml"/><Relationship Id="rId1" Type="http://schemas.openxmlformats.org/officeDocument/2006/relationships/tags" Target="../tags/tag15.xml"/><Relationship Id="rId4" Type="http://schemas.openxmlformats.org/officeDocument/2006/relationships/image" Target="../media/image17.emf"/></Relationships>
</file>

<file path=ppt/slideLayouts/_rels/slideLayout43.xml.rels><?xml version="1.0" encoding="UTF-8" standalone="yes"?>
<Relationships xmlns="http://schemas.openxmlformats.org/package/2006/relationships"><Relationship Id="rId3" Type="http://schemas.openxmlformats.org/officeDocument/2006/relationships/oleObject" Target="../embeddings/oleObject15.bin"/><Relationship Id="rId2" Type="http://schemas.openxmlformats.org/officeDocument/2006/relationships/slideMaster" Target="../slideMasters/slideMaster1.xml"/><Relationship Id="rId1" Type="http://schemas.openxmlformats.org/officeDocument/2006/relationships/tags" Target="../tags/tag16.xml"/><Relationship Id="rId4" Type="http://schemas.openxmlformats.org/officeDocument/2006/relationships/image" Target="../media/image18.emf"/></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sv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3" Type="http://schemas.openxmlformats.org/officeDocument/2006/relationships/oleObject" Target="../embeddings/oleObject16.bin"/><Relationship Id="rId2" Type="http://schemas.openxmlformats.org/officeDocument/2006/relationships/slideMaster" Target="../slideMasters/slideMaster1.xml"/><Relationship Id="rId1" Type="http://schemas.openxmlformats.org/officeDocument/2006/relationships/tags" Target="../tags/tag17.xml"/><Relationship Id="rId4" Type="http://schemas.openxmlformats.org/officeDocument/2006/relationships/image" Target="../media/image19.emf"/></Relationships>
</file>

<file path=ppt/slideLayouts/_rels/slideLayout55.xml.rels><?xml version="1.0" encoding="UTF-8" standalone="yes"?>
<Relationships xmlns="http://schemas.openxmlformats.org/package/2006/relationships"><Relationship Id="rId3" Type="http://schemas.openxmlformats.org/officeDocument/2006/relationships/oleObject" Target="../embeddings/oleObject17.bin"/><Relationship Id="rId2" Type="http://schemas.openxmlformats.org/officeDocument/2006/relationships/slideMaster" Target="../slideMasters/slideMaster1.xml"/><Relationship Id="rId1" Type="http://schemas.openxmlformats.org/officeDocument/2006/relationships/tags" Target="../tags/tag18.xml"/><Relationship Id="rId4" Type="http://schemas.openxmlformats.org/officeDocument/2006/relationships/image" Target="../media/image20.emf"/></Relationships>
</file>

<file path=ppt/slideLayouts/_rels/slideLayout56.xml.rels><?xml version="1.0" encoding="UTF-8" standalone="yes"?>
<Relationships xmlns="http://schemas.openxmlformats.org/package/2006/relationships"><Relationship Id="rId3" Type="http://schemas.openxmlformats.org/officeDocument/2006/relationships/oleObject" Target="../embeddings/oleObject18.bin"/><Relationship Id="rId2" Type="http://schemas.openxmlformats.org/officeDocument/2006/relationships/slideMaster" Target="../slideMasters/slideMaster1.xml"/><Relationship Id="rId1" Type="http://schemas.openxmlformats.org/officeDocument/2006/relationships/tags" Target="../tags/tag19.xml"/><Relationship Id="rId4" Type="http://schemas.openxmlformats.org/officeDocument/2006/relationships/image" Target="../media/image21.emf"/></Relationships>
</file>

<file path=ppt/slideLayouts/_rels/slideLayout57.xml.rels><?xml version="1.0" encoding="UTF-8" standalone="yes"?>
<Relationships xmlns="http://schemas.openxmlformats.org/package/2006/relationships"><Relationship Id="rId3" Type="http://schemas.openxmlformats.org/officeDocument/2006/relationships/oleObject" Target="../embeddings/oleObject19.bin"/><Relationship Id="rId2" Type="http://schemas.openxmlformats.org/officeDocument/2006/relationships/slideMaster" Target="../slideMasters/slideMaster1.xml"/><Relationship Id="rId1" Type="http://schemas.openxmlformats.org/officeDocument/2006/relationships/tags" Target="../tags/tag20.xml"/><Relationship Id="rId4" Type="http://schemas.openxmlformats.org/officeDocument/2006/relationships/image" Target="../media/image22.emf"/></Relationships>
</file>

<file path=ppt/slideLayouts/_rels/slideLayout58.xml.rels><?xml version="1.0" encoding="UTF-8" standalone="yes"?>
<Relationships xmlns="http://schemas.openxmlformats.org/package/2006/relationships"><Relationship Id="rId3" Type="http://schemas.openxmlformats.org/officeDocument/2006/relationships/oleObject" Target="../embeddings/oleObject20.bin"/><Relationship Id="rId2" Type="http://schemas.openxmlformats.org/officeDocument/2006/relationships/slideMaster" Target="../slideMasters/slideMaster1.xml"/><Relationship Id="rId1" Type="http://schemas.openxmlformats.org/officeDocument/2006/relationships/tags" Target="../tags/tag21.xml"/><Relationship Id="rId4" Type="http://schemas.openxmlformats.org/officeDocument/2006/relationships/image" Target="../media/image23.emf"/></Relationships>
</file>

<file path=ppt/slideLayouts/_rels/slideLayout5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3" Type="http://schemas.openxmlformats.org/officeDocument/2006/relationships/oleObject" Target="../embeddings/oleObject21.bin"/><Relationship Id="rId2" Type="http://schemas.openxmlformats.org/officeDocument/2006/relationships/slideMaster" Target="../slideMasters/slideMaster1.xml"/><Relationship Id="rId1" Type="http://schemas.openxmlformats.org/officeDocument/2006/relationships/tags" Target="../tags/tag22.xml"/><Relationship Id="rId4" Type="http://schemas.openxmlformats.org/officeDocument/2006/relationships/image" Target="../media/image24.emf"/></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71.xml.rels><?xml version="1.0" encoding="UTF-8" standalone="yes"?>
<Relationships xmlns="http://schemas.openxmlformats.org/package/2006/relationships"><Relationship Id="rId3" Type="http://schemas.openxmlformats.org/officeDocument/2006/relationships/oleObject" Target="../embeddings/oleObject22.bin"/><Relationship Id="rId2" Type="http://schemas.openxmlformats.org/officeDocument/2006/relationships/slideMaster" Target="../slideMasters/slideMaster1.xml"/><Relationship Id="rId1" Type="http://schemas.openxmlformats.org/officeDocument/2006/relationships/tags" Target="../tags/tag23.xml"/><Relationship Id="rId5" Type="http://schemas.openxmlformats.org/officeDocument/2006/relationships/hyperlink" Target="mailto:MarComReview@mskcc.org" TargetMode="External"/><Relationship Id="rId4" Type="http://schemas.openxmlformats.org/officeDocument/2006/relationships/image" Target="../media/image25.emf"/></Relationships>
</file>

<file path=ppt/slideLayouts/_rels/slideLayout7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73.xml.rels><?xml version="1.0" encoding="UTF-8" standalone="yes"?>
<Relationships xmlns="http://schemas.openxmlformats.org/package/2006/relationships"><Relationship Id="rId2" Type="http://schemas.openxmlformats.org/officeDocument/2006/relationships/image" Target="../media/image26.svg"/><Relationship Id="rId1" Type="http://schemas.openxmlformats.org/officeDocument/2006/relationships/slideMaster" Target="../slideMasters/slideMaster1.xml"/></Relationships>
</file>

<file path=ppt/slideLayouts/_rels/slideLayout74.xml.rels><?xml version="1.0" encoding="UTF-8" standalone="yes"?>
<Relationships xmlns="http://schemas.openxmlformats.org/package/2006/relationships"><Relationship Id="rId2" Type="http://schemas.openxmlformats.org/officeDocument/2006/relationships/image" Target="../media/image27.svg"/><Relationship Id="rId1" Type="http://schemas.openxmlformats.org/officeDocument/2006/relationships/slideMaster" Target="../slideMasters/slideMaster1.xml"/></Relationships>
</file>

<file path=ppt/slideLayouts/_rels/slideLayout7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sv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sv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p:cSld name="Title Slide">
    <p:spTree>
      <p:nvGrpSpPr>
        <p:cNvPr id="1" name=""/>
        <p:cNvGrpSpPr/>
        <p:nvPr/>
      </p:nvGrpSpPr>
      <p:grpSpPr>
        <a:xfrm>
          <a:off x="0" y="0"/>
          <a:ext cx="0" cy="0"/>
          <a:chOff x="0" y="0"/>
          <a:chExt cx="0" cy="0"/>
        </a:xfrm>
      </p:grpSpPr>
      <p:pic>
        <p:nvPicPr>
          <p:cNvPr id="10" name="Graphic 9">
            <a:extLst>
              <a:ext uri="{FF2B5EF4-FFF2-40B4-BE49-F238E27FC236}">
                <a16:creationId xmlns:a16="http://schemas.microsoft.com/office/drawing/2014/main" id="{C5E47407-2EC8-524C-85CD-E0BC1A1C8F1D}"/>
              </a:ext>
            </a:extLst>
          </p:cNvPr>
          <p:cNvPicPr>
            <a:picLocks noChangeAspect="1"/>
          </p:cNvPicPr>
          <p:nvPr/>
        </p:nvPicPr>
        <p:blipFill>
          <a:blip cstate="screen">
            <a:extLst>
              <a:ext uri="{28A0092B-C50C-407E-A947-70E740481C1C}">
                <a14:useLocalDpi xmlns:a14="http://schemas.microsoft.com/office/drawing/2010/main"/>
              </a:ext>
              <a:ext uri="{96DAC541-7B7A-43D3-8B79-37D633B846F1}">
                <asvg:svgBlip xmlns:asvg="http://schemas.microsoft.com/office/drawing/2016/SVG/main" r:embed="rId2"/>
              </a:ext>
            </a:extLst>
          </a:blip>
          <a:srcRect/>
          <a:stretch/>
        </p:blipFill>
        <p:spPr>
          <a:xfrm>
            <a:off x="504825" y="5582378"/>
            <a:ext cx="3505199" cy="738781"/>
          </a:xfrm>
          <a:prstGeom prst="rect">
            <a:avLst/>
          </a:prstGeom>
        </p:spPr>
      </p:pic>
      <p:sp>
        <p:nvSpPr>
          <p:cNvPr id="2" name="Title 1"/>
          <p:cNvSpPr>
            <a:spLocks noGrp="1"/>
          </p:cNvSpPr>
          <p:nvPr>
            <p:ph type="ctrTitle" hasCustomPrompt="1"/>
          </p:nvPr>
        </p:nvSpPr>
        <p:spPr>
          <a:xfrm>
            <a:off x="504825" y="1920241"/>
            <a:ext cx="7419975" cy="1508760"/>
          </a:xfrm>
        </p:spPr>
        <p:txBody>
          <a:bodyPr vert="horz" anchor="t"/>
          <a:lstStyle>
            <a:lvl1pPr algn="l">
              <a:defRPr sz="4800" b="1">
                <a:solidFill>
                  <a:schemeClr val="tx1"/>
                </a:solidFill>
              </a:defRPr>
            </a:lvl1pPr>
          </a:lstStyle>
          <a:p>
            <a:r>
              <a:rPr lang="en-US"/>
              <a:t>Click to add </a:t>
            </a:r>
            <a:br>
              <a:rPr lang="en-US"/>
            </a:br>
            <a:r>
              <a:rPr lang="en-US"/>
              <a:t>presentation title</a:t>
            </a:r>
          </a:p>
        </p:txBody>
      </p:sp>
      <p:sp>
        <p:nvSpPr>
          <p:cNvPr id="6" name="Text Placeholder 5">
            <a:extLst>
              <a:ext uri="{FF2B5EF4-FFF2-40B4-BE49-F238E27FC236}">
                <a16:creationId xmlns:a16="http://schemas.microsoft.com/office/drawing/2014/main" id="{1DA2E778-C602-5B40-8E0C-1BAE808E3694}"/>
              </a:ext>
            </a:extLst>
          </p:cNvPr>
          <p:cNvSpPr>
            <a:spLocks noGrp="1"/>
          </p:cNvSpPr>
          <p:nvPr>
            <p:ph type="body" sz="quarter" idx="12" hasCustomPrompt="1"/>
          </p:nvPr>
        </p:nvSpPr>
        <p:spPr>
          <a:xfrm>
            <a:off x="504825" y="4389120"/>
            <a:ext cx="3505201" cy="457200"/>
          </a:xfrm>
        </p:spPr>
        <p:txBody>
          <a:bodyPr/>
          <a:lstStyle>
            <a:lvl1pPr>
              <a:defRPr sz="1400">
                <a:solidFill>
                  <a:schemeClr val="accent1"/>
                </a:solidFill>
              </a:defRPr>
            </a:lvl1pPr>
            <a:lvl2pPr marL="0" indent="0">
              <a:buNone/>
              <a:defRPr sz="1800">
                <a:solidFill>
                  <a:schemeClr val="accent2"/>
                </a:solidFill>
              </a:defRPr>
            </a:lvl2pPr>
            <a:lvl3pPr>
              <a:defRPr sz="1800">
                <a:solidFill>
                  <a:schemeClr val="accent2"/>
                </a:solidFill>
              </a:defRPr>
            </a:lvl3pPr>
            <a:lvl4pPr>
              <a:defRPr sz="1800">
                <a:solidFill>
                  <a:schemeClr val="accent2"/>
                </a:solidFill>
              </a:defRPr>
            </a:lvl4pPr>
            <a:lvl5pPr>
              <a:defRPr sz="1800">
                <a:solidFill>
                  <a:schemeClr val="accent2"/>
                </a:solidFill>
              </a:defRPr>
            </a:lvl5pPr>
          </a:lstStyle>
          <a:p>
            <a:pPr lvl="0"/>
            <a:r>
              <a:rPr lang="en-US"/>
              <a:t>Month 00, 20XX</a:t>
            </a:r>
          </a:p>
        </p:txBody>
      </p:sp>
      <p:sp>
        <p:nvSpPr>
          <p:cNvPr id="12" name="Text Placeholder 5">
            <a:extLst>
              <a:ext uri="{FF2B5EF4-FFF2-40B4-BE49-F238E27FC236}">
                <a16:creationId xmlns:a16="http://schemas.microsoft.com/office/drawing/2014/main" id="{5A9A0FEB-2318-1E41-A04B-A702497639C9}"/>
              </a:ext>
            </a:extLst>
          </p:cNvPr>
          <p:cNvSpPr>
            <a:spLocks noGrp="1"/>
          </p:cNvSpPr>
          <p:nvPr>
            <p:ph type="body" sz="quarter" idx="13" hasCustomPrompt="1"/>
          </p:nvPr>
        </p:nvSpPr>
        <p:spPr>
          <a:xfrm>
            <a:off x="504823" y="3566160"/>
            <a:ext cx="7419975" cy="549249"/>
          </a:xfrm>
        </p:spPr>
        <p:txBody>
          <a:bodyPr/>
          <a:lstStyle>
            <a:lvl1pPr>
              <a:defRPr sz="3200">
                <a:solidFill>
                  <a:schemeClr val="accent1"/>
                </a:solidFill>
              </a:defRPr>
            </a:lvl1pPr>
            <a:lvl2pPr marL="0" indent="0">
              <a:buNone/>
              <a:defRPr sz="1800">
                <a:solidFill>
                  <a:schemeClr val="accent2"/>
                </a:solidFill>
              </a:defRPr>
            </a:lvl2pPr>
            <a:lvl3pPr>
              <a:defRPr sz="1800">
                <a:solidFill>
                  <a:schemeClr val="accent2"/>
                </a:solidFill>
              </a:defRPr>
            </a:lvl3pPr>
            <a:lvl4pPr>
              <a:defRPr sz="1800">
                <a:solidFill>
                  <a:schemeClr val="accent2"/>
                </a:solidFill>
              </a:defRPr>
            </a:lvl4pPr>
            <a:lvl5pPr>
              <a:defRPr sz="1800">
                <a:solidFill>
                  <a:schemeClr val="accent2"/>
                </a:solidFill>
              </a:defRPr>
            </a:lvl5pPr>
          </a:lstStyle>
          <a:p>
            <a:pPr lvl="0"/>
            <a:r>
              <a:rPr lang="en-US"/>
              <a:t>Click to add subtitle</a:t>
            </a:r>
          </a:p>
        </p:txBody>
      </p:sp>
    </p:spTree>
    <p:extLst>
      <p:ext uri="{BB962C8B-B14F-4D97-AF65-F5344CB8AC3E}">
        <p14:creationId xmlns:p14="http://schemas.microsoft.com/office/powerpoint/2010/main" val="56836930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p:cSld name="Title Slide Blue 1/2 Image ODL">
    <p:bg>
      <p:bgPr>
        <a:solidFill>
          <a:schemeClr val="tx1"/>
        </a:solidFill>
        <a:effectLst/>
      </p:bgPr>
    </p:bg>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FA598385-0BD4-9F42-BC78-15B2A6F6CFA4}"/>
              </a:ext>
            </a:extLst>
          </p:cNvPr>
          <p:cNvSpPr>
            <a:spLocks noGrp="1"/>
          </p:cNvSpPr>
          <p:nvPr>
            <p:ph type="pic" sz="quarter" idx="11" hasCustomPrompt="1"/>
          </p:nvPr>
        </p:nvSpPr>
        <p:spPr>
          <a:xfrm>
            <a:off x="6096000" y="0"/>
            <a:ext cx="6096000" cy="6858000"/>
          </a:xfrm>
          <a:solidFill>
            <a:schemeClr val="bg1">
              <a:lumMod val="95000"/>
            </a:schemeClr>
          </a:solidFill>
        </p:spPr>
        <p:txBody>
          <a:bodyPr/>
          <a:lstStyle>
            <a:lvl1pPr algn="l">
              <a:defRPr sz="1200">
                <a:solidFill>
                  <a:srgbClr val="FF0000"/>
                </a:solidFill>
              </a:defRPr>
            </a:lvl1pPr>
          </a:lstStyle>
          <a:p>
            <a:r>
              <a:rPr lang="en-US"/>
              <a:t>Drag picture to placeholder or click icon to add</a:t>
            </a:r>
          </a:p>
        </p:txBody>
      </p:sp>
      <p:pic>
        <p:nvPicPr>
          <p:cNvPr id="12" name="Graphic 11">
            <a:extLst>
              <a:ext uri="{FF2B5EF4-FFF2-40B4-BE49-F238E27FC236}">
                <a16:creationId xmlns:a16="http://schemas.microsoft.com/office/drawing/2014/main" id="{E176EC07-7590-9014-296C-172578C5C04D}"/>
              </a:ext>
            </a:extLst>
          </p:cNvPr>
          <p:cNvPicPr>
            <a:picLocks noChangeAspect="1"/>
          </p:cNvPicPr>
          <p:nvPr/>
        </p:nvPicPr>
        <p:blipFill>
          <a:blip cstate="screen">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504825" y="5580496"/>
            <a:ext cx="3514129" cy="740664"/>
          </a:xfrm>
          <a:prstGeom prst="rect">
            <a:avLst/>
          </a:prstGeom>
        </p:spPr>
      </p:pic>
      <p:sp>
        <p:nvSpPr>
          <p:cNvPr id="2" name="Title 1"/>
          <p:cNvSpPr>
            <a:spLocks noGrp="1"/>
          </p:cNvSpPr>
          <p:nvPr>
            <p:ph type="ctrTitle" hasCustomPrompt="1"/>
          </p:nvPr>
        </p:nvSpPr>
        <p:spPr>
          <a:xfrm>
            <a:off x="504826" y="1920240"/>
            <a:ext cx="5131970" cy="1508760"/>
          </a:xfrm>
        </p:spPr>
        <p:txBody>
          <a:bodyPr vert="horz" anchor="t"/>
          <a:lstStyle>
            <a:lvl1pPr algn="l">
              <a:defRPr sz="4800" b="1">
                <a:solidFill>
                  <a:schemeClr val="bg1"/>
                </a:solidFill>
              </a:defRPr>
            </a:lvl1pPr>
          </a:lstStyle>
          <a:p>
            <a:r>
              <a:rPr lang="en-US"/>
              <a:t>Click to add </a:t>
            </a:r>
            <a:br>
              <a:rPr lang="en-US"/>
            </a:br>
            <a:r>
              <a:rPr lang="en-US"/>
              <a:t>presentation title</a:t>
            </a:r>
          </a:p>
        </p:txBody>
      </p:sp>
      <p:sp>
        <p:nvSpPr>
          <p:cNvPr id="3" name="Subtitle 2"/>
          <p:cNvSpPr>
            <a:spLocks noGrp="1"/>
          </p:cNvSpPr>
          <p:nvPr>
            <p:ph type="subTitle" idx="1" hasCustomPrompt="1"/>
          </p:nvPr>
        </p:nvSpPr>
        <p:spPr>
          <a:xfrm>
            <a:off x="504826" y="1371600"/>
            <a:ext cx="5131970" cy="530693"/>
          </a:xfrm>
        </p:spPr>
        <p:txBody>
          <a:bodyPr anchor="t"/>
          <a:lstStyle>
            <a:lvl1pPr marL="0" indent="0" algn="l">
              <a:buNone/>
              <a:defRPr sz="3200" b="1">
                <a:solidFill>
                  <a:schemeClr val="accent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Add Org/Dept/Lab name</a:t>
            </a:r>
          </a:p>
        </p:txBody>
      </p:sp>
      <p:sp>
        <p:nvSpPr>
          <p:cNvPr id="6" name="Text Placeholder 5">
            <a:extLst>
              <a:ext uri="{FF2B5EF4-FFF2-40B4-BE49-F238E27FC236}">
                <a16:creationId xmlns:a16="http://schemas.microsoft.com/office/drawing/2014/main" id="{1DA2E778-C602-5B40-8E0C-1BAE808E3694}"/>
              </a:ext>
            </a:extLst>
          </p:cNvPr>
          <p:cNvSpPr>
            <a:spLocks noGrp="1"/>
          </p:cNvSpPr>
          <p:nvPr>
            <p:ph type="body" sz="quarter" idx="12" hasCustomPrompt="1"/>
          </p:nvPr>
        </p:nvSpPr>
        <p:spPr>
          <a:xfrm>
            <a:off x="504825" y="4389120"/>
            <a:ext cx="3505201" cy="457200"/>
          </a:xfrm>
        </p:spPr>
        <p:txBody>
          <a:bodyPr/>
          <a:lstStyle>
            <a:lvl1pPr>
              <a:defRPr sz="1400">
                <a:solidFill>
                  <a:schemeClr val="accent2"/>
                </a:solidFill>
              </a:defRPr>
            </a:lvl1pPr>
            <a:lvl2pPr marL="0" indent="0">
              <a:buNone/>
              <a:defRPr sz="1800">
                <a:solidFill>
                  <a:schemeClr val="accent2"/>
                </a:solidFill>
              </a:defRPr>
            </a:lvl2pPr>
            <a:lvl3pPr>
              <a:defRPr sz="1800">
                <a:solidFill>
                  <a:schemeClr val="accent2"/>
                </a:solidFill>
              </a:defRPr>
            </a:lvl3pPr>
            <a:lvl4pPr>
              <a:defRPr sz="1800">
                <a:solidFill>
                  <a:schemeClr val="accent2"/>
                </a:solidFill>
              </a:defRPr>
            </a:lvl4pPr>
            <a:lvl5pPr>
              <a:defRPr sz="1800">
                <a:solidFill>
                  <a:schemeClr val="accent2"/>
                </a:solidFill>
              </a:defRPr>
            </a:lvl5pPr>
          </a:lstStyle>
          <a:p>
            <a:pPr lvl="0"/>
            <a:r>
              <a:rPr lang="en-US"/>
              <a:t>Month 00, 20XX</a:t>
            </a:r>
          </a:p>
        </p:txBody>
      </p:sp>
      <p:sp>
        <p:nvSpPr>
          <p:cNvPr id="10" name="Text Placeholder 5">
            <a:extLst>
              <a:ext uri="{FF2B5EF4-FFF2-40B4-BE49-F238E27FC236}">
                <a16:creationId xmlns:a16="http://schemas.microsoft.com/office/drawing/2014/main" id="{E8ECE2AD-E262-0244-A779-32BC5B97C660}"/>
              </a:ext>
            </a:extLst>
          </p:cNvPr>
          <p:cNvSpPr>
            <a:spLocks noGrp="1"/>
          </p:cNvSpPr>
          <p:nvPr>
            <p:ph type="body" sz="quarter" idx="13" hasCustomPrompt="1"/>
          </p:nvPr>
        </p:nvSpPr>
        <p:spPr>
          <a:xfrm>
            <a:off x="504823" y="3566160"/>
            <a:ext cx="5131971" cy="549249"/>
          </a:xfrm>
        </p:spPr>
        <p:txBody>
          <a:bodyPr/>
          <a:lstStyle>
            <a:lvl1pPr>
              <a:defRPr sz="3200">
                <a:solidFill>
                  <a:schemeClr val="accent2"/>
                </a:solidFill>
              </a:defRPr>
            </a:lvl1pPr>
            <a:lvl2pPr marL="0" indent="0">
              <a:buNone/>
              <a:defRPr sz="1800">
                <a:solidFill>
                  <a:schemeClr val="accent2"/>
                </a:solidFill>
              </a:defRPr>
            </a:lvl2pPr>
            <a:lvl3pPr>
              <a:defRPr sz="1800">
                <a:solidFill>
                  <a:schemeClr val="accent2"/>
                </a:solidFill>
              </a:defRPr>
            </a:lvl3pPr>
            <a:lvl4pPr>
              <a:defRPr sz="1800">
                <a:solidFill>
                  <a:schemeClr val="accent2"/>
                </a:solidFill>
              </a:defRPr>
            </a:lvl4pPr>
            <a:lvl5pPr>
              <a:defRPr sz="1800">
                <a:solidFill>
                  <a:schemeClr val="accent2"/>
                </a:solidFill>
              </a:defRPr>
            </a:lvl5pPr>
          </a:lstStyle>
          <a:p>
            <a:pPr lvl="0"/>
            <a:r>
              <a:rPr lang="en-US"/>
              <a:t>Click to add subtitle</a:t>
            </a:r>
          </a:p>
        </p:txBody>
      </p:sp>
    </p:spTree>
    <p:extLst>
      <p:ext uri="{BB962C8B-B14F-4D97-AF65-F5344CB8AC3E}">
        <p14:creationId xmlns:p14="http://schemas.microsoft.com/office/powerpoint/2010/main" val="255021570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ZoneTexte 2">
            <a:extLst>
              <a:ext uri="{FF2B5EF4-FFF2-40B4-BE49-F238E27FC236}">
                <a16:creationId xmlns:a16="http://schemas.microsoft.com/office/drawing/2014/main" id="{9187A733-2828-FF4D-A1DC-7E7D7BF66120}"/>
              </a:ext>
            </a:extLst>
          </p:cNvPr>
          <p:cNvSpPr txBox="1"/>
          <p:nvPr/>
        </p:nvSpPr>
        <p:spPr>
          <a:xfrm>
            <a:off x="2" y="2690335"/>
            <a:ext cx="12191999" cy="1477328"/>
          </a:xfrm>
          <a:prstGeom prst="rect">
            <a:avLst/>
          </a:prstGeom>
          <a:noFill/>
        </p:spPr>
        <p:txBody>
          <a:bodyPr wrap="square" lIns="337500" rIns="337500" rtlCol="0" anchor="ctr" anchorCtr="0">
            <a:spAutoFit/>
          </a:bodyPr>
          <a:lstStyle/>
          <a:p>
            <a:pPr algn="ctr"/>
            <a:r>
              <a:rPr lang="en-CA" sz="9000" i="0" noProof="0">
                <a:solidFill>
                  <a:schemeClr val="tx2"/>
                </a:solidFill>
                <a:latin typeface="+mn-lt"/>
              </a:rPr>
              <a:t>Divider layouts</a:t>
            </a:r>
          </a:p>
        </p:txBody>
      </p:sp>
    </p:spTree>
    <p:extLst>
      <p:ext uri="{BB962C8B-B14F-4D97-AF65-F5344CB8AC3E}">
        <p14:creationId xmlns:p14="http://schemas.microsoft.com/office/powerpoint/2010/main" val="300361341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Section Header">
    <p:spTree>
      <p:nvGrpSpPr>
        <p:cNvPr id="1" name=""/>
        <p:cNvGrpSpPr/>
        <p:nvPr/>
      </p:nvGrpSpPr>
      <p:grpSpPr>
        <a:xfrm>
          <a:off x="0" y="0"/>
          <a:ext cx="0" cy="0"/>
          <a:chOff x="0" y="0"/>
          <a:chExt cx="0" cy="0"/>
        </a:xfrm>
      </p:grpSpPr>
      <p:sp>
        <p:nvSpPr>
          <p:cNvPr id="15" name="Freeform 14">
            <a:extLst>
              <a:ext uri="{FF2B5EF4-FFF2-40B4-BE49-F238E27FC236}">
                <a16:creationId xmlns:a16="http://schemas.microsoft.com/office/drawing/2014/main" id="{6D86FA2C-F8A6-90E8-5782-DF29638FC6C0}"/>
              </a:ext>
            </a:extLst>
          </p:cNvPr>
          <p:cNvSpPr/>
          <p:nvPr/>
        </p:nvSpPr>
        <p:spPr>
          <a:xfrm>
            <a:off x="6428802" y="483936"/>
            <a:ext cx="5763198" cy="6374064"/>
          </a:xfrm>
          <a:custGeom>
            <a:avLst/>
            <a:gdLst>
              <a:gd name="connsiteX0" fmla="*/ 3554522 w 5763198"/>
              <a:gd name="connsiteY0" fmla="*/ 1277148 h 6374064"/>
              <a:gd name="connsiteX1" fmla="*/ 4965198 w 5763198"/>
              <a:gd name="connsiteY1" fmla="*/ 2685220 h 6374064"/>
              <a:gd name="connsiteX2" fmla="*/ 4638987 w 5763198"/>
              <a:gd name="connsiteY2" fmla="*/ 3010816 h 6374064"/>
              <a:gd name="connsiteX3" fmla="*/ 3785164 w 5763198"/>
              <a:gd name="connsiteY3" fmla="*/ 2158571 h 6374064"/>
              <a:gd name="connsiteX4" fmla="*/ 3785164 w 5763198"/>
              <a:gd name="connsiteY4" fmla="*/ 3610576 h 6374064"/>
              <a:gd name="connsiteX5" fmla="*/ 4797652 w 5763198"/>
              <a:gd name="connsiteY5" fmla="*/ 3610576 h 6374064"/>
              <a:gd name="connsiteX6" fmla="*/ 4797652 w 5763198"/>
              <a:gd name="connsiteY6" fmla="*/ 4071018 h 6374064"/>
              <a:gd name="connsiteX7" fmla="*/ 3785164 w 5763198"/>
              <a:gd name="connsiteY7" fmla="*/ 4071018 h 6374064"/>
              <a:gd name="connsiteX8" fmla="*/ 3785164 w 5763198"/>
              <a:gd name="connsiteY8" fmla="*/ 4427325 h 6374064"/>
              <a:gd name="connsiteX9" fmla="*/ 4797652 w 5763198"/>
              <a:gd name="connsiteY9" fmla="*/ 4427325 h 6374064"/>
              <a:gd name="connsiteX10" fmla="*/ 4797652 w 5763198"/>
              <a:gd name="connsiteY10" fmla="*/ 4887800 h 6374064"/>
              <a:gd name="connsiteX11" fmla="*/ 3785164 w 5763198"/>
              <a:gd name="connsiteY11" fmla="*/ 4887800 h 6374064"/>
              <a:gd name="connsiteX12" fmla="*/ 3785164 w 5763198"/>
              <a:gd name="connsiteY12" fmla="*/ 5244106 h 6374064"/>
              <a:gd name="connsiteX13" fmla="*/ 4797652 w 5763198"/>
              <a:gd name="connsiteY13" fmla="*/ 5244106 h 6374064"/>
              <a:gd name="connsiteX14" fmla="*/ 4797652 w 5763198"/>
              <a:gd name="connsiteY14" fmla="*/ 5704548 h 6374064"/>
              <a:gd name="connsiteX15" fmla="*/ 3785164 w 5763198"/>
              <a:gd name="connsiteY15" fmla="*/ 5704548 h 6374064"/>
              <a:gd name="connsiteX16" fmla="*/ 3785164 w 5763198"/>
              <a:gd name="connsiteY16" fmla="*/ 6374064 h 6374064"/>
              <a:gd name="connsiteX17" fmla="*/ 3323858 w 5763198"/>
              <a:gd name="connsiteY17" fmla="*/ 6374064 h 6374064"/>
              <a:gd name="connsiteX18" fmla="*/ 3323858 w 5763198"/>
              <a:gd name="connsiteY18" fmla="*/ 5704548 h 6374064"/>
              <a:gd name="connsiteX19" fmla="*/ 2311348 w 5763198"/>
              <a:gd name="connsiteY19" fmla="*/ 5704548 h 6374064"/>
              <a:gd name="connsiteX20" fmla="*/ 2311348 w 5763198"/>
              <a:gd name="connsiteY20" fmla="*/ 5244106 h 6374064"/>
              <a:gd name="connsiteX21" fmla="*/ 3323858 w 5763198"/>
              <a:gd name="connsiteY21" fmla="*/ 5244106 h 6374064"/>
              <a:gd name="connsiteX22" fmla="*/ 3323858 w 5763198"/>
              <a:gd name="connsiteY22" fmla="*/ 4887800 h 6374064"/>
              <a:gd name="connsiteX23" fmla="*/ 2311348 w 5763198"/>
              <a:gd name="connsiteY23" fmla="*/ 4887800 h 6374064"/>
              <a:gd name="connsiteX24" fmla="*/ 2311348 w 5763198"/>
              <a:gd name="connsiteY24" fmla="*/ 4427325 h 6374064"/>
              <a:gd name="connsiteX25" fmla="*/ 3323858 w 5763198"/>
              <a:gd name="connsiteY25" fmla="*/ 4427325 h 6374064"/>
              <a:gd name="connsiteX26" fmla="*/ 3323858 w 5763198"/>
              <a:gd name="connsiteY26" fmla="*/ 4071018 h 6374064"/>
              <a:gd name="connsiteX27" fmla="*/ 2311348 w 5763198"/>
              <a:gd name="connsiteY27" fmla="*/ 4071018 h 6374064"/>
              <a:gd name="connsiteX28" fmla="*/ 2311348 w 5763198"/>
              <a:gd name="connsiteY28" fmla="*/ 3610576 h 6374064"/>
              <a:gd name="connsiteX29" fmla="*/ 3323858 w 5763198"/>
              <a:gd name="connsiteY29" fmla="*/ 3610576 h 6374064"/>
              <a:gd name="connsiteX30" fmla="*/ 3323858 w 5763198"/>
              <a:gd name="connsiteY30" fmla="*/ 2158603 h 6374064"/>
              <a:gd name="connsiteX31" fmla="*/ 2470036 w 5763198"/>
              <a:gd name="connsiteY31" fmla="*/ 3010816 h 6374064"/>
              <a:gd name="connsiteX32" fmla="*/ 2143825 w 5763198"/>
              <a:gd name="connsiteY32" fmla="*/ 2685220 h 6374064"/>
              <a:gd name="connsiteX33" fmla="*/ 3554490 w 5763198"/>
              <a:gd name="connsiteY33" fmla="*/ 0 h 6374064"/>
              <a:gd name="connsiteX34" fmla="*/ 5714575 w 5763198"/>
              <a:gd name="connsiteY34" fmla="*/ 582998 h 6374064"/>
              <a:gd name="connsiteX35" fmla="*/ 5763198 w 5763198"/>
              <a:gd name="connsiteY35" fmla="*/ 618804 h 6374064"/>
              <a:gd name="connsiteX36" fmla="*/ 5763198 w 5763198"/>
              <a:gd name="connsiteY36" fmla="*/ 1232611 h 6374064"/>
              <a:gd name="connsiteX37" fmla="*/ 5668108 w 5763198"/>
              <a:gd name="connsiteY37" fmla="*/ 1136723 h 6374064"/>
              <a:gd name="connsiteX38" fmla="*/ 3554490 w 5763198"/>
              <a:gd name="connsiteY38" fmla="*/ 460367 h 6374064"/>
              <a:gd name="connsiteX39" fmla="*/ 462581 w 5763198"/>
              <a:gd name="connsiteY39" fmla="*/ 3993976 h 6374064"/>
              <a:gd name="connsiteX40" fmla="*/ 897378 w 5763198"/>
              <a:gd name="connsiteY40" fmla="*/ 6147274 h 6374064"/>
              <a:gd name="connsiteX41" fmla="*/ 1033153 w 5763198"/>
              <a:gd name="connsiteY41" fmla="*/ 6374064 h 6374064"/>
              <a:gd name="connsiteX42" fmla="*/ 493028 w 5763198"/>
              <a:gd name="connsiteY42" fmla="*/ 6374064 h 6374064"/>
              <a:gd name="connsiteX43" fmla="*/ 348006 w 5763198"/>
              <a:gd name="connsiteY43" fmla="*/ 6063412 h 6374064"/>
              <a:gd name="connsiteX44" fmla="*/ 0 w 5763198"/>
              <a:gd name="connsiteY44" fmla="*/ 3993976 h 6374064"/>
              <a:gd name="connsiteX45" fmla="*/ 887775 w 5763198"/>
              <a:gd name="connsiteY45" fmla="*/ 1034018 h 6374064"/>
              <a:gd name="connsiteX46" fmla="*/ 3554490 w 5763198"/>
              <a:gd name="connsiteY46" fmla="*/ 0 h 6374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5763198" h="6374064">
                <a:moveTo>
                  <a:pt x="3554522" y="1277148"/>
                </a:moveTo>
                <a:lnTo>
                  <a:pt x="4965198" y="2685220"/>
                </a:lnTo>
                <a:lnTo>
                  <a:pt x="4638987" y="3010816"/>
                </a:lnTo>
                <a:lnTo>
                  <a:pt x="3785164" y="2158571"/>
                </a:lnTo>
                <a:lnTo>
                  <a:pt x="3785164" y="3610576"/>
                </a:lnTo>
                <a:lnTo>
                  <a:pt x="4797652" y="3610576"/>
                </a:lnTo>
                <a:lnTo>
                  <a:pt x="4797652" y="4071018"/>
                </a:lnTo>
                <a:lnTo>
                  <a:pt x="3785164" y="4071018"/>
                </a:lnTo>
                <a:lnTo>
                  <a:pt x="3785164" y="4427325"/>
                </a:lnTo>
                <a:lnTo>
                  <a:pt x="4797652" y="4427325"/>
                </a:lnTo>
                <a:lnTo>
                  <a:pt x="4797652" y="4887800"/>
                </a:lnTo>
                <a:lnTo>
                  <a:pt x="3785164" y="4887800"/>
                </a:lnTo>
                <a:lnTo>
                  <a:pt x="3785164" y="5244106"/>
                </a:lnTo>
                <a:lnTo>
                  <a:pt x="4797652" y="5244106"/>
                </a:lnTo>
                <a:lnTo>
                  <a:pt x="4797652" y="5704548"/>
                </a:lnTo>
                <a:lnTo>
                  <a:pt x="3785164" y="5704548"/>
                </a:lnTo>
                <a:lnTo>
                  <a:pt x="3785164" y="6374064"/>
                </a:lnTo>
                <a:lnTo>
                  <a:pt x="3323858" y="6374064"/>
                </a:lnTo>
                <a:lnTo>
                  <a:pt x="3323858" y="5704548"/>
                </a:lnTo>
                <a:lnTo>
                  <a:pt x="2311348" y="5704548"/>
                </a:lnTo>
                <a:lnTo>
                  <a:pt x="2311348" y="5244106"/>
                </a:lnTo>
                <a:lnTo>
                  <a:pt x="3323858" y="5244106"/>
                </a:lnTo>
                <a:lnTo>
                  <a:pt x="3323858" y="4887800"/>
                </a:lnTo>
                <a:lnTo>
                  <a:pt x="2311348" y="4887800"/>
                </a:lnTo>
                <a:lnTo>
                  <a:pt x="2311348" y="4427325"/>
                </a:lnTo>
                <a:lnTo>
                  <a:pt x="3323858" y="4427325"/>
                </a:lnTo>
                <a:lnTo>
                  <a:pt x="3323858" y="4071018"/>
                </a:lnTo>
                <a:lnTo>
                  <a:pt x="2311348" y="4071018"/>
                </a:lnTo>
                <a:lnTo>
                  <a:pt x="2311348" y="3610576"/>
                </a:lnTo>
                <a:lnTo>
                  <a:pt x="3323858" y="3610576"/>
                </a:lnTo>
                <a:lnTo>
                  <a:pt x="3323858" y="2158603"/>
                </a:lnTo>
                <a:lnTo>
                  <a:pt x="2470036" y="3010816"/>
                </a:lnTo>
                <a:lnTo>
                  <a:pt x="2143825" y="2685220"/>
                </a:lnTo>
                <a:close/>
                <a:moveTo>
                  <a:pt x="3554490" y="0"/>
                </a:moveTo>
                <a:cubicBezTo>
                  <a:pt x="4429874" y="0"/>
                  <a:pt x="5153422" y="195695"/>
                  <a:pt x="5714575" y="582998"/>
                </a:cubicBezTo>
                <a:lnTo>
                  <a:pt x="5763198" y="618804"/>
                </a:lnTo>
                <a:lnTo>
                  <a:pt x="5763198" y="1232611"/>
                </a:lnTo>
                <a:lnTo>
                  <a:pt x="5668108" y="1136723"/>
                </a:lnTo>
                <a:cubicBezTo>
                  <a:pt x="5160837" y="685819"/>
                  <a:pt x="4456297" y="460367"/>
                  <a:pt x="3554490" y="460367"/>
                </a:cubicBezTo>
                <a:cubicBezTo>
                  <a:pt x="1493207" y="460367"/>
                  <a:pt x="462581" y="1638240"/>
                  <a:pt x="462581" y="3993976"/>
                </a:cubicBezTo>
                <a:cubicBezTo>
                  <a:pt x="462581" y="4877377"/>
                  <a:pt x="607513" y="5595144"/>
                  <a:pt x="897378" y="6147274"/>
                </a:cubicBezTo>
                <a:lnTo>
                  <a:pt x="1033153" y="6374064"/>
                </a:lnTo>
                <a:lnTo>
                  <a:pt x="493028" y="6374064"/>
                </a:lnTo>
                <a:lnTo>
                  <a:pt x="348006" y="6063412"/>
                </a:lnTo>
                <a:cubicBezTo>
                  <a:pt x="116679" y="5494171"/>
                  <a:pt x="0" y="4802111"/>
                  <a:pt x="0" y="3993976"/>
                </a:cubicBezTo>
                <a:cubicBezTo>
                  <a:pt x="0" y="2700970"/>
                  <a:pt x="298698" y="1705096"/>
                  <a:pt x="887775" y="1034018"/>
                </a:cubicBezTo>
                <a:cubicBezTo>
                  <a:pt x="1490095" y="347903"/>
                  <a:pt x="2387300" y="0"/>
                  <a:pt x="3554490" y="0"/>
                </a:cubicBezTo>
                <a:close/>
              </a:path>
            </a:pathLst>
          </a:custGeom>
          <a:solidFill>
            <a:schemeClr val="accent2">
              <a:alpha val="25000"/>
            </a:schemeClr>
          </a:solidFill>
          <a:ln w="3001" cap="flat">
            <a:noFill/>
            <a:prstDash val="solid"/>
            <a:miter/>
          </a:ln>
        </p:spPr>
        <p:txBody>
          <a:bodyPr rtlCol="0" anchor="ctr"/>
          <a:lstStyle/>
          <a:p>
            <a:endParaRPr lang="en-US"/>
          </a:p>
        </p:txBody>
      </p:sp>
      <p:sp>
        <p:nvSpPr>
          <p:cNvPr id="9" name="Slide Number Placeholder 8">
            <a:extLst>
              <a:ext uri="{FF2B5EF4-FFF2-40B4-BE49-F238E27FC236}">
                <a16:creationId xmlns:a16="http://schemas.microsoft.com/office/drawing/2014/main" id="{990CE4FF-62C5-5C44-AE4A-3D38634FF8CF}"/>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2" name="Title 1"/>
          <p:cNvSpPr>
            <a:spLocks noGrp="1"/>
          </p:cNvSpPr>
          <p:nvPr>
            <p:ph type="title" hasCustomPrompt="1"/>
          </p:nvPr>
        </p:nvSpPr>
        <p:spPr>
          <a:xfrm>
            <a:off x="504825" y="1371600"/>
            <a:ext cx="7419975" cy="4718050"/>
          </a:xfrm>
        </p:spPr>
        <p:txBody>
          <a:bodyPr vert="horz" anchor="ctr"/>
          <a:lstStyle>
            <a:lvl1pPr>
              <a:defRPr sz="4800" b="1">
                <a:solidFill>
                  <a:schemeClr val="tx1"/>
                </a:solidFill>
              </a:defRPr>
            </a:lvl1pPr>
          </a:lstStyle>
          <a:p>
            <a:r>
              <a:rPr lang="en-US"/>
              <a:t>This slide is for a divider, statement or takeaway.</a:t>
            </a:r>
          </a:p>
        </p:txBody>
      </p:sp>
    </p:spTree>
    <p:extLst>
      <p:ext uri="{BB962C8B-B14F-4D97-AF65-F5344CB8AC3E}">
        <p14:creationId xmlns:p14="http://schemas.microsoft.com/office/powerpoint/2010/main" val="148310667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Section Header Blue">
    <p:bg>
      <p:bgPr>
        <a:solidFill>
          <a:schemeClr val="tx1"/>
        </a:solidFill>
        <a:effectLst/>
      </p:bgPr>
    </p:bg>
    <p:spTree>
      <p:nvGrpSpPr>
        <p:cNvPr id="1" name=""/>
        <p:cNvGrpSpPr/>
        <p:nvPr/>
      </p:nvGrpSpPr>
      <p:grpSpPr>
        <a:xfrm>
          <a:off x="0" y="0"/>
          <a:ext cx="0" cy="0"/>
          <a:chOff x="0" y="0"/>
          <a:chExt cx="0" cy="0"/>
        </a:xfrm>
      </p:grpSpPr>
      <p:graphicFrame>
        <p:nvGraphicFramePr>
          <p:cNvPr id="8" name="Object 7" hidden="1">
            <a:extLst>
              <a:ext uri="{FF2B5EF4-FFF2-40B4-BE49-F238E27FC236}">
                <a16:creationId xmlns:a16="http://schemas.microsoft.com/office/drawing/2014/main" id="{F3B971B7-3CEC-8EA3-CA81-BD5372C840C3}"/>
              </a:ext>
            </a:extLst>
          </p:cNvPr>
          <p:cNvGraphicFramePr>
            <a:graphicFrameLocks noChangeAspect="1"/>
          </p:cNvGraphicFramePr>
          <p:nvPr userDrawn="1">
            <p:custDataLst>
              <p:tags r:id="rId1"/>
            </p:custDataLst>
            <p:extLst>
              <p:ext uri="{D42A27DB-BD31-4B8C-83A1-F6EECF244321}">
                <p14:modId xmlns:p14="http://schemas.microsoft.com/office/powerpoint/2010/main" val="1213655045"/>
              </p:ext>
            </p:extLst>
          </p:nvPr>
        </p:nvGraphicFramePr>
        <p:xfrm>
          <a:off x="1588" y="1588"/>
          <a:ext cx="1227" cy="1588"/>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8" name="Object 7" hidden="1">
                        <a:extLst>
                          <a:ext uri="{FF2B5EF4-FFF2-40B4-BE49-F238E27FC236}">
                            <a16:creationId xmlns:a16="http://schemas.microsoft.com/office/drawing/2014/main" id="{F3B971B7-3CEC-8EA3-CA81-BD5372C840C3}"/>
                          </a:ext>
                        </a:extLst>
                      </p:cNvPr>
                      <p:cNvPicPr/>
                      <p:nvPr/>
                    </p:nvPicPr>
                    <p:blipFill>
                      <a:blip r:embed="rId4"/>
                      <a:stretch>
                        <a:fillRect/>
                      </a:stretch>
                    </p:blipFill>
                    <p:spPr>
                      <a:xfrm>
                        <a:off x="1588" y="1588"/>
                        <a:ext cx="1227" cy="1588"/>
                      </a:xfrm>
                      <a:prstGeom prst="rect">
                        <a:avLst/>
                      </a:prstGeom>
                    </p:spPr>
                  </p:pic>
                </p:oleObj>
              </mc:Fallback>
            </mc:AlternateContent>
          </a:graphicData>
        </a:graphic>
      </p:graphicFrame>
      <p:sp>
        <p:nvSpPr>
          <p:cNvPr id="5" name="Footer Placeholder 5">
            <a:extLst>
              <a:ext uri="{FF2B5EF4-FFF2-40B4-BE49-F238E27FC236}">
                <a16:creationId xmlns:a16="http://schemas.microsoft.com/office/drawing/2014/main" id="{B7FF2F19-A2BD-49C4-6AD3-576114694E65}"/>
              </a:ext>
            </a:extLst>
          </p:cNvPr>
          <p:cNvSpPr txBox="1">
            <a:spLocks/>
          </p:cNvSpPr>
          <p:nvPr userDrawn="1"/>
        </p:nvSpPr>
        <p:spPr>
          <a:xfrm>
            <a:off x="512064" y="6378130"/>
            <a:ext cx="3474720" cy="245223"/>
          </a:xfrm>
          <a:prstGeom prst="rect">
            <a:avLst/>
          </a:prstGeom>
        </p:spPr>
        <p:txBody>
          <a:bodyPr lIns="0" tIns="0" rIns="0" bIns="0" anchor="b"/>
          <a:lstStyle>
            <a:defPPr>
              <a:defRPr lang="en-US"/>
            </a:defPPr>
            <a:lvl1pPr marL="0" algn="r" defTabSz="914400" rtl="0" eaLnBrk="1" latinLnBrk="0" hangingPunct="1">
              <a:defRPr lang="en-US" sz="1000" kern="1200">
                <a:solidFill>
                  <a:schemeClr val="bg1">
                    <a:lumMod val="75000"/>
                  </a:schemeClr>
                </a:solidFill>
                <a:latin typeface="+mn-lt"/>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sz="800" kern="1200">
                <a:solidFill>
                  <a:schemeClr val="bg1">
                    <a:lumMod val="75000"/>
                  </a:schemeClr>
                </a:solidFill>
                <a:latin typeface="+mn-lt"/>
                <a:ea typeface="+mn-ea"/>
                <a:cs typeface="Arial" panose="020B0604020202020204" pitchFamily="34" charset="0"/>
              </a:rPr>
              <a:t>© 2023 Memorial Sloan Kettering Cancer Center, et al. All rights reserved.</a:t>
            </a:r>
          </a:p>
        </p:txBody>
      </p:sp>
      <p:sp>
        <p:nvSpPr>
          <p:cNvPr id="11" name="Freeform 10">
            <a:extLst>
              <a:ext uri="{FF2B5EF4-FFF2-40B4-BE49-F238E27FC236}">
                <a16:creationId xmlns:a16="http://schemas.microsoft.com/office/drawing/2014/main" id="{666FADEA-3B1D-38EC-A06D-527B0A9E3ADB}"/>
              </a:ext>
            </a:extLst>
          </p:cNvPr>
          <p:cNvSpPr/>
          <p:nvPr/>
        </p:nvSpPr>
        <p:spPr>
          <a:xfrm>
            <a:off x="6428802" y="483936"/>
            <a:ext cx="5763198" cy="6374064"/>
          </a:xfrm>
          <a:custGeom>
            <a:avLst/>
            <a:gdLst>
              <a:gd name="connsiteX0" fmla="*/ 3554522 w 5763198"/>
              <a:gd name="connsiteY0" fmla="*/ 1277148 h 6374064"/>
              <a:gd name="connsiteX1" fmla="*/ 4965198 w 5763198"/>
              <a:gd name="connsiteY1" fmla="*/ 2685220 h 6374064"/>
              <a:gd name="connsiteX2" fmla="*/ 4638987 w 5763198"/>
              <a:gd name="connsiteY2" fmla="*/ 3010816 h 6374064"/>
              <a:gd name="connsiteX3" fmla="*/ 3785164 w 5763198"/>
              <a:gd name="connsiteY3" fmla="*/ 2158571 h 6374064"/>
              <a:gd name="connsiteX4" fmla="*/ 3785164 w 5763198"/>
              <a:gd name="connsiteY4" fmla="*/ 3610576 h 6374064"/>
              <a:gd name="connsiteX5" fmla="*/ 4797652 w 5763198"/>
              <a:gd name="connsiteY5" fmla="*/ 3610576 h 6374064"/>
              <a:gd name="connsiteX6" fmla="*/ 4797652 w 5763198"/>
              <a:gd name="connsiteY6" fmla="*/ 4071018 h 6374064"/>
              <a:gd name="connsiteX7" fmla="*/ 3785164 w 5763198"/>
              <a:gd name="connsiteY7" fmla="*/ 4071018 h 6374064"/>
              <a:gd name="connsiteX8" fmla="*/ 3785164 w 5763198"/>
              <a:gd name="connsiteY8" fmla="*/ 4427325 h 6374064"/>
              <a:gd name="connsiteX9" fmla="*/ 4797652 w 5763198"/>
              <a:gd name="connsiteY9" fmla="*/ 4427325 h 6374064"/>
              <a:gd name="connsiteX10" fmla="*/ 4797652 w 5763198"/>
              <a:gd name="connsiteY10" fmla="*/ 4887800 h 6374064"/>
              <a:gd name="connsiteX11" fmla="*/ 3785164 w 5763198"/>
              <a:gd name="connsiteY11" fmla="*/ 4887800 h 6374064"/>
              <a:gd name="connsiteX12" fmla="*/ 3785164 w 5763198"/>
              <a:gd name="connsiteY12" fmla="*/ 5244106 h 6374064"/>
              <a:gd name="connsiteX13" fmla="*/ 4797652 w 5763198"/>
              <a:gd name="connsiteY13" fmla="*/ 5244106 h 6374064"/>
              <a:gd name="connsiteX14" fmla="*/ 4797652 w 5763198"/>
              <a:gd name="connsiteY14" fmla="*/ 5704548 h 6374064"/>
              <a:gd name="connsiteX15" fmla="*/ 3785164 w 5763198"/>
              <a:gd name="connsiteY15" fmla="*/ 5704548 h 6374064"/>
              <a:gd name="connsiteX16" fmla="*/ 3785164 w 5763198"/>
              <a:gd name="connsiteY16" fmla="*/ 6374064 h 6374064"/>
              <a:gd name="connsiteX17" fmla="*/ 3323858 w 5763198"/>
              <a:gd name="connsiteY17" fmla="*/ 6374064 h 6374064"/>
              <a:gd name="connsiteX18" fmla="*/ 3323858 w 5763198"/>
              <a:gd name="connsiteY18" fmla="*/ 5704548 h 6374064"/>
              <a:gd name="connsiteX19" fmla="*/ 2311348 w 5763198"/>
              <a:gd name="connsiteY19" fmla="*/ 5704548 h 6374064"/>
              <a:gd name="connsiteX20" fmla="*/ 2311348 w 5763198"/>
              <a:gd name="connsiteY20" fmla="*/ 5244106 h 6374064"/>
              <a:gd name="connsiteX21" fmla="*/ 3323858 w 5763198"/>
              <a:gd name="connsiteY21" fmla="*/ 5244106 h 6374064"/>
              <a:gd name="connsiteX22" fmla="*/ 3323858 w 5763198"/>
              <a:gd name="connsiteY22" fmla="*/ 4887800 h 6374064"/>
              <a:gd name="connsiteX23" fmla="*/ 2311348 w 5763198"/>
              <a:gd name="connsiteY23" fmla="*/ 4887800 h 6374064"/>
              <a:gd name="connsiteX24" fmla="*/ 2311348 w 5763198"/>
              <a:gd name="connsiteY24" fmla="*/ 4427325 h 6374064"/>
              <a:gd name="connsiteX25" fmla="*/ 3323858 w 5763198"/>
              <a:gd name="connsiteY25" fmla="*/ 4427325 h 6374064"/>
              <a:gd name="connsiteX26" fmla="*/ 3323858 w 5763198"/>
              <a:gd name="connsiteY26" fmla="*/ 4071018 h 6374064"/>
              <a:gd name="connsiteX27" fmla="*/ 2311348 w 5763198"/>
              <a:gd name="connsiteY27" fmla="*/ 4071018 h 6374064"/>
              <a:gd name="connsiteX28" fmla="*/ 2311348 w 5763198"/>
              <a:gd name="connsiteY28" fmla="*/ 3610576 h 6374064"/>
              <a:gd name="connsiteX29" fmla="*/ 3323858 w 5763198"/>
              <a:gd name="connsiteY29" fmla="*/ 3610576 h 6374064"/>
              <a:gd name="connsiteX30" fmla="*/ 3323858 w 5763198"/>
              <a:gd name="connsiteY30" fmla="*/ 2158603 h 6374064"/>
              <a:gd name="connsiteX31" fmla="*/ 2470036 w 5763198"/>
              <a:gd name="connsiteY31" fmla="*/ 3010816 h 6374064"/>
              <a:gd name="connsiteX32" fmla="*/ 2143825 w 5763198"/>
              <a:gd name="connsiteY32" fmla="*/ 2685220 h 6374064"/>
              <a:gd name="connsiteX33" fmla="*/ 3554490 w 5763198"/>
              <a:gd name="connsiteY33" fmla="*/ 0 h 6374064"/>
              <a:gd name="connsiteX34" fmla="*/ 5714575 w 5763198"/>
              <a:gd name="connsiteY34" fmla="*/ 582998 h 6374064"/>
              <a:gd name="connsiteX35" fmla="*/ 5763198 w 5763198"/>
              <a:gd name="connsiteY35" fmla="*/ 618804 h 6374064"/>
              <a:gd name="connsiteX36" fmla="*/ 5763198 w 5763198"/>
              <a:gd name="connsiteY36" fmla="*/ 1232611 h 6374064"/>
              <a:gd name="connsiteX37" fmla="*/ 5668108 w 5763198"/>
              <a:gd name="connsiteY37" fmla="*/ 1136723 h 6374064"/>
              <a:gd name="connsiteX38" fmla="*/ 3554490 w 5763198"/>
              <a:gd name="connsiteY38" fmla="*/ 460367 h 6374064"/>
              <a:gd name="connsiteX39" fmla="*/ 462581 w 5763198"/>
              <a:gd name="connsiteY39" fmla="*/ 3993976 h 6374064"/>
              <a:gd name="connsiteX40" fmla="*/ 897378 w 5763198"/>
              <a:gd name="connsiteY40" fmla="*/ 6147274 h 6374064"/>
              <a:gd name="connsiteX41" fmla="*/ 1033153 w 5763198"/>
              <a:gd name="connsiteY41" fmla="*/ 6374064 h 6374064"/>
              <a:gd name="connsiteX42" fmla="*/ 493028 w 5763198"/>
              <a:gd name="connsiteY42" fmla="*/ 6374064 h 6374064"/>
              <a:gd name="connsiteX43" fmla="*/ 348006 w 5763198"/>
              <a:gd name="connsiteY43" fmla="*/ 6063412 h 6374064"/>
              <a:gd name="connsiteX44" fmla="*/ 0 w 5763198"/>
              <a:gd name="connsiteY44" fmla="*/ 3993976 h 6374064"/>
              <a:gd name="connsiteX45" fmla="*/ 887775 w 5763198"/>
              <a:gd name="connsiteY45" fmla="*/ 1034018 h 6374064"/>
              <a:gd name="connsiteX46" fmla="*/ 3554490 w 5763198"/>
              <a:gd name="connsiteY46" fmla="*/ 0 h 6374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5763198" h="6374064">
                <a:moveTo>
                  <a:pt x="3554522" y="1277148"/>
                </a:moveTo>
                <a:lnTo>
                  <a:pt x="4965198" y="2685220"/>
                </a:lnTo>
                <a:lnTo>
                  <a:pt x="4638987" y="3010816"/>
                </a:lnTo>
                <a:lnTo>
                  <a:pt x="3785164" y="2158571"/>
                </a:lnTo>
                <a:lnTo>
                  <a:pt x="3785164" y="3610576"/>
                </a:lnTo>
                <a:lnTo>
                  <a:pt x="4797652" y="3610576"/>
                </a:lnTo>
                <a:lnTo>
                  <a:pt x="4797652" y="4071018"/>
                </a:lnTo>
                <a:lnTo>
                  <a:pt x="3785164" y="4071018"/>
                </a:lnTo>
                <a:lnTo>
                  <a:pt x="3785164" y="4427325"/>
                </a:lnTo>
                <a:lnTo>
                  <a:pt x="4797652" y="4427325"/>
                </a:lnTo>
                <a:lnTo>
                  <a:pt x="4797652" y="4887800"/>
                </a:lnTo>
                <a:lnTo>
                  <a:pt x="3785164" y="4887800"/>
                </a:lnTo>
                <a:lnTo>
                  <a:pt x="3785164" y="5244106"/>
                </a:lnTo>
                <a:lnTo>
                  <a:pt x="4797652" y="5244106"/>
                </a:lnTo>
                <a:lnTo>
                  <a:pt x="4797652" y="5704548"/>
                </a:lnTo>
                <a:lnTo>
                  <a:pt x="3785164" y="5704548"/>
                </a:lnTo>
                <a:lnTo>
                  <a:pt x="3785164" y="6374064"/>
                </a:lnTo>
                <a:lnTo>
                  <a:pt x="3323858" y="6374064"/>
                </a:lnTo>
                <a:lnTo>
                  <a:pt x="3323858" y="5704548"/>
                </a:lnTo>
                <a:lnTo>
                  <a:pt x="2311348" y="5704548"/>
                </a:lnTo>
                <a:lnTo>
                  <a:pt x="2311348" y="5244106"/>
                </a:lnTo>
                <a:lnTo>
                  <a:pt x="3323858" y="5244106"/>
                </a:lnTo>
                <a:lnTo>
                  <a:pt x="3323858" y="4887800"/>
                </a:lnTo>
                <a:lnTo>
                  <a:pt x="2311348" y="4887800"/>
                </a:lnTo>
                <a:lnTo>
                  <a:pt x="2311348" y="4427325"/>
                </a:lnTo>
                <a:lnTo>
                  <a:pt x="3323858" y="4427325"/>
                </a:lnTo>
                <a:lnTo>
                  <a:pt x="3323858" y="4071018"/>
                </a:lnTo>
                <a:lnTo>
                  <a:pt x="2311348" y="4071018"/>
                </a:lnTo>
                <a:lnTo>
                  <a:pt x="2311348" y="3610576"/>
                </a:lnTo>
                <a:lnTo>
                  <a:pt x="3323858" y="3610576"/>
                </a:lnTo>
                <a:lnTo>
                  <a:pt x="3323858" y="2158603"/>
                </a:lnTo>
                <a:lnTo>
                  <a:pt x="2470036" y="3010816"/>
                </a:lnTo>
                <a:lnTo>
                  <a:pt x="2143825" y="2685220"/>
                </a:lnTo>
                <a:close/>
                <a:moveTo>
                  <a:pt x="3554490" y="0"/>
                </a:moveTo>
                <a:cubicBezTo>
                  <a:pt x="4429874" y="0"/>
                  <a:pt x="5153422" y="195695"/>
                  <a:pt x="5714575" y="582998"/>
                </a:cubicBezTo>
                <a:lnTo>
                  <a:pt x="5763198" y="618804"/>
                </a:lnTo>
                <a:lnTo>
                  <a:pt x="5763198" y="1232611"/>
                </a:lnTo>
                <a:lnTo>
                  <a:pt x="5668108" y="1136723"/>
                </a:lnTo>
                <a:cubicBezTo>
                  <a:pt x="5160837" y="685819"/>
                  <a:pt x="4456297" y="460367"/>
                  <a:pt x="3554490" y="460367"/>
                </a:cubicBezTo>
                <a:cubicBezTo>
                  <a:pt x="1493207" y="460367"/>
                  <a:pt x="462581" y="1638240"/>
                  <a:pt x="462581" y="3993976"/>
                </a:cubicBezTo>
                <a:cubicBezTo>
                  <a:pt x="462581" y="4877377"/>
                  <a:pt x="607513" y="5595144"/>
                  <a:pt x="897378" y="6147274"/>
                </a:cubicBezTo>
                <a:lnTo>
                  <a:pt x="1033153" y="6374064"/>
                </a:lnTo>
                <a:lnTo>
                  <a:pt x="493028" y="6374064"/>
                </a:lnTo>
                <a:lnTo>
                  <a:pt x="348006" y="6063412"/>
                </a:lnTo>
                <a:cubicBezTo>
                  <a:pt x="116679" y="5494171"/>
                  <a:pt x="0" y="4802111"/>
                  <a:pt x="0" y="3993976"/>
                </a:cubicBezTo>
                <a:cubicBezTo>
                  <a:pt x="0" y="2700970"/>
                  <a:pt x="298698" y="1705096"/>
                  <a:pt x="887775" y="1034018"/>
                </a:cubicBezTo>
                <a:cubicBezTo>
                  <a:pt x="1490095" y="347903"/>
                  <a:pt x="2387300" y="0"/>
                  <a:pt x="3554490" y="0"/>
                </a:cubicBezTo>
                <a:close/>
              </a:path>
            </a:pathLst>
          </a:custGeom>
          <a:solidFill>
            <a:schemeClr val="accent1">
              <a:alpha val="25000"/>
            </a:schemeClr>
          </a:solidFill>
          <a:ln w="3001" cap="flat">
            <a:noFill/>
            <a:prstDash val="solid"/>
            <a:miter/>
          </a:ln>
        </p:spPr>
        <p:txBody>
          <a:bodyPr rtlCol="0" anchor="ctr"/>
          <a:lstStyle/>
          <a:p>
            <a:endParaRPr lang="en-US"/>
          </a:p>
        </p:txBody>
      </p:sp>
      <p:sp>
        <p:nvSpPr>
          <p:cNvPr id="9" name="Slide Number Placeholder 8">
            <a:extLst>
              <a:ext uri="{FF2B5EF4-FFF2-40B4-BE49-F238E27FC236}">
                <a16:creationId xmlns:a16="http://schemas.microsoft.com/office/drawing/2014/main" id="{990CE4FF-62C5-5C44-AE4A-3D38634FF8CF}"/>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2" name="Title 1"/>
          <p:cNvSpPr>
            <a:spLocks noGrp="1"/>
          </p:cNvSpPr>
          <p:nvPr>
            <p:ph type="title" hasCustomPrompt="1"/>
          </p:nvPr>
        </p:nvSpPr>
        <p:spPr>
          <a:xfrm>
            <a:off x="504825" y="1371600"/>
            <a:ext cx="7419975" cy="4718050"/>
          </a:xfrm>
        </p:spPr>
        <p:txBody>
          <a:bodyPr vert="horz" anchor="ctr"/>
          <a:lstStyle>
            <a:lvl1pPr>
              <a:defRPr sz="4800" b="1">
                <a:solidFill>
                  <a:schemeClr val="bg1"/>
                </a:solidFill>
              </a:defRPr>
            </a:lvl1pPr>
          </a:lstStyle>
          <a:p>
            <a:r>
              <a:rPr lang="en-US"/>
              <a:t>This slide is for a divider, statement or takeaway.</a:t>
            </a:r>
          </a:p>
        </p:txBody>
      </p:sp>
    </p:spTree>
    <p:extLst>
      <p:ext uri="{BB962C8B-B14F-4D97-AF65-F5344CB8AC3E}">
        <p14:creationId xmlns:p14="http://schemas.microsoft.com/office/powerpoint/2010/main" val="32054434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p:cSld name=" –– ">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ZoneTexte 2">
            <a:extLst>
              <a:ext uri="{FF2B5EF4-FFF2-40B4-BE49-F238E27FC236}">
                <a16:creationId xmlns:a16="http://schemas.microsoft.com/office/drawing/2014/main" id="{9187A733-2828-FF4D-A1DC-7E7D7BF66120}"/>
              </a:ext>
            </a:extLst>
          </p:cNvPr>
          <p:cNvSpPr txBox="1"/>
          <p:nvPr/>
        </p:nvSpPr>
        <p:spPr>
          <a:xfrm>
            <a:off x="2" y="1997839"/>
            <a:ext cx="12191999" cy="2862322"/>
          </a:xfrm>
          <a:prstGeom prst="rect">
            <a:avLst/>
          </a:prstGeom>
          <a:noFill/>
        </p:spPr>
        <p:txBody>
          <a:bodyPr wrap="square" lIns="337500" rIns="337500" rtlCol="0" anchor="ctr" anchorCtr="0">
            <a:spAutoFit/>
          </a:bodyPr>
          <a:lstStyle/>
          <a:p>
            <a:pPr algn="ctr"/>
            <a:r>
              <a:rPr lang="en-CA" sz="9000" i="0" noProof="0">
                <a:solidFill>
                  <a:schemeClr val="tx2"/>
                </a:solidFill>
                <a:latin typeface="+mn-lt"/>
              </a:rPr>
              <a:t>Title Only + Content layouts</a:t>
            </a:r>
          </a:p>
        </p:txBody>
      </p:sp>
    </p:spTree>
    <p:extLst>
      <p:ext uri="{BB962C8B-B14F-4D97-AF65-F5344CB8AC3E}">
        <p14:creationId xmlns:p14="http://schemas.microsoft.com/office/powerpoint/2010/main" val="150580585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9" name="Slide Number Placeholder 8">
            <a:extLst>
              <a:ext uri="{FF2B5EF4-FFF2-40B4-BE49-F238E27FC236}">
                <a16:creationId xmlns:a16="http://schemas.microsoft.com/office/drawing/2014/main" id="{000755A1-263A-3047-860B-B811081C9CD1}"/>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13" name="Footnote Placeholder">
            <a:extLst>
              <a:ext uri="{FF2B5EF4-FFF2-40B4-BE49-F238E27FC236}">
                <a16:creationId xmlns:a16="http://schemas.microsoft.com/office/drawing/2014/main" id="{5157959E-651B-B14F-BA5B-24DA1DB08587}"/>
              </a:ext>
            </a:extLst>
          </p:cNvPr>
          <p:cNvSpPr>
            <a:spLocks noGrp="1"/>
          </p:cNvSpPr>
          <p:nvPr>
            <p:ph type="body" sz="half" idx="2" hasCustomPrompt="1"/>
          </p:nvPr>
        </p:nvSpPr>
        <p:spPr>
          <a:xfrm>
            <a:off x="512064" y="6126480"/>
            <a:ext cx="4434840" cy="245223"/>
          </a:xfrm>
        </p:spPr>
        <p:txBody>
          <a:bodyPr anchor="b"/>
          <a:lstStyle>
            <a:lvl1pPr marL="0" indent="0">
              <a:spcAft>
                <a:spcPts val="0"/>
              </a:spcAft>
              <a:buNone/>
              <a:defRPr sz="800">
                <a:solidFill>
                  <a:schemeClr val="bg1">
                    <a:lumMod val="50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add a footnote</a:t>
            </a:r>
          </a:p>
        </p:txBody>
      </p:sp>
      <p:sp>
        <p:nvSpPr>
          <p:cNvPr id="2" name="Title 1"/>
          <p:cNvSpPr>
            <a:spLocks noGrp="1"/>
          </p:cNvSpPr>
          <p:nvPr>
            <p:ph type="title" hasCustomPrompt="1"/>
          </p:nvPr>
        </p:nvSpPr>
        <p:spPr/>
        <p:txBody>
          <a:bodyPr vert="horz"/>
          <a:lstStyle/>
          <a:p>
            <a:r>
              <a:rPr lang="en-US"/>
              <a:t>Slide title; Arial 32pt bold, sentence case. This layout accommodates a title that extends downward to a 2nd line.</a:t>
            </a:r>
          </a:p>
        </p:txBody>
      </p:sp>
      <p:sp>
        <p:nvSpPr>
          <p:cNvPr id="3" name="Content Placeholder 2"/>
          <p:cNvSpPr>
            <a:spLocks noGrp="1"/>
          </p:cNvSpPr>
          <p:nvPr>
            <p:ph idx="1" hasCustomPrompt="1"/>
          </p:nvPr>
        </p:nvSpPr>
        <p:spPr/>
        <p:txBody>
          <a:bodyPr/>
          <a:lstStyle/>
          <a:p>
            <a:pPr lvl="0"/>
            <a:r>
              <a:rPr lang="en-US"/>
              <a:t>Click to type text. To activate sub-level formatting, place cursor at beginning of text/line and hit tab or shift tab. Click icon for chart or table.</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8139995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Two Content">
    <p:spTree>
      <p:nvGrpSpPr>
        <p:cNvPr id="1" name=""/>
        <p:cNvGrpSpPr/>
        <p:nvPr/>
      </p:nvGrpSpPr>
      <p:grpSpPr>
        <a:xfrm>
          <a:off x="0" y="0"/>
          <a:ext cx="0" cy="0"/>
          <a:chOff x="0" y="0"/>
          <a:chExt cx="0" cy="0"/>
        </a:xfrm>
      </p:grpSpPr>
      <p:sp>
        <p:nvSpPr>
          <p:cNvPr id="10" name="Slide Number Placeholder 9">
            <a:extLst>
              <a:ext uri="{FF2B5EF4-FFF2-40B4-BE49-F238E27FC236}">
                <a16:creationId xmlns:a16="http://schemas.microsoft.com/office/drawing/2014/main" id="{67A3A9BC-C48A-B640-9981-56B68FE2E241}"/>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5" name="Footnote Placeholder">
            <a:extLst>
              <a:ext uri="{FF2B5EF4-FFF2-40B4-BE49-F238E27FC236}">
                <a16:creationId xmlns:a16="http://schemas.microsoft.com/office/drawing/2014/main" id="{E1FA5889-D43A-D1A3-7E97-E137E50A4846}"/>
              </a:ext>
            </a:extLst>
          </p:cNvPr>
          <p:cNvSpPr>
            <a:spLocks noGrp="1"/>
          </p:cNvSpPr>
          <p:nvPr>
            <p:ph type="body" sz="half" idx="12" hasCustomPrompt="1"/>
          </p:nvPr>
        </p:nvSpPr>
        <p:spPr>
          <a:xfrm>
            <a:off x="512064" y="6126480"/>
            <a:ext cx="4434840" cy="245223"/>
          </a:xfrm>
        </p:spPr>
        <p:txBody>
          <a:bodyPr anchor="b"/>
          <a:lstStyle>
            <a:lvl1pPr marL="0" indent="0">
              <a:spcAft>
                <a:spcPts val="0"/>
              </a:spcAft>
              <a:buNone/>
              <a:defRPr sz="800">
                <a:solidFill>
                  <a:schemeClr val="bg1">
                    <a:lumMod val="50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add a footnote</a:t>
            </a:r>
          </a:p>
        </p:txBody>
      </p:sp>
      <p:sp>
        <p:nvSpPr>
          <p:cNvPr id="2" name="Title 1"/>
          <p:cNvSpPr>
            <a:spLocks noGrp="1"/>
          </p:cNvSpPr>
          <p:nvPr>
            <p:ph type="title" hasCustomPrompt="1"/>
          </p:nvPr>
        </p:nvSpPr>
        <p:spPr/>
        <p:txBody>
          <a:bodyPr vert="horz"/>
          <a:lstStyle/>
          <a:p>
            <a:r>
              <a:rPr lang="en-US"/>
              <a:t>Slide title; Arial 32pt bold, sentence case. This layout accommodates a title that extends downward to a 2nd line.</a:t>
            </a:r>
          </a:p>
        </p:txBody>
      </p:sp>
      <p:sp>
        <p:nvSpPr>
          <p:cNvPr id="3" name="Content Placeholder 2"/>
          <p:cNvSpPr>
            <a:spLocks noGrp="1"/>
          </p:cNvSpPr>
          <p:nvPr>
            <p:ph sz="half" idx="1" hasCustomPrompt="1"/>
          </p:nvPr>
        </p:nvSpPr>
        <p:spPr>
          <a:xfrm>
            <a:off x="512063" y="1698625"/>
            <a:ext cx="5350855" cy="4406900"/>
          </a:xfrm>
        </p:spPr>
        <p:txBody>
          <a:bodyPr/>
          <a:lstStyle/>
          <a:p>
            <a:pPr lvl="0"/>
            <a:r>
              <a:rPr lang="en-US"/>
              <a:t>Click to type text. To activate sub-level formatting, place cursor at beginning of text/line and hit tab or shift tab. Click icon for chart or table.</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hasCustomPrompt="1"/>
          </p:nvPr>
        </p:nvSpPr>
        <p:spPr>
          <a:xfrm>
            <a:off x="6349019" y="1698625"/>
            <a:ext cx="5350855" cy="4406900"/>
          </a:xfrm>
        </p:spPr>
        <p:txBody>
          <a:bodyPr/>
          <a:lstStyle/>
          <a:p>
            <a:pPr lvl="0"/>
            <a:r>
              <a:rPr lang="en-US"/>
              <a:t>Click to type text. To activate sub-level formatting, place cursor at beginning of text/line and hit tab or shift tab. Click icon for chart or table.</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672160841"/>
      </p:ext>
    </p:extLst>
  </p:cSld>
  <p:clrMapOvr>
    <a:masterClrMapping/>
  </p:clrMapOvr>
  <p:extLst>
    <p:ext uri="{DCECCB84-F9BA-43D5-87BE-67443E8EF086}">
      <p15:sldGuideLst xmlns:p15="http://schemas.microsoft.com/office/powerpoint/2012/main">
        <p15:guide id="1" pos="3696">
          <p15:clr>
            <a:srgbClr val="FBAE40"/>
          </p15:clr>
        </p15:guide>
        <p15:guide id="2" pos="3994">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Three Content">
    <p:spTree>
      <p:nvGrpSpPr>
        <p:cNvPr id="1" name=""/>
        <p:cNvGrpSpPr/>
        <p:nvPr/>
      </p:nvGrpSpPr>
      <p:grpSpPr>
        <a:xfrm>
          <a:off x="0" y="0"/>
          <a:ext cx="0" cy="0"/>
          <a:chOff x="0" y="0"/>
          <a:chExt cx="0" cy="0"/>
        </a:xfrm>
      </p:grpSpPr>
      <p:sp>
        <p:nvSpPr>
          <p:cNvPr id="10" name="Slide Number Placeholder 9">
            <a:extLst>
              <a:ext uri="{FF2B5EF4-FFF2-40B4-BE49-F238E27FC236}">
                <a16:creationId xmlns:a16="http://schemas.microsoft.com/office/drawing/2014/main" id="{67A3A9BC-C48A-B640-9981-56B68FE2E241}"/>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5" name="Footnote Placeholder">
            <a:extLst>
              <a:ext uri="{FF2B5EF4-FFF2-40B4-BE49-F238E27FC236}">
                <a16:creationId xmlns:a16="http://schemas.microsoft.com/office/drawing/2014/main" id="{D4AB2F59-4518-968D-54E9-B8FC67C78F7B}"/>
              </a:ext>
            </a:extLst>
          </p:cNvPr>
          <p:cNvSpPr>
            <a:spLocks noGrp="1"/>
          </p:cNvSpPr>
          <p:nvPr>
            <p:ph type="body" sz="half" idx="14" hasCustomPrompt="1"/>
          </p:nvPr>
        </p:nvSpPr>
        <p:spPr>
          <a:xfrm>
            <a:off x="512064" y="6126480"/>
            <a:ext cx="4434840" cy="245223"/>
          </a:xfrm>
        </p:spPr>
        <p:txBody>
          <a:bodyPr anchor="b"/>
          <a:lstStyle>
            <a:lvl1pPr marL="0" indent="0">
              <a:spcAft>
                <a:spcPts val="0"/>
              </a:spcAft>
              <a:buNone/>
              <a:defRPr sz="800">
                <a:solidFill>
                  <a:schemeClr val="bg1">
                    <a:lumMod val="50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add a footnote</a:t>
            </a:r>
          </a:p>
        </p:txBody>
      </p:sp>
      <p:sp>
        <p:nvSpPr>
          <p:cNvPr id="2" name="Title 1"/>
          <p:cNvSpPr>
            <a:spLocks noGrp="1"/>
          </p:cNvSpPr>
          <p:nvPr>
            <p:ph type="title" hasCustomPrompt="1"/>
          </p:nvPr>
        </p:nvSpPr>
        <p:spPr/>
        <p:txBody>
          <a:bodyPr vert="horz"/>
          <a:lstStyle/>
          <a:p>
            <a:r>
              <a:rPr lang="en-US"/>
              <a:t>Slide title; Arial 32pt bold, sentence case. This layout accommodates a title that extends downward to a 2nd line.</a:t>
            </a:r>
          </a:p>
        </p:txBody>
      </p:sp>
      <p:sp>
        <p:nvSpPr>
          <p:cNvPr id="3" name="Content Placeholder 2"/>
          <p:cNvSpPr>
            <a:spLocks noGrp="1"/>
          </p:cNvSpPr>
          <p:nvPr>
            <p:ph sz="half" idx="1" hasCustomPrompt="1"/>
          </p:nvPr>
        </p:nvSpPr>
        <p:spPr>
          <a:xfrm>
            <a:off x="512063" y="1698625"/>
            <a:ext cx="3411513" cy="4406900"/>
          </a:xfrm>
        </p:spPr>
        <p:txBody>
          <a:bodyPr/>
          <a:lstStyle/>
          <a:p>
            <a:pPr lvl="0"/>
            <a:r>
              <a:rPr lang="en-US"/>
              <a:t>Click to type text. To activate sub-level formatting, place cursor at beginning of text/line and hit tab or shift tab. Click icon for chart or table.</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hasCustomPrompt="1"/>
          </p:nvPr>
        </p:nvSpPr>
        <p:spPr>
          <a:xfrm>
            <a:off x="4390247" y="1698625"/>
            <a:ext cx="3421479" cy="4406900"/>
          </a:xfrm>
        </p:spPr>
        <p:txBody>
          <a:bodyPr/>
          <a:lstStyle/>
          <a:p>
            <a:pPr lvl="0"/>
            <a:r>
              <a:rPr lang="en-US"/>
              <a:t>Click to type text. To activate sub-level formatting, place cursor at beginning of text/line and hit tab or shift tab. Click icon for chart or table.</a:t>
            </a:r>
          </a:p>
          <a:p>
            <a:pPr lvl="1"/>
            <a:r>
              <a:rPr lang="en-US"/>
              <a:t>Second level</a:t>
            </a:r>
          </a:p>
          <a:p>
            <a:pPr lvl="2"/>
            <a:r>
              <a:rPr lang="en-US"/>
              <a:t>Third level</a:t>
            </a:r>
          </a:p>
          <a:p>
            <a:pPr lvl="3"/>
            <a:r>
              <a:rPr lang="en-US"/>
              <a:t>Fourth level</a:t>
            </a:r>
          </a:p>
          <a:p>
            <a:pPr lvl="4"/>
            <a:r>
              <a:rPr lang="en-US"/>
              <a:t>Fifth level</a:t>
            </a:r>
          </a:p>
        </p:txBody>
      </p:sp>
      <p:sp>
        <p:nvSpPr>
          <p:cNvPr id="16" name="Content Placeholder 3">
            <a:extLst>
              <a:ext uri="{FF2B5EF4-FFF2-40B4-BE49-F238E27FC236}">
                <a16:creationId xmlns:a16="http://schemas.microsoft.com/office/drawing/2014/main" id="{E0497FFB-B6FA-9D4E-B0A9-2B64230540B2}"/>
              </a:ext>
            </a:extLst>
          </p:cNvPr>
          <p:cNvSpPr>
            <a:spLocks noGrp="1"/>
          </p:cNvSpPr>
          <p:nvPr>
            <p:ph sz="half" idx="13" hasCustomPrompt="1"/>
          </p:nvPr>
        </p:nvSpPr>
        <p:spPr>
          <a:xfrm>
            <a:off x="8278396" y="1698625"/>
            <a:ext cx="3421479" cy="4406900"/>
          </a:xfrm>
        </p:spPr>
        <p:txBody>
          <a:bodyPr/>
          <a:lstStyle/>
          <a:p>
            <a:pPr lvl="0"/>
            <a:r>
              <a:rPr lang="en-US"/>
              <a:t>Click to type text. To activate sub-level formatting, place cursor at beginning of text/line and hit tab or shift tab. Click icon for chart or table.</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302992502"/>
      </p:ext>
    </p:extLst>
  </p:cSld>
  <p:clrMapOvr>
    <a:masterClrMapping/>
  </p:clrMapOvr>
  <p:extLst>
    <p:ext uri="{DCECCB84-F9BA-43D5-87BE-67443E8EF086}">
      <p15:sldGuideLst xmlns:p15="http://schemas.microsoft.com/office/powerpoint/2012/main">
        <p15:guide id="1" pos="2472">
          <p15:clr>
            <a:srgbClr val="FBAE40"/>
          </p15:clr>
        </p15:guide>
        <p15:guide id="2" pos="2760">
          <p15:clr>
            <a:srgbClr val="FBAE40"/>
          </p15:clr>
        </p15:guide>
        <p15:guide id="3" pos="4920">
          <p15:clr>
            <a:srgbClr val="FBAE40"/>
          </p15:clr>
        </p15:guide>
        <p15:guide id="4" pos="5208">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Four Content">
    <p:spTree>
      <p:nvGrpSpPr>
        <p:cNvPr id="1" name=""/>
        <p:cNvGrpSpPr/>
        <p:nvPr/>
      </p:nvGrpSpPr>
      <p:grpSpPr>
        <a:xfrm>
          <a:off x="0" y="0"/>
          <a:ext cx="0" cy="0"/>
          <a:chOff x="0" y="0"/>
          <a:chExt cx="0" cy="0"/>
        </a:xfrm>
      </p:grpSpPr>
      <p:sp>
        <p:nvSpPr>
          <p:cNvPr id="10" name="Slide Number Placeholder 9">
            <a:extLst>
              <a:ext uri="{FF2B5EF4-FFF2-40B4-BE49-F238E27FC236}">
                <a16:creationId xmlns:a16="http://schemas.microsoft.com/office/drawing/2014/main" id="{67A3A9BC-C48A-B640-9981-56B68FE2E241}"/>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5" name="Footnote Placeholder">
            <a:extLst>
              <a:ext uri="{FF2B5EF4-FFF2-40B4-BE49-F238E27FC236}">
                <a16:creationId xmlns:a16="http://schemas.microsoft.com/office/drawing/2014/main" id="{1788C814-8DB0-CEDC-6590-FCC9B0E805E1}"/>
              </a:ext>
            </a:extLst>
          </p:cNvPr>
          <p:cNvSpPr>
            <a:spLocks noGrp="1"/>
          </p:cNvSpPr>
          <p:nvPr>
            <p:ph type="body" sz="half" idx="15" hasCustomPrompt="1"/>
          </p:nvPr>
        </p:nvSpPr>
        <p:spPr>
          <a:xfrm>
            <a:off x="512064" y="6126480"/>
            <a:ext cx="4434840" cy="245223"/>
          </a:xfrm>
        </p:spPr>
        <p:txBody>
          <a:bodyPr anchor="b"/>
          <a:lstStyle>
            <a:lvl1pPr marL="0" indent="0">
              <a:spcAft>
                <a:spcPts val="0"/>
              </a:spcAft>
              <a:buNone/>
              <a:defRPr sz="800">
                <a:solidFill>
                  <a:schemeClr val="bg1">
                    <a:lumMod val="50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add a footnote</a:t>
            </a:r>
          </a:p>
        </p:txBody>
      </p:sp>
      <p:sp>
        <p:nvSpPr>
          <p:cNvPr id="2" name="Title 1"/>
          <p:cNvSpPr>
            <a:spLocks noGrp="1"/>
          </p:cNvSpPr>
          <p:nvPr>
            <p:ph type="title" hasCustomPrompt="1"/>
          </p:nvPr>
        </p:nvSpPr>
        <p:spPr/>
        <p:txBody>
          <a:bodyPr vert="horz"/>
          <a:lstStyle/>
          <a:p>
            <a:r>
              <a:rPr lang="en-US"/>
              <a:t>Slide title; Arial 32pt bold, sentence case. This layout accommodates a title that extends downward to a 2nd line.</a:t>
            </a:r>
          </a:p>
        </p:txBody>
      </p:sp>
      <p:sp>
        <p:nvSpPr>
          <p:cNvPr id="3" name="Content Placeholder 2"/>
          <p:cNvSpPr>
            <a:spLocks noGrp="1"/>
          </p:cNvSpPr>
          <p:nvPr>
            <p:ph sz="half" idx="1" hasCustomPrompt="1"/>
          </p:nvPr>
        </p:nvSpPr>
        <p:spPr>
          <a:xfrm>
            <a:off x="512063" y="1698625"/>
            <a:ext cx="2512665" cy="4406900"/>
          </a:xfrm>
        </p:spPr>
        <p:txBody>
          <a:bodyPr/>
          <a:lstStyle>
            <a:lvl1pPr>
              <a:defRPr sz="1400"/>
            </a:lvl1pPr>
            <a:lvl2pPr>
              <a:defRPr sz="1400"/>
            </a:lvl2pPr>
            <a:lvl3pPr>
              <a:defRPr sz="1400"/>
            </a:lvl3pPr>
            <a:lvl4pPr>
              <a:defRPr sz="1400"/>
            </a:lvl4pPr>
            <a:lvl5pPr>
              <a:defRPr sz="1400"/>
            </a:lvl5pPr>
          </a:lstStyle>
          <a:p>
            <a:pPr lvl="0"/>
            <a:r>
              <a:rPr lang="en-US"/>
              <a:t>Click to type text. To activate sub-level formatting, place cursor at beginning of text/line and hit tab or shift tab. Click icon for chart or table.</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hasCustomPrompt="1"/>
          </p:nvPr>
        </p:nvSpPr>
        <p:spPr>
          <a:xfrm>
            <a:off x="3394922" y="1698625"/>
            <a:ext cx="2522219" cy="4406900"/>
          </a:xfrm>
        </p:spPr>
        <p:txBody>
          <a:bodyPr/>
          <a:lstStyle>
            <a:lvl1pPr>
              <a:defRPr sz="1400"/>
            </a:lvl1pPr>
            <a:lvl2pPr>
              <a:defRPr sz="1400"/>
            </a:lvl2pPr>
            <a:lvl3pPr>
              <a:defRPr sz="1400"/>
            </a:lvl3pPr>
            <a:lvl4pPr>
              <a:defRPr sz="1400"/>
            </a:lvl4pPr>
            <a:lvl5pPr>
              <a:defRPr sz="1400"/>
            </a:lvl5pPr>
          </a:lstStyle>
          <a:p>
            <a:pPr lvl="0"/>
            <a:r>
              <a:rPr lang="en-US"/>
              <a:t>Click to type text. To activate sub-level formatting, place cursor at beginning of text/line and hit tab or shift tab. Click icon for chart or table.</a:t>
            </a:r>
          </a:p>
          <a:p>
            <a:pPr lvl="1"/>
            <a:r>
              <a:rPr lang="en-US"/>
              <a:t>Second level</a:t>
            </a:r>
          </a:p>
          <a:p>
            <a:pPr lvl="2"/>
            <a:r>
              <a:rPr lang="en-US"/>
              <a:t>Third level</a:t>
            </a:r>
          </a:p>
          <a:p>
            <a:pPr lvl="3"/>
            <a:r>
              <a:rPr lang="en-US"/>
              <a:t>Fourth level</a:t>
            </a:r>
          </a:p>
          <a:p>
            <a:pPr lvl="4"/>
            <a:r>
              <a:rPr lang="en-US"/>
              <a:t>Fifth level</a:t>
            </a:r>
          </a:p>
        </p:txBody>
      </p:sp>
      <p:sp>
        <p:nvSpPr>
          <p:cNvPr id="16" name="Content Placeholder 3">
            <a:extLst>
              <a:ext uri="{FF2B5EF4-FFF2-40B4-BE49-F238E27FC236}">
                <a16:creationId xmlns:a16="http://schemas.microsoft.com/office/drawing/2014/main" id="{E0497FFB-B6FA-9D4E-B0A9-2B64230540B2}"/>
              </a:ext>
            </a:extLst>
          </p:cNvPr>
          <p:cNvSpPr>
            <a:spLocks noGrp="1"/>
          </p:cNvSpPr>
          <p:nvPr>
            <p:ph sz="half" idx="13" hasCustomPrompt="1"/>
          </p:nvPr>
        </p:nvSpPr>
        <p:spPr>
          <a:xfrm>
            <a:off x="6287335" y="1698625"/>
            <a:ext cx="2516188" cy="4406900"/>
          </a:xfrm>
        </p:spPr>
        <p:txBody>
          <a:bodyPr/>
          <a:lstStyle>
            <a:lvl1pPr>
              <a:defRPr sz="1400"/>
            </a:lvl1pPr>
            <a:lvl2pPr>
              <a:defRPr sz="1400"/>
            </a:lvl2pPr>
            <a:lvl3pPr>
              <a:defRPr sz="1400"/>
            </a:lvl3pPr>
            <a:lvl4pPr>
              <a:defRPr sz="1400"/>
            </a:lvl4pPr>
            <a:lvl5pPr>
              <a:defRPr sz="1400"/>
            </a:lvl5pPr>
          </a:lstStyle>
          <a:p>
            <a:pPr lvl="0"/>
            <a:r>
              <a:rPr lang="en-US"/>
              <a:t>Click to type text. To activate sub-level formatting, place cursor at beginning of text/line and hit tab or shift tab. Click icon for chart or table.</a:t>
            </a:r>
          </a:p>
          <a:p>
            <a:pPr lvl="1"/>
            <a:r>
              <a:rPr lang="en-US"/>
              <a:t>Second level</a:t>
            </a:r>
          </a:p>
          <a:p>
            <a:pPr lvl="2"/>
            <a:r>
              <a:rPr lang="en-US"/>
              <a:t>Third level</a:t>
            </a:r>
          </a:p>
          <a:p>
            <a:pPr lvl="3"/>
            <a:r>
              <a:rPr lang="en-US"/>
              <a:t>Fourth level</a:t>
            </a:r>
          </a:p>
          <a:p>
            <a:pPr lvl="4"/>
            <a:r>
              <a:rPr lang="en-US"/>
              <a:t>Fifth level</a:t>
            </a:r>
          </a:p>
        </p:txBody>
      </p:sp>
      <p:sp>
        <p:nvSpPr>
          <p:cNvPr id="19" name="Content Placeholder 3">
            <a:extLst>
              <a:ext uri="{FF2B5EF4-FFF2-40B4-BE49-F238E27FC236}">
                <a16:creationId xmlns:a16="http://schemas.microsoft.com/office/drawing/2014/main" id="{5723D646-D659-4940-866D-282EF0E20D7A}"/>
              </a:ext>
            </a:extLst>
          </p:cNvPr>
          <p:cNvSpPr>
            <a:spLocks noGrp="1"/>
          </p:cNvSpPr>
          <p:nvPr>
            <p:ph sz="half" idx="14" hasCustomPrompt="1"/>
          </p:nvPr>
        </p:nvSpPr>
        <p:spPr>
          <a:xfrm>
            <a:off x="9173716" y="1698625"/>
            <a:ext cx="2516188" cy="4406900"/>
          </a:xfrm>
        </p:spPr>
        <p:txBody>
          <a:bodyPr/>
          <a:lstStyle>
            <a:lvl1pPr>
              <a:defRPr sz="1400"/>
            </a:lvl1pPr>
            <a:lvl2pPr>
              <a:defRPr sz="1400"/>
            </a:lvl2pPr>
            <a:lvl3pPr>
              <a:defRPr sz="1400"/>
            </a:lvl3pPr>
            <a:lvl4pPr>
              <a:defRPr sz="1400"/>
            </a:lvl4pPr>
            <a:lvl5pPr>
              <a:defRPr sz="1400"/>
            </a:lvl5pPr>
          </a:lstStyle>
          <a:p>
            <a:pPr lvl="0"/>
            <a:r>
              <a:rPr lang="en-US"/>
              <a:t>Click to type text. To activate sub-level formatting, place cursor at beginning of text/line and hit tab or shift tab. Click icon for chart or table.</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972011164"/>
      </p:ext>
    </p:extLst>
  </p:cSld>
  <p:clrMapOvr>
    <a:masterClrMapping/>
  </p:clrMapOvr>
  <p:extLst>
    <p:ext uri="{DCECCB84-F9BA-43D5-87BE-67443E8EF086}">
      <p15:sldGuideLst xmlns:p15="http://schemas.microsoft.com/office/powerpoint/2012/main">
        <p15:guide id="1" pos="1896">
          <p15:clr>
            <a:srgbClr val="FBAE40"/>
          </p15:clr>
        </p15:guide>
        <p15:guide id="2" pos="2136">
          <p15:clr>
            <a:srgbClr val="FBAE40"/>
          </p15:clr>
        </p15:guide>
        <p15:guide id="3" pos="5545">
          <p15:clr>
            <a:srgbClr val="FBAE40"/>
          </p15:clr>
        </p15:guide>
        <p15:guide id="4" pos="5777">
          <p15:clr>
            <a:srgbClr val="FBAE40"/>
          </p15:clr>
        </p15:guide>
        <p15:guide id="5" pos="3720">
          <p15:clr>
            <a:srgbClr val="FBAE40"/>
          </p15:clr>
        </p15:guide>
        <p15:guide id="6" pos="3960">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p:cSld name="Four Charts">
    <p:spTree>
      <p:nvGrpSpPr>
        <p:cNvPr id="1" name=""/>
        <p:cNvGrpSpPr/>
        <p:nvPr/>
      </p:nvGrpSpPr>
      <p:grpSpPr>
        <a:xfrm>
          <a:off x="0" y="0"/>
          <a:ext cx="0" cy="0"/>
          <a:chOff x="0" y="0"/>
          <a:chExt cx="0" cy="0"/>
        </a:xfrm>
      </p:grpSpPr>
      <p:sp>
        <p:nvSpPr>
          <p:cNvPr id="10" name="Slide Number Placeholder 9">
            <a:extLst>
              <a:ext uri="{FF2B5EF4-FFF2-40B4-BE49-F238E27FC236}">
                <a16:creationId xmlns:a16="http://schemas.microsoft.com/office/drawing/2014/main" id="{67A3A9BC-C48A-B640-9981-56B68FE2E241}"/>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3" name="Footnote Placeholder">
            <a:extLst>
              <a:ext uri="{FF2B5EF4-FFF2-40B4-BE49-F238E27FC236}">
                <a16:creationId xmlns:a16="http://schemas.microsoft.com/office/drawing/2014/main" id="{9324CDC2-33C2-DD72-262D-958E7E78A162}"/>
              </a:ext>
            </a:extLst>
          </p:cNvPr>
          <p:cNvSpPr>
            <a:spLocks noGrp="1"/>
          </p:cNvSpPr>
          <p:nvPr>
            <p:ph type="body" sz="half" idx="2" hasCustomPrompt="1"/>
          </p:nvPr>
        </p:nvSpPr>
        <p:spPr>
          <a:xfrm>
            <a:off x="512064" y="6126480"/>
            <a:ext cx="4434840" cy="245223"/>
          </a:xfrm>
        </p:spPr>
        <p:txBody>
          <a:bodyPr anchor="b"/>
          <a:lstStyle>
            <a:lvl1pPr marL="0" indent="0">
              <a:spcAft>
                <a:spcPts val="0"/>
              </a:spcAft>
              <a:buNone/>
              <a:defRPr sz="800">
                <a:solidFill>
                  <a:schemeClr val="bg1">
                    <a:lumMod val="50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add a footnote</a:t>
            </a:r>
          </a:p>
        </p:txBody>
      </p:sp>
      <p:sp>
        <p:nvSpPr>
          <p:cNvPr id="2" name="Title 1"/>
          <p:cNvSpPr>
            <a:spLocks noGrp="1"/>
          </p:cNvSpPr>
          <p:nvPr>
            <p:ph type="title" hasCustomPrompt="1"/>
          </p:nvPr>
        </p:nvSpPr>
        <p:spPr>
          <a:xfrm>
            <a:off x="512063" y="457201"/>
            <a:ext cx="11184423" cy="545670"/>
          </a:xfrm>
        </p:spPr>
        <p:txBody>
          <a:bodyPr vert="horz"/>
          <a:lstStyle/>
          <a:p>
            <a:r>
              <a:rPr lang="en-US"/>
              <a:t>Slide title; Arial 32pt bold, sentence case (1 line)</a:t>
            </a:r>
          </a:p>
        </p:txBody>
      </p:sp>
      <p:cxnSp>
        <p:nvCxnSpPr>
          <p:cNvPr id="11" name="Straight Connector 10">
            <a:extLst>
              <a:ext uri="{FF2B5EF4-FFF2-40B4-BE49-F238E27FC236}">
                <a16:creationId xmlns:a16="http://schemas.microsoft.com/office/drawing/2014/main" id="{869F89A7-422D-6E43-B01B-1C31D8C92DF7}"/>
              </a:ext>
            </a:extLst>
          </p:cNvPr>
          <p:cNvCxnSpPr>
            <a:cxnSpLocks/>
          </p:cNvCxnSpPr>
          <p:nvPr/>
        </p:nvCxnSpPr>
        <p:spPr>
          <a:xfrm>
            <a:off x="6096000" y="1245991"/>
            <a:ext cx="0" cy="503722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1B854DB1-6F60-374F-85D1-2078301A4756}"/>
              </a:ext>
            </a:extLst>
          </p:cNvPr>
          <p:cNvCxnSpPr>
            <a:cxnSpLocks/>
          </p:cNvCxnSpPr>
          <p:nvPr/>
        </p:nvCxnSpPr>
        <p:spPr>
          <a:xfrm>
            <a:off x="514662" y="3672114"/>
            <a:ext cx="11162676"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6" name="Chart Placeholder 5">
            <a:extLst>
              <a:ext uri="{FF2B5EF4-FFF2-40B4-BE49-F238E27FC236}">
                <a16:creationId xmlns:a16="http://schemas.microsoft.com/office/drawing/2014/main" id="{2EECEB55-4129-C142-B378-69A5542D932F}"/>
              </a:ext>
            </a:extLst>
          </p:cNvPr>
          <p:cNvSpPr>
            <a:spLocks noGrp="1"/>
          </p:cNvSpPr>
          <p:nvPr>
            <p:ph type="chart" sz="quarter" idx="13"/>
          </p:nvPr>
        </p:nvSpPr>
        <p:spPr>
          <a:xfrm>
            <a:off x="1965882" y="1245991"/>
            <a:ext cx="3772813" cy="2286388"/>
          </a:xfrm>
        </p:spPr>
        <p:txBody>
          <a:bodyPr/>
          <a:lstStyle>
            <a:lvl1pPr>
              <a:defRPr sz="1200">
                <a:solidFill>
                  <a:srgbClr val="FF0000"/>
                </a:solidFill>
              </a:defRPr>
            </a:lvl1pPr>
          </a:lstStyle>
          <a:p>
            <a:r>
              <a:rPr lang="en-US"/>
              <a:t>Click icon to add chart</a:t>
            </a:r>
          </a:p>
        </p:txBody>
      </p:sp>
      <p:sp>
        <p:nvSpPr>
          <p:cNvPr id="16" name="Text Placeholder 15">
            <a:extLst>
              <a:ext uri="{FF2B5EF4-FFF2-40B4-BE49-F238E27FC236}">
                <a16:creationId xmlns:a16="http://schemas.microsoft.com/office/drawing/2014/main" id="{88A2C02F-6913-2B43-A60C-B20E91E2B847}"/>
              </a:ext>
            </a:extLst>
          </p:cNvPr>
          <p:cNvSpPr>
            <a:spLocks noGrp="1"/>
          </p:cNvSpPr>
          <p:nvPr>
            <p:ph type="body" sz="quarter" idx="14" hasCustomPrompt="1"/>
          </p:nvPr>
        </p:nvSpPr>
        <p:spPr>
          <a:xfrm>
            <a:off x="512063" y="1246188"/>
            <a:ext cx="1103106" cy="1073920"/>
          </a:xfrm>
        </p:spPr>
        <p:txBody>
          <a:bodyPr/>
          <a:lstStyle>
            <a:lvl1pPr>
              <a:defRPr b="1"/>
            </a:lvl1pPr>
          </a:lstStyle>
          <a:p>
            <a:pPr lvl="0"/>
            <a:r>
              <a:rPr lang="en-US"/>
              <a:t>Chart title</a:t>
            </a:r>
          </a:p>
        </p:txBody>
      </p:sp>
      <p:sp>
        <p:nvSpPr>
          <p:cNvPr id="19" name="Chart Placeholder 5">
            <a:extLst>
              <a:ext uri="{FF2B5EF4-FFF2-40B4-BE49-F238E27FC236}">
                <a16:creationId xmlns:a16="http://schemas.microsoft.com/office/drawing/2014/main" id="{FBED512D-1416-8241-B26E-2C62760A3337}"/>
              </a:ext>
            </a:extLst>
          </p:cNvPr>
          <p:cNvSpPr>
            <a:spLocks noGrp="1"/>
          </p:cNvSpPr>
          <p:nvPr>
            <p:ph type="chart" sz="quarter" idx="15"/>
          </p:nvPr>
        </p:nvSpPr>
        <p:spPr>
          <a:xfrm>
            <a:off x="7900534" y="1245991"/>
            <a:ext cx="3772813" cy="2286388"/>
          </a:xfrm>
        </p:spPr>
        <p:txBody>
          <a:bodyPr/>
          <a:lstStyle>
            <a:lvl1pPr>
              <a:defRPr sz="1200">
                <a:solidFill>
                  <a:srgbClr val="FF0000"/>
                </a:solidFill>
              </a:defRPr>
            </a:lvl1pPr>
          </a:lstStyle>
          <a:p>
            <a:r>
              <a:rPr lang="en-US"/>
              <a:t>Click icon to add chart</a:t>
            </a:r>
          </a:p>
        </p:txBody>
      </p:sp>
      <p:sp>
        <p:nvSpPr>
          <p:cNvPr id="20" name="Text Placeholder 15">
            <a:extLst>
              <a:ext uri="{FF2B5EF4-FFF2-40B4-BE49-F238E27FC236}">
                <a16:creationId xmlns:a16="http://schemas.microsoft.com/office/drawing/2014/main" id="{AA19A0ED-BA56-C641-9FF8-E82F9484CB2A}"/>
              </a:ext>
            </a:extLst>
          </p:cNvPr>
          <p:cNvSpPr>
            <a:spLocks noGrp="1"/>
          </p:cNvSpPr>
          <p:nvPr>
            <p:ph type="body" sz="quarter" idx="16" hasCustomPrompt="1"/>
          </p:nvPr>
        </p:nvSpPr>
        <p:spPr>
          <a:xfrm>
            <a:off x="6446715" y="1246188"/>
            <a:ext cx="1103106" cy="1073920"/>
          </a:xfrm>
        </p:spPr>
        <p:txBody>
          <a:bodyPr/>
          <a:lstStyle>
            <a:lvl1pPr>
              <a:defRPr b="1"/>
            </a:lvl1pPr>
          </a:lstStyle>
          <a:p>
            <a:pPr lvl="0"/>
            <a:r>
              <a:rPr lang="en-US"/>
              <a:t>Chart title</a:t>
            </a:r>
          </a:p>
        </p:txBody>
      </p:sp>
      <p:sp>
        <p:nvSpPr>
          <p:cNvPr id="21" name="Chart Placeholder 5">
            <a:extLst>
              <a:ext uri="{FF2B5EF4-FFF2-40B4-BE49-F238E27FC236}">
                <a16:creationId xmlns:a16="http://schemas.microsoft.com/office/drawing/2014/main" id="{411CA850-8503-9541-BEA4-672B310F90A7}"/>
              </a:ext>
            </a:extLst>
          </p:cNvPr>
          <p:cNvSpPr>
            <a:spLocks noGrp="1"/>
          </p:cNvSpPr>
          <p:nvPr>
            <p:ph type="chart" sz="quarter" idx="17"/>
          </p:nvPr>
        </p:nvSpPr>
        <p:spPr>
          <a:xfrm>
            <a:off x="1965882" y="3996819"/>
            <a:ext cx="3772813" cy="2286388"/>
          </a:xfrm>
        </p:spPr>
        <p:txBody>
          <a:bodyPr/>
          <a:lstStyle>
            <a:lvl1pPr>
              <a:defRPr sz="1200">
                <a:solidFill>
                  <a:srgbClr val="FF0000"/>
                </a:solidFill>
              </a:defRPr>
            </a:lvl1pPr>
          </a:lstStyle>
          <a:p>
            <a:r>
              <a:rPr lang="en-US"/>
              <a:t>Click icon to add chart</a:t>
            </a:r>
          </a:p>
        </p:txBody>
      </p:sp>
      <p:sp>
        <p:nvSpPr>
          <p:cNvPr id="22" name="Text Placeholder 15">
            <a:extLst>
              <a:ext uri="{FF2B5EF4-FFF2-40B4-BE49-F238E27FC236}">
                <a16:creationId xmlns:a16="http://schemas.microsoft.com/office/drawing/2014/main" id="{9DAD6729-5DDE-B249-8CA6-D07213AF42CF}"/>
              </a:ext>
            </a:extLst>
          </p:cNvPr>
          <p:cNvSpPr>
            <a:spLocks noGrp="1"/>
          </p:cNvSpPr>
          <p:nvPr>
            <p:ph type="body" sz="quarter" idx="18" hasCustomPrompt="1"/>
          </p:nvPr>
        </p:nvSpPr>
        <p:spPr>
          <a:xfrm>
            <a:off x="512063" y="3997016"/>
            <a:ext cx="1103106" cy="1073920"/>
          </a:xfrm>
        </p:spPr>
        <p:txBody>
          <a:bodyPr/>
          <a:lstStyle>
            <a:lvl1pPr>
              <a:defRPr b="1"/>
            </a:lvl1pPr>
          </a:lstStyle>
          <a:p>
            <a:pPr lvl="0"/>
            <a:r>
              <a:rPr lang="en-US"/>
              <a:t>Chart title</a:t>
            </a:r>
          </a:p>
        </p:txBody>
      </p:sp>
      <p:sp>
        <p:nvSpPr>
          <p:cNvPr id="23" name="Chart Placeholder 5">
            <a:extLst>
              <a:ext uri="{FF2B5EF4-FFF2-40B4-BE49-F238E27FC236}">
                <a16:creationId xmlns:a16="http://schemas.microsoft.com/office/drawing/2014/main" id="{CE4A6E97-2092-E146-9440-ACDFA4D9DC57}"/>
              </a:ext>
            </a:extLst>
          </p:cNvPr>
          <p:cNvSpPr>
            <a:spLocks noGrp="1"/>
          </p:cNvSpPr>
          <p:nvPr>
            <p:ph type="chart" sz="quarter" idx="19"/>
          </p:nvPr>
        </p:nvSpPr>
        <p:spPr>
          <a:xfrm>
            <a:off x="7900534" y="3996819"/>
            <a:ext cx="3772813" cy="2286388"/>
          </a:xfrm>
        </p:spPr>
        <p:txBody>
          <a:bodyPr/>
          <a:lstStyle>
            <a:lvl1pPr>
              <a:defRPr sz="1200">
                <a:solidFill>
                  <a:srgbClr val="FF0000"/>
                </a:solidFill>
              </a:defRPr>
            </a:lvl1pPr>
          </a:lstStyle>
          <a:p>
            <a:r>
              <a:rPr lang="en-US"/>
              <a:t>Click icon to add chart</a:t>
            </a:r>
          </a:p>
        </p:txBody>
      </p:sp>
      <p:sp>
        <p:nvSpPr>
          <p:cNvPr id="24" name="Text Placeholder 15">
            <a:extLst>
              <a:ext uri="{FF2B5EF4-FFF2-40B4-BE49-F238E27FC236}">
                <a16:creationId xmlns:a16="http://schemas.microsoft.com/office/drawing/2014/main" id="{D8573F34-F275-3047-800C-0AE4F271C6B8}"/>
              </a:ext>
            </a:extLst>
          </p:cNvPr>
          <p:cNvSpPr>
            <a:spLocks noGrp="1"/>
          </p:cNvSpPr>
          <p:nvPr>
            <p:ph type="body" sz="quarter" idx="20" hasCustomPrompt="1"/>
          </p:nvPr>
        </p:nvSpPr>
        <p:spPr>
          <a:xfrm>
            <a:off x="6446715" y="3997016"/>
            <a:ext cx="1103106" cy="1073920"/>
          </a:xfrm>
        </p:spPr>
        <p:txBody>
          <a:bodyPr/>
          <a:lstStyle>
            <a:lvl1pPr>
              <a:defRPr b="1"/>
            </a:lvl1pPr>
          </a:lstStyle>
          <a:p>
            <a:pPr lvl="0"/>
            <a:r>
              <a:rPr lang="en-US"/>
              <a:t>Chart title</a:t>
            </a:r>
          </a:p>
        </p:txBody>
      </p:sp>
    </p:spTree>
    <p:extLst>
      <p:ext uri="{BB962C8B-B14F-4D97-AF65-F5344CB8AC3E}">
        <p14:creationId xmlns:p14="http://schemas.microsoft.com/office/powerpoint/2010/main" val="2933592023"/>
      </p:ext>
    </p:extLst>
  </p:cSld>
  <p:clrMapOvr>
    <a:masterClrMapping/>
  </p:clrMapOvr>
  <p:extLst>
    <p:ext uri="{DCECCB84-F9BA-43D5-87BE-67443E8EF086}">
      <p15:sldGuideLst xmlns:p15="http://schemas.microsoft.com/office/powerpoint/2012/main">
        <p15:guide id="1" pos="3696">
          <p15:clr>
            <a:srgbClr val="FBAE40"/>
          </p15:clr>
        </p15:guide>
        <p15:guide id="2" pos="3994">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p:cSld name="Title Slide 1/2 Image">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FA598385-0BD4-9F42-BC78-15B2A6F6CFA4}"/>
              </a:ext>
            </a:extLst>
          </p:cNvPr>
          <p:cNvSpPr>
            <a:spLocks noGrp="1"/>
          </p:cNvSpPr>
          <p:nvPr>
            <p:ph type="pic" sz="quarter" idx="11" hasCustomPrompt="1"/>
          </p:nvPr>
        </p:nvSpPr>
        <p:spPr>
          <a:xfrm>
            <a:off x="6096000" y="0"/>
            <a:ext cx="6096000" cy="6858000"/>
          </a:xfrm>
          <a:solidFill>
            <a:schemeClr val="bg1">
              <a:lumMod val="95000"/>
            </a:schemeClr>
          </a:solidFill>
        </p:spPr>
        <p:txBody>
          <a:bodyPr/>
          <a:lstStyle>
            <a:lvl1pPr algn="l">
              <a:defRPr sz="1200">
                <a:solidFill>
                  <a:srgbClr val="FF0000"/>
                </a:solidFill>
              </a:defRPr>
            </a:lvl1pPr>
          </a:lstStyle>
          <a:p>
            <a:r>
              <a:rPr lang="en-US"/>
              <a:t>Drag picture to placeholder or click icon to add</a:t>
            </a:r>
          </a:p>
        </p:txBody>
      </p:sp>
      <p:pic>
        <p:nvPicPr>
          <p:cNvPr id="12" name="Graphic 11">
            <a:extLst>
              <a:ext uri="{FF2B5EF4-FFF2-40B4-BE49-F238E27FC236}">
                <a16:creationId xmlns:a16="http://schemas.microsoft.com/office/drawing/2014/main" id="{708A9BD9-B4C1-F761-F29D-1A29B1DDDC1E}"/>
              </a:ext>
            </a:extLst>
          </p:cNvPr>
          <p:cNvPicPr>
            <a:picLocks noChangeAspect="1"/>
          </p:cNvPicPr>
          <p:nvPr/>
        </p:nvPicPr>
        <p:blipFill>
          <a:blip cstate="screen">
            <a:extLst>
              <a:ext uri="{28A0092B-C50C-407E-A947-70E740481C1C}">
                <a14:useLocalDpi xmlns:a14="http://schemas.microsoft.com/office/drawing/2010/main"/>
              </a:ext>
              <a:ext uri="{96DAC541-7B7A-43D3-8B79-37D633B846F1}">
                <asvg:svgBlip xmlns:asvg="http://schemas.microsoft.com/office/drawing/2016/SVG/main" r:embed="rId2"/>
              </a:ext>
            </a:extLst>
          </a:blip>
          <a:srcRect/>
          <a:stretch/>
        </p:blipFill>
        <p:spPr>
          <a:xfrm>
            <a:off x="504825" y="5582378"/>
            <a:ext cx="3505199" cy="738781"/>
          </a:xfrm>
          <a:prstGeom prst="rect">
            <a:avLst/>
          </a:prstGeom>
        </p:spPr>
      </p:pic>
      <p:sp>
        <p:nvSpPr>
          <p:cNvPr id="2" name="Title 1"/>
          <p:cNvSpPr>
            <a:spLocks noGrp="1"/>
          </p:cNvSpPr>
          <p:nvPr>
            <p:ph type="ctrTitle" hasCustomPrompt="1"/>
          </p:nvPr>
        </p:nvSpPr>
        <p:spPr>
          <a:xfrm>
            <a:off x="504826" y="1920240"/>
            <a:ext cx="5131970" cy="1508760"/>
          </a:xfrm>
        </p:spPr>
        <p:txBody>
          <a:bodyPr vert="horz" anchor="t"/>
          <a:lstStyle>
            <a:lvl1pPr algn="l">
              <a:defRPr sz="4800" b="1">
                <a:solidFill>
                  <a:schemeClr val="tx1"/>
                </a:solidFill>
              </a:defRPr>
            </a:lvl1pPr>
          </a:lstStyle>
          <a:p>
            <a:r>
              <a:rPr lang="en-US"/>
              <a:t>Click to add </a:t>
            </a:r>
            <a:br>
              <a:rPr lang="en-US"/>
            </a:br>
            <a:r>
              <a:rPr lang="en-US"/>
              <a:t>presentation title</a:t>
            </a:r>
          </a:p>
        </p:txBody>
      </p:sp>
      <p:sp>
        <p:nvSpPr>
          <p:cNvPr id="6" name="Text Placeholder 5">
            <a:extLst>
              <a:ext uri="{FF2B5EF4-FFF2-40B4-BE49-F238E27FC236}">
                <a16:creationId xmlns:a16="http://schemas.microsoft.com/office/drawing/2014/main" id="{1DA2E778-C602-5B40-8E0C-1BAE808E3694}"/>
              </a:ext>
            </a:extLst>
          </p:cNvPr>
          <p:cNvSpPr>
            <a:spLocks noGrp="1"/>
          </p:cNvSpPr>
          <p:nvPr>
            <p:ph type="body" sz="quarter" idx="12" hasCustomPrompt="1"/>
          </p:nvPr>
        </p:nvSpPr>
        <p:spPr>
          <a:xfrm>
            <a:off x="504825" y="4389120"/>
            <a:ext cx="3505201" cy="457200"/>
          </a:xfrm>
        </p:spPr>
        <p:txBody>
          <a:bodyPr/>
          <a:lstStyle>
            <a:lvl1pPr>
              <a:defRPr sz="1400">
                <a:solidFill>
                  <a:schemeClr val="accent1"/>
                </a:solidFill>
              </a:defRPr>
            </a:lvl1pPr>
            <a:lvl2pPr marL="0" indent="0">
              <a:buNone/>
              <a:defRPr sz="1800">
                <a:solidFill>
                  <a:schemeClr val="accent2"/>
                </a:solidFill>
              </a:defRPr>
            </a:lvl2pPr>
            <a:lvl3pPr>
              <a:defRPr sz="1800">
                <a:solidFill>
                  <a:schemeClr val="accent2"/>
                </a:solidFill>
              </a:defRPr>
            </a:lvl3pPr>
            <a:lvl4pPr>
              <a:defRPr sz="1800">
                <a:solidFill>
                  <a:schemeClr val="accent2"/>
                </a:solidFill>
              </a:defRPr>
            </a:lvl4pPr>
            <a:lvl5pPr>
              <a:defRPr sz="1800">
                <a:solidFill>
                  <a:schemeClr val="accent2"/>
                </a:solidFill>
              </a:defRPr>
            </a:lvl5pPr>
          </a:lstStyle>
          <a:p>
            <a:pPr lvl="0"/>
            <a:r>
              <a:rPr lang="en-US"/>
              <a:t>Month 00, 20XX</a:t>
            </a:r>
          </a:p>
        </p:txBody>
      </p:sp>
      <p:sp>
        <p:nvSpPr>
          <p:cNvPr id="11" name="Text Placeholder 5">
            <a:extLst>
              <a:ext uri="{FF2B5EF4-FFF2-40B4-BE49-F238E27FC236}">
                <a16:creationId xmlns:a16="http://schemas.microsoft.com/office/drawing/2014/main" id="{31B503BD-4158-2C40-9E38-005D18DF3C41}"/>
              </a:ext>
            </a:extLst>
          </p:cNvPr>
          <p:cNvSpPr>
            <a:spLocks noGrp="1"/>
          </p:cNvSpPr>
          <p:nvPr>
            <p:ph type="body" sz="quarter" idx="13" hasCustomPrompt="1"/>
          </p:nvPr>
        </p:nvSpPr>
        <p:spPr>
          <a:xfrm>
            <a:off x="504823" y="3566160"/>
            <a:ext cx="5131971" cy="549249"/>
          </a:xfrm>
        </p:spPr>
        <p:txBody>
          <a:bodyPr/>
          <a:lstStyle>
            <a:lvl1pPr>
              <a:defRPr sz="3200">
                <a:solidFill>
                  <a:schemeClr val="accent1"/>
                </a:solidFill>
              </a:defRPr>
            </a:lvl1pPr>
            <a:lvl2pPr marL="0" indent="0">
              <a:buNone/>
              <a:defRPr sz="1800">
                <a:solidFill>
                  <a:schemeClr val="accent2"/>
                </a:solidFill>
              </a:defRPr>
            </a:lvl2pPr>
            <a:lvl3pPr>
              <a:defRPr sz="1800">
                <a:solidFill>
                  <a:schemeClr val="accent2"/>
                </a:solidFill>
              </a:defRPr>
            </a:lvl3pPr>
            <a:lvl4pPr>
              <a:defRPr sz="1800">
                <a:solidFill>
                  <a:schemeClr val="accent2"/>
                </a:solidFill>
              </a:defRPr>
            </a:lvl4pPr>
            <a:lvl5pPr>
              <a:defRPr sz="1800">
                <a:solidFill>
                  <a:schemeClr val="accent2"/>
                </a:solidFill>
              </a:defRPr>
            </a:lvl5pPr>
          </a:lstStyle>
          <a:p>
            <a:pPr lvl="0"/>
            <a:r>
              <a:rPr lang="en-US"/>
              <a:t>Click to add subtitle</a:t>
            </a:r>
          </a:p>
        </p:txBody>
      </p:sp>
      <p:sp>
        <p:nvSpPr>
          <p:cNvPr id="3" name="Slide Number Placeholder 2">
            <a:extLst>
              <a:ext uri="{FF2B5EF4-FFF2-40B4-BE49-F238E27FC236}">
                <a16:creationId xmlns:a16="http://schemas.microsoft.com/office/drawing/2014/main" id="{BBABEBE6-AF5D-1C31-E7C5-5FC9DD7E4577}"/>
              </a:ext>
            </a:extLst>
          </p:cNvPr>
          <p:cNvSpPr>
            <a:spLocks noGrp="1"/>
          </p:cNvSpPr>
          <p:nvPr>
            <p:ph type="sldNum" sz="quarter" idx="14"/>
          </p:nvPr>
        </p:nvSpPr>
        <p:spPr/>
        <p:txBody>
          <a:bodyPr/>
          <a:lstStyle/>
          <a:p>
            <a:fld id="{523A240F-EAFE-E84F-B44C-6D7A08E0E409}" type="slidenum">
              <a:rPr lang="en-US" smtClean="0"/>
              <a:pPr/>
              <a:t>‹#›</a:t>
            </a:fld>
            <a:endParaRPr lang="en-US"/>
          </a:p>
        </p:txBody>
      </p:sp>
    </p:spTree>
    <p:extLst>
      <p:ext uri="{BB962C8B-B14F-4D97-AF65-F5344CB8AC3E}">
        <p14:creationId xmlns:p14="http://schemas.microsoft.com/office/powerpoint/2010/main" val="255733037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p:cSld name="Title Only">
    <p:spTree>
      <p:nvGrpSpPr>
        <p:cNvPr id="1" name=""/>
        <p:cNvGrpSpPr/>
        <p:nvPr/>
      </p:nvGrpSpPr>
      <p:grpSpPr>
        <a:xfrm>
          <a:off x="0" y="0"/>
          <a:ext cx="0" cy="0"/>
          <a:chOff x="0" y="0"/>
          <a:chExt cx="0" cy="0"/>
        </a:xfrm>
      </p:grpSpPr>
      <p:sp>
        <p:nvSpPr>
          <p:cNvPr id="8" name="Slide Number Placeholder 7">
            <a:extLst>
              <a:ext uri="{FF2B5EF4-FFF2-40B4-BE49-F238E27FC236}">
                <a16:creationId xmlns:a16="http://schemas.microsoft.com/office/drawing/2014/main" id="{82389133-8F79-AF42-B505-8A150931C3C6}"/>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3" name="Footnote Placeholder">
            <a:extLst>
              <a:ext uri="{FF2B5EF4-FFF2-40B4-BE49-F238E27FC236}">
                <a16:creationId xmlns:a16="http://schemas.microsoft.com/office/drawing/2014/main" id="{45AC4156-0607-A319-23CC-FC1E9D81266C}"/>
              </a:ext>
            </a:extLst>
          </p:cNvPr>
          <p:cNvSpPr>
            <a:spLocks noGrp="1"/>
          </p:cNvSpPr>
          <p:nvPr>
            <p:ph type="body" sz="half" idx="2" hasCustomPrompt="1"/>
          </p:nvPr>
        </p:nvSpPr>
        <p:spPr>
          <a:xfrm>
            <a:off x="512064" y="6126480"/>
            <a:ext cx="4434840" cy="245223"/>
          </a:xfrm>
        </p:spPr>
        <p:txBody>
          <a:bodyPr anchor="b"/>
          <a:lstStyle>
            <a:lvl1pPr marL="0" indent="0">
              <a:spcAft>
                <a:spcPts val="0"/>
              </a:spcAft>
              <a:buNone/>
              <a:defRPr sz="800">
                <a:solidFill>
                  <a:schemeClr val="bg1">
                    <a:lumMod val="50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add a footnote</a:t>
            </a:r>
          </a:p>
        </p:txBody>
      </p:sp>
      <p:sp>
        <p:nvSpPr>
          <p:cNvPr id="2" name="Title 1"/>
          <p:cNvSpPr>
            <a:spLocks noGrp="1"/>
          </p:cNvSpPr>
          <p:nvPr>
            <p:ph type="title" hasCustomPrompt="1"/>
          </p:nvPr>
        </p:nvSpPr>
        <p:spPr/>
        <p:txBody>
          <a:bodyPr vert="horz"/>
          <a:lstStyle/>
          <a:p>
            <a:r>
              <a:rPr lang="en-US"/>
              <a:t>Slide title; Arial 32pt bold, sentence case. This layout accommodates a title that extends downward to a 2nd line.</a:t>
            </a:r>
          </a:p>
        </p:txBody>
      </p:sp>
    </p:spTree>
    <p:extLst>
      <p:ext uri="{BB962C8B-B14F-4D97-AF65-F5344CB8AC3E}">
        <p14:creationId xmlns:p14="http://schemas.microsoft.com/office/powerpoint/2010/main" val="312193497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BE1BF1AE-67E6-D446-9A89-2B8C3A9901F5}"/>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2" name="Footnote Placeholder">
            <a:extLst>
              <a:ext uri="{FF2B5EF4-FFF2-40B4-BE49-F238E27FC236}">
                <a16:creationId xmlns:a16="http://schemas.microsoft.com/office/drawing/2014/main" id="{D2DA0EED-045B-4EB9-D650-7F13335EA87A}"/>
              </a:ext>
            </a:extLst>
          </p:cNvPr>
          <p:cNvSpPr>
            <a:spLocks noGrp="1"/>
          </p:cNvSpPr>
          <p:nvPr>
            <p:ph type="body" sz="half" idx="2" hasCustomPrompt="1"/>
          </p:nvPr>
        </p:nvSpPr>
        <p:spPr>
          <a:xfrm>
            <a:off x="512064" y="6126480"/>
            <a:ext cx="4434840" cy="245223"/>
          </a:xfrm>
        </p:spPr>
        <p:txBody>
          <a:bodyPr anchor="b"/>
          <a:lstStyle>
            <a:lvl1pPr marL="0" indent="0">
              <a:spcAft>
                <a:spcPts val="0"/>
              </a:spcAft>
              <a:buNone/>
              <a:defRPr sz="800">
                <a:solidFill>
                  <a:schemeClr val="bg1">
                    <a:lumMod val="50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add a footnote</a:t>
            </a:r>
          </a:p>
        </p:txBody>
      </p:sp>
    </p:spTree>
    <p:extLst>
      <p:ext uri="{BB962C8B-B14F-4D97-AF65-F5344CB8AC3E}">
        <p14:creationId xmlns:p14="http://schemas.microsoft.com/office/powerpoint/2010/main" val="405015239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p:cSld name="Title and Content Blue">
    <p:bg>
      <p:bgPr>
        <a:solidFill>
          <a:schemeClr val="tx1"/>
        </a:solidFill>
        <a:effectLst/>
      </p:bgPr>
    </p:bg>
    <p:spTree>
      <p:nvGrpSpPr>
        <p:cNvPr id="1" name=""/>
        <p:cNvGrpSpPr/>
        <p:nvPr/>
      </p:nvGrpSpPr>
      <p:grpSpPr>
        <a:xfrm>
          <a:off x="0" y="0"/>
          <a:ext cx="0" cy="0"/>
          <a:chOff x="0" y="0"/>
          <a:chExt cx="0" cy="0"/>
        </a:xfrm>
      </p:grpSpPr>
      <p:graphicFrame>
        <p:nvGraphicFramePr>
          <p:cNvPr id="11" name="Object 10" hidden="1">
            <a:extLst>
              <a:ext uri="{FF2B5EF4-FFF2-40B4-BE49-F238E27FC236}">
                <a16:creationId xmlns:a16="http://schemas.microsoft.com/office/drawing/2014/main" id="{C12F5C73-C90A-7291-A79E-3EBBCEC2C18B}"/>
              </a:ext>
            </a:extLst>
          </p:cNvPr>
          <p:cNvGraphicFramePr>
            <a:graphicFrameLocks noChangeAspect="1"/>
          </p:cNvGraphicFramePr>
          <p:nvPr userDrawn="1">
            <p:custDataLst>
              <p:tags r:id="rId1"/>
            </p:custDataLst>
            <p:extLst>
              <p:ext uri="{D42A27DB-BD31-4B8C-83A1-F6EECF244321}">
                <p14:modId xmlns:p14="http://schemas.microsoft.com/office/powerpoint/2010/main" val="2046782713"/>
              </p:ext>
            </p:extLst>
          </p:nvPr>
        </p:nvGraphicFramePr>
        <p:xfrm>
          <a:off x="1588" y="1588"/>
          <a:ext cx="1227" cy="1588"/>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11" name="Object 10" hidden="1">
                        <a:extLst>
                          <a:ext uri="{FF2B5EF4-FFF2-40B4-BE49-F238E27FC236}">
                            <a16:creationId xmlns:a16="http://schemas.microsoft.com/office/drawing/2014/main" id="{C12F5C73-C90A-7291-A79E-3EBBCEC2C18B}"/>
                          </a:ext>
                        </a:extLst>
                      </p:cNvPr>
                      <p:cNvPicPr/>
                      <p:nvPr/>
                    </p:nvPicPr>
                    <p:blipFill>
                      <a:blip r:embed="rId4"/>
                      <a:stretch>
                        <a:fillRect/>
                      </a:stretch>
                    </p:blipFill>
                    <p:spPr>
                      <a:xfrm>
                        <a:off x="1588" y="1588"/>
                        <a:ext cx="1227" cy="1588"/>
                      </a:xfrm>
                      <a:prstGeom prst="rect">
                        <a:avLst/>
                      </a:prstGeom>
                    </p:spPr>
                  </p:pic>
                </p:oleObj>
              </mc:Fallback>
            </mc:AlternateContent>
          </a:graphicData>
        </a:graphic>
      </p:graphicFrame>
      <p:sp>
        <p:nvSpPr>
          <p:cNvPr id="8" name="Footer Placeholder 5">
            <a:extLst>
              <a:ext uri="{FF2B5EF4-FFF2-40B4-BE49-F238E27FC236}">
                <a16:creationId xmlns:a16="http://schemas.microsoft.com/office/drawing/2014/main" id="{A34C1D86-1ECE-A16E-0423-B155396C53C3}"/>
              </a:ext>
            </a:extLst>
          </p:cNvPr>
          <p:cNvSpPr txBox="1">
            <a:spLocks/>
          </p:cNvSpPr>
          <p:nvPr userDrawn="1"/>
        </p:nvSpPr>
        <p:spPr>
          <a:xfrm>
            <a:off x="512064" y="6378130"/>
            <a:ext cx="3474720" cy="245223"/>
          </a:xfrm>
          <a:prstGeom prst="rect">
            <a:avLst/>
          </a:prstGeom>
        </p:spPr>
        <p:txBody>
          <a:bodyPr lIns="0" tIns="0" rIns="0" bIns="0" anchor="b"/>
          <a:lstStyle>
            <a:defPPr>
              <a:defRPr lang="en-US"/>
            </a:defPPr>
            <a:lvl1pPr>
              <a:defRPr sz="800">
                <a:solidFill>
                  <a:schemeClr val="bg1">
                    <a:lumMod val="75000"/>
                  </a:schemeClr>
                </a:solidFill>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r>
              <a:rPr lang="en-US"/>
              <a:t>© 2023 Memorial Sloan Kettering Cancer Center, et al. All rights reserved.</a:t>
            </a:r>
          </a:p>
        </p:txBody>
      </p:sp>
      <p:sp>
        <p:nvSpPr>
          <p:cNvPr id="9" name="Slide Number Placeholder 8">
            <a:extLst>
              <a:ext uri="{FF2B5EF4-FFF2-40B4-BE49-F238E27FC236}">
                <a16:creationId xmlns:a16="http://schemas.microsoft.com/office/drawing/2014/main" id="{000755A1-263A-3047-860B-B811081C9CD1}"/>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5" name="Footnote Placeholder">
            <a:extLst>
              <a:ext uri="{FF2B5EF4-FFF2-40B4-BE49-F238E27FC236}">
                <a16:creationId xmlns:a16="http://schemas.microsoft.com/office/drawing/2014/main" id="{37C7A121-3942-1D5F-5E75-86407194DF76}"/>
              </a:ext>
            </a:extLst>
          </p:cNvPr>
          <p:cNvSpPr>
            <a:spLocks noGrp="1"/>
          </p:cNvSpPr>
          <p:nvPr>
            <p:ph type="body" sz="half" idx="2" hasCustomPrompt="1"/>
          </p:nvPr>
        </p:nvSpPr>
        <p:spPr>
          <a:xfrm>
            <a:off x="512064" y="6126480"/>
            <a:ext cx="4434840" cy="245223"/>
          </a:xfrm>
        </p:spPr>
        <p:txBody>
          <a:bodyPr anchor="b"/>
          <a:lstStyle>
            <a:lvl1pPr marL="0" indent="0">
              <a:spcAft>
                <a:spcPts val="0"/>
              </a:spcAft>
              <a:buNone/>
              <a:defRPr sz="800">
                <a:solidFill>
                  <a:schemeClr val="bg1">
                    <a:lumMod val="75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add a footnote</a:t>
            </a:r>
          </a:p>
        </p:txBody>
      </p:sp>
      <p:sp>
        <p:nvSpPr>
          <p:cNvPr id="2" name="Title 1"/>
          <p:cNvSpPr>
            <a:spLocks noGrp="1"/>
          </p:cNvSpPr>
          <p:nvPr>
            <p:ph type="title" hasCustomPrompt="1"/>
          </p:nvPr>
        </p:nvSpPr>
        <p:spPr/>
        <p:txBody>
          <a:bodyPr vert="horz"/>
          <a:lstStyle>
            <a:lvl1pPr>
              <a:defRPr>
                <a:solidFill>
                  <a:schemeClr val="bg1"/>
                </a:solidFill>
              </a:defRPr>
            </a:lvl1pPr>
          </a:lstStyle>
          <a:p>
            <a:r>
              <a:rPr lang="en-US"/>
              <a:t>Slide title; Arial 32pt bold, sentence case. This layout accommodates a title that extends downward to a 2nd line.</a:t>
            </a:r>
          </a:p>
        </p:txBody>
      </p:sp>
      <p:sp>
        <p:nvSpPr>
          <p:cNvPr id="3" name="Content Placeholder 2"/>
          <p:cNvSpPr>
            <a:spLocks noGrp="1"/>
          </p:cNvSpPr>
          <p:nvPr>
            <p:ph idx="1" hasCustomPrompt="1"/>
          </p:nvPr>
        </p:nvSpPr>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type text. To activate sub-level formatting, place cursor at beginning of text/line and hit tab or shift tab. Click icon for chart or table.</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08261036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reserve="1">
  <p:cSld name="Two Content Blue">
    <p:bg>
      <p:bgPr>
        <a:solidFill>
          <a:schemeClr val="tx1"/>
        </a:solidFill>
        <a:effectLst/>
      </p:bgPr>
    </p:bg>
    <p:spTree>
      <p:nvGrpSpPr>
        <p:cNvPr id="1" name=""/>
        <p:cNvGrpSpPr/>
        <p:nvPr/>
      </p:nvGrpSpPr>
      <p:grpSpPr>
        <a:xfrm>
          <a:off x="0" y="0"/>
          <a:ext cx="0" cy="0"/>
          <a:chOff x="0" y="0"/>
          <a:chExt cx="0" cy="0"/>
        </a:xfrm>
      </p:grpSpPr>
      <p:graphicFrame>
        <p:nvGraphicFramePr>
          <p:cNvPr id="12" name="Object 11" hidden="1">
            <a:extLst>
              <a:ext uri="{FF2B5EF4-FFF2-40B4-BE49-F238E27FC236}">
                <a16:creationId xmlns:a16="http://schemas.microsoft.com/office/drawing/2014/main" id="{4DB5F7CB-A992-0ACF-290A-904F90908C96}"/>
              </a:ext>
            </a:extLst>
          </p:cNvPr>
          <p:cNvGraphicFramePr>
            <a:graphicFrameLocks noChangeAspect="1"/>
          </p:cNvGraphicFramePr>
          <p:nvPr userDrawn="1">
            <p:custDataLst>
              <p:tags r:id="rId1"/>
            </p:custDataLst>
            <p:extLst>
              <p:ext uri="{D42A27DB-BD31-4B8C-83A1-F6EECF244321}">
                <p14:modId xmlns:p14="http://schemas.microsoft.com/office/powerpoint/2010/main" val="635902385"/>
              </p:ext>
            </p:extLst>
          </p:nvPr>
        </p:nvGraphicFramePr>
        <p:xfrm>
          <a:off x="1588" y="1588"/>
          <a:ext cx="1227" cy="1588"/>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12" name="Object 11" hidden="1">
                        <a:extLst>
                          <a:ext uri="{FF2B5EF4-FFF2-40B4-BE49-F238E27FC236}">
                            <a16:creationId xmlns:a16="http://schemas.microsoft.com/office/drawing/2014/main" id="{4DB5F7CB-A992-0ACF-290A-904F90908C96}"/>
                          </a:ext>
                        </a:extLst>
                      </p:cNvPr>
                      <p:cNvPicPr/>
                      <p:nvPr/>
                    </p:nvPicPr>
                    <p:blipFill>
                      <a:blip r:embed="rId4"/>
                      <a:stretch>
                        <a:fillRect/>
                      </a:stretch>
                    </p:blipFill>
                    <p:spPr>
                      <a:xfrm>
                        <a:off x="1588" y="1588"/>
                        <a:ext cx="1227" cy="1588"/>
                      </a:xfrm>
                      <a:prstGeom prst="rect">
                        <a:avLst/>
                      </a:prstGeom>
                    </p:spPr>
                  </p:pic>
                </p:oleObj>
              </mc:Fallback>
            </mc:AlternateContent>
          </a:graphicData>
        </a:graphic>
      </p:graphicFrame>
      <p:sp>
        <p:nvSpPr>
          <p:cNvPr id="9" name="Footer Placeholder 5">
            <a:extLst>
              <a:ext uri="{FF2B5EF4-FFF2-40B4-BE49-F238E27FC236}">
                <a16:creationId xmlns:a16="http://schemas.microsoft.com/office/drawing/2014/main" id="{A526E4E5-D16E-EE55-35D4-CF8D9EE125EC}"/>
              </a:ext>
            </a:extLst>
          </p:cNvPr>
          <p:cNvSpPr txBox="1">
            <a:spLocks/>
          </p:cNvSpPr>
          <p:nvPr userDrawn="1"/>
        </p:nvSpPr>
        <p:spPr>
          <a:xfrm>
            <a:off x="512064" y="6378130"/>
            <a:ext cx="3474720" cy="245223"/>
          </a:xfrm>
          <a:prstGeom prst="rect">
            <a:avLst/>
          </a:prstGeom>
        </p:spPr>
        <p:txBody>
          <a:bodyPr lIns="0" tIns="0" rIns="0" bIns="0" anchor="b"/>
          <a:lstStyle>
            <a:defPPr>
              <a:defRPr lang="en-US"/>
            </a:defPPr>
            <a:lvl1pPr>
              <a:defRPr sz="800">
                <a:solidFill>
                  <a:schemeClr val="bg1">
                    <a:lumMod val="75000"/>
                  </a:schemeClr>
                </a:solidFill>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r>
              <a:rPr lang="en-US"/>
              <a:t>© 2023 Memorial Sloan Kettering Cancer Center, et al. All rights reserved.</a:t>
            </a:r>
          </a:p>
        </p:txBody>
      </p:sp>
      <p:sp>
        <p:nvSpPr>
          <p:cNvPr id="10" name="Slide Number Placeholder 9">
            <a:extLst>
              <a:ext uri="{FF2B5EF4-FFF2-40B4-BE49-F238E27FC236}">
                <a16:creationId xmlns:a16="http://schemas.microsoft.com/office/drawing/2014/main" id="{67A3A9BC-C48A-B640-9981-56B68FE2E241}"/>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6" name="Footnote Placeholder">
            <a:extLst>
              <a:ext uri="{FF2B5EF4-FFF2-40B4-BE49-F238E27FC236}">
                <a16:creationId xmlns:a16="http://schemas.microsoft.com/office/drawing/2014/main" id="{1A13CC12-C9C7-4B23-EB02-2FD13E3ACA69}"/>
              </a:ext>
            </a:extLst>
          </p:cNvPr>
          <p:cNvSpPr>
            <a:spLocks noGrp="1"/>
          </p:cNvSpPr>
          <p:nvPr>
            <p:ph type="body" sz="half" idx="12" hasCustomPrompt="1"/>
          </p:nvPr>
        </p:nvSpPr>
        <p:spPr>
          <a:xfrm>
            <a:off x="512064" y="6126480"/>
            <a:ext cx="4434840" cy="245223"/>
          </a:xfrm>
        </p:spPr>
        <p:txBody>
          <a:bodyPr anchor="b"/>
          <a:lstStyle>
            <a:lvl1pPr marL="0" indent="0">
              <a:spcAft>
                <a:spcPts val="0"/>
              </a:spcAft>
              <a:buNone/>
              <a:defRPr sz="800">
                <a:solidFill>
                  <a:schemeClr val="bg1">
                    <a:lumMod val="75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add a footnote</a:t>
            </a:r>
          </a:p>
        </p:txBody>
      </p:sp>
      <p:sp>
        <p:nvSpPr>
          <p:cNvPr id="2" name="Title 1"/>
          <p:cNvSpPr>
            <a:spLocks noGrp="1"/>
          </p:cNvSpPr>
          <p:nvPr>
            <p:ph type="title" hasCustomPrompt="1"/>
          </p:nvPr>
        </p:nvSpPr>
        <p:spPr/>
        <p:txBody>
          <a:bodyPr vert="horz"/>
          <a:lstStyle>
            <a:lvl1pPr>
              <a:defRPr>
                <a:solidFill>
                  <a:schemeClr val="bg1"/>
                </a:solidFill>
              </a:defRPr>
            </a:lvl1pPr>
          </a:lstStyle>
          <a:p>
            <a:r>
              <a:rPr lang="en-US"/>
              <a:t>Slide title; Arial 32pt bold, sentence case. This layout accommodates a title that extends downward to a 2nd line.</a:t>
            </a:r>
          </a:p>
        </p:txBody>
      </p:sp>
      <p:sp>
        <p:nvSpPr>
          <p:cNvPr id="3" name="Content Placeholder 2"/>
          <p:cNvSpPr>
            <a:spLocks noGrp="1"/>
          </p:cNvSpPr>
          <p:nvPr>
            <p:ph sz="half" idx="1" hasCustomPrompt="1"/>
          </p:nvPr>
        </p:nvSpPr>
        <p:spPr>
          <a:xfrm>
            <a:off x="512063" y="1698625"/>
            <a:ext cx="5350855" cy="4406900"/>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type text. To activate sub-level formatting, place cursor at beginning of text/line and hit tab or shift tab. Click icon for chart or table.</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hasCustomPrompt="1"/>
          </p:nvPr>
        </p:nvSpPr>
        <p:spPr>
          <a:xfrm>
            <a:off x="6349019" y="1698625"/>
            <a:ext cx="5350855" cy="4406900"/>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type text. To activate sub-level formatting, place cursor at beginning of text/line and hit tab or shift tab. Click icon for chart or table.</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70064132"/>
      </p:ext>
    </p:extLst>
  </p:cSld>
  <p:clrMapOvr>
    <a:masterClrMapping/>
  </p:clrMapOvr>
  <p:extLst>
    <p:ext uri="{DCECCB84-F9BA-43D5-87BE-67443E8EF086}">
      <p15:sldGuideLst xmlns:p15="http://schemas.microsoft.com/office/powerpoint/2012/main">
        <p15:guide id="1" pos="3696">
          <p15:clr>
            <a:srgbClr val="FBAE40"/>
          </p15:clr>
        </p15:guide>
        <p15:guide id="2" pos="3994">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p:cSld name="Three Content Blue">
    <p:bg>
      <p:bgPr>
        <a:solidFill>
          <a:schemeClr val="tx1"/>
        </a:solidFill>
        <a:effectLst/>
      </p:bgPr>
    </p:bg>
    <p:spTree>
      <p:nvGrpSpPr>
        <p:cNvPr id="1" name=""/>
        <p:cNvGrpSpPr/>
        <p:nvPr/>
      </p:nvGrpSpPr>
      <p:grpSpPr>
        <a:xfrm>
          <a:off x="0" y="0"/>
          <a:ext cx="0" cy="0"/>
          <a:chOff x="0" y="0"/>
          <a:chExt cx="0" cy="0"/>
        </a:xfrm>
      </p:grpSpPr>
      <p:graphicFrame>
        <p:nvGraphicFramePr>
          <p:cNvPr id="12" name="Object 11" hidden="1">
            <a:extLst>
              <a:ext uri="{FF2B5EF4-FFF2-40B4-BE49-F238E27FC236}">
                <a16:creationId xmlns:a16="http://schemas.microsoft.com/office/drawing/2014/main" id="{7D20ED94-25D7-E518-767D-A0D5686DBAC0}"/>
              </a:ext>
            </a:extLst>
          </p:cNvPr>
          <p:cNvGraphicFramePr>
            <a:graphicFrameLocks noChangeAspect="1"/>
          </p:cNvGraphicFramePr>
          <p:nvPr userDrawn="1">
            <p:custDataLst>
              <p:tags r:id="rId1"/>
            </p:custDataLst>
            <p:extLst>
              <p:ext uri="{D42A27DB-BD31-4B8C-83A1-F6EECF244321}">
                <p14:modId xmlns:p14="http://schemas.microsoft.com/office/powerpoint/2010/main" val="3224407526"/>
              </p:ext>
            </p:extLst>
          </p:nvPr>
        </p:nvGraphicFramePr>
        <p:xfrm>
          <a:off x="1588" y="1588"/>
          <a:ext cx="1227" cy="1588"/>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12" name="Object 11" hidden="1">
                        <a:extLst>
                          <a:ext uri="{FF2B5EF4-FFF2-40B4-BE49-F238E27FC236}">
                            <a16:creationId xmlns:a16="http://schemas.microsoft.com/office/drawing/2014/main" id="{7D20ED94-25D7-E518-767D-A0D5686DBAC0}"/>
                          </a:ext>
                        </a:extLst>
                      </p:cNvPr>
                      <p:cNvPicPr/>
                      <p:nvPr/>
                    </p:nvPicPr>
                    <p:blipFill>
                      <a:blip r:embed="rId4"/>
                      <a:stretch>
                        <a:fillRect/>
                      </a:stretch>
                    </p:blipFill>
                    <p:spPr>
                      <a:xfrm>
                        <a:off x="1588" y="1588"/>
                        <a:ext cx="1227" cy="1588"/>
                      </a:xfrm>
                      <a:prstGeom prst="rect">
                        <a:avLst/>
                      </a:prstGeom>
                    </p:spPr>
                  </p:pic>
                </p:oleObj>
              </mc:Fallback>
            </mc:AlternateContent>
          </a:graphicData>
        </a:graphic>
      </p:graphicFrame>
      <p:sp>
        <p:nvSpPr>
          <p:cNvPr id="9" name="Footer Placeholder 5">
            <a:extLst>
              <a:ext uri="{FF2B5EF4-FFF2-40B4-BE49-F238E27FC236}">
                <a16:creationId xmlns:a16="http://schemas.microsoft.com/office/drawing/2014/main" id="{4B4A14EA-53C8-3404-6F9B-FAB63388B4C1}"/>
              </a:ext>
            </a:extLst>
          </p:cNvPr>
          <p:cNvSpPr txBox="1">
            <a:spLocks/>
          </p:cNvSpPr>
          <p:nvPr userDrawn="1"/>
        </p:nvSpPr>
        <p:spPr>
          <a:xfrm>
            <a:off x="512064" y="6378130"/>
            <a:ext cx="3474720" cy="245223"/>
          </a:xfrm>
          <a:prstGeom prst="rect">
            <a:avLst/>
          </a:prstGeom>
        </p:spPr>
        <p:txBody>
          <a:bodyPr lIns="0" tIns="0" rIns="0" bIns="0" anchor="b"/>
          <a:lstStyle>
            <a:defPPr>
              <a:defRPr lang="en-US"/>
            </a:defPPr>
            <a:lvl1pPr>
              <a:defRPr sz="800">
                <a:solidFill>
                  <a:schemeClr val="bg1">
                    <a:lumMod val="75000"/>
                  </a:schemeClr>
                </a:solidFill>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r>
              <a:rPr lang="en-US"/>
              <a:t>© 2023 Memorial Sloan Kettering Cancer Center, et al. All rights reserved.</a:t>
            </a:r>
          </a:p>
        </p:txBody>
      </p:sp>
      <p:sp>
        <p:nvSpPr>
          <p:cNvPr id="10" name="Slide Number Placeholder 9">
            <a:extLst>
              <a:ext uri="{FF2B5EF4-FFF2-40B4-BE49-F238E27FC236}">
                <a16:creationId xmlns:a16="http://schemas.microsoft.com/office/drawing/2014/main" id="{67A3A9BC-C48A-B640-9981-56B68FE2E241}"/>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6" name="Footnote Placeholder">
            <a:extLst>
              <a:ext uri="{FF2B5EF4-FFF2-40B4-BE49-F238E27FC236}">
                <a16:creationId xmlns:a16="http://schemas.microsoft.com/office/drawing/2014/main" id="{4E9F0062-EB28-5CCE-3D01-7064A2F64BA4}"/>
              </a:ext>
            </a:extLst>
          </p:cNvPr>
          <p:cNvSpPr>
            <a:spLocks noGrp="1"/>
          </p:cNvSpPr>
          <p:nvPr>
            <p:ph type="body" sz="half" idx="14" hasCustomPrompt="1"/>
          </p:nvPr>
        </p:nvSpPr>
        <p:spPr>
          <a:xfrm>
            <a:off x="512064" y="6126480"/>
            <a:ext cx="4434840" cy="245223"/>
          </a:xfrm>
        </p:spPr>
        <p:txBody>
          <a:bodyPr anchor="b"/>
          <a:lstStyle>
            <a:lvl1pPr marL="0" indent="0">
              <a:spcAft>
                <a:spcPts val="0"/>
              </a:spcAft>
              <a:buNone/>
              <a:defRPr sz="800">
                <a:solidFill>
                  <a:schemeClr val="bg1">
                    <a:lumMod val="75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add a footnote</a:t>
            </a:r>
          </a:p>
        </p:txBody>
      </p:sp>
      <p:sp>
        <p:nvSpPr>
          <p:cNvPr id="2" name="Title 1"/>
          <p:cNvSpPr>
            <a:spLocks noGrp="1"/>
          </p:cNvSpPr>
          <p:nvPr>
            <p:ph type="title" hasCustomPrompt="1"/>
          </p:nvPr>
        </p:nvSpPr>
        <p:spPr/>
        <p:txBody>
          <a:bodyPr vert="horz"/>
          <a:lstStyle>
            <a:lvl1pPr>
              <a:defRPr>
                <a:solidFill>
                  <a:schemeClr val="bg1"/>
                </a:solidFill>
              </a:defRPr>
            </a:lvl1pPr>
          </a:lstStyle>
          <a:p>
            <a:r>
              <a:rPr lang="en-US"/>
              <a:t>Slide title; Arial 32pt bold, sentence case. This layout accommodates a title that extends downward to a 2nd line.</a:t>
            </a:r>
          </a:p>
        </p:txBody>
      </p:sp>
      <p:sp>
        <p:nvSpPr>
          <p:cNvPr id="3" name="Content Placeholder 2"/>
          <p:cNvSpPr>
            <a:spLocks noGrp="1"/>
          </p:cNvSpPr>
          <p:nvPr>
            <p:ph sz="half" idx="1" hasCustomPrompt="1"/>
          </p:nvPr>
        </p:nvSpPr>
        <p:spPr>
          <a:xfrm>
            <a:off x="512063" y="1698625"/>
            <a:ext cx="3411513" cy="4406900"/>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type text. To activate sub-level formatting, place cursor at beginning of text/line and hit tab or shift tab. Click icon for chart or table.</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hasCustomPrompt="1"/>
          </p:nvPr>
        </p:nvSpPr>
        <p:spPr>
          <a:xfrm>
            <a:off x="4390247" y="1698625"/>
            <a:ext cx="3421479" cy="4406900"/>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type text. To activate sub-level formatting, place cursor at beginning of text/line and hit tab or shift tab. Click icon for chart or table.</a:t>
            </a:r>
          </a:p>
          <a:p>
            <a:pPr lvl="1"/>
            <a:r>
              <a:rPr lang="en-US"/>
              <a:t>Second level</a:t>
            </a:r>
          </a:p>
          <a:p>
            <a:pPr lvl="2"/>
            <a:r>
              <a:rPr lang="en-US"/>
              <a:t>Third level</a:t>
            </a:r>
          </a:p>
          <a:p>
            <a:pPr lvl="3"/>
            <a:r>
              <a:rPr lang="en-US"/>
              <a:t>Fourth level</a:t>
            </a:r>
          </a:p>
          <a:p>
            <a:pPr lvl="4"/>
            <a:r>
              <a:rPr lang="en-US"/>
              <a:t>Fifth level</a:t>
            </a:r>
          </a:p>
        </p:txBody>
      </p:sp>
      <p:sp>
        <p:nvSpPr>
          <p:cNvPr id="16" name="Content Placeholder 3">
            <a:extLst>
              <a:ext uri="{FF2B5EF4-FFF2-40B4-BE49-F238E27FC236}">
                <a16:creationId xmlns:a16="http://schemas.microsoft.com/office/drawing/2014/main" id="{E0497FFB-B6FA-9D4E-B0A9-2B64230540B2}"/>
              </a:ext>
            </a:extLst>
          </p:cNvPr>
          <p:cNvSpPr>
            <a:spLocks noGrp="1"/>
          </p:cNvSpPr>
          <p:nvPr>
            <p:ph sz="half" idx="13" hasCustomPrompt="1"/>
          </p:nvPr>
        </p:nvSpPr>
        <p:spPr>
          <a:xfrm>
            <a:off x="8278396" y="1698625"/>
            <a:ext cx="3421479" cy="4406900"/>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type text. To activate sub-level formatting, place cursor at beginning of text/line and hit tab or shift tab. Click icon for chart or table.</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277789813"/>
      </p:ext>
    </p:extLst>
  </p:cSld>
  <p:clrMapOvr>
    <a:masterClrMapping/>
  </p:clrMapOvr>
  <p:extLst>
    <p:ext uri="{DCECCB84-F9BA-43D5-87BE-67443E8EF086}">
      <p15:sldGuideLst xmlns:p15="http://schemas.microsoft.com/office/powerpoint/2012/main">
        <p15:guide id="1" pos="2472">
          <p15:clr>
            <a:srgbClr val="FBAE40"/>
          </p15:clr>
        </p15:guide>
        <p15:guide id="2" pos="2760">
          <p15:clr>
            <a:srgbClr val="FBAE40"/>
          </p15:clr>
        </p15:guide>
        <p15:guide id="3" pos="4920">
          <p15:clr>
            <a:srgbClr val="FBAE40"/>
          </p15:clr>
        </p15:guide>
        <p15:guide id="4" pos="5208">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p:cSld name="Four Content Blue">
    <p:bg>
      <p:bgPr>
        <a:solidFill>
          <a:schemeClr val="tx1"/>
        </a:solidFill>
        <a:effectLst/>
      </p:bgPr>
    </p:bg>
    <p:spTree>
      <p:nvGrpSpPr>
        <p:cNvPr id="1" name=""/>
        <p:cNvGrpSpPr/>
        <p:nvPr/>
      </p:nvGrpSpPr>
      <p:grpSpPr>
        <a:xfrm>
          <a:off x="0" y="0"/>
          <a:ext cx="0" cy="0"/>
          <a:chOff x="0" y="0"/>
          <a:chExt cx="0" cy="0"/>
        </a:xfrm>
      </p:grpSpPr>
      <p:graphicFrame>
        <p:nvGraphicFramePr>
          <p:cNvPr id="12" name="Object 11" hidden="1">
            <a:extLst>
              <a:ext uri="{FF2B5EF4-FFF2-40B4-BE49-F238E27FC236}">
                <a16:creationId xmlns:a16="http://schemas.microsoft.com/office/drawing/2014/main" id="{D187C67B-DAAC-0E21-17DD-98FC3D4307BC}"/>
              </a:ext>
            </a:extLst>
          </p:cNvPr>
          <p:cNvGraphicFramePr>
            <a:graphicFrameLocks noChangeAspect="1"/>
          </p:cNvGraphicFramePr>
          <p:nvPr userDrawn="1">
            <p:custDataLst>
              <p:tags r:id="rId1"/>
            </p:custDataLst>
            <p:extLst>
              <p:ext uri="{D42A27DB-BD31-4B8C-83A1-F6EECF244321}">
                <p14:modId xmlns:p14="http://schemas.microsoft.com/office/powerpoint/2010/main" val="2817940200"/>
              </p:ext>
            </p:extLst>
          </p:nvPr>
        </p:nvGraphicFramePr>
        <p:xfrm>
          <a:off x="1588" y="1588"/>
          <a:ext cx="1227" cy="1588"/>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12" name="Object 11" hidden="1">
                        <a:extLst>
                          <a:ext uri="{FF2B5EF4-FFF2-40B4-BE49-F238E27FC236}">
                            <a16:creationId xmlns:a16="http://schemas.microsoft.com/office/drawing/2014/main" id="{D187C67B-DAAC-0E21-17DD-98FC3D4307BC}"/>
                          </a:ext>
                        </a:extLst>
                      </p:cNvPr>
                      <p:cNvPicPr/>
                      <p:nvPr/>
                    </p:nvPicPr>
                    <p:blipFill>
                      <a:blip r:embed="rId4"/>
                      <a:stretch>
                        <a:fillRect/>
                      </a:stretch>
                    </p:blipFill>
                    <p:spPr>
                      <a:xfrm>
                        <a:off x="1588" y="1588"/>
                        <a:ext cx="1227" cy="1588"/>
                      </a:xfrm>
                      <a:prstGeom prst="rect">
                        <a:avLst/>
                      </a:prstGeom>
                    </p:spPr>
                  </p:pic>
                </p:oleObj>
              </mc:Fallback>
            </mc:AlternateContent>
          </a:graphicData>
        </a:graphic>
      </p:graphicFrame>
      <p:sp>
        <p:nvSpPr>
          <p:cNvPr id="9" name="Footer Placeholder 5">
            <a:extLst>
              <a:ext uri="{FF2B5EF4-FFF2-40B4-BE49-F238E27FC236}">
                <a16:creationId xmlns:a16="http://schemas.microsoft.com/office/drawing/2014/main" id="{1C5A6FEE-9E6D-95D3-73FF-2A5D59252577}"/>
              </a:ext>
            </a:extLst>
          </p:cNvPr>
          <p:cNvSpPr txBox="1">
            <a:spLocks/>
          </p:cNvSpPr>
          <p:nvPr userDrawn="1"/>
        </p:nvSpPr>
        <p:spPr>
          <a:xfrm>
            <a:off x="512064" y="6378130"/>
            <a:ext cx="3474720" cy="245223"/>
          </a:xfrm>
          <a:prstGeom prst="rect">
            <a:avLst/>
          </a:prstGeom>
        </p:spPr>
        <p:txBody>
          <a:bodyPr lIns="0" tIns="0" rIns="0" bIns="0" anchor="b"/>
          <a:lstStyle>
            <a:defPPr>
              <a:defRPr lang="en-US"/>
            </a:defPPr>
            <a:lvl1pPr>
              <a:defRPr sz="800">
                <a:solidFill>
                  <a:schemeClr val="bg1">
                    <a:lumMod val="75000"/>
                  </a:schemeClr>
                </a:solidFill>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r>
              <a:rPr lang="en-US"/>
              <a:t>© 2023 Memorial Sloan Kettering Cancer Center, et al. All rights reserved.</a:t>
            </a:r>
          </a:p>
        </p:txBody>
      </p:sp>
      <p:sp>
        <p:nvSpPr>
          <p:cNvPr id="10" name="Slide Number Placeholder 9">
            <a:extLst>
              <a:ext uri="{FF2B5EF4-FFF2-40B4-BE49-F238E27FC236}">
                <a16:creationId xmlns:a16="http://schemas.microsoft.com/office/drawing/2014/main" id="{67A3A9BC-C48A-B640-9981-56B68FE2E241}"/>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6" name="Footnote Placeholder">
            <a:extLst>
              <a:ext uri="{FF2B5EF4-FFF2-40B4-BE49-F238E27FC236}">
                <a16:creationId xmlns:a16="http://schemas.microsoft.com/office/drawing/2014/main" id="{689C9B5F-EA1A-CC22-C3BC-54F6059875B4}"/>
              </a:ext>
            </a:extLst>
          </p:cNvPr>
          <p:cNvSpPr>
            <a:spLocks noGrp="1"/>
          </p:cNvSpPr>
          <p:nvPr>
            <p:ph type="body" sz="half" idx="15" hasCustomPrompt="1"/>
          </p:nvPr>
        </p:nvSpPr>
        <p:spPr>
          <a:xfrm>
            <a:off x="512064" y="6126480"/>
            <a:ext cx="4434840" cy="245223"/>
          </a:xfrm>
        </p:spPr>
        <p:txBody>
          <a:bodyPr anchor="b"/>
          <a:lstStyle>
            <a:lvl1pPr marL="0" indent="0">
              <a:spcAft>
                <a:spcPts val="0"/>
              </a:spcAft>
              <a:buNone/>
              <a:defRPr sz="800">
                <a:solidFill>
                  <a:schemeClr val="bg1">
                    <a:lumMod val="75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add a footnote</a:t>
            </a:r>
          </a:p>
        </p:txBody>
      </p:sp>
      <p:sp>
        <p:nvSpPr>
          <p:cNvPr id="2" name="Title 1"/>
          <p:cNvSpPr>
            <a:spLocks noGrp="1"/>
          </p:cNvSpPr>
          <p:nvPr>
            <p:ph type="title" hasCustomPrompt="1"/>
          </p:nvPr>
        </p:nvSpPr>
        <p:spPr/>
        <p:txBody>
          <a:bodyPr vert="horz"/>
          <a:lstStyle>
            <a:lvl1pPr>
              <a:defRPr>
                <a:solidFill>
                  <a:schemeClr val="bg1"/>
                </a:solidFill>
              </a:defRPr>
            </a:lvl1pPr>
          </a:lstStyle>
          <a:p>
            <a:r>
              <a:rPr lang="en-US"/>
              <a:t>Slide title; Arial 32pt bold, sentence case. This layout accommodates a title that extends downward to a 2nd line.</a:t>
            </a:r>
          </a:p>
        </p:txBody>
      </p:sp>
      <p:sp>
        <p:nvSpPr>
          <p:cNvPr id="3" name="Content Placeholder 2"/>
          <p:cNvSpPr>
            <a:spLocks noGrp="1"/>
          </p:cNvSpPr>
          <p:nvPr>
            <p:ph sz="half" idx="1" hasCustomPrompt="1"/>
          </p:nvPr>
        </p:nvSpPr>
        <p:spPr>
          <a:xfrm>
            <a:off x="512063" y="1698625"/>
            <a:ext cx="2512665" cy="4406900"/>
          </a:xfrm>
        </p:spPr>
        <p:txBody>
          <a:bodyPr/>
          <a:lstStyle>
            <a:lvl1pPr>
              <a:defRPr sz="1400">
                <a:solidFill>
                  <a:schemeClr val="bg1"/>
                </a:solidFill>
              </a:defRPr>
            </a:lvl1pPr>
            <a:lvl2pPr>
              <a:defRPr sz="14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a:t>Click to type text. To activate sub-level formatting, place cursor at beginning of text/line and hit tab or shift tab. Click icon for chart or table.</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hasCustomPrompt="1"/>
          </p:nvPr>
        </p:nvSpPr>
        <p:spPr>
          <a:xfrm>
            <a:off x="3394922" y="1698625"/>
            <a:ext cx="2522219" cy="4406900"/>
          </a:xfrm>
        </p:spPr>
        <p:txBody>
          <a:bodyPr/>
          <a:lstStyle>
            <a:lvl1pPr>
              <a:defRPr sz="1400">
                <a:solidFill>
                  <a:schemeClr val="bg1"/>
                </a:solidFill>
              </a:defRPr>
            </a:lvl1pPr>
            <a:lvl2pPr>
              <a:defRPr sz="14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a:t>Click to type text. To activate sub-level formatting, place cursor at beginning of text/line and hit tab or shift tab. Click icon for chart or table.</a:t>
            </a:r>
          </a:p>
          <a:p>
            <a:pPr lvl="1"/>
            <a:r>
              <a:rPr lang="en-US"/>
              <a:t>Second level</a:t>
            </a:r>
          </a:p>
          <a:p>
            <a:pPr lvl="2"/>
            <a:r>
              <a:rPr lang="en-US"/>
              <a:t>Third level</a:t>
            </a:r>
          </a:p>
          <a:p>
            <a:pPr lvl="3"/>
            <a:r>
              <a:rPr lang="en-US"/>
              <a:t>Fourth level</a:t>
            </a:r>
          </a:p>
          <a:p>
            <a:pPr lvl="4"/>
            <a:r>
              <a:rPr lang="en-US"/>
              <a:t>Fifth level</a:t>
            </a:r>
          </a:p>
        </p:txBody>
      </p:sp>
      <p:sp>
        <p:nvSpPr>
          <p:cNvPr id="16" name="Content Placeholder 3">
            <a:extLst>
              <a:ext uri="{FF2B5EF4-FFF2-40B4-BE49-F238E27FC236}">
                <a16:creationId xmlns:a16="http://schemas.microsoft.com/office/drawing/2014/main" id="{E0497FFB-B6FA-9D4E-B0A9-2B64230540B2}"/>
              </a:ext>
            </a:extLst>
          </p:cNvPr>
          <p:cNvSpPr>
            <a:spLocks noGrp="1"/>
          </p:cNvSpPr>
          <p:nvPr>
            <p:ph sz="half" idx="13" hasCustomPrompt="1"/>
          </p:nvPr>
        </p:nvSpPr>
        <p:spPr>
          <a:xfrm>
            <a:off x="6287335" y="1698625"/>
            <a:ext cx="2516188" cy="4406900"/>
          </a:xfrm>
        </p:spPr>
        <p:txBody>
          <a:bodyPr/>
          <a:lstStyle>
            <a:lvl1pPr>
              <a:defRPr sz="1400">
                <a:solidFill>
                  <a:schemeClr val="bg1"/>
                </a:solidFill>
              </a:defRPr>
            </a:lvl1pPr>
            <a:lvl2pPr>
              <a:defRPr sz="14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a:t>Click to type text. To activate sub-level formatting, place cursor at beginning of text/line and hit tab or shift tab. Click icon for chart or table.</a:t>
            </a:r>
          </a:p>
          <a:p>
            <a:pPr lvl="1"/>
            <a:r>
              <a:rPr lang="en-US"/>
              <a:t>Second level</a:t>
            </a:r>
          </a:p>
          <a:p>
            <a:pPr lvl="2"/>
            <a:r>
              <a:rPr lang="en-US"/>
              <a:t>Third level</a:t>
            </a:r>
          </a:p>
          <a:p>
            <a:pPr lvl="3"/>
            <a:r>
              <a:rPr lang="en-US"/>
              <a:t>Fourth level</a:t>
            </a:r>
          </a:p>
          <a:p>
            <a:pPr lvl="4"/>
            <a:r>
              <a:rPr lang="en-US"/>
              <a:t>Fifth level</a:t>
            </a:r>
          </a:p>
        </p:txBody>
      </p:sp>
      <p:sp>
        <p:nvSpPr>
          <p:cNvPr id="19" name="Content Placeholder 3">
            <a:extLst>
              <a:ext uri="{FF2B5EF4-FFF2-40B4-BE49-F238E27FC236}">
                <a16:creationId xmlns:a16="http://schemas.microsoft.com/office/drawing/2014/main" id="{5723D646-D659-4940-866D-282EF0E20D7A}"/>
              </a:ext>
            </a:extLst>
          </p:cNvPr>
          <p:cNvSpPr>
            <a:spLocks noGrp="1"/>
          </p:cNvSpPr>
          <p:nvPr>
            <p:ph sz="half" idx="14" hasCustomPrompt="1"/>
          </p:nvPr>
        </p:nvSpPr>
        <p:spPr>
          <a:xfrm>
            <a:off x="9173716" y="1698625"/>
            <a:ext cx="2516188" cy="4406900"/>
          </a:xfrm>
        </p:spPr>
        <p:txBody>
          <a:bodyPr/>
          <a:lstStyle>
            <a:lvl1pPr>
              <a:defRPr sz="1400">
                <a:solidFill>
                  <a:schemeClr val="bg1"/>
                </a:solidFill>
              </a:defRPr>
            </a:lvl1pPr>
            <a:lvl2pPr>
              <a:defRPr sz="14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a:t>Click to type text. To activate sub-level formatting, place cursor at beginning of text/line and hit tab or shift tab. Click icon for chart or table.</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244324178"/>
      </p:ext>
    </p:extLst>
  </p:cSld>
  <p:clrMapOvr>
    <a:masterClrMapping/>
  </p:clrMapOvr>
  <p:extLst>
    <p:ext uri="{DCECCB84-F9BA-43D5-87BE-67443E8EF086}">
      <p15:sldGuideLst xmlns:p15="http://schemas.microsoft.com/office/powerpoint/2012/main">
        <p15:guide id="1" pos="1896">
          <p15:clr>
            <a:srgbClr val="FBAE40"/>
          </p15:clr>
        </p15:guide>
        <p15:guide id="2" pos="2136">
          <p15:clr>
            <a:srgbClr val="FBAE40"/>
          </p15:clr>
        </p15:guide>
        <p15:guide id="3" pos="5545">
          <p15:clr>
            <a:srgbClr val="FBAE40"/>
          </p15:clr>
        </p15:guide>
        <p15:guide id="4" pos="5777">
          <p15:clr>
            <a:srgbClr val="FBAE40"/>
          </p15:clr>
        </p15:guide>
        <p15:guide id="5" pos="3720">
          <p15:clr>
            <a:srgbClr val="FBAE40"/>
          </p15:clr>
        </p15:guide>
        <p15:guide id="6" pos="3960">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reserve="1">
  <p:cSld name="Four Charts Blue">
    <p:bg>
      <p:bgPr>
        <a:solidFill>
          <a:schemeClr val="tx1"/>
        </a:solidFill>
        <a:effectLst/>
      </p:bgPr>
    </p:bg>
    <p:spTree>
      <p:nvGrpSpPr>
        <p:cNvPr id="1" name=""/>
        <p:cNvGrpSpPr/>
        <p:nvPr/>
      </p:nvGrpSpPr>
      <p:grpSpPr>
        <a:xfrm>
          <a:off x="0" y="0"/>
          <a:ext cx="0" cy="0"/>
          <a:chOff x="0" y="0"/>
          <a:chExt cx="0" cy="0"/>
        </a:xfrm>
      </p:grpSpPr>
      <p:graphicFrame>
        <p:nvGraphicFramePr>
          <p:cNvPr id="12" name="Object 11" hidden="1">
            <a:extLst>
              <a:ext uri="{FF2B5EF4-FFF2-40B4-BE49-F238E27FC236}">
                <a16:creationId xmlns:a16="http://schemas.microsoft.com/office/drawing/2014/main" id="{ED863852-6795-3BAB-CE38-A5A64ABFC81A}"/>
              </a:ext>
            </a:extLst>
          </p:cNvPr>
          <p:cNvGraphicFramePr>
            <a:graphicFrameLocks noChangeAspect="1"/>
          </p:cNvGraphicFramePr>
          <p:nvPr userDrawn="1">
            <p:custDataLst>
              <p:tags r:id="rId1"/>
            </p:custDataLst>
            <p:extLst>
              <p:ext uri="{D42A27DB-BD31-4B8C-83A1-F6EECF244321}">
                <p14:modId xmlns:p14="http://schemas.microsoft.com/office/powerpoint/2010/main" val="3062138379"/>
              </p:ext>
            </p:extLst>
          </p:nvPr>
        </p:nvGraphicFramePr>
        <p:xfrm>
          <a:off x="1588" y="1588"/>
          <a:ext cx="1227" cy="1588"/>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12" name="Object 11" hidden="1">
                        <a:extLst>
                          <a:ext uri="{FF2B5EF4-FFF2-40B4-BE49-F238E27FC236}">
                            <a16:creationId xmlns:a16="http://schemas.microsoft.com/office/drawing/2014/main" id="{ED863852-6795-3BAB-CE38-A5A64ABFC81A}"/>
                          </a:ext>
                        </a:extLst>
                      </p:cNvPr>
                      <p:cNvPicPr/>
                      <p:nvPr/>
                    </p:nvPicPr>
                    <p:blipFill>
                      <a:blip r:embed="rId4"/>
                      <a:stretch>
                        <a:fillRect/>
                      </a:stretch>
                    </p:blipFill>
                    <p:spPr>
                      <a:xfrm>
                        <a:off x="1588" y="1588"/>
                        <a:ext cx="1227" cy="1588"/>
                      </a:xfrm>
                      <a:prstGeom prst="rect">
                        <a:avLst/>
                      </a:prstGeom>
                    </p:spPr>
                  </p:pic>
                </p:oleObj>
              </mc:Fallback>
            </mc:AlternateContent>
          </a:graphicData>
        </a:graphic>
      </p:graphicFrame>
      <p:sp>
        <p:nvSpPr>
          <p:cNvPr id="7" name="Footer Placeholder 5">
            <a:extLst>
              <a:ext uri="{FF2B5EF4-FFF2-40B4-BE49-F238E27FC236}">
                <a16:creationId xmlns:a16="http://schemas.microsoft.com/office/drawing/2014/main" id="{4414358E-F2CC-A131-E501-61CF9C810345}"/>
              </a:ext>
            </a:extLst>
          </p:cNvPr>
          <p:cNvSpPr txBox="1">
            <a:spLocks/>
          </p:cNvSpPr>
          <p:nvPr userDrawn="1"/>
        </p:nvSpPr>
        <p:spPr>
          <a:xfrm>
            <a:off x="512064" y="6378130"/>
            <a:ext cx="3474720" cy="245223"/>
          </a:xfrm>
          <a:prstGeom prst="rect">
            <a:avLst/>
          </a:prstGeom>
        </p:spPr>
        <p:txBody>
          <a:bodyPr lIns="0" tIns="0" rIns="0" bIns="0" anchor="b"/>
          <a:lstStyle>
            <a:defPPr>
              <a:defRPr lang="en-US"/>
            </a:defPPr>
            <a:lvl1pPr>
              <a:defRPr sz="800">
                <a:solidFill>
                  <a:schemeClr val="bg1">
                    <a:lumMod val="75000"/>
                  </a:schemeClr>
                </a:solidFill>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r>
              <a:rPr lang="en-US"/>
              <a:t>© 2023 Memorial Sloan Kettering Cancer Center, et al. All rights reserved.</a:t>
            </a:r>
          </a:p>
        </p:txBody>
      </p:sp>
      <p:sp>
        <p:nvSpPr>
          <p:cNvPr id="10" name="Slide Number Placeholder 9">
            <a:extLst>
              <a:ext uri="{FF2B5EF4-FFF2-40B4-BE49-F238E27FC236}">
                <a16:creationId xmlns:a16="http://schemas.microsoft.com/office/drawing/2014/main" id="{67A3A9BC-C48A-B640-9981-56B68FE2E241}"/>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4" name="Footnote Placeholder">
            <a:extLst>
              <a:ext uri="{FF2B5EF4-FFF2-40B4-BE49-F238E27FC236}">
                <a16:creationId xmlns:a16="http://schemas.microsoft.com/office/drawing/2014/main" id="{068CBAA1-0267-B8EB-EAA5-101399312F21}"/>
              </a:ext>
            </a:extLst>
          </p:cNvPr>
          <p:cNvSpPr>
            <a:spLocks noGrp="1"/>
          </p:cNvSpPr>
          <p:nvPr>
            <p:ph type="body" sz="half" idx="2" hasCustomPrompt="1"/>
          </p:nvPr>
        </p:nvSpPr>
        <p:spPr>
          <a:xfrm>
            <a:off x="512064" y="6126480"/>
            <a:ext cx="4434840" cy="245223"/>
          </a:xfrm>
        </p:spPr>
        <p:txBody>
          <a:bodyPr anchor="b"/>
          <a:lstStyle>
            <a:lvl1pPr marL="0" indent="0">
              <a:spcAft>
                <a:spcPts val="0"/>
              </a:spcAft>
              <a:buNone/>
              <a:defRPr sz="800">
                <a:solidFill>
                  <a:schemeClr val="bg1">
                    <a:lumMod val="75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add a footnote</a:t>
            </a:r>
          </a:p>
        </p:txBody>
      </p:sp>
      <p:sp>
        <p:nvSpPr>
          <p:cNvPr id="2" name="Title 1"/>
          <p:cNvSpPr>
            <a:spLocks noGrp="1"/>
          </p:cNvSpPr>
          <p:nvPr>
            <p:ph type="title" hasCustomPrompt="1"/>
          </p:nvPr>
        </p:nvSpPr>
        <p:spPr>
          <a:xfrm>
            <a:off x="512063" y="457201"/>
            <a:ext cx="11184423" cy="545670"/>
          </a:xfrm>
        </p:spPr>
        <p:txBody>
          <a:bodyPr vert="horz"/>
          <a:lstStyle>
            <a:lvl1pPr>
              <a:defRPr>
                <a:solidFill>
                  <a:schemeClr val="bg1"/>
                </a:solidFill>
              </a:defRPr>
            </a:lvl1pPr>
          </a:lstStyle>
          <a:p>
            <a:r>
              <a:rPr lang="en-US"/>
              <a:t>Slide title; Arial 32pt bold, sentence case (1 line)</a:t>
            </a:r>
          </a:p>
        </p:txBody>
      </p:sp>
      <p:cxnSp>
        <p:nvCxnSpPr>
          <p:cNvPr id="11" name="Straight Connector 10">
            <a:extLst>
              <a:ext uri="{FF2B5EF4-FFF2-40B4-BE49-F238E27FC236}">
                <a16:creationId xmlns:a16="http://schemas.microsoft.com/office/drawing/2014/main" id="{869F89A7-422D-6E43-B01B-1C31D8C92DF7}"/>
              </a:ext>
            </a:extLst>
          </p:cNvPr>
          <p:cNvCxnSpPr>
            <a:cxnSpLocks/>
          </p:cNvCxnSpPr>
          <p:nvPr/>
        </p:nvCxnSpPr>
        <p:spPr>
          <a:xfrm>
            <a:off x="6096000" y="1245991"/>
            <a:ext cx="0" cy="5037221"/>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1B854DB1-6F60-374F-85D1-2078301A4756}"/>
              </a:ext>
            </a:extLst>
          </p:cNvPr>
          <p:cNvCxnSpPr>
            <a:cxnSpLocks/>
          </p:cNvCxnSpPr>
          <p:nvPr/>
        </p:nvCxnSpPr>
        <p:spPr>
          <a:xfrm>
            <a:off x="514662" y="3672114"/>
            <a:ext cx="11162676"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6" name="Chart Placeholder 5">
            <a:extLst>
              <a:ext uri="{FF2B5EF4-FFF2-40B4-BE49-F238E27FC236}">
                <a16:creationId xmlns:a16="http://schemas.microsoft.com/office/drawing/2014/main" id="{2EECEB55-4129-C142-B378-69A5542D932F}"/>
              </a:ext>
            </a:extLst>
          </p:cNvPr>
          <p:cNvSpPr>
            <a:spLocks noGrp="1"/>
          </p:cNvSpPr>
          <p:nvPr>
            <p:ph type="chart" sz="quarter" idx="13"/>
          </p:nvPr>
        </p:nvSpPr>
        <p:spPr>
          <a:xfrm>
            <a:off x="1965882" y="1245991"/>
            <a:ext cx="3772813" cy="2286388"/>
          </a:xfrm>
        </p:spPr>
        <p:txBody>
          <a:bodyPr/>
          <a:lstStyle>
            <a:lvl1pPr>
              <a:defRPr sz="1200">
                <a:solidFill>
                  <a:srgbClr val="FF0000"/>
                </a:solidFill>
              </a:defRPr>
            </a:lvl1pPr>
          </a:lstStyle>
          <a:p>
            <a:r>
              <a:rPr lang="en-US"/>
              <a:t>Click icon to add chart</a:t>
            </a:r>
          </a:p>
        </p:txBody>
      </p:sp>
      <p:sp>
        <p:nvSpPr>
          <p:cNvPr id="16" name="Text Placeholder 15">
            <a:extLst>
              <a:ext uri="{FF2B5EF4-FFF2-40B4-BE49-F238E27FC236}">
                <a16:creationId xmlns:a16="http://schemas.microsoft.com/office/drawing/2014/main" id="{88A2C02F-6913-2B43-A60C-B20E91E2B847}"/>
              </a:ext>
            </a:extLst>
          </p:cNvPr>
          <p:cNvSpPr>
            <a:spLocks noGrp="1"/>
          </p:cNvSpPr>
          <p:nvPr>
            <p:ph type="body" sz="quarter" idx="14" hasCustomPrompt="1"/>
          </p:nvPr>
        </p:nvSpPr>
        <p:spPr>
          <a:xfrm>
            <a:off x="512063" y="1246188"/>
            <a:ext cx="1103106" cy="1073920"/>
          </a:xfrm>
        </p:spPr>
        <p:txBody>
          <a:bodyPr/>
          <a:lstStyle>
            <a:lvl1pPr>
              <a:defRPr b="1">
                <a:solidFill>
                  <a:schemeClr val="bg1"/>
                </a:solidFill>
              </a:defRPr>
            </a:lvl1pPr>
          </a:lstStyle>
          <a:p>
            <a:pPr lvl="0"/>
            <a:r>
              <a:rPr lang="en-US"/>
              <a:t>Chart title</a:t>
            </a:r>
          </a:p>
        </p:txBody>
      </p:sp>
      <p:sp>
        <p:nvSpPr>
          <p:cNvPr id="19" name="Chart Placeholder 5">
            <a:extLst>
              <a:ext uri="{FF2B5EF4-FFF2-40B4-BE49-F238E27FC236}">
                <a16:creationId xmlns:a16="http://schemas.microsoft.com/office/drawing/2014/main" id="{FBED512D-1416-8241-B26E-2C62760A3337}"/>
              </a:ext>
            </a:extLst>
          </p:cNvPr>
          <p:cNvSpPr>
            <a:spLocks noGrp="1"/>
          </p:cNvSpPr>
          <p:nvPr>
            <p:ph type="chart" sz="quarter" idx="15"/>
          </p:nvPr>
        </p:nvSpPr>
        <p:spPr>
          <a:xfrm>
            <a:off x="7900534" y="1245991"/>
            <a:ext cx="3772813" cy="2286388"/>
          </a:xfrm>
        </p:spPr>
        <p:txBody>
          <a:bodyPr/>
          <a:lstStyle>
            <a:lvl1pPr>
              <a:defRPr sz="1200">
                <a:solidFill>
                  <a:srgbClr val="FF0000"/>
                </a:solidFill>
              </a:defRPr>
            </a:lvl1pPr>
          </a:lstStyle>
          <a:p>
            <a:r>
              <a:rPr lang="en-US"/>
              <a:t>Click icon to add chart</a:t>
            </a:r>
          </a:p>
        </p:txBody>
      </p:sp>
      <p:sp>
        <p:nvSpPr>
          <p:cNvPr id="20" name="Text Placeholder 15">
            <a:extLst>
              <a:ext uri="{FF2B5EF4-FFF2-40B4-BE49-F238E27FC236}">
                <a16:creationId xmlns:a16="http://schemas.microsoft.com/office/drawing/2014/main" id="{AA19A0ED-BA56-C641-9FF8-E82F9484CB2A}"/>
              </a:ext>
            </a:extLst>
          </p:cNvPr>
          <p:cNvSpPr>
            <a:spLocks noGrp="1"/>
          </p:cNvSpPr>
          <p:nvPr>
            <p:ph type="body" sz="quarter" idx="16" hasCustomPrompt="1"/>
          </p:nvPr>
        </p:nvSpPr>
        <p:spPr>
          <a:xfrm>
            <a:off x="6446715" y="1246188"/>
            <a:ext cx="1103106" cy="1073920"/>
          </a:xfrm>
        </p:spPr>
        <p:txBody>
          <a:bodyPr/>
          <a:lstStyle>
            <a:lvl1pPr>
              <a:defRPr b="1">
                <a:solidFill>
                  <a:schemeClr val="bg1"/>
                </a:solidFill>
              </a:defRPr>
            </a:lvl1pPr>
          </a:lstStyle>
          <a:p>
            <a:pPr lvl="0"/>
            <a:r>
              <a:rPr lang="en-US"/>
              <a:t>Chart title</a:t>
            </a:r>
          </a:p>
        </p:txBody>
      </p:sp>
      <p:sp>
        <p:nvSpPr>
          <p:cNvPr id="21" name="Chart Placeholder 5">
            <a:extLst>
              <a:ext uri="{FF2B5EF4-FFF2-40B4-BE49-F238E27FC236}">
                <a16:creationId xmlns:a16="http://schemas.microsoft.com/office/drawing/2014/main" id="{411CA850-8503-9541-BEA4-672B310F90A7}"/>
              </a:ext>
            </a:extLst>
          </p:cNvPr>
          <p:cNvSpPr>
            <a:spLocks noGrp="1"/>
          </p:cNvSpPr>
          <p:nvPr>
            <p:ph type="chart" sz="quarter" idx="17"/>
          </p:nvPr>
        </p:nvSpPr>
        <p:spPr>
          <a:xfrm>
            <a:off x="1965882" y="3996819"/>
            <a:ext cx="3772813" cy="2286388"/>
          </a:xfrm>
        </p:spPr>
        <p:txBody>
          <a:bodyPr/>
          <a:lstStyle>
            <a:lvl1pPr>
              <a:defRPr sz="1200">
                <a:solidFill>
                  <a:srgbClr val="FF0000"/>
                </a:solidFill>
              </a:defRPr>
            </a:lvl1pPr>
          </a:lstStyle>
          <a:p>
            <a:r>
              <a:rPr lang="en-US"/>
              <a:t>Click icon to add chart</a:t>
            </a:r>
          </a:p>
        </p:txBody>
      </p:sp>
      <p:sp>
        <p:nvSpPr>
          <p:cNvPr id="22" name="Text Placeholder 15">
            <a:extLst>
              <a:ext uri="{FF2B5EF4-FFF2-40B4-BE49-F238E27FC236}">
                <a16:creationId xmlns:a16="http://schemas.microsoft.com/office/drawing/2014/main" id="{9DAD6729-5DDE-B249-8CA6-D07213AF42CF}"/>
              </a:ext>
            </a:extLst>
          </p:cNvPr>
          <p:cNvSpPr>
            <a:spLocks noGrp="1"/>
          </p:cNvSpPr>
          <p:nvPr>
            <p:ph type="body" sz="quarter" idx="18" hasCustomPrompt="1"/>
          </p:nvPr>
        </p:nvSpPr>
        <p:spPr>
          <a:xfrm>
            <a:off x="512063" y="3997016"/>
            <a:ext cx="1103106" cy="1073920"/>
          </a:xfrm>
        </p:spPr>
        <p:txBody>
          <a:bodyPr/>
          <a:lstStyle>
            <a:lvl1pPr>
              <a:defRPr b="1">
                <a:solidFill>
                  <a:schemeClr val="bg1"/>
                </a:solidFill>
              </a:defRPr>
            </a:lvl1pPr>
          </a:lstStyle>
          <a:p>
            <a:pPr lvl="0"/>
            <a:r>
              <a:rPr lang="en-US"/>
              <a:t>Chart title</a:t>
            </a:r>
          </a:p>
        </p:txBody>
      </p:sp>
      <p:sp>
        <p:nvSpPr>
          <p:cNvPr id="23" name="Chart Placeholder 5">
            <a:extLst>
              <a:ext uri="{FF2B5EF4-FFF2-40B4-BE49-F238E27FC236}">
                <a16:creationId xmlns:a16="http://schemas.microsoft.com/office/drawing/2014/main" id="{CE4A6E97-2092-E146-9440-ACDFA4D9DC57}"/>
              </a:ext>
            </a:extLst>
          </p:cNvPr>
          <p:cNvSpPr>
            <a:spLocks noGrp="1"/>
          </p:cNvSpPr>
          <p:nvPr>
            <p:ph type="chart" sz="quarter" idx="19"/>
          </p:nvPr>
        </p:nvSpPr>
        <p:spPr>
          <a:xfrm>
            <a:off x="7900534" y="3996819"/>
            <a:ext cx="3772813" cy="2286388"/>
          </a:xfrm>
        </p:spPr>
        <p:txBody>
          <a:bodyPr/>
          <a:lstStyle>
            <a:lvl1pPr>
              <a:defRPr sz="1200">
                <a:solidFill>
                  <a:srgbClr val="FF0000"/>
                </a:solidFill>
              </a:defRPr>
            </a:lvl1pPr>
          </a:lstStyle>
          <a:p>
            <a:r>
              <a:rPr lang="en-US"/>
              <a:t>Click icon to add chart</a:t>
            </a:r>
          </a:p>
        </p:txBody>
      </p:sp>
      <p:sp>
        <p:nvSpPr>
          <p:cNvPr id="24" name="Text Placeholder 15">
            <a:extLst>
              <a:ext uri="{FF2B5EF4-FFF2-40B4-BE49-F238E27FC236}">
                <a16:creationId xmlns:a16="http://schemas.microsoft.com/office/drawing/2014/main" id="{D8573F34-F275-3047-800C-0AE4F271C6B8}"/>
              </a:ext>
            </a:extLst>
          </p:cNvPr>
          <p:cNvSpPr>
            <a:spLocks noGrp="1"/>
          </p:cNvSpPr>
          <p:nvPr>
            <p:ph type="body" sz="quarter" idx="20" hasCustomPrompt="1"/>
          </p:nvPr>
        </p:nvSpPr>
        <p:spPr>
          <a:xfrm>
            <a:off x="6446715" y="3997016"/>
            <a:ext cx="1103106" cy="1073920"/>
          </a:xfrm>
        </p:spPr>
        <p:txBody>
          <a:bodyPr/>
          <a:lstStyle>
            <a:lvl1pPr>
              <a:defRPr b="1">
                <a:solidFill>
                  <a:schemeClr val="bg1"/>
                </a:solidFill>
              </a:defRPr>
            </a:lvl1pPr>
          </a:lstStyle>
          <a:p>
            <a:pPr lvl="0"/>
            <a:r>
              <a:rPr lang="en-US"/>
              <a:t>Chart title</a:t>
            </a:r>
          </a:p>
        </p:txBody>
      </p:sp>
    </p:spTree>
    <p:extLst>
      <p:ext uri="{BB962C8B-B14F-4D97-AF65-F5344CB8AC3E}">
        <p14:creationId xmlns:p14="http://schemas.microsoft.com/office/powerpoint/2010/main" val="3677399104"/>
      </p:ext>
    </p:extLst>
  </p:cSld>
  <p:clrMapOvr>
    <a:masterClrMapping/>
  </p:clrMapOvr>
  <p:extLst>
    <p:ext uri="{DCECCB84-F9BA-43D5-87BE-67443E8EF086}">
      <p15:sldGuideLst xmlns:p15="http://schemas.microsoft.com/office/powerpoint/2012/main">
        <p15:guide id="1" pos="3696">
          <p15:clr>
            <a:srgbClr val="FBAE40"/>
          </p15:clr>
        </p15:guide>
        <p15:guide id="2" pos="3994">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preserve="1">
  <p:cSld name="Title Only Blue">
    <p:bg>
      <p:bgPr>
        <a:solidFill>
          <a:schemeClr val="tx1"/>
        </a:solidFill>
        <a:effectLst/>
      </p:bgPr>
    </p:bg>
    <p:spTree>
      <p:nvGrpSpPr>
        <p:cNvPr id="1" name=""/>
        <p:cNvGrpSpPr/>
        <p:nvPr/>
      </p:nvGrpSpPr>
      <p:grpSpPr>
        <a:xfrm>
          <a:off x="0" y="0"/>
          <a:ext cx="0" cy="0"/>
          <a:chOff x="0" y="0"/>
          <a:chExt cx="0" cy="0"/>
        </a:xfrm>
      </p:grpSpPr>
      <p:graphicFrame>
        <p:nvGraphicFramePr>
          <p:cNvPr id="10" name="Object 9" hidden="1">
            <a:extLst>
              <a:ext uri="{FF2B5EF4-FFF2-40B4-BE49-F238E27FC236}">
                <a16:creationId xmlns:a16="http://schemas.microsoft.com/office/drawing/2014/main" id="{DEA4358D-E2B1-9030-F020-D1E035C35E9C}"/>
              </a:ext>
            </a:extLst>
          </p:cNvPr>
          <p:cNvGraphicFramePr>
            <a:graphicFrameLocks noChangeAspect="1"/>
          </p:cNvGraphicFramePr>
          <p:nvPr userDrawn="1">
            <p:custDataLst>
              <p:tags r:id="rId1"/>
            </p:custDataLst>
            <p:extLst>
              <p:ext uri="{D42A27DB-BD31-4B8C-83A1-F6EECF244321}">
                <p14:modId xmlns:p14="http://schemas.microsoft.com/office/powerpoint/2010/main" val="1686576508"/>
              </p:ext>
            </p:extLst>
          </p:nvPr>
        </p:nvGraphicFramePr>
        <p:xfrm>
          <a:off x="1588" y="1588"/>
          <a:ext cx="1227" cy="1588"/>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10" name="Object 9" hidden="1">
                        <a:extLst>
                          <a:ext uri="{FF2B5EF4-FFF2-40B4-BE49-F238E27FC236}">
                            <a16:creationId xmlns:a16="http://schemas.microsoft.com/office/drawing/2014/main" id="{DEA4358D-E2B1-9030-F020-D1E035C35E9C}"/>
                          </a:ext>
                        </a:extLst>
                      </p:cNvPr>
                      <p:cNvPicPr/>
                      <p:nvPr/>
                    </p:nvPicPr>
                    <p:blipFill>
                      <a:blip r:embed="rId4"/>
                      <a:stretch>
                        <a:fillRect/>
                      </a:stretch>
                    </p:blipFill>
                    <p:spPr>
                      <a:xfrm>
                        <a:off x="1588" y="1588"/>
                        <a:ext cx="1227" cy="1588"/>
                      </a:xfrm>
                      <a:prstGeom prst="rect">
                        <a:avLst/>
                      </a:prstGeom>
                    </p:spPr>
                  </p:pic>
                </p:oleObj>
              </mc:Fallback>
            </mc:AlternateContent>
          </a:graphicData>
        </a:graphic>
      </p:graphicFrame>
      <p:sp>
        <p:nvSpPr>
          <p:cNvPr id="7" name="Footer Placeholder 5">
            <a:extLst>
              <a:ext uri="{FF2B5EF4-FFF2-40B4-BE49-F238E27FC236}">
                <a16:creationId xmlns:a16="http://schemas.microsoft.com/office/drawing/2014/main" id="{3560589D-A3AF-ECF4-6BF2-17E36818164E}"/>
              </a:ext>
            </a:extLst>
          </p:cNvPr>
          <p:cNvSpPr txBox="1">
            <a:spLocks/>
          </p:cNvSpPr>
          <p:nvPr userDrawn="1"/>
        </p:nvSpPr>
        <p:spPr>
          <a:xfrm>
            <a:off x="512064" y="6378130"/>
            <a:ext cx="3474720" cy="245223"/>
          </a:xfrm>
          <a:prstGeom prst="rect">
            <a:avLst/>
          </a:prstGeom>
        </p:spPr>
        <p:txBody>
          <a:bodyPr lIns="0" tIns="0" rIns="0" bIns="0" anchor="b"/>
          <a:lstStyle>
            <a:defPPr>
              <a:defRPr lang="en-US"/>
            </a:defPPr>
            <a:lvl1pPr>
              <a:defRPr sz="800">
                <a:solidFill>
                  <a:schemeClr val="bg1">
                    <a:lumMod val="75000"/>
                  </a:schemeClr>
                </a:solidFill>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r>
              <a:rPr lang="en-US"/>
              <a:t>© 2023 Memorial Sloan Kettering Cancer Center, et al. All rights reserved.</a:t>
            </a:r>
          </a:p>
        </p:txBody>
      </p:sp>
      <p:sp>
        <p:nvSpPr>
          <p:cNvPr id="8" name="Slide Number Placeholder 7">
            <a:extLst>
              <a:ext uri="{FF2B5EF4-FFF2-40B4-BE49-F238E27FC236}">
                <a16:creationId xmlns:a16="http://schemas.microsoft.com/office/drawing/2014/main" id="{82389133-8F79-AF42-B505-8A150931C3C6}"/>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4" name="Footnote Placeholder">
            <a:extLst>
              <a:ext uri="{FF2B5EF4-FFF2-40B4-BE49-F238E27FC236}">
                <a16:creationId xmlns:a16="http://schemas.microsoft.com/office/drawing/2014/main" id="{0EEA36A3-3DAA-AF2A-4DA5-BB3624E17EE4}"/>
              </a:ext>
            </a:extLst>
          </p:cNvPr>
          <p:cNvSpPr>
            <a:spLocks noGrp="1"/>
          </p:cNvSpPr>
          <p:nvPr>
            <p:ph type="body" sz="half" idx="2" hasCustomPrompt="1"/>
          </p:nvPr>
        </p:nvSpPr>
        <p:spPr>
          <a:xfrm>
            <a:off x="512064" y="6126480"/>
            <a:ext cx="4434840" cy="245223"/>
          </a:xfrm>
        </p:spPr>
        <p:txBody>
          <a:bodyPr anchor="b"/>
          <a:lstStyle>
            <a:lvl1pPr marL="0" indent="0">
              <a:spcAft>
                <a:spcPts val="0"/>
              </a:spcAft>
              <a:buNone/>
              <a:defRPr sz="800">
                <a:solidFill>
                  <a:schemeClr val="bg1">
                    <a:lumMod val="75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add a footnote</a:t>
            </a:r>
          </a:p>
        </p:txBody>
      </p:sp>
      <p:sp>
        <p:nvSpPr>
          <p:cNvPr id="2" name="Title 1"/>
          <p:cNvSpPr>
            <a:spLocks noGrp="1"/>
          </p:cNvSpPr>
          <p:nvPr>
            <p:ph type="title" hasCustomPrompt="1"/>
          </p:nvPr>
        </p:nvSpPr>
        <p:spPr/>
        <p:txBody>
          <a:bodyPr vert="horz"/>
          <a:lstStyle>
            <a:lvl1pPr>
              <a:defRPr>
                <a:solidFill>
                  <a:schemeClr val="bg1"/>
                </a:solidFill>
              </a:defRPr>
            </a:lvl1pPr>
          </a:lstStyle>
          <a:p>
            <a:r>
              <a:rPr lang="en-US"/>
              <a:t>Slide title; Arial 32pt bold, sentence case. This layout accommodates a title that extends downward to a 2nd line.</a:t>
            </a:r>
          </a:p>
        </p:txBody>
      </p:sp>
    </p:spTree>
    <p:extLst>
      <p:ext uri="{BB962C8B-B14F-4D97-AF65-F5344CB8AC3E}">
        <p14:creationId xmlns:p14="http://schemas.microsoft.com/office/powerpoint/2010/main" val="45870658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preserve="1">
  <p:cSld name="Blank Blue">
    <p:bg>
      <p:bgPr>
        <a:solidFill>
          <a:schemeClr val="tx1"/>
        </a:solidFill>
        <a:effectLst/>
      </p:bgPr>
    </p:bg>
    <p:spTree>
      <p:nvGrpSpPr>
        <p:cNvPr id="1" name=""/>
        <p:cNvGrpSpPr/>
        <p:nvPr/>
      </p:nvGrpSpPr>
      <p:grpSpPr>
        <a:xfrm>
          <a:off x="0" y="0"/>
          <a:ext cx="0" cy="0"/>
          <a:chOff x="0" y="0"/>
          <a:chExt cx="0" cy="0"/>
        </a:xfrm>
      </p:grpSpPr>
      <p:graphicFrame>
        <p:nvGraphicFramePr>
          <p:cNvPr id="8" name="Object 7" hidden="1">
            <a:extLst>
              <a:ext uri="{FF2B5EF4-FFF2-40B4-BE49-F238E27FC236}">
                <a16:creationId xmlns:a16="http://schemas.microsoft.com/office/drawing/2014/main" id="{F52E6300-EF4B-5D3B-9DCC-FBF2F0789296}"/>
              </a:ext>
            </a:extLst>
          </p:cNvPr>
          <p:cNvGraphicFramePr>
            <a:graphicFrameLocks noChangeAspect="1"/>
          </p:cNvGraphicFramePr>
          <p:nvPr userDrawn="1">
            <p:custDataLst>
              <p:tags r:id="rId1"/>
            </p:custDataLst>
            <p:extLst>
              <p:ext uri="{D42A27DB-BD31-4B8C-83A1-F6EECF244321}">
                <p14:modId xmlns:p14="http://schemas.microsoft.com/office/powerpoint/2010/main" val="1212236098"/>
              </p:ext>
            </p:extLst>
          </p:nvPr>
        </p:nvGraphicFramePr>
        <p:xfrm>
          <a:off x="1588" y="1588"/>
          <a:ext cx="1227" cy="1588"/>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8" name="Object 7" hidden="1">
                        <a:extLst>
                          <a:ext uri="{FF2B5EF4-FFF2-40B4-BE49-F238E27FC236}">
                            <a16:creationId xmlns:a16="http://schemas.microsoft.com/office/drawing/2014/main" id="{F52E6300-EF4B-5D3B-9DCC-FBF2F0789296}"/>
                          </a:ext>
                        </a:extLst>
                      </p:cNvPr>
                      <p:cNvPicPr/>
                      <p:nvPr/>
                    </p:nvPicPr>
                    <p:blipFill>
                      <a:blip r:embed="rId4"/>
                      <a:stretch>
                        <a:fillRect/>
                      </a:stretch>
                    </p:blipFill>
                    <p:spPr>
                      <a:xfrm>
                        <a:off x="1588" y="1588"/>
                        <a:ext cx="1227" cy="1588"/>
                      </a:xfrm>
                      <a:prstGeom prst="rect">
                        <a:avLst/>
                      </a:prstGeom>
                    </p:spPr>
                  </p:pic>
                </p:oleObj>
              </mc:Fallback>
            </mc:AlternateContent>
          </a:graphicData>
        </a:graphic>
      </p:graphicFrame>
      <p:sp>
        <p:nvSpPr>
          <p:cNvPr id="7" name="Footer Placeholder 5">
            <a:extLst>
              <a:ext uri="{FF2B5EF4-FFF2-40B4-BE49-F238E27FC236}">
                <a16:creationId xmlns:a16="http://schemas.microsoft.com/office/drawing/2014/main" id="{6945D07B-144A-CC91-45E2-61C44DBDAB3D}"/>
              </a:ext>
            </a:extLst>
          </p:cNvPr>
          <p:cNvSpPr txBox="1">
            <a:spLocks/>
          </p:cNvSpPr>
          <p:nvPr userDrawn="1"/>
        </p:nvSpPr>
        <p:spPr>
          <a:xfrm>
            <a:off x="512064" y="6378130"/>
            <a:ext cx="3474720" cy="245223"/>
          </a:xfrm>
          <a:prstGeom prst="rect">
            <a:avLst/>
          </a:prstGeom>
        </p:spPr>
        <p:txBody>
          <a:bodyPr lIns="0" tIns="0" rIns="0" bIns="0" anchor="b"/>
          <a:lstStyle>
            <a:defPPr>
              <a:defRPr lang="en-US"/>
            </a:defPPr>
            <a:lvl1pPr>
              <a:defRPr sz="800">
                <a:solidFill>
                  <a:schemeClr val="bg1">
                    <a:lumMod val="75000"/>
                  </a:schemeClr>
                </a:solidFill>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r>
              <a:rPr lang="en-US"/>
              <a:t>© 2023 Memorial Sloan Kettering Cancer Center, et al. All rights reserved.</a:t>
            </a:r>
          </a:p>
        </p:txBody>
      </p:sp>
      <p:sp>
        <p:nvSpPr>
          <p:cNvPr id="6" name="Slide Number Placeholder 5">
            <a:extLst>
              <a:ext uri="{FF2B5EF4-FFF2-40B4-BE49-F238E27FC236}">
                <a16:creationId xmlns:a16="http://schemas.microsoft.com/office/drawing/2014/main" id="{BE1BF1AE-67E6-D446-9A89-2B8C3A9901F5}"/>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3" name="Footnote Placeholder">
            <a:extLst>
              <a:ext uri="{FF2B5EF4-FFF2-40B4-BE49-F238E27FC236}">
                <a16:creationId xmlns:a16="http://schemas.microsoft.com/office/drawing/2014/main" id="{655ED787-F12D-631F-1084-7D8B646E465E}"/>
              </a:ext>
            </a:extLst>
          </p:cNvPr>
          <p:cNvSpPr>
            <a:spLocks noGrp="1"/>
          </p:cNvSpPr>
          <p:nvPr>
            <p:ph type="body" sz="half" idx="2" hasCustomPrompt="1"/>
          </p:nvPr>
        </p:nvSpPr>
        <p:spPr>
          <a:xfrm>
            <a:off x="512064" y="6126480"/>
            <a:ext cx="4434840" cy="245223"/>
          </a:xfrm>
        </p:spPr>
        <p:txBody>
          <a:bodyPr anchor="b"/>
          <a:lstStyle>
            <a:lvl1pPr marL="0" indent="0">
              <a:spcAft>
                <a:spcPts val="0"/>
              </a:spcAft>
              <a:buNone/>
              <a:defRPr sz="800">
                <a:solidFill>
                  <a:schemeClr val="bg1">
                    <a:lumMod val="75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add a footnote</a:t>
            </a:r>
          </a:p>
        </p:txBody>
      </p:sp>
    </p:spTree>
    <p:extLst>
      <p:ext uri="{BB962C8B-B14F-4D97-AF65-F5344CB8AC3E}">
        <p14:creationId xmlns:p14="http://schemas.microsoft.com/office/powerpoint/2010/main" val="22340769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preserve="1">
  <p:cSld name="  ––  ">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ZoneTexte 2">
            <a:extLst>
              <a:ext uri="{FF2B5EF4-FFF2-40B4-BE49-F238E27FC236}">
                <a16:creationId xmlns:a16="http://schemas.microsoft.com/office/drawing/2014/main" id="{9187A733-2828-FF4D-A1DC-7E7D7BF66120}"/>
              </a:ext>
            </a:extLst>
          </p:cNvPr>
          <p:cNvSpPr txBox="1"/>
          <p:nvPr/>
        </p:nvSpPr>
        <p:spPr>
          <a:xfrm>
            <a:off x="2" y="1997839"/>
            <a:ext cx="12191999" cy="2862322"/>
          </a:xfrm>
          <a:prstGeom prst="rect">
            <a:avLst/>
          </a:prstGeom>
          <a:noFill/>
        </p:spPr>
        <p:txBody>
          <a:bodyPr wrap="square" lIns="337500" rIns="337500" rtlCol="0" anchor="ctr" anchorCtr="0">
            <a:spAutoFit/>
          </a:bodyPr>
          <a:lstStyle/>
          <a:p>
            <a:pPr algn="ctr"/>
            <a:r>
              <a:rPr lang="en-CA" sz="9000" i="0" noProof="0">
                <a:solidFill>
                  <a:schemeClr val="tx2"/>
                </a:solidFill>
                <a:latin typeface="+mn-lt"/>
              </a:rPr>
              <a:t>Title and Subtitle-Above layouts</a:t>
            </a:r>
          </a:p>
        </p:txBody>
      </p:sp>
    </p:spTree>
    <p:extLst>
      <p:ext uri="{BB962C8B-B14F-4D97-AF65-F5344CB8AC3E}">
        <p14:creationId xmlns:p14="http://schemas.microsoft.com/office/powerpoint/2010/main" val="65011656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Title Slide Blue">
    <p:bg>
      <p:bgPr>
        <a:solidFill>
          <a:schemeClr val="tx1"/>
        </a:solidFill>
        <a:effectLst/>
      </p:bgPr>
    </p:bg>
    <p:spTree>
      <p:nvGrpSpPr>
        <p:cNvPr id="1" name=""/>
        <p:cNvGrpSpPr/>
        <p:nvPr/>
      </p:nvGrpSpPr>
      <p:grpSpPr>
        <a:xfrm>
          <a:off x="0" y="0"/>
          <a:ext cx="0" cy="0"/>
          <a:chOff x="0" y="0"/>
          <a:chExt cx="0" cy="0"/>
        </a:xfrm>
      </p:grpSpPr>
      <p:pic>
        <p:nvPicPr>
          <p:cNvPr id="7" name="Graphic 6">
            <a:extLst>
              <a:ext uri="{FF2B5EF4-FFF2-40B4-BE49-F238E27FC236}">
                <a16:creationId xmlns:a16="http://schemas.microsoft.com/office/drawing/2014/main" id="{83797639-85AF-C0C6-DA9C-14EA9296FC09}"/>
              </a:ext>
            </a:extLst>
          </p:cNvPr>
          <p:cNvPicPr>
            <a:picLocks noChangeAspect="1"/>
          </p:cNvPicPr>
          <p:nvPr/>
        </p:nvPicPr>
        <p:blipFill>
          <a:blip cstate="screen">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504825" y="5580496"/>
            <a:ext cx="3514129" cy="740664"/>
          </a:xfrm>
          <a:prstGeom prst="rect">
            <a:avLst/>
          </a:prstGeom>
        </p:spPr>
      </p:pic>
      <p:sp>
        <p:nvSpPr>
          <p:cNvPr id="2" name="Title 1"/>
          <p:cNvSpPr>
            <a:spLocks noGrp="1"/>
          </p:cNvSpPr>
          <p:nvPr>
            <p:ph type="ctrTitle" hasCustomPrompt="1"/>
          </p:nvPr>
        </p:nvSpPr>
        <p:spPr>
          <a:xfrm>
            <a:off x="504825" y="1920240"/>
            <a:ext cx="7419975" cy="1508760"/>
          </a:xfrm>
        </p:spPr>
        <p:txBody>
          <a:bodyPr vert="horz" anchor="t"/>
          <a:lstStyle>
            <a:lvl1pPr algn="l">
              <a:defRPr sz="4800" b="1">
                <a:solidFill>
                  <a:schemeClr val="bg1"/>
                </a:solidFill>
              </a:defRPr>
            </a:lvl1pPr>
          </a:lstStyle>
          <a:p>
            <a:r>
              <a:rPr lang="en-US"/>
              <a:t>Click to add </a:t>
            </a:r>
            <a:br>
              <a:rPr lang="en-US"/>
            </a:br>
            <a:r>
              <a:rPr lang="en-US"/>
              <a:t>presentation title</a:t>
            </a:r>
          </a:p>
        </p:txBody>
      </p:sp>
      <p:sp>
        <p:nvSpPr>
          <p:cNvPr id="6" name="Text Placeholder 5">
            <a:extLst>
              <a:ext uri="{FF2B5EF4-FFF2-40B4-BE49-F238E27FC236}">
                <a16:creationId xmlns:a16="http://schemas.microsoft.com/office/drawing/2014/main" id="{1DA2E778-C602-5B40-8E0C-1BAE808E3694}"/>
              </a:ext>
            </a:extLst>
          </p:cNvPr>
          <p:cNvSpPr>
            <a:spLocks noGrp="1"/>
          </p:cNvSpPr>
          <p:nvPr>
            <p:ph type="body" sz="quarter" idx="12" hasCustomPrompt="1"/>
          </p:nvPr>
        </p:nvSpPr>
        <p:spPr>
          <a:xfrm>
            <a:off x="504825" y="4389120"/>
            <a:ext cx="3505201" cy="457200"/>
          </a:xfrm>
        </p:spPr>
        <p:txBody>
          <a:bodyPr/>
          <a:lstStyle>
            <a:lvl1pPr>
              <a:defRPr sz="1400">
                <a:solidFill>
                  <a:schemeClr val="accent2"/>
                </a:solidFill>
              </a:defRPr>
            </a:lvl1pPr>
            <a:lvl2pPr marL="0" indent="0">
              <a:buNone/>
              <a:defRPr sz="1800">
                <a:solidFill>
                  <a:schemeClr val="accent2"/>
                </a:solidFill>
              </a:defRPr>
            </a:lvl2pPr>
            <a:lvl3pPr>
              <a:defRPr sz="1800">
                <a:solidFill>
                  <a:schemeClr val="accent2"/>
                </a:solidFill>
              </a:defRPr>
            </a:lvl3pPr>
            <a:lvl4pPr>
              <a:defRPr sz="1800">
                <a:solidFill>
                  <a:schemeClr val="accent2"/>
                </a:solidFill>
              </a:defRPr>
            </a:lvl4pPr>
            <a:lvl5pPr>
              <a:defRPr sz="1800">
                <a:solidFill>
                  <a:schemeClr val="accent2"/>
                </a:solidFill>
              </a:defRPr>
            </a:lvl5pPr>
          </a:lstStyle>
          <a:p>
            <a:pPr lvl="0"/>
            <a:r>
              <a:rPr lang="en-US"/>
              <a:t>Month 00, 20XX</a:t>
            </a:r>
          </a:p>
        </p:txBody>
      </p:sp>
      <p:sp>
        <p:nvSpPr>
          <p:cNvPr id="12" name="Text Placeholder 5">
            <a:extLst>
              <a:ext uri="{FF2B5EF4-FFF2-40B4-BE49-F238E27FC236}">
                <a16:creationId xmlns:a16="http://schemas.microsoft.com/office/drawing/2014/main" id="{E99B368D-17E0-1440-9448-41A42D5E6456}"/>
              </a:ext>
            </a:extLst>
          </p:cNvPr>
          <p:cNvSpPr>
            <a:spLocks noGrp="1"/>
          </p:cNvSpPr>
          <p:nvPr>
            <p:ph type="body" sz="quarter" idx="13" hasCustomPrompt="1"/>
          </p:nvPr>
        </p:nvSpPr>
        <p:spPr>
          <a:xfrm>
            <a:off x="504823" y="3566160"/>
            <a:ext cx="7419975" cy="549249"/>
          </a:xfrm>
        </p:spPr>
        <p:txBody>
          <a:bodyPr/>
          <a:lstStyle>
            <a:lvl1pPr>
              <a:defRPr sz="3200">
                <a:solidFill>
                  <a:schemeClr val="accent2"/>
                </a:solidFill>
              </a:defRPr>
            </a:lvl1pPr>
            <a:lvl2pPr marL="0" indent="0">
              <a:buNone/>
              <a:defRPr sz="1800">
                <a:solidFill>
                  <a:schemeClr val="accent2"/>
                </a:solidFill>
              </a:defRPr>
            </a:lvl2pPr>
            <a:lvl3pPr>
              <a:defRPr sz="1800">
                <a:solidFill>
                  <a:schemeClr val="accent2"/>
                </a:solidFill>
              </a:defRPr>
            </a:lvl3pPr>
            <a:lvl4pPr>
              <a:defRPr sz="1800">
                <a:solidFill>
                  <a:schemeClr val="accent2"/>
                </a:solidFill>
              </a:defRPr>
            </a:lvl4pPr>
            <a:lvl5pPr>
              <a:defRPr sz="1800">
                <a:solidFill>
                  <a:schemeClr val="accent2"/>
                </a:solidFill>
              </a:defRPr>
            </a:lvl5pPr>
          </a:lstStyle>
          <a:p>
            <a:pPr lvl="0"/>
            <a:r>
              <a:rPr lang="en-US"/>
              <a:t>Click to add subtitle</a:t>
            </a:r>
          </a:p>
        </p:txBody>
      </p:sp>
    </p:spTree>
    <p:extLst>
      <p:ext uri="{BB962C8B-B14F-4D97-AF65-F5344CB8AC3E}">
        <p14:creationId xmlns:p14="http://schemas.microsoft.com/office/powerpoint/2010/main" val="1422157374"/>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p:cSld name="Subtitle-A + Content">
    <p:spTree>
      <p:nvGrpSpPr>
        <p:cNvPr id="1" name=""/>
        <p:cNvGrpSpPr/>
        <p:nvPr/>
      </p:nvGrpSpPr>
      <p:grpSpPr>
        <a:xfrm>
          <a:off x="0" y="0"/>
          <a:ext cx="0" cy="0"/>
          <a:chOff x="0" y="0"/>
          <a:chExt cx="0" cy="0"/>
        </a:xfrm>
      </p:grpSpPr>
      <p:sp>
        <p:nvSpPr>
          <p:cNvPr id="9" name="Slide Number Placeholder 8">
            <a:extLst>
              <a:ext uri="{FF2B5EF4-FFF2-40B4-BE49-F238E27FC236}">
                <a16:creationId xmlns:a16="http://schemas.microsoft.com/office/drawing/2014/main" id="{000755A1-263A-3047-860B-B811081C9CD1}"/>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4" name="Footnote Placeholder">
            <a:extLst>
              <a:ext uri="{FF2B5EF4-FFF2-40B4-BE49-F238E27FC236}">
                <a16:creationId xmlns:a16="http://schemas.microsoft.com/office/drawing/2014/main" id="{A85776F7-F55C-24B4-4B4E-F8397D17AEB3}"/>
              </a:ext>
            </a:extLst>
          </p:cNvPr>
          <p:cNvSpPr>
            <a:spLocks noGrp="1"/>
          </p:cNvSpPr>
          <p:nvPr>
            <p:ph type="body" sz="half" idx="2" hasCustomPrompt="1"/>
          </p:nvPr>
        </p:nvSpPr>
        <p:spPr>
          <a:xfrm>
            <a:off x="512064" y="6126480"/>
            <a:ext cx="4434840" cy="245223"/>
          </a:xfrm>
        </p:spPr>
        <p:txBody>
          <a:bodyPr anchor="b"/>
          <a:lstStyle>
            <a:lvl1pPr marL="0" indent="0">
              <a:spcAft>
                <a:spcPts val="0"/>
              </a:spcAft>
              <a:buNone/>
              <a:defRPr sz="800">
                <a:solidFill>
                  <a:schemeClr val="bg1">
                    <a:lumMod val="50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add a footnote</a:t>
            </a:r>
          </a:p>
        </p:txBody>
      </p:sp>
      <p:sp>
        <p:nvSpPr>
          <p:cNvPr id="2" name="Title 1"/>
          <p:cNvSpPr>
            <a:spLocks noGrp="1"/>
          </p:cNvSpPr>
          <p:nvPr>
            <p:ph type="title" hasCustomPrompt="1"/>
          </p:nvPr>
        </p:nvSpPr>
        <p:spPr>
          <a:xfrm>
            <a:off x="512063" y="815787"/>
            <a:ext cx="11184423" cy="555813"/>
          </a:xfrm>
        </p:spPr>
        <p:txBody>
          <a:bodyPr vert="horz"/>
          <a:lstStyle/>
          <a:p>
            <a:r>
              <a:rPr lang="en-US"/>
              <a:t>Slide title; Arial 32pt bold, sentence case (1 line)</a:t>
            </a:r>
          </a:p>
        </p:txBody>
      </p:sp>
      <p:sp>
        <p:nvSpPr>
          <p:cNvPr id="11" name="Text Placeholder 2">
            <a:extLst>
              <a:ext uri="{FF2B5EF4-FFF2-40B4-BE49-F238E27FC236}">
                <a16:creationId xmlns:a16="http://schemas.microsoft.com/office/drawing/2014/main" id="{D6C7144E-2BC5-BB49-A627-9076B48806A8}"/>
              </a:ext>
            </a:extLst>
          </p:cNvPr>
          <p:cNvSpPr>
            <a:spLocks noGrp="1"/>
          </p:cNvSpPr>
          <p:nvPr>
            <p:ph type="body" idx="12" hasCustomPrompt="1"/>
          </p:nvPr>
        </p:nvSpPr>
        <p:spPr>
          <a:xfrm>
            <a:off x="512064" y="421340"/>
            <a:ext cx="11184422" cy="295276"/>
          </a:xfrm>
        </p:spPr>
        <p:txBody>
          <a:bodyPr anchor="b"/>
          <a:lstStyle>
            <a:lvl1pPr marL="0" indent="0">
              <a:buNone/>
              <a:defRPr sz="20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Slide subtitle; Arial 20pt bold, sentence case (1 line)</a:t>
            </a:r>
          </a:p>
        </p:txBody>
      </p:sp>
      <p:sp>
        <p:nvSpPr>
          <p:cNvPr id="3" name="Content Placeholder 2"/>
          <p:cNvSpPr>
            <a:spLocks noGrp="1"/>
          </p:cNvSpPr>
          <p:nvPr>
            <p:ph idx="1" hasCustomPrompt="1"/>
          </p:nvPr>
        </p:nvSpPr>
        <p:spPr/>
        <p:txBody>
          <a:bodyPr/>
          <a:lstStyle/>
          <a:p>
            <a:pPr lvl="0"/>
            <a:r>
              <a:rPr lang="en-US"/>
              <a:t>Click to type text. To activate sub-level formatting, place cursor at beginning of text/line and hit tab or shift tab. Click icon for chart or table.</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705531761"/>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p:cSld name="Subtitle-A + Two Content">
    <p:spTree>
      <p:nvGrpSpPr>
        <p:cNvPr id="1" name=""/>
        <p:cNvGrpSpPr/>
        <p:nvPr/>
      </p:nvGrpSpPr>
      <p:grpSpPr>
        <a:xfrm>
          <a:off x="0" y="0"/>
          <a:ext cx="0" cy="0"/>
          <a:chOff x="0" y="0"/>
          <a:chExt cx="0" cy="0"/>
        </a:xfrm>
      </p:grpSpPr>
      <p:sp>
        <p:nvSpPr>
          <p:cNvPr id="10" name="Slide Number Placeholder 9">
            <a:extLst>
              <a:ext uri="{FF2B5EF4-FFF2-40B4-BE49-F238E27FC236}">
                <a16:creationId xmlns:a16="http://schemas.microsoft.com/office/drawing/2014/main" id="{67A3A9BC-C48A-B640-9981-56B68FE2E241}"/>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5" name="Footnote Placeholder">
            <a:extLst>
              <a:ext uri="{FF2B5EF4-FFF2-40B4-BE49-F238E27FC236}">
                <a16:creationId xmlns:a16="http://schemas.microsoft.com/office/drawing/2014/main" id="{C05F004E-42E9-8DA6-1AF6-E02E0EE5D0B2}"/>
              </a:ext>
            </a:extLst>
          </p:cNvPr>
          <p:cNvSpPr>
            <a:spLocks noGrp="1"/>
          </p:cNvSpPr>
          <p:nvPr>
            <p:ph type="body" sz="half" idx="14" hasCustomPrompt="1"/>
          </p:nvPr>
        </p:nvSpPr>
        <p:spPr>
          <a:xfrm>
            <a:off x="512064" y="6126480"/>
            <a:ext cx="4434840" cy="245223"/>
          </a:xfrm>
        </p:spPr>
        <p:txBody>
          <a:bodyPr anchor="b"/>
          <a:lstStyle>
            <a:lvl1pPr marL="0" indent="0">
              <a:spcAft>
                <a:spcPts val="0"/>
              </a:spcAft>
              <a:buNone/>
              <a:defRPr sz="800">
                <a:solidFill>
                  <a:schemeClr val="bg1">
                    <a:lumMod val="50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add a footnote</a:t>
            </a:r>
          </a:p>
        </p:txBody>
      </p:sp>
      <p:sp>
        <p:nvSpPr>
          <p:cNvPr id="2" name="Title 1"/>
          <p:cNvSpPr>
            <a:spLocks noGrp="1"/>
          </p:cNvSpPr>
          <p:nvPr>
            <p:ph type="title" hasCustomPrompt="1"/>
          </p:nvPr>
        </p:nvSpPr>
        <p:spPr>
          <a:xfrm>
            <a:off x="512063" y="815787"/>
            <a:ext cx="11184423" cy="555813"/>
          </a:xfrm>
        </p:spPr>
        <p:txBody>
          <a:bodyPr vert="horz"/>
          <a:lstStyle/>
          <a:p>
            <a:r>
              <a:rPr lang="en-US"/>
              <a:t>Slide title; Arial 32pt bold, sentence case (1 line)</a:t>
            </a:r>
          </a:p>
        </p:txBody>
      </p:sp>
      <p:sp>
        <p:nvSpPr>
          <p:cNvPr id="11" name="Text Placeholder 2">
            <a:extLst>
              <a:ext uri="{FF2B5EF4-FFF2-40B4-BE49-F238E27FC236}">
                <a16:creationId xmlns:a16="http://schemas.microsoft.com/office/drawing/2014/main" id="{D75F0135-B47D-BE40-8017-A3CF8C838B58}"/>
              </a:ext>
            </a:extLst>
          </p:cNvPr>
          <p:cNvSpPr>
            <a:spLocks noGrp="1"/>
          </p:cNvSpPr>
          <p:nvPr>
            <p:ph type="body" idx="13" hasCustomPrompt="1"/>
          </p:nvPr>
        </p:nvSpPr>
        <p:spPr>
          <a:xfrm>
            <a:off x="512064" y="421340"/>
            <a:ext cx="11184422" cy="295276"/>
          </a:xfrm>
        </p:spPr>
        <p:txBody>
          <a:bodyPr anchor="b"/>
          <a:lstStyle>
            <a:lvl1pPr marL="0" indent="0">
              <a:buNone/>
              <a:defRPr sz="20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Slide subtitle; Arial 20pt bold, sentence case (1 line)</a:t>
            </a:r>
          </a:p>
        </p:txBody>
      </p:sp>
      <p:sp>
        <p:nvSpPr>
          <p:cNvPr id="3" name="Content Placeholder 2"/>
          <p:cNvSpPr>
            <a:spLocks noGrp="1"/>
          </p:cNvSpPr>
          <p:nvPr>
            <p:ph sz="half" idx="1" hasCustomPrompt="1"/>
          </p:nvPr>
        </p:nvSpPr>
        <p:spPr>
          <a:xfrm>
            <a:off x="512063" y="1698625"/>
            <a:ext cx="5350855" cy="4406900"/>
          </a:xfrm>
        </p:spPr>
        <p:txBody>
          <a:bodyPr/>
          <a:lstStyle/>
          <a:p>
            <a:pPr lvl="0"/>
            <a:r>
              <a:rPr lang="en-US"/>
              <a:t>Click to type text. To activate sub-level formatting, place cursor at beginning of text/line and hit tab or shift tab. Click icon for chart or table.</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hasCustomPrompt="1"/>
          </p:nvPr>
        </p:nvSpPr>
        <p:spPr>
          <a:xfrm>
            <a:off x="6349019" y="1698625"/>
            <a:ext cx="5350855" cy="4406900"/>
          </a:xfrm>
        </p:spPr>
        <p:txBody>
          <a:bodyPr/>
          <a:lstStyle/>
          <a:p>
            <a:pPr lvl="0"/>
            <a:r>
              <a:rPr lang="en-US"/>
              <a:t>Click to type text. To activate sub-level formatting, place cursor at beginning of text/line and hit tab or shift tab. Click icon for chart or table.</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15150449"/>
      </p:ext>
    </p:extLst>
  </p:cSld>
  <p:clrMapOvr>
    <a:masterClrMapping/>
  </p:clrMapOvr>
  <p:extLst>
    <p:ext uri="{DCECCB84-F9BA-43D5-87BE-67443E8EF086}">
      <p15:sldGuideLst xmlns:p15="http://schemas.microsoft.com/office/powerpoint/2012/main">
        <p15:guide id="1" pos="3696">
          <p15:clr>
            <a:srgbClr val="FBAE40"/>
          </p15:clr>
        </p15:guide>
        <p15:guide id="2" pos="3994">
          <p15:clr>
            <a:srgbClr val="FBAE40"/>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p:cSld name="Subtitle-A + Content Half Page">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CA256062-B5BB-6048-9E24-6C230ACEACFF}"/>
              </a:ext>
            </a:extLst>
          </p:cNvPr>
          <p:cNvSpPr/>
          <p:nvPr/>
        </p:nvSpPr>
        <p:spPr>
          <a:xfrm>
            <a:off x="6096001" y="0"/>
            <a:ext cx="60960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Footnote Placeholder">
            <a:extLst>
              <a:ext uri="{FF2B5EF4-FFF2-40B4-BE49-F238E27FC236}">
                <a16:creationId xmlns:a16="http://schemas.microsoft.com/office/drawing/2014/main" id="{B79D3483-A555-06EF-FD11-8E889FBB4DD6}"/>
              </a:ext>
            </a:extLst>
          </p:cNvPr>
          <p:cNvSpPr>
            <a:spLocks noGrp="1"/>
          </p:cNvSpPr>
          <p:nvPr>
            <p:ph type="body" sz="half" idx="2" hasCustomPrompt="1"/>
          </p:nvPr>
        </p:nvSpPr>
        <p:spPr>
          <a:xfrm>
            <a:off x="512062" y="6126480"/>
            <a:ext cx="4434840" cy="245223"/>
          </a:xfrm>
        </p:spPr>
        <p:txBody>
          <a:bodyPr anchor="b"/>
          <a:lstStyle>
            <a:lvl1pPr marL="0" indent="0">
              <a:spcAft>
                <a:spcPts val="0"/>
              </a:spcAft>
              <a:buNone/>
              <a:defRPr sz="800">
                <a:solidFill>
                  <a:schemeClr val="bg1">
                    <a:lumMod val="50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add a footnote</a:t>
            </a:r>
          </a:p>
        </p:txBody>
      </p:sp>
      <p:sp>
        <p:nvSpPr>
          <p:cNvPr id="10" name="Slide Number Placeholder 9">
            <a:extLst>
              <a:ext uri="{FF2B5EF4-FFF2-40B4-BE49-F238E27FC236}">
                <a16:creationId xmlns:a16="http://schemas.microsoft.com/office/drawing/2014/main" id="{67A3A9BC-C48A-B640-9981-56B68FE2E241}"/>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pPr/>
              <a:t>‹#›</a:t>
            </a:fld>
            <a:endParaRPr lang="en-US"/>
          </a:p>
        </p:txBody>
      </p:sp>
      <p:sp>
        <p:nvSpPr>
          <p:cNvPr id="13" name="Triangle 12">
            <a:extLst>
              <a:ext uri="{FF2B5EF4-FFF2-40B4-BE49-F238E27FC236}">
                <a16:creationId xmlns:a16="http://schemas.microsoft.com/office/drawing/2014/main" id="{CD4D23E9-F985-964A-8260-25166ABD836C}"/>
              </a:ext>
            </a:extLst>
          </p:cNvPr>
          <p:cNvSpPr/>
          <p:nvPr/>
        </p:nvSpPr>
        <p:spPr>
          <a:xfrm rot="5400000">
            <a:off x="5899286" y="3271798"/>
            <a:ext cx="685800" cy="314404"/>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hasCustomPrompt="1"/>
          </p:nvPr>
        </p:nvSpPr>
        <p:spPr>
          <a:xfrm>
            <a:off x="512064" y="815787"/>
            <a:ext cx="5126736" cy="555813"/>
          </a:xfrm>
        </p:spPr>
        <p:txBody>
          <a:bodyPr vert="horz"/>
          <a:lstStyle/>
          <a:p>
            <a:r>
              <a:rPr lang="en-US"/>
              <a:t>Slide title; short (1 line)</a:t>
            </a:r>
          </a:p>
        </p:txBody>
      </p:sp>
      <p:sp>
        <p:nvSpPr>
          <p:cNvPr id="11" name="Text Placeholder 2">
            <a:extLst>
              <a:ext uri="{FF2B5EF4-FFF2-40B4-BE49-F238E27FC236}">
                <a16:creationId xmlns:a16="http://schemas.microsoft.com/office/drawing/2014/main" id="{D75F0135-B47D-BE40-8017-A3CF8C838B58}"/>
              </a:ext>
            </a:extLst>
          </p:cNvPr>
          <p:cNvSpPr>
            <a:spLocks noGrp="1"/>
          </p:cNvSpPr>
          <p:nvPr>
            <p:ph type="body" idx="13" hasCustomPrompt="1"/>
          </p:nvPr>
        </p:nvSpPr>
        <p:spPr>
          <a:xfrm>
            <a:off x="512064" y="421340"/>
            <a:ext cx="5126736" cy="295276"/>
          </a:xfrm>
        </p:spPr>
        <p:txBody>
          <a:bodyPr anchor="b"/>
          <a:lstStyle>
            <a:lvl1pPr marL="0" indent="0">
              <a:buNone/>
              <a:defRPr sz="20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Slide subtitle; short (1 line)</a:t>
            </a:r>
          </a:p>
        </p:txBody>
      </p:sp>
      <p:sp>
        <p:nvSpPr>
          <p:cNvPr id="3" name="Content Placeholder 2"/>
          <p:cNvSpPr>
            <a:spLocks noGrp="1"/>
          </p:cNvSpPr>
          <p:nvPr>
            <p:ph sz="half" idx="1" hasCustomPrompt="1"/>
          </p:nvPr>
        </p:nvSpPr>
        <p:spPr>
          <a:xfrm>
            <a:off x="512064" y="1698625"/>
            <a:ext cx="5126736" cy="4406900"/>
          </a:xfrm>
        </p:spPr>
        <p:txBody>
          <a:bodyPr/>
          <a:lstStyle/>
          <a:p>
            <a:pPr lvl="0"/>
            <a:r>
              <a:rPr lang="en-US"/>
              <a:t>Click to type text. To activate sub-level formatting, place cursor at beginning of text/line and hit tab or shift tab. Click icon for chart or table.</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113405357"/>
      </p:ext>
    </p:extLst>
  </p:cSld>
  <p:clrMapOvr>
    <a:masterClrMapping/>
  </p:clrMapOvr>
  <p:extLst>
    <p:ext uri="{DCECCB84-F9BA-43D5-87BE-67443E8EF086}">
      <p15:sldGuideLst xmlns:p15="http://schemas.microsoft.com/office/powerpoint/2012/main">
        <p15:guide id="1" pos="3552">
          <p15:clr>
            <a:srgbClr val="FBAE40"/>
          </p15:clr>
        </p15:guide>
        <p15:guide id="2" pos="4272">
          <p15:clr>
            <a:srgbClr val="FBAE40"/>
          </p15:clr>
        </p15:guide>
      </p15:sldGuideLst>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p:cSld name="Subtitle-A + Three Content">
    <p:spTree>
      <p:nvGrpSpPr>
        <p:cNvPr id="1" name=""/>
        <p:cNvGrpSpPr/>
        <p:nvPr/>
      </p:nvGrpSpPr>
      <p:grpSpPr>
        <a:xfrm>
          <a:off x="0" y="0"/>
          <a:ext cx="0" cy="0"/>
          <a:chOff x="0" y="0"/>
          <a:chExt cx="0" cy="0"/>
        </a:xfrm>
      </p:grpSpPr>
      <p:sp>
        <p:nvSpPr>
          <p:cNvPr id="10" name="Slide Number Placeholder 9">
            <a:extLst>
              <a:ext uri="{FF2B5EF4-FFF2-40B4-BE49-F238E27FC236}">
                <a16:creationId xmlns:a16="http://schemas.microsoft.com/office/drawing/2014/main" id="{67A3A9BC-C48A-B640-9981-56B68FE2E241}"/>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5" name="Footnote Placeholder">
            <a:extLst>
              <a:ext uri="{FF2B5EF4-FFF2-40B4-BE49-F238E27FC236}">
                <a16:creationId xmlns:a16="http://schemas.microsoft.com/office/drawing/2014/main" id="{1E86CC5D-B612-05BA-0570-FAE141D9C518}"/>
              </a:ext>
            </a:extLst>
          </p:cNvPr>
          <p:cNvSpPr>
            <a:spLocks noGrp="1"/>
          </p:cNvSpPr>
          <p:nvPr>
            <p:ph type="body" sz="half" idx="15" hasCustomPrompt="1"/>
          </p:nvPr>
        </p:nvSpPr>
        <p:spPr>
          <a:xfrm>
            <a:off x="512064" y="6126480"/>
            <a:ext cx="4434840" cy="245223"/>
          </a:xfrm>
        </p:spPr>
        <p:txBody>
          <a:bodyPr anchor="b"/>
          <a:lstStyle>
            <a:lvl1pPr marL="0" indent="0">
              <a:spcAft>
                <a:spcPts val="0"/>
              </a:spcAft>
              <a:buNone/>
              <a:defRPr sz="800">
                <a:solidFill>
                  <a:schemeClr val="bg1">
                    <a:lumMod val="50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add a footnote</a:t>
            </a:r>
          </a:p>
        </p:txBody>
      </p:sp>
      <p:sp>
        <p:nvSpPr>
          <p:cNvPr id="2" name="Title 1"/>
          <p:cNvSpPr>
            <a:spLocks noGrp="1"/>
          </p:cNvSpPr>
          <p:nvPr>
            <p:ph type="title" hasCustomPrompt="1"/>
          </p:nvPr>
        </p:nvSpPr>
        <p:spPr>
          <a:xfrm>
            <a:off x="512063" y="815787"/>
            <a:ext cx="11184423" cy="555813"/>
          </a:xfrm>
        </p:spPr>
        <p:txBody>
          <a:bodyPr vert="horz"/>
          <a:lstStyle/>
          <a:p>
            <a:r>
              <a:rPr lang="en-US"/>
              <a:t>Slide title; Arial 32pt bold, sentence case (1 line)</a:t>
            </a:r>
          </a:p>
        </p:txBody>
      </p:sp>
      <p:sp>
        <p:nvSpPr>
          <p:cNvPr id="11" name="Text Placeholder 2">
            <a:extLst>
              <a:ext uri="{FF2B5EF4-FFF2-40B4-BE49-F238E27FC236}">
                <a16:creationId xmlns:a16="http://schemas.microsoft.com/office/drawing/2014/main" id="{09B89761-8DE0-C74E-8229-82DCFB7CCA0E}"/>
              </a:ext>
            </a:extLst>
          </p:cNvPr>
          <p:cNvSpPr>
            <a:spLocks noGrp="1"/>
          </p:cNvSpPr>
          <p:nvPr>
            <p:ph type="body" idx="14" hasCustomPrompt="1"/>
          </p:nvPr>
        </p:nvSpPr>
        <p:spPr>
          <a:xfrm>
            <a:off x="512064" y="421340"/>
            <a:ext cx="11184422" cy="295276"/>
          </a:xfrm>
        </p:spPr>
        <p:txBody>
          <a:bodyPr anchor="b"/>
          <a:lstStyle>
            <a:lvl1pPr marL="0" indent="0">
              <a:buNone/>
              <a:defRPr sz="20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Slide subtitle; Arial 20pt bold, sentence case (1 line)</a:t>
            </a:r>
          </a:p>
        </p:txBody>
      </p:sp>
      <p:sp>
        <p:nvSpPr>
          <p:cNvPr id="3" name="Content Placeholder 2"/>
          <p:cNvSpPr>
            <a:spLocks noGrp="1"/>
          </p:cNvSpPr>
          <p:nvPr>
            <p:ph sz="half" idx="1" hasCustomPrompt="1"/>
          </p:nvPr>
        </p:nvSpPr>
        <p:spPr>
          <a:xfrm>
            <a:off x="512063" y="1698625"/>
            <a:ext cx="3411513" cy="4406900"/>
          </a:xfrm>
        </p:spPr>
        <p:txBody>
          <a:bodyPr/>
          <a:lstStyle/>
          <a:p>
            <a:pPr lvl="0"/>
            <a:r>
              <a:rPr lang="en-US"/>
              <a:t>Click to type text. To activate sub-level formatting, place cursor at beginning of text/line and hit tab or shift tab. Click icon for chart or table.</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hasCustomPrompt="1"/>
          </p:nvPr>
        </p:nvSpPr>
        <p:spPr>
          <a:xfrm>
            <a:off x="4390247" y="1698625"/>
            <a:ext cx="3421479" cy="4406900"/>
          </a:xfrm>
        </p:spPr>
        <p:txBody>
          <a:bodyPr/>
          <a:lstStyle/>
          <a:p>
            <a:pPr lvl="0"/>
            <a:r>
              <a:rPr lang="en-US"/>
              <a:t>Click to type text. To activate sub-level formatting, place cursor at beginning of text/line and hit tab or shift tab. Click icon for chart or table.</a:t>
            </a:r>
          </a:p>
          <a:p>
            <a:pPr lvl="1"/>
            <a:r>
              <a:rPr lang="en-US"/>
              <a:t>Second level</a:t>
            </a:r>
          </a:p>
          <a:p>
            <a:pPr lvl="2"/>
            <a:r>
              <a:rPr lang="en-US"/>
              <a:t>Third level</a:t>
            </a:r>
          </a:p>
          <a:p>
            <a:pPr lvl="3"/>
            <a:r>
              <a:rPr lang="en-US"/>
              <a:t>Fourth level</a:t>
            </a:r>
          </a:p>
          <a:p>
            <a:pPr lvl="4"/>
            <a:r>
              <a:rPr lang="en-US"/>
              <a:t>Fifth level</a:t>
            </a:r>
          </a:p>
        </p:txBody>
      </p:sp>
      <p:sp>
        <p:nvSpPr>
          <p:cNvPr id="16" name="Content Placeholder 3">
            <a:extLst>
              <a:ext uri="{FF2B5EF4-FFF2-40B4-BE49-F238E27FC236}">
                <a16:creationId xmlns:a16="http://schemas.microsoft.com/office/drawing/2014/main" id="{E0497FFB-B6FA-9D4E-B0A9-2B64230540B2}"/>
              </a:ext>
            </a:extLst>
          </p:cNvPr>
          <p:cNvSpPr>
            <a:spLocks noGrp="1"/>
          </p:cNvSpPr>
          <p:nvPr>
            <p:ph sz="half" idx="13" hasCustomPrompt="1"/>
          </p:nvPr>
        </p:nvSpPr>
        <p:spPr>
          <a:xfrm>
            <a:off x="8278396" y="1698625"/>
            <a:ext cx="3421479" cy="4406900"/>
          </a:xfrm>
        </p:spPr>
        <p:txBody>
          <a:bodyPr/>
          <a:lstStyle/>
          <a:p>
            <a:pPr lvl="0"/>
            <a:r>
              <a:rPr lang="en-US"/>
              <a:t>Click to type text. To activate sub-level formatting, place cursor at beginning of text/line and hit tab or shift tab. Click icon for chart or table.</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801351005"/>
      </p:ext>
    </p:extLst>
  </p:cSld>
  <p:clrMapOvr>
    <a:masterClrMapping/>
  </p:clrMapOvr>
  <p:extLst>
    <p:ext uri="{DCECCB84-F9BA-43D5-87BE-67443E8EF086}">
      <p15:sldGuideLst xmlns:p15="http://schemas.microsoft.com/office/powerpoint/2012/main">
        <p15:guide id="1" pos="2472">
          <p15:clr>
            <a:srgbClr val="FBAE40"/>
          </p15:clr>
        </p15:guide>
        <p15:guide id="2" pos="2760">
          <p15:clr>
            <a:srgbClr val="FBAE40"/>
          </p15:clr>
        </p15:guide>
        <p15:guide id="3" pos="4920">
          <p15:clr>
            <a:srgbClr val="FBAE40"/>
          </p15:clr>
        </p15:guide>
        <p15:guide id="4" pos="5208">
          <p15:clr>
            <a:srgbClr val="FBAE40"/>
          </p15:clr>
        </p15:guide>
      </p15:sldGuideLst>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p:cSld name="Subtitle-A + Four Content">
    <p:spTree>
      <p:nvGrpSpPr>
        <p:cNvPr id="1" name=""/>
        <p:cNvGrpSpPr/>
        <p:nvPr/>
      </p:nvGrpSpPr>
      <p:grpSpPr>
        <a:xfrm>
          <a:off x="0" y="0"/>
          <a:ext cx="0" cy="0"/>
          <a:chOff x="0" y="0"/>
          <a:chExt cx="0" cy="0"/>
        </a:xfrm>
      </p:grpSpPr>
      <p:sp>
        <p:nvSpPr>
          <p:cNvPr id="10" name="Slide Number Placeholder 9">
            <a:extLst>
              <a:ext uri="{FF2B5EF4-FFF2-40B4-BE49-F238E27FC236}">
                <a16:creationId xmlns:a16="http://schemas.microsoft.com/office/drawing/2014/main" id="{67A3A9BC-C48A-B640-9981-56B68FE2E241}"/>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5" name="Footnote Placeholder">
            <a:extLst>
              <a:ext uri="{FF2B5EF4-FFF2-40B4-BE49-F238E27FC236}">
                <a16:creationId xmlns:a16="http://schemas.microsoft.com/office/drawing/2014/main" id="{5D8A271C-860B-943F-206E-92992AF1BAC4}"/>
              </a:ext>
            </a:extLst>
          </p:cNvPr>
          <p:cNvSpPr>
            <a:spLocks noGrp="1"/>
          </p:cNvSpPr>
          <p:nvPr>
            <p:ph type="body" sz="half" idx="16" hasCustomPrompt="1"/>
          </p:nvPr>
        </p:nvSpPr>
        <p:spPr>
          <a:xfrm>
            <a:off x="512064" y="6126480"/>
            <a:ext cx="4434840" cy="245223"/>
          </a:xfrm>
        </p:spPr>
        <p:txBody>
          <a:bodyPr anchor="b"/>
          <a:lstStyle>
            <a:lvl1pPr marL="0" indent="0">
              <a:spcAft>
                <a:spcPts val="0"/>
              </a:spcAft>
              <a:buNone/>
              <a:defRPr sz="800">
                <a:solidFill>
                  <a:schemeClr val="bg1">
                    <a:lumMod val="50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add a footnote</a:t>
            </a:r>
          </a:p>
        </p:txBody>
      </p:sp>
      <p:sp>
        <p:nvSpPr>
          <p:cNvPr id="2" name="Title 1"/>
          <p:cNvSpPr>
            <a:spLocks noGrp="1"/>
          </p:cNvSpPr>
          <p:nvPr>
            <p:ph type="title" hasCustomPrompt="1"/>
          </p:nvPr>
        </p:nvSpPr>
        <p:spPr>
          <a:xfrm>
            <a:off x="512063" y="815787"/>
            <a:ext cx="11184423" cy="555813"/>
          </a:xfrm>
        </p:spPr>
        <p:txBody>
          <a:bodyPr vert="horz"/>
          <a:lstStyle/>
          <a:p>
            <a:r>
              <a:rPr lang="en-US"/>
              <a:t>Slide title; Arial 32pt bold, sentence case (1 line)</a:t>
            </a:r>
          </a:p>
        </p:txBody>
      </p:sp>
      <p:sp>
        <p:nvSpPr>
          <p:cNvPr id="13" name="Text Placeholder 2">
            <a:extLst>
              <a:ext uri="{FF2B5EF4-FFF2-40B4-BE49-F238E27FC236}">
                <a16:creationId xmlns:a16="http://schemas.microsoft.com/office/drawing/2014/main" id="{8F05DDA7-2CBD-E44C-A62E-E1C57509DCA3}"/>
              </a:ext>
            </a:extLst>
          </p:cNvPr>
          <p:cNvSpPr>
            <a:spLocks noGrp="1"/>
          </p:cNvSpPr>
          <p:nvPr>
            <p:ph type="body" idx="15" hasCustomPrompt="1"/>
          </p:nvPr>
        </p:nvSpPr>
        <p:spPr>
          <a:xfrm>
            <a:off x="512064" y="421340"/>
            <a:ext cx="11184422" cy="295276"/>
          </a:xfrm>
        </p:spPr>
        <p:txBody>
          <a:bodyPr anchor="b"/>
          <a:lstStyle>
            <a:lvl1pPr marL="0" indent="0">
              <a:buNone/>
              <a:defRPr sz="20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Slide subtitle; Arial 20pt bold, sentence case (1 line)</a:t>
            </a:r>
          </a:p>
        </p:txBody>
      </p:sp>
      <p:sp>
        <p:nvSpPr>
          <p:cNvPr id="3" name="Content Placeholder 2"/>
          <p:cNvSpPr>
            <a:spLocks noGrp="1"/>
          </p:cNvSpPr>
          <p:nvPr>
            <p:ph sz="half" idx="1" hasCustomPrompt="1"/>
          </p:nvPr>
        </p:nvSpPr>
        <p:spPr>
          <a:xfrm>
            <a:off x="512063" y="1698625"/>
            <a:ext cx="2512665" cy="4406900"/>
          </a:xfrm>
        </p:spPr>
        <p:txBody>
          <a:bodyPr/>
          <a:lstStyle>
            <a:lvl1pPr>
              <a:defRPr sz="1400"/>
            </a:lvl1pPr>
            <a:lvl2pPr>
              <a:defRPr sz="1400"/>
            </a:lvl2pPr>
            <a:lvl3pPr>
              <a:defRPr sz="1400"/>
            </a:lvl3pPr>
            <a:lvl4pPr>
              <a:defRPr sz="1400"/>
            </a:lvl4pPr>
            <a:lvl5pPr>
              <a:defRPr sz="1400"/>
            </a:lvl5pPr>
          </a:lstStyle>
          <a:p>
            <a:pPr lvl="0"/>
            <a:r>
              <a:rPr lang="en-US"/>
              <a:t>Click to type text. To activate sub-level formatting, place cursor at beginning of text/line and hit tab or shift tab. Click icon for chart or table.</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hasCustomPrompt="1"/>
          </p:nvPr>
        </p:nvSpPr>
        <p:spPr>
          <a:xfrm>
            <a:off x="3394922" y="1698625"/>
            <a:ext cx="2522219" cy="4406900"/>
          </a:xfrm>
        </p:spPr>
        <p:txBody>
          <a:bodyPr/>
          <a:lstStyle>
            <a:lvl1pPr>
              <a:defRPr sz="1400"/>
            </a:lvl1pPr>
            <a:lvl2pPr>
              <a:defRPr sz="1400"/>
            </a:lvl2pPr>
            <a:lvl3pPr>
              <a:defRPr sz="1400"/>
            </a:lvl3pPr>
            <a:lvl4pPr>
              <a:defRPr sz="1400"/>
            </a:lvl4pPr>
            <a:lvl5pPr>
              <a:defRPr sz="1400"/>
            </a:lvl5pPr>
          </a:lstStyle>
          <a:p>
            <a:pPr lvl="0"/>
            <a:r>
              <a:rPr lang="en-US"/>
              <a:t>Click to type text. To activate sub-level formatting, place cursor at beginning of text/line and hit tab or shift tab. Click icon for chart or table.</a:t>
            </a:r>
          </a:p>
          <a:p>
            <a:pPr lvl="1"/>
            <a:r>
              <a:rPr lang="en-US"/>
              <a:t>Second level</a:t>
            </a:r>
          </a:p>
          <a:p>
            <a:pPr lvl="2"/>
            <a:r>
              <a:rPr lang="en-US"/>
              <a:t>Third level</a:t>
            </a:r>
          </a:p>
          <a:p>
            <a:pPr lvl="3"/>
            <a:r>
              <a:rPr lang="en-US"/>
              <a:t>Fourth level</a:t>
            </a:r>
          </a:p>
          <a:p>
            <a:pPr lvl="4"/>
            <a:r>
              <a:rPr lang="en-US"/>
              <a:t>Fifth level</a:t>
            </a:r>
          </a:p>
        </p:txBody>
      </p:sp>
      <p:sp>
        <p:nvSpPr>
          <p:cNvPr id="16" name="Content Placeholder 3">
            <a:extLst>
              <a:ext uri="{FF2B5EF4-FFF2-40B4-BE49-F238E27FC236}">
                <a16:creationId xmlns:a16="http://schemas.microsoft.com/office/drawing/2014/main" id="{E0497FFB-B6FA-9D4E-B0A9-2B64230540B2}"/>
              </a:ext>
            </a:extLst>
          </p:cNvPr>
          <p:cNvSpPr>
            <a:spLocks noGrp="1"/>
          </p:cNvSpPr>
          <p:nvPr>
            <p:ph sz="half" idx="13" hasCustomPrompt="1"/>
          </p:nvPr>
        </p:nvSpPr>
        <p:spPr>
          <a:xfrm>
            <a:off x="6287335" y="1698625"/>
            <a:ext cx="2516188" cy="4406900"/>
          </a:xfrm>
        </p:spPr>
        <p:txBody>
          <a:bodyPr/>
          <a:lstStyle>
            <a:lvl1pPr>
              <a:defRPr sz="1400"/>
            </a:lvl1pPr>
            <a:lvl2pPr>
              <a:defRPr sz="1400"/>
            </a:lvl2pPr>
            <a:lvl3pPr>
              <a:defRPr sz="1400"/>
            </a:lvl3pPr>
            <a:lvl4pPr>
              <a:defRPr sz="1400"/>
            </a:lvl4pPr>
            <a:lvl5pPr>
              <a:defRPr sz="1400"/>
            </a:lvl5pPr>
          </a:lstStyle>
          <a:p>
            <a:pPr lvl="0"/>
            <a:r>
              <a:rPr lang="en-US"/>
              <a:t>Click to type text. To activate sub-level formatting, place cursor at beginning of text/line and hit tab or shift tab. Click icon for chart or table.</a:t>
            </a:r>
          </a:p>
          <a:p>
            <a:pPr lvl="1"/>
            <a:r>
              <a:rPr lang="en-US"/>
              <a:t>Second level</a:t>
            </a:r>
          </a:p>
          <a:p>
            <a:pPr lvl="2"/>
            <a:r>
              <a:rPr lang="en-US"/>
              <a:t>Third level</a:t>
            </a:r>
          </a:p>
          <a:p>
            <a:pPr lvl="3"/>
            <a:r>
              <a:rPr lang="en-US"/>
              <a:t>Fourth level</a:t>
            </a:r>
          </a:p>
          <a:p>
            <a:pPr lvl="4"/>
            <a:r>
              <a:rPr lang="en-US"/>
              <a:t>Fifth level</a:t>
            </a:r>
          </a:p>
        </p:txBody>
      </p:sp>
      <p:sp>
        <p:nvSpPr>
          <p:cNvPr id="19" name="Content Placeholder 3">
            <a:extLst>
              <a:ext uri="{FF2B5EF4-FFF2-40B4-BE49-F238E27FC236}">
                <a16:creationId xmlns:a16="http://schemas.microsoft.com/office/drawing/2014/main" id="{5723D646-D659-4940-866D-282EF0E20D7A}"/>
              </a:ext>
            </a:extLst>
          </p:cNvPr>
          <p:cNvSpPr>
            <a:spLocks noGrp="1"/>
          </p:cNvSpPr>
          <p:nvPr>
            <p:ph sz="half" idx="14" hasCustomPrompt="1"/>
          </p:nvPr>
        </p:nvSpPr>
        <p:spPr>
          <a:xfrm>
            <a:off x="9173716" y="1698625"/>
            <a:ext cx="2516188" cy="4406900"/>
          </a:xfrm>
        </p:spPr>
        <p:txBody>
          <a:bodyPr/>
          <a:lstStyle>
            <a:lvl1pPr>
              <a:defRPr sz="1400"/>
            </a:lvl1pPr>
            <a:lvl2pPr>
              <a:defRPr sz="1400"/>
            </a:lvl2pPr>
            <a:lvl3pPr>
              <a:defRPr sz="1400"/>
            </a:lvl3pPr>
            <a:lvl4pPr>
              <a:defRPr sz="1400"/>
            </a:lvl4pPr>
            <a:lvl5pPr>
              <a:defRPr sz="1400"/>
            </a:lvl5pPr>
          </a:lstStyle>
          <a:p>
            <a:pPr lvl="0"/>
            <a:r>
              <a:rPr lang="en-US"/>
              <a:t>Click to type text. To activate sub-level formatting, place cursor at beginning of text/line and hit tab or shift tab. Click icon for chart or table.</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642872672"/>
      </p:ext>
    </p:extLst>
  </p:cSld>
  <p:clrMapOvr>
    <a:masterClrMapping/>
  </p:clrMapOvr>
  <p:extLst>
    <p:ext uri="{DCECCB84-F9BA-43D5-87BE-67443E8EF086}">
      <p15:sldGuideLst xmlns:p15="http://schemas.microsoft.com/office/powerpoint/2012/main">
        <p15:guide id="1" pos="1896">
          <p15:clr>
            <a:srgbClr val="FBAE40"/>
          </p15:clr>
        </p15:guide>
        <p15:guide id="2" pos="2136">
          <p15:clr>
            <a:srgbClr val="FBAE40"/>
          </p15:clr>
        </p15:guide>
        <p15:guide id="3" pos="5545">
          <p15:clr>
            <a:srgbClr val="FBAE40"/>
          </p15:clr>
        </p15:guide>
        <p15:guide id="4" pos="5777">
          <p15:clr>
            <a:srgbClr val="FBAE40"/>
          </p15:clr>
        </p15:guide>
        <p15:guide id="5" pos="3720">
          <p15:clr>
            <a:srgbClr val="FBAE40"/>
          </p15:clr>
        </p15:guide>
        <p15:guide id="6" pos="3960">
          <p15:clr>
            <a:srgbClr val="FBAE40"/>
          </p15:clr>
        </p15:guide>
      </p15:sldGuideLst>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p:cSld name="Subtitle-A + Title Only">
    <p:spTree>
      <p:nvGrpSpPr>
        <p:cNvPr id="1" name=""/>
        <p:cNvGrpSpPr/>
        <p:nvPr/>
      </p:nvGrpSpPr>
      <p:grpSpPr>
        <a:xfrm>
          <a:off x="0" y="0"/>
          <a:ext cx="0" cy="0"/>
          <a:chOff x="0" y="0"/>
          <a:chExt cx="0" cy="0"/>
        </a:xfrm>
      </p:grpSpPr>
      <p:sp>
        <p:nvSpPr>
          <p:cNvPr id="8" name="Slide Number Placeholder 7">
            <a:extLst>
              <a:ext uri="{FF2B5EF4-FFF2-40B4-BE49-F238E27FC236}">
                <a16:creationId xmlns:a16="http://schemas.microsoft.com/office/drawing/2014/main" id="{82389133-8F79-AF42-B505-8A150931C3C6}"/>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3" name="Footnote Placeholder">
            <a:extLst>
              <a:ext uri="{FF2B5EF4-FFF2-40B4-BE49-F238E27FC236}">
                <a16:creationId xmlns:a16="http://schemas.microsoft.com/office/drawing/2014/main" id="{0FACF013-7D07-2804-9304-F34EB58F42D5}"/>
              </a:ext>
            </a:extLst>
          </p:cNvPr>
          <p:cNvSpPr>
            <a:spLocks noGrp="1"/>
          </p:cNvSpPr>
          <p:nvPr>
            <p:ph type="body" sz="half" idx="2" hasCustomPrompt="1"/>
          </p:nvPr>
        </p:nvSpPr>
        <p:spPr>
          <a:xfrm>
            <a:off x="512064" y="6126480"/>
            <a:ext cx="4434840" cy="245223"/>
          </a:xfrm>
        </p:spPr>
        <p:txBody>
          <a:bodyPr anchor="b"/>
          <a:lstStyle>
            <a:lvl1pPr marL="0" indent="0">
              <a:spcAft>
                <a:spcPts val="0"/>
              </a:spcAft>
              <a:buNone/>
              <a:defRPr sz="800">
                <a:solidFill>
                  <a:schemeClr val="bg1">
                    <a:lumMod val="50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add a footnote</a:t>
            </a:r>
          </a:p>
        </p:txBody>
      </p:sp>
      <p:sp>
        <p:nvSpPr>
          <p:cNvPr id="2" name="Title 1"/>
          <p:cNvSpPr>
            <a:spLocks noGrp="1"/>
          </p:cNvSpPr>
          <p:nvPr>
            <p:ph type="title" hasCustomPrompt="1"/>
          </p:nvPr>
        </p:nvSpPr>
        <p:spPr>
          <a:xfrm>
            <a:off x="512063" y="815787"/>
            <a:ext cx="11184423" cy="555813"/>
          </a:xfrm>
        </p:spPr>
        <p:txBody>
          <a:bodyPr vert="horz"/>
          <a:lstStyle/>
          <a:p>
            <a:r>
              <a:rPr lang="en-US"/>
              <a:t>Slide title; Arial 32pt bold, sentence case (1 line)</a:t>
            </a:r>
          </a:p>
        </p:txBody>
      </p:sp>
      <p:sp>
        <p:nvSpPr>
          <p:cNvPr id="10" name="Text Placeholder 2">
            <a:extLst>
              <a:ext uri="{FF2B5EF4-FFF2-40B4-BE49-F238E27FC236}">
                <a16:creationId xmlns:a16="http://schemas.microsoft.com/office/drawing/2014/main" id="{A96AF473-C2CF-6B47-84F7-6E0E41A10BCD}"/>
              </a:ext>
            </a:extLst>
          </p:cNvPr>
          <p:cNvSpPr>
            <a:spLocks noGrp="1"/>
          </p:cNvSpPr>
          <p:nvPr>
            <p:ph type="body" idx="12" hasCustomPrompt="1"/>
          </p:nvPr>
        </p:nvSpPr>
        <p:spPr>
          <a:xfrm>
            <a:off x="512064" y="421340"/>
            <a:ext cx="11184422" cy="295276"/>
          </a:xfrm>
        </p:spPr>
        <p:txBody>
          <a:bodyPr anchor="b"/>
          <a:lstStyle>
            <a:lvl1pPr marL="0" indent="0">
              <a:buNone/>
              <a:defRPr sz="20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Slide subtitle; Arial 20pt bold, sentence case (1 line)</a:t>
            </a:r>
          </a:p>
        </p:txBody>
      </p:sp>
    </p:spTree>
    <p:extLst>
      <p:ext uri="{BB962C8B-B14F-4D97-AF65-F5344CB8AC3E}">
        <p14:creationId xmlns:p14="http://schemas.microsoft.com/office/powerpoint/2010/main" val="2319754003"/>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p:cSld name="Subtitle-A + Title Only Light Blue">
    <p:bg>
      <p:bgPr>
        <a:solidFill>
          <a:srgbClr val="F0F7FF"/>
        </a:solidFill>
        <a:effectLst/>
      </p:bgPr>
    </p:bg>
    <p:spTree>
      <p:nvGrpSpPr>
        <p:cNvPr id="1" name=""/>
        <p:cNvGrpSpPr/>
        <p:nvPr/>
      </p:nvGrpSpPr>
      <p:grpSpPr>
        <a:xfrm>
          <a:off x="0" y="0"/>
          <a:ext cx="0" cy="0"/>
          <a:chOff x="0" y="0"/>
          <a:chExt cx="0" cy="0"/>
        </a:xfrm>
      </p:grpSpPr>
      <p:sp>
        <p:nvSpPr>
          <p:cNvPr id="8" name="Slide Number Placeholder 7">
            <a:extLst>
              <a:ext uri="{FF2B5EF4-FFF2-40B4-BE49-F238E27FC236}">
                <a16:creationId xmlns:a16="http://schemas.microsoft.com/office/drawing/2014/main" id="{82389133-8F79-AF42-B505-8A150931C3C6}"/>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3" name="Footnote Placeholder">
            <a:extLst>
              <a:ext uri="{FF2B5EF4-FFF2-40B4-BE49-F238E27FC236}">
                <a16:creationId xmlns:a16="http://schemas.microsoft.com/office/drawing/2014/main" id="{7EBCA8AB-C3F3-9305-643D-42A13CEDF883}"/>
              </a:ext>
            </a:extLst>
          </p:cNvPr>
          <p:cNvSpPr>
            <a:spLocks noGrp="1"/>
          </p:cNvSpPr>
          <p:nvPr>
            <p:ph type="body" sz="half" idx="2" hasCustomPrompt="1"/>
          </p:nvPr>
        </p:nvSpPr>
        <p:spPr>
          <a:xfrm>
            <a:off x="512064" y="6126480"/>
            <a:ext cx="4434840" cy="245223"/>
          </a:xfrm>
        </p:spPr>
        <p:txBody>
          <a:bodyPr anchor="b"/>
          <a:lstStyle>
            <a:lvl1pPr marL="0" indent="0">
              <a:spcAft>
                <a:spcPts val="0"/>
              </a:spcAft>
              <a:buNone/>
              <a:defRPr sz="800">
                <a:solidFill>
                  <a:schemeClr val="bg1">
                    <a:lumMod val="50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add a footnote</a:t>
            </a:r>
          </a:p>
        </p:txBody>
      </p:sp>
      <p:sp>
        <p:nvSpPr>
          <p:cNvPr id="2" name="Title 1"/>
          <p:cNvSpPr>
            <a:spLocks noGrp="1"/>
          </p:cNvSpPr>
          <p:nvPr>
            <p:ph type="title" hasCustomPrompt="1"/>
          </p:nvPr>
        </p:nvSpPr>
        <p:spPr>
          <a:xfrm>
            <a:off x="512063" y="815787"/>
            <a:ext cx="11184423" cy="555813"/>
          </a:xfrm>
        </p:spPr>
        <p:txBody>
          <a:bodyPr vert="horz"/>
          <a:lstStyle/>
          <a:p>
            <a:r>
              <a:rPr lang="en-US"/>
              <a:t>Slide title; Arial 32pt bold, sentence case (1 line)</a:t>
            </a:r>
          </a:p>
        </p:txBody>
      </p:sp>
      <p:sp>
        <p:nvSpPr>
          <p:cNvPr id="10" name="Text Placeholder 2">
            <a:extLst>
              <a:ext uri="{FF2B5EF4-FFF2-40B4-BE49-F238E27FC236}">
                <a16:creationId xmlns:a16="http://schemas.microsoft.com/office/drawing/2014/main" id="{A96AF473-C2CF-6B47-84F7-6E0E41A10BCD}"/>
              </a:ext>
            </a:extLst>
          </p:cNvPr>
          <p:cNvSpPr>
            <a:spLocks noGrp="1"/>
          </p:cNvSpPr>
          <p:nvPr>
            <p:ph type="body" idx="12" hasCustomPrompt="1"/>
          </p:nvPr>
        </p:nvSpPr>
        <p:spPr>
          <a:xfrm>
            <a:off x="512064" y="421340"/>
            <a:ext cx="11184422" cy="295276"/>
          </a:xfrm>
        </p:spPr>
        <p:txBody>
          <a:bodyPr anchor="b"/>
          <a:lstStyle>
            <a:lvl1pPr marL="0" indent="0">
              <a:buNone/>
              <a:defRPr sz="20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Slide subtitle; Arial 20pt bold, sentence case (1 line)</a:t>
            </a:r>
          </a:p>
        </p:txBody>
      </p:sp>
    </p:spTree>
    <p:extLst>
      <p:ext uri="{BB962C8B-B14F-4D97-AF65-F5344CB8AC3E}">
        <p14:creationId xmlns:p14="http://schemas.microsoft.com/office/powerpoint/2010/main" val="2416648474"/>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preserve="1">
  <p:cSld name="Subtitle-A + Content on Blue Left">
    <p:spTree>
      <p:nvGrpSpPr>
        <p:cNvPr id="1" name=""/>
        <p:cNvGrpSpPr/>
        <p:nvPr/>
      </p:nvGrpSpPr>
      <p:grpSpPr>
        <a:xfrm>
          <a:off x="0" y="0"/>
          <a:ext cx="0" cy="0"/>
          <a:chOff x="0" y="0"/>
          <a:chExt cx="0" cy="0"/>
        </a:xfrm>
      </p:grpSpPr>
      <p:graphicFrame>
        <p:nvGraphicFramePr>
          <p:cNvPr id="12" name="Object 11" hidden="1">
            <a:extLst>
              <a:ext uri="{FF2B5EF4-FFF2-40B4-BE49-F238E27FC236}">
                <a16:creationId xmlns:a16="http://schemas.microsoft.com/office/drawing/2014/main" id="{98F659EC-F8BA-690B-0EB2-9610E5E14496}"/>
              </a:ext>
            </a:extLst>
          </p:cNvPr>
          <p:cNvGraphicFramePr>
            <a:graphicFrameLocks noChangeAspect="1"/>
          </p:cNvGraphicFramePr>
          <p:nvPr userDrawn="1">
            <p:custDataLst>
              <p:tags r:id="rId1"/>
            </p:custDataLst>
            <p:extLst>
              <p:ext uri="{D42A27DB-BD31-4B8C-83A1-F6EECF244321}">
                <p14:modId xmlns:p14="http://schemas.microsoft.com/office/powerpoint/2010/main" val="3387429272"/>
              </p:ext>
            </p:extLst>
          </p:nvPr>
        </p:nvGraphicFramePr>
        <p:xfrm>
          <a:off x="1588" y="1588"/>
          <a:ext cx="1227" cy="1588"/>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12" name="Object 11" hidden="1">
                        <a:extLst>
                          <a:ext uri="{FF2B5EF4-FFF2-40B4-BE49-F238E27FC236}">
                            <a16:creationId xmlns:a16="http://schemas.microsoft.com/office/drawing/2014/main" id="{98F659EC-F8BA-690B-0EB2-9610E5E14496}"/>
                          </a:ext>
                        </a:extLst>
                      </p:cNvPr>
                      <p:cNvPicPr/>
                      <p:nvPr/>
                    </p:nvPicPr>
                    <p:blipFill>
                      <a:blip r:embed="rId4"/>
                      <a:stretch>
                        <a:fillRect/>
                      </a:stretch>
                    </p:blipFill>
                    <p:spPr>
                      <a:xfrm>
                        <a:off x="1588" y="1588"/>
                        <a:ext cx="1227" cy="1588"/>
                      </a:xfrm>
                      <a:prstGeom prst="rect">
                        <a:avLst/>
                      </a:prstGeom>
                    </p:spPr>
                  </p:pic>
                </p:oleObj>
              </mc:Fallback>
            </mc:AlternateContent>
          </a:graphicData>
        </a:graphic>
      </p:graphicFrame>
      <p:sp>
        <p:nvSpPr>
          <p:cNvPr id="17" name="Rectangle 16">
            <a:extLst>
              <a:ext uri="{FF2B5EF4-FFF2-40B4-BE49-F238E27FC236}">
                <a16:creationId xmlns:a16="http://schemas.microsoft.com/office/drawing/2014/main" id="{F73B866B-F8DF-9344-BC29-1D15C9490777}"/>
              </a:ext>
            </a:extLst>
          </p:cNvPr>
          <p:cNvSpPr/>
          <p:nvPr/>
        </p:nvSpPr>
        <p:spPr>
          <a:xfrm>
            <a:off x="-8965" y="0"/>
            <a:ext cx="4382814" cy="6858000"/>
          </a:xfrm>
          <a:prstGeom prst="rect">
            <a:avLst/>
          </a:prstGeom>
          <a:solidFill>
            <a:schemeClr val="tx1"/>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endParaRPr>
          </a:p>
        </p:txBody>
      </p:sp>
      <p:sp>
        <p:nvSpPr>
          <p:cNvPr id="7" name="Footer Placeholder 5">
            <a:extLst>
              <a:ext uri="{FF2B5EF4-FFF2-40B4-BE49-F238E27FC236}">
                <a16:creationId xmlns:a16="http://schemas.microsoft.com/office/drawing/2014/main" id="{644AB274-9DB4-886E-BE73-216874215B1C}"/>
              </a:ext>
            </a:extLst>
          </p:cNvPr>
          <p:cNvSpPr txBox="1">
            <a:spLocks/>
          </p:cNvSpPr>
          <p:nvPr userDrawn="1"/>
        </p:nvSpPr>
        <p:spPr>
          <a:xfrm>
            <a:off x="512064" y="6378130"/>
            <a:ext cx="3474720" cy="245223"/>
          </a:xfrm>
          <a:prstGeom prst="rect">
            <a:avLst/>
          </a:prstGeom>
        </p:spPr>
        <p:txBody>
          <a:bodyPr lIns="0" tIns="0" rIns="0" bIns="0" anchor="b"/>
          <a:lstStyle>
            <a:defPPr>
              <a:defRPr lang="en-US"/>
            </a:defPPr>
            <a:lvl1pPr>
              <a:defRPr sz="800">
                <a:solidFill>
                  <a:schemeClr val="bg1">
                    <a:lumMod val="75000"/>
                  </a:schemeClr>
                </a:solidFill>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r>
              <a:rPr lang="en-US"/>
              <a:t>© 2023 Memorial Sloan Kettering Cancer Center, et al. All rights reserved.</a:t>
            </a:r>
          </a:p>
        </p:txBody>
      </p:sp>
      <p:sp>
        <p:nvSpPr>
          <p:cNvPr id="10" name="Slide Number Placeholder 9">
            <a:extLst>
              <a:ext uri="{FF2B5EF4-FFF2-40B4-BE49-F238E27FC236}">
                <a16:creationId xmlns:a16="http://schemas.microsoft.com/office/drawing/2014/main" id="{67A3A9BC-C48A-B640-9981-56B68FE2E241}"/>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5" name="Footnote Placeholder">
            <a:extLst>
              <a:ext uri="{FF2B5EF4-FFF2-40B4-BE49-F238E27FC236}">
                <a16:creationId xmlns:a16="http://schemas.microsoft.com/office/drawing/2014/main" id="{EFF923AD-FB06-C213-91CD-2335E2A2AD9E}"/>
              </a:ext>
            </a:extLst>
          </p:cNvPr>
          <p:cNvSpPr>
            <a:spLocks noGrp="1"/>
          </p:cNvSpPr>
          <p:nvPr>
            <p:ph type="body" sz="half" idx="2" hasCustomPrompt="1"/>
          </p:nvPr>
        </p:nvSpPr>
        <p:spPr>
          <a:xfrm>
            <a:off x="4838700" y="6378130"/>
            <a:ext cx="3839134" cy="245223"/>
          </a:xfrm>
        </p:spPr>
        <p:txBody>
          <a:bodyPr anchor="b"/>
          <a:lstStyle>
            <a:lvl1pPr marL="0" indent="0">
              <a:spcAft>
                <a:spcPts val="0"/>
              </a:spcAft>
              <a:buNone/>
              <a:defRPr sz="800">
                <a:solidFill>
                  <a:schemeClr val="bg1">
                    <a:lumMod val="50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add a footnote</a:t>
            </a:r>
          </a:p>
        </p:txBody>
      </p:sp>
      <p:sp>
        <p:nvSpPr>
          <p:cNvPr id="2" name="Title 1"/>
          <p:cNvSpPr>
            <a:spLocks noGrp="1"/>
          </p:cNvSpPr>
          <p:nvPr>
            <p:ph type="title" hasCustomPrompt="1"/>
          </p:nvPr>
        </p:nvSpPr>
        <p:spPr>
          <a:xfrm>
            <a:off x="512064" y="815786"/>
            <a:ext cx="3412236" cy="1429677"/>
          </a:xfrm>
        </p:spPr>
        <p:txBody>
          <a:bodyPr vert="horz"/>
          <a:lstStyle>
            <a:lvl1pPr>
              <a:defRPr>
                <a:solidFill>
                  <a:schemeClr val="bg1"/>
                </a:solidFill>
              </a:defRPr>
            </a:lvl1pPr>
          </a:lstStyle>
          <a:p>
            <a:r>
              <a:rPr lang="en-US"/>
              <a:t>Short slide title; Arial 32pt bold</a:t>
            </a:r>
          </a:p>
        </p:txBody>
      </p:sp>
      <p:sp>
        <p:nvSpPr>
          <p:cNvPr id="11" name="Text Placeholder 2">
            <a:extLst>
              <a:ext uri="{FF2B5EF4-FFF2-40B4-BE49-F238E27FC236}">
                <a16:creationId xmlns:a16="http://schemas.microsoft.com/office/drawing/2014/main" id="{09B89761-8DE0-C74E-8229-82DCFB7CCA0E}"/>
              </a:ext>
            </a:extLst>
          </p:cNvPr>
          <p:cNvSpPr>
            <a:spLocks noGrp="1"/>
          </p:cNvSpPr>
          <p:nvPr>
            <p:ph type="body" idx="14" hasCustomPrompt="1"/>
          </p:nvPr>
        </p:nvSpPr>
        <p:spPr>
          <a:xfrm>
            <a:off x="512064" y="421340"/>
            <a:ext cx="3412236" cy="295276"/>
          </a:xfrm>
        </p:spPr>
        <p:txBody>
          <a:bodyPr anchor="b"/>
          <a:lstStyle>
            <a:lvl1pPr marL="0" indent="0">
              <a:buNone/>
              <a:defRPr sz="2000" b="1">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Short subtitle</a:t>
            </a:r>
          </a:p>
        </p:txBody>
      </p:sp>
      <p:sp>
        <p:nvSpPr>
          <p:cNvPr id="20" name="Text Placeholder 19">
            <a:extLst>
              <a:ext uri="{FF2B5EF4-FFF2-40B4-BE49-F238E27FC236}">
                <a16:creationId xmlns:a16="http://schemas.microsoft.com/office/drawing/2014/main" id="{FA4A34C6-AA67-B74C-9387-5C2077CE6A33}"/>
              </a:ext>
            </a:extLst>
          </p:cNvPr>
          <p:cNvSpPr>
            <a:spLocks noGrp="1"/>
          </p:cNvSpPr>
          <p:nvPr>
            <p:ph type="body" sz="quarter" idx="15" hasCustomPrompt="1"/>
          </p:nvPr>
        </p:nvSpPr>
        <p:spPr>
          <a:xfrm>
            <a:off x="512064" y="2514590"/>
            <a:ext cx="3411537" cy="3590935"/>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type text. To activate sub-level formatting, place cursor at beginning of text/line and hit tab or shift tab.</a:t>
            </a:r>
          </a:p>
          <a:p>
            <a:pPr lvl="1"/>
            <a:r>
              <a:rPr lang="en-US"/>
              <a:t>Second level</a:t>
            </a:r>
          </a:p>
          <a:p>
            <a:pPr lvl="2"/>
            <a:r>
              <a:rPr lang="en-US"/>
              <a:t>Third level</a:t>
            </a:r>
          </a:p>
          <a:p>
            <a:pPr lvl="3"/>
            <a:r>
              <a:rPr lang="en-US"/>
              <a:t>Fourth level</a:t>
            </a:r>
          </a:p>
          <a:p>
            <a:pPr lvl="4"/>
            <a:r>
              <a:rPr lang="en-US"/>
              <a:t>Fifth level</a:t>
            </a:r>
          </a:p>
        </p:txBody>
      </p:sp>
      <p:sp>
        <p:nvSpPr>
          <p:cNvPr id="3" name="Content Placeholder 2"/>
          <p:cNvSpPr>
            <a:spLocks noGrp="1"/>
          </p:cNvSpPr>
          <p:nvPr>
            <p:ph sz="half" idx="1" hasCustomPrompt="1"/>
          </p:nvPr>
        </p:nvSpPr>
        <p:spPr>
          <a:xfrm>
            <a:off x="4838700" y="470636"/>
            <a:ext cx="6861175" cy="5634889"/>
          </a:xfrm>
        </p:spPr>
        <p:txBody>
          <a:bodyPr/>
          <a:lstStyle>
            <a:lvl1pPr>
              <a:defRPr>
                <a:solidFill>
                  <a:srgbClr val="272524"/>
                </a:solidFill>
              </a:defRPr>
            </a:lvl1pPr>
            <a:lvl2pPr>
              <a:defRPr>
                <a:solidFill>
                  <a:srgbClr val="272524"/>
                </a:solidFill>
              </a:defRPr>
            </a:lvl2pPr>
            <a:lvl3pPr>
              <a:defRPr>
                <a:solidFill>
                  <a:srgbClr val="272524"/>
                </a:solidFill>
              </a:defRPr>
            </a:lvl3pPr>
            <a:lvl4pPr>
              <a:defRPr>
                <a:solidFill>
                  <a:srgbClr val="272524"/>
                </a:solidFill>
              </a:defRPr>
            </a:lvl4pPr>
            <a:lvl5pPr>
              <a:defRPr>
                <a:solidFill>
                  <a:srgbClr val="272524"/>
                </a:solidFill>
              </a:defRPr>
            </a:lvl5pPr>
          </a:lstStyle>
          <a:p>
            <a:pPr lvl="0"/>
            <a:r>
              <a:rPr lang="en-US"/>
              <a:t>Click to type text. To activate sub-level formatting, place cursor at beginning of text/line and hit tab or shift tab. Click icon for chart or table.</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920348469"/>
      </p:ext>
    </p:extLst>
  </p:cSld>
  <p:clrMapOvr>
    <a:masterClrMapping/>
  </p:clrMapOvr>
  <p:extLst>
    <p:ext uri="{DCECCB84-F9BA-43D5-87BE-67443E8EF086}">
      <p15:sldGuideLst xmlns:p15="http://schemas.microsoft.com/office/powerpoint/2012/main">
        <p15:guide id="1" pos="2472">
          <p15:clr>
            <a:srgbClr val="FBAE40"/>
          </p15:clr>
        </p15:guide>
        <p15:guide id="2" pos="2760">
          <p15:clr>
            <a:srgbClr val="FBAE40"/>
          </p15:clr>
        </p15:guide>
        <p15:guide id="4" pos="3048">
          <p15:clr>
            <a:srgbClr val="FBAE40"/>
          </p15:clr>
        </p15:guide>
        <p15:guide id="5" orient="horz" pos="1576">
          <p15:clr>
            <a:srgbClr val="FBAE40"/>
          </p15:clr>
        </p15:guide>
      </p15:sldGuideLst>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p:cSld name="Subtitle-A + Content on Blue Right">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F73B866B-F8DF-9344-BC29-1D15C9490777}"/>
              </a:ext>
            </a:extLst>
          </p:cNvPr>
          <p:cNvSpPr/>
          <p:nvPr/>
        </p:nvSpPr>
        <p:spPr>
          <a:xfrm>
            <a:off x="4381500" y="0"/>
            <a:ext cx="7810500" cy="6858000"/>
          </a:xfrm>
          <a:prstGeom prst="rect">
            <a:avLst/>
          </a:prstGeom>
          <a:solidFill>
            <a:schemeClr val="tx1"/>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endParaRPr>
          </a:p>
        </p:txBody>
      </p:sp>
      <p:sp>
        <p:nvSpPr>
          <p:cNvPr id="10" name="Slide Number Placeholder 9">
            <a:extLst>
              <a:ext uri="{FF2B5EF4-FFF2-40B4-BE49-F238E27FC236}">
                <a16:creationId xmlns:a16="http://schemas.microsoft.com/office/drawing/2014/main" id="{67A3A9BC-C48A-B640-9981-56B68FE2E241}"/>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3" name="Footnote Placeholder">
            <a:extLst>
              <a:ext uri="{FF2B5EF4-FFF2-40B4-BE49-F238E27FC236}">
                <a16:creationId xmlns:a16="http://schemas.microsoft.com/office/drawing/2014/main" id="{D0DD5750-87E8-DF41-8C08-FBA5DFBC9181}"/>
              </a:ext>
            </a:extLst>
          </p:cNvPr>
          <p:cNvSpPr>
            <a:spLocks noGrp="1"/>
          </p:cNvSpPr>
          <p:nvPr>
            <p:ph type="body" sz="half" idx="2" hasCustomPrompt="1"/>
          </p:nvPr>
        </p:nvSpPr>
        <p:spPr>
          <a:xfrm>
            <a:off x="4838700" y="6378130"/>
            <a:ext cx="3839134" cy="245223"/>
          </a:xfrm>
        </p:spPr>
        <p:txBody>
          <a:bodyPr anchor="b"/>
          <a:lstStyle>
            <a:lvl1pPr marL="0" indent="0">
              <a:spcAft>
                <a:spcPts val="0"/>
              </a:spcAft>
              <a:buNone/>
              <a:defRPr sz="800">
                <a:solidFill>
                  <a:schemeClr val="bg1">
                    <a:lumMod val="75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add a footnote</a:t>
            </a:r>
          </a:p>
        </p:txBody>
      </p:sp>
      <p:sp>
        <p:nvSpPr>
          <p:cNvPr id="2" name="Title 1"/>
          <p:cNvSpPr>
            <a:spLocks noGrp="1"/>
          </p:cNvSpPr>
          <p:nvPr>
            <p:ph type="title" hasCustomPrompt="1"/>
          </p:nvPr>
        </p:nvSpPr>
        <p:spPr>
          <a:xfrm>
            <a:off x="512064" y="815786"/>
            <a:ext cx="3412236" cy="1429677"/>
          </a:xfrm>
        </p:spPr>
        <p:txBody>
          <a:bodyPr vert="horz"/>
          <a:lstStyle>
            <a:lvl1pPr>
              <a:defRPr>
                <a:solidFill>
                  <a:schemeClr val="tx1"/>
                </a:solidFill>
              </a:defRPr>
            </a:lvl1pPr>
          </a:lstStyle>
          <a:p>
            <a:r>
              <a:rPr lang="en-US"/>
              <a:t>Short slide title; Arial 32pt bold</a:t>
            </a:r>
          </a:p>
        </p:txBody>
      </p:sp>
      <p:sp>
        <p:nvSpPr>
          <p:cNvPr id="11" name="Text Placeholder 2">
            <a:extLst>
              <a:ext uri="{FF2B5EF4-FFF2-40B4-BE49-F238E27FC236}">
                <a16:creationId xmlns:a16="http://schemas.microsoft.com/office/drawing/2014/main" id="{09B89761-8DE0-C74E-8229-82DCFB7CCA0E}"/>
              </a:ext>
            </a:extLst>
          </p:cNvPr>
          <p:cNvSpPr>
            <a:spLocks noGrp="1"/>
          </p:cNvSpPr>
          <p:nvPr>
            <p:ph type="body" idx="14" hasCustomPrompt="1"/>
          </p:nvPr>
        </p:nvSpPr>
        <p:spPr>
          <a:xfrm>
            <a:off x="512064" y="421340"/>
            <a:ext cx="3412236" cy="295276"/>
          </a:xfrm>
        </p:spPr>
        <p:txBody>
          <a:bodyPr anchor="b"/>
          <a:lstStyle>
            <a:lvl1pPr marL="0" indent="0">
              <a:buNone/>
              <a:defRPr sz="20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Short subtitle</a:t>
            </a:r>
          </a:p>
        </p:txBody>
      </p:sp>
      <p:sp>
        <p:nvSpPr>
          <p:cNvPr id="14" name="Text Placeholder 19">
            <a:extLst>
              <a:ext uri="{FF2B5EF4-FFF2-40B4-BE49-F238E27FC236}">
                <a16:creationId xmlns:a16="http://schemas.microsoft.com/office/drawing/2014/main" id="{063F2128-9DD7-7445-8E1E-1AA47BED6A54}"/>
              </a:ext>
            </a:extLst>
          </p:cNvPr>
          <p:cNvSpPr>
            <a:spLocks noGrp="1"/>
          </p:cNvSpPr>
          <p:nvPr>
            <p:ph type="body" sz="quarter" idx="15" hasCustomPrompt="1"/>
          </p:nvPr>
        </p:nvSpPr>
        <p:spPr>
          <a:xfrm>
            <a:off x="512064" y="2514590"/>
            <a:ext cx="3411537" cy="3590935"/>
          </a:xfrm>
        </p:spPr>
        <p:txBody>
          <a:bodyPr/>
          <a:lstStyle>
            <a:lvl1pPr>
              <a:defRPr>
                <a:solidFill>
                  <a:srgbClr val="272524"/>
                </a:solidFill>
              </a:defRPr>
            </a:lvl1pPr>
            <a:lvl2pPr>
              <a:defRPr>
                <a:solidFill>
                  <a:srgbClr val="272524"/>
                </a:solidFill>
              </a:defRPr>
            </a:lvl2pPr>
            <a:lvl3pPr>
              <a:defRPr>
                <a:solidFill>
                  <a:srgbClr val="272524"/>
                </a:solidFill>
              </a:defRPr>
            </a:lvl3pPr>
            <a:lvl4pPr>
              <a:defRPr>
                <a:solidFill>
                  <a:srgbClr val="272524"/>
                </a:solidFill>
              </a:defRPr>
            </a:lvl4pPr>
            <a:lvl5pPr>
              <a:defRPr>
                <a:solidFill>
                  <a:srgbClr val="272524"/>
                </a:solidFill>
              </a:defRPr>
            </a:lvl5pPr>
          </a:lstStyle>
          <a:p>
            <a:pPr lvl="0"/>
            <a:r>
              <a:rPr lang="en-US"/>
              <a:t>Click to type text. To activate sub-level formatting, place cursor at beginning of text/line and hit tab or shift tab.</a:t>
            </a:r>
          </a:p>
          <a:p>
            <a:pPr lvl="1"/>
            <a:r>
              <a:rPr lang="en-US"/>
              <a:t>Second level</a:t>
            </a:r>
          </a:p>
          <a:p>
            <a:pPr lvl="2"/>
            <a:r>
              <a:rPr lang="en-US"/>
              <a:t>Third level</a:t>
            </a:r>
          </a:p>
          <a:p>
            <a:pPr lvl="3"/>
            <a:r>
              <a:rPr lang="en-US"/>
              <a:t>Fourth level</a:t>
            </a:r>
          </a:p>
          <a:p>
            <a:pPr lvl="4"/>
            <a:r>
              <a:rPr lang="en-US"/>
              <a:t>Fifth level</a:t>
            </a:r>
          </a:p>
        </p:txBody>
      </p:sp>
      <p:sp>
        <p:nvSpPr>
          <p:cNvPr id="15" name="Content Placeholder 2">
            <a:extLst>
              <a:ext uri="{FF2B5EF4-FFF2-40B4-BE49-F238E27FC236}">
                <a16:creationId xmlns:a16="http://schemas.microsoft.com/office/drawing/2014/main" id="{05BA47CF-4C75-114D-925E-3DEE36B0B108}"/>
              </a:ext>
            </a:extLst>
          </p:cNvPr>
          <p:cNvSpPr>
            <a:spLocks noGrp="1"/>
          </p:cNvSpPr>
          <p:nvPr>
            <p:ph sz="half" idx="1" hasCustomPrompt="1"/>
          </p:nvPr>
        </p:nvSpPr>
        <p:spPr>
          <a:xfrm>
            <a:off x="4838700" y="470636"/>
            <a:ext cx="6861175" cy="5634889"/>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type text. To activate sub-level formatting, place cursor at beginning of text/line and hit tab or shift tab. Click icon for chart or table.</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529557415"/>
      </p:ext>
    </p:extLst>
  </p:cSld>
  <p:clrMapOvr>
    <a:masterClrMapping/>
  </p:clrMapOvr>
  <p:extLst>
    <p:ext uri="{DCECCB84-F9BA-43D5-87BE-67443E8EF086}">
      <p15:sldGuideLst xmlns:p15="http://schemas.microsoft.com/office/powerpoint/2012/main">
        <p15:guide id="1" pos="2472">
          <p15:clr>
            <a:srgbClr val="FBAE40"/>
          </p15:clr>
        </p15:guide>
        <p15:guide id="2" pos="2760">
          <p15:clr>
            <a:srgbClr val="FBAE40"/>
          </p15:clr>
        </p15:guide>
        <p15:guide id="4" pos="3048">
          <p15:clr>
            <a:srgbClr val="FBAE40"/>
          </p15:clr>
        </p15:guide>
        <p15:guide id="5" orient="horz" pos="1576">
          <p15:clr>
            <a:srgbClr val="FBAE40"/>
          </p15:clr>
        </p15:guide>
      </p15:sldGuideLst>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preserve="1">
  <p:cSld name="Subtitle-A +  Content Blue">
    <p:bg>
      <p:bgPr>
        <a:solidFill>
          <a:schemeClr val="tx1"/>
        </a:solidFill>
        <a:effectLst/>
      </p:bgPr>
    </p:bg>
    <p:spTree>
      <p:nvGrpSpPr>
        <p:cNvPr id="1" name=""/>
        <p:cNvGrpSpPr/>
        <p:nvPr/>
      </p:nvGrpSpPr>
      <p:grpSpPr>
        <a:xfrm>
          <a:off x="0" y="0"/>
          <a:ext cx="0" cy="0"/>
          <a:chOff x="0" y="0"/>
          <a:chExt cx="0" cy="0"/>
        </a:xfrm>
      </p:grpSpPr>
      <p:graphicFrame>
        <p:nvGraphicFramePr>
          <p:cNvPr id="11" name="Object 10" hidden="1">
            <a:extLst>
              <a:ext uri="{FF2B5EF4-FFF2-40B4-BE49-F238E27FC236}">
                <a16:creationId xmlns:a16="http://schemas.microsoft.com/office/drawing/2014/main" id="{B0157A4E-ED6E-4E6F-F238-9705FE63BD7F}"/>
              </a:ext>
            </a:extLst>
          </p:cNvPr>
          <p:cNvGraphicFramePr>
            <a:graphicFrameLocks noChangeAspect="1"/>
          </p:cNvGraphicFramePr>
          <p:nvPr userDrawn="1">
            <p:custDataLst>
              <p:tags r:id="rId1"/>
            </p:custDataLst>
            <p:extLst>
              <p:ext uri="{D42A27DB-BD31-4B8C-83A1-F6EECF244321}">
                <p14:modId xmlns:p14="http://schemas.microsoft.com/office/powerpoint/2010/main" val="3408908949"/>
              </p:ext>
            </p:extLst>
          </p:nvPr>
        </p:nvGraphicFramePr>
        <p:xfrm>
          <a:off x="1588" y="1588"/>
          <a:ext cx="1227" cy="1588"/>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11" name="Object 10" hidden="1">
                        <a:extLst>
                          <a:ext uri="{FF2B5EF4-FFF2-40B4-BE49-F238E27FC236}">
                            <a16:creationId xmlns:a16="http://schemas.microsoft.com/office/drawing/2014/main" id="{B0157A4E-ED6E-4E6F-F238-9705FE63BD7F}"/>
                          </a:ext>
                        </a:extLst>
                      </p:cNvPr>
                      <p:cNvPicPr/>
                      <p:nvPr/>
                    </p:nvPicPr>
                    <p:blipFill>
                      <a:blip r:embed="rId4"/>
                      <a:stretch>
                        <a:fillRect/>
                      </a:stretch>
                    </p:blipFill>
                    <p:spPr>
                      <a:xfrm>
                        <a:off x="1588" y="1588"/>
                        <a:ext cx="1227" cy="1588"/>
                      </a:xfrm>
                      <a:prstGeom prst="rect">
                        <a:avLst/>
                      </a:prstGeom>
                    </p:spPr>
                  </p:pic>
                </p:oleObj>
              </mc:Fallback>
            </mc:AlternateContent>
          </a:graphicData>
        </a:graphic>
      </p:graphicFrame>
      <p:sp>
        <p:nvSpPr>
          <p:cNvPr id="4" name="Footer Placeholder 5">
            <a:extLst>
              <a:ext uri="{FF2B5EF4-FFF2-40B4-BE49-F238E27FC236}">
                <a16:creationId xmlns:a16="http://schemas.microsoft.com/office/drawing/2014/main" id="{09BB5D37-6C5D-8EF8-5CAC-1A4F5E6A5FA7}"/>
              </a:ext>
            </a:extLst>
          </p:cNvPr>
          <p:cNvSpPr txBox="1">
            <a:spLocks/>
          </p:cNvSpPr>
          <p:nvPr userDrawn="1"/>
        </p:nvSpPr>
        <p:spPr>
          <a:xfrm>
            <a:off x="512064" y="6378130"/>
            <a:ext cx="3474720" cy="245223"/>
          </a:xfrm>
          <a:prstGeom prst="rect">
            <a:avLst/>
          </a:prstGeom>
        </p:spPr>
        <p:txBody>
          <a:bodyPr lIns="0" tIns="0" rIns="0" bIns="0" anchor="b"/>
          <a:lstStyle>
            <a:defPPr>
              <a:defRPr lang="en-US"/>
            </a:defPPr>
            <a:lvl1pPr>
              <a:defRPr sz="800">
                <a:solidFill>
                  <a:schemeClr val="bg1">
                    <a:lumMod val="75000"/>
                  </a:schemeClr>
                </a:solidFill>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r>
              <a:rPr lang="en-US"/>
              <a:t>© 2023 Memorial Sloan Kettering Cancer Center, et al. All rights reserved.</a:t>
            </a:r>
          </a:p>
        </p:txBody>
      </p:sp>
      <p:sp>
        <p:nvSpPr>
          <p:cNvPr id="9" name="Slide Number Placeholder 8">
            <a:extLst>
              <a:ext uri="{FF2B5EF4-FFF2-40B4-BE49-F238E27FC236}">
                <a16:creationId xmlns:a16="http://schemas.microsoft.com/office/drawing/2014/main" id="{000755A1-263A-3047-860B-B811081C9CD1}"/>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5" name="Footnote Placeholder">
            <a:extLst>
              <a:ext uri="{FF2B5EF4-FFF2-40B4-BE49-F238E27FC236}">
                <a16:creationId xmlns:a16="http://schemas.microsoft.com/office/drawing/2014/main" id="{8420604C-2EEC-7BBE-D52A-39DBF8F3EBC3}"/>
              </a:ext>
            </a:extLst>
          </p:cNvPr>
          <p:cNvSpPr>
            <a:spLocks noGrp="1"/>
          </p:cNvSpPr>
          <p:nvPr>
            <p:ph type="body" sz="half" idx="2" hasCustomPrompt="1"/>
          </p:nvPr>
        </p:nvSpPr>
        <p:spPr>
          <a:xfrm>
            <a:off x="512064" y="6126480"/>
            <a:ext cx="4434840" cy="245223"/>
          </a:xfrm>
        </p:spPr>
        <p:txBody>
          <a:bodyPr anchor="b"/>
          <a:lstStyle>
            <a:lvl1pPr marL="0" indent="0">
              <a:spcAft>
                <a:spcPts val="0"/>
              </a:spcAft>
              <a:buNone/>
              <a:defRPr sz="800">
                <a:solidFill>
                  <a:schemeClr val="bg1">
                    <a:lumMod val="75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add a footnote</a:t>
            </a:r>
          </a:p>
        </p:txBody>
      </p:sp>
      <p:sp>
        <p:nvSpPr>
          <p:cNvPr id="2" name="Title 1"/>
          <p:cNvSpPr>
            <a:spLocks noGrp="1"/>
          </p:cNvSpPr>
          <p:nvPr>
            <p:ph type="title" hasCustomPrompt="1"/>
          </p:nvPr>
        </p:nvSpPr>
        <p:spPr>
          <a:xfrm>
            <a:off x="512063" y="815787"/>
            <a:ext cx="11184423" cy="555813"/>
          </a:xfrm>
        </p:spPr>
        <p:txBody>
          <a:bodyPr vert="horz"/>
          <a:lstStyle>
            <a:lvl1pPr>
              <a:defRPr>
                <a:solidFill>
                  <a:schemeClr val="bg1"/>
                </a:solidFill>
              </a:defRPr>
            </a:lvl1pPr>
          </a:lstStyle>
          <a:p>
            <a:r>
              <a:rPr lang="en-US"/>
              <a:t>Slide title; Arial 32pt bold, sentence case (1 line)</a:t>
            </a:r>
          </a:p>
        </p:txBody>
      </p:sp>
      <p:sp>
        <p:nvSpPr>
          <p:cNvPr id="10" name="Text Placeholder 2">
            <a:extLst>
              <a:ext uri="{FF2B5EF4-FFF2-40B4-BE49-F238E27FC236}">
                <a16:creationId xmlns:a16="http://schemas.microsoft.com/office/drawing/2014/main" id="{F29F3FD6-A58A-E748-A11A-7D0F672AD0A7}"/>
              </a:ext>
            </a:extLst>
          </p:cNvPr>
          <p:cNvSpPr>
            <a:spLocks noGrp="1"/>
          </p:cNvSpPr>
          <p:nvPr>
            <p:ph type="body" idx="12" hasCustomPrompt="1"/>
          </p:nvPr>
        </p:nvSpPr>
        <p:spPr>
          <a:xfrm>
            <a:off x="512064" y="421340"/>
            <a:ext cx="11184422" cy="295276"/>
          </a:xfrm>
        </p:spPr>
        <p:txBody>
          <a:bodyPr anchor="b"/>
          <a:lstStyle>
            <a:lvl1pPr marL="0" marR="0" indent="0" algn="l" defTabSz="914400" rtl="0" eaLnBrk="1" fontAlgn="auto" latinLnBrk="0" hangingPunct="1">
              <a:lnSpc>
                <a:spcPct val="100000"/>
              </a:lnSpc>
              <a:spcBef>
                <a:spcPts val="0"/>
              </a:spcBef>
              <a:spcAft>
                <a:spcPts val="600"/>
              </a:spcAft>
              <a:buClrTx/>
              <a:buSzTx/>
              <a:buFont typeface="Arial" panose="020B0604020202020204" pitchFamily="34" charset="0"/>
              <a:buNone/>
              <a:tabLst/>
              <a:defRPr sz="2000" b="1">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Slide subtitle; Arial 20pt bold, sentence case (1 line)</a:t>
            </a:r>
          </a:p>
        </p:txBody>
      </p:sp>
      <p:sp>
        <p:nvSpPr>
          <p:cNvPr id="3" name="Content Placeholder 2"/>
          <p:cNvSpPr>
            <a:spLocks noGrp="1"/>
          </p:cNvSpPr>
          <p:nvPr>
            <p:ph idx="1" hasCustomPrompt="1"/>
          </p:nvPr>
        </p:nvSpPr>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type text. To activate sub-level formatting, place cursor at beginning of text/line and hit tab or shift tab. Click icon for chart or table.</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00856147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Title Slide Image">
    <p:bg>
      <p:bgPr>
        <a:solidFill>
          <a:schemeClr val="tx1"/>
        </a:solidFill>
        <a:effectLst/>
      </p:bgPr>
    </p:bg>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FA598385-0BD4-9F42-BC78-15B2A6F6CFA4}"/>
              </a:ext>
            </a:extLst>
          </p:cNvPr>
          <p:cNvSpPr>
            <a:spLocks noGrp="1"/>
          </p:cNvSpPr>
          <p:nvPr>
            <p:ph type="pic" sz="quarter" idx="11"/>
          </p:nvPr>
        </p:nvSpPr>
        <p:spPr>
          <a:xfrm>
            <a:off x="0" y="0"/>
            <a:ext cx="12192000" cy="6858000"/>
          </a:xfrm>
          <a:noFill/>
        </p:spPr>
        <p:txBody>
          <a:bodyPr/>
          <a:lstStyle>
            <a:lvl1pPr algn="l">
              <a:defRPr sz="1200">
                <a:solidFill>
                  <a:schemeClr val="bg1"/>
                </a:solidFill>
              </a:defRPr>
            </a:lvl1pPr>
          </a:lstStyle>
          <a:p>
            <a:r>
              <a:rPr lang="en-US"/>
              <a:t>Click icon to add picture</a:t>
            </a:r>
          </a:p>
        </p:txBody>
      </p:sp>
      <p:pic>
        <p:nvPicPr>
          <p:cNvPr id="7" name="Graphic 6">
            <a:extLst>
              <a:ext uri="{FF2B5EF4-FFF2-40B4-BE49-F238E27FC236}">
                <a16:creationId xmlns:a16="http://schemas.microsoft.com/office/drawing/2014/main" id="{83797639-85AF-C0C6-DA9C-14EA9296FC09}"/>
              </a:ext>
            </a:extLst>
          </p:cNvPr>
          <p:cNvPicPr>
            <a:picLocks noChangeAspect="1"/>
          </p:cNvPicPr>
          <p:nvPr/>
        </p:nvPicPr>
        <p:blipFill>
          <a:blip cstate="screen">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504825" y="5580496"/>
            <a:ext cx="3514129" cy="740664"/>
          </a:xfrm>
          <a:prstGeom prst="rect">
            <a:avLst/>
          </a:prstGeom>
        </p:spPr>
      </p:pic>
      <p:sp>
        <p:nvSpPr>
          <p:cNvPr id="2" name="Title 1"/>
          <p:cNvSpPr>
            <a:spLocks noGrp="1"/>
          </p:cNvSpPr>
          <p:nvPr>
            <p:ph type="ctrTitle" hasCustomPrompt="1"/>
          </p:nvPr>
        </p:nvSpPr>
        <p:spPr>
          <a:xfrm>
            <a:off x="504825" y="1920240"/>
            <a:ext cx="7419975" cy="1508760"/>
          </a:xfrm>
        </p:spPr>
        <p:txBody>
          <a:bodyPr vert="horz" anchor="t"/>
          <a:lstStyle>
            <a:lvl1pPr algn="l">
              <a:defRPr sz="4800" b="1">
                <a:solidFill>
                  <a:schemeClr val="bg1"/>
                </a:solidFill>
              </a:defRPr>
            </a:lvl1pPr>
          </a:lstStyle>
          <a:p>
            <a:r>
              <a:rPr lang="en-US"/>
              <a:t>Click to add </a:t>
            </a:r>
            <a:br>
              <a:rPr lang="en-US"/>
            </a:br>
            <a:r>
              <a:rPr lang="en-US"/>
              <a:t>presentation title</a:t>
            </a:r>
          </a:p>
        </p:txBody>
      </p:sp>
      <p:sp>
        <p:nvSpPr>
          <p:cNvPr id="6" name="Text Placeholder 5">
            <a:extLst>
              <a:ext uri="{FF2B5EF4-FFF2-40B4-BE49-F238E27FC236}">
                <a16:creationId xmlns:a16="http://schemas.microsoft.com/office/drawing/2014/main" id="{1DA2E778-C602-5B40-8E0C-1BAE808E3694}"/>
              </a:ext>
            </a:extLst>
          </p:cNvPr>
          <p:cNvSpPr>
            <a:spLocks noGrp="1"/>
          </p:cNvSpPr>
          <p:nvPr>
            <p:ph type="body" sz="quarter" idx="12" hasCustomPrompt="1"/>
          </p:nvPr>
        </p:nvSpPr>
        <p:spPr>
          <a:xfrm>
            <a:off x="504825" y="4389120"/>
            <a:ext cx="3505201" cy="457200"/>
          </a:xfrm>
        </p:spPr>
        <p:txBody>
          <a:bodyPr/>
          <a:lstStyle>
            <a:lvl1pPr>
              <a:defRPr sz="1400">
                <a:solidFill>
                  <a:schemeClr val="accent2"/>
                </a:solidFill>
              </a:defRPr>
            </a:lvl1pPr>
            <a:lvl2pPr marL="0" indent="0">
              <a:buNone/>
              <a:defRPr sz="1800">
                <a:solidFill>
                  <a:schemeClr val="accent2"/>
                </a:solidFill>
              </a:defRPr>
            </a:lvl2pPr>
            <a:lvl3pPr>
              <a:defRPr sz="1800">
                <a:solidFill>
                  <a:schemeClr val="accent2"/>
                </a:solidFill>
              </a:defRPr>
            </a:lvl3pPr>
            <a:lvl4pPr>
              <a:defRPr sz="1800">
                <a:solidFill>
                  <a:schemeClr val="accent2"/>
                </a:solidFill>
              </a:defRPr>
            </a:lvl4pPr>
            <a:lvl5pPr>
              <a:defRPr sz="1800">
                <a:solidFill>
                  <a:schemeClr val="accent2"/>
                </a:solidFill>
              </a:defRPr>
            </a:lvl5pPr>
          </a:lstStyle>
          <a:p>
            <a:pPr lvl="0"/>
            <a:r>
              <a:rPr lang="en-US"/>
              <a:t>Month 00, 20XX</a:t>
            </a:r>
          </a:p>
        </p:txBody>
      </p:sp>
      <p:sp>
        <p:nvSpPr>
          <p:cNvPr id="12" name="Text Placeholder 5">
            <a:extLst>
              <a:ext uri="{FF2B5EF4-FFF2-40B4-BE49-F238E27FC236}">
                <a16:creationId xmlns:a16="http://schemas.microsoft.com/office/drawing/2014/main" id="{E99B368D-17E0-1440-9448-41A42D5E6456}"/>
              </a:ext>
            </a:extLst>
          </p:cNvPr>
          <p:cNvSpPr>
            <a:spLocks noGrp="1"/>
          </p:cNvSpPr>
          <p:nvPr>
            <p:ph type="body" sz="quarter" idx="13" hasCustomPrompt="1"/>
          </p:nvPr>
        </p:nvSpPr>
        <p:spPr>
          <a:xfrm>
            <a:off x="504823" y="3566160"/>
            <a:ext cx="7419975" cy="549249"/>
          </a:xfrm>
        </p:spPr>
        <p:txBody>
          <a:bodyPr/>
          <a:lstStyle>
            <a:lvl1pPr>
              <a:defRPr sz="3200">
                <a:solidFill>
                  <a:schemeClr val="accent2"/>
                </a:solidFill>
              </a:defRPr>
            </a:lvl1pPr>
            <a:lvl2pPr marL="0" indent="0">
              <a:buNone/>
              <a:defRPr sz="1800">
                <a:solidFill>
                  <a:schemeClr val="accent2"/>
                </a:solidFill>
              </a:defRPr>
            </a:lvl2pPr>
            <a:lvl3pPr>
              <a:defRPr sz="1800">
                <a:solidFill>
                  <a:schemeClr val="accent2"/>
                </a:solidFill>
              </a:defRPr>
            </a:lvl3pPr>
            <a:lvl4pPr>
              <a:defRPr sz="1800">
                <a:solidFill>
                  <a:schemeClr val="accent2"/>
                </a:solidFill>
              </a:defRPr>
            </a:lvl4pPr>
            <a:lvl5pPr>
              <a:defRPr sz="1800">
                <a:solidFill>
                  <a:schemeClr val="accent2"/>
                </a:solidFill>
              </a:defRPr>
            </a:lvl5pPr>
          </a:lstStyle>
          <a:p>
            <a:pPr lvl="0"/>
            <a:r>
              <a:rPr lang="en-US"/>
              <a:t>Click to add subtitle</a:t>
            </a:r>
          </a:p>
        </p:txBody>
      </p:sp>
    </p:spTree>
    <p:extLst>
      <p:ext uri="{BB962C8B-B14F-4D97-AF65-F5344CB8AC3E}">
        <p14:creationId xmlns:p14="http://schemas.microsoft.com/office/powerpoint/2010/main" val="1518749811"/>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preserve="1">
  <p:cSld name="Subtitle-A + Two Content Blue">
    <p:bg>
      <p:bgPr>
        <a:solidFill>
          <a:schemeClr val="tx1"/>
        </a:solidFill>
        <a:effectLst/>
      </p:bgPr>
    </p:bg>
    <p:spTree>
      <p:nvGrpSpPr>
        <p:cNvPr id="1" name=""/>
        <p:cNvGrpSpPr/>
        <p:nvPr/>
      </p:nvGrpSpPr>
      <p:grpSpPr>
        <a:xfrm>
          <a:off x="0" y="0"/>
          <a:ext cx="0" cy="0"/>
          <a:chOff x="0" y="0"/>
          <a:chExt cx="0" cy="0"/>
        </a:xfrm>
      </p:grpSpPr>
      <p:graphicFrame>
        <p:nvGraphicFramePr>
          <p:cNvPr id="12" name="Object 11" hidden="1">
            <a:extLst>
              <a:ext uri="{FF2B5EF4-FFF2-40B4-BE49-F238E27FC236}">
                <a16:creationId xmlns:a16="http://schemas.microsoft.com/office/drawing/2014/main" id="{75092CA6-1630-ADAB-5677-112FF0FC5991}"/>
              </a:ext>
            </a:extLst>
          </p:cNvPr>
          <p:cNvGraphicFramePr>
            <a:graphicFrameLocks noChangeAspect="1"/>
          </p:cNvGraphicFramePr>
          <p:nvPr userDrawn="1">
            <p:custDataLst>
              <p:tags r:id="rId1"/>
            </p:custDataLst>
            <p:extLst>
              <p:ext uri="{D42A27DB-BD31-4B8C-83A1-F6EECF244321}">
                <p14:modId xmlns:p14="http://schemas.microsoft.com/office/powerpoint/2010/main" val="136629791"/>
              </p:ext>
            </p:extLst>
          </p:nvPr>
        </p:nvGraphicFramePr>
        <p:xfrm>
          <a:off x="1588" y="1588"/>
          <a:ext cx="1227" cy="1588"/>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12" name="Object 11" hidden="1">
                        <a:extLst>
                          <a:ext uri="{FF2B5EF4-FFF2-40B4-BE49-F238E27FC236}">
                            <a16:creationId xmlns:a16="http://schemas.microsoft.com/office/drawing/2014/main" id="{75092CA6-1630-ADAB-5677-112FF0FC5991}"/>
                          </a:ext>
                        </a:extLst>
                      </p:cNvPr>
                      <p:cNvPicPr/>
                      <p:nvPr/>
                    </p:nvPicPr>
                    <p:blipFill>
                      <a:blip r:embed="rId4"/>
                      <a:stretch>
                        <a:fillRect/>
                      </a:stretch>
                    </p:blipFill>
                    <p:spPr>
                      <a:xfrm>
                        <a:off x="1588" y="1588"/>
                        <a:ext cx="1227" cy="1588"/>
                      </a:xfrm>
                      <a:prstGeom prst="rect">
                        <a:avLst/>
                      </a:prstGeom>
                    </p:spPr>
                  </p:pic>
                </p:oleObj>
              </mc:Fallback>
            </mc:AlternateContent>
          </a:graphicData>
        </a:graphic>
      </p:graphicFrame>
      <p:sp>
        <p:nvSpPr>
          <p:cNvPr id="5" name="Footer Placeholder 5">
            <a:extLst>
              <a:ext uri="{FF2B5EF4-FFF2-40B4-BE49-F238E27FC236}">
                <a16:creationId xmlns:a16="http://schemas.microsoft.com/office/drawing/2014/main" id="{DF437A82-D8A7-8525-365A-C67D6592296E}"/>
              </a:ext>
            </a:extLst>
          </p:cNvPr>
          <p:cNvSpPr txBox="1">
            <a:spLocks/>
          </p:cNvSpPr>
          <p:nvPr userDrawn="1"/>
        </p:nvSpPr>
        <p:spPr>
          <a:xfrm>
            <a:off x="512064" y="6378130"/>
            <a:ext cx="3474720" cy="245223"/>
          </a:xfrm>
          <a:prstGeom prst="rect">
            <a:avLst/>
          </a:prstGeom>
        </p:spPr>
        <p:txBody>
          <a:bodyPr lIns="0" tIns="0" rIns="0" bIns="0" anchor="b"/>
          <a:lstStyle>
            <a:defPPr>
              <a:defRPr lang="en-US"/>
            </a:defPPr>
            <a:lvl1pPr>
              <a:defRPr sz="800">
                <a:solidFill>
                  <a:schemeClr val="bg1">
                    <a:lumMod val="75000"/>
                  </a:schemeClr>
                </a:solidFill>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r>
              <a:rPr lang="en-US"/>
              <a:t>© 2023 Memorial Sloan Kettering Cancer Center, et al. All rights reserved.</a:t>
            </a:r>
          </a:p>
        </p:txBody>
      </p:sp>
      <p:sp>
        <p:nvSpPr>
          <p:cNvPr id="10" name="Slide Number Placeholder 9">
            <a:extLst>
              <a:ext uri="{FF2B5EF4-FFF2-40B4-BE49-F238E27FC236}">
                <a16:creationId xmlns:a16="http://schemas.microsoft.com/office/drawing/2014/main" id="{67A3A9BC-C48A-B640-9981-56B68FE2E241}"/>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6" name="Footnote Placeholder">
            <a:extLst>
              <a:ext uri="{FF2B5EF4-FFF2-40B4-BE49-F238E27FC236}">
                <a16:creationId xmlns:a16="http://schemas.microsoft.com/office/drawing/2014/main" id="{3DB46B74-CEFF-4B4B-AF00-96A8306C4B63}"/>
              </a:ext>
            </a:extLst>
          </p:cNvPr>
          <p:cNvSpPr>
            <a:spLocks noGrp="1"/>
          </p:cNvSpPr>
          <p:nvPr>
            <p:ph type="body" sz="half" idx="14" hasCustomPrompt="1"/>
          </p:nvPr>
        </p:nvSpPr>
        <p:spPr>
          <a:xfrm>
            <a:off x="512064" y="6126480"/>
            <a:ext cx="4434840" cy="245223"/>
          </a:xfrm>
        </p:spPr>
        <p:txBody>
          <a:bodyPr anchor="b"/>
          <a:lstStyle>
            <a:lvl1pPr marL="0" indent="0">
              <a:spcAft>
                <a:spcPts val="0"/>
              </a:spcAft>
              <a:buNone/>
              <a:defRPr sz="800">
                <a:solidFill>
                  <a:schemeClr val="bg1">
                    <a:lumMod val="75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add a footnote</a:t>
            </a:r>
          </a:p>
        </p:txBody>
      </p:sp>
      <p:sp>
        <p:nvSpPr>
          <p:cNvPr id="2" name="Title 1"/>
          <p:cNvSpPr>
            <a:spLocks noGrp="1"/>
          </p:cNvSpPr>
          <p:nvPr>
            <p:ph type="title" hasCustomPrompt="1"/>
          </p:nvPr>
        </p:nvSpPr>
        <p:spPr>
          <a:xfrm>
            <a:off x="512063" y="815787"/>
            <a:ext cx="11184423" cy="555813"/>
          </a:xfrm>
        </p:spPr>
        <p:txBody>
          <a:bodyPr vert="horz"/>
          <a:lstStyle>
            <a:lvl1pPr>
              <a:defRPr>
                <a:solidFill>
                  <a:schemeClr val="bg1"/>
                </a:solidFill>
              </a:defRPr>
            </a:lvl1pPr>
          </a:lstStyle>
          <a:p>
            <a:r>
              <a:rPr lang="en-US"/>
              <a:t>Slide title; Arial 32pt bold, sentence case (1 line)</a:t>
            </a:r>
          </a:p>
        </p:txBody>
      </p:sp>
      <p:sp>
        <p:nvSpPr>
          <p:cNvPr id="11" name="Text Placeholder 2">
            <a:extLst>
              <a:ext uri="{FF2B5EF4-FFF2-40B4-BE49-F238E27FC236}">
                <a16:creationId xmlns:a16="http://schemas.microsoft.com/office/drawing/2014/main" id="{4F286C39-0E82-734F-AB13-0063DC613DC8}"/>
              </a:ext>
            </a:extLst>
          </p:cNvPr>
          <p:cNvSpPr>
            <a:spLocks noGrp="1"/>
          </p:cNvSpPr>
          <p:nvPr>
            <p:ph type="body" idx="13" hasCustomPrompt="1"/>
          </p:nvPr>
        </p:nvSpPr>
        <p:spPr>
          <a:xfrm>
            <a:off x="512064" y="421340"/>
            <a:ext cx="11184422" cy="295276"/>
          </a:xfrm>
        </p:spPr>
        <p:txBody>
          <a:bodyPr anchor="b"/>
          <a:lstStyle>
            <a:lvl1pPr marL="0" indent="0">
              <a:buNone/>
              <a:defRPr sz="2000" b="1">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Slide subtitle; Arial 20pt bold, sentence case (1 line)</a:t>
            </a:r>
          </a:p>
        </p:txBody>
      </p:sp>
      <p:sp>
        <p:nvSpPr>
          <p:cNvPr id="3" name="Content Placeholder 2"/>
          <p:cNvSpPr>
            <a:spLocks noGrp="1"/>
          </p:cNvSpPr>
          <p:nvPr>
            <p:ph sz="half" idx="1" hasCustomPrompt="1"/>
          </p:nvPr>
        </p:nvSpPr>
        <p:spPr>
          <a:xfrm>
            <a:off x="512063" y="1698625"/>
            <a:ext cx="5350855" cy="4406900"/>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type text. To activate sub-level formatting, place cursor at beginning of text/line and hit tab or shift tab. Click icon for chart or table.</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hasCustomPrompt="1"/>
          </p:nvPr>
        </p:nvSpPr>
        <p:spPr>
          <a:xfrm>
            <a:off x="6349019" y="1698625"/>
            <a:ext cx="5350855" cy="4406900"/>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type text. To activate sub-level formatting, place cursor at beginning of text/line and hit tab or shift tab. Click icon for chart or table.</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65228239"/>
      </p:ext>
    </p:extLst>
  </p:cSld>
  <p:clrMapOvr>
    <a:masterClrMapping/>
  </p:clrMapOvr>
  <p:extLst>
    <p:ext uri="{DCECCB84-F9BA-43D5-87BE-67443E8EF086}">
      <p15:sldGuideLst xmlns:p15="http://schemas.microsoft.com/office/powerpoint/2012/main">
        <p15:guide id="1" pos="3696">
          <p15:clr>
            <a:srgbClr val="FBAE40"/>
          </p15:clr>
        </p15:guide>
        <p15:guide id="2" pos="3994">
          <p15:clr>
            <a:srgbClr val="FBAE40"/>
          </p15:clr>
        </p15:guide>
      </p15:sldGuideLst>
    </p:ext>
  </p:extLst>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preserve="1">
  <p:cSld name="Subtitle-A + Three Content Blue">
    <p:bg>
      <p:bgPr>
        <a:solidFill>
          <a:schemeClr val="tx1"/>
        </a:solidFill>
        <a:effectLst/>
      </p:bgPr>
    </p:bg>
    <p:spTree>
      <p:nvGrpSpPr>
        <p:cNvPr id="1" name=""/>
        <p:cNvGrpSpPr/>
        <p:nvPr/>
      </p:nvGrpSpPr>
      <p:grpSpPr>
        <a:xfrm>
          <a:off x="0" y="0"/>
          <a:ext cx="0" cy="0"/>
          <a:chOff x="0" y="0"/>
          <a:chExt cx="0" cy="0"/>
        </a:xfrm>
      </p:grpSpPr>
      <p:graphicFrame>
        <p:nvGraphicFramePr>
          <p:cNvPr id="12" name="Object 11" hidden="1">
            <a:extLst>
              <a:ext uri="{FF2B5EF4-FFF2-40B4-BE49-F238E27FC236}">
                <a16:creationId xmlns:a16="http://schemas.microsoft.com/office/drawing/2014/main" id="{F737E613-9EDB-2609-DE8D-722E4D93CA59}"/>
              </a:ext>
            </a:extLst>
          </p:cNvPr>
          <p:cNvGraphicFramePr>
            <a:graphicFrameLocks noChangeAspect="1"/>
          </p:cNvGraphicFramePr>
          <p:nvPr userDrawn="1">
            <p:custDataLst>
              <p:tags r:id="rId1"/>
            </p:custDataLst>
            <p:extLst>
              <p:ext uri="{D42A27DB-BD31-4B8C-83A1-F6EECF244321}">
                <p14:modId xmlns:p14="http://schemas.microsoft.com/office/powerpoint/2010/main" val="515076127"/>
              </p:ext>
            </p:extLst>
          </p:nvPr>
        </p:nvGraphicFramePr>
        <p:xfrm>
          <a:off x="1588" y="1588"/>
          <a:ext cx="1227" cy="1588"/>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12" name="Object 11" hidden="1">
                        <a:extLst>
                          <a:ext uri="{FF2B5EF4-FFF2-40B4-BE49-F238E27FC236}">
                            <a16:creationId xmlns:a16="http://schemas.microsoft.com/office/drawing/2014/main" id="{F737E613-9EDB-2609-DE8D-722E4D93CA59}"/>
                          </a:ext>
                        </a:extLst>
                      </p:cNvPr>
                      <p:cNvPicPr/>
                      <p:nvPr/>
                    </p:nvPicPr>
                    <p:blipFill>
                      <a:blip r:embed="rId4"/>
                      <a:stretch>
                        <a:fillRect/>
                      </a:stretch>
                    </p:blipFill>
                    <p:spPr>
                      <a:xfrm>
                        <a:off x="1588" y="1588"/>
                        <a:ext cx="1227" cy="1588"/>
                      </a:xfrm>
                      <a:prstGeom prst="rect">
                        <a:avLst/>
                      </a:prstGeom>
                    </p:spPr>
                  </p:pic>
                </p:oleObj>
              </mc:Fallback>
            </mc:AlternateContent>
          </a:graphicData>
        </a:graphic>
      </p:graphicFrame>
      <p:sp>
        <p:nvSpPr>
          <p:cNvPr id="5" name="Footer Placeholder 5">
            <a:extLst>
              <a:ext uri="{FF2B5EF4-FFF2-40B4-BE49-F238E27FC236}">
                <a16:creationId xmlns:a16="http://schemas.microsoft.com/office/drawing/2014/main" id="{95B1616F-E689-DC17-0BF1-AD40DA48C7DF}"/>
              </a:ext>
            </a:extLst>
          </p:cNvPr>
          <p:cNvSpPr txBox="1">
            <a:spLocks/>
          </p:cNvSpPr>
          <p:nvPr userDrawn="1"/>
        </p:nvSpPr>
        <p:spPr>
          <a:xfrm>
            <a:off x="512064" y="6378130"/>
            <a:ext cx="3474720" cy="245223"/>
          </a:xfrm>
          <a:prstGeom prst="rect">
            <a:avLst/>
          </a:prstGeom>
        </p:spPr>
        <p:txBody>
          <a:bodyPr lIns="0" tIns="0" rIns="0" bIns="0" anchor="b"/>
          <a:lstStyle>
            <a:defPPr>
              <a:defRPr lang="en-US"/>
            </a:defPPr>
            <a:lvl1pPr>
              <a:defRPr sz="800">
                <a:solidFill>
                  <a:schemeClr val="bg1">
                    <a:lumMod val="75000"/>
                  </a:schemeClr>
                </a:solidFill>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r>
              <a:rPr lang="en-US"/>
              <a:t>© 2023 Memorial Sloan Kettering Cancer Center, et al. All rights reserved.</a:t>
            </a:r>
          </a:p>
        </p:txBody>
      </p:sp>
      <p:sp>
        <p:nvSpPr>
          <p:cNvPr id="10" name="Slide Number Placeholder 9">
            <a:extLst>
              <a:ext uri="{FF2B5EF4-FFF2-40B4-BE49-F238E27FC236}">
                <a16:creationId xmlns:a16="http://schemas.microsoft.com/office/drawing/2014/main" id="{67A3A9BC-C48A-B640-9981-56B68FE2E241}"/>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6" name="Footnote Placeholder">
            <a:extLst>
              <a:ext uri="{FF2B5EF4-FFF2-40B4-BE49-F238E27FC236}">
                <a16:creationId xmlns:a16="http://schemas.microsoft.com/office/drawing/2014/main" id="{1049B398-D9AA-72DB-B21E-8F1BD2F40A48}"/>
              </a:ext>
            </a:extLst>
          </p:cNvPr>
          <p:cNvSpPr>
            <a:spLocks noGrp="1"/>
          </p:cNvSpPr>
          <p:nvPr>
            <p:ph type="body" sz="half" idx="15" hasCustomPrompt="1"/>
          </p:nvPr>
        </p:nvSpPr>
        <p:spPr>
          <a:xfrm>
            <a:off x="512064" y="6126480"/>
            <a:ext cx="4434840" cy="245223"/>
          </a:xfrm>
        </p:spPr>
        <p:txBody>
          <a:bodyPr anchor="b"/>
          <a:lstStyle>
            <a:lvl1pPr marL="0" indent="0">
              <a:spcAft>
                <a:spcPts val="0"/>
              </a:spcAft>
              <a:buNone/>
              <a:defRPr sz="800">
                <a:solidFill>
                  <a:schemeClr val="bg1">
                    <a:lumMod val="50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add a footnote</a:t>
            </a:r>
          </a:p>
        </p:txBody>
      </p:sp>
      <p:sp>
        <p:nvSpPr>
          <p:cNvPr id="2" name="Title 1"/>
          <p:cNvSpPr>
            <a:spLocks noGrp="1"/>
          </p:cNvSpPr>
          <p:nvPr>
            <p:ph type="title" hasCustomPrompt="1"/>
          </p:nvPr>
        </p:nvSpPr>
        <p:spPr>
          <a:xfrm>
            <a:off x="512063" y="815787"/>
            <a:ext cx="11184423" cy="555813"/>
          </a:xfrm>
        </p:spPr>
        <p:txBody>
          <a:bodyPr vert="horz"/>
          <a:lstStyle>
            <a:lvl1pPr>
              <a:defRPr>
                <a:solidFill>
                  <a:schemeClr val="bg1"/>
                </a:solidFill>
              </a:defRPr>
            </a:lvl1pPr>
          </a:lstStyle>
          <a:p>
            <a:r>
              <a:rPr lang="en-US"/>
              <a:t>Slide title; Arial 32pt bold, sentence case (1 line)</a:t>
            </a:r>
          </a:p>
        </p:txBody>
      </p:sp>
      <p:sp>
        <p:nvSpPr>
          <p:cNvPr id="11" name="Text Placeholder 2">
            <a:extLst>
              <a:ext uri="{FF2B5EF4-FFF2-40B4-BE49-F238E27FC236}">
                <a16:creationId xmlns:a16="http://schemas.microsoft.com/office/drawing/2014/main" id="{6474099B-156D-7348-B7A4-5FB85DB30944}"/>
              </a:ext>
            </a:extLst>
          </p:cNvPr>
          <p:cNvSpPr>
            <a:spLocks noGrp="1"/>
          </p:cNvSpPr>
          <p:nvPr>
            <p:ph type="body" idx="14" hasCustomPrompt="1"/>
          </p:nvPr>
        </p:nvSpPr>
        <p:spPr>
          <a:xfrm>
            <a:off x="512064" y="421340"/>
            <a:ext cx="11184422" cy="295276"/>
          </a:xfrm>
        </p:spPr>
        <p:txBody>
          <a:bodyPr anchor="b"/>
          <a:lstStyle>
            <a:lvl1pPr marL="0" indent="0">
              <a:buNone/>
              <a:defRPr sz="2000" b="1">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Slide subtitle; Arial 20pt bold, sentence case (1 line)</a:t>
            </a:r>
          </a:p>
        </p:txBody>
      </p:sp>
      <p:sp>
        <p:nvSpPr>
          <p:cNvPr id="3" name="Content Placeholder 2"/>
          <p:cNvSpPr>
            <a:spLocks noGrp="1"/>
          </p:cNvSpPr>
          <p:nvPr>
            <p:ph sz="half" idx="1" hasCustomPrompt="1"/>
          </p:nvPr>
        </p:nvSpPr>
        <p:spPr>
          <a:xfrm>
            <a:off x="512063" y="1698625"/>
            <a:ext cx="3411513" cy="4406900"/>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type text. To activate sub-level formatting, place cursor at beginning of text/line and hit tab or shift tab. Click icon for chart or table.</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hasCustomPrompt="1"/>
          </p:nvPr>
        </p:nvSpPr>
        <p:spPr>
          <a:xfrm>
            <a:off x="4390247" y="1698625"/>
            <a:ext cx="3421479" cy="4406900"/>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type text. To activate sub-level formatting, place cursor at beginning of text/line and hit tab or shift tab. Click icon for chart or table.</a:t>
            </a:r>
          </a:p>
          <a:p>
            <a:pPr lvl="1"/>
            <a:r>
              <a:rPr lang="en-US"/>
              <a:t>Second level</a:t>
            </a:r>
          </a:p>
          <a:p>
            <a:pPr lvl="2"/>
            <a:r>
              <a:rPr lang="en-US"/>
              <a:t>Third level</a:t>
            </a:r>
          </a:p>
          <a:p>
            <a:pPr lvl="3"/>
            <a:r>
              <a:rPr lang="en-US"/>
              <a:t>Fourth level</a:t>
            </a:r>
          </a:p>
          <a:p>
            <a:pPr lvl="4"/>
            <a:r>
              <a:rPr lang="en-US"/>
              <a:t>Fifth level</a:t>
            </a:r>
          </a:p>
        </p:txBody>
      </p:sp>
      <p:sp>
        <p:nvSpPr>
          <p:cNvPr id="16" name="Content Placeholder 3">
            <a:extLst>
              <a:ext uri="{FF2B5EF4-FFF2-40B4-BE49-F238E27FC236}">
                <a16:creationId xmlns:a16="http://schemas.microsoft.com/office/drawing/2014/main" id="{E0497FFB-B6FA-9D4E-B0A9-2B64230540B2}"/>
              </a:ext>
            </a:extLst>
          </p:cNvPr>
          <p:cNvSpPr>
            <a:spLocks noGrp="1"/>
          </p:cNvSpPr>
          <p:nvPr>
            <p:ph sz="half" idx="13" hasCustomPrompt="1"/>
          </p:nvPr>
        </p:nvSpPr>
        <p:spPr>
          <a:xfrm>
            <a:off x="8278396" y="1698625"/>
            <a:ext cx="3421479" cy="4406900"/>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type text. To activate sub-level formatting, place cursor at beginning of text/line and hit tab or shift tab. Click icon for chart or table.</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625291382"/>
      </p:ext>
    </p:extLst>
  </p:cSld>
  <p:clrMapOvr>
    <a:masterClrMapping/>
  </p:clrMapOvr>
  <p:extLst>
    <p:ext uri="{DCECCB84-F9BA-43D5-87BE-67443E8EF086}">
      <p15:sldGuideLst xmlns:p15="http://schemas.microsoft.com/office/powerpoint/2012/main">
        <p15:guide id="1" pos="2472">
          <p15:clr>
            <a:srgbClr val="FBAE40"/>
          </p15:clr>
        </p15:guide>
        <p15:guide id="2" pos="2760">
          <p15:clr>
            <a:srgbClr val="FBAE40"/>
          </p15:clr>
        </p15:guide>
        <p15:guide id="3" pos="4920">
          <p15:clr>
            <a:srgbClr val="FBAE40"/>
          </p15:clr>
        </p15:guide>
        <p15:guide id="4" pos="5208">
          <p15:clr>
            <a:srgbClr val="FBAE40"/>
          </p15:clr>
        </p15:guide>
      </p15:sldGuideLst>
    </p:ext>
  </p:extLst>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preserve="1">
  <p:cSld name="Subtitle-A + Four Content Blue">
    <p:bg>
      <p:bgPr>
        <a:solidFill>
          <a:schemeClr val="tx1"/>
        </a:solidFill>
        <a:effectLst/>
      </p:bgPr>
    </p:bg>
    <p:spTree>
      <p:nvGrpSpPr>
        <p:cNvPr id="1" name=""/>
        <p:cNvGrpSpPr/>
        <p:nvPr/>
      </p:nvGrpSpPr>
      <p:grpSpPr>
        <a:xfrm>
          <a:off x="0" y="0"/>
          <a:ext cx="0" cy="0"/>
          <a:chOff x="0" y="0"/>
          <a:chExt cx="0" cy="0"/>
        </a:xfrm>
      </p:grpSpPr>
      <p:graphicFrame>
        <p:nvGraphicFramePr>
          <p:cNvPr id="11" name="Object 10" hidden="1">
            <a:extLst>
              <a:ext uri="{FF2B5EF4-FFF2-40B4-BE49-F238E27FC236}">
                <a16:creationId xmlns:a16="http://schemas.microsoft.com/office/drawing/2014/main" id="{051E74B4-BE73-CFA5-31DE-0E2A8B5920FC}"/>
              </a:ext>
            </a:extLst>
          </p:cNvPr>
          <p:cNvGraphicFramePr>
            <a:graphicFrameLocks noChangeAspect="1"/>
          </p:cNvGraphicFramePr>
          <p:nvPr userDrawn="1">
            <p:custDataLst>
              <p:tags r:id="rId1"/>
            </p:custDataLst>
            <p:extLst>
              <p:ext uri="{D42A27DB-BD31-4B8C-83A1-F6EECF244321}">
                <p14:modId xmlns:p14="http://schemas.microsoft.com/office/powerpoint/2010/main" val="4107548794"/>
              </p:ext>
            </p:extLst>
          </p:nvPr>
        </p:nvGraphicFramePr>
        <p:xfrm>
          <a:off x="1588" y="1588"/>
          <a:ext cx="1227" cy="1588"/>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11" name="Object 10" hidden="1">
                        <a:extLst>
                          <a:ext uri="{FF2B5EF4-FFF2-40B4-BE49-F238E27FC236}">
                            <a16:creationId xmlns:a16="http://schemas.microsoft.com/office/drawing/2014/main" id="{051E74B4-BE73-CFA5-31DE-0E2A8B5920FC}"/>
                          </a:ext>
                        </a:extLst>
                      </p:cNvPr>
                      <p:cNvPicPr/>
                      <p:nvPr/>
                    </p:nvPicPr>
                    <p:blipFill>
                      <a:blip r:embed="rId4"/>
                      <a:stretch>
                        <a:fillRect/>
                      </a:stretch>
                    </p:blipFill>
                    <p:spPr>
                      <a:xfrm>
                        <a:off x="1588" y="1588"/>
                        <a:ext cx="1227" cy="1588"/>
                      </a:xfrm>
                      <a:prstGeom prst="rect">
                        <a:avLst/>
                      </a:prstGeom>
                    </p:spPr>
                  </p:pic>
                </p:oleObj>
              </mc:Fallback>
            </mc:AlternateContent>
          </a:graphicData>
        </a:graphic>
      </p:graphicFrame>
      <p:sp>
        <p:nvSpPr>
          <p:cNvPr id="5" name="Footer Placeholder 5">
            <a:extLst>
              <a:ext uri="{FF2B5EF4-FFF2-40B4-BE49-F238E27FC236}">
                <a16:creationId xmlns:a16="http://schemas.microsoft.com/office/drawing/2014/main" id="{16315B00-89B9-E9DD-2AAC-A406AC6DE307}"/>
              </a:ext>
            </a:extLst>
          </p:cNvPr>
          <p:cNvSpPr txBox="1">
            <a:spLocks/>
          </p:cNvSpPr>
          <p:nvPr userDrawn="1"/>
        </p:nvSpPr>
        <p:spPr>
          <a:xfrm>
            <a:off x="512064" y="6378130"/>
            <a:ext cx="3474720" cy="245223"/>
          </a:xfrm>
          <a:prstGeom prst="rect">
            <a:avLst/>
          </a:prstGeom>
        </p:spPr>
        <p:txBody>
          <a:bodyPr lIns="0" tIns="0" rIns="0" bIns="0" anchor="b"/>
          <a:lstStyle>
            <a:defPPr>
              <a:defRPr lang="en-US"/>
            </a:defPPr>
            <a:lvl1pPr>
              <a:defRPr sz="800">
                <a:solidFill>
                  <a:schemeClr val="bg1">
                    <a:lumMod val="75000"/>
                  </a:schemeClr>
                </a:solidFill>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r>
              <a:rPr lang="en-US"/>
              <a:t>© 2023 Memorial Sloan Kettering Cancer Center, et al. All rights reserved.</a:t>
            </a:r>
          </a:p>
        </p:txBody>
      </p:sp>
      <p:sp>
        <p:nvSpPr>
          <p:cNvPr id="10" name="Slide Number Placeholder 9">
            <a:extLst>
              <a:ext uri="{FF2B5EF4-FFF2-40B4-BE49-F238E27FC236}">
                <a16:creationId xmlns:a16="http://schemas.microsoft.com/office/drawing/2014/main" id="{67A3A9BC-C48A-B640-9981-56B68FE2E241}"/>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6" name="Footnote Placeholder">
            <a:extLst>
              <a:ext uri="{FF2B5EF4-FFF2-40B4-BE49-F238E27FC236}">
                <a16:creationId xmlns:a16="http://schemas.microsoft.com/office/drawing/2014/main" id="{29B0BD0B-0D54-206E-32B7-D56E49CE2D96}"/>
              </a:ext>
            </a:extLst>
          </p:cNvPr>
          <p:cNvSpPr>
            <a:spLocks noGrp="1"/>
          </p:cNvSpPr>
          <p:nvPr>
            <p:ph type="body" sz="half" idx="16" hasCustomPrompt="1"/>
          </p:nvPr>
        </p:nvSpPr>
        <p:spPr>
          <a:xfrm>
            <a:off x="512064" y="6126480"/>
            <a:ext cx="4434840" cy="245223"/>
          </a:xfrm>
        </p:spPr>
        <p:txBody>
          <a:bodyPr anchor="b"/>
          <a:lstStyle>
            <a:lvl1pPr marL="0" indent="0">
              <a:spcAft>
                <a:spcPts val="0"/>
              </a:spcAft>
              <a:buNone/>
              <a:defRPr sz="800">
                <a:solidFill>
                  <a:schemeClr val="bg1">
                    <a:lumMod val="75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add a footnote</a:t>
            </a:r>
          </a:p>
        </p:txBody>
      </p:sp>
      <p:sp>
        <p:nvSpPr>
          <p:cNvPr id="2" name="Title 1"/>
          <p:cNvSpPr>
            <a:spLocks noGrp="1"/>
          </p:cNvSpPr>
          <p:nvPr>
            <p:ph type="title" hasCustomPrompt="1"/>
          </p:nvPr>
        </p:nvSpPr>
        <p:spPr>
          <a:xfrm>
            <a:off x="512063" y="815787"/>
            <a:ext cx="11184423" cy="555813"/>
          </a:xfrm>
        </p:spPr>
        <p:txBody>
          <a:bodyPr vert="horz"/>
          <a:lstStyle>
            <a:lvl1pPr>
              <a:defRPr>
                <a:solidFill>
                  <a:schemeClr val="bg1"/>
                </a:solidFill>
              </a:defRPr>
            </a:lvl1pPr>
          </a:lstStyle>
          <a:p>
            <a:r>
              <a:rPr lang="en-US"/>
              <a:t>Slide title; Arial 32pt bold, sentence case (1 line)</a:t>
            </a:r>
          </a:p>
        </p:txBody>
      </p:sp>
      <p:sp>
        <p:nvSpPr>
          <p:cNvPr id="13" name="Text Placeholder 2">
            <a:extLst>
              <a:ext uri="{FF2B5EF4-FFF2-40B4-BE49-F238E27FC236}">
                <a16:creationId xmlns:a16="http://schemas.microsoft.com/office/drawing/2014/main" id="{804B53DC-1086-544D-9442-160B5564CE8C}"/>
              </a:ext>
            </a:extLst>
          </p:cNvPr>
          <p:cNvSpPr>
            <a:spLocks noGrp="1"/>
          </p:cNvSpPr>
          <p:nvPr>
            <p:ph type="body" idx="15" hasCustomPrompt="1"/>
          </p:nvPr>
        </p:nvSpPr>
        <p:spPr>
          <a:xfrm>
            <a:off x="512064" y="421340"/>
            <a:ext cx="11184422" cy="295276"/>
          </a:xfrm>
        </p:spPr>
        <p:txBody>
          <a:bodyPr anchor="b"/>
          <a:lstStyle>
            <a:lvl1pPr marL="0" indent="0">
              <a:buNone/>
              <a:defRPr sz="2000" b="1">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Slide subtitle; Arial 20pt bold, sentence case (1 line)</a:t>
            </a:r>
          </a:p>
        </p:txBody>
      </p:sp>
      <p:sp>
        <p:nvSpPr>
          <p:cNvPr id="3" name="Content Placeholder 2"/>
          <p:cNvSpPr>
            <a:spLocks noGrp="1"/>
          </p:cNvSpPr>
          <p:nvPr>
            <p:ph sz="half" idx="1" hasCustomPrompt="1"/>
          </p:nvPr>
        </p:nvSpPr>
        <p:spPr>
          <a:xfrm>
            <a:off x="512063" y="1698625"/>
            <a:ext cx="2512665" cy="4406900"/>
          </a:xfrm>
        </p:spPr>
        <p:txBody>
          <a:bodyPr/>
          <a:lstStyle>
            <a:lvl1pPr>
              <a:defRPr sz="1400">
                <a:solidFill>
                  <a:schemeClr val="bg1"/>
                </a:solidFill>
              </a:defRPr>
            </a:lvl1pPr>
            <a:lvl2pPr>
              <a:defRPr sz="14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a:t>Click to type text. To activate sub-level formatting, place cursor at beginning of text/line and hit tab or shift tab. Click icon for chart or table.</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hasCustomPrompt="1"/>
          </p:nvPr>
        </p:nvSpPr>
        <p:spPr>
          <a:xfrm>
            <a:off x="3394922" y="1698625"/>
            <a:ext cx="2522219" cy="4406900"/>
          </a:xfrm>
        </p:spPr>
        <p:txBody>
          <a:bodyPr/>
          <a:lstStyle>
            <a:lvl1pPr>
              <a:defRPr sz="1400">
                <a:solidFill>
                  <a:schemeClr val="bg1"/>
                </a:solidFill>
              </a:defRPr>
            </a:lvl1pPr>
            <a:lvl2pPr>
              <a:defRPr sz="14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a:t>Click to type text. To activate sub-level formatting, place cursor at beginning of text/line and hit tab or shift tab. Click icon for chart or table.</a:t>
            </a:r>
          </a:p>
          <a:p>
            <a:pPr lvl="1"/>
            <a:r>
              <a:rPr lang="en-US"/>
              <a:t>Second level</a:t>
            </a:r>
          </a:p>
          <a:p>
            <a:pPr lvl="2"/>
            <a:r>
              <a:rPr lang="en-US"/>
              <a:t>Third level</a:t>
            </a:r>
          </a:p>
          <a:p>
            <a:pPr lvl="3"/>
            <a:r>
              <a:rPr lang="en-US"/>
              <a:t>Fourth level</a:t>
            </a:r>
          </a:p>
          <a:p>
            <a:pPr lvl="4"/>
            <a:r>
              <a:rPr lang="en-US"/>
              <a:t>Fifth level</a:t>
            </a:r>
          </a:p>
        </p:txBody>
      </p:sp>
      <p:sp>
        <p:nvSpPr>
          <p:cNvPr id="16" name="Content Placeholder 3">
            <a:extLst>
              <a:ext uri="{FF2B5EF4-FFF2-40B4-BE49-F238E27FC236}">
                <a16:creationId xmlns:a16="http://schemas.microsoft.com/office/drawing/2014/main" id="{E0497FFB-B6FA-9D4E-B0A9-2B64230540B2}"/>
              </a:ext>
            </a:extLst>
          </p:cNvPr>
          <p:cNvSpPr>
            <a:spLocks noGrp="1"/>
          </p:cNvSpPr>
          <p:nvPr>
            <p:ph sz="half" idx="13" hasCustomPrompt="1"/>
          </p:nvPr>
        </p:nvSpPr>
        <p:spPr>
          <a:xfrm>
            <a:off x="6287335" y="1698625"/>
            <a:ext cx="2516188" cy="4406900"/>
          </a:xfrm>
        </p:spPr>
        <p:txBody>
          <a:bodyPr/>
          <a:lstStyle>
            <a:lvl1pPr>
              <a:defRPr sz="1400">
                <a:solidFill>
                  <a:schemeClr val="bg1"/>
                </a:solidFill>
              </a:defRPr>
            </a:lvl1pPr>
            <a:lvl2pPr>
              <a:defRPr sz="14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a:t>Click to type text. To activate sub-level formatting, place cursor at beginning of text/line and hit tab or shift tab. Click icon for chart or table.</a:t>
            </a:r>
          </a:p>
          <a:p>
            <a:pPr lvl="1"/>
            <a:r>
              <a:rPr lang="en-US"/>
              <a:t>Second level</a:t>
            </a:r>
          </a:p>
          <a:p>
            <a:pPr lvl="2"/>
            <a:r>
              <a:rPr lang="en-US"/>
              <a:t>Third level</a:t>
            </a:r>
          </a:p>
          <a:p>
            <a:pPr lvl="3"/>
            <a:r>
              <a:rPr lang="en-US"/>
              <a:t>Fourth level</a:t>
            </a:r>
          </a:p>
          <a:p>
            <a:pPr lvl="4"/>
            <a:r>
              <a:rPr lang="en-US"/>
              <a:t>Fifth level</a:t>
            </a:r>
          </a:p>
        </p:txBody>
      </p:sp>
      <p:sp>
        <p:nvSpPr>
          <p:cNvPr id="19" name="Content Placeholder 3">
            <a:extLst>
              <a:ext uri="{FF2B5EF4-FFF2-40B4-BE49-F238E27FC236}">
                <a16:creationId xmlns:a16="http://schemas.microsoft.com/office/drawing/2014/main" id="{5723D646-D659-4940-866D-282EF0E20D7A}"/>
              </a:ext>
            </a:extLst>
          </p:cNvPr>
          <p:cNvSpPr>
            <a:spLocks noGrp="1"/>
          </p:cNvSpPr>
          <p:nvPr>
            <p:ph sz="half" idx="14" hasCustomPrompt="1"/>
          </p:nvPr>
        </p:nvSpPr>
        <p:spPr>
          <a:xfrm>
            <a:off x="9173716" y="1698625"/>
            <a:ext cx="2516188" cy="4406900"/>
          </a:xfrm>
        </p:spPr>
        <p:txBody>
          <a:bodyPr/>
          <a:lstStyle>
            <a:lvl1pPr>
              <a:defRPr sz="1400">
                <a:solidFill>
                  <a:schemeClr val="bg1"/>
                </a:solidFill>
              </a:defRPr>
            </a:lvl1pPr>
            <a:lvl2pPr>
              <a:defRPr sz="14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a:t>Click to type text. To activate sub-level formatting, place cursor at beginning of text/line and hit tab or shift tab. Click icon for chart or table.</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653676444"/>
      </p:ext>
    </p:extLst>
  </p:cSld>
  <p:clrMapOvr>
    <a:masterClrMapping/>
  </p:clrMapOvr>
  <p:extLst>
    <p:ext uri="{DCECCB84-F9BA-43D5-87BE-67443E8EF086}">
      <p15:sldGuideLst xmlns:p15="http://schemas.microsoft.com/office/powerpoint/2012/main">
        <p15:guide id="1" pos="1896">
          <p15:clr>
            <a:srgbClr val="FBAE40"/>
          </p15:clr>
        </p15:guide>
        <p15:guide id="2" pos="2136">
          <p15:clr>
            <a:srgbClr val="FBAE40"/>
          </p15:clr>
        </p15:guide>
        <p15:guide id="3" pos="5545">
          <p15:clr>
            <a:srgbClr val="FBAE40"/>
          </p15:clr>
        </p15:guide>
        <p15:guide id="4" pos="5777">
          <p15:clr>
            <a:srgbClr val="FBAE40"/>
          </p15:clr>
        </p15:guide>
        <p15:guide id="5" pos="3720">
          <p15:clr>
            <a:srgbClr val="FBAE40"/>
          </p15:clr>
        </p15:guide>
        <p15:guide id="6" pos="3960">
          <p15:clr>
            <a:srgbClr val="FBAE40"/>
          </p15:clr>
        </p15:guide>
      </p15:sldGuideLst>
    </p:ext>
  </p:extLst>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preserve="1">
  <p:cSld name="Subtitle-A + Title Only Blue">
    <p:bg>
      <p:bgPr>
        <a:solidFill>
          <a:schemeClr val="tx1"/>
        </a:solidFill>
        <a:effectLst/>
      </p:bgPr>
    </p:bg>
    <p:spTree>
      <p:nvGrpSpPr>
        <p:cNvPr id="1" name=""/>
        <p:cNvGrpSpPr/>
        <p:nvPr/>
      </p:nvGrpSpPr>
      <p:grpSpPr>
        <a:xfrm>
          <a:off x="0" y="0"/>
          <a:ext cx="0" cy="0"/>
          <a:chOff x="0" y="0"/>
          <a:chExt cx="0" cy="0"/>
        </a:xfrm>
      </p:grpSpPr>
      <p:graphicFrame>
        <p:nvGraphicFramePr>
          <p:cNvPr id="9" name="Object 8" hidden="1">
            <a:extLst>
              <a:ext uri="{FF2B5EF4-FFF2-40B4-BE49-F238E27FC236}">
                <a16:creationId xmlns:a16="http://schemas.microsoft.com/office/drawing/2014/main" id="{1E94F00E-2294-88AB-12CF-B51D3F7C3C44}"/>
              </a:ext>
            </a:extLst>
          </p:cNvPr>
          <p:cNvGraphicFramePr>
            <a:graphicFrameLocks noChangeAspect="1"/>
          </p:cNvGraphicFramePr>
          <p:nvPr userDrawn="1">
            <p:custDataLst>
              <p:tags r:id="rId1"/>
            </p:custDataLst>
            <p:extLst>
              <p:ext uri="{D42A27DB-BD31-4B8C-83A1-F6EECF244321}">
                <p14:modId xmlns:p14="http://schemas.microsoft.com/office/powerpoint/2010/main" val="355286693"/>
              </p:ext>
            </p:extLst>
          </p:nvPr>
        </p:nvGraphicFramePr>
        <p:xfrm>
          <a:off x="1588" y="1588"/>
          <a:ext cx="1227" cy="1588"/>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9" name="Object 8" hidden="1">
                        <a:extLst>
                          <a:ext uri="{FF2B5EF4-FFF2-40B4-BE49-F238E27FC236}">
                            <a16:creationId xmlns:a16="http://schemas.microsoft.com/office/drawing/2014/main" id="{1E94F00E-2294-88AB-12CF-B51D3F7C3C44}"/>
                          </a:ext>
                        </a:extLst>
                      </p:cNvPr>
                      <p:cNvPicPr/>
                      <p:nvPr/>
                    </p:nvPicPr>
                    <p:blipFill>
                      <a:blip r:embed="rId4"/>
                      <a:stretch>
                        <a:fillRect/>
                      </a:stretch>
                    </p:blipFill>
                    <p:spPr>
                      <a:xfrm>
                        <a:off x="1588" y="1588"/>
                        <a:ext cx="1227" cy="1588"/>
                      </a:xfrm>
                      <a:prstGeom prst="rect">
                        <a:avLst/>
                      </a:prstGeom>
                    </p:spPr>
                  </p:pic>
                </p:oleObj>
              </mc:Fallback>
            </mc:AlternateContent>
          </a:graphicData>
        </a:graphic>
      </p:graphicFrame>
      <p:sp>
        <p:nvSpPr>
          <p:cNvPr id="3" name="Footer Placeholder 5">
            <a:extLst>
              <a:ext uri="{FF2B5EF4-FFF2-40B4-BE49-F238E27FC236}">
                <a16:creationId xmlns:a16="http://schemas.microsoft.com/office/drawing/2014/main" id="{2E1A0965-B45E-7688-7AAB-A589B2659B56}"/>
              </a:ext>
            </a:extLst>
          </p:cNvPr>
          <p:cNvSpPr txBox="1">
            <a:spLocks/>
          </p:cNvSpPr>
          <p:nvPr userDrawn="1"/>
        </p:nvSpPr>
        <p:spPr>
          <a:xfrm>
            <a:off x="512064" y="6378130"/>
            <a:ext cx="3474720" cy="245223"/>
          </a:xfrm>
          <a:prstGeom prst="rect">
            <a:avLst/>
          </a:prstGeom>
        </p:spPr>
        <p:txBody>
          <a:bodyPr lIns="0" tIns="0" rIns="0" bIns="0" anchor="b"/>
          <a:lstStyle>
            <a:defPPr>
              <a:defRPr lang="en-US"/>
            </a:defPPr>
            <a:lvl1pPr>
              <a:defRPr sz="800">
                <a:solidFill>
                  <a:schemeClr val="bg1">
                    <a:lumMod val="75000"/>
                  </a:schemeClr>
                </a:solidFill>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r>
              <a:rPr lang="en-US"/>
              <a:t>© 2023 Memorial Sloan Kettering Cancer Center, et al. All rights reserved.</a:t>
            </a:r>
          </a:p>
        </p:txBody>
      </p:sp>
      <p:sp>
        <p:nvSpPr>
          <p:cNvPr id="8" name="Slide Number Placeholder 7">
            <a:extLst>
              <a:ext uri="{FF2B5EF4-FFF2-40B4-BE49-F238E27FC236}">
                <a16:creationId xmlns:a16="http://schemas.microsoft.com/office/drawing/2014/main" id="{82389133-8F79-AF42-B505-8A150931C3C6}"/>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4" name="Footnote Placeholder">
            <a:extLst>
              <a:ext uri="{FF2B5EF4-FFF2-40B4-BE49-F238E27FC236}">
                <a16:creationId xmlns:a16="http://schemas.microsoft.com/office/drawing/2014/main" id="{739B19C8-C181-3249-A9C0-F1ACEF66199F}"/>
              </a:ext>
            </a:extLst>
          </p:cNvPr>
          <p:cNvSpPr>
            <a:spLocks noGrp="1"/>
          </p:cNvSpPr>
          <p:nvPr>
            <p:ph type="body" sz="half" idx="2" hasCustomPrompt="1"/>
          </p:nvPr>
        </p:nvSpPr>
        <p:spPr>
          <a:xfrm>
            <a:off x="512064" y="6126480"/>
            <a:ext cx="4434840" cy="245223"/>
          </a:xfrm>
        </p:spPr>
        <p:txBody>
          <a:bodyPr anchor="b"/>
          <a:lstStyle>
            <a:lvl1pPr marL="0" indent="0">
              <a:spcAft>
                <a:spcPts val="0"/>
              </a:spcAft>
              <a:buNone/>
              <a:defRPr sz="800">
                <a:solidFill>
                  <a:schemeClr val="bg1">
                    <a:lumMod val="75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add a footnote</a:t>
            </a:r>
          </a:p>
        </p:txBody>
      </p:sp>
      <p:sp>
        <p:nvSpPr>
          <p:cNvPr id="2" name="Title 1"/>
          <p:cNvSpPr>
            <a:spLocks noGrp="1"/>
          </p:cNvSpPr>
          <p:nvPr>
            <p:ph type="title" hasCustomPrompt="1"/>
          </p:nvPr>
        </p:nvSpPr>
        <p:spPr>
          <a:xfrm>
            <a:off x="512063" y="815787"/>
            <a:ext cx="11184423" cy="555813"/>
          </a:xfrm>
        </p:spPr>
        <p:txBody>
          <a:bodyPr vert="horz"/>
          <a:lstStyle>
            <a:lvl1pPr>
              <a:defRPr>
                <a:solidFill>
                  <a:schemeClr val="bg1"/>
                </a:solidFill>
              </a:defRPr>
            </a:lvl1pPr>
          </a:lstStyle>
          <a:p>
            <a:r>
              <a:rPr lang="en-US"/>
              <a:t>Slide title; Arial 32pt bold, sentence case (1 line)</a:t>
            </a:r>
          </a:p>
        </p:txBody>
      </p:sp>
      <p:sp>
        <p:nvSpPr>
          <p:cNvPr id="10" name="Text Placeholder 2">
            <a:extLst>
              <a:ext uri="{FF2B5EF4-FFF2-40B4-BE49-F238E27FC236}">
                <a16:creationId xmlns:a16="http://schemas.microsoft.com/office/drawing/2014/main" id="{4E3BD865-48DE-664B-B59C-69BE9486EDEB}"/>
              </a:ext>
            </a:extLst>
          </p:cNvPr>
          <p:cNvSpPr>
            <a:spLocks noGrp="1"/>
          </p:cNvSpPr>
          <p:nvPr>
            <p:ph type="body" idx="12" hasCustomPrompt="1"/>
          </p:nvPr>
        </p:nvSpPr>
        <p:spPr>
          <a:xfrm>
            <a:off x="512064" y="421340"/>
            <a:ext cx="11184422" cy="295276"/>
          </a:xfrm>
        </p:spPr>
        <p:txBody>
          <a:bodyPr anchor="b"/>
          <a:lstStyle>
            <a:lvl1pPr marL="0" indent="0">
              <a:buNone/>
              <a:defRPr sz="2000" b="1">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Slide subtitle; Arial 20pt bold, sentence case (1 line)</a:t>
            </a:r>
          </a:p>
        </p:txBody>
      </p:sp>
    </p:spTree>
    <p:extLst>
      <p:ext uri="{BB962C8B-B14F-4D97-AF65-F5344CB8AC3E}">
        <p14:creationId xmlns:p14="http://schemas.microsoft.com/office/powerpoint/2010/main" val="2999790434"/>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preserve="1">
  <p:cSld name="   ––   ">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ZoneTexte 2">
            <a:extLst>
              <a:ext uri="{FF2B5EF4-FFF2-40B4-BE49-F238E27FC236}">
                <a16:creationId xmlns:a16="http://schemas.microsoft.com/office/drawing/2014/main" id="{9187A733-2828-FF4D-A1DC-7E7D7BF66120}"/>
              </a:ext>
            </a:extLst>
          </p:cNvPr>
          <p:cNvSpPr txBox="1"/>
          <p:nvPr/>
        </p:nvSpPr>
        <p:spPr>
          <a:xfrm>
            <a:off x="2" y="1997839"/>
            <a:ext cx="12191999" cy="2862322"/>
          </a:xfrm>
          <a:prstGeom prst="rect">
            <a:avLst/>
          </a:prstGeom>
          <a:noFill/>
        </p:spPr>
        <p:txBody>
          <a:bodyPr wrap="square" lIns="337500" rIns="337500" rtlCol="0" anchor="ctr" anchorCtr="0">
            <a:spAutoFit/>
          </a:bodyPr>
          <a:lstStyle/>
          <a:p>
            <a:pPr algn="ctr"/>
            <a:r>
              <a:rPr lang="en-CA" sz="9000" i="0" noProof="0">
                <a:solidFill>
                  <a:schemeClr val="tx2"/>
                </a:solidFill>
                <a:latin typeface="+mn-lt"/>
              </a:rPr>
              <a:t>Title and Subtitle-Below layouts</a:t>
            </a:r>
          </a:p>
        </p:txBody>
      </p:sp>
    </p:spTree>
    <p:extLst>
      <p:ext uri="{BB962C8B-B14F-4D97-AF65-F5344CB8AC3E}">
        <p14:creationId xmlns:p14="http://schemas.microsoft.com/office/powerpoint/2010/main" val="1246333880"/>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p:cSld name="Subtitle-B + Content">
    <p:spTree>
      <p:nvGrpSpPr>
        <p:cNvPr id="1" name=""/>
        <p:cNvGrpSpPr/>
        <p:nvPr/>
      </p:nvGrpSpPr>
      <p:grpSpPr>
        <a:xfrm>
          <a:off x="0" y="0"/>
          <a:ext cx="0" cy="0"/>
          <a:chOff x="0" y="0"/>
          <a:chExt cx="0" cy="0"/>
        </a:xfrm>
      </p:grpSpPr>
      <p:sp>
        <p:nvSpPr>
          <p:cNvPr id="9" name="Slide Number Placeholder 8">
            <a:extLst>
              <a:ext uri="{FF2B5EF4-FFF2-40B4-BE49-F238E27FC236}">
                <a16:creationId xmlns:a16="http://schemas.microsoft.com/office/drawing/2014/main" id="{000755A1-263A-3047-860B-B811081C9CD1}"/>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2" name="Footnote Placeholder">
            <a:extLst>
              <a:ext uri="{FF2B5EF4-FFF2-40B4-BE49-F238E27FC236}">
                <a16:creationId xmlns:a16="http://schemas.microsoft.com/office/drawing/2014/main" id="{2EBF0FDB-36F6-F6E4-171E-1077D0A3AC94}"/>
              </a:ext>
            </a:extLst>
          </p:cNvPr>
          <p:cNvSpPr>
            <a:spLocks noGrp="1"/>
          </p:cNvSpPr>
          <p:nvPr>
            <p:ph type="body" sz="half" idx="2" hasCustomPrompt="1"/>
          </p:nvPr>
        </p:nvSpPr>
        <p:spPr>
          <a:xfrm>
            <a:off x="512064" y="6126480"/>
            <a:ext cx="4434840" cy="245223"/>
          </a:xfrm>
        </p:spPr>
        <p:txBody>
          <a:bodyPr anchor="b"/>
          <a:lstStyle>
            <a:lvl1pPr marL="0" indent="0">
              <a:spcAft>
                <a:spcPts val="0"/>
              </a:spcAft>
              <a:buNone/>
              <a:defRPr sz="800">
                <a:solidFill>
                  <a:schemeClr val="bg1">
                    <a:lumMod val="50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add a footnote</a:t>
            </a:r>
          </a:p>
        </p:txBody>
      </p:sp>
      <p:sp>
        <p:nvSpPr>
          <p:cNvPr id="5" name="Title 4">
            <a:extLst>
              <a:ext uri="{FF2B5EF4-FFF2-40B4-BE49-F238E27FC236}">
                <a16:creationId xmlns:a16="http://schemas.microsoft.com/office/drawing/2014/main" id="{39313C93-2B4C-9844-9284-03EC104B15BA}"/>
              </a:ext>
            </a:extLst>
          </p:cNvPr>
          <p:cNvSpPr>
            <a:spLocks noGrp="1"/>
          </p:cNvSpPr>
          <p:nvPr>
            <p:ph type="title" hasCustomPrompt="1"/>
          </p:nvPr>
        </p:nvSpPr>
        <p:spPr>
          <a:xfrm>
            <a:off x="512063" y="457201"/>
            <a:ext cx="11184423" cy="557784"/>
          </a:xfrm>
        </p:spPr>
        <p:txBody>
          <a:bodyPr vert="horz"/>
          <a:lstStyle/>
          <a:p>
            <a:r>
              <a:rPr lang="en-US"/>
              <a:t>Slide title; Arial 32pt bold, sentence case (1 line)</a:t>
            </a:r>
          </a:p>
        </p:txBody>
      </p:sp>
      <p:sp>
        <p:nvSpPr>
          <p:cNvPr id="11" name="Text Placeholder 2">
            <a:extLst>
              <a:ext uri="{FF2B5EF4-FFF2-40B4-BE49-F238E27FC236}">
                <a16:creationId xmlns:a16="http://schemas.microsoft.com/office/drawing/2014/main" id="{D6C7144E-2BC5-BB49-A627-9076B48806A8}"/>
              </a:ext>
            </a:extLst>
          </p:cNvPr>
          <p:cNvSpPr>
            <a:spLocks noGrp="1"/>
          </p:cNvSpPr>
          <p:nvPr>
            <p:ph type="body" idx="12" hasCustomPrompt="1"/>
          </p:nvPr>
        </p:nvSpPr>
        <p:spPr>
          <a:xfrm>
            <a:off x="512064" y="1051560"/>
            <a:ext cx="11184422" cy="295276"/>
          </a:xfrm>
        </p:spPr>
        <p:txBody>
          <a:bodyPr anchor="b"/>
          <a:lstStyle>
            <a:lvl1pPr marL="0" indent="0">
              <a:buNone/>
              <a:defRPr sz="20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Slide subtitle; Arial 20pt bold, sentence case (1 line)</a:t>
            </a:r>
          </a:p>
        </p:txBody>
      </p:sp>
      <p:sp>
        <p:nvSpPr>
          <p:cNvPr id="3" name="Content Placeholder 2"/>
          <p:cNvSpPr>
            <a:spLocks noGrp="1"/>
          </p:cNvSpPr>
          <p:nvPr>
            <p:ph idx="1" hasCustomPrompt="1"/>
          </p:nvPr>
        </p:nvSpPr>
        <p:spPr/>
        <p:txBody>
          <a:bodyPr/>
          <a:lstStyle/>
          <a:p>
            <a:pPr lvl="0"/>
            <a:r>
              <a:rPr lang="en-US"/>
              <a:t>Click to type text. To activate sub-level formatting, place cursor at beginning of text/line and hit tab or shift tab. Click icon for chart or table.</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782431826"/>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p:cSld name="Subtitle-B + Two Content">
    <p:spTree>
      <p:nvGrpSpPr>
        <p:cNvPr id="1" name=""/>
        <p:cNvGrpSpPr/>
        <p:nvPr/>
      </p:nvGrpSpPr>
      <p:grpSpPr>
        <a:xfrm>
          <a:off x="0" y="0"/>
          <a:ext cx="0" cy="0"/>
          <a:chOff x="0" y="0"/>
          <a:chExt cx="0" cy="0"/>
        </a:xfrm>
      </p:grpSpPr>
      <p:sp>
        <p:nvSpPr>
          <p:cNvPr id="10" name="Slide Number Placeholder 9">
            <a:extLst>
              <a:ext uri="{FF2B5EF4-FFF2-40B4-BE49-F238E27FC236}">
                <a16:creationId xmlns:a16="http://schemas.microsoft.com/office/drawing/2014/main" id="{67A3A9BC-C48A-B640-9981-56B68FE2E241}"/>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5" name="Footnote Placeholder">
            <a:extLst>
              <a:ext uri="{FF2B5EF4-FFF2-40B4-BE49-F238E27FC236}">
                <a16:creationId xmlns:a16="http://schemas.microsoft.com/office/drawing/2014/main" id="{358A0E34-B70E-926F-149B-D9EF0C411CF5}"/>
              </a:ext>
            </a:extLst>
          </p:cNvPr>
          <p:cNvSpPr>
            <a:spLocks noGrp="1"/>
          </p:cNvSpPr>
          <p:nvPr>
            <p:ph type="body" sz="half" idx="14" hasCustomPrompt="1"/>
          </p:nvPr>
        </p:nvSpPr>
        <p:spPr>
          <a:xfrm>
            <a:off x="512064" y="6126480"/>
            <a:ext cx="4434840" cy="245223"/>
          </a:xfrm>
        </p:spPr>
        <p:txBody>
          <a:bodyPr anchor="b"/>
          <a:lstStyle>
            <a:lvl1pPr marL="0" indent="0">
              <a:spcAft>
                <a:spcPts val="0"/>
              </a:spcAft>
              <a:buNone/>
              <a:defRPr sz="800">
                <a:solidFill>
                  <a:schemeClr val="bg1">
                    <a:lumMod val="50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add a footnote</a:t>
            </a:r>
          </a:p>
        </p:txBody>
      </p:sp>
      <p:sp>
        <p:nvSpPr>
          <p:cNvPr id="2" name="Title 1"/>
          <p:cNvSpPr>
            <a:spLocks noGrp="1"/>
          </p:cNvSpPr>
          <p:nvPr>
            <p:ph type="title" hasCustomPrompt="1"/>
          </p:nvPr>
        </p:nvSpPr>
        <p:spPr>
          <a:xfrm>
            <a:off x="512063" y="457200"/>
            <a:ext cx="11184423" cy="555813"/>
          </a:xfrm>
        </p:spPr>
        <p:txBody>
          <a:bodyPr vert="horz"/>
          <a:lstStyle/>
          <a:p>
            <a:r>
              <a:rPr lang="en-US"/>
              <a:t>Slide title; Arial 32pt bold, sentence case (1 line)</a:t>
            </a:r>
          </a:p>
        </p:txBody>
      </p:sp>
      <p:sp>
        <p:nvSpPr>
          <p:cNvPr id="11" name="Text Placeholder 2">
            <a:extLst>
              <a:ext uri="{FF2B5EF4-FFF2-40B4-BE49-F238E27FC236}">
                <a16:creationId xmlns:a16="http://schemas.microsoft.com/office/drawing/2014/main" id="{D75F0135-B47D-BE40-8017-A3CF8C838B58}"/>
              </a:ext>
            </a:extLst>
          </p:cNvPr>
          <p:cNvSpPr>
            <a:spLocks noGrp="1"/>
          </p:cNvSpPr>
          <p:nvPr>
            <p:ph type="body" idx="13" hasCustomPrompt="1"/>
          </p:nvPr>
        </p:nvSpPr>
        <p:spPr>
          <a:xfrm>
            <a:off x="512064" y="1051560"/>
            <a:ext cx="11184422" cy="295276"/>
          </a:xfrm>
        </p:spPr>
        <p:txBody>
          <a:bodyPr anchor="b"/>
          <a:lstStyle>
            <a:lvl1pPr marL="0" indent="0">
              <a:buNone/>
              <a:defRPr sz="20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Slide subtitle; Arial 20pt bold, sentence case (1 line)</a:t>
            </a:r>
          </a:p>
        </p:txBody>
      </p:sp>
      <p:sp>
        <p:nvSpPr>
          <p:cNvPr id="3" name="Content Placeholder 2"/>
          <p:cNvSpPr>
            <a:spLocks noGrp="1"/>
          </p:cNvSpPr>
          <p:nvPr>
            <p:ph sz="half" idx="1" hasCustomPrompt="1"/>
          </p:nvPr>
        </p:nvSpPr>
        <p:spPr>
          <a:xfrm>
            <a:off x="512063" y="1698625"/>
            <a:ext cx="5350855" cy="4406900"/>
          </a:xfrm>
        </p:spPr>
        <p:txBody>
          <a:bodyPr/>
          <a:lstStyle/>
          <a:p>
            <a:pPr lvl="0"/>
            <a:r>
              <a:rPr lang="en-US"/>
              <a:t>Click to type text. To activate sub-level formatting, place cursor at beginning of text/line and hit tab or shift tab. Click icon for chart or table.</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hasCustomPrompt="1"/>
          </p:nvPr>
        </p:nvSpPr>
        <p:spPr>
          <a:xfrm>
            <a:off x="6349019" y="1698625"/>
            <a:ext cx="5350855" cy="4406900"/>
          </a:xfrm>
        </p:spPr>
        <p:txBody>
          <a:bodyPr/>
          <a:lstStyle/>
          <a:p>
            <a:pPr lvl="0"/>
            <a:r>
              <a:rPr lang="en-US"/>
              <a:t>Click to type text. To activate sub-level formatting, place cursor at beginning of text/line and hit tab or shift tab. Click icon for chart or table.</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593113007"/>
      </p:ext>
    </p:extLst>
  </p:cSld>
  <p:clrMapOvr>
    <a:masterClrMapping/>
  </p:clrMapOvr>
  <p:extLst>
    <p:ext uri="{DCECCB84-F9BA-43D5-87BE-67443E8EF086}">
      <p15:sldGuideLst xmlns:p15="http://schemas.microsoft.com/office/powerpoint/2012/main">
        <p15:guide id="1" pos="3696">
          <p15:clr>
            <a:srgbClr val="FBAE40"/>
          </p15:clr>
        </p15:guide>
        <p15:guide id="2" pos="3994">
          <p15:clr>
            <a:srgbClr val="FBAE40"/>
          </p15:clr>
        </p15:guide>
      </p15:sldGuideLst>
    </p:ext>
  </p:extLst>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p:cSld name="Subtitle-B + Content Half Page">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CA256062-B5BB-6048-9E24-6C230ACEACFF}"/>
              </a:ext>
            </a:extLst>
          </p:cNvPr>
          <p:cNvSpPr/>
          <p:nvPr/>
        </p:nvSpPr>
        <p:spPr>
          <a:xfrm>
            <a:off x="6096001" y="0"/>
            <a:ext cx="60960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riangle 12">
            <a:extLst>
              <a:ext uri="{FF2B5EF4-FFF2-40B4-BE49-F238E27FC236}">
                <a16:creationId xmlns:a16="http://schemas.microsoft.com/office/drawing/2014/main" id="{CD4D23E9-F985-964A-8260-25166ABD836C}"/>
              </a:ext>
            </a:extLst>
          </p:cNvPr>
          <p:cNvSpPr/>
          <p:nvPr/>
        </p:nvSpPr>
        <p:spPr>
          <a:xfrm rot="5400000">
            <a:off x="5899286" y="3271798"/>
            <a:ext cx="685800" cy="314404"/>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Slide Number Placeholder 9">
            <a:extLst>
              <a:ext uri="{FF2B5EF4-FFF2-40B4-BE49-F238E27FC236}">
                <a16:creationId xmlns:a16="http://schemas.microsoft.com/office/drawing/2014/main" id="{67A3A9BC-C48A-B640-9981-56B68FE2E241}"/>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4" name="Footnote Placeholder">
            <a:extLst>
              <a:ext uri="{FF2B5EF4-FFF2-40B4-BE49-F238E27FC236}">
                <a16:creationId xmlns:a16="http://schemas.microsoft.com/office/drawing/2014/main" id="{3A5D72E5-A386-F831-5240-CF52CB911046}"/>
              </a:ext>
            </a:extLst>
          </p:cNvPr>
          <p:cNvSpPr>
            <a:spLocks noGrp="1"/>
          </p:cNvSpPr>
          <p:nvPr>
            <p:ph type="body" sz="half" idx="2" hasCustomPrompt="1"/>
          </p:nvPr>
        </p:nvSpPr>
        <p:spPr>
          <a:xfrm>
            <a:off x="512064" y="6126480"/>
            <a:ext cx="4434840" cy="245223"/>
          </a:xfrm>
        </p:spPr>
        <p:txBody>
          <a:bodyPr anchor="b"/>
          <a:lstStyle>
            <a:lvl1pPr marL="0" indent="0">
              <a:spcAft>
                <a:spcPts val="0"/>
              </a:spcAft>
              <a:buNone/>
              <a:defRPr sz="800">
                <a:solidFill>
                  <a:schemeClr val="bg1">
                    <a:lumMod val="50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add a footnote</a:t>
            </a:r>
          </a:p>
        </p:txBody>
      </p:sp>
      <p:sp>
        <p:nvSpPr>
          <p:cNvPr id="2" name="Title 1"/>
          <p:cNvSpPr>
            <a:spLocks noGrp="1"/>
          </p:cNvSpPr>
          <p:nvPr>
            <p:ph type="title" hasCustomPrompt="1"/>
          </p:nvPr>
        </p:nvSpPr>
        <p:spPr>
          <a:xfrm>
            <a:off x="512064" y="457200"/>
            <a:ext cx="5126736" cy="555813"/>
          </a:xfrm>
        </p:spPr>
        <p:txBody>
          <a:bodyPr vert="horz"/>
          <a:lstStyle/>
          <a:p>
            <a:r>
              <a:rPr lang="en-US"/>
              <a:t>Slide title; short (1 line)</a:t>
            </a:r>
          </a:p>
        </p:txBody>
      </p:sp>
      <p:sp>
        <p:nvSpPr>
          <p:cNvPr id="11" name="Text Placeholder 2">
            <a:extLst>
              <a:ext uri="{FF2B5EF4-FFF2-40B4-BE49-F238E27FC236}">
                <a16:creationId xmlns:a16="http://schemas.microsoft.com/office/drawing/2014/main" id="{D75F0135-B47D-BE40-8017-A3CF8C838B58}"/>
              </a:ext>
            </a:extLst>
          </p:cNvPr>
          <p:cNvSpPr>
            <a:spLocks noGrp="1"/>
          </p:cNvSpPr>
          <p:nvPr>
            <p:ph type="body" idx="13" hasCustomPrompt="1"/>
          </p:nvPr>
        </p:nvSpPr>
        <p:spPr>
          <a:xfrm>
            <a:off x="512064" y="1051560"/>
            <a:ext cx="5126736" cy="295276"/>
          </a:xfrm>
        </p:spPr>
        <p:txBody>
          <a:bodyPr anchor="b"/>
          <a:lstStyle>
            <a:lvl1pPr marL="0" indent="0">
              <a:buNone/>
              <a:defRPr sz="20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Slide subtitle; short (1 line)</a:t>
            </a:r>
          </a:p>
        </p:txBody>
      </p:sp>
      <p:sp>
        <p:nvSpPr>
          <p:cNvPr id="3" name="Content Placeholder 2"/>
          <p:cNvSpPr>
            <a:spLocks noGrp="1"/>
          </p:cNvSpPr>
          <p:nvPr>
            <p:ph sz="half" idx="1" hasCustomPrompt="1"/>
          </p:nvPr>
        </p:nvSpPr>
        <p:spPr>
          <a:xfrm>
            <a:off x="512064" y="1698625"/>
            <a:ext cx="5126736" cy="4406900"/>
          </a:xfrm>
        </p:spPr>
        <p:txBody>
          <a:bodyPr/>
          <a:lstStyle/>
          <a:p>
            <a:pPr lvl="0"/>
            <a:r>
              <a:rPr lang="en-US"/>
              <a:t>Click to type text. To activate sub-level formatting, place cursor at beginning of text/line and hit tab or shift tab. Click icon for chart or table.</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601623925"/>
      </p:ext>
    </p:extLst>
  </p:cSld>
  <p:clrMapOvr>
    <a:masterClrMapping/>
  </p:clrMapOvr>
  <p:extLst>
    <p:ext uri="{DCECCB84-F9BA-43D5-87BE-67443E8EF086}">
      <p15:sldGuideLst xmlns:p15="http://schemas.microsoft.com/office/powerpoint/2012/main">
        <p15:guide id="1" pos="3552">
          <p15:clr>
            <a:srgbClr val="FBAE40"/>
          </p15:clr>
        </p15:guide>
        <p15:guide id="2" pos="4272">
          <p15:clr>
            <a:srgbClr val="FBAE40"/>
          </p15:clr>
        </p15:guide>
      </p15:sldGuideLst>
    </p:ext>
  </p:extLst>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p:cSld name="Subtitle-B + Three Content">
    <p:spTree>
      <p:nvGrpSpPr>
        <p:cNvPr id="1" name=""/>
        <p:cNvGrpSpPr/>
        <p:nvPr/>
      </p:nvGrpSpPr>
      <p:grpSpPr>
        <a:xfrm>
          <a:off x="0" y="0"/>
          <a:ext cx="0" cy="0"/>
          <a:chOff x="0" y="0"/>
          <a:chExt cx="0" cy="0"/>
        </a:xfrm>
      </p:grpSpPr>
      <p:sp>
        <p:nvSpPr>
          <p:cNvPr id="10" name="Slide Number Placeholder 9">
            <a:extLst>
              <a:ext uri="{FF2B5EF4-FFF2-40B4-BE49-F238E27FC236}">
                <a16:creationId xmlns:a16="http://schemas.microsoft.com/office/drawing/2014/main" id="{67A3A9BC-C48A-B640-9981-56B68FE2E241}"/>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5" name="Footnote Placeholder">
            <a:extLst>
              <a:ext uri="{FF2B5EF4-FFF2-40B4-BE49-F238E27FC236}">
                <a16:creationId xmlns:a16="http://schemas.microsoft.com/office/drawing/2014/main" id="{FD103834-4576-8AE3-0CE4-0B26E14C8483}"/>
              </a:ext>
            </a:extLst>
          </p:cNvPr>
          <p:cNvSpPr>
            <a:spLocks noGrp="1"/>
          </p:cNvSpPr>
          <p:nvPr>
            <p:ph type="body" sz="half" idx="15" hasCustomPrompt="1"/>
          </p:nvPr>
        </p:nvSpPr>
        <p:spPr>
          <a:xfrm>
            <a:off x="512064" y="6126480"/>
            <a:ext cx="4434840" cy="245223"/>
          </a:xfrm>
        </p:spPr>
        <p:txBody>
          <a:bodyPr anchor="b"/>
          <a:lstStyle>
            <a:lvl1pPr marL="0" indent="0">
              <a:spcAft>
                <a:spcPts val="0"/>
              </a:spcAft>
              <a:buNone/>
              <a:defRPr sz="800">
                <a:solidFill>
                  <a:schemeClr val="bg1">
                    <a:lumMod val="50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add a footnote</a:t>
            </a:r>
          </a:p>
        </p:txBody>
      </p:sp>
      <p:sp>
        <p:nvSpPr>
          <p:cNvPr id="2" name="Title 1"/>
          <p:cNvSpPr>
            <a:spLocks noGrp="1"/>
          </p:cNvSpPr>
          <p:nvPr>
            <p:ph type="title" hasCustomPrompt="1"/>
          </p:nvPr>
        </p:nvSpPr>
        <p:spPr>
          <a:xfrm>
            <a:off x="512063" y="457200"/>
            <a:ext cx="11184423" cy="555813"/>
          </a:xfrm>
        </p:spPr>
        <p:txBody>
          <a:bodyPr vert="horz"/>
          <a:lstStyle/>
          <a:p>
            <a:r>
              <a:rPr lang="en-US"/>
              <a:t>Slide title; Arial 32pt bold, sentence case (1 line)</a:t>
            </a:r>
          </a:p>
        </p:txBody>
      </p:sp>
      <p:sp>
        <p:nvSpPr>
          <p:cNvPr id="11" name="Text Placeholder 2">
            <a:extLst>
              <a:ext uri="{FF2B5EF4-FFF2-40B4-BE49-F238E27FC236}">
                <a16:creationId xmlns:a16="http://schemas.microsoft.com/office/drawing/2014/main" id="{09B89761-8DE0-C74E-8229-82DCFB7CCA0E}"/>
              </a:ext>
            </a:extLst>
          </p:cNvPr>
          <p:cNvSpPr>
            <a:spLocks noGrp="1"/>
          </p:cNvSpPr>
          <p:nvPr>
            <p:ph type="body" idx="14" hasCustomPrompt="1"/>
          </p:nvPr>
        </p:nvSpPr>
        <p:spPr>
          <a:xfrm>
            <a:off x="512064" y="1051560"/>
            <a:ext cx="11184422" cy="295276"/>
          </a:xfrm>
        </p:spPr>
        <p:txBody>
          <a:bodyPr anchor="b"/>
          <a:lstStyle>
            <a:lvl1pPr marL="0" indent="0">
              <a:buNone/>
              <a:defRPr sz="20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Slide subtitle; Arial 20pt bold, sentence case (1 line)</a:t>
            </a:r>
          </a:p>
        </p:txBody>
      </p:sp>
      <p:sp>
        <p:nvSpPr>
          <p:cNvPr id="3" name="Content Placeholder 2"/>
          <p:cNvSpPr>
            <a:spLocks noGrp="1"/>
          </p:cNvSpPr>
          <p:nvPr>
            <p:ph sz="half" idx="1" hasCustomPrompt="1"/>
          </p:nvPr>
        </p:nvSpPr>
        <p:spPr>
          <a:xfrm>
            <a:off x="512063" y="1698625"/>
            <a:ext cx="3411513" cy="4406900"/>
          </a:xfrm>
        </p:spPr>
        <p:txBody>
          <a:bodyPr/>
          <a:lstStyle/>
          <a:p>
            <a:pPr lvl="0"/>
            <a:r>
              <a:rPr lang="en-US"/>
              <a:t>Click to type text. To activate sub-level formatting, place cursor at beginning of text/line and hit tab or shift tab. Click icon for chart or table.</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hasCustomPrompt="1"/>
          </p:nvPr>
        </p:nvSpPr>
        <p:spPr>
          <a:xfrm>
            <a:off x="4390247" y="1698625"/>
            <a:ext cx="3421479" cy="4406900"/>
          </a:xfrm>
        </p:spPr>
        <p:txBody>
          <a:bodyPr/>
          <a:lstStyle/>
          <a:p>
            <a:pPr lvl="0"/>
            <a:r>
              <a:rPr lang="en-US"/>
              <a:t>Click to type text. To activate sub-level formatting, place cursor at beginning of text/line and hit tab or shift tab. Click icon for chart or table.</a:t>
            </a:r>
          </a:p>
          <a:p>
            <a:pPr lvl="1"/>
            <a:r>
              <a:rPr lang="en-US"/>
              <a:t>Second level</a:t>
            </a:r>
          </a:p>
          <a:p>
            <a:pPr lvl="2"/>
            <a:r>
              <a:rPr lang="en-US"/>
              <a:t>Third level</a:t>
            </a:r>
          </a:p>
          <a:p>
            <a:pPr lvl="3"/>
            <a:r>
              <a:rPr lang="en-US"/>
              <a:t>Fourth level</a:t>
            </a:r>
          </a:p>
          <a:p>
            <a:pPr lvl="4"/>
            <a:r>
              <a:rPr lang="en-US"/>
              <a:t>Fifth level</a:t>
            </a:r>
          </a:p>
        </p:txBody>
      </p:sp>
      <p:sp>
        <p:nvSpPr>
          <p:cNvPr id="16" name="Content Placeholder 3">
            <a:extLst>
              <a:ext uri="{FF2B5EF4-FFF2-40B4-BE49-F238E27FC236}">
                <a16:creationId xmlns:a16="http://schemas.microsoft.com/office/drawing/2014/main" id="{E0497FFB-B6FA-9D4E-B0A9-2B64230540B2}"/>
              </a:ext>
            </a:extLst>
          </p:cNvPr>
          <p:cNvSpPr>
            <a:spLocks noGrp="1"/>
          </p:cNvSpPr>
          <p:nvPr>
            <p:ph sz="half" idx="13" hasCustomPrompt="1"/>
          </p:nvPr>
        </p:nvSpPr>
        <p:spPr>
          <a:xfrm>
            <a:off x="8278396" y="1698625"/>
            <a:ext cx="3421479" cy="4406900"/>
          </a:xfrm>
        </p:spPr>
        <p:txBody>
          <a:bodyPr/>
          <a:lstStyle/>
          <a:p>
            <a:pPr lvl="0"/>
            <a:r>
              <a:rPr lang="en-US"/>
              <a:t>Click to type text. To activate sub-level formatting, place cursor at beginning of text/line and hit tab or shift tab. Click icon for chart or table.</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193314292"/>
      </p:ext>
    </p:extLst>
  </p:cSld>
  <p:clrMapOvr>
    <a:masterClrMapping/>
  </p:clrMapOvr>
  <p:extLst>
    <p:ext uri="{DCECCB84-F9BA-43D5-87BE-67443E8EF086}">
      <p15:sldGuideLst xmlns:p15="http://schemas.microsoft.com/office/powerpoint/2012/main">
        <p15:guide id="1" pos="2472">
          <p15:clr>
            <a:srgbClr val="FBAE40"/>
          </p15:clr>
        </p15:guide>
        <p15:guide id="2" pos="2760">
          <p15:clr>
            <a:srgbClr val="FBAE40"/>
          </p15:clr>
        </p15:guide>
        <p15:guide id="3" pos="4920">
          <p15:clr>
            <a:srgbClr val="FBAE40"/>
          </p15:clr>
        </p15:guide>
        <p15:guide id="4" pos="5208">
          <p15:clr>
            <a:srgbClr val="FBAE40"/>
          </p15:clr>
        </p15:guide>
      </p15:sldGuideLst>
    </p:ext>
  </p:extLst>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p:cSld name="Subtitle-B + Four Content">
    <p:spTree>
      <p:nvGrpSpPr>
        <p:cNvPr id="1" name=""/>
        <p:cNvGrpSpPr/>
        <p:nvPr/>
      </p:nvGrpSpPr>
      <p:grpSpPr>
        <a:xfrm>
          <a:off x="0" y="0"/>
          <a:ext cx="0" cy="0"/>
          <a:chOff x="0" y="0"/>
          <a:chExt cx="0" cy="0"/>
        </a:xfrm>
      </p:grpSpPr>
      <p:sp>
        <p:nvSpPr>
          <p:cNvPr id="10" name="Slide Number Placeholder 9">
            <a:extLst>
              <a:ext uri="{FF2B5EF4-FFF2-40B4-BE49-F238E27FC236}">
                <a16:creationId xmlns:a16="http://schemas.microsoft.com/office/drawing/2014/main" id="{67A3A9BC-C48A-B640-9981-56B68FE2E241}"/>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5" name="Footnote Placeholder">
            <a:extLst>
              <a:ext uri="{FF2B5EF4-FFF2-40B4-BE49-F238E27FC236}">
                <a16:creationId xmlns:a16="http://schemas.microsoft.com/office/drawing/2014/main" id="{F9D3356F-14B5-4D45-37EC-E4152395C381}"/>
              </a:ext>
            </a:extLst>
          </p:cNvPr>
          <p:cNvSpPr>
            <a:spLocks noGrp="1"/>
          </p:cNvSpPr>
          <p:nvPr>
            <p:ph type="body" sz="half" idx="16" hasCustomPrompt="1"/>
          </p:nvPr>
        </p:nvSpPr>
        <p:spPr>
          <a:xfrm>
            <a:off x="512064" y="6126480"/>
            <a:ext cx="4434840" cy="245223"/>
          </a:xfrm>
        </p:spPr>
        <p:txBody>
          <a:bodyPr anchor="b"/>
          <a:lstStyle>
            <a:lvl1pPr marL="0" indent="0">
              <a:spcAft>
                <a:spcPts val="0"/>
              </a:spcAft>
              <a:buNone/>
              <a:defRPr sz="800">
                <a:solidFill>
                  <a:schemeClr val="bg1">
                    <a:lumMod val="50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add a footnote</a:t>
            </a:r>
          </a:p>
        </p:txBody>
      </p:sp>
      <p:sp>
        <p:nvSpPr>
          <p:cNvPr id="2" name="Title 1"/>
          <p:cNvSpPr>
            <a:spLocks noGrp="1"/>
          </p:cNvSpPr>
          <p:nvPr>
            <p:ph type="title" hasCustomPrompt="1"/>
          </p:nvPr>
        </p:nvSpPr>
        <p:spPr>
          <a:xfrm>
            <a:off x="512063" y="457200"/>
            <a:ext cx="11184423" cy="555813"/>
          </a:xfrm>
        </p:spPr>
        <p:txBody>
          <a:bodyPr vert="horz"/>
          <a:lstStyle/>
          <a:p>
            <a:r>
              <a:rPr lang="en-US"/>
              <a:t>Slide title; Arial 32pt bold, sentence case (1 line)</a:t>
            </a:r>
          </a:p>
        </p:txBody>
      </p:sp>
      <p:sp>
        <p:nvSpPr>
          <p:cNvPr id="13" name="Text Placeholder 2">
            <a:extLst>
              <a:ext uri="{FF2B5EF4-FFF2-40B4-BE49-F238E27FC236}">
                <a16:creationId xmlns:a16="http://schemas.microsoft.com/office/drawing/2014/main" id="{8F05DDA7-2CBD-E44C-A62E-E1C57509DCA3}"/>
              </a:ext>
            </a:extLst>
          </p:cNvPr>
          <p:cNvSpPr>
            <a:spLocks noGrp="1"/>
          </p:cNvSpPr>
          <p:nvPr>
            <p:ph type="body" idx="15" hasCustomPrompt="1"/>
          </p:nvPr>
        </p:nvSpPr>
        <p:spPr>
          <a:xfrm>
            <a:off x="512064" y="1051560"/>
            <a:ext cx="11184422" cy="295276"/>
          </a:xfrm>
        </p:spPr>
        <p:txBody>
          <a:bodyPr anchor="b"/>
          <a:lstStyle>
            <a:lvl1pPr marL="0" indent="0">
              <a:buNone/>
              <a:defRPr sz="20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Slide subtitle; Arial 20pt bold, sentence case (1 line)</a:t>
            </a:r>
          </a:p>
        </p:txBody>
      </p:sp>
      <p:sp>
        <p:nvSpPr>
          <p:cNvPr id="3" name="Content Placeholder 2"/>
          <p:cNvSpPr>
            <a:spLocks noGrp="1"/>
          </p:cNvSpPr>
          <p:nvPr>
            <p:ph sz="half" idx="1" hasCustomPrompt="1"/>
          </p:nvPr>
        </p:nvSpPr>
        <p:spPr>
          <a:xfrm>
            <a:off x="512063" y="1698625"/>
            <a:ext cx="2512665" cy="4406900"/>
          </a:xfrm>
        </p:spPr>
        <p:txBody>
          <a:bodyPr/>
          <a:lstStyle>
            <a:lvl1pPr>
              <a:defRPr sz="1400"/>
            </a:lvl1pPr>
            <a:lvl2pPr>
              <a:defRPr sz="1400"/>
            </a:lvl2pPr>
            <a:lvl3pPr>
              <a:defRPr sz="1400"/>
            </a:lvl3pPr>
            <a:lvl4pPr>
              <a:defRPr sz="1400"/>
            </a:lvl4pPr>
            <a:lvl5pPr>
              <a:defRPr sz="1400"/>
            </a:lvl5pPr>
          </a:lstStyle>
          <a:p>
            <a:pPr lvl="0"/>
            <a:r>
              <a:rPr lang="en-US"/>
              <a:t>Click to type text. To activate sub-level formatting, place cursor at beginning of text/line and hit tab or shift tab. Click icon for chart or table.</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hasCustomPrompt="1"/>
          </p:nvPr>
        </p:nvSpPr>
        <p:spPr>
          <a:xfrm>
            <a:off x="3394922" y="1698625"/>
            <a:ext cx="2522219" cy="4406900"/>
          </a:xfrm>
        </p:spPr>
        <p:txBody>
          <a:bodyPr/>
          <a:lstStyle>
            <a:lvl1pPr>
              <a:defRPr sz="1400"/>
            </a:lvl1pPr>
            <a:lvl2pPr>
              <a:defRPr sz="1400"/>
            </a:lvl2pPr>
            <a:lvl3pPr>
              <a:defRPr sz="1400"/>
            </a:lvl3pPr>
            <a:lvl4pPr>
              <a:defRPr sz="1400"/>
            </a:lvl4pPr>
            <a:lvl5pPr>
              <a:defRPr sz="1400"/>
            </a:lvl5pPr>
          </a:lstStyle>
          <a:p>
            <a:pPr lvl="0"/>
            <a:r>
              <a:rPr lang="en-US"/>
              <a:t>Click to type text. To activate sub-level formatting, place cursor at beginning of text/line and hit tab or shift tab. Click icon for chart or table.</a:t>
            </a:r>
          </a:p>
          <a:p>
            <a:pPr lvl="1"/>
            <a:r>
              <a:rPr lang="en-US"/>
              <a:t>Second level</a:t>
            </a:r>
          </a:p>
          <a:p>
            <a:pPr lvl="2"/>
            <a:r>
              <a:rPr lang="en-US"/>
              <a:t>Third level</a:t>
            </a:r>
          </a:p>
          <a:p>
            <a:pPr lvl="3"/>
            <a:r>
              <a:rPr lang="en-US"/>
              <a:t>Fourth level</a:t>
            </a:r>
          </a:p>
          <a:p>
            <a:pPr lvl="4"/>
            <a:r>
              <a:rPr lang="en-US"/>
              <a:t>Fifth level</a:t>
            </a:r>
          </a:p>
        </p:txBody>
      </p:sp>
      <p:sp>
        <p:nvSpPr>
          <p:cNvPr id="16" name="Content Placeholder 3">
            <a:extLst>
              <a:ext uri="{FF2B5EF4-FFF2-40B4-BE49-F238E27FC236}">
                <a16:creationId xmlns:a16="http://schemas.microsoft.com/office/drawing/2014/main" id="{E0497FFB-B6FA-9D4E-B0A9-2B64230540B2}"/>
              </a:ext>
            </a:extLst>
          </p:cNvPr>
          <p:cNvSpPr>
            <a:spLocks noGrp="1"/>
          </p:cNvSpPr>
          <p:nvPr>
            <p:ph sz="half" idx="13" hasCustomPrompt="1"/>
          </p:nvPr>
        </p:nvSpPr>
        <p:spPr>
          <a:xfrm>
            <a:off x="6287335" y="1698625"/>
            <a:ext cx="2516188" cy="4406900"/>
          </a:xfrm>
        </p:spPr>
        <p:txBody>
          <a:bodyPr/>
          <a:lstStyle>
            <a:lvl1pPr>
              <a:defRPr sz="1400"/>
            </a:lvl1pPr>
            <a:lvl2pPr>
              <a:defRPr sz="1400"/>
            </a:lvl2pPr>
            <a:lvl3pPr>
              <a:defRPr sz="1400"/>
            </a:lvl3pPr>
            <a:lvl4pPr>
              <a:defRPr sz="1400"/>
            </a:lvl4pPr>
            <a:lvl5pPr>
              <a:defRPr sz="1400"/>
            </a:lvl5pPr>
          </a:lstStyle>
          <a:p>
            <a:pPr lvl="0"/>
            <a:r>
              <a:rPr lang="en-US"/>
              <a:t>Click to type text. To activate sub-level formatting, place cursor at beginning of text/line and hit tab or shift tab. Click icon for chart or table.</a:t>
            </a:r>
          </a:p>
          <a:p>
            <a:pPr lvl="1"/>
            <a:r>
              <a:rPr lang="en-US"/>
              <a:t>Second level</a:t>
            </a:r>
          </a:p>
          <a:p>
            <a:pPr lvl="2"/>
            <a:r>
              <a:rPr lang="en-US"/>
              <a:t>Third level</a:t>
            </a:r>
          </a:p>
          <a:p>
            <a:pPr lvl="3"/>
            <a:r>
              <a:rPr lang="en-US"/>
              <a:t>Fourth level</a:t>
            </a:r>
          </a:p>
          <a:p>
            <a:pPr lvl="4"/>
            <a:r>
              <a:rPr lang="en-US"/>
              <a:t>Fifth level</a:t>
            </a:r>
          </a:p>
        </p:txBody>
      </p:sp>
      <p:sp>
        <p:nvSpPr>
          <p:cNvPr id="19" name="Content Placeholder 3">
            <a:extLst>
              <a:ext uri="{FF2B5EF4-FFF2-40B4-BE49-F238E27FC236}">
                <a16:creationId xmlns:a16="http://schemas.microsoft.com/office/drawing/2014/main" id="{5723D646-D659-4940-866D-282EF0E20D7A}"/>
              </a:ext>
            </a:extLst>
          </p:cNvPr>
          <p:cNvSpPr>
            <a:spLocks noGrp="1"/>
          </p:cNvSpPr>
          <p:nvPr>
            <p:ph sz="half" idx="14" hasCustomPrompt="1"/>
          </p:nvPr>
        </p:nvSpPr>
        <p:spPr>
          <a:xfrm>
            <a:off x="9173716" y="1698625"/>
            <a:ext cx="2516188" cy="4406900"/>
          </a:xfrm>
        </p:spPr>
        <p:txBody>
          <a:bodyPr/>
          <a:lstStyle>
            <a:lvl1pPr>
              <a:defRPr sz="1400"/>
            </a:lvl1pPr>
            <a:lvl2pPr>
              <a:defRPr sz="1400"/>
            </a:lvl2pPr>
            <a:lvl3pPr>
              <a:defRPr sz="1400"/>
            </a:lvl3pPr>
            <a:lvl4pPr>
              <a:defRPr sz="1400"/>
            </a:lvl4pPr>
            <a:lvl5pPr>
              <a:defRPr sz="1400"/>
            </a:lvl5pPr>
          </a:lstStyle>
          <a:p>
            <a:pPr lvl="0"/>
            <a:r>
              <a:rPr lang="en-US"/>
              <a:t>Click to type text. To activate sub-level formatting, place cursor at beginning of text/line and hit tab or shift tab. Click icon for chart or table.</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90553573"/>
      </p:ext>
    </p:extLst>
  </p:cSld>
  <p:clrMapOvr>
    <a:masterClrMapping/>
  </p:clrMapOvr>
  <p:extLst>
    <p:ext uri="{DCECCB84-F9BA-43D5-87BE-67443E8EF086}">
      <p15:sldGuideLst xmlns:p15="http://schemas.microsoft.com/office/powerpoint/2012/main">
        <p15:guide id="1" pos="1896">
          <p15:clr>
            <a:srgbClr val="FBAE40"/>
          </p15:clr>
        </p15:guide>
        <p15:guide id="2" pos="2136">
          <p15:clr>
            <a:srgbClr val="FBAE40"/>
          </p15:clr>
        </p15:guide>
        <p15:guide id="3" pos="5545">
          <p15:clr>
            <a:srgbClr val="FBAE40"/>
          </p15:clr>
        </p15:guide>
        <p15:guide id="4" pos="5777">
          <p15:clr>
            <a:srgbClr val="FBAE40"/>
          </p15:clr>
        </p15:guide>
        <p15:guide id="5" pos="3720">
          <p15:clr>
            <a:srgbClr val="FBAE40"/>
          </p15:clr>
        </p15:guide>
        <p15:guide id="6" pos="3960">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p:cSld name="Title Slide Blue 1/2 Image">
    <p:bg>
      <p:bgPr>
        <a:solidFill>
          <a:schemeClr val="tx1"/>
        </a:solidFill>
        <a:effectLst/>
      </p:bgPr>
    </p:bg>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FA598385-0BD4-9F42-BC78-15B2A6F6CFA4}"/>
              </a:ext>
            </a:extLst>
          </p:cNvPr>
          <p:cNvSpPr>
            <a:spLocks noGrp="1"/>
          </p:cNvSpPr>
          <p:nvPr>
            <p:ph type="pic" sz="quarter" idx="11" hasCustomPrompt="1"/>
          </p:nvPr>
        </p:nvSpPr>
        <p:spPr>
          <a:xfrm>
            <a:off x="6096000" y="0"/>
            <a:ext cx="6096000" cy="6858000"/>
          </a:xfrm>
          <a:solidFill>
            <a:schemeClr val="bg1">
              <a:lumMod val="95000"/>
            </a:schemeClr>
          </a:solidFill>
        </p:spPr>
        <p:txBody>
          <a:bodyPr/>
          <a:lstStyle>
            <a:lvl1pPr algn="l">
              <a:defRPr sz="1200">
                <a:solidFill>
                  <a:srgbClr val="FF0000"/>
                </a:solidFill>
              </a:defRPr>
            </a:lvl1pPr>
          </a:lstStyle>
          <a:p>
            <a:r>
              <a:rPr lang="en-US"/>
              <a:t>Drag picture to placeholder or click icon to add</a:t>
            </a:r>
          </a:p>
        </p:txBody>
      </p:sp>
      <p:pic>
        <p:nvPicPr>
          <p:cNvPr id="12" name="Graphic 11">
            <a:extLst>
              <a:ext uri="{FF2B5EF4-FFF2-40B4-BE49-F238E27FC236}">
                <a16:creationId xmlns:a16="http://schemas.microsoft.com/office/drawing/2014/main" id="{E176EC07-7590-9014-296C-172578C5C04D}"/>
              </a:ext>
            </a:extLst>
          </p:cNvPr>
          <p:cNvPicPr>
            <a:picLocks noChangeAspect="1"/>
          </p:cNvPicPr>
          <p:nvPr/>
        </p:nvPicPr>
        <p:blipFill>
          <a:blip cstate="screen">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504825" y="5580496"/>
            <a:ext cx="3514129" cy="740664"/>
          </a:xfrm>
          <a:prstGeom prst="rect">
            <a:avLst/>
          </a:prstGeom>
        </p:spPr>
      </p:pic>
      <p:sp>
        <p:nvSpPr>
          <p:cNvPr id="2" name="Title 1"/>
          <p:cNvSpPr>
            <a:spLocks noGrp="1"/>
          </p:cNvSpPr>
          <p:nvPr>
            <p:ph type="ctrTitle" hasCustomPrompt="1"/>
          </p:nvPr>
        </p:nvSpPr>
        <p:spPr>
          <a:xfrm>
            <a:off x="504826" y="1920240"/>
            <a:ext cx="5131970" cy="1508760"/>
          </a:xfrm>
        </p:spPr>
        <p:txBody>
          <a:bodyPr vert="horz" anchor="t"/>
          <a:lstStyle>
            <a:lvl1pPr algn="l">
              <a:defRPr sz="4800" b="1">
                <a:solidFill>
                  <a:schemeClr val="bg1"/>
                </a:solidFill>
              </a:defRPr>
            </a:lvl1pPr>
          </a:lstStyle>
          <a:p>
            <a:r>
              <a:rPr lang="en-US"/>
              <a:t>Click to add </a:t>
            </a:r>
            <a:br>
              <a:rPr lang="en-US"/>
            </a:br>
            <a:r>
              <a:rPr lang="en-US"/>
              <a:t>presentation title</a:t>
            </a:r>
          </a:p>
        </p:txBody>
      </p:sp>
      <p:sp>
        <p:nvSpPr>
          <p:cNvPr id="6" name="Text Placeholder 5">
            <a:extLst>
              <a:ext uri="{FF2B5EF4-FFF2-40B4-BE49-F238E27FC236}">
                <a16:creationId xmlns:a16="http://schemas.microsoft.com/office/drawing/2014/main" id="{1DA2E778-C602-5B40-8E0C-1BAE808E3694}"/>
              </a:ext>
            </a:extLst>
          </p:cNvPr>
          <p:cNvSpPr>
            <a:spLocks noGrp="1"/>
          </p:cNvSpPr>
          <p:nvPr>
            <p:ph type="body" sz="quarter" idx="12" hasCustomPrompt="1"/>
          </p:nvPr>
        </p:nvSpPr>
        <p:spPr>
          <a:xfrm>
            <a:off x="504825" y="4389120"/>
            <a:ext cx="3505201" cy="457200"/>
          </a:xfrm>
        </p:spPr>
        <p:txBody>
          <a:bodyPr/>
          <a:lstStyle>
            <a:lvl1pPr>
              <a:defRPr sz="1400">
                <a:solidFill>
                  <a:schemeClr val="accent2"/>
                </a:solidFill>
              </a:defRPr>
            </a:lvl1pPr>
            <a:lvl2pPr marL="0" indent="0">
              <a:buNone/>
              <a:defRPr sz="1800">
                <a:solidFill>
                  <a:schemeClr val="accent2"/>
                </a:solidFill>
              </a:defRPr>
            </a:lvl2pPr>
            <a:lvl3pPr>
              <a:defRPr sz="1800">
                <a:solidFill>
                  <a:schemeClr val="accent2"/>
                </a:solidFill>
              </a:defRPr>
            </a:lvl3pPr>
            <a:lvl4pPr>
              <a:defRPr sz="1800">
                <a:solidFill>
                  <a:schemeClr val="accent2"/>
                </a:solidFill>
              </a:defRPr>
            </a:lvl4pPr>
            <a:lvl5pPr>
              <a:defRPr sz="1800">
                <a:solidFill>
                  <a:schemeClr val="accent2"/>
                </a:solidFill>
              </a:defRPr>
            </a:lvl5pPr>
          </a:lstStyle>
          <a:p>
            <a:pPr lvl="0"/>
            <a:r>
              <a:rPr lang="en-US"/>
              <a:t>Month 00, 20XX</a:t>
            </a:r>
          </a:p>
        </p:txBody>
      </p:sp>
      <p:sp>
        <p:nvSpPr>
          <p:cNvPr id="10" name="Text Placeholder 5">
            <a:extLst>
              <a:ext uri="{FF2B5EF4-FFF2-40B4-BE49-F238E27FC236}">
                <a16:creationId xmlns:a16="http://schemas.microsoft.com/office/drawing/2014/main" id="{E8ECE2AD-E262-0244-A779-32BC5B97C660}"/>
              </a:ext>
            </a:extLst>
          </p:cNvPr>
          <p:cNvSpPr>
            <a:spLocks noGrp="1"/>
          </p:cNvSpPr>
          <p:nvPr>
            <p:ph type="body" sz="quarter" idx="13" hasCustomPrompt="1"/>
          </p:nvPr>
        </p:nvSpPr>
        <p:spPr>
          <a:xfrm>
            <a:off x="504823" y="3566160"/>
            <a:ext cx="5131971" cy="549249"/>
          </a:xfrm>
        </p:spPr>
        <p:txBody>
          <a:bodyPr/>
          <a:lstStyle>
            <a:lvl1pPr>
              <a:defRPr sz="3200">
                <a:solidFill>
                  <a:schemeClr val="accent2"/>
                </a:solidFill>
              </a:defRPr>
            </a:lvl1pPr>
            <a:lvl2pPr marL="0" indent="0">
              <a:buNone/>
              <a:defRPr sz="1800">
                <a:solidFill>
                  <a:schemeClr val="accent2"/>
                </a:solidFill>
              </a:defRPr>
            </a:lvl2pPr>
            <a:lvl3pPr>
              <a:defRPr sz="1800">
                <a:solidFill>
                  <a:schemeClr val="accent2"/>
                </a:solidFill>
              </a:defRPr>
            </a:lvl3pPr>
            <a:lvl4pPr>
              <a:defRPr sz="1800">
                <a:solidFill>
                  <a:schemeClr val="accent2"/>
                </a:solidFill>
              </a:defRPr>
            </a:lvl4pPr>
            <a:lvl5pPr>
              <a:defRPr sz="1800">
                <a:solidFill>
                  <a:schemeClr val="accent2"/>
                </a:solidFill>
              </a:defRPr>
            </a:lvl5pPr>
          </a:lstStyle>
          <a:p>
            <a:pPr lvl="0"/>
            <a:r>
              <a:rPr lang="en-US"/>
              <a:t>Click to add subtitle</a:t>
            </a:r>
          </a:p>
        </p:txBody>
      </p:sp>
    </p:spTree>
    <p:extLst>
      <p:ext uri="{BB962C8B-B14F-4D97-AF65-F5344CB8AC3E}">
        <p14:creationId xmlns:p14="http://schemas.microsoft.com/office/powerpoint/2010/main" val="2773114939"/>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p:cSld name="Subtitle-B + Title Only">
    <p:spTree>
      <p:nvGrpSpPr>
        <p:cNvPr id="1" name=""/>
        <p:cNvGrpSpPr/>
        <p:nvPr/>
      </p:nvGrpSpPr>
      <p:grpSpPr>
        <a:xfrm>
          <a:off x="0" y="0"/>
          <a:ext cx="0" cy="0"/>
          <a:chOff x="0" y="0"/>
          <a:chExt cx="0" cy="0"/>
        </a:xfrm>
      </p:grpSpPr>
      <p:sp>
        <p:nvSpPr>
          <p:cNvPr id="8" name="Slide Number Placeholder 7">
            <a:extLst>
              <a:ext uri="{FF2B5EF4-FFF2-40B4-BE49-F238E27FC236}">
                <a16:creationId xmlns:a16="http://schemas.microsoft.com/office/drawing/2014/main" id="{82389133-8F79-AF42-B505-8A150931C3C6}"/>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3" name="Footnote Placeholder">
            <a:extLst>
              <a:ext uri="{FF2B5EF4-FFF2-40B4-BE49-F238E27FC236}">
                <a16:creationId xmlns:a16="http://schemas.microsoft.com/office/drawing/2014/main" id="{36810AE4-1E5F-9683-3111-305339B1B41E}"/>
              </a:ext>
            </a:extLst>
          </p:cNvPr>
          <p:cNvSpPr>
            <a:spLocks noGrp="1"/>
          </p:cNvSpPr>
          <p:nvPr>
            <p:ph type="body" sz="half" idx="2" hasCustomPrompt="1"/>
          </p:nvPr>
        </p:nvSpPr>
        <p:spPr>
          <a:xfrm>
            <a:off x="512064" y="6126480"/>
            <a:ext cx="4434840" cy="245223"/>
          </a:xfrm>
        </p:spPr>
        <p:txBody>
          <a:bodyPr anchor="b"/>
          <a:lstStyle>
            <a:lvl1pPr marL="0" indent="0">
              <a:spcAft>
                <a:spcPts val="0"/>
              </a:spcAft>
              <a:buNone/>
              <a:defRPr sz="800">
                <a:solidFill>
                  <a:schemeClr val="bg1">
                    <a:lumMod val="50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add a footnote</a:t>
            </a:r>
          </a:p>
        </p:txBody>
      </p:sp>
      <p:sp>
        <p:nvSpPr>
          <p:cNvPr id="2" name="Title 1"/>
          <p:cNvSpPr>
            <a:spLocks noGrp="1"/>
          </p:cNvSpPr>
          <p:nvPr>
            <p:ph type="title" hasCustomPrompt="1"/>
          </p:nvPr>
        </p:nvSpPr>
        <p:spPr>
          <a:xfrm>
            <a:off x="512063" y="457200"/>
            <a:ext cx="11184423" cy="555813"/>
          </a:xfrm>
        </p:spPr>
        <p:txBody>
          <a:bodyPr vert="horz"/>
          <a:lstStyle/>
          <a:p>
            <a:r>
              <a:rPr lang="en-US"/>
              <a:t>Slide title; Arial 32pt bold, sentence case (1 line)</a:t>
            </a:r>
          </a:p>
        </p:txBody>
      </p:sp>
      <p:sp>
        <p:nvSpPr>
          <p:cNvPr id="10" name="Text Placeholder 2">
            <a:extLst>
              <a:ext uri="{FF2B5EF4-FFF2-40B4-BE49-F238E27FC236}">
                <a16:creationId xmlns:a16="http://schemas.microsoft.com/office/drawing/2014/main" id="{A96AF473-C2CF-6B47-84F7-6E0E41A10BCD}"/>
              </a:ext>
            </a:extLst>
          </p:cNvPr>
          <p:cNvSpPr>
            <a:spLocks noGrp="1"/>
          </p:cNvSpPr>
          <p:nvPr>
            <p:ph type="body" idx="12" hasCustomPrompt="1"/>
          </p:nvPr>
        </p:nvSpPr>
        <p:spPr>
          <a:xfrm>
            <a:off x="512064" y="1051560"/>
            <a:ext cx="11184422" cy="295276"/>
          </a:xfrm>
        </p:spPr>
        <p:txBody>
          <a:bodyPr anchor="b"/>
          <a:lstStyle>
            <a:lvl1pPr marL="0" indent="0">
              <a:buNone/>
              <a:defRPr sz="20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Slide subtitle; Arial 20pt bold, sentence case (1 line)</a:t>
            </a:r>
          </a:p>
        </p:txBody>
      </p:sp>
    </p:spTree>
    <p:extLst>
      <p:ext uri="{BB962C8B-B14F-4D97-AF65-F5344CB8AC3E}">
        <p14:creationId xmlns:p14="http://schemas.microsoft.com/office/powerpoint/2010/main" val="796700416"/>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p:cSld name="Subtitle-B + Title Only Light Blue">
    <p:bg>
      <p:bgPr>
        <a:solidFill>
          <a:srgbClr val="F0F7FF"/>
        </a:solidFill>
        <a:effectLst/>
      </p:bgPr>
    </p:bg>
    <p:spTree>
      <p:nvGrpSpPr>
        <p:cNvPr id="1" name=""/>
        <p:cNvGrpSpPr/>
        <p:nvPr/>
      </p:nvGrpSpPr>
      <p:grpSpPr>
        <a:xfrm>
          <a:off x="0" y="0"/>
          <a:ext cx="0" cy="0"/>
          <a:chOff x="0" y="0"/>
          <a:chExt cx="0" cy="0"/>
        </a:xfrm>
      </p:grpSpPr>
      <p:sp>
        <p:nvSpPr>
          <p:cNvPr id="8" name="Slide Number Placeholder 7">
            <a:extLst>
              <a:ext uri="{FF2B5EF4-FFF2-40B4-BE49-F238E27FC236}">
                <a16:creationId xmlns:a16="http://schemas.microsoft.com/office/drawing/2014/main" id="{82389133-8F79-AF42-B505-8A150931C3C6}"/>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3" name="Footnote Placeholder">
            <a:extLst>
              <a:ext uri="{FF2B5EF4-FFF2-40B4-BE49-F238E27FC236}">
                <a16:creationId xmlns:a16="http://schemas.microsoft.com/office/drawing/2014/main" id="{FEC54663-7744-95CD-9966-2832A2B914F4}"/>
              </a:ext>
            </a:extLst>
          </p:cNvPr>
          <p:cNvSpPr>
            <a:spLocks noGrp="1"/>
          </p:cNvSpPr>
          <p:nvPr>
            <p:ph type="body" sz="half" idx="2" hasCustomPrompt="1"/>
          </p:nvPr>
        </p:nvSpPr>
        <p:spPr>
          <a:xfrm>
            <a:off x="512064" y="6126480"/>
            <a:ext cx="4434840" cy="245223"/>
          </a:xfrm>
        </p:spPr>
        <p:txBody>
          <a:bodyPr anchor="b"/>
          <a:lstStyle>
            <a:lvl1pPr marL="0" indent="0">
              <a:spcAft>
                <a:spcPts val="0"/>
              </a:spcAft>
              <a:buNone/>
              <a:defRPr sz="800">
                <a:solidFill>
                  <a:schemeClr val="bg1">
                    <a:lumMod val="50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add a footnote</a:t>
            </a:r>
          </a:p>
        </p:txBody>
      </p:sp>
      <p:sp>
        <p:nvSpPr>
          <p:cNvPr id="2" name="Title 1"/>
          <p:cNvSpPr>
            <a:spLocks noGrp="1"/>
          </p:cNvSpPr>
          <p:nvPr>
            <p:ph type="title" hasCustomPrompt="1"/>
          </p:nvPr>
        </p:nvSpPr>
        <p:spPr>
          <a:xfrm>
            <a:off x="512063" y="457200"/>
            <a:ext cx="11184423" cy="555813"/>
          </a:xfrm>
        </p:spPr>
        <p:txBody>
          <a:bodyPr vert="horz"/>
          <a:lstStyle/>
          <a:p>
            <a:r>
              <a:rPr lang="en-US"/>
              <a:t>Slide title; Arial 32pt bold, sentence case (1 line)</a:t>
            </a:r>
          </a:p>
        </p:txBody>
      </p:sp>
      <p:sp>
        <p:nvSpPr>
          <p:cNvPr id="10" name="Text Placeholder 2">
            <a:extLst>
              <a:ext uri="{FF2B5EF4-FFF2-40B4-BE49-F238E27FC236}">
                <a16:creationId xmlns:a16="http://schemas.microsoft.com/office/drawing/2014/main" id="{A96AF473-C2CF-6B47-84F7-6E0E41A10BCD}"/>
              </a:ext>
            </a:extLst>
          </p:cNvPr>
          <p:cNvSpPr>
            <a:spLocks noGrp="1"/>
          </p:cNvSpPr>
          <p:nvPr>
            <p:ph type="body" idx="12" hasCustomPrompt="1"/>
          </p:nvPr>
        </p:nvSpPr>
        <p:spPr>
          <a:xfrm>
            <a:off x="512064" y="1051560"/>
            <a:ext cx="11184422" cy="295276"/>
          </a:xfrm>
        </p:spPr>
        <p:txBody>
          <a:bodyPr anchor="b"/>
          <a:lstStyle>
            <a:lvl1pPr marL="0" indent="0">
              <a:buNone/>
              <a:defRPr sz="20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Slide subtitle; Arial 20pt bold, sentence case (1 line)</a:t>
            </a:r>
          </a:p>
        </p:txBody>
      </p:sp>
    </p:spTree>
    <p:extLst>
      <p:ext uri="{BB962C8B-B14F-4D97-AF65-F5344CB8AC3E}">
        <p14:creationId xmlns:p14="http://schemas.microsoft.com/office/powerpoint/2010/main" val="2390370725"/>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p:cSld name="Subtitle-B + Content on Blue Left">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F73B866B-F8DF-9344-BC29-1D15C9490777}"/>
              </a:ext>
            </a:extLst>
          </p:cNvPr>
          <p:cNvSpPr/>
          <p:nvPr/>
        </p:nvSpPr>
        <p:spPr>
          <a:xfrm>
            <a:off x="0" y="0"/>
            <a:ext cx="4382814" cy="6858000"/>
          </a:xfrm>
          <a:prstGeom prst="rect">
            <a:avLst/>
          </a:prstGeom>
          <a:solidFill>
            <a:schemeClr val="tx1"/>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endParaRPr>
          </a:p>
        </p:txBody>
      </p:sp>
      <p:sp>
        <p:nvSpPr>
          <p:cNvPr id="4" name="Footer Placeholder 5">
            <a:extLst>
              <a:ext uri="{FF2B5EF4-FFF2-40B4-BE49-F238E27FC236}">
                <a16:creationId xmlns:a16="http://schemas.microsoft.com/office/drawing/2014/main" id="{A27C117B-717D-316A-17B9-C50E0267AD86}"/>
              </a:ext>
            </a:extLst>
          </p:cNvPr>
          <p:cNvSpPr txBox="1">
            <a:spLocks/>
          </p:cNvSpPr>
          <p:nvPr userDrawn="1"/>
        </p:nvSpPr>
        <p:spPr>
          <a:xfrm>
            <a:off x="512064" y="6378130"/>
            <a:ext cx="3474720" cy="245223"/>
          </a:xfrm>
          <a:prstGeom prst="rect">
            <a:avLst/>
          </a:prstGeom>
        </p:spPr>
        <p:txBody>
          <a:bodyPr lIns="0" tIns="0" rIns="0" bIns="0" anchor="b"/>
          <a:lstStyle>
            <a:defPPr>
              <a:defRPr lang="en-US"/>
            </a:defPPr>
            <a:lvl1pPr>
              <a:defRPr sz="800">
                <a:solidFill>
                  <a:schemeClr val="bg1">
                    <a:lumMod val="75000"/>
                  </a:schemeClr>
                </a:solidFill>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r>
              <a:rPr lang="en-US"/>
              <a:t>© 2023 Memorial Sloan Kettering Cancer Center, et al. All rights reserved.</a:t>
            </a:r>
          </a:p>
        </p:txBody>
      </p:sp>
      <p:sp>
        <p:nvSpPr>
          <p:cNvPr id="10" name="Slide Number Placeholder 9">
            <a:extLst>
              <a:ext uri="{FF2B5EF4-FFF2-40B4-BE49-F238E27FC236}">
                <a16:creationId xmlns:a16="http://schemas.microsoft.com/office/drawing/2014/main" id="{67A3A9BC-C48A-B640-9981-56B68FE2E241}"/>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5" name="Footnote Placeholder">
            <a:extLst>
              <a:ext uri="{FF2B5EF4-FFF2-40B4-BE49-F238E27FC236}">
                <a16:creationId xmlns:a16="http://schemas.microsoft.com/office/drawing/2014/main" id="{7E93ABB6-9F1A-05B9-3D74-75BD66703FBE}"/>
              </a:ext>
            </a:extLst>
          </p:cNvPr>
          <p:cNvSpPr>
            <a:spLocks noGrp="1"/>
          </p:cNvSpPr>
          <p:nvPr>
            <p:ph type="body" sz="half" idx="2" hasCustomPrompt="1"/>
          </p:nvPr>
        </p:nvSpPr>
        <p:spPr>
          <a:xfrm>
            <a:off x="4838700" y="6378130"/>
            <a:ext cx="3839134" cy="245223"/>
          </a:xfrm>
        </p:spPr>
        <p:txBody>
          <a:bodyPr anchor="b"/>
          <a:lstStyle>
            <a:lvl1pPr marL="0" indent="0">
              <a:spcAft>
                <a:spcPts val="0"/>
              </a:spcAft>
              <a:buNone/>
              <a:defRPr sz="800">
                <a:solidFill>
                  <a:schemeClr val="bg1">
                    <a:lumMod val="50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add a footnote</a:t>
            </a:r>
          </a:p>
        </p:txBody>
      </p:sp>
      <p:sp>
        <p:nvSpPr>
          <p:cNvPr id="2" name="Title 1"/>
          <p:cNvSpPr>
            <a:spLocks noGrp="1"/>
          </p:cNvSpPr>
          <p:nvPr>
            <p:ph type="title" hasCustomPrompt="1"/>
          </p:nvPr>
        </p:nvSpPr>
        <p:spPr>
          <a:xfrm>
            <a:off x="512064" y="457201"/>
            <a:ext cx="3412236" cy="594360"/>
          </a:xfrm>
        </p:spPr>
        <p:txBody>
          <a:bodyPr vert="horz"/>
          <a:lstStyle>
            <a:lvl1pPr>
              <a:defRPr>
                <a:solidFill>
                  <a:schemeClr val="bg1"/>
                </a:solidFill>
              </a:defRPr>
            </a:lvl1pPr>
          </a:lstStyle>
          <a:p>
            <a:r>
              <a:rPr lang="en-US"/>
              <a:t>Short slide title</a:t>
            </a:r>
          </a:p>
        </p:txBody>
      </p:sp>
      <p:sp>
        <p:nvSpPr>
          <p:cNvPr id="11" name="Text Placeholder 2">
            <a:extLst>
              <a:ext uri="{FF2B5EF4-FFF2-40B4-BE49-F238E27FC236}">
                <a16:creationId xmlns:a16="http://schemas.microsoft.com/office/drawing/2014/main" id="{09B89761-8DE0-C74E-8229-82DCFB7CCA0E}"/>
              </a:ext>
            </a:extLst>
          </p:cNvPr>
          <p:cNvSpPr>
            <a:spLocks noGrp="1"/>
          </p:cNvSpPr>
          <p:nvPr>
            <p:ph type="body" idx="14" hasCustomPrompt="1"/>
          </p:nvPr>
        </p:nvSpPr>
        <p:spPr>
          <a:xfrm>
            <a:off x="512064" y="1051560"/>
            <a:ext cx="3412236" cy="295276"/>
          </a:xfrm>
        </p:spPr>
        <p:txBody>
          <a:bodyPr anchor="b"/>
          <a:lstStyle>
            <a:lvl1pPr marL="0" indent="0">
              <a:buNone/>
              <a:defRPr sz="2000" b="1">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Short slide subtitle</a:t>
            </a:r>
          </a:p>
        </p:txBody>
      </p:sp>
      <p:sp>
        <p:nvSpPr>
          <p:cNvPr id="20" name="Text Placeholder 19">
            <a:extLst>
              <a:ext uri="{FF2B5EF4-FFF2-40B4-BE49-F238E27FC236}">
                <a16:creationId xmlns:a16="http://schemas.microsoft.com/office/drawing/2014/main" id="{FA4A34C6-AA67-B74C-9387-5C2077CE6A33}"/>
              </a:ext>
            </a:extLst>
          </p:cNvPr>
          <p:cNvSpPr>
            <a:spLocks noGrp="1"/>
          </p:cNvSpPr>
          <p:nvPr>
            <p:ph type="body" sz="quarter" idx="15" hasCustomPrompt="1"/>
          </p:nvPr>
        </p:nvSpPr>
        <p:spPr>
          <a:xfrm>
            <a:off x="512064" y="2514590"/>
            <a:ext cx="3411537" cy="3590935"/>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type text. To activate sub-level formatting, place cursor at beginning of text/line and hit tab or shift tab.</a:t>
            </a:r>
          </a:p>
          <a:p>
            <a:pPr lvl="1"/>
            <a:r>
              <a:rPr lang="en-US"/>
              <a:t>Second level</a:t>
            </a:r>
          </a:p>
          <a:p>
            <a:pPr lvl="2"/>
            <a:r>
              <a:rPr lang="en-US"/>
              <a:t>Third level</a:t>
            </a:r>
          </a:p>
          <a:p>
            <a:pPr lvl="3"/>
            <a:r>
              <a:rPr lang="en-US"/>
              <a:t>Fourth level</a:t>
            </a:r>
          </a:p>
          <a:p>
            <a:pPr lvl="4"/>
            <a:r>
              <a:rPr lang="en-US"/>
              <a:t>Fifth level</a:t>
            </a:r>
          </a:p>
        </p:txBody>
      </p:sp>
      <p:sp>
        <p:nvSpPr>
          <p:cNvPr id="3" name="Content Placeholder 2"/>
          <p:cNvSpPr>
            <a:spLocks noGrp="1"/>
          </p:cNvSpPr>
          <p:nvPr>
            <p:ph sz="half" idx="1" hasCustomPrompt="1"/>
          </p:nvPr>
        </p:nvSpPr>
        <p:spPr>
          <a:xfrm>
            <a:off x="4838700" y="470636"/>
            <a:ext cx="6861175" cy="5634889"/>
          </a:xfrm>
        </p:spPr>
        <p:txBody>
          <a:bodyPr/>
          <a:lstStyle>
            <a:lvl1pPr>
              <a:defRPr>
                <a:solidFill>
                  <a:srgbClr val="272524"/>
                </a:solidFill>
              </a:defRPr>
            </a:lvl1pPr>
            <a:lvl2pPr>
              <a:defRPr>
                <a:solidFill>
                  <a:srgbClr val="272524"/>
                </a:solidFill>
              </a:defRPr>
            </a:lvl2pPr>
            <a:lvl3pPr>
              <a:defRPr>
                <a:solidFill>
                  <a:srgbClr val="272524"/>
                </a:solidFill>
              </a:defRPr>
            </a:lvl3pPr>
            <a:lvl4pPr>
              <a:defRPr>
                <a:solidFill>
                  <a:srgbClr val="272524"/>
                </a:solidFill>
              </a:defRPr>
            </a:lvl4pPr>
            <a:lvl5pPr>
              <a:defRPr>
                <a:solidFill>
                  <a:srgbClr val="272524"/>
                </a:solidFill>
              </a:defRPr>
            </a:lvl5pPr>
          </a:lstStyle>
          <a:p>
            <a:pPr lvl="0"/>
            <a:r>
              <a:rPr lang="en-US"/>
              <a:t>Click to type text. To activate sub-level formatting, place cursor at beginning of text/line and hit tab or shift tab. Click icon for chart or table.</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324677617"/>
      </p:ext>
    </p:extLst>
  </p:cSld>
  <p:clrMapOvr>
    <a:masterClrMapping/>
  </p:clrMapOvr>
  <p:extLst>
    <p:ext uri="{DCECCB84-F9BA-43D5-87BE-67443E8EF086}">
      <p15:sldGuideLst xmlns:p15="http://schemas.microsoft.com/office/powerpoint/2012/main">
        <p15:guide id="1" pos="2472">
          <p15:clr>
            <a:srgbClr val="FBAE40"/>
          </p15:clr>
        </p15:guide>
        <p15:guide id="2" pos="2760">
          <p15:clr>
            <a:srgbClr val="FBAE40"/>
          </p15:clr>
        </p15:guide>
        <p15:guide id="4" pos="3048">
          <p15:clr>
            <a:srgbClr val="FBAE40"/>
          </p15:clr>
        </p15:guide>
        <p15:guide id="5" orient="horz" pos="1576">
          <p15:clr>
            <a:srgbClr val="FBAE40"/>
          </p15:clr>
        </p15:guide>
      </p15:sldGuideLst>
    </p:ext>
  </p:extLst>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p:cSld name="Subtitle-B + Content on Blue Right">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F73B866B-F8DF-9344-BC29-1D15C9490777}"/>
              </a:ext>
            </a:extLst>
          </p:cNvPr>
          <p:cNvSpPr/>
          <p:nvPr/>
        </p:nvSpPr>
        <p:spPr>
          <a:xfrm>
            <a:off x="4381500" y="0"/>
            <a:ext cx="7810500" cy="6858000"/>
          </a:xfrm>
          <a:prstGeom prst="rect">
            <a:avLst/>
          </a:prstGeom>
          <a:solidFill>
            <a:schemeClr val="tx1"/>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endParaRPr>
          </a:p>
        </p:txBody>
      </p:sp>
      <p:sp>
        <p:nvSpPr>
          <p:cNvPr id="10" name="Slide Number Placeholder 9">
            <a:extLst>
              <a:ext uri="{FF2B5EF4-FFF2-40B4-BE49-F238E27FC236}">
                <a16:creationId xmlns:a16="http://schemas.microsoft.com/office/drawing/2014/main" id="{67A3A9BC-C48A-B640-9981-56B68FE2E241}"/>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3" name="Footnote Placeholder">
            <a:extLst>
              <a:ext uri="{FF2B5EF4-FFF2-40B4-BE49-F238E27FC236}">
                <a16:creationId xmlns:a16="http://schemas.microsoft.com/office/drawing/2014/main" id="{9D4479E2-4ED0-4223-DB26-BC09CDCF9CA3}"/>
              </a:ext>
            </a:extLst>
          </p:cNvPr>
          <p:cNvSpPr>
            <a:spLocks noGrp="1"/>
          </p:cNvSpPr>
          <p:nvPr>
            <p:ph type="body" sz="half" idx="2" hasCustomPrompt="1"/>
          </p:nvPr>
        </p:nvSpPr>
        <p:spPr>
          <a:xfrm>
            <a:off x="4838700" y="6378130"/>
            <a:ext cx="3839134" cy="245223"/>
          </a:xfrm>
        </p:spPr>
        <p:txBody>
          <a:bodyPr anchor="b"/>
          <a:lstStyle>
            <a:lvl1pPr marL="0" indent="0">
              <a:spcAft>
                <a:spcPts val="0"/>
              </a:spcAft>
              <a:buNone/>
              <a:defRPr sz="800">
                <a:solidFill>
                  <a:schemeClr val="bg1">
                    <a:lumMod val="75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add a footnote</a:t>
            </a:r>
          </a:p>
        </p:txBody>
      </p:sp>
      <p:sp>
        <p:nvSpPr>
          <p:cNvPr id="2" name="Title 1"/>
          <p:cNvSpPr>
            <a:spLocks noGrp="1"/>
          </p:cNvSpPr>
          <p:nvPr>
            <p:ph type="title" hasCustomPrompt="1"/>
          </p:nvPr>
        </p:nvSpPr>
        <p:spPr>
          <a:xfrm>
            <a:off x="512064" y="457201"/>
            <a:ext cx="3412236" cy="594360"/>
          </a:xfrm>
        </p:spPr>
        <p:txBody>
          <a:bodyPr vert="horz"/>
          <a:lstStyle>
            <a:lvl1pPr>
              <a:defRPr>
                <a:solidFill>
                  <a:schemeClr val="tx1"/>
                </a:solidFill>
              </a:defRPr>
            </a:lvl1pPr>
          </a:lstStyle>
          <a:p>
            <a:r>
              <a:rPr lang="en-US"/>
              <a:t>Short slide title</a:t>
            </a:r>
          </a:p>
        </p:txBody>
      </p:sp>
      <p:sp>
        <p:nvSpPr>
          <p:cNvPr id="11" name="Text Placeholder 2">
            <a:extLst>
              <a:ext uri="{FF2B5EF4-FFF2-40B4-BE49-F238E27FC236}">
                <a16:creationId xmlns:a16="http://schemas.microsoft.com/office/drawing/2014/main" id="{09B89761-8DE0-C74E-8229-82DCFB7CCA0E}"/>
              </a:ext>
            </a:extLst>
          </p:cNvPr>
          <p:cNvSpPr>
            <a:spLocks noGrp="1"/>
          </p:cNvSpPr>
          <p:nvPr>
            <p:ph type="body" idx="14" hasCustomPrompt="1"/>
          </p:nvPr>
        </p:nvSpPr>
        <p:spPr>
          <a:xfrm>
            <a:off x="512064" y="1051560"/>
            <a:ext cx="3412236" cy="295276"/>
          </a:xfrm>
        </p:spPr>
        <p:txBody>
          <a:bodyPr anchor="b"/>
          <a:lstStyle>
            <a:lvl1pPr marL="0" indent="0">
              <a:buNone/>
              <a:defRPr sz="20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Short slide subtitle</a:t>
            </a:r>
          </a:p>
        </p:txBody>
      </p:sp>
      <p:sp>
        <p:nvSpPr>
          <p:cNvPr id="14" name="Text Placeholder 19">
            <a:extLst>
              <a:ext uri="{FF2B5EF4-FFF2-40B4-BE49-F238E27FC236}">
                <a16:creationId xmlns:a16="http://schemas.microsoft.com/office/drawing/2014/main" id="{063F2128-9DD7-7445-8E1E-1AA47BED6A54}"/>
              </a:ext>
            </a:extLst>
          </p:cNvPr>
          <p:cNvSpPr>
            <a:spLocks noGrp="1"/>
          </p:cNvSpPr>
          <p:nvPr>
            <p:ph type="body" sz="quarter" idx="15" hasCustomPrompt="1"/>
          </p:nvPr>
        </p:nvSpPr>
        <p:spPr>
          <a:xfrm>
            <a:off x="512064" y="2514590"/>
            <a:ext cx="3411537" cy="3590935"/>
          </a:xfrm>
        </p:spPr>
        <p:txBody>
          <a:bodyPr/>
          <a:lstStyle>
            <a:lvl1pPr>
              <a:defRPr>
                <a:solidFill>
                  <a:srgbClr val="272524"/>
                </a:solidFill>
              </a:defRPr>
            </a:lvl1pPr>
            <a:lvl2pPr>
              <a:defRPr>
                <a:solidFill>
                  <a:srgbClr val="272524"/>
                </a:solidFill>
              </a:defRPr>
            </a:lvl2pPr>
            <a:lvl3pPr>
              <a:defRPr>
                <a:solidFill>
                  <a:srgbClr val="272524"/>
                </a:solidFill>
              </a:defRPr>
            </a:lvl3pPr>
            <a:lvl4pPr>
              <a:defRPr>
                <a:solidFill>
                  <a:srgbClr val="272524"/>
                </a:solidFill>
              </a:defRPr>
            </a:lvl4pPr>
            <a:lvl5pPr>
              <a:defRPr>
                <a:solidFill>
                  <a:srgbClr val="272524"/>
                </a:solidFill>
              </a:defRPr>
            </a:lvl5pPr>
          </a:lstStyle>
          <a:p>
            <a:pPr lvl="0"/>
            <a:r>
              <a:rPr lang="en-US"/>
              <a:t>Click to type text. To activate sub-level formatting, place cursor at beginning of text/line and hit tab or shift tab.</a:t>
            </a:r>
          </a:p>
          <a:p>
            <a:pPr lvl="1"/>
            <a:r>
              <a:rPr lang="en-US"/>
              <a:t>Second level</a:t>
            </a:r>
          </a:p>
          <a:p>
            <a:pPr lvl="2"/>
            <a:r>
              <a:rPr lang="en-US"/>
              <a:t>Third level</a:t>
            </a:r>
          </a:p>
          <a:p>
            <a:pPr lvl="3"/>
            <a:r>
              <a:rPr lang="en-US"/>
              <a:t>Fourth level</a:t>
            </a:r>
          </a:p>
          <a:p>
            <a:pPr lvl="4"/>
            <a:r>
              <a:rPr lang="en-US"/>
              <a:t>Fifth level</a:t>
            </a:r>
          </a:p>
        </p:txBody>
      </p:sp>
      <p:sp>
        <p:nvSpPr>
          <p:cNvPr id="15" name="Content Placeholder 2">
            <a:extLst>
              <a:ext uri="{FF2B5EF4-FFF2-40B4-BE49-F238E27FC236}">
                <a16:creationId xmlns:a16="http://schemas.microsoft.com/office/drawing/2014/main" id="{05BA47CF-4C75-114D-925E-3DEE36B0B108}"/>
              </a:ext>
            </a:extLst>
          </p:cNvPr>
          <p:cNvSpPr>
            <a:spLocks noGrp="1"/>
          </p:cNvSpPr>
          <p:nvPr>
            <p:ph sz="half" idx="1" hasCustomPrompt="1"/>
          </p:nvPr>
        </p:nvSpPr>
        <p:spPr>
          <a:xfrm>
            <a:off x="4838700" y="470636"/>
            <a:ext cx="6861175" cy="5634889"/>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type text. To activate sub-level formatting, place cursor at beginning of text/line and hit tab or shift tab. Click icon for chart or table.</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776154047"/>
      </p:ext>
    </p:extLst>
  </p:cSld>
  <p:clrMapOvr>
    <a:masterClrMapping/>
  </p:clrMapOvr>
  <p:extLst>
    <p:ext uri="{DCECCB84-F9BA-43D5-87BE-67443E8EF086}">
      <p15:sldGuideLst xmlns:p15="http://schemas.microsoft.com/office/powerpoint/2012/main">
        <p15:guide id="1" pos="2472">
          <p15:clr>
            <a:srgbClr val="FBAE40"/>
          </p15:clr>
        </p15:guide>
        <p15:guide id="2" pos="2760">
          <p15:clr>
            <a:srgbClr val="FBAE40"/>
          </p15:clr>
        </p15:guide>
        <p15:guide id="4" pos="3048">
          <p15:clr>
            <a:srgbClr val="FBAE40"/>
          </p15:clr>
        </p15:guide>
        <p15:guide id="5" orient="horz" pos="1576">
          <p15:clr>
            <a:srgbClr val="FBAE40"/>
          </p15:clr>
        </p15:guide>
      </p15:sldGuideLst>
    </p:ext>
  </p:extLst>
</p:sldLayout>
</file>

<file path=ppt/slideLayouts/slideLayout54.xml><?xml version="1.0" encoding="utf-8"?>
<p:sldLayout xmlns:a="http://schemas.openxmlformats.org/drawingml/2006/main" xmlns:r="http://schemas.openxmlformats.org/officeDocument/2006/relationships" xmlns:p="http://schemas.openxmlformats.org/presentationml/2006/main" showMasterSp="0" preserve="1">
  <p:cSld name="Subtitle-B +  Content Blue">
    <p:bg>
      <p:bgPr>
        <a:solidFill>
          <a:schemeClr val="tx1"/>
        </a:solidFill>
        <a:effectLst/>
      </p:bgPr>
    </p:bg>
    <p:spTree>
      <p:nvGrpSpPr>
        <p:cNvPr id="1" name=""/>
        <p:cNvGrpSpPr/>
        <p:nvPr/>
      </p:nvGrpSpPr>
      <p:grpSpPr>
        <a:xfrm>
          <a:off x="0" y="0"/>
          <a:ext cx="0" cy="0"/>
          <a:chOff x="0" y="0"/>
          <a:chExt cx="0" cy="0"/>
        </a:xfrm>
      </p:grpSpPr>
      <p:graphicFrame>
        <p:nvGraphicFramePr>
          <p:cNvPr id="11" name="Object 10" hidden="1">
            <a:extLst>
              <a:ext uri="{FF2B5EF4-FFF2-40B4-BE49-F238E27FC236}">
                <a16:creationId xmlns:a16="http://schemas.microsoft.com/office/drawing/2014/main" id="{E87F6186-907E-2C21-6A0D-FF9D625A11D6}"/>
              </a:ext>
            </a:extLst>
          </p:cNvPr>
          <p:cNvGraphicFramePr>
            <a:graphicFrameLocks noChangeAspect="1"/>
          </p:cNvGraphicFramePr>
          <p:nvPr userDrawn="1">
            <p:custDataLst>
              <p:tags r:id="rId1"/>
            </p:custDataLst>
            <p:extLst>
              <p:ext uri="{D42A27DB-BD31-4B8C-83A1-F6EECF244321}">
                <p14:modId xmlns:p14="http://schemas.microsoft.com/office/powerpoint/2010/main" val="1282640122"/>
              </p:ext>
            </p:extLst>
          </p:nvPr>
        </p:nvGraphicFramePr>
        <p:xfrm>
          <a:off x="1588" y="1588"/>
          <a:ext cx="1227" cy="1588"/>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11" name="Object 10" hidden="1">
                        <a:extLst>
                          <a:ext uri="{FF2B5EF4-FFF2-40B4-BE49-F238E27FC236}">
                            <a16:creationId xmlns:a16="http://schemas.microsoft.com/office/drawing/2014/main" id="{E87F6186-907E-2C21-6A0D-FF9D625A11D6}"/>
                          </a:ext>
                        </a:extLst>
                      </p:cNvPr>
                      <p:cNvPicPr/>
                      <p:nvPr/>
                    </p:nvPicPr>
                    <p:blipFill>
                      <a:blip r:embed="rId4"/>
                      <a:stretch>
                        <a:fillRect/>
                      </a:stretch>
                    </p:blipFill>
                    <p:spPr>
                      <a:xfrm>
                        <a:off x="1588" y="1588"/>
                        <a:ext cx="1227" cy="1588"/>
                      </a:xfrm>
                      <a:prstGeom prst="rect">
                        <a:avLst/>
                      </a:prstGeom>
                    </p:spPr>
                  </p:pic>
                </p:oleObj>
              </mc:Fallback>
            </mc:AlternateContent>
          </a:graphicData>
        </a:graphic>
      </p:graphicFrame>
      <p:sp>
        <p:nvSpPr>
          <p:cNvPr id="4" name="Footer Placeholder 5">
            <a:extLst>
              <a:ext uri="{FF2B5EF4-FFF2-40B4-BE49-F238E27FC236}">
                <a16:creationId xmlns:a16="http://schemas.microsoft.com/office/drawing/2014/main" id="{086259DE-CDB6-1513-F26A-84C292AD191C}"/>
              </a:ext>
            </a:extLst>
          </p:cNvPr>
          <p:cNvSpPr txBox="1">
            <a:spLocks/>
          </p:cNvSpPr>
          <p:nvPr userDrawn="1"/>
        </p:nvSpPr>
        <p:spPr>
          <a:xfrm>
            <a:off x="512064" y="6378130"/>
            <a:ext cx="3474720" cy="245223"/>
          </a:xfrm>
          <a:prstGeom prst="rect">
            <a:avLst/>
          </a:prstGeom>
        </p:spPr>
        <p:txBody>
          <a:bodyPr lIns="0" tIns="0" rIns="0" bIns="0" anchor="b"/>
          <a:lstStyle>
            <a:defPPr>
              <a:defRPr lang="en-US"/>
            </a:defPPr>
            <a:lvl1pPr>
              <a:defRPr sz="800">
                <a:solidFill>
                  <a:schemeClr val="bg1">
                    <a:lumMod val="75000"/>
                  </a:schemeClr>
                </a:solidFill>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r>
              <a:rPr lang="en-US"/>
              <a:t>© 2023 Memorial Sloan Kettering Cancer Center, et al. All rights reserved.</a:t>
            </a:r>
          </a:p>
        </p:txBody>
      </p:sp>
      <p:sp>
        <p:nvSpPr>
          <p:cNvPr id="9" name="Slide Number Placeholder 8">
            <a:extLst>
              <a:ext uri="{FF2B5EF4-FFF2-40B4-BE49-F238E27FC236}">
                <a16:creationId xmlns:a16="http://schemas.microsoft.com/office/drawing/2014/main" id="{000755A1-263A-3047-860B-B811081C9CD1}"/>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5" name="Footnote Placeholder">
            <a:extLst>
              <a:ext uri="{FF2B5EF4-FFF2-40B4-BE49-F238E27FC236}">
                <a16:creationId xmlns:a16="http://schemas.microsoft.com/office/drawing/2014/main" id="{E49417BC-9D91-E410-6D03-23F24F13E942}"/>
              </a:ext>
            </a:extLst>
          </p:cNvPr>
          <p:cNvSpPr>
            <a:spLocks noGrp="1"/>
          </p:cNvSpPr>
          <p:nvPr>
            <p:ph type="body" sz="half" idx="2" hasCustomPrompt="1"/>
          </p:nvPr>
        </p:nvSpPr>
        <p:spPr>
          <a:xfrm>
            <a:off x="512064" y="6126480"/>
            <a:ext cx="4434840" cy="245223"/>
          </a:xfrm>
        </p:spPr>
        <p:txBody>
          <a:bodyPr anchor="b"/>
          <a:lstStyle>
            <a:lvl1pPr marL="0" indent="0">
              <a:spcAft>
                <a:spcPts val="0"/>
              </a:spcAft>
              <a:buNone/>
              <a:defRPr sz="800">
                <a:solidFill>
                  <a:schemeClr val="bg1">
                    <a:lumMod val="75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add a footnote</a:t>
            </a:r>
          </a:p>
        </p:txBody>
      </p:sp>
      <p:sp>
        <p:nvSpPr>
          <p:cNvPr id="2" name="Title 1"/>
          <p:cNvSpPr>
            <a:spLocks noGrp="1"/>
          </p:cNvSpPr>
          <p:nvPr>
            <p:ph type="title" hasCustomPrompt="1"/>
          </p:nvPr>
        </p:nvSpPr>
        <p:spPr>
          <a:xfrm>
            <a:off x="512063" y="457200"/>
            <a:ext cx="11184423" cy="555813"/>
          </a:xfrm>
        </p:spPr>
        <p:txBody>
          <a:bodyPr vert="horz"/>
          <a:lstStyle>
            <a:lvl1pPr>
              <a:defRPr>
                <a:solidFill>
                  <a:schemeClr val="bg1"/>
                </a:solidFill>
              </a:defRPr>
            </a:lvl1pPr>
          </a:lstStyle>
          <a:p>
            <a:r>
              <a:rPr lang="en-US"/>
              <a:t>Slide title; Arial 32pt bold, sentence case (1 line)</a:t>
            </a:r>
          </a:p>
        </p:txBody>
      </p:sp>
      <p:sp>
        <p:nvSpPr>
          <p:cNvPr id="10" name="Text Placeholder 2">
            <a:extLst>
              <a:ext uri="{FF2B5EF4-FFF2-40B4-BE49-F238E27FC236}">
                <a16:creationId xmlns:a16="http://schemas.microsoft.com/office/drawing/2014/main" id="{F29F3FD6-A58A-E748-A11A-7D0F672AD0A7}"/>
              </a:ext>
            </a:extLst>
          </p:cNvPr>
          <p:cNvSpPr>
            <a:spLocks noGrp="1"/>
          </p:cNvSpPr>
          <p:nvPr>
            <p:ph type="body" idx="12" hasCustomPrompt="1"/>
          </p:nvPr>
        </p:nvSpPr>
        <p:spPr>
          <a:xfrm>
            <a:off x="512064" y="1051560"/>
            <a:ext cx="11184422" cy="295276"/>
          </a:xfrm>
        </p:spPr>
        <p:txBody>
          <a:bodyPr anchor="b"/>
          <a:lstStyle>
            <a:lvl1pPr marL="0" indent="0">
              <a:buNone/>
              <a:defRPr sz="2000" b="1">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Slide subtitle; Arial 20pt bold, sentence case (1 line)</a:t>
            </a:r>
          </a:p>
        </p:txBody>
      </p:sp>
      <p:sp>
        <p:nvSpPr>
          <p:cNvPr id="3" name="Content Placeholder 2"/>
          <p:cNvSpPr>
            <a:spLocks noGrp="1"/>
          </p:cNvSpPr>
          <p:nvPr>
            <p:ph idx="1" hasCustomPrompt="1"/>
          </p:nvPr>
        </p:nvSpPr>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type text. To activate sub-level formatting, place cursor at beginning of text/line and hit tab or shift tab. Click icon for chart or table.</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453547429"/>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showMasterSp="0" preserve="1">
  <p:cSld name="Subtitle-B + Two Content Blue">
    <p:bg>
      <p:bgPr>
        <a:solidFill>
          <a:schemeClr val="tx1"/>
        </a:solidFill>
        <a:effectLst/>
      </p:bgPr>
    </p:bg>
    <p:spTree>
      <p:nvGrpSpPr>
        <p:cNvPr id="1" name=""/>
        <p:cNvGrpSpPr/>
        <p:nvPr/>
      </p:nvGrpSpPr>
      <p:grpSpPr>
        <a:xfrm>
          <a:off x="0" y="0"/>
          <a:ext cx="0" cy="0"/>
          <a:chOff x="0" y="0"/>
          <a:chExt cx="0" cy="0"/>
        </a:xfrm>
      </p:grpSpPr>
      <p:graphicFrame>
        <p:nvGraphicFramePr>
          <p:cNvPr id="12" name="Object 11" hidden="1">
            <a:extLst>
              <a:ext uri="{FF2B5EF4-FFF2-40B4-BE49-F238E27FC236}">
                <a16:creationId xmlns:a16="http://schemas.microsoft.com/office/drawing/2014/main" id="{47D557DE-76C9-8AF6-A51A-ADB006743D11}"/>
              </a:ext>
            </a:extLst>
          </p:cNvPr>
          <p:cNvGraphicFramePr>
            <a:graphicFrameLocks noChangeAspect="1"/>
          </p:cNvGraphicFramePr>
          <p:nvPr userDrawn="1">
            <p:custDataLst>
              <p:tags r:id="rId1"/>
            </p:custDataLst>
            <p:extLst>
              <p:ext uri="{D42A27DB-BD31-4B8C-83A1-F6EECF244321}">
                <p14:modId xmlns:p14="http://schemas.microsoft.com/office/powerpoint/2010/main" val="2303104939"/>
              </p:ext>
            </p:extLst>
          </p:nvPr>
        </p:nvGraphicFramePr>
        <p:xfrm>
          <a:off x="1588" y="1588"/>
          <a:ext cx="1227" cy="1588"/>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12" name="Object 11" hidden="1">
                        <a:extLst>
                          <a:ext uri="{FF2B5EF4-FFF2-40B4-BE49-F238E27FC236}">
                            <a16:creationId xmlns:a16="http://schemas.microsoft.com/office/drawing/2014/main" id="{47D557DE-76C9-8AF6-A51A-ADB006743D11}"/>
                          </a:ext>
                        </a:extLst>
                      </p:cNvPr>
                      <p:cNvPicPr/>
                      <p:nvPr/>
                    </p:nvPicPr>
                    <p:blipFill>
                      <a:blip r:embed="rId4"/>
                      <a:stretch>
                        <a:fillRect/>
                      </a:stretch>
                    </p:blipFill>
                    <p:spPr>
                      <a:xfrm>
                        <a:off x="1588" y="1588"/>
                        <a:ext cx="1227" cy="1588"/>
                      </a:xfrm>
                      <a:prstGeom prst="rect">
                        <a:avLst/>
                      </a:prstGeom>
                    </p:spPr>
                  </p:pic>
                </p:oleObj>
              </mc:Fallback>
            </mc:AlternateContent>
          </a:graphicData>
        </a:graphic>
      </p:graphicFrame>
      <p:sp>
        <p:nvSpPr>
          <p:cNvPr id="5" name="Footer Placeholder 5">
            <a:extLst>
              <a:ext uri="{FF2B5EF4-FFF2-40B4-BE49-F238E27FC236}">
                <a16:creationId xmlns:a16="http://schemas.microsoft.com/office/drawing/2014/main" id="{A8800910-8855-CEA9-B8CA-AB9ABBD54547}"/>
              </a:ext>
            </a:extLst>
          </p:cNvPr>
          <p:cNvSpPr txBox="1">
            <a:spLocks/>
          </p:cNvSpPr>
          <p:nvPr userDrawn="1"/>
        </p:nvSpPr>
        <p:spPr>
          <a:xfrm>
            <a:off x="512064" y="6378130"/>
            <a:ext cx="3474720" cy="245223"/>
          </a:xfrm>
          <a:prstGeom prst="rect">
            <a:avLst/>
          </a:prstGeom>
        </p:spPr>
        <p:txBody>
          <a:bodyPr lIns="0" tIns="0" rIns="0" bIns="0" anchor="b"/>
          <a:lstStyle>
            <a:defPPr>
              <a:defRPr lang="en-US"/>
            </a:defPPr>
            <a:lvl1pPr>
              <a:defRPr sz="800">
                <a:solidFill>
                  <a:schemeClr val="bg1">
                    <a:lumMod val="75000"/>
                  </a:schemeClr>
                </a:solidFill>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r>
              <a:rPr lang="en-US"/>
              <a:t>© 2023 Memorial Sloan Kettering Cancer Center, et al. All rights reserved.</a:t>
            </a:r>
          </a:p>
        </p:txBody>
      </p:sp>
      <p:sp>
        <p:nvSpPr>
          <p:cNvPr id="10" name="Slide Number Placeholder 9">
            <a:extLst>
              <a:ext uri="{FF2B5EF4-FFF2-40B4-BE49-F238E27FC236}">
                <a16:creationId xmlns:a16="http://schemas.microsoft.com/office/drawing/2014/main" id="{67A3A9BC-C48A-B640-9981-56B68FE2E241}"/>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6" name="Footnote Placeholder">
            <a:extLst>
              <a:ext uri="{FF2B5EF4-FFF2-40B4-BE49-F238E27FC236}">
                <a16:creationId xmlns:a16="http://schemas.microsoft.com/office/drawing/2014/main" id="{9F98469F-79F9-4B94-DA83-D6E09C9691E7}"/>
              </a:ext>
            </a:extLst>
          </p:cNvPr>
          <p:cNvSpPr>
            <a:spLocks noGrp="1"/>
          </p:cNvSpPr>
          <p:nvPr>
            <p:ph type="body" sz="half" idx="14" hasCustomPrompt="1"/>
          </p:nvPr>
        </p:nvSpPr>
        <p:spPr>
          <a:xfrm>
            <a:off x="512064" y="6126480"/>
            <a:ext cx="4434840" cy="245223"/>
          </a:xfrm>
        </p:spPr>
        <p:txBody>
          <a:bodyPr anchor="b"/>
          <a:lstStyle>
            <a:lvl1pPr marL="0" indent="0">
              <a:spcAft>
                <a:spcPts val="0"/>
              </a:spcAft>
              <a:buNone/>
              <a:defRPr sz="800">
                <a:solidFill>
                  <a:schemeClr val="bg1">
                    <a:lumMod val="75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add a footnote</a:t>
            </a:r>
          </a:p>
        </p:txBody>
      </p:sp>
      <p:sp>
        <p:nvSpPr>
          <p:cNvPr id="2" name="Title 1"/>
          <p:cNvSpPr>
            <a:spLocks noGrp="1"/>
          </p:cNvSpPr>
          <p:nvPr>
            <p:ph type="title" hasCustomPrompt="1"/>
          </p:nvPr>
        </p:nvSpPr>
        <p:spPr>
          <a:xfrm>
            <a:off x="512063" y="457200"/>
            <a:ext cx="11184423" cy="555813"/>
          </a:xfrm>
        </p:spPr>
        <p:txBody>
          <a:bodyPr vert="horz"/>
          <a:lstStyle>
            <a:lvl1pPr>
              <a:defRPr>
                <a:solidFill>
                  <a:schemeClr val="bg1"/>
                </a:solidFill>
              </a:defRPr>
            </a:lvl1pPr>
          </a:lstStyle>
          <a:p>
            <a:r>
              <a:rPr lang="en-US"/>
              <a:t>Slide title; Arial 32pt bold, sentence case (1 line)</a:t>
            </a:r>
          </a:p>
        </p:txBody>
      </p:sp>
      <p:sp>
        <p:nvSpPr>
          <p:cNvPr id="11" name="Text Placeholder 2">
            <a:extLst>
              <a:ext uri="{FF2B5EF4-FFF2-40B4-BE49-F238E27FC236}">
                <a16:creationId xmlns:a16="http://schemas.microsoft.com/office/drawing/2014/main" id="{4F286C39-0E82-734F-AB13-0063DC613DC8}"/>
              </a:ext>
            </a:extLst>
          </p:cNvPr>
          <p:cNvSpPr>
            <a:spLocks noGrp="1"/>
          </p:cNvSpPr>
          <p:nvPr>
            <p:ph type="body" idx="13" hasCustomPrompt="1"/>
          </p:nvPr>
        </p:nvSpPr>
        <p:spPr>
          <a:xfrm>
            <a:off x="512064" y="1051560"/>
            <a:ext cx="11184422" cy="295276"/>
          </a:xfrm>
        </p:spPr>
        <p:txBody>
          <a:bodyPr anchor="b"/>
          <a:lstStyle>
            <a:lvl1pPr marL="0" indent="0">
              <a:buNone/>
              <a:defRPr sz="2000" b="1">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Slide subtitle; Arial 20pt bold, sentence case (1 line)</a:t>
            </a:r>
          </a:p>
        </p:txBody>
      </p:sp>
      <p:sp>
        <p:nvSpPr>
          <p:cNvPr id="3" name="Content Placeholder 2"/>
          <p:cNvSpPr>
            <a:spLocks noGrp="1"/>
          </p:cNvSpPr>
          <p:nvPr>
            <p:ph sz="half" idx="1" hasCustomPrompt="1"/>
          </p:nvPr>
        </p:nvSpPr>
        <p:spPr>
          <a:xfrm>
            <a:off x="512063" y="1698625"/>
            <a:ext cx="5350855" cy="4406900"/>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type text. To activate sub-level formatting, place cursor at beginning of text/line and hit tab or shift tab. Click icon for chart or table.</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hasCustomPrompt="1"/>
          </p:nvPr>
        </p:nvSpPr>
        <p:spPr>
          <a:xfrm>
            <a:off x="6349019" y="1698625"/>
            <a:ext cx="5350855" cy="4406900"/>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type text. To activate sub-level formatting, place cursor at beginning of text/line and hit tab or shift tab. Click icon for chart or table.</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265440382"/>
      </p:ext>
    </p:extLst>
  </p:cSld>
  <p:clrMapOvr>
    <a:masterClrMapping/>
  </p:clrMapOvr>
  <p:extLst>
    <p:ext uri="{DCECCB84-F9BA-43D5-87BE-67443E8EF086}">
      <p15:sldGuideLst xmlns:p15="http://schemas.microsoft.com/office/powerpoint/2012/main">
        <p15:guide id="1" pos="3696">
          <p15:clr>
            <a:srgbClr val="FBAE40"/>
          </p15:clr>
        </p15:guide>
        <p15:guide id="2" pos="3994">
          <p15:clr>
            <a:srgbClr val="FBAE40"/>
          </p15:clr>
        </p15:guide>
      </p15:sldGuideLst>
    </p:ext>
  </p:extLst>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preserve="1">
  <p:cSld name="Subtitle-B + Three Content Blue">
    <p:bg>
      <p:bgPr>
        <a:solidFill>
          <a:schemeClr val="tx1"/>
        </a:solidFill>
        <a:effectLst/>
      </p:bgPr>
    </p:bg>
    <p:spTree>
      <p:nvGrpSpPr>
        <p:cNvPr id="1" name=""/>
        <p:cNvGrpSpPr/>
        <p:nvPr/>
      </p:nvGrpSpPr>
      <p:grpSpPr>
        <a:xfrm>
          <a:off x="0" y="0"/>
          <a:ext cx="0" cy="0"/>
          <a:chOff x="0" y="0"/>
          <a:chExt cx="0" cy="0"/>
        </a:xfrm>
      </p:grpSpPr>
      <p:graphicFrame>
        <p:nvGraphicFramePr>
          <p:cNvPr id="12" name="Object 11" hidden="1">
            <a:extLst>
              <a:ext uri="{FF2B5EF4-FFF2-40B4-BE49-F238E27FC236}">
                <a16:creationId xmlns:a16="http://schemas.microsoft.com/office/drawing/2014/main" id="{D888C4DD-6B96-DC29-D91D-1CD9CBBB6595}"/>
              </a:ext>
            </a:extLst>
          </p:cNvPr>
          <p:cNvGraphicFramePr>
            <a:graphicFrameLocks noChangeAspect="1"/>
          </p:cNvGraphicFramePr>
          <p:nvPr userDrawn="1">
            <p:custDataLst>
              <p:tags r:id="rId1"/>
            </p:custDataLst>
            <p:extLst>
              <p:ext uri="{D42A27DB-BD31-4B8C-83A1-F6EECF244321}">
                <p14:modId xmlns:p14="http://schemas.microsoft.com/office/powerpoint/2010/main" val="1337457599"/>
              </p:ext>
            </p:extLst>
          </p:nvPr>
        </p:nvGraphicFramePr>
        <p:xfrm>
          <a:off x="1588" y="1588"/>
          <a:ext cx="1227" cy="1588"/>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12" name="Object 11" hidden="1">
                        <a:extLst>
                          <a:ext uri="{FF2B5EF4-FFF2-40B4-BE49-F238E27FC236}">
                            <a16:creationId xmlns:a16="http://schemas.microsoft.com/office/drawing/2014/main" id="{D888C4DD-6B96-DC29-D91D-1CD9CBBB6595}"/>
                          </a:ext>
                        </a:extLst>
                      </p:cNvPr>
                      <p:cNvPicPr/>
                      <p:nvPr/>
                    </p:nvPicPr>
                    <p:blipFill>
                      <a:blip r:embed="rId4"/>
                      <a:stretch>
                        <a:fillRect/>
                      </a:stretch>
                    </p:blipFill>
                    <p:spPr>
                      <a:xfrm>
                        <a:off x="1588" y="1588"/>
                        <a:ext cx="1227" cy="1588"/>
                      </a:xfrm>
                      <a:prstGeom prst="rect">
                        <a:avLst/>
                      </a:prstGeom>
                    </p:spPr>
                  </p:pic>
                </p:oleObj>
              </mc:Fallback>
            </mc:AlternateContent>
          </a:graphicData>
        </a:graphic>
      </p:graphicFrame>
      <p:sp>
        <p:nvSpPr>
          <p:cNvPr id="5" name="Footer Placeholder 5">
            <a:extLst>
              <a:ext uri="{FF2B5EF4-FFF2-40B4-BE49-F238E27FC236}">
                <a16:creationId xmlns:a16="http://schemas.microsoft.com/office/drawing/2014/main" id="{C6732D31-E692-10C5-9F47-3F080CCC42C6}"/>
              </a:ext>
            </a:extLst>
          </p:cNvPr>
          <p:cNvSpPr txBox="1">
            <a:spLocks/>
          </p:cNvSpPr>
          <p:nvPr userDrawn="1"/>
        </p:nvSpPr>
        <p:spPr>
          <a:xfrm>
            <a:off x="512064" y="6378130"/>
            <a:ext cx="3474720" cy="245223"/>
          </a:xfrm>
          <a:prstGeom prst="rect">
            <a:avLst/>
          </a:prstGeom>
        </p:spPr>
        <p:txBody>
          <a:bodyPr lIns="0" tIns="0" rIns="0" bIns="0" anchor="b"/>
          <a:lstStyle>
            <a:defPPr>
              <a:defRPr lang="en-US"/>
            </a:defPPr>
            <a:lvl1pPr>
              <a:defRPr sz="800">
                <a:solidFill>
                  <a:schemeClr val="bg1">
                    <a:lumMod val="75000"/>
                  </a:schemeClr>
                </a:solidFill>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r>
              <a:rPr lang="en-US"/>
              <a:t>© 2023 Memorial Sloan Kettering Cancer Center, et al. All rights reserved.</a:t>
            </a:r>
          </a:p>
        </p:txBody>
      </p:sp>
      <p:sp>
        <p:nvSpPr>
          <p:cNvPr id="10" name="Slide Number Placeholder 9">
            <a:extLst>
              <a:ext uri="{FF2B5EF4-FFF2-40B4-BE49-F238E27FC236}">
                <a16:creationId xmlns:a16="http://schemas.microsoft.com/office/drawing/2014/main" id="{67A3A9BC-C48A-B640-9981-56B68FE2E241}"/>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6" name="Footnote Placeholder">
            <a:extLst>
              <a:ext uri="{FF2B5EF4-FFF2-40B4-BE49-F238E27FC236}">
                <a16:creationId xmlns:a16="http://schemas.microsoft.com/office/drawing/2014/main" id="{CA046092-FA74-AEBB-D765-695779FB8BCC}"/>
              </a:ext>
            </a:extLst>
          </p:cNvPr>
          <p:cNvSpPr>
            <a:spLocks noGrp="1"/>
          </p:cNvSpPr>
          <p:nvPr>
            <p:ph type="body" sz="half" idx="15" hasCustomPrompt="1"/>
          </p:nvPr>
        </p:nvSpPr>
        <p:spPr>
          <a:xfrm>
            <a:off x="512064" y="6126480"/>
            <a:ext cx="4434840" cy="245223"/>
          </a:xfrm>
        </p:spPr>
        <p:txBody>
          <a:bodyPr anchor="b"/>
          <a:lstStyle>
            <a:lvl1pPr marL="0" indent="0">
              <a:spcAft>
                <a:spcPts val="0"/>
              </a:spcAft>
              <a:buNone/>
              <a:defRPr sz="800">
                <a:solidFill>
                  <a:schemeClr val="bg1">
                    <a:lumMod val="75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add a footnote</a:t>
            </a:r>
          </a:p>
        </p:txBody>
      </p:sp>
      <p:sp>
        <p:nvSpPr>
          <p:cNvPr id="2" name="Title 1"/>
          <p:cNvSpPr>
            <a:spLocks noGrp="1"/>
          </p:cNvSpPr>
          <p:nvPr>
            <p:ph type="title" hasCustomPrompt="1"/>
          </p:nvPr>
        </p:nvSpPr>
        <p:spPr>
          <a:xfrm>
            <a:off x="512063" y="457200"/>
            <a:ext cx="11184423" cy="555813"/>
          </a:xfrm>
        </p:spPr>
        <p:txBody>
          <a:bodyPr vert="horz"/>
          <a:lstStyle>
            <a:lvl1pPr>
              <a:defRPr>
                <a:solidFill>
                  <a:schemeClr val="bg1"/>
                </a:solidFill>
              </a:defRPr>
            </a:lvl1pPr>
          </a:lstStyle>
          <a:p>
            <a:r>
              <a:rPr lang="en-US"/>
              <a:t>Slide title; Arial 32pt bold, sentence case (1 line)</a:t>
            </a:r>
          </a:p>
        </p:txBody>
      </p:sp>
      <p:sp>
        <p:nvSpPr>
          <p:cNvPr id="11" name="Text Placeholder 2">
            <a:extLst>
              <a:ext uri="{FF2B5EF4-FFF2-40B4-BE49-F238E27FC236}">
                <a16:creationId xmlns:a16="http://schemas.microsoft.com/office/drawing/2014/main" id="{6474099B-156D-7348-B7A4-5FB85DB30944}"/>
              </a:ext>
            </a:extLst>
          </p:cNvPr>
          <p:cNvSpPr>
            <a:spLocks noGrp="1"/>
          </p:cNvSpPr>
          <p:nvPr>
            <p:ph type="body" idx="14" hasCustomPrompt="1"/>
          </p:nvPr>
        </p:nvSpPr>
        <p:spPr>
          <a:xfrm>
            <a:off x="512064" y="1051560"/>
            <a:ext cx="11184422" cy="295276"/>
          </a:xfrm>
        </p:spPr>
        <p:txBody>
          <a:bodyPr anchor="b"/>
          <a:lstStyle>
            <a:lvl1pPr marL="0" indent="0">
              <a:buNone/>
              <a:defRPr sz="2000" b="1">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Slide subtitle; Arial 20pt bold, sentence case (1 line)</a:t>
            </a:r>
          </a:p>
        </p:txBody>
      </p:sp>
      <p:sp>
        <p:nvSpPr>
          <p:cNvPr id="3" name="Content Placeholder 2"/>
          <p:cNvSpPr>
            <a:spLocks noGrp="1"/>
          </p:cNvSpPr>
          <p:nvPr>
            <p:ph sz="half" idx="1" hasCustomPrompt="1"/>
          </p:nvPr>
        </p:nvSpPr>
        <p:spPr>
          <a:xfrm>
            <a:off x="512063" y="1698625"/>
            <a:ext cx="3411513" cy="4406900"/>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type text. To activate sub-level formatting, place cursor at beginning of text/line and hit tab or shift tab. Click icon for chart or table.</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hasCustomPrompt="1"/>
          </p:nvPr>
        </p:nvSpPr>
        <p:spPr>
          <a:xfrm>
            <a:off x="4390247" y="1698625"/>
            <a:ext cx="3421479" cy="4406900"/>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type text. To activate sub-level formatting, place cursor at beginning of text/line and hit tab or shift tab. Click icon for chart or table.</a:t>
            </a:r>
          </a:p>
          <a:p>
            <a:pPr lvl="1"/>
            <a:r>
              <a:rPr lang="en-US"/>
              <a:t>Second level</a:t>
            </a:r>
          </a:p>
          <a:p>
            <a:pPr lvl="2"/>
            <a:r>
              <a:rPr lang="en-US"/>
              <a:t>Third level</a:t>
            </a:r>
          </a:p>
          <a:p>
            <a:pPr lvl="3"/>
            <a:r>
              <a:rPr lang="en-US"/>
              <a:t>Fourth level</a:t>
            </a:r>
          </a:p>
          <a:p>
            <a:pPr lvl="4"/>
            <a:r>
              <a:rPr lang="en-US"/>
              <a:t>Fifth level</a:t>
            </a:r>
          </a:p>
        </p:txBody>
      </p:sp>
      <p:sp>
        <p:nvSpPr>
          <p:cNvPr id="16" name="Content Placeholder 3">
            <a:extLst>
              <a:ext uri="{FF2B5EF4-FFF2-40B4-BE49-F238E27FC236}">
                <a16:creationId xmlns:a16="http://schemas.microsoft.com/office/drawing/2014/main" id="{E0497FFB-B6FA-9D4E-B0A9-2B64230540B2}"/>
              </a:ext>
            </a:extLst>
          </p:cNvPr>
          <p:cNvSpPr>
            <a:spLocks noGrp="1"/>
          </p:cNvSpPr>
          <p:nvPr>
            <p:ph sz="half" idx="13" hasCustomPrompt="1"/>
          </p:nvPr>
        </p:nvSpPr>
        <p:spPr>
          <a:xfrm>
            <a:off x="8278396" y="1698625"/>
            <a:ext cx="3421479" cy="4406900"/>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type text. To activate sub-level formatting, place cursor at beginning of text/line and hit tab or shift tab. Click icon for chart or table.</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787826647"/>
      </p:ext>
    </p:extLst>
  </p:cSld>
  <p:clrMapOvr>
    <a:masterClrMapping/>
  </p:clrMapOvr>
  <p:extLst>
    <p:ext uri="{DCECCB84-F9BA-43D5-87BE-67443E8EF086}">
      <p15:sldGuideLst xmlns:p15="http://schemas.microsoft.com/office/powerpoint/2012/main">
        <p15:guide id="1" pos="2472">
          <p15:clr>
            <a:srgbClr val="FBAE40"/>
          </p15:clr>
        </p15:guide>
        <p15:guide id="2" pos="2760">
          <p15:clr>
            <a:srgbClr val="FBAE40"/>
          </p15:clr>
        </p15:guide>
        <p15:guide id="3" pos="4920">
          <p15:clr>
            <a:srgbClr val="FBAE40"/>
          </p15:clr>
        </p15:guide>
        <p15:guide id="4" pos="5208">
          <p15:clr>
            <a:srgbClr val="FBAE40"/>
          </p15:clr>
        </p15:guide>
      </p15:sldGuideLst>
    </p:ext>
  </p:extLst>
</p:sldLayout>
</file>

<file path=ppt/slideLayouts/slideLayout57.xml><?xml version="1.0" encoding="utf-8"?>
<p:sldLayout xmlns:a="http://schemas.openxmlformats.org/drawingml/2006/main" xmlns:r="http://schemas.openxmlformats.org/officeDocument/2006/relationships" xmlns:p="http://schemas.openxmlformats.org/presentationml/2006/main" showMasterSp="0" preserve="1">
  <p:cSld name="Subtitle-B + Four Content Blue">
    <p:bg>
      <p:bgPr>
        <a:solidFill>
          <a:schemeClr val="tx1"/>
        </a:solidFill>
        <a:effectLst/>
      </p:bgPr>
    </p:bg>
    <p:spTree>
      <p:nvGrpSpPr>
        <p:cNvPr id="1" name=""/>
        <p:cNvGrpSpPr/>
        <p:nvPr/>
      </p:nvGrpSpPr>
      <p:grpSpPr>
        <a:xfrm>
          <a:off x="0" y="0"/>
          <a:ext cx="0" cy="0"/>
          <a:chOff x="0" y="0"/>
          <a:chExt cx="0" cy="0"/>
        </a:xfrm>
      </p:grpSpPr>
      <p:graphicFrame>
        <p:nvGraphicFramePr>
          <p:cNvPr id="11" name="Object 10" hidden="1">
            <a:extLst>
              <a:ext uri="{FF2B5EF4-FFF2-40B4-BE49-F238E27FC236}">
                <a16:creationId xmlns:a16="http://schemas.microsoft.com/office/drawing/2014/main" id="{A56E7686-DD54-53EA-BB2F-39BAAD894543}"/>
              </a:ext>
            </a:extLst>
          </p:cNvPr>
          <p:cNvGraphicFramePr>
            <a:graphicFrameLocks noChangeAspect="1"/>
          </p:cNvGraphicFramePr>
          <p:nvPr userDrawn="1">
            <p:custDataLst>
              <p:tags r:id="rId1"/>
            </p:custDataLst>
            <p:extLst>
              <p:ext uri="{D42A27DB-BD31-4B8C-83A1-F6EECF244321}">
                <p14:modId xmlns:p14="http://schemas.microsoft.com/office/powerpoint/2010/main" val="1589129667"/>
              </p:ext>
            </p:extLst>
          </p:nvPr>
        </p:nvGraphicFramePr>
        <p:xfrm>
          <a:off x="1588" y="1588"/>
          <a:ext cx="1227" cy="1588"/>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11" name="Object 10" hidden="1">
                        <a:extLst>
                          <a:ext uri="{FF2B5EF4-FFF2-40B4-BE49-F238E27FC236}">
                            <a16:creationId xmlns:a16="http://schemas.microsoft.com/office/drawing/2014/main" id="{A56E7686-DD54-53EA-BB2F-39BAAD894543}"/>
                          </a:ext>
                        </a:extLst>
                      </p:cNvPr>
                      <p:cNvPicPr/>
                      <p:nvPr/>
                    </p:nvPicPr>
                    <p:blipFill>
                      <a:blip r:embed="rId4"/>
                      <a:stretch>
                        <a:fillRect/>
                      </a:stretch>
                    </p:blipFill>
                    <p:spPr>
                      <a:xfrm>
                        <a:off x="1588" y="1588"/>
                        <a:ext cx="1227" cy="1588"/>
                      </a:xfrm>
                      <a:prstGeom prst="rect">
                        <a:avLst/>
                      </a:prstGeom>
                    </p:spPr>
                  </p:pic>
                </p:oleObj>
              </mc:Fallback>
            </mc:AlternateContent>
          </a:graphicData>
        </a:graphic>
      </p:graphicFrame>
      <p:sp>
        <p:nvSpPr>
          <p:cNvPr id="5" name="Footer Placeholder 5">
            <a:extLst>
              <a:ext uri="{FF2B5EF4-FFF2-40B4-BE49-F238E27FC236}">
                <a16:creationId xmlns:a16="http://schemas.microsoft.com/office/drawing/2014/main" id="{3CA3B93E-64F5-D305-0321-E1DB92D18626}"/>
              </a:ext>
            </a:extLst>
          </p:cNvPr>
          <p:cNvSpPr txBox="1">
            <a:spLocks/>
          </p:cNvSpPr>
          <p:nvPr userDrawn="1"/>
        </p:nvSpPr>
        <p:spPr>
          <a:xfrm>
            <a:off x="512064" y="6378130"/>
            <a:ext cx="3474720" cy="245223"/>
          </a:xfrm>
          <a:prstGeom prst="rect">
            <a:avLst/>
          </a:prstGeom>
        </p:spPr>
        <p:txBody>
          <a:bodyPr lIns="0" tIns="0" rIns="0" bIns="0" anchor="b"/>
          <a:lstStyle>
            <a:defPPr>
              <a:defRPr lang="en-US"/>
            </a:defPPr>
            <a:lvl1pPr>
              <a:defRPr sz="800">
                <a:solidFill>
                  <a:schemeClr val="bg1">
                    <a:lumMod val="75000"/>
                  </a:schemeClr>
                </a:solidFill>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r>
              <a:rPr lang="en-US"/>
              <a:t>© 2023 Memorial Sloan Kettering Cancer Center, et al. All rights reserved.</a:t>
            </a:r>
          </a:p>
        </p:txBody>
      </p:sp>
      <p:sp>
        <p:nvSpPr>
          <p:cNvPr id="10" name="Slide Number Placeholder 9">
            <a:extLst>
              <a:ext uri="{FF2B5EF4-FFF2-40B4-BE49-F238E27FC236}">
                <a16:creationId xmlns:a16="http://schemas.microsoft.com/office/drawing/2014/main" id="{67A3A9BC-C48A-B640-9981-56B68FE2E241}"/>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6" name="Footnote Placeholder">
            <a:extLst>
              <a:ext uri="{FF2B5EF4-FFF2-40B4-BE49-F238E27FC236}">
                <a16:creationId xmlns:a16="http://schemas.microsoft.com/office/drawing/2014/main" id="{044E26B9-C1CF-2C8B-10C7-9F0290FD17FE}"/>
              </a:ext>
            </a:extLst>
          </p:cNvPr>
          <p:cNvSpPr>
            <a:spLocks noGrp="1"/>
          </p:cNvSpPr>
          <p:nvPr>
            <p:ph type="body" sz="half" idx="16" hasCustomPrompt="1"/>
          </p:nvPr>
        </p:nvSpPr>
        <p:spPr>
          <a:xfrm>
            <a:off x="512064" y="6126480"/>
            <a:ext cx="4434840" cy="245223"/>
          </a:xfrm>
        </p:spPr>
        <p:txBody>
          <a:bodyPr anchor="b"/>
          <a:lstStyle>
            <a:lvl1pPr marL="0" indent="0">
              <a:spcAft>
                <a:spcPts val="0"/>
              </a:spcAft>
              <a:buNone/>
              <a:defRPr sz="800">
                <a:solidFill>
                  <a:schemeClr val="bg1">
                    <a:lumMod val="75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add a footnote</a:t>
            </a:r>
          </a:p>
        </p:txBody>
      </p:sp>
      <p:sp>
        <p:nvSpPr>
          <p:cNvPr id="2" name="Title 1"/>
          <p:cNvSpPr>
            <a:spLocks noGrp="1"/>
          </p:cNvSpPr>
          <p:nvPr>
            <p:ph type="title" hasCustomPrompt="1"/>
          </p:nvPr>
        </p:nvSpPr>
        <p:spPr>
          <a:xfrm>
            <a:off x="512063" y="457200"/>
            <a:ext cx="11184423" cy="555813"/>
          </a:xfrm>
        </p:spPr>
        <p:txBody>
          <a:bodyPr vert="horz"/>
          <a:lstStyle>
            <a:lvl1pPr>
              <a:defRPr>
                <a:solidFill>
                  <a:schemeClr val="bg1"/>
                </a:solidFill>
              </a:defRPr>
            </a:lvl1pPr>
          </a:lstStyle>
          <a:p>
            <a:r>
              <a:rPr lang="en-US"/>
              <a:t>Slide title; Arial 32pt bold, sentence case (1 line)</a:t>
            </a:r>
          </a:p>
        </p:txBody>
      </p:sp>
      <p:sp>
        <p:nvSpPr>
          <p:cNvPr id="13" name="Text Placeholder 2">
            <a:extLst>
              <a:ext uri="{FF2B5EF4-FFF2-40B4-BE49-F238E27FC236}">
                <a16:creationId xmlns:a16="http://schemas.microsoft.com/office/drawing/2014/main" id="{804B53DC-1086-544D-9442-160B5564CE8C}"/>
              </a:ext>
            </a:extLst>
          </p:cNvPr>
          <p:cNvSpPr>
            <a:spLocks noGrp="1"/>
          </p:cNvSpPr>
          <p:nvPr>
            <p:ph type="body" idx="15" hasCustomPrompt="1"/>
          </p:nvPr>
        </p:nvSpPr>
        <p:spPr>
          <a:xfrm>
            <a:off x="512064" y="1051560"/>
            <a:ext cx="11184422" cy="295276"/>
          </a:xfrm>
        </p:spPr>
        <p:txBody>
          <a:bodyPr anchor="b"/>
          <a:lstStyle>
            <a:lvl1pPr marL="0" indent="0">
              <a:buNone/>
              <a:defRPr sz="2000" b="1">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Slide subtitle; Arial 20pt bold, sentence case (1 line)</a:t>
            </a:r>
          </a:p>
        </p:txBody>
      </p:sp>
      <p:sp>
        <p:nvSpPr>
          <p:cNvPr id="3" name="Content Placeholder 2"/>
          <p:cNvSpPr>
            <a:spLocks noGrp="1"/>
          </p:cNvSpPr>
          <p:nvPr>
            <p:ph sz="half" idx="1" hasCustomPrompt="1"/>
          </p:nvPr>
        </p:nvSpPr>
        <p:spPr>
          <a:xfrm>
            <a:off x="512063" y="1698625"/>
            <a:ext cx="2512665" cy="4406900"/>
          </a:xfrm>
        </p:spPr>
        <p:txBody>
          <a:bodyPr/>
          <a:lstStyle>
            <a:lvl1pPr>
              <a:defRPr sz="1400">
                <a:solidFill>
                  <a:schemeClr val="bg1"/>
                </a:solidFill>
              </a:defRPr>
            </a:lvl1pPr>
            <a:lvl2pPr>
              <a:defRPr sz="14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a:t>Click to type text. To activate sub-level formatting, place cursor at beginning of text/line and hit tab or shift tab. Click icon for chart or table.</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hasCustomPrompt="1"/>
          </p:nvPr>
        </p:nvSpPr>
        <p:spPr>
          <a:xfrm>
            <a:off x="3394922" y="1698625"/>
            <a:ext cx="2522219" cy="4406900"/>
          </a:xfrm>
        </p:spPr>
        <p:txBody>
          <a:bodyPr/>
          <a:lstStyle>
            <a:lvl1pPr>
              <a:defRPr sz="1400">
                <a:solidFill>
                  <a:schemeClr val="bg1"/>
                </a:solidFill>
              </a:defRPr>
            </a:lvl1pPr>
            <a:lvl2pPr>
              <a:defRPr sz="14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a:t>Click to type text. To activate sub-level formatting, place cursor at beginning of text/line and hit tab or shift tab. Click icon for chart or table.</a:t>
            </a:r>
          </a:p>
          <a:p>
            <a:pPr lvl="1"/>
            <a:r>
              <a:rPr lang="en-US"/>
              <a:t>Second level</a:t>
            </a:r>
          </a:p>
          <a:p>
            <a:pPr lvl="2"/>
            <a:r>
              <a:rPr lang="en-US"/>
              <a:t>Third level</a:t>
            </a:r>
          </a:p>
          <a:p>
            <a:pPr lvl="3"/>
            <a:r>
              <a:rPr lang="en-US"/>
              <a:t>Fourth level</a:t>
            </a:r>
          </a:p>
          <a:p>
            <a:pPr lvl="4"/>
            <a:r>
              <a:rPr lang="en-US"/>
              <a:t>Fifth level</a:t>
            </a:r>
          </a:p>
        </p:txBody>
      </p:sp>
      <p:sp>
        <p:nvSpPr>
          <p:cNvPr id="16" name="Content Placeholder 3">
            <a:extLst>
              <a:ext uri="{FF2B5EF4-FFF2-40B4-BE49-F238E27FC236}">
                <a16:creationId xmlns:a16="http://schemas.microsoft.com/office/drawing/2014/main" id="{E0497FFB-B6FA-9D4E-B0A9-2B64230540B2}"/>
              </a:ext>
            </a:extLst>
          </p:cNvPr>
          <p:cNvSpPr>
            <a:spLocks noGrp="1"/>
          </p:cNvSpPr>
          <p:nvPr>
            <p:ph sz="half" idx="13" hasCustomPrompt="1"/>
          </p:nvPr>
        </p:nvSpPr>
        <p:spPr>
          <a:xfrm>
            <a:off x="6287335" y="1698625"/>
            <a:ext cx="2516188" cy="4406900"/>
          </a:xfrm>
        </p:spPr>
        <p:txBody>
          <a:bodyPr/>
          <a:lstStyle>
            <a:lvl1pPr>
              <a:defRPr sz="1400">
                <a:solidFill>
                  <a:schemeClr val="bg1"/>
                </a:solidFill>
              </a:defRPr>
            </a:lvl1pPr>
            <a:lvl2pPr>
              <a:defRPr sz="14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a:t>Click to type text. To activate sub-level formatting, place cursor at beginning of text/line and hit tab or shift tab. Click icon for chart or table.</a:t>
            </a:r>
          </a:p>
          <a:p>
            <a:pPr lvl="1"/>
            <a:r>
              <a:rPr lang="en-US"/>
              <a:t>Second level</a:t>
            </a:r>
          </a:p>
          <a:p>
            <a:pPr lvl="2"/>
            <a:r>
              <a:rPr lang="en-US"/>
              <a:t>Third level</a:t>
            </a:r>
          </a:p>
          <a:p>
            <a:pPr lvl="3"/>
            <a:r>
              <a:rPr lang="en-US"/>
              <a:t>Fourth level</a:t>
            </a:r>
          </a:p>
          <a:p>
            <a:pPr lvl="4"/>
            <a:r>
              <a:rPr lang="en-US"/>
              <a:t>Fifth level</a:t>
            </a:r>
          </a:p>
        </p:txBody>
      </p:sp>
      <p:sp>
        <p:nvSpPr>
          <p:cNvPr id="19" name="Content Placeholder 3">
            <a:extLst>
              <a:ext uri="{FF2B5EF4-FFF2-40B4-BE49-F238E27FC236}">
                <a16:creationId xmlns:a16="http://schemas.microsoft.com/office/drawing/2014/main" id="{5723D646-D659-4940-866D-282EF0E20D7A}"/>
              </a:ext>
            </a:extLst>
          </p:cNvPr>
          <p:cNvSpPr>
            <a:spLocks noGrp="1"/>
          </p:cNvSpPr>
          <p:nvPr>
            <p:ph sz="half" idx="14" hasCustomPrompt="1"/>
          </p:nvPr>
        </p:nvSpPr>
        <p:spPr>
          <a:xfrm>
            <a:off x="9173716" y="1698625"/>
            <a:ext cx="2516188" cy="4406900"/>
          </a:xfrm>
        </p:spPr>
        <p:txBody>
          <a:bodyPr/>
          <a:lstStyle>
            <a:lvl1pPr>
              <a:defRPr sz="1400">
                <a:solidFill>
                  <a:schemeClr val="bg1"/>
                </a:solidFill>
              </a:defRPr>
            </a:lvl1pPr>
            <a:lvl2pPr>
              <a:defRPr sz="14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a:t>Click to type text. To activate sub-level formatting, place cursor at beginning of text/line and hit tab or shift tab. Click icon for chart or table.</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40679293"/>
      </p:ext>
    </p:extLst>
  </p:cSld>
  <p:clrMapOvr>
    <a:masterClrMapping/>
  </p:clrMapOvr>
  <p:extLst>
    <p:ext uri="{DCECCB84-F9BA-43D5-87BE-67443E8EF086}">
      <p15:sldGuideLst xmlns:p15="http://schemas.microsoft.com/office/powerpoint/2012/main">
        <p15:guide id="1" pos="1896">
          <p15:clr>
            <a:srgbClr val="FBAE40"/>
          </p15:clr>
        </p15:guide>
        <p15:guide id="2" pos="2136">
          <p15:clr>
            <a:srgbClr val="FBAE40"/>
          </p15:clr>
        </p15:guide>
        <p15:guide id="3" pos="5545">
          <p15:clr>
            <a:srgbClr val="FBAE40"/>
          </p15:clr>
        </p15:guide>
        <p15:guide id="4" pos="5777">
          <p15:clr>
            <a:srgbClr val="FBAE40"/>
          </p15:clr>
        </p15:guide>
        <p15:guide id="5" pos="3720">
          <p15:clr>
            <a:srgbClr val="FBAE40"/>
          </p15:clr>
        </p15:guide>
        <p15:guide id="6" pos="3960">
          <p15:clr>
            <a:srgbClr val="FBAE40"/>
          </p15:clr>
        </p15:guide>
      </p15:sldGuideLst>
    </p:ext>
  </p:extLst>
</p:sldLayout>
</file>

<file path=ppt/slideLayouts/slideLayout58.xml><?xml version="1.0" encoding="utf-8"?>
<p:sldLayout xmlns:a="http://schemas.openxmlformats.org/drawingml/2006/main" xmlns:r="http://schemas.openxmlformats.org/officeDocument/2006/relationships" xmlns:p="http://schemas.openxmlformats.org/presentationml/2006/main" showMasterSp="0" preserve="1">
  <p:cSld name="Subtitle-B + Title Only Blue">
    <p:bg>
      <p:bgPr>
        <a:solidFill>
          <a:schemeClr val="tx1"/>
        </a:solidFill>
        <a:effectLst/>
      </p:bgPr>
    </p:bg>
    <p:spTree>
      <p:nvGrpSpPr>
        <p:cNvPr id="1" name=""/>
        <p:cNvGrpSpPr/>
        <p:nvPr/>
      </p:nvGrpSpPr>
      <p:grpSpPr>
        <a:xfrm>
          <a:off x="0" y="0"/>
          <a:ext cx="0" cy="0"/>
          <a:chOff x="0" y="0"/>
          <a:chExt cx="0" cy="0"/>
        </a:xfrm>
      </p:grpSpPr>
      <p:graphicFrame>
        <p:nvGraphicFramePr>
          <p:cNvPr id="9" name="Object 8" hidden="1">
            <a:extLst>
              <a:ext uri="{FF2B5EF4-FFF2-40B4-BE49-F238E27FC236}">
                <a16:creationId xmlns:a16="http://schemas.microsoft.com/office/drawing/2014/main" id="{8C2437D0-F8EC-861D-B296-C993E7D02912}"/>
              </a:ext>
            </a:extLst>
          </p:cNvPr>
          <p:cNvGraphicFramePr>
            <a:graphicFrameLocks noChangeAspect="1"/>
          </p:cNvGraphicFramePr>
          <p:nvPr userDrawn="1">
            <p:custDataLst>
              <p:tags r:id="rId1"/>
            </p:custDataLst>
            <p:extLst>
              <p:ext uri="{D42A27DB-BD31-4B8C-83A1-F6EECF244321}">
                <p14:modId xmlns:p14="http://schemas.microsoft.com/office/powerpoint/2010/main" val="2890029200"/>
              </p:ext>
            </p:extLst>
          </p:nvPr>
        </p:nvGraphicFramePr>
        <p:xfrm>
          <a:off x="1588" y="1588"/>
          <a:ext cx="1227" cy="1588"/>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9" name="Object 8" hidden="1">
                        <a:extLst>
                          <a:ext uri="{FF2B5EF4-FFF2-40B4-BE49-F238E27FC236}">
                            <a16:creationId xmlns:a16="http://schemas.microsoft.com/office/drawing/2014/main" id="{8C2437D0-F8EC-861D-B296-C993E7D02912}"/>
                          </a:ext>
                        </a:extLst>
                      </p:cNvPr>
                      <p:cNvPicPr/>
                      <p:nvPr/>
                    </p:nvPicPr>
                    <p:blipFill>
                      <a:blip r:embed="rId4"/>
                      <a:stretch>
                        <a:fillRect/>
                      </a:stretch>
                    </p:blipFill>
                    <p:spPr>
                      <a:xfrm>
                        <a:off x="1588" y="1588"/>
                        <a:ext cx="1227" cy="1588"/>
                      </a:xfrm>
                      <a:prstGeom prst="rect">
                        <a:avLst/>
                      </a:prstGeom>
                    </p:spPr>
                  </p:pic>
                </p:oleObj>
              </mc:Fallback>
            </mc:AlternateContent>
          </a:graphicData>
        </a:graphic>
      </p:graphicFrame>
      <p:sp>
        <p:nvSpPr>
          <p:cNvPr id="3" name="Footer Placeholder 5">
            <a:extLst>
              <a:ext uri="{FF2B5EF4-FFF2-40B4-BE49-F238E27FC236}">
                <a16:creationId xmlns:a16="http://schemas.microsoft.com/office/drawing/2014/main" id="{CE34FEAD-2892-E78E-3EAB-42A398E4B848}"/>
              </a:ext>
            </a:extLst>
          </p:cNvPr>
          <p:cNvSpPr txBox="1">
            <a:spLocks/>
          </p:cNvSpPr>
          <p:nvPr userDrawn="1"/>
        </p:nvSpPr>
        <p:spPr>
          <a:xfrm>
            <a:off x="512064" y="6378130"/>
            <a:ext cx="3474720" cy="245223"/>
          </a:xfrm>
          <a:prstGeom prst="rect">
            <a:avLst/>
          </a:prstGeom>
        </p:spPr>
        <p:txBody>
          <a:bodyPr lIns="0" tIns="0" rIns="0" bIns="0" anchor="b"/>
          <a:lstStyle>
            <a:defPPr>
              <a:defRPr lang="en-US"/>
            </a:defPPr>
            <a:lvl1pPr>
              <a:defRPr sz="800">
                <a:solidFill>
                  <a:schemeClr val="bg1">
                    <a:lumMod val="75000"/>
                  </a:schemeClr>
                </a:solidFill>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r>
              <a:rPr lang="en-US"/>
              <a:t>© 2023 Memorial Sloan Kettering Cancer Center, et al. All rights reserved.</a:t>
            </a:r>
          </a:p>
        </p:txBody>
      </p:sp>
      <p:sp>
        <p:nvSpPr>
          <p:cNvPr id="8" name="Slide Number Placeholder 7">
            <a:extLst>
              <a:ext uri="{FF2B5EF4-FFF2-40B4-BE49-F238E27FC236}">
                <a16:creationId xmlns:a16="http://schemas.microsoft.com/office/drawing/2014/main" id="{82389133-8F79-AF42-B505-8A150931C3C6}"/>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4" name="Footnote Placeholder">
            <a:extLst>
              <a:ext uri="{FF2B5EF4-FFF2-40B4-BE49-F238E27FC236}">
                <a16:creationId xmlns:a16="http://schemas.microsoft.com/office/drawing/2014/main" id="{D7D6AA20-3C52-5C61-5D8E-34E7C5BC0B42}"/>
              </a:ext>
            </a:extLst>
          </p:cNvPr>
          <p:cNvSpPr>
            <a:spLocks noGrp="1"/>
          </p:cNvSpPr>
          <p:nvPr>
            <p:ph type="body" sz="half" idx="2" hasCustomPrompt="1"/>
          </p:nvPr>
        </p:nvSpPr>
        <p:spPr>
          <a:xfrm>
            <a:off x="512064" y="6126480"/>
            <a:ext cx="4434840" cy="245223"/>
          </a:xfrm>
        </p:spPr>
        <p:txBody>
          <a:bodyPr anchor="b"/>
          <a:lstStyle>
            <a:lvl1pPr marL="0" indent="0">
              <a:spcAft>
                <a:spcPts val="0"/>
              </a:spcAft>
              <a:buNone/>
              <a:defRPr sz="800">
                <a:solidFill>
                  <a:schemeClr val="bg1">
                    <a:lumMod val="75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add a footnote</a:t>
            </a:r>
          </a:p>
        </p:txBody>
      </p:sp>
      <p:sp>
        <p:nvSpPr>
          <p:cNvPr id="2" name="Title 1"/>
          <p:cNvSpPr>
            <a:spLocks noGrp="1"/>
          </p:cNvSpPr>
          <p:nvPr>
            <p:ph type="title" hasCustomPrompt="1"/>
          </p:nvPr>
        </p:nvSpPr>
        <p:spPr>
          <a:xfrm>
            <a:off x="512063" y="457200"/>
            <a:ext cx="11184423" cy="555813"/>
          </a:xfrm>
        </p:spPr>
        <p:txBody>
          <a:bodyPr vert="horz"/>
          <a:lstStyle>
            <a:lvl1pPr>
              <a:defRPr>
                <a:solidFill>
                  <a:schemeClr val="bg1"/>
                </a:solidFill>
              </a:defRPr>
            </a:lvl1pPr>
          </a:lstStyle>
          <a:p>
            <a:r>
              <a:rPr lang="en-US"/>
              <a:t>Slide title; Arial 32pt bold, sentence case (1 line)</a:t>
            </a:r>
          </a:p>
        </p:txBody>
      </p:sp>
      <p:sp>
        <p:nvSpPr>
          <p:cNvPr id="10" name="Text Placeholder 2">
            <a:extLst>
              <a:ext uri="{FF2B5EF4-FFF2-40B4-BE49-F238E27FC236}">
                <a16:creationId xmlns:a16="http://schemas.microsoft.com/office/drawing/2014/main" id="{4E3BD865-48DE-664B-B59C-69BE9486EDEB}"/>
              </a:ext>
            </a:extLst>
          </p:cNvPr>
          <p:cNvSpPr>
            <a:spLocks noGrp="1"/>
          </p:cNvSpPr>
          <p:nvPr>
            <p:ph type="body" idx="12" hasCustomPrompt="1"/>
          </p:nvPr>
        </p:nvSpPr>
        <p:spPr>
          <a:xfrm>
            <a:off x="512064" y="1051560"/>
            <a:ext cx="11184422" cy="295276"/>
          </a:xfrm>
        </p:spPr>
        <p:txBody>
          <a:bodyPr anchor="b"/>
          <a:lstStyle>
            <a:lvl1pPr marL="0" indent="0">
              <a:buNone/>
              <a:defRPr sz="2000" b="1">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Slide subtitle; Arial 20pt bold, sentence case (1 line)</a:t>
            </a:r>
          </a:p>
        </p:txBody>
      </p:sp>
    </p:spTree>
    <p:extLst>
      <p:ext uri="{BB962C8B-B14F-4D97-AF65-F5344CB8AC3E}">
        <p14:creationId xmlns:p14="http://schemas.microsoft.com/office/powerpoint/2010/main" val="2767852432"/>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showMasterSp="0" preserve="1">
  <p:cSld name="    ––    ">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ZoneTexte 2">
            <a:extLst>
              <a:ext uri="{FF2B5EF4-FFF2-40B4-BE49-F238E27FC236}">
                <a16:creationId xmlns:a16="http://schemas.microsoft.com/office/drawing/2014/main" id="{9187A733-2828-FF4D-A1DC-7E7D7BF66120}"/>
              </a:ext>
            </a:extLst>
          </p:cNvPr>
          <p:cNvSpPr txBox="1"/>
          <p:nvPr/>
        </p:nvSpPr>
        <p:spPr>
          <a:xfrm>
            <a:off x="2" y="2690337"/>
            <a:ext cx="12191999" cy="1477328"/>
          </a:xfrm>
          <a:prstGeom prst="rect">
            <a:avLst/>
          </a:prstGeom>
          <a:noFill/>
        </p:spPr>
        <p:txBody>
          <a:bodyPr wrap="square" lIns="337500" rIns="337500" rtlCol="0" anchor="ctr" anchorCtr="0">
            <a:spAutoFit/>
          </a:bodyPr>
          <a:lstStyle/>
          <a:p>
            <a:pPr algn="ctr"/>
            <a:r>
              <a:rPr lang="en-CA" sz="9000" i="0" noProof="0">
                <a:solidFill>
                  <a:schemeClr val="tx2"/>
                </a:solidFill>
                <a:latin typeface="+mn-lt"/>
              </a:rPr>
              <a:t>Special layouts</a:t>
            </a:r>
          </a:p>
        </p:txBody>
      </p:sp>
    </p:spTree>
    <p:extLst>
      <p:ext uri="{BB962C8B-B14F-4D97-AF65-F5344CB8AC3E}">
        <p14:creationId xmlns:p14="http://schemas.microsoft.com/office/powerpoint/2010/main" val="199983792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p:cSld name="Title Slide ODL">
    <p:spTree>
      <p:nvGrpSpPr>
        <p:cNvPr id="1" name=""/>
        <p:cNvGrpSpPr/>
        <p:nvPr/>
      </p:nvGrpSpPr>
      <p:grpSpPr>
        <a:xfrm>
          <a:off x="0" y="0"/>
          <a:ext cx="0" cy="0"/>
          <a:chOff x="0" y="0"/>
          <a:chExt cx="0" cy="0"/>
        </a:xfrm>
      </p:grpSpPr>
      <p:pic>
        <p:nvPicPr>
          <p:cNvPr id="10" name="Graphic 9">
            <a:extLst>
              <a:ext uri="{FF2B5EF4-FFF2-40B4-BE49-F238E27FC236}">
                <a16:creationId xmlns:a16="http://schemas.microsoft.com/office/drawing/2014/main" id="{C5E47407-2EC8-524C-85CD-E0BC1A1C8F1D}"/>
              </a:ext>
            </a:extLst>
          </p:cNvPr>
          <p:cNvPicPr>
            <a:picLocks noChangeAspect="1"/>
          </p:cNvPicPr>
          <p:nvPr/>
        </p:nvPicPr>
        <p:blipFill>
          <a:blip cstate="screen">
            <a:extLst>
              <a:ext uri="{28A0092B-C50C-407E-A947-70E740481C1C}">
                <a14:useLocalDpi xmlns:a14="http://schemas.microsoft.com/office/drawing/2010/main"/>
              </a:ext>
              <a:ext uri="{96DAC541-7B7A-43D3-8B79-37D633B846F1}">
                <asvg:svgBlip xmlns:asvg="http://schemas.microsoft.com/office/drawing/2016/SVG/main" r:embed="rId2"/>
              </a:ext>
            </a:extLst>
          </a:blip>
          <a:srcRect/>
          <a:stretch/>
        </p:blipFill>
        <p:spPr>
          <a:xfrm>
            <a:off x="504825" y="5582378"/>
            <a:ext cx="3505199" cy="738781"/>
          </a:xfrm>
          <a:prstGeom prst="rect">
            <a:avLst/>
          </a:prstGeom>
        </p:spPr>
      </p:pic>
      <p:sp>
        <p:nvSpPr>
          <p:cNvPr id="2" name="Title 1"/>
          <p:cNvSpPr>
            <a:spLocks noGrp="1"/>
          </p:cNvSpPr>
          <p:nvPr>
            <p:ph type="ctrTitle" hasCustomPrompt="1"/>
          </p:nvPr>
        </p:nvSpPr>
        <p:spPr>
          <a:xfrm>
            <a:off x="504825" y="1920241"/>
            <a:ext cx="7419975" cy="1508760"/>
          </a:xfrm>
        </p:spPr>
        <p:txBody>
          <a:bodyPr vert="horz" anchor="t"/>
          <a:lstStyle>
            <a:lvl1pPr algn="l">
              <a:defRPr sz="4800" b="1">
                <a:solidFill>
                  <a:schemeClr val="tx1"/>
                </a:solidFill>
              </a:defRPr>
            </a:lvl1pPr>
          </a:lstStyle>
          <a:p>
            <a:r>
              <a:rPr lang="en-US"/>
              <a:t>Click to add </a:t>
            </a:r>
            <a:br>
              <a:rPr lang="en-US"/>
            </a:br>
            <a:r>
              <a:rPr lang="en-US"/>
              <a:t>presentation title</a:t>
            </a:r>
          </a:p>
        </p:txBody>
      </p:sp>
      <p:sp>
        <p:nvSpPr>
          <p:cNvPr id="3" name="Subtitle 2"/>
          <p:cNvSpPr>
            <a:spLocks noGrp="1"/>
          </p:cNvSpPr>
          <p:nvPr>
            <p:ph type="subTitle" idx="1" hasCustomPrompt="1"/>
          </p:nvPr>
        </p:nvSpPr>
        <p:spPr>
          <a:xfrm>
            <a:off x="504825" y="1371600"/>
            <a:ext cx="7419975" cy="530693"/>
          </a:xfrm>
        </p:spPr>
        <p:txBody>
          <a:bodyPr anchor="t"/>
          <a:lstStyle>
            <a:lvl1pPr marL="0" indent="0" algn="l">
              <a:buNone/>
              <a:defRPr sz="3200" b="1">
                <a:solidFill>
                  <a:schemeClr val="accent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add Org/Dept/Lab name</a:t>
            </a:r>
          </a:p>
        </p:txBody>
      </p:sp>
      <p:sp>
        <p:nvSpPr>
          <p:cNvPr id="6" name="Text Placeholder 5">
            <a:extLst>
              <a:ext uri="{FF2B5EF4-FFF2-40B4-BE49-F238E27FC236}">
                <a16:creationId xmlns:a16="http://schemas.microsoft.com/office/drawing/2014/main" id="{1DA2E778-C602-5B40-8E0C-1BAE808E3694}"/>
              </a:ext>
            </a:extLst>
          </p:cNvPr>
          <p:cNvSpPr>
            <a:spLocks noGrp="1"/>
          </p:cNvSpPr>
          <p:nvPr>
            <p:ph type="body" sz="quarter" idx="12" hasCustomPrompt="1"/>
          </p:nvPr>
        </p:nvSpPr>
        <p:spPr>
          <a:xfrm>
            <a:off x="504825" y="4389120"/>
            <a:ext cx="3505201" cy="457200"/>
          </a:xfrm>
        </p:spPr>
        <p:txBody>
          <a:bodyPr/>
          <a:lstStyle>
            <a:lvl1pPr>
              <a:defRPr sz="1400">
                <a:solidFill>
                  <a:schemeClr val="accent1"/>
                </a:solidFill>
              </a:defRPr>
            </a:lvl1pPr>
            <a:lvl2pPr marL="0" indent="0">
              <a:buNone/>
              <a:defRPr sz="1800">
                <a:solidFill>
                  <a:schemeClr val="accent2"/>
                </a:solidFill>
              </a:defRPr>
            </a:lvl2pPr>
            <a:lvl3pPr>
              <a:defRPr sz="1800">
                <a:solidFill>
                  <a:schemeClr val="accent2"/>
                </a:solidFill>
              </a:defRPr>
            </a:lvl3pPr>
            <a:lvl4pPr>
              <a:defRPr sz="1800">
                <a:solidFill>
                  <a:schemeClr val="accent2"/>
                </a:solidFill>
              </a:defRPr>
            </a:lvl4pPr>
            <a:lvl5pPr>
              <a:defRPr sz="1800">
                <a:solidFill>
                  <a:schemeClr val="accent2"/>
                </a:solidFill>
              </a:defRPr>
            </a:lvl5pPr>
          </a:lstStyle>
          <a:p>
            <a:pPr lvl="0"/>
            <a:r>
              <a:rPr lang="en-US"/>
              <a:t>Month 00, 20XX</a:t>
            </a:r>
          </a:p>
        </p:txBody>
      </p:sp>
      <p:sp>
        <p:nvSpPr>
          <p:cNvPr id="12" name="Text Placeholder 5">
            <a:extLst>
              <a:ext uri="{FF2B5EF4-FFF2-40B4-BE49-F238E27FC236}">
                <a16:creationId xmlns:a16="http://schemas.microsoft.com/office/drawing/2014/main" id="{5A9A0FEB-2318-1E41-A04B-A702497639C9}"/>
              </a:ext>
            </a:extLst>
          </p:cNvPr>
          <p:cNvSpPr>
            <a:spLocks noGrp="1"/>
          </p:cNvSpPr>
          <p:nvPr>
            <p:ph type="body" sz="quarter" idx="13" hasCustomPrompt="1"/>
          </p:nvPr>
        </p:nvSpPr>
        <p:spPr>
          <a:xfrm>
            <a:off x="504823" y="3566160"/>
            <a:ext cx="7419975" cy="549249"/>
          </a:xfrm>
        </p:spPr>
        <p:txBody>
          <a:bodyPr/>
          <a:lstStyle>
            <a:lvl1pPr>
              <a:defRPr sz="3200">
                <a:solidFill>
                  <a:schemeClr val="accent1"/>
                </a:solidFill>
              </a:defRPr>
            </a:lvl1pPr>
            <a:lvl2pPr marL="0" indent="0">
              <a:buNone/>
              <a:defRPr sz="1800">
                <a:solidFill>
                  <a:schemeClr val="accent2"/>
                </a:solidFill>
              </a:defRPr>
            </a:lvl2pPr>
            <a:lvl3pPr>
              <a:defRPr sz="1800">
                <a:solidFill>
                  <a:schemeClr val="accent2"/>
                </a:solidFill>
              </a:defRPr>
            </a:lvl3pPr>
            <a:lvl4pPr>
              <a:defRPr sz="1800">
                <a:solidFill>
                  <a:schemeClr val="accent2"/>
                </a:solidFill>
              </a:defRPr>
            </a:lvl4pPr>
            <a:lvl5pPr>
              <a:defRPr sz="1800">
                <a:solidFill>
                  <a:schemeClr val="accent2"/>
                </a:solidFill>
              </a:defRPr>
            </a:lvl5pPr>
          </a:lstStyle>
          <a:p>
            <a:pPr lvl="0"/>
            <a:r>
              <a:rPr lang="en-US"/>
              <a:t>Click to add subtitle</a:t>
            </a:r>
          </a:p>
        </p:txBody>
      </p:sp>
    </p:spTree>
    <p:extLst>
      <p:ext uri="{BB962C8B-B14F-4D97-AF65-F5344CB8AC3E}">
        <p14:creationId xmlns:p14="http://schemas.microsoft.com/office/powerpoint/2010/main" val="1850834107"/>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p:cSld name="Intro 2 Presenters">
    <p:spTree>
      <p:nvGrpSpPr>
        <p:cNvPr id="1" name=""/>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5D83F8AA-3B2B-70F8-17D1-A3F1E84E8B8C}"/>
              </a:ext>
            </a:extLst>
          </p:cNvPr>
          <p:cNvGraphicFramePr>
            <a:graphicFrameLocks noChangeAspect="1"/>
          </p:cNvGraphicFramePr>
          <p:nvPr userDrawn="1">
            <p:custDataLst>
              <p:tags r:id="rId1"/>
            </p:custDataLst>
            <p:extLst>
              <p:ext uri="{D42A27DB-BD31-4B8C-83A1-F6EECF244321}">
                <p14:modId xmlns:p14="http://schemas.microsoft.com/office/powerpoint/2010/main" val="1101890291"/>
              </p:ext>
            </p:extLst>
          </p:nvPr>
        </p:nvGraphicFramePr>
        <p:xfrm>
          <a:off x="1588" y="1588"/>
          <a:ext cx="1227" cy="1588"/>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5" name="Object 4" hidden="1">
                        <a:extLst>
                          <a:ext uri="{FF2B5EF4-FFF2-40B4-BE49-F238E27FC236}">
                            <a16:creationId xmlns:a16="http://schemas.microsoft.com/office/drawing/2014/main" id="{5D83F8AA-3B2B-70F8-17D1-A3F1E84E8B8C}"/>
                          </a:ext>
                        </a:extLst>
                      </p:cNvPr>
                      <p:cNvPicPr/>
                      <p:nvPr/>
                    </p:nvPicPr>
                    <p:blipFill>
                      <a:blip r:embed="rId4"/>
                      <a:stretch>
                        <a:fillRect/>
                      </a:stretch>
                    </p:blipFill>
                    <p:spPr>
                      <a:xfrm>
                        <a:off x="1588" y="1588"/>
                        <a:ext cx="1227" cy="1588"/>
                      </a:xfrm>
                      <a:prstGeom prst="rect">
                        <a:avLst/>
                      </a:prstGeom>
                    </p:spPr>
                  </p:pic>
                </p:oleObj>
              </mc:Fallback>
            </mc:AlternateContent>
          </a:graphicData>
        </a:graphic>
      </p:graphicFrame>
      <p:sp>
        <p:nvSpPr>
          <p:cNvPr id="11" name="Rectangle 10">
            <a:extLst>
              <a:ext uri="{FF2B5EF4-FFF2-40B4-BE49-F238E27FC236}">
                <a16:creationId xmlns:a16="http://schemas.microsoft.com/office/drawing/2014/main" id="{FAEAF8F1-C826-6F47-BE7A-44717A37D861}"/>
              </a:ext>
            </a:extLst>
          </p:cNvPr>
          <p:cNvSpPr/>
          <p:nvPr/>
        </p:nvSpPr>
        <p:spPr>
          <a:xfrm>
            <a:off x="0" y="3666565"/>
            <a:ext cx="12192000" cy="3191436"/>
          </a:xfrm>
          <a:prstGeom prst="rect">
            <a:avLst/>
          </a:prstGeom>
          <a:ln>
            <a:noFill/>
          </a:ln>
        </p:spPr>
        <p:style>
          <a:lnRef idx="2">
            <a:schemeClr val="dk1">
              <a:shade val="50000"/>
            </a:schemeClr>
          </a:lnRef>
          <a:fillRef idx="1">
            <a:schemeClr val="dk1"/>
          </a:fillRef>
          <a:effectRef idx="0">
            <a:schemeClr val="dk1"/>
          </a:effectRef>
          <a:fontRef idx="minor">
            <a:schemeClr val="lt1"/>
          </a:fontRef>
        </p:style>
        <p:txBody>
          <a:bodyPr rtlCol="0" anchor="b"/>
          <a:lstStyle/>
          <a:p>
            <a:pPr algn="ctr"/>
            <a:endParaRPr lang="en-US">
              <a:latin typeface="Arial" panose="020B0604020202020204" pitchFamily="34" charset="0"/>
              <a:cs typeface="Arial" panose="020B0604020202020204" pitchFamily="34" charset="0"/>
            </a:endParaRPr>
          </a:p>
        </p:txBody>
      </p:sp>
      <p:sp>
        <p:nvSpPr>
          <p:cNvPr id="2" name="Footer Placeholder 5">
            <a:extLst>
              <a:ext uri="{FF2B5EF4-FFF2-40B4-BE49-F238E27FC236}">
                <a16:creationId xmlns:a16="http://schemas.microsoft.com/office/drawing/2014/main" id="{DD740DA9-B8C4-C272-02B5-5A6210E9C685}"/>
              </a:ext>
            </a:extLst>
          </p:cNvPr>
          <p:cNvSpPr txBox="1">
            <a:spLocks/>
          </p:cNvSpPr>
          <p:nvPr userDrawn="1"/>
        </p:nvSpPr>
        <p:spPr>
          <a:xfrm>
            <a:off x="512064" y="6378130"/>
            <a:ext cx="3474720" cy="245223"/>
          </a:xfrm>
          <a:prstGeom prst="rect">
            <a:avLst/>
          </a:prstGeom>
        </p:spPr>
        <p:txBody>
          <a:bodyPr lIns="0" tIns="0" rIns="0" bIns="0" anchor="b"/>
          <a:lstStyle>
            <a:defPPr>
              <a:defRPr lang="en-US"/>
            </a:defPPr>
            <a:lvl1pPr>
              <a:defRPr sz="800">
                <a:solidFill>
                  <a:schemeClr val="bg1">
                    <a:lumMod val="75000"/>
                  </a:schemeClr>
                </a:solidFill>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r>
              <a:rPr lang="en-US"/>
              <a:t>© 2023 Memorial Sloan Kettering Cancer Center, et al. All rights reserved.</a:t>
            </a:r>
          </a:p>
        </p:txBody>
      </p:sp>
      <p:sp>
        <p:nvSpPr>
          <p:cNvPr id="8" name="Slide Number Placeholder 7">
            <a:extLst>
              <a:ext uri="{FF2B5EF4-FFF2-40B4-BE49-F238E27FC236}">
                <a16:creationId xmlns:a16="http://schemas.microsoft.com/office/drawing/2014/main" id="{82389133-8F79-AF42-B505-8A150931C3C6}"/>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3" name="Footnote Placeholder">
            <a:extLst>
              <a:ext uri="{FF2B5EF4-FFF2-40B4-BE49-F238E27FC236}">
                <a16:creationId xmlns:a16="http://schemas.microsoft.com/office/drawing/2014/main" id="{9979F0B5-9518-2F92-E95F-D1023F389ED6}"/>
              </a:ext>
            </a:extLst>
          </p:cNvPr>
          <p:cNvSpPr>
            <a:spLocks noGrp="1"/>
          </p:cNvSpPr>
          <p:nvPr>
            <p:ph type="body" sz="half" idx="2" hasCustomPrompt="1"/>
          </p:nvPr>
        </p:nvSpPr>
        <p:spPr>
          <a:xfrm>
            <a:off x="512064" y="6126480"/>
            <a:ext cx="4434840" cy="245223"/>
          </a:xfrm>
        </p:spPr>
        <p:txBody>
          <a:bodyPr anchor="b"/>
          <a:lstStyle>
            <a:lvl1pPr marL="0" indent="0">
              <a:spcAft>
                <a:spcPts val="0"/>
              </a:spcAft>
              <a:buNone/>
              <a:defRPr sz="800">
                <a:solidFill>
                  <a:schemeClr val="bg1">
                    <a:lumMod val="75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add a footnote</a:t>
            </a:r>
          </a:p>
        </p:txBody>
      </p:sp>
      <p:sp>
        <p:nvSpPr>
          <p:cNvPr id="10" name="Text Placeholder 2">
            <a:extLst>
              <a:ext uri="{FF2B5EF4-FFF2-40B4-BE49-F238E27FC236}">
                <a16:creationId xmlns:a16="http://schemas.microsoft.com/office/drawing/2014/main" id="{A96AF473-C2CF-6B47-84F7-6E0E41A10BCD}"/>
              </a:ext>
            </a:extLst>
          </p:cNvPr>
          <p:cNvSpPr>
            <a:spLocks noGrp="1"/>
          </p:cNvSpPr>
          <p:nvPr>
            <p:ph type="body" idx="12" hasCustomPrompt="1"/>
          </p:nvPr>
        </p:nvSpPr>
        <p:spPr>
          <a:xfrm>
            <a:off x="512064" y="421340"/>
            <a:ext cx="11184422" cy="295276"/>
          </a:xfrm>
        </p:spPr>
        <p:txBody>
          <a:bodyPr anchor="b"/>
          <a:lstStyle>
            <a:lvl1pPr marL="0" indent="0">
              <a:buNone/>
              <a:defRPr sz="20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Slide title; Arial 20pt bold, sentence case (1 line)</a:t>
            </a:r>
          </a:p>
        </p:txBody>
      </p:sp>
      <p:sp>
        <p:nvSpPr>
          <p:cNvPr id="18" name="Picture Placeholder 17">
            <a:extLst>
              <a:ext uri="{FF2B5EF4-FFF2-40B4-BE49-F238E27FC236}">
                <a16:creationId xmlns:a16="http://schemas.microsoft.com/office/drawing/2014/main" id="{E68A2CBF-6F30-2D4C-BD65-7D6157EA8B3A}"/>
              </a:ext>
            </a:extLst>
          </p:cNvPr>
          <p:cNvSpPr>
            <a:spLocks noGrp="1"/>
          </p:cNvSpPr>
          <p:nvPr>
            <p:ph type="pic" sz="quarter" idx="13" hasCustomPrompt="1"/>
          </p:nvPr>
        </p:nvSpPr>
        <p:spPr>
          <a:xfrm>
            <a:off x="471702" y="1255958"/>
            <a:ext cx="1793168" cy="2014784"/>
          </a:xfrm>
          <a:custGeom>
            <a:avLst/>
            <a:gdLst>
              <a:gd name="connsiteX0" fmla="*/ 896584 w 1793168"/>
              <a:gd name="connsiteY0" fmla="*/ 0 h 2014784"/>
              <a:gd name="connsiteX1" fmla="*/ 1569239 w 1793168"/>
              <a:gd name="connsiteY1" fmla="*/ 261487 h 2014784"/>
              <a:gd name="connsiteX2" fmla="*/ 1793168 w 1793168"/>
              <a:gd name="connsiteY2" fmla="*/ 1007392 h 2014784"/>
              <a:gd name="connsiteX3" fmla="*/ 1569239 w 1793168"/>
              <a:gd name="connsiteY3" fmla="*/ 1753297 h 2014784"/>
              <a:gd name="connsiteX4" fmla="*/ 896584 w 1793168"/>
              <a:gd name="connsiteY4" fmla="*/ 2014784 h 2014784"/>
              <a:gd name="connsiteX5" fmla="*/ 223928 w 1793168"/>
              <a:gd name="connsiteY5" fmla="*/ 1753297 h 2014784"/>
              <a:gd name="connsiteX6" fmla="*/ 0 w 1793168"/>
              <a:gd name="connsiteY6" fmla="*/ 1007392 h 2014784"/>
              <a:gd name="connsiteX7" fmla="*/ 223928 w 1793168"/>
              <a:gd name="connsiteY7" fmla="*/ 261487 h 2014784"/>
              <a:gd name="connsiteX8" fmla="*/ 896584 w 1793168"/>
              <a:gd name="connsiteY8" fmla="*/ 0 h 20147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93168" h="2014784">
                <a:moveTo>
                  <a:pt x="896584" y="0"/>
                </a:moveTo>
                <a:cubicBezTo>
                  <a:pt x="1190802" y="0"/>
                  <a:pt x="1417125" y="87983"/>
                  <a:pt x="1569239" y="261487"/>
                </a:cubicBezTo>
                <a:cubicBezTo>
                  <a:pt x="1717872" y="430859"/>
                  <a:pt x="1793168" y="681837"/>
                  <a:pt x="1793168" y="1007392"/>
                </a:cubicBezTo>
                <a:cubicBezTo>
                  <a:pt x="1793168" y="1332946"/>
                  <a:pt x="1717799" y="1583925"/>
                  <a:pt x="1569239" y="1753297"/>
                </a:cubicBezTo>
                <a:cubicBezTo>
                  <a:pt x="1417052" y="1926800"/>
                  <a:pt x="1191093" y="2014784"/>
                  <a:pt x="896584" y="2014784"/>
                </a:cubicBezTo>
                <a:cubicBezTo>
                  <a:pt x="602075" y="2014784"/>
                  <a:pt x="376043" y="1926800"/>
                  <a:pt x="223928" y="1753297"/>
                </a:cubicBezTo>
                <a:cubicBezTo>
                  <a:pt x="75295" y="1583852"/>
                  <a:pt x="0" y="1332946"/>
                  <a:pt x="0" y="1007392"/>
                </a:cubicBezTo>
                <a:cubicBezTo>
                  <a:pt x="0" y="681837"/>
                  <a:pt x="75368" y="430859"/>
                  <a:pt x="223928" y="261487"/>
                </a:cubicBezTo>
                <a:cubicBezTo>
                  <a:pt x="376115" y="87983"/>
                  <a:pt x="602365" y="0"/>
                  <a:pt x="896584" y="0"/>
                </a:cubicBezTo>
                <a:close/>
              </a:path>
            </a:pathLst>
          </a:custGeom>
          <a:solidFill>
            <a:schemeClr val="bg1">
              <a:lumMod val="95000"/>
            </a:schemeClr>
          </a:solidFill>
        </p:spPr>
        <p:txBody>
          <a:bodyPr wrap="square" lIns="0" tIns="457200" anchor="t">
            <a:noAutofit/>
          </a:bodyPr>
          <a:lstStyle>
            <a:lvl1pPr algn="ctr">
              <a:defRPr sz="1200">
                <a:solidFill>
                  <a:srgbClr val="FF0000"/>
                </a:solidFill>
              </a:defRPr>
            </a:lvl1pPr>
          </a:lstStyle>
          <a:p>
            <a:r>
              <a:rPr lang="en-US"/>
              <a:t>Insert person’s photo</a:t>
            </a:r>
          </a:p>
        </p:txBody>
      </p:sp>
      <p:sp>
        <p:nvSpPr>
          <p:cNvPr id="21" name="Text Placeholder 20">
            <a:extLst>
              <a:ext uri="{FF2B5EF4-FFF2-40B4-BE49-F238E27FC236}">
                <a16:creationId xmlns:a16="http://schemas.microsoft.com/office/drawing/2014/main" id="{83520AB0-B15D-4644-8232-A1DA7A34C60E}"/>
              </a:ext>
            </a:extLst>
          </p:cNvPr>
          <p:cNvSpPr>
            <a:spLocks noGrp="1"/>
          </p:cNvSpPr>
          <p:nvPr>
            <p:ph type="body" sz="quarter" idx="15" hasCustomPrompt="1"/>
          </p:nvPr>
        </p:nvSpPr>
        <p:spPr>
          <a:xfrm>
            <a:off x="2549141" y="1909334"/>
            <a:ext cx="2740035" cy="1102154"/>
          </a:xfrm>
        </p:spPr>
        <p:txBody>
          <a:bodyPr/>
          <a:lstStyle>
            <a:lvl1pPr>
              <a:defRPr sz="2400" b="1"/>
            </a:lvl1pPr>
            <a:lvl2pPr marL="0" indent="0">
              <a:buNone/>
              <a:defRPr sz="1400">
                <a:solidFill>
                  <a:schemeClr val="accent1"/>
                </a:solidFill>
              </a:defRPr>
            </a:lvl2pPr>
          </a:lstStyle>
          <a:p>
            <a:pPr lvl="0"/>
            <a:r>
              <a:rPr lang="en-US"/>
              <a:t>First </a:t>
            </a:r>
            <a:r>
              <a:rPr lang="en-US" err="1"/>
              <a:t>Lastname</a:t>
            </a:r>
            <a:endParaRPr lang="en-US"/>
          </a:p>
          <a:p>
            <a:pPr lvl="1"/>
            <a:r>
              <a:rPr lang="en-US"/>
              <a:t>Add title</a:t>
            </a:r>
          </a:p>
        </p:txBody>
      </p:sp>
      <p:sp>
        <p:nvSpPr>
          <p:cNvPr id="19" name="Picture Placeholder 18">
            <a:extLst>
              <a:ext uri="{FF2B5EF4-FFF2-40B4-BE49-F238E27FC236}">
                <a16:creationId xmlns:a16="http://schemas.microsoft.com/office/drawing/2014/main" id="{1AA6058B-210D-DD48-8898-100F31B78D58}"/>
              </a:ext>
            </a:extLst>
          </p:cNvPr>
          <p:cNvSpPr>
            <a:spLocks noGrp="1"/>
          </p:cNvSpPr>
          <p:nvPr>
            <p:ph type="pic" sz="quarter" idx="14" hasCustomPrompt="1"/>
          </p:nvPr>
        </p:nvSpPr>
        <p:spPr>
          <a:xfrm>
            <a:off x="6447798" y="1255958"/>
            <a:ext cx="1793168" cy="2014784"/>
          </a:xfrm>
          <a:custGeom>
            <a:avLst/>
            <a:gdLst>
              <a:gd name="connsiteX0" fmla="*/ 896584 w 1793168"/>
              <a:gd name="connsiteY0" fmla="*/ 0 h 2014784"/>
              <a:gd name="connsiteX1" fmla="*/ 1569239 w 1793168"/>
              <a:gd name="connsiteY1" fmla="*/ 261487 h 2014784"/>
              <a:gd name="connsiteX2" fmla="*/ 1793168 w 1793168"/>
              <a:gd name="connsiteY2" fmla="*/ 1007392 h 2014784"/>
              <a:gd name="connsiteX3" fmla="*/ 1569239 w 1793168"/>
              <a:gd name="connsiteY3" fmla="*/ 1753297 h 2014784"/>
              <a:gd name="connsiteX4" fmla="*/ 896584 w 1793168"/>
              <a:gd name="connsiteY4" fmla="*/ 2014784 h 2014784"/>
              <a:gd name="connsiteX5" fmla="*/ 223928 w 1793168"/>
              <a:gd name="connsiteY5" fmla="*/ 1753297 h 2014784"/>
              <a:gd name="connsiteX6" fmla="*/ 0 w 1793168"/>
              <a:gd name="connsiteY6" fmla="*/ 1007392 h 2014784"/>
              <a:gd name="connsiteX7" fmla="*/ 223928 w 1793168"/>
              <a:gd name="connsiteY7" fmla="*/ 261487 h 2014784"/>
              <a:gd name="connsiteX8" fmla="*/ 896584 w 1793168"/>
              <a:gd name="connsiteY8" fmla="*/ 0 h 20147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93168" h="2014784">
                <a:moveTo>
                  <a:pt x="896584" y="0"/>
                </a:moveTo>
                <a:cubicBezTo>
                  <a:pt x="1190802" y="0"/>
                  <a:pt x="1417125" y="87983"/>
                  <a:pt x="1569239" y="261487"/>
                </a:cubicBezTo>
                <a:cubicBezTo>
                  <a:pt x="1717872" y="430859"/>
                  <a:pt x="1793168" y="681837"/>
                  <a:pt x="1793168" y="1007392"/>
                </a:cubicBezTo>
                <a:cubicBezTo>
                  <a:pt x="1793168" y="1332946"/>
                  <a:pt x="1717799" y="1583925"/>
                  <a:pt x="1569239" y="1753297"/>
                </a:cubicBezTo>
                <a:cubicBezTo>
                  <a:pt x="1417052" y="1926800"/>
                  <a:pt x="1191093" y="2014784"/>
                  <a:pt x="896584" y="2014784"/>
                </a:cubicBezTo>
                <a:cubicBezTo>
                  <a:pt x="602075" y="2014784"/>
                  <a:pt x="376043" y="1926800"/>
                  <a:pt x="223928" y="1753297"/>
                </a:cubicBezTo>
                <a:cubicBezTo>
                  <a:pt x="75295" y="1583852"/>
                  <a:pt x="0" y="1332946"/>
                  <a:pt x="0" y="1007392"/>
                </a:cubicBezTo>
                <a:cubicBezTo>
                  <a:pt x="0" y="681837"/>
                  <a:pt x="75368" y="430859"/>
                  <a:pt x="223928" y="261487"/>
                </a:cubicBezTo>
                <a:cubicBezTo>
                  <a:pt x="376115" y="87983"/>
                  <a:pt x="602365" y="0"/>
                  <a:pt x="896584" y="0"/>
                </a:cubicBezTo>
                <a:close/>
              </a:path>
            </a:pathLst>
          </a:custGeom>
          <a:solidFill>
            <a:schemeClr val="bg1">
              <a:lumMod val="95000"/>
            </a:schemeClr>
          </a:solidFill>
        </p:spPr>
        <p:txBody>
          <a:bodyPr wrap="square" tIns="457200" anchor="t">
            <a:noAutofit/>
          </a:bodyPr>
          <a:lstStyle>
            <a:lvl1pPr algn="ctr">
              <a:defRPr sz="1200">
                <a:solidFill>
                  <a:srgbClr val="FF0000"/>
                </a:solidFill>
              </a:defRPr>
            </a:lvl1pPr>
          </a:lstStyle>
          <a:p>
            <a:r>
              <a:rPr lang="en-US"/>
              <a:t>Insert person’s photo</a:t>
            </a:r>
          </a:p>
        </p:txBody>
      </p:sp>
      <p:sp>
        <p:nvSpPr>
          <p:cNvPr id="23" name="Text Placeholder 20">
            <a:extLst>
              <a:ext uri="{FF2B5EF4-FFF2-40B4-BE49-F238E27FC236}">
                <a16:creationId xmlns:a16="http://schemas.microsoft.com/office/drawing/2014/main" id="{A186D89A-9D30-6C4F-925D-4091D0F3D93A}"/>
              </a:ext>
            </a:extLst>
          </p:cNvPr>
          <p:cNvSpPr>
            <a:spLocks noGrp="1"/>
          </p:cNvSpPr>
          <p:nvPr>
            <p:ph type="body" sz="quarter" idx="17" hasCustomPrompt="1"/>
          </p:nvPr>
        </p:nvSpPr>
        <p:spPr>
          <a:xfrm>
            <a:off x="8501706" y="1909334"/>
            <a:ext cx="2740035" cy="1102154"/>
          </a:xfrm>
        </p:spPr>
        <p:txBody>
          <a:bodyPr/>
          <a:lstStyle>
            <a:lvl1pPr>
              <a:defRPr sz="2400" b="1"/>
            </a:lvl1pPr>
            <a:lvl2pPr marL="0" indent="0">
              <a:buNone/>
              <a:defRPr sz="1400">
                <a:solidFill>
                  <a:schemeClr val="accent1"/>
                </a:solidFill>
              </a:defRPr>
            </a:lvl2pPr>
          </a:lstStyle>
          <a:p>
            <a:pPr lvl="0"/>
            <a:r>
              <a:rPr lang="en-US"/>
              <a:t>First </a:t>
            </a:r>
            <a:r>
              <a:rPr lang="en-US" err="1"/>
              <a:t>Lastname</a:t>
            </a:r>
            <a:endParaRPr lang="en-US"/>
          </a:p>
          <a:p>
            <a:pPr lvl="1"/>
            <a:r>
              <a:rPr lang="en-US"/>
              <a:t>Add title</a:t>
            </a:r>
          </a:p>
        </p:txBody>
      </p:sp>
      <p:sp>
        <p:nvSpPr>
          <p:cNvPr id="25" name="Text Placeholder 24">
            <a:extLst>
              <a:ext uri="{FF2B5EF4-FFF2-40B4-BE49-F238E27FC236}">
                <a16:creationId xmlns:a16="http://schemas.microsoft.com/office/drawing/2014/main" id="{67ECDB41-474A-6442-AFDC-C46B467A134A}"/>
              </a:ext>
            </a:extLst>
          </p:cNvPr>
          <p:cNvSpPr>
            <a:spLocks noGrp="1"/>
          </p:cNvSpPr>
          <p:nvPr>
            <p:ph type="body" sz="quarter" idx="18" hasCustomPrompt="1"/>
          </p:nvPr>
        </p:nvSpPr>
        <p:spPr>
          <a:xfrm>
            <a:off x="512763" y="4016187"/>
            <a:ext cx="11187112" cy="2089337"/>
          </a:xfrm>
        </p:spPr>
        <p:txBody>
          <a:bodyPr/>
          <a:lstStyle>
            <a:lvl1pPr marL="231775" indent="-231775">
              <a:spcBef>
                <a:spcPts val="1000"/>
              </a:spcBef>
              <a:buFont typeface="Arial" panose="020B0604020202020204" pitchFamily="34" charset="0"/>
              <a:buChar char="•"/>
              <a:tabLst/>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add bullet points</a:t>
            </a:r>
          </a:p>
        </p:txBody>
      </p:sp>
    </p:spTree>
    <p:extLst>
      <p:ext uri="{BB962C8B-B14F-4D97-AF65-F5344CB8AC3E}">
        <p14:creationId xmlns:p14="http://schemas.microsoft.com/office/powerpoint/2010/main" val="2721698639"/>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p:cSld name="Statement with Image">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1B008058-B9DB-5E41-ADFA-69BE9568002B}"/>
              </a:ext>
            </a:extLst>
          </p:cNvPr>
          <p:cNvSpPr>
            <a:spLocks noGrp="1"/>
          </p:cNvSpPr>
          <p:nvPr>
            <p:ph type="pic" sz="quarter" idx="13" hasCustomPrompt="1"/>
          </p:nvPr>
        </p:nvSpPr>
        <p:spPr>
          <a:xfrm>
            <a:off x="0" y="0"/>
            <a:ext cx="12192000" cy="6858000"/>
          </a:xfrm>
          <a:solidFill>
            <a:schemeClr val="bg1">
              <a:lumMod val="95000"/>
            </a:schemeClr>
          </a:solidFill>
        </p:spPr>
        <p:txBody>
          <a:bodyPr/>
          <a:lstStyle>
            <a:lvl1pPr>
              <a:defRPr sz="1200">
                <a:solidFill>
                  <a:srgbClr val="FF0000"/>
                </a:solidFill>
              </a:defRPr>
            </a:lvl1pPr>
          </a:lstStyle>
          <a:p>
            <a:r>
              <a:rPr lang="en-US"/>
              <a:t>Bring placeholder to front. Drag picture to placeholder or click icon to add. Send placeholder to back. </a:t>
            </a:r>
            <a:br>
              <a:rPr lang="en-US"/>
            </a:br>
            <a:r>
              <a:rPr lang="en-US"/>
              <a:t>Note that the overlay sits on top of the slide; it will need to be pasted onto any new slide using this layout.</a:t>
            </a:r>
          </a:p>
        </p:txBody>
      </p:sp>
      <p:sp>
        <p:nvSpPr>
          <p:cNvPr id="3" name="Footer Placeholder 5">
            <a:extLst>
              <a:ext uri="{FF2B5EF4-FFF2-40B4-BE49-F238E27FC236}">
                <a16:creationId xmlns:a16="http://schemas.microsoft.com/office/drawing/2014/main" id="{75095ACE-0391-1BD4-ACBC-49E76B2BF9AC}"/>
              </a:ext>
            </a:extLst>
          </p:cNvPr>
          <p:cNvSpPr txBox="1">
            <a:spLocks/>
          </p:cNvSpPr>
          <p:nvPr userDrawn="1"/>
        </p:nvSpPr>
        <p:spPr>
          <a:xfrm>
            <a:off x="512064" y="6378130"/>
            <a:ext cx="3474720" cy="245223"/>
          </a:xfrm>
          <a:prstGeom prst="rect">
            <a:avLst/>
          </a:prstGeom>
        </p:spPr>
        <p:txBody>
          <a:bodyPr lIns="0" tIns="0" rIns="0" bIns="0" anchor="b"/>
          <a:lstStyle>
            <a:defPPr>
              <a:defRPr lang="en-US"/>
            </a:defPPr>
            <a:lvl1pPr marL="0" algn="r" defTabSz="914400" rtl="0" eaLnBrk="1" latinLnBrk="0" hangingPunct="1">
              <a:defRPr lang="en-US" sz="1000" kern="1200">
                <a:solidFill>
                  <a:schemeClr val="bg1">
                    <a:lumMod val="75000"/>
                  </a:schemeClr>
                </a:solidFill>
                <a:latin typeface="+mn-lt"/>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sz="800" kern="1200">
                <a:solidFill>
                  <a:schemeClr val="bg1"/>
                </a:solidFill>
                <a:latin typeface="+mn-lt"/>
                <a:ea typeface="+mn-ea"/>
                <a:cs typeface="Arial" panose="020B0604020202020204" pitchFamily="34" charset="0"/>
              </a:rPr>
              <a:t>© 2023 Memorial Sloan Kettering Cancer Center, et al. All rights reserved.</a:t>
            </a:r>
          </a:p>
        </p:txBody>
      </p:sp>
      <p:sp>
        <p:nvSpPr>
          <p:cNvPr id="8" name="Slide Number Placeholder 7">
            <a:extLst>
              <a:ext uri="{FF2B5EF4-FFF2-40B4-BE49-F238E27FC236}">
                <a16:creationId xmlns:a16="http://schemas.microsoft.com/office/drawing/2014/main" id="{82389133-8F79-AF42-B505-8A150931C3C6}"/>
              </a:ext>
            </a:extLst>
          </p:cNvPr>
          <p:cNvSpPr>
            <a:spLocks noGrp="1"/>
          </p:cNvSpPr>
          <p:nvPr>
            <p:ph type="sldNum" sz="quarter" idx="11"/>
          </p:nvPr>
        </p:nvSpPr>
        <p:spPr/>
        <p:txBody>
          <a:bodyPr/>
          <a:lstStyle>
            <a:lvl1pPr>
              <a:defRPr>
                <a:solidFill>
                  <a:schemeClr val="bg1"/>
                </a:solidFill>
              </a:defRPr>
            </a:lvl1pPr>
          </a:lstStyle>
          <a:p>
            <a:fld id="{523A240F-EAFE-E84F-B44C-6D7A08E0E409}" type="slidenum">
              <a:rPr lang="en-US" smtClean="0"/>
              <a:t>‹#›</a:t>
            </a:fld>
            <a:endParaRPr lang="en-US"/>
          </a:p>
        </p:txBody>
      </p:sp>
      <p:sp>
        <p:nvSpPr>
          <p:cNvPr id="5" name="Footnote Placeholder">
            <a:extLst>
              <a:ext uri="{FF2B5EF4-FFF2-40B4-BE49-F238E27FC236}">
                <a16:creationId xmlns:a16="http://schemas.microsoft.com/office/drawing/2014/main" id="{08BDE266-9639-2973-F5F9-1F22ADC656B9}"/>
              </a:ext>
            </a:extLst>
          </p:cNvPr>
          <p:cNvSpPr>
            <a:spLocks noGrp="1"/>
          </p:cNvSpPr>
          <p:nvPr>
            <p:ph type="body" sz="half" idx="2" hasCustomPrompt="1"/>
          </p:nvPr>
        </p:nvSpPr>
        <p:spPr>
          <a:xfrm>
            <a:off x="512064" y="6126480"/>
            <a:ext cx="4434840" cy="245223"/>
          </a:xfrm>
        </p:spPr>
        <p:txBody>
          <a:bodyPr anchor="b"/>
          <a:lstStyle>
            <a:lvl1pPr marL="0" indent="0">
              <a:spcAft>
                <a:spcPts val="0"/>
              </a:spcAft>
              <a:buNone/>
              <a:defRPr sz="800">
                <a:solidFill>
                  <a:schemeClr val="bg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add a footnote</a:t>
            </a:r>
          </a:p>
        </p:txBody>
      </p:sp>
      <p:sp>
        <p:nvSpPr>
          <p:cNvPr id="2" name="Title 1"/>
          <p:cNvSpPr>
            <a:spLocks noGrp="1"/>
          </p:cNvSpPr>
          <p:nvPr>
            <p:ph type="title" hasCustomPrompt="1"/>
          </p:nvPr>
        </p:nvSpPr>
        <p:spPr>
          <a:xfrm>
            <a:off x="512063" y="815787"/>
            <a:ext cx="6961399" cy="2519084"/>
          </a:xfrm>
        </p:spPr>
        <p:txBody>
          <a:bodyPr vert="horz"/>
          <a:lstStyle>
            <a:lvl1pPr>
              <a:defRPr>
                <a:solidFill>
                  <a:schemeClr val="bg1"/>
                </a:solidFill>
              </a:defRPr>
            </a:lvl1pPr>
          </a:lstStyle>
          <a:p>
            <a:r>
              <a:rPr lang="en-US"/>
              <a:t>Large statement; Arial 32pt bold, sentence case</a:t>
            </a:r>
          </a:p>
        </p:txBody>
      </p:sp>
      <p:sp>
        <p:nvSpPr>
          <p:cNvPr id="10" name="Text Placeholder 2">
            <a:extLst>
              <a:ext uri="{FF2B5EF4-FFF2-40B4-BE49-F238E27FC236}">
                <a16:creationId xmlns:a16="http://schemas.microsoft.com/office/drawing/2014/main" id="{A96AF473-C2CF-6B47-84F7-6E0E41A10BCD}"/>
              </a:ext>
            </a:extLst>
          </p:cNvPr>
          <p:cNvSpPr>
            <a:spLocks noGrp="1"/>
          </p:cNvSpPr>
          <p:nvPr>
            <p:ph type="body" idx="12" hasCustomPrompt="1"/>
          </p:nvPr>
        </p:nvSpPr>
        <p:spPr>
          <a:xfrm>
            <a:off x="512064" y="421340"/>
            <a:ext cx="6961398" cy="295276"/>
          </a:xfrm>
        </p:spPr>
        <p:txBody>
          <a:bodyPr anchor="b"/>
          <a:lstStyle>
            <a:lvl1pPr marL="0" indent="0">
              <a:buNone/>
              <a:defRPr sz="20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Slide subtitle; Arial 20pt bold, sentence case (1 line)</a:t>
            </a:r>
          </a:p>
        </p:txBody>
      </p:sp>
    </p:spTree>
    <p:extLst>
      <p:ext uri="{BB962C8B-B14F-4D97-AF65-F5344CB8AC3E}">
        <p14:creationId xmlns:p14="http://schemas.microsoft.com/office/powerpoint/2010/main" val="4132651940"/>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p:cSld name="Quote with Image">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A64D66BA-EC5A-D945-99FE-DA74D720C612}"/>
              </a:ext>
            </a:extLst>
          </p:cNvPr>
          <p:cNvSpPr>
            <a:spLocks noGrp="1"/>
          </p:cNvSpPr>
          <p:nvPr>
            <p:ph type="pic" sz="quarter" idx="12" hasCustomPrompt="1"/>
          </p:nvPr>
        </p:nvSpPr>
        <p:spPr>
          <a:xfrm>
            <a:off x="0" y="0"/>
            <a:ext cx="12192000" cy="6858000"/>
          </a:xfrm>
          <a:solidFill>
            <a:schemeClr val="bg1">
              <a:lumMod val="95000"/>
            </a:schemeClr>
          </a:solidFill>
        </p:spPr>
        <p:txBody>
          <a:bodyPr/>
          <a:lstStyle>
            <a:lvl1pPr>
              <a:defRPr sz="1200">
                <a:solidFill>
                  <a:srgbClr val="FF0000"/>
                </a:solidFill>
              </a:defRPr>
            </a:lvl1pPr>
          </a:lstStyle>
          <a:p>
            <a:r>
              <a:rPr lang="en-US"/>
              <a:t>Drag picture to placeholder or click icon to add. Send placeholder to back.</a:t>
            </a:r>
          </a:p>
        </p:txBody>
      </p:sp>
      <p:sp>
        <p:nvSpPr>
          <p:cNvPr id="4" name="Slide Number Placeholder 3">
            <a:extLst>
              <a:ext uri="{FF2B5EF4-FFF2-40B4-BE49-F238E27FC236}">
                <a16:creationId xmlns:a16="http://schemas.microsoft.com/office/drawing/2014/main" id="{E044F558-9BFF-B14B-8BE9-C6BBD3865858}"/>
              </a:ext>
            </a:extLst>
          </p:cNvPr>
          <p:cNvSpPr>
            <a:spLocks noGrp="1"/>
          </p:cNvSpPr>
          <p:nvPr>
            <p:ph type="sldNum" sz="quarter" idx="11"/>
          </p:nvPr>
        </p:nvSpPr>
        <p:spPr/>
        <p:txBody>
          <a:bodyPr/>
          <a:lstStyle>
            <a:lvl1pPr>
              <a:defRPr>
                <a:solidFill>
                  <a:schemeClr val="bg1"/>
                </a:solidFill>
              </a:defRPr>
            </a:lvl1pPr>
          </a:lstStyle>
          <a:p>
            <a:fld id="{523A240F-EAFE-E84F-B44C-6D7A08E0E409}" type="slidenum">
              <a:rPr lang="en-US" smtClean="0"/>
              <a:t>‹#›</a:t>
            </a:fld>
            <a:endParaRPr lang="en-US"/>
          </a:p>
        </p:txBody>
      </p:sp>
      <p:sp>
        <p:nvSpPr>
          <p:cNvPr id="13" name="Text Placeholder 12">
            <a:extLst>
              <a:ext uri="{FF2B5EF4-FFF2-40B4-BE49-F238E27FC236}">
                <a16:creationId xmlns:a16="http://schemas.microsoft.com/office/drawing/2014/main" id="{04CC9F91-EFE4-A54B-B9C5-6BBAE3D75CC2}"/>
              </a:ext>
            </a:extLst>
          </p:cNvPr>
          <p:cNvSpPr>
            <a:spLocks noGrp="1"/>
          </p:cNvSpPr>
          <p:nvPr>
            <p:ph type="body" sz="quarter" idx="13" hasCustomPrompt="1"/>
          </p:nvPr>
        </p:nvSpPr>
        <p:spPr>
          <a:xfrm>
            <a:off x="0" y="1039089"/>
            <a:ext cx="5029200" cy="5029200"/>
          </a:xfrm>
          <a:solidFill>
            <a:schemeClr val="bg1"/>
          </a:solidFill>
        </p:spPr>
        <p:txBody>
          <a:bodyPr lIns="457200" tIns="1097280" rIns="457200"/>
          <a:lstStyle>
            <a:lvl1pPr>
              <a:defRPr sz="2400"/>
            </a:lvl1pPr>
            <a:lvl2pPr marL="0" indent="0">
              <a:buNone/>
              <a:defRPr>
                <a:solidFill>
                  <a:schemeClr val="accent1"/>
                </a:solidFill>
              </a:defRPr>
            </a:lvl2pPr>
          </a:lstStyle>
          <a:p>
            <a:pPr lvl="0"/>
            <a:r>
              <a:rPr lang="en-US"/>
              <a:t>Use this box to include quote. To activate sub-level formatting of attribution, place cursor at beginning of text/line and hit tab or shift tab. Do not modify size or placement of textbox.</a:t>
            </a:r>
          </a:p>
          <a:p>
            <a:pPr lvl="1"/>
            <a:r>
              <a:rPr lang="en-US"/>
              <a:t>Attribution name</a:t>
            </a:r>
          </a:p>
        </p:txBody>
      </p:sp>
    </p:spTree>
    <p:extLst>
      <p:ext uri="{BB962C8B-B14F-4D97-AF65-F5344CB8AC3E}">
        <p14:creationId xmlns:p14="http://schemas.microsoft.com/office/powerpoint/2010/main" val="1083040031"/>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p:cSld name="Title and Large Quote">
    <p:spTree>
      <p:nvGrpSpPr>
        <p:cNvPr id="1" name=""/>
        <p:cNvGrpSpPr/>
        <p:nvPr/>
      </p:nvGrpSpPr>
      <p:grpSpPr>
        <a:xfrm>
          <a:off x="0" y="0"/>
          <a:ext cx="0" cy="0"/>
          <a:chOff x="0" y="0"/>
          <a:chExt cx="0" cy="0"/>
        </a:xfrm>
      </p:grpSpPr>
      <p:sp>
        <p:nvSpPr>
          <p:cNvPr id="8" name="Slide Number Placeholder 7">
            <a:extLst>
              <a:ext uri="{FF2B5EF4-FFF2-40B4-BE49-F238E27FC236}">
                <a16:creationId xmlns:a16="http://schemas.microsoft.com/office/drawing/2014/main" id="{82389133-8F79-AF42-B505-8A150931C3C6}"/>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17" name="Freeform 16">
            <a:extLst>
              <a:ext uri="{FF2B5EF4-FFF2-40B4-BE49-F238E27FC236}">
                <a16:creationId xmlns:a16="http://schemas.microsoft.com/office/drawing/2014/main" id="{2A7B38F7-2661-CE4A-817E-73C2E2DCC1FB}"/>
              </a:ext>
            </a:extLst>
          </p:cNvPr>
          <p:cNvSpPr/>
          <p:nvPr/>
        </p:nvSpPr>
        <p:spPr>
          <a:xfrm>
            <a:off x="502080" y="1067823"/>
            <a:ext cx="553045" cy="409575"/>
          </a:xfrm>
          <a:custGeom>
            <a:avLst/>
            <a:gdLst/>
            <a:ahLst/>
            <a:cxnLst/>
            <a:rect l="l" t="t" r="r" b="b"/>
            <a:pathLst>
              <a:path w="553045" h="409575">
                <a:moveTo>
                  <a:pt x="530423" y="0"/>
                </a:moveTo>
                <a:lnTo>
                  <a:pt x="544711" y="26789"/>
                </a:lnTo>
                <a:cubicBezTo>
                  <a:pt x="508992" y="51792"/>
                  <a:pt x="481607" y="73819"/>
                  <a:pt x="462557" y="92869"/>
                </a:cubicBezTo>
                <a:cubicBezTo>
                  <a:pt x="428823" y="126603"/>
                  <a:pt x="411956" y="157956"/>
                  <a:pt x="411956" y="186928"/>
                </a:cubicBezTo>
                <a:cubicBezTo>
                  <a:pt x="411956" y="195262"/>
                  <a:pt x="414139" y="202009"/>
                  <a:pt x="418504" y="207169"/>
                </a:cubicBezTo>
                <a:cubicBezTo>
                  <a:pt x="422870" y="212328"/>
                  <a:pt x="428823" y="214908"/>
                  <a:pt x="436364" y="214908"/>
                </a:cubicBezTo>
                <a:cubicBezTo>
                  <a:pt x="451445" y="212923"/>
                  <a:pt x="461367" y="211931"/>
                  <a:pt x="466129" y="211931"/>
                </a:cubicBezTo>
                <a:cubicBezTo>
                  <a:pt x="491132" y="211931"/>
                  <a:pt x="511869" y="221059"/>
                  <a:pt x="528339" y="239316"/>
                </a:cubicBezTo>
                <a:cubicBezTo>
                  <a:pt x="544810" y="257572"/>
                  <a:pt x="553045" y="279995"/>
                  <a:pt x="553045" y="306586"/>
                </a:cubicBezTo>
                <a:cubicBezTo>
                  <a:pt x="553045" y="337542"/>
                  <a:pt x="543917" y="362446"/>
                  <a:pt x="525661" y="381298"/>
                </a:cubicBezTo>
                <a:cubicBezTo>
                  <a:pt x="507404" y="400149"/>
                  <a:pt x="482600" y="409575"/>
                  <a:pt x="451247" y="409575"/>
                </a:cubicBezTo>
                <a:cubicBezTo>
                  <a:pt x="415528" y="409575"/>
                  <a:pt x="386159" y="396379"/>
                  <a:pt x="363140" y="369987"/>
                </a:cubicBezTo>
                <a:cubicBezTo>
                  <a:pt x="340122" y="343594"/>
                  <a:pt x="328612" y="308372"/>
                  <a:pt x="328612" y="264319"/>
                </a:cubicBezTo>
                <a:cubicBezTo>
                  <a:pt x="328612" y="219869"/>
                  <a:pt x="344090" y="174030"/>
                  <a:pt x="375047" y="126801"/>
                </a:cubicBezTo>
                <a:cubicBezTo>
                  <a:pt x="406003" y="79573"/>
                  <a:pt x="457795" y="37306"/>
                  <a:pt x="530423" y="0"/>
                </a:cubicBezTo>
                <a:close/>
                <a:moveTo>
                  <a:pt x="201811" y="0"/>
                </a:moveTo>
                <a:lnTo>
                  <a:pt x="216098" y="26789"/>
                </a:lnTo>
                <a:cubicBezTo>
                  <a:pt x="177998" y="53776"/>
                  <a:pt x="149820" y="76398"/>
                  <a:pt x="131564" y="94655"/>
                </a:cubicBezTo>
                <a:cubicBezTo>
                  <a:pt x="99417" y="127595"/>
                  <a:pt x="83343" y="159147"/>
                  <a:pt x="83343" y="189309"/>
                </a:cubicBezTo>
                <a:cubicBezTo>
                  <a:pt x="83343" y="199628"/>
                  <a:pt x="86320" y="206375"/>
                  <a:pt x="92273" y="209550"/>
                </a:cubicBezTo>
                <a:cubicBezTo>
                  <a:pt x="98226" y="213122"/>
                  <a:pt x="103386" y="214908"/>
                  <a:pt x="107751" y="214908"/>
                </a:cubicBezTo>
                <a:cubicBezTo>
                  <a:pt x="122832" y="212923"/>
                  <a:pt x="132754" y="211931"/>
                  <a:pt x="137517" y="211931"/>
                </a:cubicBezTo>
                <a:cubicBezTo>
                  <a:pt x="162917" y="211931"/>
                  <a:pt x="183753" y="221158"/>
                  <a:pt x="200025" y="239613"/>
                </a:cubicBezTo>
                <a:cubicBezTo>
                  <a:pt x="216297" y="258068"/>
                  <a:pt x="224433" y="280392"/>
                  <a:pt x="224433" y="306586"/>
                </a:cubicBezTo>
                <a:cubicBezTo>
                  <a:pt x="224433" y="335955"/>
                  <a:pt x="215503" y="360462"/>
                  <a:pt x="197643" y="380107"/>
                </a:cubicBezTo>
                <a:cubicBezTo>
                  <a:pt x="179784" y="399752"/>
                  <a:pt x="155178" y="409575"/>
                  <a:pt x="123825" y="409575"/>
                </a:cubicBezTo>
                <a:cubicBezTo>
                  <a:pt x="86915" y="409575"/>
                  <a:pt x="57050" y="396379"/>
                  <a:pt x="34230" y="369987"/>
                </a:cubicBezTo>
                <a:cubicBezTo>
                  <a:pt x="11410" y="343594"/>
                  <a:pt x="0" y="308372"/>
                  <a:pt x="0" y="264319"/>
                </a:cubicBezTo>
                <a:cubicBezTo>
                  <a:pt x="0" y="222250"/>
                  <a:pt x="14585" y="177502"/>
                  <a:pt x="43755" y="130076"/>
                </a:cubicBezTo>
                <a:cubicBezTo>
                  <a:pt x="72925" y="82649"/>
                  <a:pt x="125611" y="39291"/>
                  <a:pt x="201811" y="0"/>
                </a:cubicBezTo>
                <a:close/>
              </a:path>
            </a:pathLst>
          </a:custGeom>
          <a:solidFill>
            <a:schemeClr val="accent1"/>
          </a:solidFill>
          <a:ln>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9600" b="1" i="0" u="none" strike="noStrike" kern="1200" cap="none" spc="0" normalizeH="0" baseline="0" noProof="0">
              <a:ln>
                <a:noFill/>
              </a:ln>
              <a:solidFill>
                <a:srgbClr val="2E5FF4"/>
              </a:solidFill>
              <a:effectLst/>
              <a:uLnTx/>
              <a:uFillTx/>
              <a:latin typeface="Times" pitchFamily="2" charset="0"/>
              <a:ea typeface="+mn-ea"/>
              <a:cs typeface="Arial" panose="020B0604020202020204" pitchFamily="34" charset="0"/>
            </a:endParaRPr>
          </a:p>
        </p:txBody>
      </p:sp>
      <p:sp>
        <p:nvSpPr>
          <p:cNvPr id="2" name="Title 1"/>
          <p:cNvSpPr>
            <a:spLocks noGrp="1"/>
          </p:cNvSpPr>
          <p:nvPr>
            <p:ph type="title" hasCustomPrompt="1"/>
          </p:nvPr>
        </p:nvSpPr>
        <p:spPr>
          <a:xfrm>
            <a:off x="512063" y="405743"/>
            <a:ext cx="11184423" cy="307226"/>
          </a:xfrm>
        </p:spPr>
        <p:txBody>
          <a:bodyPr vert="horz" lIns="0" tIns="0" rIns="0" bIns="0" rtlCol="0" anchor="b">
            <a:noAutofit/>
          </a:bodyPr>
          <a:lstStyle>
            <a:lvl1pPr>
              <a:defRPr lang="en-US" sz="2000" b="1" dirty="0">
                <a:solidFill>
                  <a:schemeClr val="accent1"/>
                </a:solidFill>
                <a:latin typeface="+mn-lt"/>
                <a:ea typeface="+mn-ea"/>
                <a:cs typeface="+mn-cs"/>
              </a:defRPr>
            </a:lvl1pPr>
          </a:lstStyle>
          <a:p>
            <a:pPr lvl="0"/>
            <a:r>
              <a:rPr lang="en-US"/>
              <a:t>Slide title; Arial 20pt bold, sentence case (1 line)</a:t>
            </a:r>
          </a:p>
        </p:txBody>
      </p:sp>
      <p:sp>
        <p:nvSpPr>
          <p:cNvPr id="19" name="Text Placeholder 18">
            <a:extLst>
              <a:ext uri="{FF2B5EF4-FFF2-40B4-BE49-F238E27FC236}">
                <a16:creationId xmlns:a16="http://schemas.microsoft.com/office/drawing/2014/main" id="{1CEC1C1C-7C15-B146-89D1-4673F3599949}"/>
              </a:ext>
            </a:extLst>
          </p:cNvPr>
          <p:cNvSpPr>
            <a:spLocks noGrp="1"/>
          </p:cNvSpPr>
          <p:nvPr>
            <p:ph type="body" sz="quarter" idx="12" hasCustomPrompt="1"/>
          </p:nvPr>
        </p:nvSpPr>
        <p:spPr>
          <a:xfrm>
            <a:off x="1312863" y="1175491"/>
            <a:ext cx="8928100" cy="3870325"/>
          </a:xfrm>
        </p:spPr>
        <p:txBody>
          <a:bodyPr/>
          <a:lstStyle>
            <a:lvl1pPr>
              <a:defRPr sz="2800" b="1"/>
            </a:lvl1pPr>
            <a:lvl2pPr marL="285750" indent="-285750">
              <a:buFont typeface="System Font Regular"/>
              <a:buChar char="–"/>
              <a:defRPr i="1"/>
            </a:lvl2pPr>
          </a:lstStyle>
          <a:p>
            <a:pPr lvl="0"/>
            <a:r>
              <a:rPr lang="en-US"/>
              <a:t>Use this box to include quote. To activate sub-level formatting of attribution, place cursor at beginning of text/line and hit tab or shift tab. Do not modify size or placement of textbox.</a:t>
            </a:r>
          </a:p>
          <a:p>
            <a:pPr lvl="1"/>
            <a:r>
              <a:rPr lang="en-US"/>
              <a:t>Attribution name</a:t>
            </a:r>
          </a:p>
        </p:txBody>
      </p:sp>
    </p:spTree>
    <p:extLst>
      <p:ext uri="{BB962C8B-B14F-4D97-AF65-F5344CB8AC3E}">
        <p14:creationId xmlns:p14="http://schemas.microsoft.com/office/powerpoint/2010/main" val="1418316490"/>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p:cSld name="Content + 1/3 Image Left">
    <p:spTree>
      <p:nvGrpSpPr>
        <p:cNvPr id="1" name=""/>
        <p:cNvGrpSpPr/>
        <p:nvPr/>
      </p:nvGrpSpPr>
      <p:grpSpPr>
        <a:xfrm>
          <a:off x="0" y="0"/>
          <a:ext cx="0" cy="0"/>
          <a:chOff x="0" y="0"/>
          <a:chExt cx="0" cy="0"/>
        </a:xfrm>
      </p:grpSpPr>
      <p:sp>
        <p:nvSpPr>
          <p:cNvPr id="10" name="Slide Number Placeholder 9">
            <a:extLst>
              <a:ext uri="{FF2B5EF4-FFF2-40B4-BE49-F238E27FC236}">
                <a16:creationId xmlns:a16="http://schemas.microsoft.com/office/drawing/2014/main" id="{67A3A9BC-C48A-B640-9981-56B68FE2E241}"/>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3" name="Footnote Placeholder">
            <a:extLst>
              <a:ext uri="{FF2B5EF4-FFF2-40B4-BE49-F238E27FC236}">
                <a16:creationId xmlns:a16="http://schemas.microsoft.com/office/drawing/2014/main" id="{8D7F26D7-CF8E-00CF-14F5-F91388C86FCB}"/>
              </a:ext>
            </a:extLst>
          </p:cNvPr>
          <p:cNvSpPr>
            <a:spLocks noGrp="1"/>
          </p:cNvSpPr>
          <p:nvPr>
            <p:ph type="body" sz="half" idx="13" hasCustomPrompt="1"/>
          </p:nvPr>
        </p:nvSpPr>
        <p:spPr>
          <a:xfrm>
            <a:off x="4846638" y="6378130"/>
            <a:ext cx="3831196" cy="245223"/>
          </a:xfrm>
        </p:spPr>
        <p:txBody>
          <a:bodyPr anchor="b"/>
          <a:lstStyle>
            <a:lvl1pPr marL="0" indent="0">
              <a:spcAft>
                <a:spcPts val="0"/>
              </a:spcAft>
              <a:buNone/>
              <a:defRPr sz="800">
                <a:solidFill>
                  <a:schemeClr val="bg1">
                    <a:lumMod val="50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add a footnote</a:t>
            </a:r>
          </a:p>
        </p:txBody>
      </p:sp>
      <p:sp>
        <p:nvSpPr>
          <p:cNvPr id="13" name="Picture Placeholder 12">
            <a:extLst>
              <a:ext uri="{FF2B5EF4-FFF2-40B4-BE49-F238E27FC236}">
                <a16:creationId xmlns:a16="http://schemas.microsoft.com/office/drawing/2014/main" id="{8B5636C5-BFB6-2342-91CC-8DC10C4A16DD}"/>
              </a:ext>
            </a:extLst>
          </p:cNvPr>
          <p:cNvSpPr>
            <a:spLocks noGrp="1"/>
          </p:cNvSpPr>
          <p:nvPr>
            <p:ph type="pic" sz="quarter" idx="12"/>
          </p:nvPr>
        </p:nvSpPr>
        <p:spPr>
          <a:xfrm>
            <a:off x="0" y="0"/>
            <a:ext cx="4381500" cy="6858000"/>
          </a:xfrm>
          <a:solidFill>
            <a:schemeClr val="bg1">
              <a:lumMod val="95000"/>
            </a:schemeClr>
          </a:solidFill>
        </p:spPr>
        <p:txBody>
          <a:bodyPr/>
          <a:lstStyle>
            <a:lvl1pPr>
              <a:defRPr sz="1200">
                <a:solidFill>
                  <a:srgbClr val="FF0000"/>
                </a:solidFill>
              </a:defRPr>
            </a:lvl1pPr>
          </a:lstStyle>
          <a:p>
            <a:r>
              <a:rPr lang="en-US"/>
              <a:t>Click icon to add picture</a:t>
            </a:r>
          </a:p>
        </p:txBody>
      </p:sp>
      <p:sp>
        <p:nvSpPr>
          <p:cNvPr id="2" name="Title 1"/>
          <p:cNvSpPr>
            <a:spLocks noGrp="1"/>
          </p:cNvSpPr>
          <p:nvPr>
            <p:ph type="title" hasCustomPrompt="1"/>
          </p:nvPr>
        </p:nvSpPr>
        <p:spPr>
          <a:xfrm>
            <a:off x="4847761" y="457201"/>
            <a:ext cx="6848725" cy="324444"/>
          </a:xfrm>
          <a:noFill/>
        </p:spPr>
        <p:txBody>
          <a:bodyPr vert="horz"/>
          <a:lstStyle>
            <a:lvl1pPr>
              <a:defRPr sz="2000" b="1">
                <a:solidFill>
                  <a:schemeClr val="accent1"/>
                </a:solidFill>
              </a:defRPr>
            </a:lvl1pPr>
          </a:lstStyle>
          <a:p>
            <a:pPr lvl="0"/>
            <a:r>
              <a:rPr lang="en-US"/>
              <a:t>Slide title; Arial 20pt bold, sentence case (1 line)</a:t>
            </a:r>
          </a:p>
        </p:txBody>
      </p:sp>
      <p:sp>
        <p:nvSpPr>
          <p:cNvPr id="4" name="Content Placeholder 3"/>
          <p:cNvSpPr>
            <a:spLocks noGrp="1"/>
          </p:cNvSpPr>
          <p:nvPr>
            <p:ph sz="half" idx="2" hasCustomPrompt="1"/>
          </p:nvPr>
        </p:nvSpPr>
        <p:spPr>
          <a:xfrm>
            <a:off x="4846638" y="1011250"/>
            <a:ext cx="6853236" cy="5094275"/>
          </a:xfrm>
        </p:spPr>
        <p:txBody>
          <a:bodyPr/>
          <a:lstStyle/>
          <a:p>
            <a:pPr lvl="0"/>
            <a:r>
              <a:rPr lang="en-US"/>
              <a:t>Click to type text. To activate sub-level formatting, place cursor at beginning of text/line and hit tab or shift tab. Click icon for chart or table.</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640119020"/>
      </p:ext>
    </p:extLst>
  </p:cSld>
  <p:clrMapOvr>
    <a:masterClrMapping/>
  </p:clrMapOvr>
  <p:extLst>
    <p:ext uri="{DCECCB84-F9BA-43D5-87BE-67443E8EF086}">
      <p15:sldGuideLst xmlns:p15="http://schemas.microsoft.com/office/powerpoint/2012/main">
        <p15:guide id="1" pos="2763">
          <p15:clr>
            <a:srgbClr val="FBAE40"/>
          </p15:clr>
        </p15:guide>
        <p15:guide id="2" pos="3053">
          <p15:clr>
            <a:srgbClr val="FBAE40"/>
          </p15:clr>
        </p15:guide>
      </p15:sldGuideLst>
    </p:ext>
  </p:extLst>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p:cSld name="Content + 1/2 Image Left">
    <p:spTree>
      <p:nvGrpSpPr>
        <p:cNvPr id="1" name=""/>
        <p:cNvGrpSpPr/>
        <p:nvPr/>
      </p:nvGrpSpPr>
      <p:grpSpPr>
        <a:xfrm>
          <a:off x="0" y="0"/>
          <a:ext cx="0" cy="0"/>
          <a:chOff x="0" y="0"/>
          <a:chExt cx="0" cy="0"/>
        </a:xfrm>
      </p:grpSpPr>
      <p:sp>
        <p:nvSpPr>
          <p:cNvPr id="10" name="Slide Number Placeholder 9">
            <a:extLst>
              <a:ext uri="{FF2B5EF4-FFF2-40B4-BE49-F238E27FC236}">
                <a16:creationId xmlns:a16="http://schemas.microsoft.com/office/drawing/2014/main" id="{67A3A9BC-C48A-B640-9981-56B68FE2E241}"/>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13" name="Picture Placeholder 12">
            <a:extLst>
              <a:ext uri="{FF2B5EF4-FFF2-40B4-BE49-F238E27FC236}">
                <a16:creationId xmlns:a16="http://schemas.microsoft.com/office/drawing/2014/main" id="{8B5636C5-BFB6-2342-91CC-8DC10C4A16DD}"/>
              </a:ext>
            </a:extLst>
          </p:cNvPr>
          <p:cNvSpPr>
            <a:spLocks noGrp="1"/>
          </p:cNvSpPr>
          <p:nvPr>
            <p:ph type="pic" sz="quarter" idx="12"/>
          </p:nvPr>
        </p:nvSpPr>
        <p:spPr>
          <a:xfrm>
            <a:off x="0" y="0"/>
            <a:ext cx="6096000" cy="6858000"/>
          </a:xfrm>
          <a:solidFill>
            <a:schemeClr val="bg1">
              <a:lumMod val="95000"/>
            </a:schemeClr>
          </a:solidFill>
        </p:spPr>
        <p:txBody>
          <a:bodyPr/>
          <a:lstStyle>
            <a:lvl1pPr>
              <a:defRPr sz="1200">
                <a:solidFill>
                  <a:srgbClr val="FF0000"/>
                </a:solidFill>
              </a:defRPr>
            </a:lvl1pPr>
          </a:lstStyle>
          <a:p>
            <a:r>
              <a:rPr lang="en-US"/>
              <a:t>Click icon to add picture</a:t>
            </a:r>
          </a:p>
        </p:txBody>
      </p:sp>
      <p:sp>
        <p:nvSpPr>
          <p:cNvPr id="2" name="Title 1"/>
          <p:cNvSpPr>
            <a:spLocks noGrp="1"/>
          </p:cNvSpPr>
          <p:nvPr>
            <p:ph type="title" hasCustomPrompt="1"/>
          </p:nvPr>
        </p:nvSpPr>
        <p:spPr>
          <a:xfrm>
            <a:off x="6553200" y="457201"/>
            <a:ext cx="5143286" cy="324444"/>
          </a:xfrm>
        </p:spPr>
        <p:txBody>
          <a:bodyPr vert="horz"/>
          <a:lstStyle>
            <a:lvl1pPr>
              <a:defRPr sz="2000" b="1">
                <a:solidFill>
                  <a:schemeClr val="accent1"/>
                </a:solidFill>
              </a:defRPr>
            </a:lvl1pPr>
          </a:lstStyle>
          <a:p>
            <a:pPr lvl="0"/>
            <a:r>
              <a:rPr lang="en-US"/>
              <a:t>Slide title; Arial 20pt bold, short (1 line)</a:t>
            </a:r>
          </a:p>
        </p:txBody>
      </p:sp>
      <p:sp>
        <p:nvSpPr>
          <p:cNvPr id="4" name="Content Placeholder 3"/>
          <p:cNvSpPr>
            <a:spLocks noGrp="1"/>
          </p:cNvSpPr>
          <p:nvPr>
            <p:ph sz="half" idx="2" hasCustomPrompt="1"/>
          </p:nvPr>
        </p:nvSpPr>
        <p:spPr>
          <a:xfrm>
            <a:off x="6553200" y="1011250"/>
            <a:ext cx="5146674" cy="5094275"/>
          </a:xfrm>
        </p:spPr>
        <p:txBody>
          <a:bodyPr/>
          <a:lstStyle/>
          <a:p>
            <a:pPr lvl="0"/>
            <a:r>
              <a:rPr lang="en-US"/>
              <a:t>Click to type text. To activate sub-level formatting, place cursor at beginning of text/line and hit tab or shift tab. Click icon for chart or table.</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84406478"/>
      </p:ext>
    </p:extLst>
  </p:cSld>
  <p:clrMapOvr>
    <a:masterClrMapping/>
  </p:clrMapOvr>
  <p:extLst>
    <p:ext uri="{DCECCB84-F9BA-43D5-87BE-67443E8EF086}">
      <p15:sldGuideLst xmlns:p15="http://schemas.microsoft.com/office/powerpoint/2012/main">
        <p15:guide id="1" pos="3840">
          <p15:clr>
            <a:srgbClr val="FBAE40"/>
          </p15:clr>
        </p15:guide>
        <p15:guide id="2" pos="4128">
          <p15:clr>
            <a:srgbClr val="FBAE40"/>
          </p15:clr>
        </p15:guide>
      </p15:sldGuideLst>
    </p:ext>
  </p:extLst>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p:cSld name="Content + 2/3 Image Left">
    <p:spTree>
      <p:nvGrpSpPr>
        <p:cNvPr id="1" name=""/>
        <p:cNvGrpSpPr/>
        <p:nvPr/>
      </p:nvGrpSpPr>
      <p:grpSpPr>
        <a:xfrm>
          <a:off x="0" y="0"/>
          <a:ext cx="0" cy="0"/>
          <a:chOff x="0" y="0"/>
          <a:chExt cx="0" cy="0"/>
        </a:xfrm>
      </p:grpSpPr>
      <p:sp>
        <p:nvSpPr>
          <p:cNvPr id="10" name="Slide Number Placeholder 9">
            <a:extLst>
              <a:ext uri="{FF2B5EF4-FFF2-40B4-BE49-F238E27FC236}">
                <a16:creationId xmlns:a16="http://schemas.microsoft.com/office/drawing/2014/main" id="{67A3A9BC-C48A-B640-9981-56B68FE2E241}"/>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13" name="Picture Placeholder 12">
            <a:extLst>
              <a:ext uri="{FF2B5EF4-FFF2-40B4-BE49-F238E27FC236}">
                <a16:creationId xmlns:a16="http://schemas.microsoft.com/office/drawing/2014/main" id="{8B5636C5-BFB6-2342-91CC-8DC10C4A16DD}"/>
              </a:ext>
            </a:extLst>
          </p:cNvPr>
          <p:cNvSpPr>
            <a:spLocks noGrp="1"/>
          </p:cNvSpPr>
          <p:nvPr>
            <p:ph type="pic" sz="quarter" idx="12"/>
          </p:nvPr>
        </p:nvSpPr>
        <p:spPr>
          <a:xfrm>
            <a:off x="0" y="0"/>
            <a:ext cx="7810500" cy="6858000"/>
          </a:xfrm>
          <a:solidFill>
            <a:schemeClr val="bg1">
              <a:lumMod val="95000"/>
            </a:schemeClr>
          </a:solidFill>
        </p:spPr>
        <p:txBody>
          <a:bodyPr/>
          <a:lstStyle>
            <a:lvl1pPr>
              <a:defRPr sz="1200">
                <a:solidFill>
                  <a:srgbClr val="FF0000"/>
                </a:solidFill>
              </a:defRPr>
            </a:lvl1pPr>
          </a:lstStyle>
          <a:p>
            <a:r>
              <a:rPr lang="en-US"/>
              <a:t>Click icon to add picture</a:t>
            </a:r>
          </a:p>
        </p:txBody>
      </p:sp>
      <p:sp>
        <p:nvSpPr>
          <p:cNvPr id="2" name="Title 1"/>
          <p:cNvSpPr>
            <a:spLocks noGrp="1"/>
          </p:cNvSpPr>
          <p:nvPr>
            <p:ph type="title" hasCustomPrompt="1"/>
          </p:nvPr>
        </p:nvSpPr>
        <p:spPr>
          <a:xfrm>
            <a:off x="8284948" y="457201"/>
            <a:ext cx="3411538" cy="324444"/>
          </a:xfrm>
        </p:spPr>
        <p:txBody>
          <a:bodyPr vert="horz"/>
          <a:lstStyle>
            <a:lvl1pPr>
              <a:defRPr sz="2000" b="1">
                <a:solidFill>
                  <a:schemeClr val="accent1"/>
                </a:solidFill>
              </a:defRPr>
            </a:lvl1pPr>
          </a:lstStyle>
          <a:p>
            <a:pPr lvl="0"/>
            <a:r>
              <a:rPr lang="en-US"/>
              <a:t>Slide title; short (1 line)</a:t>
            </a:r>
          </a:p>
        </p:txBody>
      </p:sp>
      <p:sp>
        <p:nvSpPr>
          <p:cNvPr id="4" name="Content Placeholder 3"/>
          <p:cNvSpPr>
            <a:spLocks noGrp="1"/>
          </p:cNvSpPr>
          <p:nvPr>
            <p:ph sz="half" idx="2" hasCustomPrompt="1"/>
          </p:nvPr>
        </p:nvSpPr>
        <p:spPr>
          <a:xfrm>
            <a:off x="8284948" y="1011250"/>
            <a:ext cx="3411538" cy="5094275"/>
          </a:xfrm>
        </p:spPr>
        <p:txBody>
          <a:bodyPr/>
          <a:lstStyle/>
          <a:p>
            <a:pPr lvl="0"/>
            <a:r>
              <a:rPr lang="en-US"/>
              <a:t>Click to type text. To activate sub-level formatting, place cursor at beginning of text/line and hit tab or shift tab. Click icon for chart or table.</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357280657"/>
      </p:ext>
    </p:extLst>
  </p:cSld>
  <p:clrMapOvr>
    <a:masterClrMapping/>
  </p:clrMapOvr>
  <p:extLst>
    <p:ext uri="{DCECCB84-F9BA-43D5-87BE-67443E8EF086}">
      <p15:sldGuideLst xmlns:p15="http://schemas.microsoft.com/office/powerpoint/2012/main">
        <p15:guide id="1" pos="5209">
          <p15:clr>
            <a:srgbClr val="FBAE40"/>
          </p15:clr>
        </p15:guide>
        <p15:guide id="2" pos="4924">
          <p15:clr>
            <a:srgbClr val="FBAE40"/>
          </p15:clr>
        </p15:guide>
      </p15:sldGuideLst>
    </p:ext>
  </p:extLst>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p:cSld name="Content +1/3 Image Right">
    <p:spTree>
      <p:nvGrpSpPr>
        <p:cNvPr id="1" name=""/>
        <p:cNvGrpSpPr/>
        <p:nvPr/>
      </p:nvGrpSpPr>
      <p:grpSpPr>
        <a:xfrm>
          <a:off x="0" y="0"/>
          <a:ext cx="0" cy="0"/>
          <a:chOff x="0" y="0"/>
          <a:chExt cx="0" cy="0"/>
        </a:xfrm>
      </p:grpSpPr>
      <p:sp>
        <p:nvSpPr>
          <p:cNvPr id="12" name="Picture Placeholder 12">
            <a:extLst>
              <a:ext uri="{FF2B5EF4-FFF2-40B4-BE49-F238E27FC236}">
                <a16:creationId xmlns:a16="http://schemas.microsoft.com/office/drawing/2014/main" id="{D5400A53-EBCB-4C45-958D-0060F4E1C0AE}"/>
              </a:ext>
            </a:extLst>
          </p:cNvPr>
          <p:cNvSpPr>
            <a:spLocks noGrp="1"/>
          </p:cNvSpPr>
          <p:nvPr>
            <p:ph type="pic" sz="quarter" idx="14"/>
          </p:nvPr>
        </p:nvSpPr>
        <p:spPr>
          <a:xfrm>
            <a:off x="7810500" y="0"/>
            <a:ext cx="4381500" cy="6858000"/>
          </a:xfrm>
          <a:solidFill>
            <a:schemeClr val="bg1">
              <a:lumMod val="95000"/>
            </a:schemeClr>
          </a:solidFill>
        </p:spPr>
        <p:txBody>
          <a:bodyPr/>
          <a:lstStyle>
            <a:lvl1pPr>
              <a:defRPr sz="1200">
                <a:solidFill>
                  <a:srgbClr val="FF0000"/>
                </a:solidFill>
              </a:defRPr>
            </a:lvl1pPr>
          </a:lstStyle>
          <a:p>
            <a:r>
              <a:rPr lang="en-US"/>
              <a:t>Click icon to add picture</a:t>
            </a:r>
          </a:p>
        </p:txBody>
      </p:sp>
      <p:sp>
        <p:nvSpPr>
          <p:cNvPr id="10" name="Slide Number Placeholder 9">
            <a:extLst>
              <a:ext uri="{FF2B5EF4-FFF2-40B4-BE49-F238E27FC236}">
                <a16:creationId xmlns:a16="http://schemas.microsoft.com/office/drawing/2014/main" id="{67A3A9BC-C48A-B640-9981-56B68FE2E241}"/>
              </a:ext>
            </a:extLst>
          </p:cNvPr>
          <p:cNvSpPr>
            <a:spLocks noGrp="1"/>
          </p:cNvSpPr>
          <p:nvPr>
            <p:ph type="sldNum" sz="quarter" idx="11"/>
          </p:nvPr>
        </p:nvSpPr>
        <p:spPr/>
        <p:txBody>
          <a:bodyPr/>
          <a:lstStyle>
            <a:lvl1pPr>
              <a:defRPr>
                <a:solidFill>
                  <a:schemeClr val="bg1"/>
                </a:solidFill>
              </a:defRPr>
            </a:lvl1pPr>
          </a:lstStyle>
          <a:p>
            <a:fld id="{523A240F-EAFE-E84F-B44C-6D7A08E0E409}" type="slidenum">
              <a:rPr lang="en-US" smtClean="0"/>
              <a:t>‹#›</a:t>
            </a:fld>
            <a:endParaRPr lang="en-US"/>
          </a:p>
        </p:txBody>
      </p:sp>
      <p:sp>
        <p:nvSpPr>
          <p:cNvPr id="3" name="Footnote Placeholder">
            <a:extLst>
              <a:ext uri="{FF2B5EF4-FFF2-40B4-BE49-F238E27FC236}">
                <a16:creationId xmlns:a16="http://schemas.microsoft.com/office/drawing/2014/main" id="{D18B3433-BA86-1313-9F7C-B7CAF91CBF7B}"/>
              </a:ext>
            </a:extLst>
          </p:cNvPr>
          <p:cNvSpPr>
            <a:spLocks noGrp="1"/>
          </p:cNvSpPr>
          <p:nvPr>
            <p:ph type="body" sz="half" idx="15" hasCustomPrompt="1"/>
          </p:nvPr>
        </p:nvSpPr>
        <p:spPr>
          <a:xfrm>
            <a:off x="512064" y="6126480"/>
            <a:ext cx="4434840" cy="245223"/>
          </a:xfrm>
        </p:spPr>
        <p:txBody>
          <a:bodyPr anchor="b"/>
          <a:lstStyle>
            <a:lvl1pPr marL="0" indent="0">
              <a:spcAft>
                <a:spcPts val="0"/>
              </a:spcAft>
              <a:buNone/>
              <a:defRPr sz="800">
                <a:solidFill>
                  <a:schemeClr val="bg1">
                    <a:lumMod val="50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add a footnote</a:t>
            </a:r>
          </a:p>
        </p:txBody>
      </p:sp>
      <p:sp>
        <p:nvSpPr>
          <p:cNvPr id="2" name="Title 1"/>
          <p:cNvSpPr>
            <a:spLocks noGrp="1"/>
          </p:cNvSpPr>
          <p:nvPr>
            <p:ph type="title" hasCustomPrompt="1"/>
          </p:nvPr>
        </p:nvSpPr>
        <p:spPr>
          <a:xfrm>
            <a:off x="512064" y="457201"/>
            <a:ext cx="6829689" cy="324444"/>
          </a:xfrm>
        </p:spPr>
        <p:txBody>
          <a:bodyPr vert="horz"/>
          <a:lstStyle>
            <a:lvl1pPr>
              <a:defRPr sz="2000" b="1">
                <a:solidFill>
                  <a:schemeClr val="accent1"/>
                </a:solidFill>
              </a:defRPr>
            </a:lvl1pPr>
          </a:lstStyle>
          <a:p>
            <a:pPr lvl="0"/>
            <a:r>
              <a:rPr lang="en-US"/>
              <a:t>Slide title; Arial 20pt bold, sentence case (1 line)</a:t>
            </a:r>
          </a:p>
        </p:txBody>
      </p:sp>
      <p:sp>
        <p:nvSpPr>
          <p:cNvPr id="4" name="Content Placeholder 3"/>
          <p:cNvSpPr>
            <a:spLocks noGrp="1"/>
          </p:cNvSpPr>
          <p:nvPr>
            <p:ph sz="half" idx="2" hasCustomPrompt="1"/>
          </p:nvPr>
        </p:nvSpPr>
        <p:spPr>
          <a:xfrm>
            <a:off x="512064" y="1011250"/>
            <a:ext cx="6834188" cy="5094275"/>
          </a:xfrm>
        </p:spPr>
        <p:txBody>
          <a:bodyPr/>
          <a:lstStyle/>
          <a:p>
            <a:pPr lvl="0"/>
            <a:r>
              <a:rPr lang="en-US"/>
              <a:t>Click to type text. To activate sub-level formatting, place cursor at beginning of text/line and hit tab or shift tab. Click icon for chart or table.</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527138624"/>
      </p:ext>
    </p:extLst>
  </p:cSld>
  <p:clrMapOvr>
    <a:masterClrMapping/>
  </p:clrMapOvr>
  <p:extLst>
    <p:ext uri="{DCECCB84-F9BA-43D5-87BE-67443E8EF086}">
      <p15:sldGuideLst xmlns:p15="http://schemas.microsoft.com/office/powerpoint/2012/main">
        <p15:guide id="1" pos="4914">
          <p15:clr>
            <a:srgbClr val="FBAE40"/>
          </p15:clr>
        </p15:guide>
        <p15:guide id="2" pos="4623">
          <p15:clr>
            <a:srgbClr val="FBAE40"/>
          </p15:clr>
        </p15:guide>
      </p15:sldGuideLst>
    </p:ext>
  </p:extLst>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p:cSld name="Content + 1/2 Image Right">
    <p:spTree>
      <p:nvGrpSpPr>
        <p:cNvPr id="1" name=""/>
        <p:cNvGrpSpPr/>
        <p:nvPr/>
      </p:nvGrpSpPr>
      <p:grpSpPr>
        <a:xfrm>
          <a:off x="0" y="0"/>
          <a:ext cx="0" cy="0"/>
          <a:chOff x="0" y="0"/>
          <a:chExt cx="0" cy="0"/>
        </a:xfrm>
      </p:grpSpPr>
      <p:sp>
        <p:nvSpPr>
          <p:cNvPr id="13" name="Picture Placeholder 12">
            <a:extLst>
              <a:ext uri="{FF2B5EF4-FFF2-40B4-BE49-F238E27FC236}">
                <a16:creationId xmlns:a16="http://schemas.microsoft.com/office/drawing/2014/main" id="{8B5636C5-BFB6-2342-91CC-8DC10C4A16DD}"/>
              </a:ext>
            </a:extLst>
          </p:cNvPr>
          <p:cNvSpPr>
            <a:spLocks noGrp="1"/>
          </p:cNvSpPr>
          <p:nvPr>
            <p:ph type="pic" sz="quarter" idx="12"/>
          </p:nvPr>
        </p:nvSpPr>
        <p:spPr>
          <a:xfrm>
            <a:off x="6096000" y="0"/>
            <a:ext cx="6096000" cy="6858000"/>
          </a:xfrm>
          <a:solidFill>
            <a:schemeClr val="bg1">
              <a:lumMod val="95000"/>
            </a:schemeClr>
          </a:solidFill>
        </p:spPr>
        <p:txBody>
          <a:bodyPr/>
          <a:lstStyle>
            <a:lvl1pPr>
              <a:defRPr sz="1200">
                <a:solidFill>
                  <a:srgbClr val="FF0000"/>
                </a:solidFill>
              </a:defRPr>
            </a:lvl1pPr>
          </a:lstStyle>
          <a:p>
            <a:r>
              <a:rPr lang="en-US"/>
              <a:t>Click icon to add picture</a:t>
            </a:r>
          </a:p>
        </p:txBody>
      </p:sp>
      <p:sp>
        <p:nvSpPr>
          <p:cNvPr id="10" name="Slide Number Placeholder 9">
            <a:extLst>
              <a:ext uri="{FF2B5EF4-FFF2-40B4-BE49-F238E27FC236}">
                <a16:creationId xmlns:a16="http://schemas.microsoft.com/office/drawing/2014/main" id="{67A3A9BC-C48A-B640-9981-56B68FE2E241}"/>
              </a:ext>
            </a:extLst>
          </p:cNvPr>
          <p:cNvSpPr>
            <a:spLocks noGrp="1"/>
          </p:cNvSpPr>
          <p:nvPr>
            <p:ph type="sldNum" sz="quarter" idx="11"/>
          </p:nvPr>
        </p:nvSpPr>
        <p:spPr/>
        <p:txBody>
          <a:bodyPr/>
          <a:lstStyle>
            <a:lvl1pPr>
              <a:defRPr>
                <a:solidFill>
                  <a:schemeClr val="bg1"/>
                </a:solidFill>
              </a:defRPr>
            </a:lvl1pPr>
          </a:lstStyle>
          <a:p>
            <a:fld id="{523A240F-EAFE-E84F-B44C-6D7A08E0E409}" type="slidenum">
              <a:rPr lang="en-US" smtClean="0"/>
              <a:t>‹#›</a:t>
            </a:fld>
            <a:endParaRPr lang="en-US"/>
          </a:p>
        </p:txBody>
      </p:sp>
      <p:sp>
        <p:nvSpPr>
          <p:cNvPr id="3" name="Footnote Placeholder">
            <a:extLst>
              <a:ext uri="{FF2B5EF4-FFF2-40B4-BE49-F238E27FC236}">
                <a16:creationId xmlns:a16="http://schemas.microsoft.com/office/drawing/2014/main" id="{15CF3725-110D-AEBF-3EAD-9C8476D29F8C}"/>
              </a:ext>
            </a:extLst>
          </p:cNvPr>
          <p:cNvSpPr>
            <a:spLocks noGrp="1"/>
          </p:cNvSpPr>
          <p:nvPr>
            <p:ph type="body" sz="half" idx="13" hasCustomPrompt="1"/>
          </p:nvPr>
        </p:nvSpPr>
        <p:spPr>
          <a:xfrm>
            <a:off x="512064" y="6126480"/>
            <a:ext cx="4434840" cy="245223"/>
          </a:xfrm>
        </p:spPr>
        <p:txBody>
          <a:bodyPr anchor="b"/>
          <a:lstStyle>
            <a:lvl1pPr marL="0" indent="0">
              <a:spcAft>
                <a:spcPts val="0"/>
              </a:spcAft>
              <a:buNone/>
              <a:defRPr sz="800">
                <a:solidFill>
                  <a:schemeClr val="bg1">
                    <a:lumMod val="50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add a footnote</a:t>
            </a:r>
          </a:p>
        </p:txBody>
      </p:sp>
      <p:sp>
        <p:nvSpPr>
          <p:cNvPr id="2" name="Title 1"/>
          <p:cNvSpPr>
            <a:spLocks noGrp="1"/>
          </p:cNvSpPr>
          <p:nvPr>
            <p:ph type="title" hasCustomPrompt="1"/>
          </p:nvPr>
        </p:nvSpPr>
        <p:spPr>
          <a:xfrm>
            <a:off x="512064" y="457201"/>
            <a:ext cx="5143286" cy="324444"/>
          </a:xfrm>
        </p:spPr>
        <p:txBody>
          <a:bodyPr vert="horz"/>
          <a:lstStyle>
            <a:lvl1pPr>
              <a:defRPr sz="2000" b="1">
                <a:solidFill>
                  <a:schemeClr val="accent1"/>
                </a:solidFill>
              </a:defRPr>
            </a:lvl1pPr>
          </a:lstStyle>
          <a:p>
            <a:pPr lvl="0"/>
            <a:r>
              <a:rPr lang="en-US"/>
              <a:t>Slide title; Arial 20pt bold, short (1 line)</a:t>
            </a:r>
          </a:p>
        </p:txBody>
      </p:sp>
      <p:sp>
        <p:nvSpPr>
          <p:cNvPr id="4" name="Content Placeholder 3"/>
          <p:cNvSpPr>
            <a:spLocks noGrp="1"/>
          </p:cNvSpPr>
          <p:nvPr>
            <p:ph sz="half" idx="2" hasCustomPrompt="1"/>
          </p:nvPr>
        </p:nvSpPr>
        <p:spPr>
          <a:xfrm>
            <a:off x="512064" y="1011250"/>
            <a:ext cx="5146674" cy="5094275"/>
          </a:xfrm>
        </p:spPr>
        <p:txBody>
          <a:bodyPr/>
          <a:lstStyle/>
          <a:p>
            <a:pPr lvl="0"/>
            <a:r>
              <a:rPr lang="en-US"/>
              <a:t>Click to type text. To activate sub-level formatting, place cursor at beginning of text/line and hit tab or shift tab. Click icon for chart or table.</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90316490"/>
      </p:ext>
    </p:extLst>
  </p:cSld>
  <p:clrMapOvr>
    <a:masterClrMapping/>
  </p:clrMapOvr>
  <p:extLst>
    <p:ext uri="{DCECCB84-F9BA-43D5-87BE-67443E8EF086}">
      <p15:sldGuideLst xmlns:p15="http://schemas.microsoft.com/office/powerpoint/2012/main">
        <p15:guide id="1" pos="3840">
          <p15:clr>
            <a:srgbClr val="FBAE40"/>
          </p15:clr>
        </p15:guide>
        <p15:guide id="2" pos="3552">
          <p15:clr>
            <a:srgbClr val="FBAE40"/>
          </p15:clr>
        </p15:guide>
      </p15:sldGuideLst>
    </p:ext>
  </p:extLst>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p:cSld name="Content + 2/3 Image Right">
    <p:spTree>
      <p:nvGrpSpPr>
        <p:cNvPr id="1" name=""/>
        <p:cNvGrpSpPr/>
        <p:nvPr/>
      </p:nvGrpSpPr>
      <p:grpSpPr>
        <a:xfrm>
          <a:off x="0" y="0"/>
          <a:ext cx="0" cy="0"/>
          <a:chOff x="0" y="0"/>
          <a:chExt cx="0" cy="0"/>
        </a:xfrm>
      </p:grpSpPr>
      <p:sp>
        <p:nvSpPr>
          <p:cNvPr id="13" name="Picture Placeholder 12">
            <a:extLst>
              <a:ext uri="{FF2B5EF4-FFF2-40B4-BE49-F238E27FC236}">
                <a16:creationId xmlns:a16="http://schemas.microsoft.com/office/drawing/2014/main" id="{8B5636C5-BFB6-2342-91CC-8DC10C4A16DD}"/>
              </a:ext>
            </a:extLst>
          </p:cNvPr>
          <p:cNvSpPr>
            <a:spLocks noGrp="1"/>
          </p:cNvSpPr>
          <p:nvPr>
            <p:ph type="pic" sz="quarter" idx="12"/>
          </p:nvPr>
        </p:nvSpPr>
        <p:spPr>
          <a:xfrm>
            <a:off x="4381500" y="0"/>
            <a:ext cx="7810500" cy="6858000"/>
          </a:xfrm>
          <a:solidFill>
            <a:schemeClr val="bg1">
              <a:lumMod val="95000"/>
            </a:schemeClr>
          </a:solidFill>
        </p:spPr>
        <p:txBody>
          <a:bodyPr/>
          <a:lstStyle>
            <a:lvl1pPr>
              <a:defRPr sz="1200">
                <a:solidFill>
                  <a:srgbClr val="FF0000"/>
                </a:solidFill>
              </a:defRPr>
            </a:lvl1pPr>
          </a:lstStyle>
          <a:p>
            <a:r>
              <a:rPr lang="en-US"/>
              <a:t>Click icon to add picture</a:t>
            </a:r>
          </a:p>
        </p:txBody>
      </p:sp>
      <p:sp>
        <p:nvSpPr>
          <p:cNvPr id="10" name="Slide Number Placeholder 9">
            <a:extLst>
              <a:ext uri="{FF2B5EF4-FFF2-40B4-BE49-F238E27FC236}">
                <a16:creationId xmlns:a16="http://schemas.microsoft.com/office/drawing/2014/main" id="{67A3A9BC-C48A-B640-9981-56B68FE2E241}"/>
              </a:ext>
            </a:extLst>
          </p:cNvPr>
          <p:cNvSpPr>
            <a:spLocks noGrp="1"/>
          </p:cNvSpPr>
          <p:nvPr>
            <p:ph type="sldNum" sz="quarter" idx="11"/>
          </p:nvPr>
        </p:nvSpPr>
        <p:spPr/>
        <p:txBody>
          <a:bodyPr/>
          <a:lstStyle>
            <a:lvl1pPr>
              <a:defRPr>
                <a:solidFill>
                  <a:schemeClr val="bg1"/>
                </a:solidFill>
              </a:defRPr>
            </a:lvl1pPr>
          </a:lstStyle>
          <a:p>
            <a:fld id="{523A240F-EAFE-E84F-B44C-6D7A08E0E409}" type="slidenum">
              <a:rPr lang="en-US" smtClean="0"/>
              <a:t>‹#›</a:t>
            </a:fld>
            <a:endParaRPr lang="en-US"/>
          </a:p>
        </p:txBody>
      </p:sp>
      <p:sp>
        <p:nvSpPr>
          <p:cNvPr id="2" name="Title 1"/>
          <p:cNvSpPr>
            <a:spLocks noGrp="1"/>
          </p:cNvSpPr>
          <p:nvPr>
            <p:ph type="title" hasCustomPrompt="1"/>
          </p:nvPr>
        </p:nvSpPr>
        <p:spPr>
          <a:xfrm>
            <a:off x="512064" y="457201"/>
            <a:ext cx="3411538" cy="324444"/>
          </a:xfrm>
        </p:spPr>
        <p:txBody>
          <a:bodyPr vert="horz"/>
          <a:lstStyle>
            <a:lvl1pPr>
              <a:defRPr sz="2000" b="1">
                <a:solidFill>
                  <a:schemeClr val="accent1"/>
                </a:solidFill>
              </a:defRPr>
            </a:lvl1pPr>
          </a:lstStyle>
          <a:p>
            <a:pPr lvl="0"/>
            <a:r>
              <a:rPr lang="en-US"/>
              <a:t>Slide title; short (1 line)</a:t>
            </a:r>
          </a:p>
        </p:txBody>
      </p:sp>
      <p:sp>
        <p:nvSpPr>
          <p:cNvPr id="4" name="Content Placeholder 3"/>
          <p:cNvSpPr>
            <a:spLocks noGrp="1"/>
          </p:cNvSpPr>
          <p:nvPr>
            <p:ph sz="half" idx="2" hasCustomPrompt="1"/>
          </p:nvPr>
        </p:nvSpPr>
        <p:spPr>
          <a:xfrm>
            <a:off x="512064" y="1011250"/>
            <a:ext cx="3411538" cy="5094275"/>
          </a:xfrm>
        </p:spPr>
        <p:txBody>
          <a:bodyPr/>
          <a:lstStyle/>
          <a:p>
            <a:pPr lvl="0"/>
            <a:r>
              <a:rPr lang="en-US"/>
              <a:t>Click to type text. To activate sub-level formatting, place cursor at beginning of text/line and hit tab or shift tab. Click icon for chart or table.</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275404549"/>
      </p:ext>
    </p:extLst>
  </p:cSld>
  <p:clrMapOvr>
    <a:masterClrMapping/>
  </p:clrMapOvr>
  <p:extLst>
    <p:ext uri="{DCECCB84-F9BA-43D5-87BE-67443E8EF086}">
      <p15:sldGuideLst xmlns:p15="http://schemas.microsoft.com/office/powerpoint/2012/main">
        <p15:guide id="1" pos="2467">
          <p15:clr>
            <a:srgbClr val="FBAE40"/>
          </p15:clr>
        </p15:guide>
        <p15:guide id="2" pos="2753">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p:cSld name="Title Slide 1/2 Image ODL">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FA598385-0BD4-9F42-BC78-15B2A6F6CFA4}"/>
              </a:ext>
            </a:extLst>
          </p:cNvPr>
          <p:cNvSpPr>
            <a:spLocks noGrp="1"/>
          </p:cNvSpPr>
          <p:nvPr>
            <p:ph type="pic" sz="quarter" idx="11" hasCustomPrompt="1"/>
          </p:nvPr>
        </p:nvSpPr>
        <p:spPr>
          <a:xfrm>
            <a:off x="6096000" y="0"/>
            <a:ext cx="6096000" cy="6858000"/>
          </a:xfrm>
          <a:solidFill>
            <a:schemeClr val="bg1">
              <a:lumMod val="95000"/>
            </a:schemeClr>
          </a:solidFill>
        </p:spPr>
        <p:txBody>
          <a:bodyPr/>
          <a:lstStyle>
            <a:lvl1pPr algn="l">
              <a:defRPr sz="1200">
                <a:solidFill>
                  <a:srgbClr val="FF0000"/>
                </a:solidFill>
              </a:defRPr>
            </a:lvl1pPr>
          </a:lstStyle>
          <a:p>
            <a:r>
              <a:rPr lang="en-US"/>
              <a:t>Drag picture to placeholder or click icon to add</a:t>
            </a:r>
          </a:p>
        </p:txBody>
      </p:sp>
      <p:pic>
        <p:nvPicPr>
          <p:cNvPr id="12" name="Graphic 11">
            <a:extLst>
              <a:ext uri="{FF2B5EF4-FFF2-40B4-BE49-F238E27FC236}">
                <a16:creationId xmlns:a16="http://schemas.microsoft.com/office/drawing/2014/main" id="{708A9BD9-B4C1-F761-F29D-1A29B1DDDC1E}"/>
              </a:ext>
            </a:extLst>
          </p:cNvPr>
          <p:cNvPicPr>
            <a:picLocks noChangeAspect="1"/>
          </p:cNvPicPr>
          <p:nvPr/>
        </p:nvPicPr>
        <p:blipFill>
          <a:blip cstate="screen">
            <a:extLst>
              <a:ext uri="{28A0092B-C50C-407E-A947-70E740481C1C}">
                <a14:useLocalDpi xmlns:a14="http://schemas.microsoft.com/office/drawing/2010/main"/>
              </a:ext>
              <a:ext uri="{96DAC541-7B7A-43D3-8B79-37D633B846F1}">
                <asvg:svgBlip xmlns:asvg="http://schemas.microsoft.com/office/drawing/2016/SVG/main" r:embed="rId2"/>
              </a:ext>
            </a:extLst>
          </a:blip>
          <a:srcRect/>
          <a:stretch/>
        </p:blipFill>
        <p:spPr>
          <a:xfrm>
            <a:off x="504825" y="5582378"/>
            <a:ext cx="3505199" cy="738781"/>
          </a:xfrm>
          <a:prstGeom prst="rect">
            <a:avLst/>
          </a:prstGeom>
        </p:spPr>
      </p:pic>
      <p:sp>
        <p:nvSpPr>
          <p:cNvPr id="2" name="Title 1"/>
          <p:cNvSpPr>
            <a:spLocks noGrp="1"/>
          </p:cNvSpPr>
          <p:nvPr>
            <p:ph type="ctrTitle" hasCustomPrompt="1"/>
          </p:nvPr>
        </p:nvSpPr>
        <p:spPr>
          <a:xfrm>
            <a:off x="504826" y="1920240"/>
            <a:ext cx="5131970" cy="1508760"/>
          </a:xfrm>
        </p:spPr>
        <p:txBody>
          <a:bodyPr vert="horz" anchor="t"/>
          <a:lstStyle>
            <a:lvl1pPr algn="l">
              <a:defRPr sz="4800" b="1">
                <a:solidFill>
                  <a:schemeClr val="tx1"/>
                </a:solidFill>
              </a:defRPr>
            </a:lvl1pPr>
          </a:lstStyle>
          <a:p>
            <a:r>
              <a:rPr lang="en-US"/>
              <a:t>Click to add </a:t>
            </a:r>
            <a:br>
              <a:rPr lang="en-US"/>
            </a:br>
            <a:r>
              <a:rPr lang="en-US"/>
              <a:t>presentation title</a:t>
            </a:r>
          </a:p>
        </p:txBody>
      </p:sp>
      <p:sp>
        <p:nvSpPr>
          <p:cNvPr id="3" name="Subtitle 2"/>
          <p:cNvSpPr>
            <a:spLocks noGrp="1"/>
          </p:cNvSpPr>
          <p:nvPr>
            <p:ph type="subTitle" idx="1" hasCustomPrompt="1"/>
          </p:nvPr>
        </p:nvSpPr>
        <p:spPr>
          <a:xfrm>
            <a:off x="504826" y="1371600"/>
            <a:ext cx="5131970" cy="530693"/>
          </a:xfrm>
        </p:spPr>
        <p:txBody>
          <a:bodyPr anchor="t"/>
          <a:lstStyle>
            <a:lvl1pPr marL="0" indent="0" algn="l">
              <a:buNone/>
              <a:defRPr sz="3200" b="1">
                <a:solidFill>
                  <a:schemeClr val="accent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Add Org/Dept/Lab name</a:t>
            </a:r>
          </a:p>
        </p:txBody>
      </p:sp>
      <p:sp>
        <p:nvSpPr>
          <p:cNvPr id="6" name="Text Placeholder 5">
            <a:extLst>
              <a:ext uri="{FF2B5EF4-FFF2-40B4-BE49-F238E27FC236}">
                <a16:creationId xmlns:a16="http://schemas.microsoft.com/office/drawing/2014/main" id="{1DA2E778-C602-5B40-8E0C-1BAE808E3694}"/>
              </a:ext>
            </a:extLst>
          </p:cNvPr>
          <p:cNvSpPr>
            <a:spLocks noGrp="1"/>
          </p:cNvSpPr>
          <p:nvPr>
            <p:ph type="body" sz="quarter" idx="12" hasCustomPrompt="1"/>
          </p:nvPr>
        </p:nvSpPr>
        <p:spPr>
          <a:xfrm>
            <a:off x="504825" y="4389120"/>
            <a:ext cx="3505201" cy="457200"/>
          </a:xfrm>
        </p:spPr>
        <p:txBody>
          <a:bodyPr/>
          <a:lstStyle>
            <a:lvl1pPr>
              <a:defRPr sz="1400">
                <a:solidFill>
                  <a:schemeClr val="accent1"/>
                </a:solidFill>
              </a:defRPr>
            </a:lvl1pPr>
            <a:lvl2pPr marL="0" indent="0">
              <a:buNone/>
              <a:defRPr sz="1800">
                <a:solidFill>
                  <a:schemeClr val="accent2"/>
                </a:solidFill>
              </a:defRPr>
            </a:lvl2pPr>
            <a:lvl3pPr>
              <a:defRPr sz="1800">
                <a:solidFill>
                  <a:schemeClr val="accent2"/>
                </a:solidFill>
              </a:defRPr>
            </a:lvl3pPr>
            <a:lvl4pPr>
              <a:defRPr sz="1800">
                <a:solidFill>
                  <a:schemeClr val="accent2"/>
                </a:solidFill>
              </a:defRPr>
            </a:lvl4pPr>
            <a:lvl5pPr>
              <a:defRPr sz="1800">
                <a:solidFill>
                  <a:schemeClr val="accent2"/>
                </a:solidFill>
              </a:defRPr>
            </a:lvl5pPr>
          </a:lstStyle>
          <a:p>
            <a:pPr lvl="0"/>
            <a:r>
              <a:rPr lang="en-US"/>
              <a:t>Month 00, 20XX</a:t>
            </a:r>
          </a:p>
        </p:txBody>
      </p:sp>
      <p:sp>
        <p:nvSpPr>
          <p:cNvPr id="11" name="Text Placeholder 5">
            <a:extLst>
              <a:ext uri="{FF2B5EF4-FFF2-40B4-BE49-F238E27FC236}">
                <a16:creationId xmlns:a16="http://schemas.microsoft.com/office/drawing/2014/main" id="{31B503BD-4158-2C40-9E38-005D18DF3C41}"/>
              </a:ext>
            </a:extLst>
          </p:cNvPr>
          <p:cNvSpPr>
            <a:spLocks noGrp="1"/>
          </p:cNvSpPr>
          <p:nvPr>
            <p:ph type="body" sz="quarter" idx="13" hasCustomPrompt="1"/>
          </p:nvPr>
        </p:nvSpPr>
        <p:spPr>
          <a:xfrm>
            <a:off x="504823" y="3566160"/>
            <a:ext cx="5131971" cy="549249"/>
          </a:xfrm>
        </p:spPr>
        <p:txBody>
          <a:bodyPr/>
          <a:lstStyle>
            <a:lvl1pPr>
              <a:defRPr sz="3200">
                <a:solidFill>
                  <a:schemeClr val="accent1"/>
                </a:solidFill>
              </a:defRPr>
            </a:lvl1pPr>
            <a:lvl2pPr marL="0" indent="0">
              <a:buNone/>
              <a:defRPr sz="1800">
                <a:solidFill>
                  <a:schemeClr val="accent2"/>
                </a:solidFill>
              </a:defRPr>
            </a:lvl2pPr>
            <a:lvl3pPr>
              <a:defRPr sz="1800">
                <a:solidFill>
                  <a:schemeClr val="accent2"/>
                </a:solidFill>
              </a:defRPr>
            </a:lvl3pPr>
            <a:lvl4pPr>
              <a:defRPr sz="1800">
                <a:solidFill>
                  <a:schemeClr val="accent2"/>
                </a:solidFill>
              </a:defRPr>
            </a:lvl4pPr>
            <a:lvl5pPr>
              <a:defRPr sz="1800">
                <a:solidFill>
                  <a:schemeClr val="accent2"/>
                </a:solidFill>
              </a:defRPr>
            </a:lvl5pPr>
          </a:lstStyle>
          <a:p>
            <a:pPr lvl="0"/>
            <a:r>
              <a:rPr lang="en-US"/>
              <a:t>Click to add subtitle</a:t>
            </a:r>
          </a:p>
        </p:txBody>
      </p:sp>
    </p:spTree>
    <p:extLst>
      <p:ext uri="{BB962C8B-B14F-4D97-AF65-F5344CB8AC3E}">
        <p14:creationId xmlns:p14="http://schemas.microsoft.com/office/powerpoint/2010/main" val="1698954756"/>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showMasterSp="0" preserve="1">
  <p:cSld name="      ––      ">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ZoneTexte 2">
            <a:extLst>
              <a:ext uri="{FF2B5EF4-FFF2-40B4-BE49-F238E27FC236}">
                <a16:creationId xmlns:a16="http://schemas.microsoft.com/office/drawing/2014/main" id="{9187A733-2828-FF4D-A1DC-7E7D7BF66120}"/>
              </a:ext>
            </a:extLst>
          </p:cNvPr>
          <p:cNvSpPr txBox="1"/>
          <p:nvPr/>
        </p:nvSpPr>
        <p:spPr>
          <a:xfrm>
            <a:off x="2" y="2690337"/>
            <a:ext cx="12191999" cy="1477328"/>
          </a:xfrm>
          <a:prstGeom prst="rect">
            <a:avLst/>
          </a:prstGeom>
          <a:noFill/>
        </p:spPr>
        <p:txBody>
          <a:bodyPr wrap="square" lIns="337500" rIns="337500" rtlCol="0" anchor="ctr" anchorCtr="0">
            <a:spAutoFit/>
          </a:bodyPr>
          <a:lstStyle/>
          <a:p>
            <a:pPr algn="ctr"/>
            <a:r>
              <a:rPr lang="en-CA" sz="9000" i="0" noProof="0">
                <a:solidFill>
                  <a:schemeClr val="tx2"/>
                </a:solidFill>
                <a:latin typeface="+mn-lt"/>
              </a:rPr>
              <a:t>Disclaimer</a:t>
            </a:r>
          </a:p>
        </p:txBody>
      </p:sp>
    </p:spTree>
    <p:extLst>
      <p:ext uri="{BB962C8B-B14F-4D97-AF65-F5344CB8AC3E}">
        <p14:creationId xmlns:p14="http://schemas.microsoft.com/office/powerpoint/2010/main" val="241720840"/>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showMasterSp="0" preserve="1" userDrawn="1">
  <p:cSld name="Disclaimer">
    <p:spTree>
      <p:nvGrpSpPr>
        <p:cNvPr id="1" name=""/>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F31A0107-C577-4DC4-DA28-6A9EAA262E93}"/>
              </a:ext>
            </a:extLst>
          </p:cNvPr>
          <p:cNvGraphicFramePr>
            <a:graphicFrameLocks noChangeAspect="1"/>
          </p:cNvGraphicFramePr>
          <p:nvPr userDrawn="1">
            <p:custDataLst>
              <p:tags r:id="rId1"/>
            </p:custDataLst>
            <p:extLst>
              <p:ext uri="{D42A27DB-BD31-4B8C-83A1-F6EECF244321}">
                <p14:modId xmlns:p14="http://schemas.microsoft.com/office/powerpoint/2010/main" val="1748802285"/>
              </p:ext>
            </p:extLst>
          </p:nvPr>
        </p:nvGraphicFramePr>
        <p:xfrm>
          <a:off x="1588" y="1588"/>
          <a:ext cx="1227" cy="1588"/>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5" name="Object 4" hidden="1">
                        <a:extLst>
                          <a:ext uri="{FF2B5EF4-FFF2-40B4-BE49-F238E27FC236}">
                            <a16:creationId xmlns:a16="http://schemas.microsoft.com/office/drawing/2014/main" id="{F31A0107-C577-4DC4-DA28-6A9EAA262E93}"/>
                          </a:ext>
                        </a:extLst>
                      </p:cNvPr>
                      <p:cNvPicPr/>
                      <p:nvPr/>
                    </p:nvPicPr>
                    <p:blipFill>
                      <a:blip r:embed="rId4"/>
                      <a:stretch>
                        <a:fillRect/>
                      </a:stretch>
                    </p:blipFill>
                    <p:spPr>
                      <a:xfrm>
                        <a:off x="1588" y="1588"/>
                        <a:ext cx="1227" cy="1588"/>
                      </a:xfrm>
                      <a:prstGeom prst="rect">
                        <a:avLst/>
                      </a:prstGeom>
                    </p:spPr>
                  </p:pic>
                </p:oleObj>
              </mc:Fallback>
            </mc:AlternateContent>
          </a:graphicData>
        </a:graphic>
      </p:graphicFrame>
      <p:sp>
        <p:nvSpPr>
          <p:cNvPr id="6" name="TextBox 5">
            <a:extLst>
              <a:ext uri="{FF2B5EF4-FFF2-40B4-BE49-F238E27FC236}">
                <a16:creationId xmlns:a16="http://schemas.microsoft.com/office/drawing/2014/main" id="{5890364F-9524-13F5-AFB9-2292E33DE461}"/>
              </a:ext>
            </a:extLst>
          </p:cNvPr>
          <p:cNvSpPr txBox="1"/>
          <p:nvPr userDrawn="1"/>
        </p:nvSpPr>
        <p:spPr>
          <a:xfrm>
            <a:off x="504826" y="1698625"/>
            <a:ext cx="11191660" cy="3385542"/>
          </a:xfrm>
          <a:prstGeom prst="rect">
            <a:avLst/>
          </a:prstGeom>
          <a:noFill/>
        </p:spPr>
        <p:txBody>
          <a:bodyPr wrap="square" lIns="0" tIns="0" rIns="0" bIns="0" rtlCol="0">
            <a:spAutoFit/>
          </a:bodyPr>
          <a:lstStyle/>
          <a:p>
            <a:r>
              <a:rPr lang="en-US" sz="1100" b="0" i="0" u="none" strike="noStrike" kern="1200">
                <a:solidFill>
                  <a:schemeClr val="tx1"/>
                </a:solidFill>
                <a:effectLst/>
                <a:latin typeface="+mn-lt"/>
                <a:ea typeface="+mn-ea"/>
                <a:cs typeface="+mn-cs"/>
              </a:rPr>
              <a:t>© 2023 Memorial Sloan-Kettering Cancer Center, et al. All rights reserved.</a:t>
            </a:r>
          </a:p>
          <a:p>
            <a:r>
              <a:rPr lang="en-US" sz="1100" b="0" i="0" u="none" strike="noStrike" kern="1200">
                <a:solidFill>
                  <a:schemeClr val="tx1"/>
                </a:solidFill>
                <a:effectLst/>
                <a:latin typeface="+mn-lt"/>
                <a:ea typeface="+mn-ea"/>
                <a:cs typeface="+mn-cs"/>
              </a:rPr>
              <a:t> </a:t>
            </a:r>
          </a:p>
          <a:p>
            <a:r>
              <a:rPr lang="en-US" sz="1100" b="0" i="0" u="none" strike="noStrike" kern="1200">
                <a:solidFill>
                  <a:schemeClr val="tx1"/>
                </a:solidFill>
                <a:effectLst/>
                <a:latin typeface="+mn-lt"/>
                <a:ea typeface="+mn-ea"/>
                <a:cs typeface="+mn-cs"/>
              </a:rPr>
              <a:t>This presentation is for informational purposes only. The content is not intended as a substitute for professional medical advice, diagnosis, or treatment. Always seek the advice of your doctor or other qualified health providers with any questions you may have regarding your personal health or medical condition. </a:t>
            </a:r>
          </a:p>
          <a:p>
            <a:r>
              <a:rPr lang="en-US" sz="1100" b="0" i="0" u="none" strike="noStrike" kern="1200">
                <a:solidFill>
                  <a:schemeClr val="tx1"/>
                </a:solidFill>
                <a:effectLst/>
                <a:latin typeface="+mn-lt"/>
                <a:ea typeface="+mn-ea"/>
                <a:cs typeface="+mn-cs"/>
              </a:rPr>
              <a:t> </a:t>
            </a:r>
          </a:p>
          <a:p>
            <a:r>
              <a:rPr lang="en-US" sz="1100" b="0" i="0" u="none" strike="noStrike" kern="1200">
                <a:solidFill>
                  <a:schemeClr val="tx1"/>
                </a:solidFill>
                <a:effectLst/>
                <a:latin typeface="+mn-lt"/>
                <a:ea typeface="+mn-ea"/>
                <a:cs typeface="+mn-cs"/>
              </a:rPr>
              <a:t>The content and design of this presentation are protected by the U.S. and international copyright laws. This presentation or any portion thereof may not be reproduced, distributed, altered, or used in any manner, beyond your own personal and noncommercial use, without prior written consent from Memorial Sloan-Kettering Cancer Center. This presentation may contain copyrighted material, the use of which has not been specifically authorized by the copyright holders. We are making such material available in an effort to advance research and teaching related to cancer care and believe this constitutes “fair use” of any such copyrighted material as provided for in section 107 of the U.S. Copyright Act of 1976. If you wish to use copyrighted material from this presentation for purposes of your own that go beyond “fair use,” you must obtain permission from the copyright holder. </a:t>
            </a:r>
          </a:p>
          <a:p>
            <a:r>
              <a:rPr lang="en-US" sz="1100" b="0" i="0" u="none" strike="noStrike" kern="1200">
                <a:solidFill>
                  <a:schemeClr val="tx1"/>
                </a:solidFill>
                <a:effectLst/>
                <a:latin typeface="+mn-lt"/>
                <a:ea typeface="+mn-ea"/>
                <a:cs typeface="+mn-cs"/>
              </a:rPr>
              <a:t> </a:t>
            </a:r>
          </a:p>
          <a:p>
            <a:r>
              <a:rPr lang="en-US" sz="1100" b="0" i="0" u="none" strike="noStrike" kern="1200">
                <a:solidFill>
                  <a:schemeClr val="tx1"/>
                </a:solidFill>
                <a:effectLst/>
                <a:latin typeface="+mn-lt"/>
                <a:ea typeface="+mn-ea"/>
                <a:cs typeface="+mn-cs"/>
              </a:rPr>
              <a:t>Memorial Sloan Kettering Cancer Center® and its logos are trademarks™ or registered® trademarks of Memorial Sloan-Kettering Cancer Center. </a:t>
            </a:r>
          </a:p>
          <a:p>
            <a:r>
              <a:rPr lang="en-US" sz="1100" b="0" i="0" u="none" strike="noStrike" kern="1200">
                <a:solidFill>
                  <a:schemeClr val="tx1"/>
                </a:solidFill>
                <a:effectLst/>
                <a:latin typeface="+mn-lt"/>
                <a:ea typeface="+mn-ea"/>
                <a:cs typeface="+mn-cs"/>
              </a:rPr>
              <a:t> </a:t>
            </a:r>
          </a:p>
          <a:p>
            <a:r>
              <a:rPr lang="en-US" sz="1100" b="0" i="0" u="none" strike="noStrike" kern="1200">
                <a:solidFill>
                  <a:schemeClr val="tx1"/>
                </a:solidFill>
                <a:effectLst/>
                <a:latin typeface="+mn-lt"/>
                <a:ea typeface="+mn-ea"/>
                <a:cs typeface="+mn-cs"/>
              </a:rPr>
              <a:t>This presentation is not endorsed, sponsored, or authorized by or affiliated, associated, or in any way officially connected with any other company, government agency, or other third parties. All third-party product and company names as well as any related names, marks, emblems, or images featured or referred to within this course are trademarks™ or registered® trademarks of their respective holders. Any use of these trademarks is for identification and reference purposes only and in no way implies any connection between Memorial Sloan-Kettering Cancer Center and a respective trademark holder, nor does it signify that the trademark holder has licensed or approved any portion of this presentation. Memorial Sloan-Kettering Cancer Center makes no claim or representation regarding and accepts no responsibility for, the quality, nature, or reliability of third-party products. </a:t>
            </a:r>
          </a:p>
          <a:p>
            <a:r>
              <a:rPr lang="en-US" sz="1100" b="0" i="0" u="none" strike="noStrike" kern="1200">
                <a:solidFill>
                  <a:schemeClr val="tx1"/>
                </a:solidFill>
                <a:effectLst/>
                <a:latin typeface="+mn-lt"/>
                <a:ea typeface="+mn-ea"/>
                <a:cs typeface="+mn-cs"/>
              </a:rPr>
              <a:t> </a:t>
            </a:r>
          </a:p>
          <a:p>
            <a:r>
              <a:rPr lang="en-US" sz="1100" b="0" i="0" u="none" strike="noStrike" kern="1200">
                <a:solidFill>
                  <a:schemeClr val="tx1"/>
                </a:solidFill>
                <a:effectLst/>
                <a:latin typeface="+mn-lt"/>
                <a:ea typeface="+mn-ea"/>
                <a:cs typeface="+mn-cs"/>
              </a:rPr>
              <a:t>If you require further information on permitted use or a license to use any content, address your inquiry to </a:t>
            </a:r>
            <a:r>
              <a:rPr lang="en-US" sz="1100" b="0" i="0" u="sng" strike="noStrike" kern="1200">
                <a:solidFill>
                  <a:schemeClr val="tx1"/>
                </a:solidFill>
                <a:effectLst/>
                <a:latin typeface="+mn-lt"/>
                <a:ea typeface="+mn-ea"/>
                <a:cs typeface="+mn-cs"/>
                <a:hlinkClick r:id="rId5"/>
              </a:rPr>
              <a:t>MarComReview@mskcc.org</a:t>
            </a:r>
            <a:r>
              <a:rPr lang="en-US" sz="1100" b="0" i="0" u="none" strike="noStrike" kern="1200">
                <a:solidFill>
                  <a:schemeClr val="tx1"/>
                </a:solidFill>
                <a:effectLst/>
                <a:latin typeface="+mn-lt"/>
                <a:ea typeface="+mn-ea"/>
                <a:cs typeface="+mn-cs"/>
              </a:rPr>
              <a:t>.</a:t>
            </a:r>
          </a:p>
        </p:txBody>
      </p:sp>
    </p:spTree>
    <p:extLst>
      <p:ext uri="{BB962C8B-B14F-4D97-AF65-F5344CB8AC3E}">
        <p14:creationId xmlns:p14="http://schemas.microsoft.com/office/powerpoint/2010/main" val="2589608929"/>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showMasterSp="0" preserve="1">
  <p:cSld name="     ––     ">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ZoneTexte 2">
            <a:extLst>
              <a:ext uri="{FF2B5EF4-FFF2-40B4-BE49-F238E27FC236}">
                <a16:creationId xmlns:a16="http://schemas.microsoft.com/office/drawing/2014/main" id="{9187A733-2828-FF4D-A1DC-7E7D7BF66120}"/>
              </a:ext>
            </a:extLst>
          </p:cNvPr>
          <p:cNvSpPr txBox="1"/>
          <p:nvPr/>
        </p:nvSpPr>
        <p:spPr>
          <a:xfrm>
            <a:off x="2" y="2690337"/>
            <a:ext cx="12191999" cy="1477328"/>
          </a:xfrm>
          <a:prstGeom prst="rect">
            <a:avLst/>
          </a:prstGeom>
          <a:noFill/>
        </p:spPr>
        <p:txBody>
          <a:bodyPr wrap="square" lIns="337500" rIns="337500" rtlCol="0" anchor="ctr" anchorCtr="0">
            <a:spAutoFit/>
          </a:bodyPr>
          <a:lstStyle/>
          <a:p>
            <a:pPr algn="ctr"/>
            <a:r>
              <a:rPr lang="en-CA" sz="9000" i="0" noProof="0">
                <a:solidFill>
                  <a:schemeClr val="tx2"/>
                </a:solidFill>
                <a:latin typeface="+mn-lt"/>
              </a:rPr>
              <a:t>End Page layouts</a:t>
            </a:r>
          </a:p>
        </p:txBody>
      </p:sp>
    </p:spTree>
    <p:extLst>
      <p:ext uri="{BB962C8B-B14F-4D97-AF65-F5344CB8AC3E}">
        <p14:creationId xmlns:p14="http://schemas.microsoft.com/office/powerpoint/2010/main" val="125969843"/>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showMasterSp="0" preserve="1">
  <p:cSld name="Back Page">
    <p:spTree>
      <p:nvGrpSpPr>
        <p:cNvPr id="1" name=""/>
        <p:cNvGrpSpPr/>
        <p:nvPr/>
      </p:nvGrpSpPr>
      <p:grpSpPr>
        <a:xfrm>
          <a:off x="0" y="0"/>
          <a:ext cx="0" cy="0"/>
          <a:chOff x="0" y="0"/>
          <a:chExt cx="0" cy="0"/>
        </a:xfrm>
      </p:grpSpPr>
      <p:pic>
        <p:nvPicPr>
          <p:cNvPr id="6" name="Graphic 5">
            <a:extLst>
              <a:ext uri="{FF2B5EF4-FFF2-40B4-BE49-F238E27FC236}">
                <a16:creationId xmlns:a16="http://schemas.microsoft.com/office/drawing/2014/main" id="{3EF54C89-1860-6542-AE68-06CDC85D9DE1}"/>
              </a:ext>
            </a:extLst>
          </p:cNvPr>
          <p:cNvPicPr>
            <a:picLocks noChangeAspect="1"/>
          </p:cNvPicPr>
          <p:nvPr/>
        </p:nvPicPr>
        <p:blipFill>
          <a:blip cstate="screen">
            <a:extLst>
              <a:ext uri="{28A0092B-C50C-407E-A947-70E740481C1C}">
                <a14:useLocalDpi xmlns:a14="http://schemas.microsoft.com/office/drawing/2010/main"/>
              </a:ext>
              <a:ext uri="{96DAC541-7B7A-43D3-8B79-37D633B846F1}">
                <asvg:svgBlip xmlns:asvg="http://schemas.microsoft.com/office/drawing/2016/SVG/main" r:embed="rId2"/>
              </a:ext>
            </a:extLst>
          </a:blip>
          <a:srcRect/>
          <a:stretch/>
        </p:blipFill>
        <p:spPr>
          <a:xfrm>
            <a:off x="4481346" y="2628924"/>
            <a:ext cx="3229307" cy="1600150"/>
          </a:xfrm>
          <a:prstGeom prst="rect">
            <a:avLst/>
          </a:prstGeom>
        </p:spPr>
      </p:pic>
    </p:spTree>
    <p:extLst>
      <p:ext uri="{BB962C8B-B14F-4D97-AF65-F5344CB8AC3E}">
        <p14:creationId xmlns:p14="http://schemas.microsoft.com/office/powerpoint/2010/main" val="3934116894"/>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showMasterSp="0" preserve="1">
  <p:cSld name="Back Page Blue">
    <p:bg>
      <p:bgPr>
        <a:solidFill>
          <a:schemeClr val="tx1"/>
        </a:solidFill>
        <a:effectLst/>
      </p:bgPr>
    </p:bg>
    <p:spTree>
      <p:nvGrpSpPr>
        <p:cNvPr id="1" name=""/>
        <p:cNvGrpSpPr/>
        <p:nvPr/>
      </p:nvGrpSpPr>
      <p:grpSpPr>
        <a:xfrm>
          <a:off x="0" y="0"/>
          <a:ext cx="0" cy="0"/>
          <a:chOff x="0" y="0"/>
          <a:chExt cx="0" cy="0"/>
        </a:xfrm>
      </p:grpSpPr>
      <p:pic>
        <p:nvPicPr>
          <p:cNvPr id="6" name="Graphic 5">
            <a:extLst>
              <a:ext uri="{FF2B5EF4-FFF2-40B4-BE49-F238E27FC236}">
                <a16:creationId xmlns:a16="http://schemas.microsoft.com/office/drawing/2014/main" id="{3EF54C89-1860-6542-AE68-06CDC85D9DE1}"/>
              </a:ext>
            </a:extLst>
          </p:cNvPr>
          <p:cNvPicPr>
            <a:picLocks noChangeAspect="1"/>
          </p:cNvPicPr>
          <p:nvPr/>
        </p:nvPicPr>
        <p:blipFill>
          <a:blip cstate="screen">
            <a:extLst>
              <a:ext uri="{28A0092B-C50C-407E-A947-70E740481C1C}">
                <a14:useLocalDpi xmlns:a14="http://schemas.microsoft.com/office/drawing/2010/main"/>
              </a:ext>
              <a:ext uri="{96DAC541-7B7A-43D3-8B79-37D633B846F1}">
                <asvg:svgBlip xmlns:asvg="http://schemas.microsoft.com/office/drawing/2016/SVG/main" r:embed="rId2"/>
              </a:ext>
            </a:extLst>
          </a:blip>
          <a:srcRect/>
          <a:stretch/>
        </p:blipFill>
        <p:spPr>
          <a:xfrm>
            <a:off x="4481346" y="2628924"/>
            <a:ext cx="3229307" cy="1600151"/>
          </a:xfrm>
          <a:prstGeom prst="rect">
            <a:avLst/>
          </a:prstGeom>
        </p:spPr>
      </p:pic>
    </p:spTree>
    <p:extLst>
      <p:ext uri="{BB962C8B-B14F-4D97-AF65-F5344CB8AC3E}">
        <p14:creationId xmlns:p14="http://schemas.microsoft.com/office/powerpoint/2010/main" val="3246128022"/>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showMasterSp="0" preserve="1">
  <p:cSld name="        ––        ">
    <p:bg>
      <p:bgPr>
        <a:blipFill dpi="0" rotWithShape="1">
          <a:blip r:embed="rId2"/>
          <a:srcRect/>
          <a:stretch>
            <a:fillRect/>
          </a:stretch>
        </a:blipFill>
        <a:effectLst/>
      </p:bgPr>
    </p:bg>
    <p:spTree>
      <p:nvGrpSpPr>
        <p:cNvPr id="1" name=""/>
        <p:cNvGrpSpPr/>
        <p:nvPr/>
      </p:nvGrpSpPr>
      <p:grpSpPr>
        <a:xfrm>
          <a:off x="0" y="0"/>
          <a:ext cx="0" cy="0"/>
          <a:chOff x="0" y="0"/>
          <a:chExt cx="0" cy="0"/>
        </a:xfrm>
      </p:grpSpPr>
      <p:sp>
        <p:nvSpPr>
          <p:cNvPr id="4" name="ZoneTexte 3">
            <a:extLst>
              <a:ext uri="{FF2B5EF4-FFF2-40B4-BE49-F238E27FC236}">
                <a16:creationId xmlns:a16="http://schemas.microsoft.com/office/drawing/2014/main" id="{EB7B9861-91E9-C742-B7A7-F218EA9C1F1A}"/>
              </a:ext>
            </a:extLst>
          </p:cNvPr>
          <p:cNvSpPr txBox="1"/>
          <p:nvPr/>
        </p:nvSpPr>
        <p:spPr>
          <a:xfrm>
            <a:off x="2" y="1651589"/>
            <a:ext cx="12191999" cy="3554819"/>
          </a:xfrm>
          <a:prstGeom prst="rect">
            <a:avLst/>
          </a:prstGeom>
          <a:noFill/>
        </p:spPr>
        <p:txBody>
          <a:bodyPr wrap="square" lIns="337500" rIns="337500" rtlCol="0" anchor="ctr" anchorCtr="0">
            <a:spAutoFit/>
          </a:bodyPr>
          <a:lstStyle/>
          <a:p>
            <a:pPr algn="ctr"/>
            <a:r>
              <a:rPr lang="en-CA" sz="7500" noProof="0">
                <a:solidFill>
                  <a:schemeClr val="tx2"/>
                </a:solidFill>
                <a:latin typeface="+mj-lt"/>
              </a:rPr>
              <a:t>Do not use any of the layouts that may appear after this one</a:t>
            </a:r>
          </a:p>
        </p:txBody>
      </p:sp>
    </p:spTree>
    <p:extLst>
      <p:ext uri="{BB962C8B-B14F-4D97-AF65-F5344CB8AC3E}">
        <p14:creationId xmlns:p14="http://schemas.microsoft.com/office/powerpoint/2010/main" val="369978659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Title Slide Blue ODL">
    <p:bg>
      <p:bgPr>
        <a:solidFill>
          <a:schemeClr val="tx1"/>
        </a:solidFill>
        <a:effectLst/>
      </p:bgPr>
    </p:bg>
    <p:spTree>
      <p:nvGrpSpPr>
        <p:cNvPr id="1" name=""/>
        <p:cNvGrpSpPr/>
        <p:nvPr/>
      </p:nvGrpSpPr>
      <p:grpSpPr>
        <a:xfrm>
          <a:off x="0" y="0"/>
          <a:ext cx="0" cy="0"/>
          <a:chOff x="0" y="0"/>
          <a:chExt cx="0" cy="0"/>
        </a:xfrm>
      </p:grpSpPr>
      <p:pic>
        <p:nvPicPr>
          <p:cNvPr id="7" name="Graphic 6">
            <a:extLst>
              <a:ext uri="{FF2B5EF4-FFF2-40B4-BE49-F238E27FC236}">
                <a16:creationId xmlns:a16="http://schemas.microsoft.com/office/drawing/2014/main" id="{83797639-85AF-C0C6-DA9C-14EA9296FC09}"/>
              </a:ext>
            </a:extLst>
          </p:cNvPr>
          <p:cNvPicPr>
            <a:picLocks noChangeAspect="1"/>
          </p:cNvPicPr>
          <p:nvPr/>
        </p:nvPicPr>
        <p:blipFill>
          <a:blip cstate="screen">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504825" y="5580496"/>
            <a:ext cx="3514129" cy="740664"/>
          </a:xfrm>
          <a:prstGeom prst="rect">
            <a:avLst/>
          </a:prstGeom>
        </p:spPr>
      </p:pic>
      <p:sp>
        <p:nvSpPr>
          <p:cNvPr id="2" name="Title 1"/>
          <p:cNvSpPr>
            <a:spLocks noGrp="1"/>
          </p:cNvSpPr>
          <p:nvPr>
            <p:ph type="ctrTitle" hasCustomPrompt="1"/>
          </p:nvPr>
        </p:nvSpPr>
        <p:spPr>
          <a:xfrm>
            <a:off x="504825" y="1920240"/>
            <a:ext cx="7419975" cy="1508760"/>
          </a:xfrm>
        </p:spPr>
        <p:txBody>
          <a:bodyPr vert="horz" anchor="t"/>
          <a:lstStyle>
            <a:lvl1pPr algn="l">
              <a:defRPr sz="4800" b="1">
                <a:solidFill>
                  <a:schemeClr val="bg1"/>
                </a:solidFill>
              </a:defRPr>
            </a:lvl1pPr>
          </a:lstStyle>
          <a:p>
            <a:r>
              <a:rPr lang="en-US"/>
              <a:t>Click to add </a:t>
            </a:r>
            <a:br>
              <a:rPr lang="en-US"/>
            </a:br>
            <a:r>
              <a:rPr lang="en-US"/>
              <a:t>presentation title</a:t>
            </a:r>
          </a:p>
        </p:txBody>
      </p:sp>
      <p:sp>
        <p:nvSpPr>
          <p:cNvPr id="3" name="Subtitle 2"/>
          <p:cNvSpPr>
            <a:spLocks noGrp="1"/>
          </p:cNvSpPr>
          <p:nvPr>
            <p:ph type="subTitle" idx="1" hasCustomPrompt="1"/>
          </p:nvPr>
        </p:nvSpPr>
        <p:spPr>
          <a:xfrm>
            <a:off x="504825" y="1371600"/>
            <a:ext cx="7419975" cy="530693"/>
          </a:xfrm>
        </p:spPr>
        <p:txBody>
          <a:bodyPr anchor="t"/>
          <a:lstStyle>
            <a:lvl1pPr marL="0" indent="0" algn="l">
              <a:buNone/>
              <a:defRPr sz="3200" b="1">
                <a:solidFill>
                  <a:schemeClr val="accent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add Org/Dept/Lab name</a:t>
            </a:r>
          </a:p>
        </p:txBody>
      </p:sp>
      <p:sp>
        <p:nvSpPr>
          <p:cNvPr id="6" name="Text Placeholder 5">
            <a:extLst>
              <a:ext uri="{FF2B5EF4-FFF2-40B4-BE49-F238E27FC236}">
                <a16:creationId xmlns:a16="http://schemas.microsoft.com/office/drawing/2014/main" id="{1DA2E778-C602-5B40-8E0C-1BAE808E3694}"/>
              </a:ext>
            </a:extLst>
          </p:cNvPr>
          <p:cNvSpPr>
            <a:spLocks noGrp="1"/>
          </p:cNvSpPr>
          <p:nvPr>
            <p:ph type="body" sz="quarter" idx="12" hasCustomPrompt="1"/>
          </p:nvPr>
        </p:nvSpPr>
        <p:spPr>
          <a:xfrm>
            <a:off x="504825" y="4389120"/>
            <a:ext cx="3505201" cy="457200"/>
          </a:xfrm>
        </p:spPr>
        <p:txBody>
          <a:bodyPr/>
          <a:lstStyle>
            <a:lvl1pPr>
              <a:defRPr sz="1400">
                <a:solidFill>
                  <a:schemeClr val="accent2"/>
                </a:solidFill>
              </a:defRPr>
            </a:lvl1pPr>
            <a:lvl2pPr marL="0" indent="0">
              <a:buNone/>
              <a:defRPr sz="1800">
                <a:solidFill>
                  <a:schemeClr val="accent2"/>
                </a:solidFill>
              </a:defRPr>
            </a:lvl2pPr>
            <a:lvl3pPr>
              <a:defRPr sz="1800">
                <a:solidFill>
                  <a:schemeClr val="accent2"/>
                </a:solidFill>
              </a:defRPr>
            </a:lvl3pPr>
            <a:lvl4pPr>
              <a:defRPr sz="1800">
                <a:solidFill>
                  <a:schemeClr val="accent2"/>
                </a:solidFill>
              </a:defRPr>
            </a:lvl4pPr>
            <a:lvl5pPr>
              <a:defRPr sz="1800">
                <a:solidFill>
                  <a:schemeClr val="accent2"/>
                </a:solidFill>
              </a:defRPr>
            </a:lvl5pPr>
          </a:lstStyle>
          <a:p>
            <a:pPr lvl="0"/>
            <a:r>
              <a:rPr lang="en-US"/>
              <a:t>Month 00, 20XX</a:t>
            </a:r>
          </a:p>
        </p:txBody>
      </p:sp>
      <p:sp>
        <p:nvSpPr>
          <p:cNvPr id="12" name="Text Placeholder 5">
            <a:extLst>
              <a:ext uri="{FF2B5EF4-FFF2-40B4-BE49-F238E27FC236}">
                <a16:creationId xmlns:a16="http://schemas.microsoft.com/office/drawing/2014/main" id="{E99B368D-17E0-1440-9448-41A42D5E6456}"/>
              </a:ext>
            </a:extLst>
          </p:cNvPr>
          <p:cNvSpPr>
            <a:spLocks noGrp="1"/>
          </p:cNvSpPr>
          <p:nvPr>
            <p:ph type="body" sz="quarter" idx="13" hasCustomPrompt="1"/>
          </p:nvPr>
        </p:nvSpPr>
        <p:spPr>
          <a:xfrm>
            <a:off x="504823" y="3566160"/>
            <a:ext cx="7419975" cy="549249"/>
          </a:xfrm>
        </p:spPr>
        <p:txBody>
          <a:bodyPr/>
          <a:lstStyle>
            <a:lvl1pPr>
              <a:defRPr sz="3200">
                <a:solidFill>
                  <a:schemeClr val="accent2"/>
                </a:solidFill>
              </a:defRPr>
            </a:lvl1pPr>
            <a:lvl2pPr marL="0" indent="0">
              <a:buNone/>
              <a:defRPr sz="1800">
                <a:solidFill>
                  <a:schemeClr val="accent2"/>
                </a:solidFill>
              </a:defRPr>
            </a:lvl2pPr>
            <a:lvl3pPr>
              <a:defRPr sz="1800">
                <a:solidFill>
                  <a:schemeClr val="accent2"/>
                </a:solidFill>
              </a:defRPr>
            </a:lvl3pPr>
            <a:lvl4pPr>
              <a:defRPr sz="1800">
                <a:solidFill>
                  <a:schemeClr val="accent2"/>
                </a:solidFill>
              </a:defRPr>
            </a:lvl4pPr>
            <a:lvl5pPr>
              <a:defRPr sz="1800">
                <a:solidFill>
                  <a:schemeClr val="accent2"/>
                </a:solidFill>
              </a:defRPr>
            </a:lvl5pPr>
          </a:lstStyle>
          <a:p>
            <a:pPr lvl="0"/>
            <a:r>
              <a:rPr lang="en-US"/>
              <a:t>Click to add subtitle</a:t>
            </a:r>
          </a:p>
        </p:txBody>
      </p:sp>
    </p:spTree>
    <p:extLst>
      <p:ext uri="{BB962C8B-B14F-4D97-AF65-F5344CB8AC3E}">
        <p14:creationId xmlns:p14="http://schemas.microsoft.com/office/powerpoint/2010/main" val="155602039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Title Slide Image ODL">
    <p:bg>
      <p:bgPr>
        <a:solidFill>
          <a:schemeClr val="tx1"/>
        </a:solidFill>
        <a:effectLst/>
      </p:bgPr>
    </p:bg>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FA598385-0BD4-9F42-BC78-15B2A6F6CFA4}"/>
              </a:ext>
            </a:extLst>
          </p:cNvPr>
          <p:cNvSpPr>
            <a:spLocks noGrp="1"/>
          </p:cNvSpPr>
          <p:nvPr>
            <p:ph type="pic" sz="quarter" idx="11"/>
          </p:nvPr>
        </p:nvSpPr>
        <p:spPr>
          <a:xfrm>
            <a:off x="0" y="0"/>
            <a:ext cx="12192000" cy="6858000"/>
          </a:xfrm>
          <a:noFill/>
        </p:spPr>
        <p:txBody>
          <a:bodyPr/>
          <a:lstStyle>
            <a:lvl1pPr algn="l">
              <a:defRPr sz="1200">
                <a:solidFill>
                  <a:schemeClr val="bg1"/>
                </a:solidFill>
              </a:defRPr>
            </a:lvl1pPr>
          </a:lstStyle>
          <a:p>
            <a:r>
              <a:rPr lang="en-US"/>
              <a:t>Click icon to add picture</a:t>
            </a:r>
          </a:p>
        </p:txBody>
      </p:sp>
      <p:pic>
        <p:nvPicPr>
          <p:cNvPr id="7" name="Graphic 6">
            <a:extLst>
              <a:ext uri="{FF2B5EF4-FFF2-40B4-BE49-F238E27FC236}">
                <a16:creationId xmlns:a16="http://schemas.microsoft.com/office/drawing/2014/main" id="{83797639-85AF-C0C6-DA9C-14EA9296FC09}"/>
              </a:ext>
            </a:extLst>
          </p:cNvPr>
          <p:cNvPicPr>
            <a:picLocks noChangeAspect="1"/>
          </p:cNvPicPr>
          <p:nvPr/>
        </p:nvPicPr>
        <p:blipFill>
          <a:blip cstate="screen">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504825" y="5580496"/>
            <a:ext cx="3514129" cy="740664"/>
          </a:xfrm>
          <a:prstGeom prst="rect">
            <a:avLst/>
          </a:prstGeom>
        </p:spPr>
      </p:pic>
      <p:sp>
        <p:nvSpPr>
          <p:cNvPr id="2" name="Title 1"/>
          <p:cNvSpPr>
            <a:spLocks noGrp="1"/>
          </p:cNvSpPr>
          <p:nvPr>
            <p:ph type="ctrTitle" hasCustomPrompt="1"/>
          </p:nvPr>
        </p:nvSpPr>
        <p:spPr>
          <a:xfrm>
            <a:off x="504825" y="1920240"/>
            <a:ext cx="7419975" cy="1508760"/>
          </a:xfrm>
        </p:spPr>
        <p:txBody>
          <a:bodyPr vert="horz" anchor="t"/>
          <a:lstStyle>
            <a:lvl1pPr algn="l">
              <a:defRPr sz="4800" b="1">
                <a:solidFill>
                  <a:schemeClr val="bg1"/>
                </a:solidFill>
              </a:defRPr>
            </a:lvl1pPr>
          </a:lstStyle>
          <a:p>
            <a:r>
              <a:rPr lang="en-US"/>
              <a:t>Click to add </a:t>
            </a:r>
            <a:br>
              <a:rPr lang="en-US"/>
            </a:br>
            <a:r>
              <a:rPr lang="en-US"/>
              <a:t>presentation title</a:t>
            </a:r>
          </a:p>
        </p:txBody>
      </p:sp>
      <p:sp>
        <p:nvSpPr>
          <p:cNvPr id="3" name="Subtitle 2"/>
          <p:cNvSpPr>
            <a:spLocks noGrp="1"/>
          </p:cNvSpPr>
          <p:nvPr>
            <p:ph type="subTitle" idx="1" hasCustomPrompt="1"/>
          </p:nvPr>
        </p:nvSpPr>
        <p:spPr>
          <a:xfrm>
            <a:off x="504825" y="1371600"/>
            <a:ext cx="7419975" cy="530693"/>
          </a:xfrm>
        </p:spPr>
        <p:txBody>
          <a:bodyPr anchor="t"/>
          <a:lstStyle>
            <a:lvl1pPr marL="0" indent="0" algn="l">
              <a:buNone/>
              <a:defRPr sz="3200" b="1">
                <a:solidFill>
                  <a:schemeClr val="accent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add Org/Dept/Lab name</a:t>
            </a:r>
          </a:p>
        </p:txBody>
      </p:sp>
      <p:sp>
        <p:nvSpPr>
          <p:cNvPr id="6" name="Text Placeholder 5">
            <a:extLst>
              <a:ext uri="{FF2B5EF4-FFF2-40B4-BE49-F238E27FC236}">
                <a16:creationId xmlns:a16="http://schemas.microsoft.com/office/drawing/2014/main" id="{1DA2E778-C602-5B40-8E0C-1BAE808E3694}"/>
              </a:ext>
            </a:extLst>
          </p:cNvPr>
          <p:cNvSpPr>
            <a:spLocks noGrp="1"/>
          </p:cNvSpPr>
          <p:nvPr>
            <p:ph type="body" sz="quarter" idx="12" hasCustomPrompt="1"/>
          </p:nvPr>
        </p:nvSpPr>
        <p:spPr>
          <a:xfrm>
            <a:off x="504825" y="4389120"/>
            <a:ext cx="3505201" cy="457200"/>
          </a:xfrm>
        </p:spPr>
        <p:txBody>
          <a:bodyPr/>
          <a:lstStyle>
            <a:lvl1pPr>
              <a:defRPr sz="1400">
                <a:solidFill>
                  <a:schemeClr val="accent2"/>
                </a:solidFill>
              </a:defRPr>
            </a:lvl1pPr>
            <a:lvl2pPr marL="0" indent="0">
              <a:buNone/>
              <a:defRPr sz="1800">
                <a:solidFill>
                  <a:schemeClr val="accent2"/>
                </a:solidFill>
              </a:defRPr>
            </a:lvl2pPr>
            <a:lvl3pPr>
              <a:defRPr sz="1800">
                <a:solidFill>
                  <a:schemeClr val="accent2"/>
                </a:solidFill>
              </a:defRPr>
            </a:lvl3pPr>
            <a:lvl4pPr>
              <a:defRPr sz="1800">
                <a:solidFill>
                  <a:schemeClr val="accent2"/>
                </a:solidFill>
              </a:defRPr>
            </a:lvl4pPr>
            <a:lvl5pPr>
              <a:defRPr sz="1800">
                <a:solidFill>
                  <a:schemeClr val="accent2"/>
                </a:solidFill>
              </a:defRPr>
            </a:lvl5pPr>
          </a:lstStyle>
          <a:p>
            <a:pPr lvl="0"/>
            <a:r>
              <a:rPr lang="en-US"/>
              <a:t>Month 00, 20XX</a:t>
            </a:r>
          </a:p>
        </p:txBody>
      </p:sp>
      <p:sp>
        <p:nvSpPr>
          <p:cNvPr id="12" name="Text Placeholder 5">
            <a:extLst>
              <a:ext uri="{FF2B5EF4-FFF2-40B4-BE49-F238E27FC236}">
                <a16:creationId xmlns:a16="http://schemas.microsoft.com/office/drawing/2014/main" id="{E99B368D-17E0-1440-9448-41A42D5E6456}"/>
              </a:ext>
            </a:extLst>
          </p:cNvPr>
          <p:cNvSpPr>
            <a:spLocks noGrp="1"/>
          </p:cNvSpPr>
          <p:nvPr>
            <p:ph type="body" sz="quarter" idx="13" hasCustomPrompt="1"/>
          </p:nvPr>
        </p:nvSpPr>
        <p:spPr>
          <a:xfrm>
            <a:off x="504823" y="3566160"/>
            <a:ext cx="7419975" cy="549249"/>
          </a:xfrm>
        </p:spPr>
        <p:txBody>
          <a:bodyPr/>
          <a:lstStyle>
            <a:lvl1pPr>
              <a:defRPr sz="3200">
                <a:solidFill>
                  <a:schemeClr val="accent2"/>
                </a:solidFill>
              </a:defRPr>
            </a:lvl1pPr>
            <a:lvl2pPr marL="0" indent="0">
              <a:buNone/>
              <a:defRPr sz="1800">
                <a:solidFill>
                  <a:schemeClr val="accent2"/>
                </a:solidFill>
              </a:defRPr>
            </a:lvl2pPr>
            <a:lvl3pPr>
              <a:defRPr sz="1800">
                <a:solidFill>
                  <a:schemeClr val="accent2"/>
                </a:solidFill>
              </a:defRPr>
            </a:lvl3pPr>
            <a:lvl4pPr>
              <a:defRPr sz="1800">
                <a:solidFill>
                  <a:schemeClr val="accent2"/>
                </a:solidFill>
              </a:defRPr>
            </a:lvl4pPr>
            <a:lvl5pPr>
              <a:defRPr sz="1800">
                <a:solidFill>
                  <a:schemeClr val="accent2"/>
                </a:solidFill>
              </a:defRPr>
            </a:lvl5pPr>
          </a:lstStyle>
          <a:p>
            <a:pPr lvl="0"/>
            <a:r>
              <a:rPr lang="en-US"/>
              <a:t>Click to add subtitle</a:t>
            </a:r>
          </a:p>
        </p:txBody>
      </p:sp>
    </p:spTree>
    <p:extLst>
      <p:ext uri="{BB962C8B-B14F-4D97-AF65-F5344CB8AC3E}">
        <p14:creationId xmlns:p14="http://schemas.microsoft.com/office/powerpoint/2010/main" val="14043014"/>
      </p:ext>
    </p:extLst>
  </p:cSld>
  <p:clrMapOvr>
    <a:masterClrMapping/>
  </p:clrMapOvr>
</p:sldLayout>
</file>

<file path=ppt/slideMasters/_rels/slideMaster1.xml.rels><?xml version="1.0" encoding="UTF-8" standalone="yes"?>
<Relationships xmlns="http://schemas.openxmlformats.org/package/2006/relationships"><Relationship Id="rId26" Type="http://schemas.openxmlformats.org/officeDocument/2006/relationships/slideLayout" Target="../slideLayouts/slideLayout26.xml"/><Relationship Id="rId21" Type="http://schemas.openxmlformats.org/officeDocument/2006/relationships/slideLayout" Target="../slideLayouts/slideLayout21.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63" Type="http://schemas.openxmlformats.org/officeDocument/2006/relationships/slideLayout" Target="../slideLayouts/slideLayout63.xml"/><Relationship Id="rId68" Type="http://schemas.openxmlformats.org/officeDocument/2006/relationships/slideLayout" Target="../slideLayouts/slideLayout68.xml"/><Relationship Id="rId16" Type="http://schemas.openxmlformats.org/officeDocument/2006/relationships/slideLayout" Target="../slideLayouts/slideLayout1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8" Type="http://schemas.openxmlformats.org/officeDocument/2006/relationships/slideLayout" Target="../slideLayouts/slideLayout58.xml"/><Relationship Id="rId66" Type="http://schemas.openxmlformats.org/officeDocument/2006/relationships/slideLayout" Target="../slideLayouts/slideLayout66.xml"/><Relationship Id="rId74" Type="http://schemas.openxmlformats.org/officeDocument/2006/relationships/slideLayout" Target="../slideLayouts/slideLayout74.xml"/><Relationship Id="rId79" Type="http://schemas.openxmlformats.org/officeDocument/2006/relationships/image" Target="../media/image1.emf"/><Relationship Id="rId5" Type="http://schemas.openxmlformats.org/officeDocument/2006/relationships/slideLayout" Target="../slideLayouts/slideLayout5.xml"/><Relationship Id="rId61" Type="http://schemas.openxmlformats.org/officeDocument/2006/relationships/slideLayout" Target="../slideLayouts/slideLayout61.xml"/><Relationship Id="rId19" Type="http://schemas.openxmlformats.org/officeDocument/2006/relationships/slideLayout" Target="../slideLayouts/slideLayout1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slideLayout" Target="../slideLayouts/slideLayout56.xml"/><Relationship Id="rId64" Type="http://schemas.openxmlformats.org/officeDocument/2006/relationships/slideLayout" Target="../slideLayouts/slideLayout64.xml"/><Relationship Id="rId69" Type="http://schemas.openxmlformats.org/officeDocument/2006/relationships/slideLayout" Target="../slideLayouts/slideLayout69.xml"/><Relationship Id="rId77" Type="http://schemas.openxmlformats.org/officeDocument/2006/relationships/tags" Target="../tags/tag2.xml"/><Relationship Id="rId8" Type="http://schemas.openxmlformats.org/officeDocument/2006/relationships/slideLayout" Target="../slideLayouts/slideLayout8.xml"/><Relationship Id="rId51" Type="http://schemas.openxmlformats.org/officeDocument/2006/relationships/slideLayout" Target="../slideLayouts/slideLayout51.xml"/><Relationship Id="rId72" Type="http://schemas.openxmlformats.org/officeDocument/2006/relationships/slideLayout" Target="../slideLayouts/slideLayout72.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slideLayout" Target="../slideLayouts/slideLayout59.xml"/><Relationship Id="rId67" Type="http://schemas.openxmlformats.org/officeDocument/2006/relationships/slideLayout" Target="../slideLayouts/slideLayout67.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62" Type="http://schemas.openxmlformats.org/officeDocument/2006/relationships/slideLayout" Target="../slideLayouts/slideLayout62.xml"/><Relationship Id="rId70" Type="http://schemas.openxmlformats.org/officeDocument/2006/relationships/slideLayout" Target="../slideLayouts/slideLayout70.xml"/><Relationship Id="rId75" Type="http://schemas.openxmlformats.org/officeDocument/2006/relationships/slideLayout" Target="../slideLayouts/slideLayout75.xml"/><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slideLayout" Target="../slideLayouts/slideLayout57.xml"/><Relationship Id="rId10" Type="http://schemas.openxmlformats.org/officeDocument/2006/relationships/slideLayout" Target="../slideLayouts/slideLayout10.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slideLayout" Target="../slideLayouts/slideLayout60.xml"/><Relationship Id="rId65" Type="http://schemas.openxmlformats.org/officeDocument/2006/relationships/slideLayout" Target="../slideLayouts/slideLayout65.xml"/><Relationship Id="rId73" Type="http://schemas.openxmlformats.org/officeDocument/2006/relationships/slideLayout" Target="../slideLayouts/slideLayout73.xml"/><Relationship Id="rId78" Type="http://schemas.openxmlformats.org/officeDocument/2006/relationships/oleObject" Target="../embeddings/oleObject1.bin"/><Relationship Id="rId4" Type="http://schemas.openxmlformats.org/officeDocument/2006/relationships/slideLayout" Target="../slideLayouts/slideLayout4.xml"/><Relationship Id="rId9" Type="http://schemas.openxmlformats.org/officeDocument/2006/relationships/slideLayout" Target="../slideLayouts/slideLayout9.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9" Type="http://schemas.openxmlformats.org/officeDocument/2006/relationships/slideLayout" Target="../slideLayouts/slideLayout39.xml"/><Relationship Id="rId34" Type="http://schemas.openxmlformats.org/officeDocument/2006/relationships/slideLayout" Target="../slideLayouts/slideLayout34.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76" Type="http://schemas.openxmlformats.org/officeDocument/2006/relationships/theme" Target="../theme/theme1.xml"/><Relationship Id="rId7" Type="http://schemas.openxmlformats.org/officeDocument/2006/relationships/slideLayout" Target="../slideLayouts/slideLayout7.xml"/><Relationship Id="rId71" Type="http://schemas.openxmlformats.org/officeDocument/2006/relationships/slideLayout" Target="../slideLayouts/slideLayout71.xml"/><Relationship Id="rId2" Type="http://schemas.openxmlformats.org/officeDocument/2006/relationships/slideLayout" Target="../slideLayouts/slideLayout2.xml"/><Relationship Id="rId29" Type="http://schemas.openxmlformats.org/officeDocument/2006/relationships/slideLayout" Target="../slideLayouts/slideLayout2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aphicFrame>
        <p:nvGraphicFramePr>
          <p:cNvPr id="8" name="Object 7" hidden="1">
            <a:extLst>
              <a:ext uri="{FF2B5EF4-FFF2-40B4-BE49-F238E27FC236}">
                <a16:creationId xmlns:a16="http://schemas.microsoft.com/office/drawing/2014/main" id="{0C8885F1-EC45-5C5C-7D43-8F2AA2D64E47}"/>
              </a:ext>
            </a:extLst>
          </p:cNvPr>
          <p:cNvGraphicFramePr>
            <a:graphicFrameLocks noChangeAspect="1"/>
          </p:cNvGraphicFramePr>
          <p:nvPr userDrawn="1">
            <p:custDataLst>
              <p:tags r:id="rId77"/>
            </p:custDataLst>
            <p:extLst>
              <p:ext uri="{D42A27DB-BD31-4B8C-83A1-F6EECF244321}">
                <p14:modId xmlns:p14="http://schemas.microsoft.com/office/powerpoint/2010/main" val="3497295006"/>
              </p:ext>
            </p:extLst>
          </p:nvPr>
        </p:nvGraphicFramePr>
        <p:xfrm>
          <a:off x="1588" y="1588"/>
          <a:ext cx="1227" cy="1588"/>
        </p:xfrm>
        <a:graphic>
          <a:graphicData uri="http://schemas.openxmlformats.org/presentationml/2006/ole">
            <mc:AlternateContent xmlns:mc="http://schemas.openxmlformats.org/markup-compatibility/2006">
              <mc:Choice xmlns:v="urn:schemas-microsoft-com:vml" Requires="v">
                <p:oleObj name="think-cell Slide" r:id="rId78" imgW="7772400" imgH="10058400" progId="TCLayout.ActiveDocument.1">
                  <p:embed/>
                </p:oleObj>
              </mc:Choice>
              <mc:Fallback>
                <p:oleObj name="think-cell Slide" r:id="rId78" imgW="7772400" imgH="10058400" progId="TCLayout.ActiveDocument.1">
                  <p:embed/>
                  <p:pic>
                    <p:nvPicPr>
                      <p:cNvPr id="8" name="Object 7" hidden="1">
                        <a:extLst>
                          <a:ext uri="{FF2B5EF4-FFF2-40B4-BE49-F238E27FC236}">
                            <a16:creationId xmlns:a16="http://schemas.microsoft.com/office/drawing/2014/main" id="{0C8885F1-EC45-5C5C-7D43-8F2AA2D64E47}"/>
                          </a:ext>
                        </a:extLst>
                      </p:cNvPr>
                      <p:cNvPicPr/>
                      <p:nvPr/>
                    </p:nvPicPr>
                    <p:blipFill>
                      <a:blip r:embed="rId79"/>
                      <a:stretch>
                        <a:fillRect/>
                      </a:stretch>
                    </p:blipFill>
                    <p:spPr>
                      <a:xfrm>
                        <a:off x="1588" y="1588"/>
                        <a:ext cx="1227" cy="1588"/>
                      </a:xfrm>
                      <a:prstGeom prst="rect">
                        <a:avLst/>
                      </a:prstGeom>
                    </p:spPr>
                  </p:pic>
                </p:oleObj>
              </mc:Fallback>
            </mc:AlternateContent>
          </a:graphicData>
        </a:graphic>
      </p:graphicFrame>
      <p:sp>
        <p:nvSpPr>
          <p:cNvPr id="4" name="Footer Placeholder 5">
            <a:extLst>
              <a:ext uri="{FF2B5EF4-FFF2-40B4-BE49-F238E27FC236}">
                <a16:creationId xmlns:a16="http://schemas.microsoft.com/office/drawing/2014/main" id="{40BFA21A-42DE-05FA-93A1-8111843F737C}"/>
              </a:ext>
            </a:extLst>
          </p:cNvPr>
          <p:cNvSpPr txBox="1">
            <a:spLocks/>
          </p:cNvSpPr>
          <p:nvPr userDrawn="1"/>
        </p:nvSpPr>
        <p:spPr>
          <a:xfrm>
            <a:off x="512064" y="6378130"/>
            <a:ext cx="3474720" cy="245223"/>
          </a:xfrm>
          <a:prstGeom prst="rect">
            <a:avLst/>
          </a:prstGeom>
        </p:spPr>
        <p:txBody>
          <a:bodyPr lIns="0" tIns="0" rIns="0" bIns="0" anchor="b"/>
          <a:lstStyle>
            <a:defPPr>
              <a:defRPr lang="en-US"/>
            </a:defPPr>
            <a:lvl1pPr marL="0" algn="r" defTabSz="914400" rtl="0" eaLnBrk="1" latinLnBrk="0" hangingPunct="1">
              <a:defRPr lang="en-US" sz="1000" kern="1200">
                <a:solidFill>
                  <a:schemeClr val="bg1">
                    <a:lumMod val="75000"/>
                  </a:schemeClr>
                </a:solidFill>
                <a:latin typeface="+mn-lt"/>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sz="800" kern="1200">
                <a:solidFill>
                  <a:schemeClr val="tx1"/>
                </a:solidFill>
                <a:latin typeface="+mn-lt"/>
                <a:ea typeface="+mn-ea"/>
                <a:cs typeface="Arial" panose="020B0604020202020204" pitchFamily="34" charset="0"/>
              </a:rPr>
              <a:t>© 2023 Memorial Sloan Kettering Cancer Center, et al. All rights reserved.</a:t>
            </a:r>
          </a:p>
        </p:txBody>
      </p:sp>
      <p:sp>
        <p:nvSpPr>
          <p:cNvPr id="6" name="Slide Number Placeholder 5"/>
          <p:cNvSpPr>
            <a:spLocks noGrp="1"/>
          </p:cNvSpPr>
          <p:nvPr>
            <p:ph type="sldNum" sz="quarter" idx="4"/>
          </p:nvPr>
        </p:nvSpPr>
        <p:spPr>
          <a:xfrm>
            <a:off x="11241741" y="6378130"/>
            <a:ext cx="454745" cy="245223"/>
          </a:xfrm>
          <a:prstGeom prst="rect">
            <a:avLst/>
          </a:prstGeom>
        </p:spPr>
        <p:txBody>
          <a:bodyPr lIns="0" tIns="0" rIns="0" bIns="0" anchor="b"/>
          <a:lstStyle>
            <a:lvl1pPr algn="r">
              <a:defRPr lang="en-US" sz="800" smtClean="0">
                <a:solidFill>
                  <a:schemeClr val="bg1">
                    <a:lumMod val="75000"/>
                  </a:schemeClr>
                </a:solidFill>
                <a:latin typeface="+mn-lt"/>
                <a:cs typeface="Arial" panose="020B0604020202020204" pitchFamily="34" charset="0"/>
              </a:defRPr>
            </a:lvl1pPr>
          </a:lstStyle>
          <a:p>
            <a:fld id="{523A240F-EAFE-E84F-B44C-6D7A08E0E409}" type="slidenum">
              <a:rPr lang="en-US" smtClean="0"/>
              <a:pPr/>
              <a:t>‹#›</a:t>
            </a:fld>
            <a:endParaRPr lang="en-US"/>
          </a:p>
        </p:txBody>
      </p:sp>
      <p:sp>
        <p:nvSpPr>
          <p:cNvPr id="5" name="Footer Placeholder 4"/>
          <p:cNvSpPr>
            <a:spLocks noGrp="1"/>
          </p:cNvSpPr>
          <p:nvPr>
            <p:ph type="ftr" sz="quarter" idx="3"/>
          </p:nvPr>
        </p:nvSpPr>
        <p:spPr>
          <a:xfrm>
            <a:off x="8839199" y="6378130"/>
            <a:ext cx="2241177" cy="245223"/>
          </a:xfrm>
          <a:prstGeom prst="rect">
            <a:avLst/>
          </a:prstGeom>
        </p:spPr>
        <p:txBody>
          <a:bodyPr lIns="0" tIns="0" rIns="0" bIns="0" anchor="b"/>
          <a:lstStyle>
            <a:lvl1pPr algn="r">
              <a:defRPr lang="en-US" sz="800" smtClean="0">
                <a:solidFill>
                  <a:schemeClr val="bg1">
                    <a:lumMod val="75000"/>
                  </a:schemeClr>
                </a:solidFill>
                <a:latin typeface="+mn-lt"/>
                <a:cs typeface="Arial" panose="020B0604020202020204" pitchFamily="34" charset="0"/>
              </a:defRPr>
            </a:lvl1pPr>
          </a:lstStyle>
          <a:p>
            <a:r>
              <a:rPr lang="en-US"/>
              <a:t>MSK Confidential — do not distribute</a:t>
            </a:r>
          </a:p>
        </p:txBody>
      </p:sp>
      <p:sp>
        <p:nvSpPr>
          <p:cNvPr id="2" name="Title Placeholder 1"/>
          <p:cNvSpPr>
            <a:spLocks noGrp="1"/>
          </p:cNvSpPr>
          <p:nvPr>
            <p:ph type="title"/>
          </p:nvPr>
        </p:nvSpPr>
        <p:spPr>
          <a:xfrm>
            <a:off x="512063" y="457201"/>
            <a:ext cx="11184423" cy="914400"/>
          </a:xfrm>
          <a:prstGeom prst="rect">
            <a:avLst/>
          </a:prstGeom>
        </p:spPr>
        <p:txBody>
          <a:bodyPr vert="horz" lIns="0" tIns="0" rIns="0" bIns="0" rtlCol="0" anchor="t">
            <a:noAutofit/>
          </a:bodyPr>
          <a:lstStyle/>
          <a:p>
            <a:r>
              <a:rPr lang="en-US"/>
              <a:t>Click to edit Master title style</a:t>
            </a:r>
          </a:p>
        </p:txBody>
      </p:sp>
      <p:sp>
        <p:nvSpPr>
          <p:cNvPr id="3" name="Text Placeholder 2"/>
          <p:cNvSpPr>
            <a:spLocks noGrp="1"/>
          </p:cNvSpPr>
          <p:nvPr>
            <p:ph type="body" idx="1"/>
          </p:nvPr>
        </p:nvSpPr>
        <p:spPr>
          <a:xfrm>
            <a:off x="512064" y="1700783"/>
            <a:ext cx="11184422" cy="4404741"/>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57122581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 id="2147483680" r:id="rId20"/>
    <p:sldLayoutId id="2147483681" r:id="rId21"/>
    <p:sldLayoutId id="2147483682" r:id="rId22"/>
    <p:sldLayoutId id="2147483683" r:id="rId23"/>
    <p:sldLayoutId id="2147483684" r:id="rId24"/>
    <p:sldLayoutId id="2147483685" r:id="rId25"/>
    <p:sldLayoutId id="2147483686" r:id="rId26"/>
    <p:sldLayoutId id="2147483687" r:id="rId27"/>
    <p:sldLayoutId id="2147483688" r:id="rId28"/>
    <p:sldLayoutId id="2147483689" r:id="rId29"/>
    <p:sldLayoutId id="2147483690" r:id="rId30"/>
    <p:sldLayoutId id="2147483691" r:id="rId31"/>
    <p:sldLayoutId id="2147483692" r:id="rId32"/>
    <p:sldLayoutId id="2147483693" r:id="rId33"/>
    <p:sldLayoutId id="2147483694" r:id="rId34"/>
    <p:sldLayoutId id="2147483695" r:id="rId35"/>
    <p:sldLayoutId id="2147483696" r:id="rId36"/>
    <p:sldLayoutId id="2147483697" r:id="rId37"/>
    <p:sldLayoutId id="2147483698" r:id="rId38"/>
    <p:sldLayoutId id="2147483699" r:id="rId39"/>
    <p:sldLayoutId id="2147483700" r:id="rId40"/>
    <p:sldLayoutId id="2147483701" r:id="rId41"/>
    <p:sldLayoutId id="2147483702" r:id="rId42"/>
    <p:sldLayoutId id="2147483703" r:id="rId43"/>
    <p:sldLayoutId id="2147483704" r:id="rId44"/>
    <p:sldLayoutId id="2147483705" r:id="rId45"/>
    <p:sldLayoutId id="2147483706" r:id="rId46"/>
    <p:sldLayoutId id="2147483707" r:id="rId47"/>
    <p:sldLayoutId id="2147483708" r:id="rId48"/>
    <p:sldLayoutId id="2147483709" r:id="rId49"/>
    <p:sldLayoutId id="2147483710" r:id="rId50"/>
    <p:sldLayoutId id="2147483711" r:id="rId51"/>
    <p:sldLayoutId id="2147483712" r:id="rId52"/>
    <p:sldLayoutId id="2147483713" r:id="rId53"/>
    <p:sldLayoutId id="2147483714" r:id="rId54"/>
    <p:sldLayoutId id="2147483715" r:id="rId55"/>
    <p:sldLayoutId id="2147483716" r:id="rId56"/>
    <p:sldLayoutId id="2147483717" r:id="rId57"/>
    <p:sldLayoutId id="2147483718" r:id="rId58"/>
    <p:sldLayoutId id="2147483719" r:id="rId59"/>
    <p:sldLayoutId id="2147483720" r:id="rId60"/>
    <p:sldLayoutId id="2147483721" r:id="rId61"/>
    <p:sldLayoutId id="2147483722" r:id="rId62"/>
    <p:sldLayoutId id="2147483723" r:id="rId63"/>
    <p:sldLayoutId id="2147483724" r:id="rId64"/>
    <p:sldLayoutId id="2147483725" r:id="rId65"/>
    <p:sldLayoutId id="2147483726" r:id="rId66"/>
    <p:sldLayoutId id="2147483727" r:id="rId67"/>
    <p:sldLayoutId id="2147483728" r:id="rId68"/>
    <p:sldLayoutId id="2147483729" r:id="rId69"/>
    <p:sldLayoutId id="2147483734" r:id="rId70"/>
    <p:sldLayoutId id="2147483735" r:id="rId71"/>
    <p:sldLayoutId id="2147483730" r:id="rId72"/>
    <p:sldLayoutId id="2147483731" r:id="rId73"/>
    <p:sldLayoutId id="2147483732" r:id="rId74"/>
    <p:sldLayoutId id="2147483733" r:id="rId75"/>
  </p:sldLayoutIdLst>
  <p:hf hdr="0" ftr="0" dt="0"/>
  <p:txStyles>
    <p:titleStyle>
      <a:lvl1pPr algn="l" defTabSz="914400" rtl="0" eaLnBrk="1" latinLnBrk="0" hangingPunct="1">
        <a:lnSpc>
          <a:spcPct val="90000"/>
        </a:lnSpc>
        <a:spcBef>
          <a:spcPct val="0"/>
        </a:spcBef>
        <a:buNone/>
        <a:defRPr sz="3200" b="1" kern="1200" spc="-50" baseline="0">
          <a:solidFill>
            <a:schemeClr val="tx1"/>
          </a:solidFill>
          <a:latin typeface="+mj-lt"/>
          <a:ea typeface="+mj-ea"/>
          <a:cs typeface="+mj-cs"/>
        </a:defRPr>
      </a:lvl1pPr>
    </p:titleStyle>
    <p:bodyStyle>
      <a:lvl1pPr marL="0" indent="0" algn="l" defTabSz="914400" rtl="0" eaLnBrk="1" latinLnBrk="0" hangingPunct="1">
        <a:lnSpc>
          <a:spcPct val="100000"/>
        </a:lnSpc>
        <a:spcBef>
          <a:spcPts val="0"/>
        </a:spcBef>
        <a:spcAft>
          <a:spcPts val="600"/>
        </a:spcAft>
        <a:buFont typeface="Arial" panose="020B0604020202020204" pitchFamily="34" charset="0"/>
        <a:buNone/>
        <a:defRPr sz="1800" kern="1200">
          <a:solidFill>
            <a:srgbClr val="272524"/>
          </a:solidFill>
          <a:latin typeface="+mn-lt"/>
          <a:ea typeface="+mn-ea"/>
          <a:cs typeface="+mn-cs"/>
        </a:defRPr>
      </a:lvl1pPr>
      <a:lvl2pPr marL="228600" indent="-228600" algn="l" defTabSz="914400" rtl="0" eaLnBrk="1" latinLnBrk="0" hangingPunct="1">
        <a:lnSpc>
          <a:spcPct val="100000"/>
        </a:lnSpc>
        <a:spcBef>
          <a:spcPts val="0"/>
        </a:spcBef>
        <a:spcAft>
          <a:spcPts val="600"/>
        </a:spcAft>
        <a:buFont typeface="Arial" panose="020B0604020202020204" pitchFamily="34" charset="0"/>
        <a:buChar char="•"/>
        <a:tabLst/>
        <a:defRPr sz="1800" kern="1200">
          <a:solidFill>
            <a:srgbClr val="272524"/>
          </a:solidFill>
          <a:latin typeface="+mn-lt"/>
          <a:ea typeface="+mn-ea"/>
          <a:cs typeface="+mn-cs"/>
        </a:defRPr>
      </a:lvl2pPr>
      <a:lvl3pPr marL="457200" indent="-228600" algn="l" defTabSz="914400" rtl="0" eaLnBrk="1" latinLnBrk="0" hangingPunct="1">
        <a:lnSpc>
          <a:spcPct val="100000"/>
        </a:lnSpc>
        <a:spcBef>
          <a:spcPts val="0"/>
        </a:spcBef>
        <a:spcAft>
          <a:spcPts val="600"/>
        </a:spcAft>
        <a:buFont typeface="System Font Regular"/>
        <a:buChar char="–"/>
        <a:tabLst/>
        <a:defRPr sz="1800" kern="1200">
          <a:solidFill>
            <a:srgbClr val="272524"/>
          </a:solidFill>
          <a:latin typeface="+mn-lt"/>
          <a:ea typeface="+mn-ea"/>
          <a:cs typeface="+mn-cs"/>
        </a:defRPr>
      </a:lvl3pPr>
      <a:lvl4pPr marL="685800" indent="-228600" algn="l" defTabSz="914400" rtl="0" eaLnBrk="1" latinLnBrk="0" hangingPunct="1">
        <a:lnSpc>
          <a:spcPct val="100000"/>
        </a:lnSpc>
        <a:spcBef>
          <a:spcPts val="0"/>
        </a:spcBef>
        <a:spcAft>
          <a:spcPts val="600"/>
        </a:spcAft>
        <a:buFont typeface="Arial" panose="020B0604020202020204" pitchFamily="34" charset="0"/>
        <a:buChar char="•"/>
        <a:tabLst/>
        <a:defRPr sz="1800" kern="1200">
          <a:solidFill>
            <a:srgbClr val="272524"/>
          </a:solidFill>
          <a:latin typeface="+mn-lt"/>
          <a:ea typeface="+mn-ea"/>
          <a:cs typeface="+mn-cs"/>
        </a:defRPr>
      </a:lvl4pPr>
      <a:lvl5pPr marL="914400" indent="-228600" algn="l" defTabSz="914400" rtl="0" eaLnBrk="1" latinLnBrk="0" hangingPunct="1">
        <a:lnSpc>
          <a:spcPct val="100000"/>
        </a:lnSpc>
        <a:spcBef>
          <a:spcPts val="0"/>
        </a:spcBef>
        <a:spcAft>
          <a:spcPts val="600"/>
        </a:spcAft>
        <a:buFont typeface="System Font Regular"/>
        <a:buChar char="–"/>
        <a:tabLst/>
        <a:defRPr sz="1800" kern="1200">
          <a:solidFill>
            <a:srgbClr val="272524"/>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88">
          <p15:clr>
            <a:srgbClr val="F26B43"/>
          </p15:clr>
        </p15:guide>
        <p15:guide id="2" pos="318">
          <p15:clr>
            <a:srgbClr val="F26B43"/>
          </p15:clr>
        </p15:guide>
        <p15:guide id="3" pos="7370">
          <p15:clr>
            <a:srgbClr val="F26B43"/>
          </p15:clr>
        </p15:guide>
        <p15:guide id="4" orient="horz" pos="4170">
          <p15:clr>
            <a:srgbClr val="F26B43"/>
          </p15:clr>
        </p15:guide>
        <p15:guide id="5" orient="horz" pos="864">
          <p15:clr>
            <a:srgbClr val="F26B43"/>
          </p15:clr>
        </p15:guide>
        <p15:guide id="6" orient="horz" pos="1070">
          <p15:clr>
            <a:srgbClr val="F26B43"/>
          </p15:clr>
        </p15:guide>
        <p15:guide id="7" orient="horz" pos="3846">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8.jpg"/><Relationship Id="rId1" Type="http://schemas.openxmlformats.org/officeDocument/2006/relationships/slideLayout" Target="../slideLayouts/slideLayout15.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5.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5.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5.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76CF193-54E8-C14F-D5F2-620D39B124EE}"/>
              </a:ext>
            </a:extLst>
          </p:cNvPr>
          <p:cNvSpPr>
            <a:spLocks noGrp="1"/>
          </p:cNvSpPr>
          <p:nvPr>
            <p:ph type="ctrTitle"/>
          </p:nvPr>
        </p:nvSpPr>
        <p:spPr>
          <a:xfrm>
            <a:off x="809623" y="823953"/>
            <a:ext cx="9763782" cy="1508760"/>
          </a:xfrm>
        </p:spPr>
        <p:txBody>
          <a:bodyPr/>
          <a:lstStyle/>
          <a:p>
            <a:pPr>
              <a:lnSpc>
                <a:spcPct val="100000"/>
              </a:lnSpc>
            </a:pPr>
            <a:r>
              <a:rPr lang="en-US" sz="6600" b="1" dirty="0"/>
              <a:t>Statistics and Analysis</a:t>
            </a:r>
            <a:br>
              <a:rPr lang="en-US" dirty="0"/>
            </a:br>
            <a:br>
              <a:rPr lang="en-US" dirty="0"/>
            </a:br>
            <a:r>
              <a:rPr lang="en-US" sz="3600" dirty="0"/>
              <a:t>Mithat Gonen, PhD</a:t>
            </a:r>
            <a:br>
              <a:rPr lang="en-US" dirty="0"/>
            </a:br>
            <a:br>
              <a:rPr lang="en-US" dirty="0"/>
            </a:br>
            <a:endParaRPr lang="en-US" dirty="0"/>
          </a:p>
        </p:txBody>
      </p:sp>
      <p:pic>
        <p:nvPicPr>
          <p:cNvPr id="7" name="Graphic 6">
            <a:extLst>
              <a:ext uri="{FF2B5EF4-FFF2-40B4-BE49-F238E27FC236}">
                <a16:creationId xmlns:a16="http://schemas.microsoft.com/office/drawing/2014/main" id="{C49F8E5C-1791-A0E5-F3A6-3B4C88967CF3}"/>
              </a:ext>
            </a:extLst>
          </p:cNvPr>
          <p:cNvPicPr>
            <a:picLocks noChangeAspect="1"/>
          </p:cNvPicPr>
          <p:nvPr/>
        </p:nvPicPr>
        <p:blipFill>
          <a:blip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p:blipFill>
        <p:spPr>
          <a:xfrm>
            <a:off x="504825" y="5582378"/>
            <a:ext cx="3505199" cy="738781"/>
          </a:xfrm>
          <a:prstGeom prst="rect">
            <a:avLst/>
          </a:prstGeom>
        </p:spPr>
      </p:pic>
      <p:sp>
        <p:nvSpPr>
          <p:cNvPr id="4" name="Text Placeholder 3">
            <a:extLst>
              <a:ext uri="{FF2B5EF4-FFF2-40B4-BE49-F238E27FC236}">
                <a16:creationId xmlns:a16="http://schemas.microsoft.com/office/drawing/2014/main" id="{B542CBF9-6B16-2AC2-34C0-EC6311AD23BA}"/>
              </a:ext>
            </a:extLst>
          </p:cNvPr>
          <p:cNvSpPr>
            <a:spLocks noGrp="1"/>
          </p:cNvSpPr>
          <p:nvPr>
            <p:ph type="body" sz="quarter" idx="12"/>
          </p:nvPr>
        </p:nvSpPr>
        <p:spPr>
          <a:xfrm>
            <a:off x="809623" y="4795715"/>
            <a:ext cx="3505201" cy="359144"/>
          </a:xfrm>
        </p:spPr>
        <p:txBody>
          <a:bodyPr/>
          <a:lstStyle/>
          <a:p>
            <a:r>
              <a:rPr lang="en-US" sz="1800" b="1" dirty="0">
                <a:solidFill>
                  <a:schemeClr val="tx1"/>
                </a:solidFill>
              </a:rPr>
              <a:t>July 22, 2026</a:t>
            </a:r>
          </a:p>
        </p:txBody>
      </p:sp>
      <p:sp>
        <p:nvSpPr>
          <p:cNvPr id="2" name="Text Placeholder 3">
            <a:extLst>
              <a:ext uri="{FF2B5EF4-FFF2-40B4-BE49-F238E27FC236}">
                <a16:creationId xmlns:a16="http://schemas.microsoft.com/office/drawing/2014/main" id="{1A9457E5-5EB1-C985-750C-DDAA41281E48}"/>
              </a:ext>
            </a:extLst>
          </p:cNvPr>
          <p:cNvSpPr txBox="1">
            <a:spLocks/>
          </p:cNvSpPr>
          <p:nvPr/>
        </p:nvSpPr>
        <p:spPr>
          <a:xfrm>
            <a:off x="809623" y="4009052"/>
            <a:ext cx="9165650" cy="359144"/>
          </a:xfrm>
          <a:prstGeom prst="rect">
            <a:avLst/>
          </a:prstGeom>
        </p:spPr>
        <p:txBody>
          <a:bodyPr vert="horz" lIns="0" tIns="0" rIns="0" bIns="0" rtlCol="0">
            <a:noAutofit/>
          </a:bodyPr>
          <a:lstStyle>
            <a:lvl1pPr marL="0" indent="0" algn="l" defTabSz="914400" rtl="0" eaLnBrk="1" latinLnBrk="0" hangingPunct="1">
              <a:lnSpc>
                <a:spcPct val="100000"/>
              </a:lnSpc>
              <a:spcBef>
                <a:spcPts val="0"/>
              </a:spcBef>
              <a:spcAft>
                <a:spcPts val="600"/>
              </a:spcAft>
              <a:buFont typeface="Arial" panose="020B0604020202020204" pitchFamily="34" charset="0"/>
              <a:buNone/>
              <a:defRPr sz="1400"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tabLst/>
              <a:defRPr sz="1800" kern="1200">
                <a:solidFill>
                  <a:schemeClr val="accent2"/>
                </a:solidFill>
                <a:latin typeface="+mn-lt"/>
                <a:ea typeface="+mn-ea"/>
                <a:cs typeface="+mn-cs"/>
              </a:defRPr>
            </a:lvl2pPr>
            <a:lvl3pPr marL="457200" indent="-228600" algn="l" defTabSz="914400" rtl="0" eaLnBrk="1" latinLnBrk="0" hangingPunct="1">
              <a:lnSpc>
                <a:spcPct val="100000"/>
              </a:lnSpc>
              <a:spcBef>
                <a:spcPts val="0"/>
              </a:spcBef>
              <a:spcAft>
                <a:spcPts val="600"/>
              </a:spcAft>
              <a:buFont typeface="System Font Regular"/>
              <a:buChar char="–"/>
              <a:tabLst/>
              <a:defRPr sz="1800" kern="1200">
                <a:solidFill>
                  <a:schemeClr val="accent2"/>
                </a:solidFill>
                <a:latin typeface="+mn-lt"/>
                <a:ea typeface="+mn-ea"/>
                <a:cs typeface="+mn-cs"/>
              </a:defRPr>
            </a:lvl3pPr>
            <a:lvl4pPr marL="685800" indent="-228600" algn="l" defTabSz="914400" rtl="0" eaLnBrk="1" latinLnBrk="0" hangingPunct="1">
              <a:lnSpc>
                <a:spcPct val="100000"/>
              </a:lnSpc>
              <a:spcBef>
                <a:spcPts val="0"/>
              </a:spcBef>
              <a:spcAft>
                <a:spcPts val="600"/>
              </a:spcAft>
              <a:buFont typeface="Arial" panose="020B0604020202020204" pitchFamily="34" charset="0"/>
              <a:buChar char="•"/>
              <a:tabLst/>
              <a:defRPr sz="1800" kern="1200">
                <a:solidFill>
                  <a:schemeClr val="accent2"/>
                </a:solidFill>
                <a:latin typeface="+mn-lt"/>
                <a:ea typeface="+mn-ea"/>
                <a:cs typeface="+mn-cs"/>
              </a:defRPr>
            </a:lvl4pPr>
            <a:lvl5pPr marL="914400" indent="-228600" algn="l" defTabSz="914400" rtl="0" eaLnBrk="1" latinLnBrk="0" hangingPunct="1">
              <a:lnSpc>
                <a:spcPct val="100000"/>
              </a:lnSpc>
              <a:spcBef>
                <a:spcPts val="0"/>
              </a:spcBef>
              <a:spcAft>
                <a:spcPts val="600"/>
              </a:spcAft>
              <a:buFont typeface="System Font Regular"/>
              <a:buChar char="–"/>
              <a:tabLst/>
              <a:defRPr sz="1800" kern="1200">
                <a:solidFill>
                  <a:schemeClr val="accent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3200" b="1" dirty="0">
                <a:solidFill>
                  <a:schemeClr val="tx1">
                    <a:lumMod val="20000"/>
                    <a:lumOff val="80000"/>
                  </a:schemeClr>
                </a:solidFill>
              </a:rPr>
              <a:t>GCRT/ARGO Grant Writing Course - Session 5</a:t>
            </a:r>
            <a:endParaRPr lang="en-US" sz="3200" b="1" dirty="0">
              <a:solidFill>
                <a:schemeClr val="tx1"/>
              </a:solidFill>
            </a:endParaRPr>
          </a:p>
        </p:txBody>
      </p:sp>
    </p:spTree>
    <p:extLst>
      <p:ext uri="{BB962C8B-B14F-4D97-AF65-F5344CB8AC3E}">
        <p14:creationId xmlns:p14="http://schemas.microsoft.com/office/powerpoint/2010/main" val="358373596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AC3B78BC-47E2-06C7-9406-D64B190792A4}"/>
              </a:ext>
            </a:extLst>
          </p:cNvPr>
          <p:cNvSpPr>
            <a:spLocks noGrp="1"/>
          </p:cNvSpPr>
          <p:nvPr>
            <p:ph type="sldNum" sz="quarter" idx="11"/>
          </p:nvPr>
        </p:nvSpPr>
        <p:spPr/>
        <p:txBody>
          <a:bodyPr/>
          <a:lstStyle/>
          <a:p>
            <a:fld id="{523A240F-EAFE-E84F-B44C-6D7A08E0E409}" type="slidenum">
              <a:rPr lang="en-US" smtClean="0"/>
              <a:t>10</a:t>
            </a:fld>
            <a:endParaRPr lang="en-US"/>
          </a:p>
        </p:txBody>
      </p:sp>
      <p:sp>
        <p:nvSpPr>
          <p:cNvPr id="3" name="Text Placeholder 2">
            <a:extLst>
              <a:ext uri="{FF2B5EF4-FFF2-40B4-BE49-F238E27FC236}">
                <a16:creationId xmlns:a16="http://schemas.microsoft.com/office/drawing/2014/main" id="{8B3C07D9-2BBA-6C6C-BC99-66E507F72455}"/>
              </a:ext>
            </a:extLst>
          </p:cNvPr>
          <p:cNvSpPr>
            <a:spLocks noGrp="1"/>
          </p:cNvSpPr>
          <p:nvPr>
            <p:ph type="body" sz="half" idx="2"/>
          </p:nvPr>
        </p:nvSpPr>
        <p:spPr/>
        <p:txBody>
          <a:bodyPr/>
          <a:lstStyle/>
          <a:p>
            <a:endParaRPr lang="en-US"/>
          </a:p>
        </p:txBody>
      </p:sp>
      <p:sp>
        <p:nvSpPr>
          <p:cNvPr id="4" name="Title 3">
            <a:extLst>
              <a:ext uri="{FF2B5EF4-FFF2-40B4-BE49-F238E27FC236}">
                <a16:creationId xmlns:a16="http://schemas.microsoft.com/office/drawing/2014/main" id="{5A22730D-796C-9E71-113D-A60ED6CA60D1}"/>
              </a:ext>
            </a:extLst>
          </p:cNvPr>
          <p:cNvSpPr>
            <a:spLocks noGrp="1"/>
          </p:cNvSpPr>
          <p:nvPr>
            <p:ph type="title"/>
          </p:nvPr>
        </p:nvSpPr>
        <p:spPr/>
        <p:txBody>
          <a:bodyPr/>
          <a:lstStyle/>
          <a:p>
            <a:r>
              <a:rPr lang="en-US" dirty="0"/>
              <a:t>Effect Size vs Sample Size</a:t>
            </a:r>
          </a:p>
        </p:txBody>
      </p:sp>
      <p:pic>
        <p:nvPicPr>
          <p:cNvPr id="7" name="Content Placeholder 6">
            <a:extLst>
              <a:ext uri="{FF2B5EF4-FFF2-40B4-BE49-F238E27FC236}">
                <a16:creationId xmlns:a16="http://schemas.microsoft.com/office/drawing/2014/main" id="{6DD794BF-5125-C0F3-B77A-16B2AB8A87B5}"/>
              </a:ext>
            </a:extLst>
          </p:cNvPr>
          <p:cNvPicPr>
            <a:picLocks noGrp="1" noChangeAspect="1"/>
          </p:cNvPicPr>
          <p:nvPr>
            <p:ph idx="1"/>
          </p:nvPr>
        </p:nvPicPr>
        <p:blipFill>
          <a:blip r:embed="rId2"/>
          <a:stretch>
            <a:fillRect/>
          </a:stretch>
        </p:blipFill>
        <p:spPr>
          <a:xfrm>
            <a:off x="3193891" y="992029"/>
            <a:ext cx="5359094" cy="5359094"/>
          </a:xfrm>
          <a:prstGeom prst="rect">
            <a:avLst/>
          </a:prstGeom>
        </p:spPr>
      </p:pic>
    </p:spTree>
    <p:extLst>
      <p:ext uri="{BB962C8B-B14F-4D97-AF65-F5344CB8AC3E}">
        <p14:creationId xmlns:p14="http://schemas.microsoft.com/office/powerpoint/2010/main" val="170081281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88A35F-F840-3E74-CBD9-6628A991456C}"/>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7FEAE5CB-F954-A532-2276-7E9E08C35463}"/>
              </a:ext>
            </a:extLst>
          </p:cNvPr>
          <p:cNvSpPr>
            <a:spLocks noGrp="1"/>
          </p:cNvSpPr>
          <p:nvPr>
            <p:ph type="sldNum" sz="quarter" idx="11"/>
          </p:nvPr>
        </p:nvSpPr>
        <p:spPr/>
        <p:txBody>
          <a:bodyPr/>
          <a:lstStyle/>
          <a:p>
            <a:fld id="{523A240F-EAFE-E84F-B44C-6D7A08E0E409}" type="slidenum">
              <a:rPr lang="en-US" smtClean="0"/>
              <a:t>11</a:t>
            </a:fld>
            <a:endParaRPr lang="en-US"/>
          </a:p>
        </p:txBody>
      </p:sp>
      <p:sp>
        <p:nvSpPr>
          <p:cNvPr id="3" name="Text Placeholder 2">
            <a:extLst>
              <a:ext uri="{FF2B5EF4-FFF2-40B4-BE49-F238E27FC236}">
                <a16:creationId xmlns:a16="http://schemas.microsoft.com/office/drawing/2014/main" id="{F3E287F6-7A8C-A913-B06C-C07DE8B5219A}"/>
              </a:ext>
            </a:extLst>
          </p:cNvPr>
          <p:cNvSpPr>
            <a:spLocks noGrp="1"/>
          </p:cNvSpPr>
          <p:nvPr>
            <p:ph type="body" sz="half" idx="2"/>
          </p:nvPr>
        </p:nvSpPr>
        <p:spPr/>
        <p:txBody>
          <a:bodyPr/>
          <a:lstStyle/>
          <a:p>
            <a:endParaRPr lang="en-US"/>
          </a:p>
        </p:txBody>
      </p:sp>
      <p:sp>
        <p:nvSpPr>
          <p:cNvPr id="4" name="Title 3">
            <a:extLst>
              <a:ext uri="{FF2B5EF4-FFF2-40B4-BE49-F238E27FC236}">
                <a16:creationId xmlns:a16="http://schemas.microsoft.com/office/drawing/2014/main" id="{46166797-E0FB-2505-7273-AD86A292FD1B}"/>
              </a:ext>
            </a:extLst>
          </p:cNvPr>
          <p:cNvSpPr>
            <a:spLocks noGrp="1"/>
          </p:cNvSpPr>
          <p:nvPr>
            <p:ph type="title"/>
          </p:nvPr>
        </p:nvSpPr>
        <p:spPr/>
        <p:txBody>
          <a:bodyPr/>
          <a:lstStyle/>
          <a:p>
            <a:r>
              <a:rPr lang="en-US" dirty="0"/>
              <a:t>Fundamental Conundrum of Sample Size Calculation</a:t>
            </a:r>
          </a:p>
        </p:txBody>
      </p:sp>
      <p:sp>
        <p:nvSpPr>
          <p:cNvPr id="5" name="Content Placeholder 4">
            <a:extLst>
              <a:ext uri="{FF2B5EF4-FFF2-40B4-BE49-F238E27FC236}">
                <a16:creationId xmlns:a16="http://schemas.microsoft.com/office/drawing/2014/main" id="{1DCB6C45-FE68-FFB7-37EC-9906FCD8FFE8}"/>
              </a:ext>
            </a:extLst>
          </p:cNvPr>
          <p:cNvSpPr>
            <a:spLocks noGrp="1"/>
          </p:cNvSpPr>
          <p:nvPr>
            <p:ph idx="1"/>
          </p:nvPr>
        </p:nvSpPr>
        <p:spPr/>
        <p:txBody>
          <a:bodyPr/>
          <a:lstStyle/>
          <a:p>
            <a:pPr marL="285750" indent="-285750">
              <a:buFont typeface="Arial" panose="020B0604020202020204" pitchFamily="34" charset="0"/>
              <a:buChar char="•"/>
            </a:pPr>
            <a:r>
              <a:rPr lang="en-US" dirty="0"/>
              <a:t>You do not know the effect size. So, you presume one, usually a clinically meaningful difference. </a:t>
            </a:r>
          </a:p>
          <a:p>
            <a:pPr marL="285750" indent="-285750">
              <a:buFont typeface="Arial" panose="020B0604020202020204" pitchFamily="34" charset="0"/>
              <a:buChar char="•"/>
            </a:pPr>
            <a:r>
              <a:rPr lang="en-US" dirty="0"/>
              <a:t>Presumed effect size is a nebulous quantity. You usually have a (wide) range.</a:t>
            </a:r>
          </a:p>
          <a:p>
            <a:pPr marL="285750" indent="-285750">
              <a:buFont typeface="Arial" panose="020B0604020202020204" pitchFamily="34" charset="0"/>
              <a:buChar char="•"/>
            </a:pPr>
            <a:r>
              <a:rPr lang="en-US" dirty="0"/>
              <a:t>It is tempting to presume a large anticipated effect size so that sample size is small</a:t>
            </a:r>
          </a:p>
          <a:p>
            <a:pPr marL="285750" indent="-285750">
              <a:buFont typeface="Arial" panose="020B0604020202020204" pitchFamily="34" charset="0"/>
              <a:buChar char="•"/>
            </a:pPr>
            <a:r>
              <a:rPr lang="en-US" dirty="0"/>
              <a:t>But think of the consequences: You only have good power for this large effect size. If the true effect size is smaller (but still important) then you may end up with a study that reports a good sized difference and yet not significant. So you actually have an underpowered study</a:t>
            </a:r>
          </a:p>
          <a:p>
            <a:pPr marL="285750" indent="-285750">
              <a:buFont typeface="Arial" panose="020B0604020202020204" pitchFamily="34" charset="0"/>
              <a:buChar char="•"/>
            </a:pPr>
            <a:r>
              <a:rPr lang="en-US" dirty="0"/>
              <a:t>Biggest statistical pitfall: Presuming a large effect size to make the study feasible. You will only hurt yourself.</a:t>
            </a:r>
          </a:p>
          <a:p>
            <a:pPr marL="285750" indent="-285750">
              <a:buFont typeface="Arial" panose="020B0604020202020204" pitchFamily="34" charset="0"/>
              <a:buChar char="•"/>
            </a:pPr>
            <a:r>
              <a:rPr lang="en-US" dirty="0"/>
              <a:t>Alternatives: Work with a realistic effect size, Consider a surrogate endpoint. Consider a multi-center study. Look for more funding. Or change your aim to something less ambitious. Do not do an underpowered study.</a:t>
            </a:r>
          </a:p>
        </p:txBody>
      </p:sp>
    </p:spTree>
    <p:extLst>
      <p:ext uri="{BB962C8B-B14F-4D97-AF65-F5344CB8AC3E}">
        <p14:creationId xmlns:p14="http://schemas.microsoft.com/office/powerpoint/2010/main" val="173610783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7513A7F8-31B1-7BC6-EDE8-7237952FEBBE}"/>
              </a:ext>
            </a:extLst>
          </p:cNvPr>
          <p:cNvSpPr>
            <a:spLocks noGrp="1"/>
          </p:cNvSpPr>
          <p:nvPr>
            <p:ph type="sldNum" sz="quarter" idx="11"/>
          </p:nvPr>
        </p:nvSpPr>
        <p:spPr/>
        <p:txBody>
          <a:bodyPr/>
          <a:lstStyle/>
          <a:p>
            <a:fld id="{523A240F-EAFE-E84F-B44C-6D7A08E0E409}" type="slidenum">
              <a:rPr lang="en-US" smtClean="0"/>
              <a:t>12</a:t>
            </a:fld>
            <a:endParaRPr lang="en-US"/>
          </a:p>
        </p:txBody>
      </p:sp>
      <p:sp>
        <p:nvSpPr>
          <p:cNvPr id="3" name="Text Placeholder 2">
            <a:extLst>
              <a:ext uri="{FF2B5EF4-FFF2-40B4-BE49-F238E27FC236}">
                <a16:creationId xmlns:a16="http://schemas.microsoft.com/office/drawing/2014/main" id="{729044C1-342B-472D-3481-7D17D046DEDF}"/>
              </a:ext>
            </a:extLst>
          </p:cNvPr>
          <p:cNvSpPr>
            <a:spLocks noGrp="1"/>
          </p:cNvSpPr>
          <p:nvPr>
            <p:ph type="body" sz="half" idx="2"/>
          </p:nvPr>
        </p:nvSpPr>
        <p:spPr/>
        <p:txBody>
          <a:bodyPr/>
          <a:lstStyle/>
          <a:p>
            <a:endParaRPr lang="en-US"/>
          </a:p>
        </p:txBody>
      </p:sp>
      <p:sp>
        <p:nvSpPr>
          <p:cNvPr id="4" name="Title 3">
            <a:extLst>
              <a:ext uri="{FF2B5EF4-FFF2-40B4-BE49-F238E27FC236}">
                <a16:creationId xmlns:a16="http://schemas.microsoft.com/office/drawing/2014/main" id="{2C93D3A2-7276-A051-9587-DD03F2E47CE5}"/>
              </a:ext>
            </a:extLst>
          </p:cNvPr>
          <p:cNvSpPr>
            <a:spLocks noGrp="1"/>
          </p:cNvSpPr>
          <p:nvPr>
            <p:ph type="title"/>
          </p:nvPr>
        </p:nvSpPr>
        <p:spPr/>
        <p:txBody>
          <a:bodyPr/>
          <a:lstStyle/>
          <a:p>
            <a:r>
              <a:rPr lang="en-US" dirty="0"/>
              <a:t>Example Language</a:t>
            </a:r>
          </a:p>
        </p:txBody>
      </p:sp>
      <p:sp>
        <p:nvSpPr>
          <p:cNvPr id="5" name="Content Placeholder 4">
            <a:extLst>
              <a:ext uri="{FF2B5EF4-FFF2-40B4-BE49-F238E27FC236}">
                <a16:creationId xmlns:a16="http://schemas.microsoft.com/office/drawing/2014/main" id="{A48706EA-5130-80E2-81F3-A8FB3AC3485C}"/>
              </a:ext>
            </a:extLst>
          </p:cNvPr>
          <p:cNvSpPr>
            <a:spLocks noGrp="1"/>
          </p:cNvSpPr>
          <p:nvPr>
            <p:ph idx="1"/>
          </p:nvPr>
        </p:nvSpPr>
        <p:spPr/>
        <p:txBody>
          <a:bodyPr/>
          <a:lstStyle/>
          <a:p>
            <a:r>
              <a:rPr lang="en-US" dirty="0"/>
              <a:t>We will enroll N patients which will give us 80% power to detect a difference of X units while controlling the Type I error at 5%.</a:t>
            </a:r>
          </a:p>
          <a:p>
            <a:endParaRPr lang="en-US" dirty="0"/>
          </a:p>
          <a:p>
            <a:endParaRPr lang="en-US" dirty="0"/>
          </a:p>
        </p:txBody>
      </p:sp>
    </p:spTree>
    <p:extLst>
      <p:ext uri="{BB962C8B-B14F-4D97-AF65-F5344CB8AC3E}">
        <p14:creationId xmlns:p14="http://schemas.microsoft.com/office/powerpoint/2010/main" val="81363366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7F2B15-13B8-800A-7D4D-24E4AF842DC0}"/>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91CA626B-1831-B6F2-8205-A29CDECA5B25}"/>
              </a:ext>
            </a:extLst>
          </p:cNvPr>
          <p:cNvSpPr>
            <a:spLocks noGrp="1"/>
          </p:cNvSpPr>
          <p:nvPr>
            <p:ph type="sldNum" sz="quarter" idx="11"/>
          </p:nvPr>
        </p:nvSpPr>
        <p:spPr/>
        <p:txBody>
          <a:bodyPr/>
          <a:lstStyle/>
          <a:p>
            <a:fld id="{523A240F-EAFE-E84F-B44C-6D7A08E0E409}" type="slidenum">
              <a:rPr lang="en-US" smtClean="0"/>
              <a:t>13</a:t>
            </a:fld>
            <a:endParaRPr lang="en-US"/>
          </a:p>
        </p:txBody>
      </p:sp>
      <p:sp>
        <p:nvSpPr>
          <p:cNvPr id="3" name="Text Placeholder 2">
            <a:extLst>
              <a:ext uri="{FF2B5EF4-FFF2-40B4-BE49-F238E27FC236}">
                <a16:creationId xmlns:a16="http://schemas.microsoft.com/office/drawing/2014/main" id="{7D435542-E281-537E-8944-6EDF1495EB37}"/>
              </a:ext>
            </a:extLst>
          </p:cNvPr>
          <p:cNvSpPr>
            <a:spLocks noGrp="1"/>
          </p:cNvSpPr>
          <p:nvPr>
            <p:ph type="body" sz="half" idx="2"/>
          </p:nvPr>
        </p:nvSpPr>
        <p:spPr/>
        <p:txBody>
          <a:bodyPr/>
          <a:lstStyle/>
          <a:p>
            <a:endParaRPr lang="en-US"/>
          </a:p>
        </p:txBody>
      </p:sp>
      <p:sp>
        <p:nvSpPr>
          <p:cNvPr id="4" name="Title 3">
            <a:extLst>
              <a:ext uri="{FF2B5EF4-FFF2-40B4-BE49-F238E27FC236}">
                <a16:creationId xmlns:a16="http://schemas.microsoft.com/office/drawing/2014/main" id="{256747F0-AC51-4C1A-DB39-5A916B5C4B18}"/>
              </a:ext>
            </a:extLst>
          </p:cNvPr>
          <p:cNvSpPr>
            <a:spLocks noGrp="1"/>
          </p:cNvSpPr>
          <p:nvPr>
            <p:ph type="title"/>
          </p:nvPr>
        </p:nvSpPr>
        <p:spPr/>
        <p:txBody>
          <a:bodyPr/>
          <a:lstStyle/>
          <a:p>
            <a:r>
              <a:rPr lang="en-US" dirty="0"/>
              <a:t>Sometimes your sample size is fixed</a:t>
            </a:r>
          </a:p>
        </p:txBody>
      </p:sp>
      <p:sp>
        <p:nvSpPr>
          <p:cNvPr id="5" name="Content Placeholder 4">
            <a:extLst>
              <a:ext uri="{FF2B5EF4-FFF2-40B4-BE49-F238E27FC236}">
                <a16:creationId xmlns:a16="http://schemas.microsoft.com/office/drawing/2014/main" id="{2D16585A-1E8E-5814-7260-F764449B9A62}"/>
              </a:ext>
            </a:extLst>
          </p:cNvPr>
          <p:cNvSpPr>
            <a:spLocks noGrp="1"/>
          </p:cNvSpPr>
          <p:nvPr>
            <p:ph idx="1"/>
          </p:nvPr>
        </p:nvSpPr>
        <p:spPr/>
        <p:txBody>
          <a:bodyPr/>
          <a:lstStyle/>
          <a:p>
            <a:pPr marL="285750" indent="-285750">
              <a:buFont typeface="Arial" panose="020B0604020202020204" pitchFamily="34" charset="0"/>
              <a:buChar char="•"/>
            </a:pPr>
            <a:r>
              <a:rPr lang="en-US" dirty="0"/>
              <a:t>Happens when data are already collected. </a:t>
            </a:r>
          </a:p>
          <a:p>
            <a:pPr marL="285750" indent="-285750">
              <a:buFont typeface="Arial" panose="020B0604020202020204" pitchFamily="34" charset="0"/>
              <a:buChar char="•"/>
            </a:pPr>
            <a:r>
              <a:rPr lang="en-US" dirty="0"/>
              <a:t>National databases, registries, biomarker analysis of completed clinical trials</a:t>
            </a:r>
          </a:p>
          <a:p>
            <a:pPr marL="285750" indent="-285750">
              <a:buFont typeface="Arial" panose="020B0604020202020204" pitchFamily="34" charset="0"/>
              <a:buChar char="•"/>
            </a:pPr>
            <a:r>
              <a:rPr lang="en-US" dirty="0"/>
              <a:t>Then you are not doing a sample size calculation but sample size justification</a:t>
            </a:r>
          </a:p>
          <a:p>
            <a:pPr marL="285750" indent="-285750">
              <a:buFont typeface="Arial" panose="020B0604020202020204" pitchFamily="34" charset="0"/>
              <a:buChar char="•"/>
            </a:pPr>
            <a:r>
              <a:rPr lang="en-US" dirty="0"/>
              <a:t>Calculate the effect size corresponding to your sample size. Argue that it is a reasonable effect size.</a:t>
            </a:r>
          </a:p>
          <a:p>
            <a:pPr marL="285750" indent="-285750">
              <a:buFont typeface="Arial" panose="020B0604020202020204" pitchFamily="34" charset="0"/>
              <a:buChar char="•"/>
            </a:pPr>
            <a:r>
              <a:rPr lang="en-US" dirty="0"/>
              <a:t>Most ”already-collected” data sets are pretty big, so this usually works.</a:t>
            </a:r>
          </a:p>
        </p:txBody>
      </p:sp>
    </p:spTree>
    <p:extLst>
      <p:ext uri="{BB962C8B-B14F-4D97-AF65-F5344CB8AC3E}">
        <p14:creationId xmlns:p14="http://schemas.microsoft.com/office/powerpoint/2010/main" val="157371436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7BA1012B-4181-7B2E-8E5F-B5AE3CEC071F}"/>
              </a:ext>
            </a:extLst>
          </p:cNvPr>
          <p:cNvSpPr>
            <a:spLocks noGrp="1"/>
          </p:cNvSpPr>
          <p:nvPr>
            <p:ph type="sldNum" sz="quarter" idx="11"/>
          </p:nvPr>
        </p:nvSpPr>
        <p:spPr/>
        <p:txBody>
          <a:bodyPr/>
          <a:lstStyle/>
          <a:p>
            <a:fld id="{523A240F-EAFE-E84F-B44C-6D7A08E0E409}" type="slidenum">
              <a:rPr lang="en-US" smtClean="0"/>
              <a:t>14</a:t>
            </a:fld>
            <a:endParaRPr lang="en-US"/>
          </a:p>
        </p:txBody>
      </p:sp>
      <p:sp>
        <p:nvSpPr>
          <p:cNvPr id="3" name="Text Placeholder 2">
            <a:extLst>
              <a:ext uri="{FF2B5EF4-FFF2-40B4-BE49-F238E27FC236}">
                <a16:creationId xmlns:a16="http://schemas.microsoft.com/office/drawing/2014/main" id="{B55613BE-AB60-D2A0-533E-E163CEADA929}"/>
              </a:ext>
            </a:extLst>
          </p:cNvPr>
          <p:cNvSpPr>
            <a:spLocks noGrp="1"/>
          </p:cNvSpPr>
          <p:nvPr>
            <p:ph type="body" sz="half" idx="2"/>
          </p:nvPr>
        </p:nvSpPr>
        <p:spPr/>
        <p:txBody>
          <a:bodyPr/>
          <a:lstStyle/>
          <a:p>
            <a:endParaRPr lang="en-US"/>
          </a:p>
        </p:txBody>
      </p:sp>
      <p:sp>
        <p:nvSpPr>
          <p:cNvPr id="4" name="Title 3">
            <a:extLst>
              <a:ext uri="{FF2B5EF4-FFF2-40B4-BE49-F238E27FC236}">
                <a16:creationId xmlns:a16="http://schemas.microsoft.com/office/drawing/2014/main" id="{AA3590F5-3427-3319-1063-E6E1222C7277}"/>
              </a:ext>
            </a:extLst>
          </p:cNvPr>
          <p:cNvSpPr>
            <a:spLocks noGrp="1"/>
          </p:cNvSpPr>
          <p:nvPr>
            <p:ph type="title"/>
          </p:nvPr>
        </p:nvSpPr>
        <p:spPr/>
        <p:txBody>
          <a:bodyPr/>
          <a:lstStyle/>
          <a:p>
            <a:r>
              <a:rPr lang="en-US" dirty="0"/>
              <a:t>A note about observational studies</a:t>
            </a:r>
          </a:p>
        </p:txBody>
      </p:sp>
      <p:sp>
        <p:nvSpPr>
          <p:cNvPr id="5" name="Content Placeholder 4">
            <a:extLst>
              <a:ext uri="{FF2B5EF4-FFF2-40B4-BE49-F238E27FC236}">
                <a16:creationId xmlns:a16="http://schemas.microsoft.com/office/drawing/2014/main" id="{20119FB6-C1DD-4CC5-430B-12F4B6DAB0DE}"/>
              </a:ext>
            </a:extLst>
          </p:cNvPr>
          <p:cNvSpPr>
            <a:spLocks noGrp="1"/>
          </p:cNvSpPr>
          <p:nvPr>
            <p:ph idx="1"/>
          </p:nvPr>
        </p:nvSpPr>
        <p:spPr/>
        <p:txBody>
          <a:bodyPr/>
          <a:lstStyle/>
          <a:p>
            <a:r>
              <a:rPr lang="en-US" dirty="0"/>
              <a:t>Sample size calculation for regression requires you to make assumptions about the distribution of confounders and the correlation between them.</a:t>
            </a:r>
          </a:p>
          <a:p>
            <a:endParaRPr lang="en-US" dirty="0"/>
          </a:p>
          <a:p>
            <a:r>
              <a:rPr lang="en-US" dirty="0"/>
              <a:t>Usually not known at the design stage, so it is prudent to pre-specify a list of covariates and run multiple scenarios.</a:t>
            </a:r>
          </a:p>
          <a:p>
            <a:endParaRPr lang="en-US" dirty="0"/>
          </a:p>
          <a:p>
            <a:r>
              <a:rPr lang="en-US" dirty="0"/>
              <a:t>For pilot observational studies it may be OK to ignore confounders for sample size calculation.</a:t>
            </a:r>
          </a:p>
        </p:txBody>
      </p:sp>
    </p:spTree>
    <p:extLst>
      <p:ext uri="{BB962C8B-B14F-4D97-AF65-F5344CB8AC3E}">
        <p14:creationId xmlns:p14="http://schemas.microsoft.com/office/powerpoint/2010/main" val="138458148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631275-5F01-0347-BBB9-51F7313C8845}"/>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DD0480D7-DE07-17C5-0C5E-50F6E0453C4C}"/>
              </a:ext>
            </a:extLst>
          </p:cNvPr>
          <p:cNvSpPr>
            <a:spLocks noGrp="1"/>
          </p:cNvSpPr>
          <p:nvPr>
            <p:ph type="sldNum" sz="quarter" idx="11"/>
          </p:nvPr>
        </p:nvSpPr>
        <p:spPr/>
        <p:txBody>
          <a:bodyPr/>
          <a:lstStyle/>
          <a:p>
            <a:fld id="{523A240F-EAFE-E84F-B44C-6D7A08E0E409}" type="slidenum">
              <a:rPr lang="en-US" smtClean="0"/>
              <a:t>15</a:t>
            </a:fld>
            <a:endParaRPr lang="en-US"/>
          </a:p>
        </p:txBody>
      </p:sp>
      <p:sp>
        <p:nvSpPr>
          <p:cNvPr id="3" name="Text Placeholder 2">
            <a:extLst>
              <a:ext uri="{FF2B5EF4-FFF2-40B4-BE49-F238E27FC236}">
                <a16:creationId xmlns:a16="http://schemas.microsoft.com/office/drawing/2014/main" id="{58357E94-71C0-EDD3-F2AE-79FE131583D9}"/>
              </a:ext>
            </a:extLst>
          </p:cNvPr>
          <p:cNvSpPr>
            <a:spLocks noGrp="1"/>
          </p:cNvSpPr>
          <p:nvPr>
            <p:ph type="body" sz="half" idx="2"/>
          </p:nvPr>
        </p:nvSpPr>
        <p:spPr/>
        <p:txBody>
          <a:bodyPr/>
          <a:lstStyle/>
          <a:p>
            <a:endParaRPr lang="en-US"/>
          </a:p>
        </p:txBody>
      </p:sp>
      <p:sp>
        <p:nvSpPr>
          <p:cNvPr id="4" name="Title 3">
            <a:extLst>
              <a:ext uri="{FF2B5EF4-FFF2-40B4-BE49-F238E27FC236}">
                <a16:creationId xmlns:a16="http://schemas.microsoft.com/office/drawing/2014/main" id="{F878EDB3-92BD-727B-AD92-9BCA30E4E0B7}"/>
              </a:ext>
            </a:extLst>
          </p:cNvPr>
          <p:cNvSpPr>
            <a:spLocks noGrp="1"/>
          </p:cNvSpPr>
          <p:nvPr>
            <p:ph type="title"/>
          </p:nvPr>
        </p:nvSpPr>
        <p:spPr/>
        <p:txBody>
          <a:bodyPr/>
          <a:lstStyle/>
          <a:p>
            <a:r>
              <a:rPr lang="en-US" dirty="0"/>
              <a:t>What about secondary endpoints</a:t>
            </a:r>
          </a:p>
        </p:txBody>
      </p:sp>
      <p:sp>
        <p:nvSpPr>
          <p:cNvPr id="5" name="Content Placeholder 4">
            <a:extLst>
              <a:ext uri="{FF2B5EF4-FFF2-40B4-BE49-F238E27FC236}">
                <a16:creationId xmlns:a16="http://schemas.microsoft.com/office/drawing/2014/main" id="{0DC40248-CA41-254B-CB36-7B5CE1AB3E4E}"/>
              </a:ext>
            </a:extLst>
          </p:cNvPr>
          <p:cNvSpPr>
            <a:spLocks noGrp="1"/>
          </p:cNvSpPr>
          <p:nvPr>
            <p:ph idx="1"/>
          </p:nvPr>
        </p:nvSpPr>
        <p:spPr/>
        <p:txBody>
          <a:bodyPr/>
          <a:lstStyle/>
          <a:p>
            <a:pPr marL="285750" indent="-285750">
              <a:buFont typeface="Arial" panose="020B0604020202020204" pitchFamily="34" charset="0"/>
              <a:buChar char="•"/>
            </a:pPr>
            <a:r>
              <a:rPr lang="en-US" dirty="0"/>
              <a:t>Now your sample size is fixed by what you calculated for the primary endpoint</a:t>
            </a:r>
          </a:p>
          <a:p>
            <a:pPr marL="285750" indent="-285750">
              <a:buFont typeface="Arial" panose="020B0604020202020204" pitchFamily="34" charset="0"/>
              <a:buChar char="•"/>
            </a:pPr>
            <a:r>
              <a:rPr lang="en-US" dirty="0"/>
              <a:t>Calculate and present detectable effect sizes for each secondary endpoint corresponding to that sample size</a:t>
            </a:r>
          </a:p>
          <a:p>
            <a:pPr marL="285750" indent="-285750">
              <a:buFont typeface="Arial" panose="020B0604020202020204" pitchFamily="34" charset="0"/>
              <a:buChar char="•"/>
            </a:pPr>
            <a:r>
              <a:rPr lang="en-US" dirty="0"/>
              <a:t>We do not typically do multiple testing adjustment for secondary endpoints</a:t>
            </a:r>
          </a:p>
          <a:p>
            <a:pPr marL="514350" lvl="1" indent="-285750"/>
            <a:r>
              <a:rPr lang="en-US" dirty="0"/>
              <a:t>Aside: multiple testing adjustment is a penalty on the p-value (making it larger) depending on the number of hypothesis tests performed</a:t>
            </a:r>
          </a:p>
          <a:p>
            <a:pPr marL="514350" lvl="1" indent="-285750"/>
            <a:r>
              <a:rPr lang="en-US" dirty="0"/>
              <a:t>Still, avoid giving an impression of “kitchen sink” list of secondary endpoints. There needs to be a good reason why you are considering that endpoint</a:t>
            </a:r>
          </a:p>
          <a:p>
            <a:pPr marL="514350" lvl="1" indent="-285750"/>
            <a:r>
              <a:rPr lang="en-US" dirty="0"/>
              <a:t>Exception: high throughput assays, hundreds or thousands of genes, proteins etc.</a:t>
            </a:r>
          </a:p>
          <a:p>
            <a:pPr marL="514350" lvl="1" indent="-285750"/>
            <a:endParaRPr lang="en-US" dirty="0"/>
          </a:p>
          <a:p>
            <a:pPr marL="285750" indent="-285750">
              <a:buFont typeface="Arial" panose="020B0604020202020204" pitchFamily="34" charset="0"/>
              <a:buChar char="•"/>
            </a:pPr>
            <a:endParaRPr lang="en-US" dirty="0"/>
          </a:p>
        </p:txBody>
      </p:sp>
    </p:spTree>
    <p:extLst>
      <p:ext uri="{BB962C8B-B14F-4D97-AF65-F5344CB8AC3E}">
        <p14:creationId xmlns:p14="http://schemas.microsoft.com/office/powerpoint/2010/main" val="37340857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972901-F2C4-619B-E209-CC5D5248F6E0}"/>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FAF1ABD-B25A-9B71-1DF2-98B669B45B0C}"/>
              </a:ext>
            </a:extLst>
          </p:cNvPr>
          <p:cNvSpPr>
            <a:spLocks noGrp="1"/>
          </p:cNvSpPr>
          <p:nvPr>
            <p:ph type="sldNum" sz="quarter" idx="11"/>
          </p:nvPr>
        </p:nvSpPr>
        <p:spPr/>
        <p:txBody>
          <a:bodyPr/>
          <a:lstStyle/>
          <a:p>
            <a:fld id="{523A240F-EAFE-E84F-B44C-6D7A08E0E409}" type="slidenum">
              <a:rPr lang="en-US" smtClean="0"/>
              <a:t>16</a:t>
            </a:fld>
            <a:endParaRPr lang="en-US"/>
          </a:p>
        </p:txBody>
      </p:sp>
      <p:sp>
        <p:nvSpPr>
          <p:cNvPr id="3" name="Text Placeholder 2">
            <a:extLst>
              <a:ext uri="{FF2B5EF4-FFF2-40B4-BE49-F238E27FC236}">
                <a16:creationId xmlns:a16="http://schemas.microsoft.com/office/drawing/2014/main" id="{604FB8BC-FDDE-0574-D894-5088E66152D2}"/>
              </a:ext>
            </a:extLst>
          </p:cNvPr>
          <p:cNvSpPr>
            <a:spLocks noGrp="1"/>
          </p:cNvSpPr>
          <p:nvPr>
            <p:ph type="body" sz="half" idx="2"/>
          </p:nvPr>
        </p:nvSpPr>
        <p:spPr/>
        <p:txBody>
          <a:bodyPr/>
          <a:lstStyle/>
          <a:p>
            <a:endParaRPr lang="en-US"/>
          </a:p>
        </p:txBody>
      </p:sp>
      <p:sp>
        <p:nvSpPr>
          <p:cNvPr id="4" name="Title 3">
            <a:extLst>
              <a:ext uri="{FF2B5EF4-FFF2-40B4-BE49-F238E27FC236}">
                <a16:creationId xmlns:a16="http://schemas.microsoft.com/office/drawing/2014/main" id="{3F692A08-1959-BF27-8FCC-ACE8B2C84400}"/>
              </a:ext>
            </a:extLst>
          </p:cNvPr>
          <p:cNvSpPr>
            <a:spLocks noGrp="1"/>
          </p:cNvSpPr>
          <p:nvPr>
            <p:ph type="title"/>
          </p:nvPr>
        </p:nvSpPr>
        <p:spPr/>
        <p:txBody>
          <a:bodyPr/>
          <a:lstStyle/>
          <a:p>
            <a:r>
              <a:rPr lang="en-US" dirty="0"/>
              <a:t>Analysis Populations</a:t>
            </a:r>
          </a:p>
        </p:txBody>
      </p:sp>
      <p:sp>
        <p:nvSpPr>
          <p:cNvPr id="5" name="Content Placeholder 4">
            <a:extLst>
              <a:ext uri="{FF2B5EF4-FFF2-40B4-BE49-F238E27FC236}">
                <a16:creationId xmlns:a16="http://schemas.microsoft.com/office/drawing/2014/main" id="{A3514F71-9FE2-904B-6803-509B746A3CD1}"/>
              </a:ext>
            </a:extLst>
          </p:cNvPr>
          <p:cNvSpPr>
            <a:spLocks noGrp="1"/>
          </p:cNvSpPr>
          <p:nvPr>
            <p:ph idx="1"/>
          </p:nvPr>
        </p:nvSpPr>
        <p:spPr/>
        <p:txBody>
          <a:bodyPr/>
          <a:lstStyle/>
          <a:p>
            <a:pPr marL="285750" indent="-285750">
              <a:buFont typeface="Arial" panose="020B0604020202020204" pitchFamily="34" charset="0"/>
              <a:buChar char="•"/>
            </a:pPr>
            <a:r>
              <a:rPr lang="en-US" dirty="0"/>
              <a:t>Not all patients will be included in all analysis</a:t>
            </a:r>
          </a:p>
          <a:p>
            <a:pPr marL="285750" indent="-285750">
              <a:buFont typeface="Arial" panose="020B0604020202020204" pitchFamily="34" charset="0"/>
              <a:buChar char="•"/>
            </a:pPr>
            <a:r>
              <a:rPr lang="en-US" dirty="0"/>
              <a:t>Typically, patients who did not received at least one dose of the planned intervention or had some exposure will be included in safety analyses (safety population)</a:t>
            </a:r>
          </a:p>
          <a:p>
            <a:pPr marL="285750" indent="-285750">
              <a:buFont typeface="Arial" panose="020B0604020202020204" pitchFamily="34" charset="0"/>
              <a:buChar char="•"/>
            </a:pPr>
            <a:r>
              <a:rPr lang="en-US" dirty="0"/>
              <a:t>Those who did not receive the intervention at all at all are sometimes included in the efficacy analysis (intent to treat population), and sometimes excluded (evaluable population)</a:t>
            </a:r>
          </a:p>
          <a:p>
            <a:pPr marL="285750" indent="-285750">
              <a:buFont typeface="Arial" panose="020B0604020202020204" pitchFamily="34" charset="0"/>
              <a:buChar char="•"/>
            </a:pPr>
            <a:r>
              <a:rPr lang="en-US" dirty="0"/>
              <a:t>Define these populations clearly in the protocol</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p:txBody>
      </p:sp>
    </p:spTree>
    <p:extLst>
      <p:ext uri="{BB962C8B-B14F-4D97-AF65-F5344CB8AC3E}">
        <p14:creationId xmlns:p14="http://schemas.microsoft.com/office/powerpoint/2010/main" val="306250100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D08321D-9428-2626-0D7E-E530690074EE}"/>
              </a:ext>
            </a:extLst>
          </p:cNvPr>
          <p:cNvSpPr>
            <a:spLocks noGrp="1"/>
          </p:cNvSpPr>
          <p:nvPr>
            <p:ph type="sldNum" sz="quarter" idx="11"/>
          </p:nvPr>
        </p:nvSpPr>
        <p:spPr/>
        <p:txBody>
          <a:bodyPr/>
          <a:lstStyle/>
          <a:p>
            <a:fld id="{523A240F-EAFE-E84F-B44C-6D7A08E0E409}" type="slidenum">
              <a:rPr lang="en-US" smtClean="0"/>
              <a:t>17</a:t>
            </a:fld>
            <a:endParaRPr lang="en-US"/>
          </a:p>
        </p:txBody>
      </p:sp>
      <p:sp>
        <p:nvSpPr>
          <p:cNvPr id="3" name="Text Placeholder 2">
            <a:extLst>
              <a:ext uri="{FF2B5EF4-FFF2-40B4-BE49-F238E27FC236}">
                <a16:creationId xmlns:a16="http://schemas.microsoft.com/office/drawing/2014/main" id="{5D9789FC-5568-F902-F3E9-2B25F985E201}"/>
              </a:ext>
            </a:extLst>
          </p:cNvPr>
          <p:cNvSpPr>
            <a:spLocks noGrp="1"/>
          </p:cNvSpPr>
          <p:nvPr>
            <p:ph type="body" sz="half" idx="2"/>
          </p:nvPr>
        </p:nvSpPr>
        <p:spPr/>
        <p:txBody>
          <a:bodyPr/>
          <a:lstStyle/>
          <a:p>
            <a:endParaRPr lang="en-US"/>
          </a:p>
        </p:txBody>
      </p:sp>
      <p:sp>
        <p:nvSpPr>
          <p:cNvPr id="4" name="Title 3">
            <a:extLst>
              <a:ext uri="{FF2B5EF4-FFF2-40B4-BE49-F238E27FC236}">
                <a16:creationId xmlns:a16="http://schemas.microsoft.com/office/drawing/2014/main" id="{2714191D-F2EB-1E70-BCE1-D7B815B782A7}"/>
              </a:ext>
            </a:extLst>
          </p:cNvPr>
          <p:cNvSpPr>
            <a:spLocks noGrp="1"/>
          </p:cNvSpPr>
          <p:nvPr>
            <p:ph type="title"/>
          </p:nvPr>
        </p:nvSpPr>
        <p:spPr/>
        <p:txBody>
          <a:bodyPr/>
          <a:lstStyle/>
          <a:p>
            <a:r>
              <a:rPr lang="en-US" dirty="0"/>
              <a:t>Missing Data</a:t>
            </a:r>
          </a:p>
        </p:txBody>
      </p:sp>
      <p:sp>
        <p:nvSpPr>
          <p:cNvPr id="5" name="Content Placeholder 4">
            <a:extLst>
              <a:ext uri="{FF2B5EF4-FFF2-40B4-BE49-F238E27FC236}">
                <a16:creationId xmlns:a16="http://schemas.microsoft.com/office/drawing/2014/main" id="{D245E3AA-FDBA-2EB5-AE5F-59AF92F1FFB1}"/>
              </a:ext>
            </a:extLst>
          </p:cNvPr>
          <p:cNvSpPr>
            <a:spLocks noGrp="1"/>
          </p:cNvSpPr>
          <p:nvPr>
            <p:ph idx="1"/>
          </p:nvPr>
        </p:nvSpPr>
        <p:spPr/>
        <p:txBody>
          <a:bodyPr/>
          <a:lstStyle/>
          <a:p>
            <a:r>
              <a:rPr lang="en-US" dirty="0"/>
              <a:t>You must do everything you can to minimize missing data in a prospective study.</a:t>
            </a:r>
          </a:p>
          <a:p>
            <a:endParaRPr lang="en-US" dirty="0"/>
          </a:p>
          <a:p>
            <a:r>
              <a:rPr lang="en-US" dirty="0"/>
              <a:t>But you will still have some.</a:t>
            </a:r>
          </a:p>
          <a:p>
            <a:endParaRPr lang="en-US" dirty="0"/>
          </a:p>
          <a:p>
            <a:r>
              <a:rPr lang="en-US" dirty="0"/>
              <a:t>Do not simply plan to exclude patients with missing data. This could result in a biased conclusion.</a:t>
            </a:r>
          </a:p>
          <a:p>
            <a:endParaRPr lang="en-US" dirty="0"/>
          </a:p>
          <a:p>
            <a:r>
              <a:rPr lang="en-US" dirty="0"/>
              <a:t>Example: QoL studies are prone to missingness. Patients who are not doing well tend not to fill the surveys. Excluding them will create an analysis population that is not representative of everyone.</a:t>
            </a:r>
          </a:p>
          <a:p>
            <a:endParaRPr lang="en-US" dirty="0"/>
          </a:p>
          <a:p>
            <a:r>
              <a:rPr lang="en-US" dirty="0"/>
              <a:t>Statistical ways to deal with missingness. But the best strategy is to avoid it as much </a:t>
            </a:r>
            <a:r>
              <a:rPr lang="en-US"/>
              <a:t>as possible.</a:t>
            </a:r>
            <a:endParaRPr lang="en-US" dirty="0"/>
          </a:p>
        </p:txBody>
      </p:sp>
    </p:spTree>
    <p:extLst>
      <p:ext uri="{BB962C8B-B14F-4D97-AF65-F5344CB8AC3E}">
        <p14:creationId xmlns:p14="http://schemas.microsoft.com/office/powerpoint/2010/main" val="16752493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55F93141-C9B8-885E-AD72-2E476F3EE4DD}"/>
              </a:ext>
            </a:extLst>
          </p:cNvPr>
          <p:cNvSpPr>
            <a:spLocks noGrp="1"/>
          </p:cNvSpPr>
          <p:nvPr>
            <p:ph type="sldNum" sz="quarter" idx="11"/>
          </p:nvPr>
        </p:nvSpPr>
        <p:spPr/>
        <p:txBody>
          <a:bodyPr/>
          <a:lstStyle/>
          <a:p>
            <a:fld id="{523A240F-EAFE-E84F-B44C-6D7A08E0E409}" type="slidenum">
              <a:rPr lang="en-US" smtClean="0"/>
              <a:t>2</a:t>
            </a:fld>
            <a:endParaRPr lang="en-US"/>
          </a:p>
        </p:txBody>
      </p:sp>
      <p:sp>
        <p:nvSpPr>
          <p:cNvPr id="4" name="Title 3">
            <a:extLst>
              <a:ext uri="{FF2B5EF4-FFF2-40B4-BE49-F238E27FC236}">
                <a16:creationId xmlns:a16="http://schemas.microsoft.com/office/drawing/2014/main" id="{B633437D-B5AA-DA06-FEE9-57EE56DEBBE7}"/>
              </a:ext>
            </a:extLst>
          </p:cNvPr>
          <p:cNvSpPr>
            <a:spLocks noGrp="1"/>
          </p:cNvSpPr>
          <p:nvPr>
            <p:ph type="title"/>
          </p:nvPr>
        </p:nvSpPr>
        <p:spPr/>
        <p:txBody>
          <a:bodyPr/>
          <a:lstStyle/>
          <a:p>
            <a:r>
              <a:rPr lang="en-US" dirty="0"/>
              <a:t>Goals of this Session</a:t>
            </a:r>
          </a:p>
        </p:txBody>
      </p:sp>
      <p:sp>
        <p:nvSpPr>
          <p:cNvPr id="5" name="Content Placeholder 4">
            <a:extLst>
              <a:ext uri="{FF2B5EF4-FFF2-40B4-BE49-F238E27FC236}">
                <a16:creationId xmlns:a16="http://schemas.microsoft.com/office/drawing/2014/main" id="{8E78D45B-45CE-C6F1-B776-45359711E0BD}"/>
              </a:ext>
            </a:extLst>
          </p:cNvPr>
          <p:cNvSpPr>
            <a:spLocks noGrp="1"/>
          </p:cNvSpPr>
          <p:nvPr>
            <p:ph idx="1"/>
          </p:nvPr>
        </p:nvSpPr>
        <p:spPr/>
        <p:txBody>
          <a:bodyPr vert="horz" lIns="0" tIns="0" rIns="0" bIns="0" rtlCol="0" anchor="t">
            <a:noAutofit/>
          </a:bodyPr>
          <a:lstStyle/>
          <a:p>
            <a:r>
              <a:rPr lang="en-US" sz="2400" dirty="0"/>
              <a:t>Understand primary </a:t>
            </a:r>
            <a:r>
              <a:rPr lang="en-US" sz="2400"/>
              <a:t>and secondary endpoints</a:t>
            </a:r>
            <a:endParaRPr lang="en-US" sz="2400" dirty="0"/>
          </a:p>
          <a:p>
            <a:endParaRPr lang="en-US" sz="2400" dirty="0"/>
          </a:p>
          <a:p>
            <a:r>
              <a:rPr lang="en-US" sz="2400" dirty="0"/>
              <a:t>Understand element of sample size calculation</a:t>
            </a:r>
          </a:p>
          <a:p>
            <a:endParaRPr lang="en-US" sz="2400" dirty="0"/>
          </a:p>
          <a:p>
            <a:r>
              <a:rPr lang="en-US" sz="2400" dirty="0"/>
              <a:t>Have examples of language for your proposal</a:t>
            </a:r>
          </a:p>
          <a:p>
            <a:endParaRPr lang="en-US" sz="2400" dirty="0"/>
          </a:p>
          <a:p>
            <a:r>
              <a:rPr lang="en-US" sz="2400" dirty="0"/>
              <a:t>Understand common statistical pitfalls of study design</a:t>
            </a:r>
          </a:p>
        </p:txBody>
      </p:sp>
    </p:spTree>
    <p:extLst>
      <p:ext uri="{BB962C8B-B14F-4D97-AF65-F5344CB8AC3E}">
        <p14:creationId xmlns:p14="http://schemas.microsoft.com/office/powerpoint/2010/main" val="265806780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C4E032-94B6-3251-F900-0107F1D61963}"/>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22981B84-87A5-B730-0D47-3B3EE394DAD2}"/>
              </a:ext>
            </a:extLst>
          </p:cNvPr>
          <p:cNvSpPr>
            <a:spLocks noGrp="1"/>
          </p:cNvSpPr>
          <p:nvPr>
            <p:ph type="sldNum" sz="quarter" idx="11"/>
          </p:nvPr>
        </p:nvSpPr>
        <p:spPr/>
        <p:txBody>
          <a:bodyPr/>
          <a:lstStyle/>
          <a:p>
            <a:fld id="{523A240F-EAFE-E84F-B44C-6D7A08E0E409}" type="slidenum">
              <a:rPr lang="en-US" smtClean="0"/>
              <a:t>3</a:t>
            </a:fld>
            <a:endParaRPr lang="en-US"/>
          </a:p>
        </p:txBody>
      </p:sp>
      <p:sp>
        <p:nvSpPr>
          <p:cNvPr id="4" name="Title 3">
            <a:extLst>
              <a:ext uri="{FF2B5EF4-FFF2-40B4-BE49-F238E27FC236}">
                <a16:creationId xmlns:a16="http://schemas.microsoft.com/office/drawing/2014/main" id="{12A29A98-1F81-292F-1D96-1B7BE0BD5DBE}"/>
              </a:ext>
            </a:extLst>
          </p:cNvPr>
          <p:cNvSpPr>
            <a:spLocks noGrp="1"/>
          </p:cNvSpPr>
          <p:nvPr>
            <p:ph type="title"/>
          </p:nvPr>
        </p:nvSpPr>
        <p:spPr/>
        <p:txBody>
          <a:bodyPr/>
          <a:lstStyle/>
          <a:p>
            <a:r>
              <a:rPr lang="en-US" dirty="0"/>
              <a:t>Primary Aim </a:t>
            </a:r>
            <a:r>
              <a:rPr lang="en-US" dirty="0">
                <a:sym typeface="Wingdings" pitchFamily="2" charset="2"/>
              </a:rPr>
              <a:t> Primary Endpoint</a:t>
            </a:r>
            <a:endParaRPr lang="en-US" dirty="0"/>
          </a:p>
        </p:txBody>
      </p:sp>
      <p:sp>
        <p:nvSpPr>
          <p:cNvPr id="5" name="Content Placeholder 4">
            <a:extLst>
              <a:ext uri="{FF2B5EF4-FFF2-40B4-BE49-F238E27FC236}">
                <a16:creationId xmlns:a16="http://schemas.microsoft.com/office/drawing/2014/main" id="{886DC00C-4B3D-8112-D148-A30952ECFA34}"/>
              </a:ext>
            </a:extLst>
          </p:cNvPr>
          <p:cNvSpPr>
            <a:spLocks noGrp="1"/>
          </p:cNvSpPr>
          <p:nvPr>
            <p:ph idx="1"/>
          </p:nvPr>
        </p:nvSpPr>
        <p:spPr/>
        <p:txBody>
          <a:bodyPr vert="horz" lIns="0" tIns="0" rIns="0" bIns="0" rtlCol="0" anchor="t">
            <a:noAutofit/>
          </a:bodyPr>
          <a:lstStyle/>
          <a:p>
            <a:pPr marL="342900" indent="-342900">
              <a:buFont typeface="Arial" panose="020B0604020202020204" pitchFamily="34" charset="0"/>
              <a:buChar char="•"/>
            </a:pPr>
            <a:r>
              <a:rPr lang="en-US" sz="2400" dirty="0"/>
              <a:t>Focus on your primary aim(s)</a:t>
            </a:r>
          </a:p>
          <a:p>
            <a:pPr marL="342900" indent="-342900">
              <a:buFont typeface="Arial" panose="020B0604020202020204" pitchFamily="34" charset="0"/>
              <a:buChar char="•"/>
            </a:pPr>
            <a:r>
              <a:rPr lang="en-US" sz="2400" dirty="0"/>
              <a:t>You need a study design to deliver an answer to the research question posed by your primary aim</a:t>
            </a:r>
          </a:p>
          <a:p>
            <a:pPr marL="342900" indent="-342900">
              <a:buFont typeface="Arial" panose="020B0604020202020204" pitchFamily="34" charset="0"/>
              <a:buChar char="•"/>
            </a:pPr>
            <a:r>
              <a:rPr lang="en-US" sz="2400" dirty="0"/>
              <a:t>You first choose an endpoint for your primary aim (primary endpoint)</a:t>
            </a:r>
          </a:p>
          <a:p>
            <a:pPr marL="342900" indent="-342900">
              <a:buFont typeface="Arial" panose="020B0604020202020204" pitchFamily="34" charset="0"/>
              <a:buChar char="•"/>
            </a:pPr>
            <a:r>
              <a:rPr lang="en-US" sz="2400" dirty="0"/>
              <a:t>And endpoint is a measurable outcome that helps you answer the research question</a:t>
            </a:r>
          </a:p>
          <a:p>
            <a:pPr marL="342900" indent="-342900">
              <a:buFont typeface="Arial" panose="020B0604020202020204" pitchFamily="34" charset="0"/>
              <a:buChar char="•"/>
            </a:pPr>
            <a:r>
              <a:rPr lang="en-US" sz="2400" dirty="0"/>
              <a:t>Examples: Quality of life as measured by a certain instrument, Incidence of grade 3 or higher toxicity, Progression-free survival</a:t>
            </a:r>
          </a:p>
          <a:p>
            <a:pPr marL="342900" indent="-342900">
              <a:buFont typeface="Arial" panose="020B0604020202020204" pitchFamily="34" charset="0"/>
              <a:buChar char="•"/>
            </a:pPr>
            <a:r>
              <a:rPr lang="en-US" sz="2400" dirty="0"/>
              <a:t>In most cases there will be a small number of standard endpoints. Stick to them if you can, but OK to deviate.</a:t>
            </a:r>
          </a:p>
        </p:txBody>
      </p:sp>
    </p:spTree>
    <p:extLst>
      <p:ext uri="{BB962C8B-B14F-4D97-AF65-F5344CB8AC3E}">
        <p14:creationId xmlns:p14="http://schemas.microsoft.com/office/powerpoint/2010/main" val="10859315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656824-8A76-F251-D261-95E7FC48504C}"/>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D3BF414-518C-E689-2009-79F2AF3370C0}"/>
              </a:ext>
            </a:extLst>
          </p:cNvPr>
          <p:cNvSpPr>
            <a:spLocks noGrp="1"/>
          </p:cNvSpPr>
          <p:nvPr>
            <p:ph type="sldNum" sz="quarter" idx="11"/>
          </p:nvPr>
        </p:nvSpPr>
        <p:spPr/>
        <p:txBody>
          <a:bodyPr/>
          <a:lstStyle/>
          <a:p>
            <a:fld id="{523A240F-EAFE-E84F-B44C-6D7A08E0E409}" type="slidenum">
              <a:rPr lang="en-US" smtClean="0"/>
              <a:t>4</a:t>
            </a:fld>
            <a:endParaRPr lang="en-US"/>
          </a:p>
        </p:txBody>
      </p:sp>
      <p:sp>
        <p:nvSpPr>
          <p:cNvPr id="4" name="Title 3">
            <a:extLst>
              <a:ext uri="{FF2B5EF4-FFF2-40B4-BE49-F238E27FC236}">
                <a16:creationId xmlns:a16="http://schemas.microsoft.com/office/drawing/2014/main" id="{80BE1D0E-F539-C979-B82E-DD1EB28DBF46}"/>
              </a:ext>
            </a:extLst>
          </p:cNvPr>
          <p:cNvSpPr>
            <a:spLocks noGrp="1"/>
          </p:cNvSpPr>
          <p:nvPr>
            <p:ph type="title"/>
          </p:nvPr>
        </p:nvSpPr>
        <p:spPr/>
        <p:txBody>
          <a:bodyPr/>
          <a:lstStyle/>
          <a:p>
            <a:r>
              <a:rPr lang="en-US" dirty="0"/>
              <a:t>An analysis plan for the primary endpoint</a:t>
            </a:r>
          </a:p>
        </p:txBody>
      </p:sp>
      <p:sp>
        <p:nvSpPr>
          <p:cNvPr id="5" name="Content Placeholder 4">
            <a:extLst>
              <a:ext uri="{FF2B5EF4-FFF2-40B4-BE49-F238E27FC236}">
                <a16:creationId xmlns:a16="http://schemas.microsoft.com/office/drawing/2014/main" id="{ADD2EBC0-0C58-A8A0-345A-79927F8F102C}"/>
              </a:ext>
            </a:extLst>
          </p:cNvPr>
          <p:cNvSpPr>
            <a:spLocks noGrp="1"/>
          </p:cNvSpPr>
          <p:nvPr>
            <p:ph idx="1"/>
          </p:nvPr>
        </p:nvSpPr>
        <p:spPr/>
        <p:txBody>
          <a:bodyPr vert="horz" lIns="0" tIns="0" rIns="0" bIns="0" rtlCol="0" anchor="t">
            <a:noAutofit/>
          </a:bodyPr>
          <a:lstStyle/>
          <a:p>
            <a:pPr marL="342900" indent="-342900">
              <a:buFont typeface="Arial" panose="020B0604020202020204" pitchFamily="34" charset="0"/>
              <a:buChar char="•"/>
            </a:pPr>
            <a:r>
              <a:rPr lang="en-US" sz="2400" dirty="0"/>
              <a:t>Type of analysis depends on the nature of the endpoint, and interventional vs observational design.</a:t>
            </a:r>
          </a:p>
          <a:p>
            <a:pPr marL="342900" indent="-342900">
              <a:buFont typeface="Arial" panose="020B0604020202020204" pitchFamily="34" charset="0"/>
              <a:buChar char="•"/>
            </a:pPr>
            <a:r>
              <a:rPr lang="en-US" sz="2400" dirty="0"/>
              <a:t>Endpoints</a:t>
            </a:r>
          </a:p>
          <a:p>
            <a:pPr marL="571500" lvl="1" indent="-342900"/>
            <a:r>
              <a:rPr lang="en-US" sz="2400" dirty="0"/>
              <a:t>Continuous: QoL score</a:t>
            </a:r>
          </a:p>
          <a:p>
            <a:pPr marL="571500" lvl="1" indent="-342900"/>
            <a:r>
              <a:rPr lang="en-US" sz="2400" dirty="0"/>
              <a:t>Categorical: Toxicity grades</a:t>
            </a:r>
          </a:p>
          <a:p>
            <a:pPr marL="571500" lvl="1" indent="-342900"/>
            <a:r>
              <a:rPr lang="en-US" sz="2400" dirty="0"/>
              <a:t>Censored: Time to an event (death, progression </a:t>
            </a:r>
            <a:r>
              <a:rPr lang="en-US" sz="2400" dirty="0" err="1"/>
              <a:t>etc</a:t>
            </a:r>
            <a:r>
              <a:rPr lang="en-US" sz="2400" dirty="0"/>
              <a:t>)</a:t>
            </a:r>
          </a:p>
          <a:p>
            <a:pPr marL="342900" indent="-342900">
              <a:buFont typeface="Arial" panose="020B0604020202020204" pitchFamily="34" charset="0"/>
              <a:buChar char="•"/>
            </a:pPr>
            <a:r>
              <a:rPr lang="en-US" sz="2400" dirty="0"/>
              <a:t>Design</a:t>
            </a:r>
          </a:p>
          <a:p>
            <a:pPr marL="571500" lvl="1" indent="-342900"/>
            <a:r>
              <a:rPr lang="en-US" sz="2400" dirty="0"/>
              <a:t>Interventional: No confounders (usually) </a:t>
            </a:r>
            <a:r>
              <a:rPr lang="en-US" sz="2400" dirty="0">
                <a:sym typeface="Wingdings" pitchFamily="2" charset="2"/>
              </a:rPr>
              <a:t> One or two sample tests</a:t>
            </a:r>
            <a:endParaRPr lang="en-US" sz="2400" dirty="0"/>
          </a:p>
          <a:p>
            <a:pPr marL="571500" lvl="1" indent="-342900"/>
            <a:r>
              <a:rPr lang="en-US" sz="2400" dirty="0"/>
              <a:t>Observational: Adjustment for confounders </a:t>
            </a:r>
            <a:r>
              <a:rPr lang="en-US" sz="2400" dirty="0">
                <a:sym typeface="Wingdings" pitchFamily="2" charset="2"/>
              </a:rPr>
              <a:t> Regression</a:t>
            </a:r>
            <a:endParaRPr lang="en-US" sz="2400" dirty="0"/>
          </a:p>
          <a:p>
            <a:pPr marL="342900" indent="-342900"/>
            <a:endParaRPr lang="en-US" sz="2400" dirty="0"/>
          </a:p>
          <a:p>
            <a:pPr marL="342900" indent="-342900"/>
            <a:endParaRPr lang="en-US" sz="2400" dirty="0"/>
          </a:p>
          <a:p>
            <a:pPr marL="342900" indent="-342900"/>
            <a:endParaRPr lang="en-US" sz="2400" dirty="0"/>
          </a:p>
        </p:txBody>
      </p:sp>
    </p:spTree>
    <p:extLst>
      <p:ext uri="{BB962C8B-B14F-4D97-AF65-F5344CB8AC3E}">
        <p14:creationId xmlns:p14="http://schemas.microsoft.com/office/powerpoint/2010/main" val="201672118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44690FA1-CA7A-8E03-166A-EB2BB7A0329C}"/>
              </a:ext>
            </a:extLst>
          </p:cNvPr>
          <p:cNvSpPr>
            <a:spLocks noGrp="1"/>
          </p:cNvSpPr>
          <p:nvPr>
            <p:ph type="sldNum" sz="quarter" idx="11"/>
          </p:nvPr>
        </p:nvSpPr>
        <p:spPr/>
        <p:txBody>
          <a:bodyPr/>
          <a:lstStyle/>
          <a:p>
            <a:fld id="{523A240F-EAFE-E84F-B44C-6D7A08E0E409}" type="slidenum">
              <a:rPr lang="en-US" smtClean="0"/>
              <a:t>5</a:t>
            </a:fld>
            <a:endParaRPr lang="en-US"/>
          </a:p>
        </p:txBody>
      </p:sp>
      <p:sp>
        <p:nvSpPr>
          <p:cNvPr id="3" name="Text Placeholder 2">
            <a:extLst>
              <a:ext uri="{FF2B5EF4-FFF2-40B4-BE49-F238E27FC236}">
                <a16:creationId xmlns:a16="http://schemas.microsoft.com/office/drawing/2014/main" id="{9C6BD8D9-7646-02DE-F617-4E7DBAD8B90D}"/>
              </a:ext>
            </a:extLst>
          </p:cNvPr>
          <p:cNvSpPr>
            <a:spLocks noGrp="1"/>
          </p:cNvSpPr>
          <p:nvPr>
            <p:ph type="body" sz="half" idx="2"/>
          </p:nvPr>
        </p:nvSpPr>
        <p:spPr/>
        <p:txBody>
          <a:bodyPr/>
          <a:lstStyle/>
          <a:p>
            <a:endParaRPr lang="en-US"/>
          </a:p>
        </p:txBody>
      </p:sp>
      <p:sp>
        <p:nvSpPr>
          <p:cNvPr id="4" name="Title 3">
            <a:extLst>
              <a:ext uri="{FF2B5EF4-FFF2-40B4-BE49-F238E27FC236}">
                <a16:creationId xmlns:a16="http://schemas.microsoft.com/office/drawing/2014/main" id="{C2EFB26F-8185-6D78-DA4C-EF6C3B546C97}"/>
              </a:ext>
            </a:extLst>
          </p:cNvPr>
          <p:cNvSpPr>
            <a:spLocks noGrp="1"/>
          </p:cNvSpPr>
          <p:nvPr>
            <p:ph type="title"/>
          </p:nvPr>
        </p:nvSpPr>
        <p:spPr/>
        <p:txBody>
          <a:bodyPr/>
          <a:lstStyle/>
          <a:p>
            <a:r>
              <a:rPr lang="en-US" dirty="0"/>
              <a:t>Cheat Sheet</a:t>
            </a:r>
          </a:p>
        </p:txBody>
      </p:sp>
      <p:graphicFrame>
        <p:nvGraphicFramePr>
          <p:cNvPr id="6" name="Content Placeholder 5">
            <a:extLst>
              <a:ext uri="{FF2B5EF4-FFF2-40B4-BE49-F238E27FC236}">
                <a16:creationId xmlns:a16="http://schemas.microsoft.com/office/drawing/2014/main" id="{46B7F699-058E-DE42-C3F8-20EF82193D2E}"/>
              </a:ext>
            </a:extLst>
          </p:cNvPr>
          <p:cNvGraphicFramePr>
            <a:graphicFrameLocks noGrp="1"/>
          </p:cNvGraphicFramePr>
          <p:nvPr>
            <p:ph idx="1"/>
            <p:extLst>
              <p:ext uri="{D42A27DB-BD31-4B8C-83A1-F6EECF244321}">
                <p14:modId xmlns:p14="http://schemas.microsoft.com/office/powerpoint/2010/main" val="2058633632"/>
              </p:ext>
            </p:extLst>
          </p:nvPr>
        </p:nvGraphicFramePr>
        <p:xfrm>
          <a:off x="1126080" y="2020665"/>
          <a:ext cx="8686993" cy="1854200"/>
        </p:xfrm>
        <a:graphic>
          <a:graphicData uri="http://schemas.openxmlformats.org/drawingml/2006/table">
            <a:tbl>
              <a:tblPr firstRow="1" bandRow="1">
                <a:tableStyleId>{5C22544A-7EE6-4342-B048-85BDC9FD1C3A}</a:tableStyleId>
              </a:tblPr>
              <a:tblGrid>
                <a:gridCol w="2236787">
                  <a:extLst>
                    <a:ext uri="{9D8B030D-6E8A-4147-A177-3AD203B41FA5}">
                      <a16:colId xmlns:a16="http://schemas.microsoft.com/office/drawing/2014/main" val="2865103957"/>
                    </a:ext>
                  </a:extLst>
                </a:gridCol>
                <a:gridCol w="2236787">
                  <a:extLst>
                    <a:ext uri="{9D8B030D-6E8A-4147-A177-3AD203B41FA5}">
                      <a16:colId xmlns:a16="http://schemas.microsoft.com/office/drawing/2014/main" val="577668566"/>
                    </a:ext>
                  </a:extLst>
                </a:gridCol>
                <a:gridCol w="4213419">
                  <a:extLst>
                    <a:ext uri="{9D8B030D-6E8A-4147-A177-3AD203B41FA5}">
                      <a16:colId xmlns:a16="http://schemas.microsoft.com/office/drawing/2014/main" val="3632082372"/>
                    </a:ext>
                  </a:extLst>
                </a:gridCol>
              </a:tblGrid>
              <a:tr h="370840">
                <a:tc>
                  <a:txBody>
                    <a:bodyPr/>
                    <a:lstStyle/>
                    <a:p>
                      <a:endParaRPr lang="en-US" dirty="0"/>
                    </a:p>
                  </a:txBody>
                  <a:tcPr/>
                </a:tc>
                <a:tc>
                  <a:txBody>
                    <a:bodyPr/>
                    <a:lstStyle/>
                    <a:p>
                      <a:r>
                        <a:rPr lang="en-US" dirty="0"/>
                        <a:t>Interventional</a:t>
                      </a:r>
                    </a:p>
                  </a:txBody>
                  <a:tcPr/>
                </a:tc>
                <a:tc>
                  <a:txBody>
                    <a:bodyPr/>
                    <a:lstStyle/>
                    <a:p>
                      <a:r>
                        <a:rPr lang="en-US" dirty="0"/>
                        <a:t>Observational</a:t>
                      </a:r>
                    </a:p>
                  </a:txBody>
                  <a:tcPr/>
                </a:tc>
                <a:extLst>
                  <a:ext uri="{0D108BD9-81ED-4DB2-BD59-A6C34878D82A}">
                    <a16:rowId xmlns:a16="http://schemas.microsoft.com/office/drawing/2014/main" val="813500818"/>
                  </a:ext>
                </a:extLst>
              </a:tr>
              <a:tr h="370840">
                <a:tc>
                  <a:txBody>
                    <a:bodyPr/>
                    <a:lstStyle/>
                    <a:p>
                      <a:r>
                        <a:rPr lang="en-US" dirty="0"/>
                        <a:t>Continuous</a:t>
                      </a:r>
                    </a:p>
                  </a:txBody>
                  <a:tcPr/>
                </a:tc>
                <a:tc>
                  <a:txBody>
                    <a:bodyPr/>
                    <a:lstStyle/>
                    <a:p>
                      <a:r>
                        <a:rPr lang="en-US" dirty="0"/>
                        <a:t>t-test, Wilcoxon test</a:t>
                      </a:r>
                    </a:p>
                  </a:txBody>
                  <a:tcPr/>
                </a:tc>
                <a:tc>
                  <a:txBody>
                    <a:bodyPr/>
                    <a:lstStyle/>
                    <a:p>
                      <a:r>
                        <a:rPr lang="en-US" dirty="0"/>
                        <a:t>Least squares regression</a:t>
                      </a:r>
                    </a:p>
                  </a:txBody>
                  <a:tcPr/>
                </a:tc>
                <a:extLst>
                  <a:ext uri="{0D108BD9-81ED-4DB2-BD59-A6C34878D82A}">
                    <a16:rowId xmlns:a16="http://schemas.microsoft.com/office/drawing/2014/main" val="2937382519"/>
                  </a:ext>
                </a:extLst>
              </a:tr>
              <a:tr h="370840">
                <a:tc>
                  <a:txBody>
                    <a:bodyPr/>
                    <a:lstStyle/>
                    <a:p>
                      <a:r>
                        <a:rPr lang="en-US" dirty="0"/>
                        <a:t>Categorical</a:t>
                      </a:r>
                    </a:p>
                  </a:txBody>
                  <a:tcPr/>
                </a:tc>
                <a:tc>
                  <a:txBody>
                    <a:bodyPr/>
                    <a:lstStyle/>
                    <a:p>
                      <a:r>
                        <a:rPr lang="en-US" dirty="0"/>
                        <a:t>Chi-square test</a:t>
                      </a:r>
                    </a:p>
                  </a:txBody>
                  <a:tcPr/>
                </a:tc>
                <a:tc>
                  <a:txBody>
                    <a:bodyPr/>
                    <a:lstStyle/>
                    <a:p>
                      <a:r>
                        <a:rPr lang="en-US" dirty="0"/>
                        <a:t>Logistic regression</a:t>
                      </a:r>
                    </a:p>
                  </a:txBody>
                  <a:tcPr/>
                </a:tc>
                <a:extLst>
                  <a:ext uri="{0D108BD9-81ED-4DB2-BD59-A6C34878D82A}">
                    <a16:rowId xmlns:a16="http://schemas.microsoft.com/office/drawing/2014/main" val="1109811032"/>
                  </a:ext>
                </a:extLst>
              </a:tr>
              <a:tr h="370840">
                <a:tc>
                  <a:txBody>
                    <a:bodyPr/>
                    <a:lstStyle/>
                    <a:p>
                      <a:r>
                        <a:rPr lang="en-US" dirty="0"/>
                        <a:t>Censored</a:t>
                      </a:r>
                    </a:p>
                  </a:txBody>
                  <a:tcPr/>
                </a:tc>
                <a:tc>
                  <a:txBody>
                    <a:bodyPr/>
                    <a:lstStyle/>
                    <a:p>
                      <a:r>
                        <a:rPr lang="en-US" dirty="0"/>
                        <a:t>Log-rank test</a:t>
                      </a:r>
                    </a:p>
                  </a:txBody>
                  <a:tcPr/>
                </a:tc>
                <a:tc>
                  <a:txBody>
                    <a:bodyPr/>
                    <a:lstStyle/>
                    <a:p>
                      <a:r>
                        <a:rPr lang="en-US" dirty="0"/>
                        <a:t>Proportional hazards (Cox) regression</a:t>
                      </a:r>
                    </a:p>
                  </a:txBody>
                  <a:tcPr/>
                </a:tc>
                <a:extLst>
                  <a:ext uri="{0D108BD9-81ED-4DB2-BD59-A6C34878D82A}">
                    <a16:rowId xmlns:a16="http://schemas.microsoft.com/office/drawing/2014/main" val="2856287974"/>
                  </a:ext>
                </a:extLst>
              </a:tr>
              <a:tr h="370840">
                <a:tc>
                  <a:txBody>
                    <a:bodyPr/>
                    <a:lstStyle/>
                    <a:p>
                      <a:endParaRPr lang="en-US"/>
                    </a:p>
                  </a:txBody>
                  <a:tcPr/>
                </a:tc>
                <a:tc>
                  <a:txBody>
                    <a:bodyPr/>
                    <a:lstStyle/>
                    <a:p>
                      <a:endParaRPr lang="en-US"/>
                    </a:p>
                  </a:txBody>
                  <a:tcPr/>
                </a:tc>
                <a:tc>
                  <a:txBody>
                    <a:bodyPr/>
                    <a:lstStyle/>
                    <a:p>
                      <a:endParaRPr lang="en-US" dirty="0"/>
                    </a:p>
                  </a:txBody>
                  <a:tcPr/>
                </a:tc>
                <a:extLst>
                  <a:ext uri="{0D108BD9-81ED-4DB2-BD59-A6C34878D82A}">
                    <a16:rowId xmlns:a16="http://schemas.microsoft.com/office/drawing/2014/main" val="1995830901"/>
                  </a:ext>
                </a:extLst>
              </a:tr>
            </a:tbl>
          </a:graphicData>
        </a:graphic>
      </p:graphicFrame>
    </p:spTree>
    <p:extLst>
      <p:ext uri="{BB962C8B-B14F-4D97-AF65-F5344CB8AC3E}">
        <p14:creationId xmlns:p14="http://schemas.microsoft.com/office/powerpoint/2010/main" val="312958846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53AB7CB6-9E99-9993-F57C-F95619CA2ECD}"/>
              </a:ext>
            </a:extLst>
          </p:cNvPr>
          <p:cNvSpPr>
            <a:spLocks noGrp="1"/>
          </p:cNvSpPr>
          <p:nvPr>
            <p:ph type="sldNum" sz="quarter" idx="11"/>
          </p:nvPr>
        </p:nvSpPr>
        <p:spPr/>
        <p:txBody>
          <a:bodyPr/>
          <a:lstStyle/>
          <a:p>
            <a:fld id="{523A240F-EAFE-E84F-B44C-6D7A08E0E409}" type="slidenum">
              <a:rPr lang="en-US" smtClean="0"/>
              <a:t>6</a:t>
            </a:fld>
            <a:endParaRPr lang="en-US"/>
          </a:p>
        </p:txBody>
      </p:sp>
      <p:sp>
        <p:nvSpPr>
          <p:cNvPr id="3" name="Text Placeholder 2">
            <a:extLst>
              <a:ext uri="{FF2B5EF4-FFF2-40B4-BE49-F238E27FC236}">
                <a16:creationId xmlns:a16="http://schemas.microsoft.com/office/drawing/2014/main" id="{FDA570AB-1FCB-CE52-F95C-7210EE7035B5}"/>
              </a:ext>
            </a:extLst>
          </p:cNvPr>
          <p:cNvSpPr>
            <a:spLocks noGrp="1"/>
          </p:cNvSpPr>
          <p:nvPr>
            <p:ph type="body" sz="half" idx="2"/>
          </p:nvPr>
        </p:nvSpPr>
        <p:spPr/>
        <p:txBody>
          <a:bodyPr/>
          <a:lstStyle/>
          <a:p>
            <a:endParaRPr lang="en-US"/>
          </a:p>
        </p:txBody>
      </p:sp>
      <p:sp>
        <p:nvSpPr>
          <p:cNvPr id="4" name="Title 3">
            <a:extLst>
              <a:ext uri="{FF2B5EF4-FFF2-40B4-BE49-F238E27FC236}">
                <a16:creationId xmlns:a16="http://schemas.microsoft.com/office/drawing/2014/main" id="{547A256C-272D-EC25-B773-580008BB3A0A}"/>
              </a:ext>
            </a:extLst>
          </p:cNvPr>
          <p:cNvSpPr>
            <a:spLocks noGrp="1"/>
          </p:cNvSpPr>
          <p:nvPr>
            <p:ph type="title"/>
          </p:nvPr>
        </p:nvSpPr>
        <p:spPr/>
        <p:txBody>
          <a:bodyPr/>
          <a:lstStyle/>
          <a:p>
            <a:r>
              <a:rPr lang="en-US" dirty="0"/>
              <a:t>A word about censored endpoints</a:t>
            </a:r>
          </a:p>
        </p:txBody>
      </p:sp>
      <p:sp>
        <p:nvSpPr>
          <p:cNvPr id="5" name="Content Placeholder 4">
            <a:extLst>
              <a:ext uri="{FF2B5EF4-FFF2-40B4-BE49-F238E27FC236}">
                <a16:creationId xmlns:a16="http://schemas.microsoft.com/office/drawing/2014/main" id="{CAF69B82-81A6-F956-4193-AB26FA2CCDE5}"/>
              </a:ext>
            </a:extLst>
          </p:cNvPr>
          <p:cNvSpPr>
            <a:spLocks noGrp="1"/>
          </p:cNvSpPr>
          <p:nvPr>
            <p:ph idx="1"/>
          </p:nvPr>
        </p:nvSpPr>
        <p:spPr/>
        <p:txBody>
          <a:bodyPr/>
          <a:lstStyle/>
          <a:p>
            <a:pPr marL="285750" indent="-285750">
              <a:buFont typeface="Arial" panose="020B0604020202020204" pitchFamily="34" charset="0"/>
              <a:buChar char="•"/>
            </a:pPr>
            <a:r>
              <a:rPr lang="en-US" dirty="0"/>
              <a:t>Power for a censored endpoint is a function of the number of events not number of patients.</a:t>
            </a:r>
          </a:p>
          <a:p>
            <a:pPr marL="285750" indent="-285750">
              <a:buFont typeface="Arial" panose="020B0604020202020204" pitchFamily="34" charset="0"/>
              <a:buChar char="•"/>
            </a:pPr>
            <a:r>
              <a:rPr lang="en-US" dirty="0"/>
              <a:t>Your calculation must assume a study accrual rate and duration and follow-up duration.</a:t>
            </a:r>
          </a:p>
          <a:p>
            <a:pPr marL="285750" indent="-285750">
              <a:buFont typeface="Arial" panose="020B0604020202020204" pitchFamily="34" charset="0"/>
              <a:buChar char="•"/>
            </a:pPr>
            <a:r>
              <a:rPr lang="en-US" dirty="0"/>
              <a:t>Good idea to calculate the sample size across multiple accrual and follow-up scenarios.</a:t>
            </a:r>
          </a:p>
          <a:p>
            <a:pPr marL="285750" indent="-285750">
              <a:buFont typeface="Arial" panose="020B0604020202020204" pitchFamily="34" charset="0"/>
              <a:buChar char="•"/>
            </a:pPr>
            <a:r>
              <a:rPr lang="en-US" dirty="0"/>
              <a:t>Pitfall: Using a binary endpoint (dead/alive) instead of a time to event endpoint (survival time) for “convenience”</a:t>
            </a:r>
          </a:p>
          <a:p>
            <a:pPr marL="285750" indent="-285750">
              <a:buFont typeface="Arial" panose="020B0604020202020204" pitchFamily="34" charset="0"/>
              <a:buChar char="•"/>
            </a:pPr>
            <a:r>
              <a:rPr lang="en-US" dirty="0"/>
              <a:t>There is no good correspondence between these two endpoints. You will never know if you have good power or not.</a:t>
            </a:r>
          </a:p>
          <a:p>
            <a:pPr marL="285750" indent="-285750">
              <a:buFont typeface="Arial" panose="020B0604020202020204" pitchFamily="34" charset="0"/>
              <a:buChar char="•"/>
            </a:pPr>
            <a:r>
              <a:rPr lang="en-US" dirty="0"/>
              <a:t>OK to use a binary endpoint of dead/alive at a certain timepoint (e.g. one year). But you must follow everyone at least that amount of time. Not OK to assume someone alive at 6 months, say as </a:t>
            </a:r>
            <a:r>
              <a:rPr lang="en-US" dirty="0" err="1"/>
              <a:t>alive.s</a:t>
            </a:r>
            <a:endParaRPr lang="en-US" dirty="0"/>
          </a:p>
          <a:p>
            <a:pPr marL="285750" indent="-285750">
              <a:buFont typeface="Arial" panose="020B0604020202020204" pitchFamily="34" charset="0"/>
              <a:buChar char="•"/>
            </a:pPr>
            <a:endParaRPr lang="en-US" dirty="0"/>
          </a:p>
        </p:txBody>
      </p:sp>
    </p:spTree>
    <p:extLst>
      <p:ext uri="{BB962C8B-B14F-4D97-AF65-F5344CB8AC3E}">
        <p14:creationId xmlns:p14="http://schemas.microsoft.com/office/powerpoint/2010/main" val="5121388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B0D85E-7D7F-4A36-26BC-B66775832C59}"/>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FFC640A6-BE91-8F85-B087-6BC123F59AE3}"/>
              </a:ext>
            </a:extLst>
          </p:cNvPr>
          <p:cNvSpPr>
            <a:spLocks noGrp="1"/>
          </p:cNvSpPr>
          <p:nvPr>
            <p:ph type="sldNum" sz="quarter" idx="11"/>
          </p:nvPr>
        </p:nvSpPr>
        <p:spPr/>
        <p:txBody>
          <a:bodyPr/>
          <a:lstStyle/>
          <a:p>
            <a:fld id="{523A240F-EAFE-E84F-B44C-6D7A08E0E409}" type="slidenum">
              <a:rPr lang="en-US" smtClean="0"/>
              <a:t>7</a:t>
            </a:fld>
            <a:endParaRPr lang="en-US"/>
          </a:p>
        </p:txBody>
      </p:sp>
      <p:sp>
        <p:nvSpPr>
          <p:cNvPr id="3" name="Text Placeholder 2">
            <a:extLst>
              <a:ext uri="{FF2B5EF4-FFF2-40B4-BE49-F238E27FC236}">
                <a16:creationId xmlns:a16="http://schemas.microsoft.com/office/drawing/2014/main" id="{79350FEA-8A61-26FE-9F3B-846C682891EE}"/>
              </a:ext>
            </a:extLst>
          </p:cNvPr>
          <p:cNvSpPr>
            <a:spLocks noGrp="1"/>
          </p:cNvSpPr>
          <p:nvPr>
            <p:ph type="body" sz="half" idx="2"/>
          </p:nvPr>
        </p:nvSpPr>
        <p:spPr/>
        <p:txBody>
          <a:bodyPr/>
          <a:lstStyle/>
          <a:p>
            <a:endParaRPr lang="en-US"/>
          </a:p>
        </p:txBody>
      </p:sp>
      <p:sp>
        <p:nvSpPr>
          <p:cNvPr id="4" name="Title 3">
            <a:extLst>
              <a:ext uri="{FF2B5EF4-FFF2-40B4-BE49-F238E27FC236}">
                <a16:creationId xmlns:a16="http://schemas.microsoft.com/office/drawing/2014/main" id="{8274642B-A4CA-5342-BD73-AC90CC70A131}"/>
              </a:ext>
            </a:extLst>
          </p:cNvPr>
          <p:cNvSpPr>
            <a:spLocks noGrp="1"/>
          </p:cNvSpPr>
          <p:nvPr>
            <p:ph type="title"/>
          </p:nvPr>
        </p:nvSpPr>
        <p:spPr/>
        <p:txBody>
          <a:bodyPr/>
          <a:lstStyle/>
          <a:p>
            <a:r>
              <a:rPr lang="en-US" dirty="0"/>
              <a:t>Sample Size Calculation</a:t>
            </a:r>
          </a:p>
        </p:txBody>
      </p:sp>
      <p:sp>
        <p:nvSpPr>
          <p:cNvPr id="5" name="Content Placeholder 4">
            <a:extLst>
              <a:ext uri="{FF2B5EF4-FFF2-40B4-BE49-F238E27FC236}">
                <a16:creationId xmlns:a16="http://schemas.microsoft.com/office/drawing/2014/main" id="{3BD830AE-F242-8D2D-8DA4-A64D1C08BB71}"/>
              </a:ext>
            </a:extLst>
          </p:cNvPr>
          <p:cNvSpPr>
            <a:spLocks noGrp="1"/>
          </p:cNvSpPr>
          <p:nvPr>
            <p:ph idx="1"/>
          </p:nvPr>
        </p:nvSpPr>
        <p:spPr/>
        <p:txBody>
          <a:bodyPr/>
          <a:lstStyle/>
          <a:p>
            <a:pPr marL="285750" indent="-285750">
              <a:buFont typeface="Arial" panose="020B0604020202020204" pitchFamily="34" charset="0"/>
              <a:buChar char="•"/>
            </a:pPr>
            <a:r>
              <a:rPr lang="en-US" dirty="0"/>
              <a:t>Probably the most important statistical calculation you need at the design stage</a:t>
            </a:r>
          </a:p>
          <a:p>
            <a:pPr marL="285750" indent="-285750">
              <a:buFont typeface="Arial" panose="020B0604020202020204" pitchFamily="34" charset="0"/>
              <a:buChar char="•"/>
            </a:pPr>
            <a:r>
              <a:rPr lang="en-US" dirty="0"/>
              <a:t>Four Elements of Calculation</a:t>
            </a:r>
          </a:p>
          <a:p>
            <a:pPr marL="514350" lvl="1" indent="-285750"/>
            <a:r>
              <a:rPr lang="en-US" dirty="0"/>
              <a:t>Sample Size</a:t>
            </a:r>
          </a:p>
          <a:p>
            <a:pPr marL="514350" lvl="1" indent="-285750"/>
            <a:r>
              <a:rPr lang="en-US" dirty="0"/>
              <a:t>Power (1 – Type II Error)</a:t>
            </a:r>
          </a:p>
          <a:p>
            <a:pPr marL="514350" lvl="1" indent="-285750"/>
            <a:r>
              <a:rPr lang="en-US" dirty="0"/>
              <a:t>Effect Size</a:t>
            </a:r>
          </a:p>
          <a:p>
            <a:pPr marL="514350" lvl="1" indent="-285750"/>
            <a:r>
              <a:rPr lang="en-US" dirty="0"/>
              <a:t>Type I error</a:t>
            </a:r>
          </a:p>
          <a:p>
            <a:pPr marL="285750" indent="-285750">
              <a:buFont typeface="Arial" panose="020B0604020202020204" pitchFamily="34" charset="0"/>
              <a:buChar char="•"/>
            </a:pPr>
            <a:r>
              <a:rPr lang="en-US" dirty="0"/>
              <a:t>Type I error is “given”: almost always 5%</a:t>
            </a:r>
          </a:p>
          <a:p>
            <a:endParaRPr lang="en-US" dirty="0"/>
          </a:p>
        </p:txBody>
      </p:sp>
    </p:spTree>
    <p:extLst>
      <p:ext uri="{BB962C8B-B14F-4D97-AF65-F5344CB8AC3E}">
        <p14:creationId xmlns:p14="http://schemas.microsoft.com/office/powerpoint/2010/main" val="414678923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3DA24E-E040-375A-0513-20E0655D27B8}"/>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286E6E03-CAFD-0610-0949-97604637451A}"/>
              </a:ext>
            </a:extLst>
          </p:cNvPr>
          <p:cNvSpPr>
            <a:spLocks noGrp="1"/>
          </p:cNvSpPr>
          <p:nvPr>
            <p:ph type="sldNum" sz="quarter" idx="11"/>
          </p:nvPr>
        </p:nvSpPr>
        <p:spPr/>
        <p:txBody>
          <a:bodyPr/>
          <a:lstStyle/>
          <a:p>
            <a:fld id="{523A240F-EAFE-E84F-B44C-6D7A08E0E409}" type="slidenum">
              <a:rPr lang="en-US" smtClean="0"/>
              <a:t>8</a:t>
            </a:fld>
            <a:endParaRPr lang="en-US"/>
          </a:p>
        </p:txBody>
      </p:sp>
      <p:sp>
        <p:nvSpPr>
          <p:cNvPr id="3" name="Text Placeholder 2">
            <a:extLst>
              <a:ext uri="{FF2B5EF4-FFF2-40B4-BE49-F238E27FC236}">
                <a16:creationId xmlns:a16="http://schemas.microsoft.com/office/drawing/2014/main" id="{069D2010-C339-ABB5-BA16-194517F20A7F}"/>
              </a:ext>
            </a:extLst>
          </p:cNvPr>
          <p:cNvSpPr>
            <a:spLocks noGrp="1"/>
          </p:cNvSpPr>
          <p:nvPr>
            <p:ph type="body" sz="half" idx="2"/>
          </p:nvPr>
        </p:nvSpPr>
        <p:spPr/>
        <p:txBody>
          <a:bodyPr/>
          <a:lstStyle/>
          <a:p>
            <a:endParaRPr lang="en-US"/>
          </a:p>
        </p:txBody>
      </p:sp>
      <p:sp>
        <p:nvSpPr>
          <p:cNvPr id="4" name="Title 3">
            <a:extLst>
              <a:ext uri="{FF2B5EF4-FFF2-40B4-BE49-F238E27FC236}">
                <a16:creationId xmlns:a16="http://schemas.microsoft.com/office/drawing/2014/main" id="{3B2D67BE-E6D1-9F4E-CD84-D4C6F66A2DB3}"/>
              </a:ext>
            </a:extLst>
          </p:cNvPr>
          <p:cNvSpPr>
            <a:spLocks noGrp="1"/>
          </p:cNvSpPr>
          <p:nvPr>
            <p:ph type="title"/>
          </p:nvPr>
        </p:nvSpPr>
        <p:spPr/>
        <p:txBody>
          <a:bodyPr/>
          <a:lstStyle/>
          <a:p>
            <a:r>
              <a:rPr lang="en-US" dirty="0"/>
              <a:t>Aside: Type I and Type II errors</a:t>
            </a:r>
          </a:p>
        </p:txBody>
      </p:sp>
      <p:sp>
        <p:nvSpPr>
          <p:cNvPr id="5" name="Content Placeholder 4">
            <a:extLst>
              <a:ext uri="{FF2B5EF4-FFF2-40B4-BE49-F238E27FC236}">
                <a16:creationId xmlns:a16="http://schemas.microsoft.com/office/drawing/2014/main" id="{359BA7D8-95F2-8672-4782-ECC72EF4C4BE}"/>
              </a:ext>
            </a:extLst>
          </p:cNvPr>
          <p:cNvSpPr>
            <a:spLocks noGrp="1"/>
          </p:cNvSpPr>
          <p:nvPr>
            <p:ph idx="1"/>
          </p:nvPr>
        </p:nvSpPr>
        <p:spPr/>
        <p:txBody>
          <a:bodyPr/>
          <a:lstStyle/>
          <a:p>
            <a:pPr marL="285750" indent="-285750">
              <a:buFont typeface="Arial" panose="020B0604020202020204" pitchFamily="34" charset="0"/>
              <a:buChar char="•"/>
            </a:pPr>
            <a:r>
              <a:rPr lang="en-US" dirty="0"/>
              <a:t>You have a null hypothesis you want to disprove and an alternative hypothesis</a:t>
            </a:r>
          </a:p>
          <a:p>
            <a:pPr marL="285750" indent="-285750">
              <a:buFont typeface="Arial" panose="020B0604020202020204" pitchFamily="34" charset="0"/>
              <a:buChar char="•"/>
            </a:pPr>
            <a:r>
              <a:rPr lang="en-US" dirty="0"/>
              <a:t>Type I error is mistakenly concluding null hypothesis is wrong (rejecting the null)</a:t>
            </a:r>
          </a:p>
          <a:p>
            <a:pPr marL="285750" indent="-285750">
              <a:buFont typeface="Arial" panose="020B0604020202020204" pitchFamily="34" charset="0"/>
              <a:buChar char="•"/>
            </a:pPr>
            <a:r>
              <a:rPr lang="en-US" dirty="0"/>
              <a:t>Type II error is mistakenly concluding null hypothesis is true (not rejecting the null)</a:t>
            </a:r>
          </a:p>
          <a:p>
            <a:pPr marL="285750" indent="-285750">
              <a:buFont typeface="Arial" panose="020B0604020202020204" pitchFamily="34" charset="0"/>
              <a:buChar char="•"/>
            </a:pPr>
            <a:r>
              <a:rPr lang="en-US" dirty="0"/>
              <a:t>Power: Correctly concluding null hypothesis is wrong (rejecting the null) </a:t>
            </a:r>
          </a:p>
          <a:p>
            <a:pPr marL="285750" indent="-285750">
              <a:buFont typeface="Arial" panose="020B0604020202020204" pitchFamily="34" charset="0"/>
              <a:buChar char="•"/>
            </a:pPr>
            <a:r>
              <a:rPr lang="en-US" dirty="0"/>
              <a:t>Power: Your ability to statistically find a difference if it exists</a:t>
            </a:r>
          </a:p>
          <a:p>
            <a:pPr marL="285750" indent="-285750">
              <a:buFont typeface="Arial" panose="020B0604020202020204" pitchFamily="34" charset="0"/>
              <a:buChar char="•"/>
            </a:pPr>
            <a:r>
              <a:rPr lang="en-US" dirty="0"/>
              <a:t>Hence you want a well-powered study while controlling the Type I error rate</a:t>
            </a:r>
          </a:p>
          <a:p>
            <a:pPr marL="285750" indent="-285750">
              <a:buFont typeface="Arial" panose="020B0604020202020204" pitchFamily="34" charset="0"/>
              <a:buChar char="•"/>
            </a:pPr>
            <a:endParaRPr lang="en-US" dirty="0"/>
          </a:p>
          <a:p>
            <a:pPr marL="514350" lvl="1" indent="-285750"/>
            <a:endParaRPr lang="en-US" dirty="0"/>
          </a:p>
          <a:p>
            <a:endParaRPr lang="en-US" dirty="0"/>
          </a:p>
        </p:txBody>
      </p:sp>
    </p:spTree>
    <p:extLst>
      <p:ext uri="{BB962C8B-B14F-4D97-AF65-F5344CB8AC3E}">
        <p14:creationId xmlns:p14="http://schemas.microsoft.com/office/powerpoint/2010/main" val="404904297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5F9268-DA83-84A7-A2F6-33858CD1FC9C}"/>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1907416-D0FF-B301-9DAA-E1C2CF8B8360}"/>
              </a:ext>
            </a:extLst>
          </p:cNvPr>
          <p:cNvSpPr>
            <a:spLocks noGrp="1"/>
          </p:cNvSpPr>
          <p:nvPr>
            <p:ph type="sldNum" sz="quarter" idx="11"/>
          </p:nvPr>
        </p:nvSpPr>
        <p:spPr/>
        <p:txBody>
          <a:bodyPr/>
          <a:lstStyle/>
          <a:p>
            <a:fld id="{523A240F-EAFE-E84F-B44C-6D7A08E0E409}" type="slidenum">
              <a:rPr lang="en-US" smtClean="0"/>
              <a:t>9</a:t>
            </a:fld>
            <a:endParaRPr lang="en-US"/>
          </a:p>
        </p:txBody>
      </p:sp>
      <p:sp>
        <p:nvSpPr>
          <p:cNvPr id="3" name="Text Placeholder 2">
            <a:extLst>
              <a:ext uri="{FF2B5EF4-FFF2-40B4-BE49-F238E27FC236}">
                <a16:creationId xmlns:a16="http://schemas.microsoft.com/office/drawing/2014/main" id="{E5EB0F79-3842-B680-5867-94873642C28E}"/>
              </a:ext>
            </a:extLst>
          </p:cNvPr>
          <p:cNvSpPr>
            <a:spLocks noGrp="1"/>
          </p:cNvSpPr>
          <p:nvPr>
            <p:ph type="body" sz="half" idx="2"/>
          </p:nvPr>
        </p:nvSpPr>
        <p:spPr/>
        <p:txBody>
          <a:bodyPr/>
          <a:lstStyle/>
          <a:p>
            <a:endParaRPr lang="en-US"/>
          </a:p>
        </p:txBody>
      </p:sp>
      <p:sp>
        <p:nvSpPr>
          <p:cNvPr id="4" name="Title 3">
            <a:extLst>
              <a:ext uri="{FF2B5EF4-FFF2-40B4-BE49-F238E27FC236}">
                <a16:creationId xmlns:a16="http://schemas.microsoft.com/office/drawing/2014/main" id="{BA52EC45-556D-84E8-AE77-456B4B1DD02A}"/>
              </a:ext>
            </a:extLst>
          </p:cNvPr>
          <p:cNvSpPr>
            <a:spLocks noGrp="1"/>
          </p:cNvSpPr>
          <p:nvPr>
            <p:ph type="title"/>
          </p:nvPr>
        </p:nvSpPr>
        <p:spPr/>
        <p:txBody>
          <a:bodyPr/>
          <a:lstStyle/>
          <a:p>
            <a:r>
              <a:rPr lang="en-US" dirty="0"/>
              <a:t>Back to Sample Size Calculation</a:t>
            </a:r>
          </a:p>
        </p:txBody>
      </p:sp>
      <p:sp>
        <p:nvSpPr>
          <p:cNvPr id="5" name="Content Placeholder 4">
            <a:extLst>
              <a:ext uri="{FF2B5EF4-FFF2-40B4-BE49-F238E27FC236}">
                <a16:creationId xmlns:a16="http://schemas.microsoft.com/office/drawing/2014/main" id="{7466F4B5-DACC-E393-FFB3-FF3FE9E118E5}"/>
              </a:ext>
            </a:extLst>
          </p:cNvPr>
          <p:cNvSpPr>
            <a:spLocks noGrp="1"/>
          </p:cNvSpPr>
          <p:nvPr>
            <p:ph idx="1"/>
          </p:nvPr>
        </p:nvSpPr>
        <p:spPr/>
        <p:txBody>
          <a:bodyPr/>
          <a:lstStyle/>
          <a:p>
            <a:pPr marL="285750" indent="-285750">
              <a:buFont typeface="Arial" panose="020B0604020202020204" pitchFamily="34" charset="0"/>
              <a:buChar char="•"/>
            </a:pPr>
            <a:r>
              <a:rPr lang="en-US" dirty="0"/>
              <a:t>Higher sample size </a:t>
            </a:r>
            <a:r>
              <a:rPr lang="en-US" dirty="0">
                <a:sym typeface="Wingdings" pitchFamily="2" charset="2"/>
              </a:rPr>
              <a:t> Higher power, smaller effect size</a:t>
            </a:r>
          </a:p>
          <a:p>
            <a:pPr marL="285750" indent="-285750">
              <a:buFont typeface="Arial" panose="020B0604020202020204" pitchFamily="34" charset="0"/>
              <a:buChar char="•"/>
            </a:pPr>
            <a:r>
              <a:rPr lang="en-US" dirty="0">
                <a:sym typeface="Wingdings" pitchFamily="2" charset="2"/>
              </a:rPr>
              <a:t>Higher power  Higher sample size, smaller effect size</a:t>
            </a:r>
          </a:p>
          <a:p>
            <a:pPr marL="285750" indent="-285750">
              <a:buFont typeface="Arial" panose="020B0604020202020204" pitchFamily="34" charset="0"/>
              <a:buChar char="•"/>
            </a:pPr>
            <a:r>
              <a:rPr lang="en-US" dirty="0">
                <a:sym typeface="Wingdings" pitchFamily="2" charset="2"/>
              </a:rPr>
              <a:t>Higher Effect size  Smaller power, smaller sample size</a:t>
            </a:r>
            <a:endParaRPr lang="en-US" dirty="0"/>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dirty="0"/>
              <a:t>Power is usually given as well as the design stage, either 80 to 90%</a:t>
            </a:r>
          </a:p>
          <a:p>
            <a:pPr marL="285750" indent="-285750">
              <a:buFont typeface="Arial" panose="020B0604020202020204" pitchFamily="34" charset="0"/>
              <a:buChar char="•"/>
            </a:pPr>
            <a:r>
              <a:rPr lang="en-US" dirty="0"/>
              <a:t>Then effect size determines sample size</a:t>
            </a:r>
          </a:p>
          <a:p>
            <a:pPr marL="285750" indent="-285750">
              <a:buFont typeface="Arial" panose="020B0604020202020204" pitchFamily="34" charset="0"/>
              <a:buChar char="•"/>
            </a:pPr>
            <a:r>
              <a:rPr lang="en-US" dirty="0"/>
              <a:t>If you want to compare the size of elephant ears with the size of mouse ears you have a large effect size (difference). You need a small study</a:t>
            </a:r>
          </a:p>
          <a:p>
            <a:pPr marL="285750" indent="-285750">
              <a:buFont typeface="Arial" panose="020B0604020202020204" pitchFamily="34" charset="0"/>
              <a:buChar char="•"/>
            </a:pPr>
            <a:r>
              <a:rPr lang="en-US" dirty="0"/>
              <a:t>If you want to compare the size of African elephant ears with Asian elephant ears you have a small effect size. You need a large study.</a:t>
            </a:r>
          </a:p>
          <a:p>
            <a:endParaRPr lang="en-US" dirty="0"/>
          </a:p>
        </p:txBody>
      </p:sp>
    </p:spTree>
    <p:extLst>
      <p:ext uri="{BB962C8B-B14F-4D97-AF65-F5344CB8AC3E}">
        <p14:creationId xmlns:p14="http://schemas.microsoft.com/office/powerpoint/2010/main" val="2319693784"/>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UNDODONOTDELETE" val="0"/>
</p:tagLst>
</file>

<file path=ppt/tags/tag1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MSK External Template">
  <a:themeElements>
    <a:clrScheme name="MSK Direct">
      <a:dk1>
        <a:srgbClr val="002569"/>
      </a:dk1>
      <a:lt1>
        <a:srgbClr val="FFFFFF"/>
      </a:lt1>
      <a:dk2>
        <a:srgbClr val="272524"/>
      </a:dk2>
      <a:lt2>
        <a:srgbClr val="FBF9F7"/>
      </a:lt2>
      <a:accent1>
        <a:srgbClr val="0073E0"/>
      </a:accent1>
      <a:accent2>
        <a:srgbClr val="70BCFF"/>
      </a:accent2>
      <a:accent3>
        <a:srgbClr val="C3DEFF"/>
      </a:accent3>
      <a:accent4>
        <a:srgbClr val="037D98"/>
      </a:accent4>
      <a:accent5>
        <a:srgbClr val="78E2DA"/>
      </a:accent5>
      <a:accent6>
        <a:srgbClr val="B1FFF9"/>
      </a:accent6>
      <a:hlink>
        <a:srgbClr val="3259E7"/>
      </a:hlink>
      <a:folHlink>
        <a:srgbClr val="863ECC"/>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1"/>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none" rtlCol="0">
        <a:spAutoFit/>
      </a:bodyPr>
      <a:lstStyle>
        <a:defPPr algn="l">
          <a:defRPr dirty="0" smtClean="0">
            <a:solidFill>
              <a:srgbClr val="272524"/>
            </a:solidFill>
          </a:defRPr>
        </a:defPPr>
      </a:lstStyle>
    </a:txDef>
  </a:objectDefaults>
  <a:extraClrSchemeLst/>
  <a:custClrLst>
    <a:custClr name="Dark Warm Gray">
      <a:srgbClr val="272524"/>
    </a:custClr>
    <a:custClr name="Blue">
      <a:srgbClr val="0073E0"/>
    </a:custClr>
    <a:custClr name="Dark Teal">
      <a:srgbClr val="037D98"/>
    </a:custClr>
    <a:custClr name="Dark Green">
      <a:srgbClr val="308229"/>
    </a:custClr>
    <a:custClr name="Dark Orange">
      <a:srgbClr val="E65722"/>
    </a:custClr>
    <a:custClr name="Dark Gold">
      <a:srgbClr val="C28110"/>
    </a:custClr>
    <a:custClr name="Dark Pink">
      <a:srgbClr val="D71D77"/>
    </a:custClr>
    <a:custClr name="Dark Purple">
      <a:srgbClr val="863ECC"/>
    </a:custClr>
    <a:custClr name="White01">
      <a:srgbClr val="FFFFFF"/>
    </a:custClr>
    <a:custClr name="Utility Red">
      <a:srgbClr val="E40D00"/>
    </a:custClr>
    <a:custClr name="Medium Warm Gray">
      <a:srgbClr val="B5B2AD"/>
    </a:custClr>
    <a:custClr name="Medium Blue">
      <a:srgbClr val="70BCFF"/>
    </a:custClr>
    <a:custClr name="Teal">
      <a:srgbClr val="78E2DA"/>
    </a:custClr>
    <a:custClr name="Green">
      <a:srgbClr val="5DCC6F"/>
    </a:custClr>
    <a:custClr name="Orange">
      <a:srgbClr val="FF8834"/>
    </a:custClr>
    <a:custClr name="Gold">
      <a:srgbClr val="FFBE02"/>
    </a:custClr>
    <a:custClr name="Pink">
      <a:srgbClr val="FF85BF"/>
    </a:custClr>
    <a:custClr name="Purple">
      <a:srgbClr val="BD8AEF"/>
    </a:custClr>
    <a:custClr name="White02">
      <a:srgbClr val="FFFFFF"/>
    </a:custClr>
    <a:custClr name="Utility Light Red">
      <a:srgbClr val="FFEDE8"/>
    </a:custClr>
    <a:custClr name="White03">
      <a:srgbClr val="FFFFFF"/>
    </a:custClr>
    <a:custClr name="Light Blue">
      <a:srgbClr val="C3DEFF"/>
    </a:custClr>
    <a:custClr name="Light Teal">
      <a:srgbClr val="B1FFF9"/>
    </a:custClr>
    <a:custClr name="Light Green">
      <a:srgbClr val="C7FCC6"/>
    </a:custClr>
    <a:custClr name="Light Orange">
      <a:srgbClr val="FCD2B4"/>
    </a:custClr>
    <a:custClr name="Light Gold">
      <a:srgbClr val="FFEDBA"/>
    </a:custClr>
    <a:custClr name="Light Pink">
      <a:srgbClr val="FFBBEC"/>
    </a:custClr>
    <a:custClr name="Light Purple">
      <a:srgbClr val="F4BDFF"/>
    </a:custClr>
    <a:custClr name="White04">
      <a:srgbClr val="FFFFFF"/>
    </a:custClr>
    <a:custClr name="Utility Dark Green">
      <a:srgbClr val="008937"/>
    </a:custClr>
    <a:custClr name="Pale Warm Gray">
      <a:srgbClr val="FBF9F7"/>
    </a:custClr>
    <a:custClr name="Pale Blue">
      <a:srgbClr val="F0F7FF"/>
    </a:custClr>
    <a:custClr name="Pale Teal">
      <a:srgbClr val="EBFCFA"/>
    </a:custClr>
    <a:custClr name="White05">
      <a:srgbClr val="FFFFFF"/>
    </a:custClr>
    <a:custClr name="White06">
      <a:srgbClr val="FFFFFF"/>
    </a:custClr>
    <a:custClr name="White07">
      <a:srgbClr val="FFFFFF"/>
    </a:custClr>
    <a:custClr name="White08">
      <a:srgbClr val="FFFFFF"/>
    </a:custClr>
    <a:custClr name="White09">
      <a:srgbClr val="FFFFFF"/>
    </a:custClr>
    <a:custClr name="White10">
      <a:srgbClr val="FFFFFF"/>
    </a:custClr>
    <a:custClr name="Utility Light Green">
      <a:srgbClr val="E4FFE3"/>
    </a:custClr>
  </a:custClrLst>
  <a:extLst>
    <a:ext uri="{05A4C25C-085E-4340-85A3-A5531E510DB2}">
      <thm15:themeFamily xmlns:thm15="http://schemas.microsoft.com/office/thememl/2012/main" name="Presentation4" id="{5206F46D-2993-624E-AC90-7F5933683CB7}" vid="{003CB707-4AB5-F741-A02C-75A6F59BC632}"/>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webextensions/_rels/taskpanes.xml.rels><?xml version="1.0" encoding="UTF-8" standalone="yes"?>
<Relationships xmlns="http://schemas.openxmlformats.org/package/2006/relationships"><Relationship Id="rId2" Type="http://schemas.microsoft.com/office/2011/relationships/webextension" Target="webextension2.xml"/><Relationship Id="rId1" Type="http://schemas.microsoft.com/office/2011/relationships/webextension" Target="webextension1.xml"/></Relationships>
</file>

<file path=ppt/webextensions/taskpanes.xml><?xml version="1.0" encoding="utf-8"?>
<wetp:taskpanes xmlns:wetp="http://schemas.microsoft.com/office/webextensions/taskpanes/2010/11">
  <wetp:taskpane dockstate="right" visibility="0" width="350" row="0">
    <wetp:webextensionref xmlns:r="http://schemas.openxmlformats.org/officeDocument/2006/relationships" r:id="rId1"/>
  </wetp:taskpane>
  <wetp:taskpane dockstate="right" visibility="0" width="350" row="0">
    <wetp:webextensionref xmlns:r="http://schemas.openxmlformats.org/officeDocument/2006/relationships" r:id="rId2"/>
  </wetp:taskpane>
</wetp:taskpanes>
</file>

<file path=ppt/webextensions/webextension1.xml><?xml version="1.0" encoding="utf-8"?>
<we:webextension xmlns:we="http://schemas.microsoft.com/office/webextensions/webextension/2010/11" id="{5A51CB1C-FBF7-AC4A-B24E-0DC2E7E11745}">
  <we:reference id="wa200006038" version="1.0.0.3" store="en-US" storeType="OMEX"/>
  <we:alternateReferences>
    <we:reference id="wa200006038" version="1.0.0.3" store="en-US" storeType="OMEX"/>
  </we:alternateReferences>
  <we:properties>
    <we:property name="has-user-completed-add" value="true"/>
    <we:property name="pptx_export_from_biorender" value="false"/>
  </we:properties>
  <we:bindings/>
  <we:snapshot xmlns:r="http://schemas.openxmlformats.org/officeDocument/2006/relationships"/>
  <we:extLst>
    <a:ext xmlns:a="http://schemas.openxmlformats.org/drawingml/2006/main" uri="{0858819E-0033-43BF-8937-05EC82904868}">
      <we:backgroundApp state="1" runtimeId="Taskpane.Url"/>
    </a:ext>
  </we:extLst>
</we:webextension>
</file>

<file path=ppt/webextensions/webextension2.xml><?xml version="1.0" encoding="utf-8"?>
<we:webextension xmlns:we="http://schemas.microsoft.com/office/webextensions/webextension/2010/11" id="{55E412A5-932F-684E-8813-0E5C9CE70B44}">
  <we:reference id="6a7bd4f3-0563-43af-8c08-79110eebdff6" version="1.1.4.0" store="EXCatalog" storeType="EXCatalog"/>
  <we:alternateReferences>
    <we:reference id="WA104381155" version="1.1.4.0" store="en-US" storeType="OMEX"/>
  </we:alternateReferences>
  <we:properties/>
  <we:bindings/>
  <we:snapshot xmlns:r="http://schemas.openxmlformats.org/officeDocument/2006/relationships"/>
</we:webextension>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BF72517E41D89A44BA442B5CB4376861" ma:contentTypeVersion="3" ma:contentTypeDescription="Create a new document." ma:contentTypeScope="" ma:versionID="b0c2ca503868713d72a99476dbd900f0">
  <xsd:schema xmlns:xsd="http://www.w3.org/2001/XMLSchema" xmlns:xs="http://www.w3.org/2001/XMLSchema" xmlns:p="http://schemas.microsoft.com/office/2006/metadata/properties" xmlns:ns2="1466159c-0af6-49d2-8df7-90efc64e04d9" targetNamespace="http://schemas.microsoft.com/office/2006/metadata/properties" ma:root="true" ma:fieldsID="b0bd52ef1b184b5bc69a9de7c69bf667" ns2:_="">
    <xsd:import namespace="1466159c-0af6-49d2-8df7-90efc64e04d9"/>
    <xsd:element name="properties">
      <xsd:complexType>
        <xsd:sequence>
          <xsd:element name="documentManagement">
            <xsd:complexType>
              <xsd:all>
                <xsd:element ref="ns2:MediaServiceMetadata" minOccurs="0"/>
                <xsd:element ref="ns2:MediaServiceFastMetadata"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466159c-0af6-49d2-8df7-90efc64e04d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4AFBB217-A462-4CD1-B438-254CA9F12332}">
  <ds:schemaRefs>
    <ds:schemaRef ds:uri="http://schemas.microsoft.com/sharepoint/v3/contenttype/forms"/>
  </ds:schemaRefs>
</ds:datastoreItem>
</file>

<file path=customXml/itemProps2.xml><?xml version="1.0" encoding="utf-8"?>
<ds:datastoreItem xmlns:ds="http://schemas.openxmlformats.org/officeDocument/2006/customXml" ds:itemID="{831A2B77-A4E0-4A2A-8C6C-45F96432C750}">
  <ds:schemaRefs>
    <ds:schemaRef ds:uri="1466159c-0af6-49d2-8df7-90efc64e04d9"/>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B190DC5E-0D76-405F-A269-13EDAFF88015}">
  <ds:schemaRefs>
    <ds:schemaRef ds:uri="1466159c-0af6-49d2-8df7-90efc64e04d9"/>
    <ds:schemaRef ds:uri="http://schemas.openxmlformats.org/package/2006/metadata/core-properties"/>
    <ds:schemaRef ds:uri="http://schemas.microsoft.com/office/2006/documentManagement/types"/>
    <ds:schemaRef ds:uri="http://purl.org/dc/elements/1.1/"/>
    <ds:schemaRef ds:uri="http://purl.org/dc/terms/"/>
    <ds:schemaRef ds:uri="http://www.w3.org/XML/1998/namespace"/>
    <ds:schemaRef ds:uri="http://schemas.microsoft.com/office/infopath/2007/PartnerControls"/>
    <ds:schemaRef ds:uri="http://schemas.microsoft.com/office/2006/metadata/properties"/>
    <ds:schemaRef ds:uri="http://purl.org/dc/dcmitype/"/>
  </ds:schemaRefs>
</ds:datastoreItem>
</file>

<file path=docProps/app.xml><?xml version="1.0" encoding="utf-8"?>
<Properties xmlns="http://schemas.openxmlformats.org/officeDocument/2006/extended-properties" xmlns:vt="http://schemas.openxmlformats.org/officeDocument/2006/docPropsVTypes">
  <Template>MSK External Template</Template>
  <TotalTime>160</TotalTime>
  <Words>1302</Words>
  <Application>Microsoft Macintosh PowerPoint</Application>
  <PresentationFormat>Widescreen</PresentationFormat>
  <Paragraphs>136</Paragraphs>
  <Slides>17</Slides>
  <Notes>4</Notes>
  <HiddenSlides>0</HiddenSlides>
  <MMClips>0</MMClips>
  <ScaleCrop>false</ScaleCrop>
  <HeadingPairs>
    <vt:vector size="8" baseType="variant">
      <vt:variant>
        <vt:lpstr>Fonts Used</vt:lpstr>
      </vt:variant>
      <vt:variant>
        <vt:i4>5</vt:i4>
      </vt:variant>
      <vt:variant>
        <vt:lpstr>Theme</vt:lpstr>
      </vt:variant>
      <vt:variant>
        <vt:i4>1</vt:i4>
      </vt:variant>
      <vt:variant>
        <vt:lpstr>Embedded OLE Servers</vt:lpstr>
      </vt:variant>
      <vt:variant>
        <vt:i4>1</vt:i4>
      </vt:variant>
      <vt:variant>
        <vt:lpstr>Slide Titles</vt:lpstr>
      </vt:variant>
      <vt:variant>
        <vt:i4>17</vt:i4>
      </vt:variant>
    </vt:vector>
  </HeadingPairs>
  <TitlesOfParts>
    <vt:vector size="24" baseType="lpstr">
      <vt:lpstr>Arial</vt:lpstr>
      <vt:lpstr>Calibri</vt:lpstr>
      <vt:lpstr>System Font Regular</vt:lpstr>
      <vt:lpstr>Times</vt:lpstr>
      <vt:lpstr>Wingdings</vt:lpstr>
      <vt:lpstr>MSK External Template</vt:lpstr>
      <vt:lpstr>think-cell Slide</vt:lpstr>
      <vt:lpstr>Statistics and Analysis  Mithat Gonen, PhD  </vt:lpstr>
      <vt:lpstr>Goals of this Session</vt:lpstr>
      <vt:lpstr>Primary Aim  Primary Endpoint</vt:lpstr>
      <vt:lpstr>An analysis plan for the primary endpoint</vt:lpstr>
      <vt:lpstr>Cheat Sheet</vt:lpstr>
      <vt:lpstr>A word about censored endpoints</vt:lpstr>
      <vt:lpstr>Sample Size Calculation</vt:lpstr>
      <vt:lpstr>Aside: Type I and Type II errors</vt:lpstr>
      <vt:lpstr>Back to Sample Size Calculation</vt:lpstr>
      <vt:lpstr>Effect Size vs Sample Size</vt:lpstr>
      <vt:lpstr>Fundamental Conundrum of Sample Size Calculation</vt:lpstr>
      <vt:lpstr>Example Language</vt:lpstr>
      <vt:lpstr>Sometimes your sample size is fixed</vt:lpstr>
      <vt:lpstr>A note about observational studies</vt:lpstr>
      <vt:lpstr>What about secondary endpoints</vt:lpstr>
      <vt:lpstr>Analysis Populations</vt:lpstr>
      <vt:lpstr>Missing Data</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How to use this template</dc:title>
  <dc:creator>Jimmitti Teysir</dc:creator>
  <cp:lastModifiedBy>Gonen, Mithat</cp:lastModifiedBy>
  <cp:revision>3</cp:revision>
  <cp:lastPrinted>2024-12-08T15:17:15Z</cp:lastPrinted>
  <dcterms:created xsi:type="dcterms:W3CDTF">2024-12-01T17:59:02Z</dcterms:created>
  <dcterms:modified xsi:type="dcterms:W3CDTF">2026-07-22T12:08:45Z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38f1469a-2c2a-4aee-b92b-090d4c5468ff_Enabled">
    <vt:lpwstr>true</vt:lpwstr>
  </property>
  <property fmtid="{D5CDD505-2E9C-101B-9397-08002B2CF9AE}" pid="3" name="MSIP_Label_38f1469a-2c2a-4aee-b92b-090d4c5468ff_SetDate">
    <vt:lpwstr>2022-09-12T14:31:55Z</vt:lpwstr>
  </property>
  <property fmtid="{D5CDD505-2E9C-101B-9397-08002B2CF9AE}" pid="4" name="MSIP_Label_38f1469a-2c2a-4aee-b92b-090d4c5468ff_Method">
    <vt:lpwstr>Standard</vt:lpwstr>
  </property>
  <property fmtid="{D5CDD505-2E9C-101B-9397-08002B2CF9AE}" pid="5" name="MSIP_Label_38f1469a-2c2a-4aee-b92b-090d4c5468ff_Name">
    <vt:lpwstr>Confidential - Unmarked</vt:lpwstr>
  </property>
  <property fmtid="{D5CDD505-2E9C-101B-9397-08002B2CF9AE}" pid="6" name="MSIP_Label_38f1469a-2c2a-4aee-b92b-090d4c5468ff_SiteId">
    <vt:lpwstr>2a6e6092-73e4-4752-b1a5-477a17f5056d</vt:lpwstr>
  </property>
  <property fmtid="{D5CDD505-2E9C-101B-9397-08002B2CF9AE}" pid="7" name="MSIP_Label_38f1469a-2c2a-4aee-b92b-090d4c5468ff_ActionId">
    <vt:lpwstr>ff4a914d-e107-4b05-a8ac-d2f30666a229</vt:lpwstr>
  </property>
  <property fmtid="{D5CDD505-2E9C-101B-9397-08002B2CF9AE}" pid="8" name="MSIP_Label_38f1469a-2c2a-4aee-b92b-090d4c5468ff_ContentBits">
    <vt:lpwstr>0</vt:lpwstr>
  </property>
  <property fmtid="{D5CDD505-2E9C-101B-9397-08002B2CF9AE}" pid="9" name="ContentTypeId">
    <vt:lpwstr>0x010100BF72517E41D89A44BA442B5CB4376861</vt:lpwstr>
  </property>
</Properties>
</file>