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10978" r:id="rId2"/>
    <p:sldId id="10979" r:id="rId3"/>
    <p:sldId id="10980" r:id="rId4"/>
    <p:sldId id="10983" r:id="rId5"/>
    <p:sldId id="10981" r:id="rId6"/>
    <p:sldId id="10984" r:id="rId7"/>
    <p:sldId id="10982" r:id="rId8"/>
    <p:sldId id="10985" r:id="rId9"/>
    <p:sldId id="10987" r:id="rId10"/>
    <p:sldId id="10988" r:id="rId11"/>
    <p:sldId id="10986" r:id="rId12"/>
    <p:sldId id="10991" r:id="rId13"/>
    <p:sldId id="10990" r:id="rId14"/>
    <p:sldId id="10992" r:id="rId15"/>
    <p:sldId id="10993" r:id="rId16"/>
    <p:sldId id="10994" r:id="rId17"/>
    <p:sldId id="10995" r:id="rId18"/>
    <p:sldId id="10996" r:id="rId19"/>
    <p:sldId id="10997" r:id="rId20"/>
    <p:sldId id="10998" r:id="rId21"/>
    <p:sldId id="109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3717E0-456B-47DE-8F8B-4FF963028774}" v="1" dt="2026-03-25T18:51:39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meo, Jonathan" userId="2c3cf4ed-a458-42ae-bf13-5478d92300ae" providerId="ADAL" clId="{B73717E0-456B-47DE-8F8B-4FF963028774}"/>
    <pc:docChg chg="custSel modSld">
      <pc:chgData name="Bermeo, Jonathan" userId="2c3cf4ed-a458-42ae-bf13-5478d92300ae" providerId="ADAL" clId="{B73717E0-456B-47DE-8F8B-4FF963028774}" dt="2026-03-25T19:38:47.976" v="18" actId="20577"/>
      <pc:docMkLst>
        <pc:docMk/>
      </pc:docMkLst>
      <pc:sldChg chg="modSp mod">
        <pc:chgData name="Bermeo, Jonathan" userId="2c3cf4ed-a458-42ae-bf13-5478d92300ae" providerId="ADAL" clId="{B73717E0-456B-47DE-8F8B-4FF963028774}" dt="2026-03-25T19:38:47.976" v="18" actId="20577"/>
        <pc:sldMkLst>
          <pc:docMk/>
          <pc:sldMk cId="2239316787" sldId="10979"/>
        </pc:sldMkLst>
        <pc:spChg chg="mod">
          <ac:chgData name="Bermeo, Jonathan" userId="2c3cf4ed-a458-42ae-bf13-5478d92300ae" providerId="ADAL" clId="{B73717E0-456B-47DE-8F8B-4FF963028774}" dt="2026-03-25T19:38:47.976" v="18" actId="20577"/>
          <ac:spMkLst>
            <pc:docMk/>
            <pc:sldMk cId="2239316787" sldId="10979"/>
            <ac:spMk id="6" creationId="{33767623-53BB-225E-86CE-DFA8ED142D40}"/>
          </ac:spMkLst>
        </pc:spChg>
      </pc:sldChg>
      <pc:sldChg chg="modSp mod">
        <pc:chgData name="Bermeo, Jonathan" userId="2c3cf4ed-a458-42ae-bf13-5478d92300ae" providerId="ADAL" clId="{B73717E0-456B-47DE-8F8B-4FF963028774}" dt="2026-03-25T18:51:40.752" v="1" actId="20577"/>
        <pc:sldMkLst>
          <pc:docMk/>
          <pc:sldMk cId="2822878136" sldId="10983"/>
        </pc:sldMkLst>
        <pc:spChg chg="mod">
          <ac:chgData name="Bermeo, Jonathan" userId="2c3cf4ed-a458-42ae-bf13-5478d92300ae" providerId="ADAL" clId="{B73717E0-456B-47DE-8F8B-4FF963028774}" dt="2026-03-25T18:51:40.752" v="1" actId="20577"/>
          <ac:spMkLst>
            <pc:docMk/>
            <pc:sldMk cId="2822878136" sldId="10983"/>
            <ac:spMk id="6" creationId="{D8D5C052-C7E9-9696-E561-1D7130C032C9}"/>
          </ac:spMkLst>
        </pc:spChg>
      </pc:sldChg>
      <pc:sldChg chg="modSp mod">
        <pc:chgData name="Bermeo, Jonathan" userId="2c3cf4ed-a458-42ae-bf13-5478d92300ae" providerId="ADAL" clId="{B73717E0-456B-47DE-8F8B-4FF963028774}" dt="2026-03-25T19:35:49.784" v="8" actId="5793"/>
        <pc:sldMkLst>
          <pc:docMk/>
          <pc:sldMk cId="1928985378" sldId="10996"/>
        </pc:sldMkLst>
        <pc:spChg chg="mod">
          <ac:chgData name="Bermeo, Jonathan" userId="2c3cf4ed-a458-42ae-bf13-5478d92300ae" providerId="ADAL" clId="{B73717E0-456B-47DE-8F8B-4FF963028774}" dt="2026-03-25T19:35:49.784" v="8" actId="5793"/>
          <ac:spMkLst>
            <pc:docMk/>
            <pc:sldMk cId="1928985378" sldId="10996"/>
            <ac:spMk id="11" creationId="{F3248DF2-49D5-27EC-47F3-0F2D2AFC185C}"/>
          </ac:spMkLst>
        </pc:spChg>
      </pc:sldChg>
    </pc:docChg>
  </pc:docChgLst>
  <pc:docChgLst>
    <pc:chgData name="Bermeo, Jonathan" userId="2c3cf4ed-a458-42ae-bf13-5478d92300ae" providerId="ADAL" clId="{80B95CEA-7662-498A-989A-51A2B4A4BBEB}"/>
    <pc:docChg chg="undo redo custSel addSld delSld modSld sldOrd">
      <pc:chgData name="Bermeo, Jonathan" userId="2c3cf4ed-a458-42ae-bf13-5478d92300ae" providerId="ADAL" clId="{80B95CEA-7662-498A-989A-51A2B4A4BBEB}" dt="2025-04-30T18:49:48.518" v="7777" actId="1038"/>
      <pc:docMkLst>
        <pc:docMk/>
      </pc:docMkLst>
      <pc:sldChg chg="modSp mod">
        <pc:chgData name="Bermeo, Jonathan" userId="2c3cf4ed-a458-42ae-bf13-5478d92300ae" providerId="ADAL" clId="{80B95CEA-7662-498A-989A-51A2B4A4BBEB}" dt="2025-04-30T05:32:40.766" v="7568" actId="20577"/>
        <pc:sldMkLst>
          <pc:docMk/>
          <pc:sldMk cId="3370104961" sldId="10978"/>
        </pc:sldMkLst>
      </pc:sldChg>
      <pc:sldChg chg="modSp mod">
        <pc:chgData name="Bermeo, Jonathan" userId="2c3cf4ed-a458-42ae-bf13-5478d92300ae" providerId="ADAL" clId="{80B95CEA-7662-498A-989A-51A2B4A4BBEB}" dt="2025-04-30T02:04:49.314" v="1382" actId="20577"/>
        <pc:sldMkLst>
          <pc:docMk/>
          <pc:sldMk cId="2239316787" sldId="10979"/>
        </pc:sldMkLst>
      </pc:sldChg>
      <pc:sldChg chg="modSp mod">
        <pc:chgData name="Bermeo, Jonathan" userId="2c3cf4ed-a458-42ae-bf13-5478d92300ae" providerId="ADAL" clId="{80B95CEA-7662-498A-989A-51A2B4A4BBEB}" dt="2025-04-30T05:18:48.522" v="6291" actId="20577"/>
        <pc:sldMkLst>
          <pc:docMk/>
          <pc:sldMk cId="3945194487" sldId="10980"/>
        </pc:sldMkLst>
      </pc:sldChg>
      <pc:sldChg chg="addSp modSp mod">
        <pc:chgData name="Bermeo, Jonathan" userId="2c3cf4ed-a458-42ae-bf13-5478d92300ae" providerId="ADAL" clId="{80B95CEA-7662-498A-989A-51A2B4A4BBEB}" dt="2025-04-30T02:06:59.340" v="1389" actId="20577"/>
        <pc:sldMkLst>
          <pc:docMk/>
          <pc:sldMk cId="914515770" sldId="10981"/>
        </pc:sldMkLst>
      </pc:sldChg>
      <pc:sldChg chg="delSp modSp mod">
        <pc:chgData name="Bermeo, Jonathan" userId="2c3cf4ed-a458-42ae-bf13-5478d92300ae" providerId="ADAL" clId="{80B95CEA-7662-498A-989A-51A2B4A4BBEB}" dt="2025-04-30T02:00:26.467" v="1169" actId="478"/>
        <pc:sldMkLst>
          <pc:docMk/>
          <pc:sldMk cId="287419686" sldId="10982"/>
        </pc:sldMkLst>
      </pc:sldChg>
      <pc:sldChg chg="new del">
        <pc:chgData name="Bermeo, Jonathan" userId="2c3cf4ed-a458-42ae-bf13-5478d92300ae" providerId="ADAL" clId="{80B95CEA-7662-498A-989A-51A2B4A4BBEB}" dt="2025-04-30T01:41:55.589" v="598" actId="47"/>
        <pc:sldMkLst>
          <pc:docMk/>
          <pc:sldMk cId="495345295" sldId="10983"/>
        </pc:sldMkLst>
      </pc:sldChg>
      <pc:sldChg chg="modSp add mod">
        <pc:chgData name="Bermeo, Jonathan" userId="2c3cf4ed-a458-42ae-bf13-5478d92300ae" providerId="ADAL" clId="{80B95CEA-7662-498A-989A-51A2B4A4BBEB}" dt="2025-04-30T05:18:52.913" v="6292" actId="20577"/>
        <pc:sldMkLst>
          <pc:docMk/>
          <pc:sldMk cId="2822878136" sldId="10983"/>
        </pc:sldMkLst>
      </pc:sldChg>
      <pc:sldChg chg="add del">
        <pc:chgData name="Bermeo, Jonathan" userId="2c3cf4ed-a458-42ae-bf13-5478d92300ae" providerId="ADAL" clId="{80B95CEA-7662-498A-989A-51A2B4A4BBEB}" dt="2025-04-30T01:42:29.114" v="669" actId="47"/>
        <pc:sldMkLst>
          <pc:docMk/>
          <pc:sldMk cId="3836079069" sldId="10983"/>
        </pc:sldMkLst>
      </pc:sldChg>
      <pc:sldChg chg="modSp add mod">
        <pc:chgData name="Bermeo, Jonathan" userId="2c3cf4ed-a458-42ae-bf13-5478d92300ae" providerId="ADAL" clId="{80B95CEA-7662-498A-989A-51A2B4A4BBEB}" dt="2025-04-30T05:19:12.676" v="6295" actId="20577"/>
        <pc:sldMkLst>
          <pc:docMk/>
          <pc:sldMk cId="1411825558" sldId="10984"/>
        </pc:sldMkLst>
      </pc:sldChg>
      <pc:sldChg chg="add del">
        <pc:chgData name="Bermeo, Jonathan" userId="2c3cf4ed-a458-42ae-bf13-5478d92300ae" providerId="ADAL" clId="{80B95CEA-7662-498A-989A-51A2B4A4BBEB}" dt="2025-04-30T01:48:32.556" v="931" actId="47"/>
        <pc:sldMkLst>
          <pc:docMk/>
          <pc:sldMk cId="3396555570" sldId="10984"/>
        </pc:sldMkLst>
      </pc:sldChg>
      <pc:sldChg chg="add del">
        <pc:chgData name="Bermeo, Jonathan" userId="2c3cf4ed-a458-42ae-bf13-5478d92300ae" providerId="ADAL" clId="{80B95CEA-7662-498A-989A-51A2B4A4BBEB}" dt="2025-04-30T01:48:55.502" v="941" actId="47"/>
        <pc:sldMkLst>
          <pc:docMk/>
          <pc:sldMk cId="1723688346" sldId="10985"/>
        </pc:sldMkLst>
      </pc:sldChg>
      <pc:sldChg chg="modSp add mod">
        <pc:chgData name="Bermeo, Jonathan" userId="2c3cf4ed-a458-42ae-bf13-5478d92300ae" providerId="ADAL" clId="{80B95CEA-7662-498A-989A-51A2B4A4BBEB}" dt="2025-04-30T02:00:55.098" v="1228" actId="1076"/>
        <pc:sldMkLst>
          <pc:docMk/>
          <pc:sldMk cId="2703664688" sldId="10985"/>
        </pc:sldMkLst>
      </pc:sldChg>
      <pc:sldChg chg="add del">
        <pc:chgData name="Bermeo, Jonathan" userId="2c3cf4ed-a458-42ae-bf13-5478d92300ae" providerId="ADAL" clId="{80B95CEA-7662-498A-989A-51A2B4A4BBEB}" dt="2025-04-30T01:48:26.321" v="930" actId="47"/>
        <pc:sldMkLst>
          <pc:docMk/>
          <pc:sldMk cId="2777289669" sldId="10985"/>
        </pc:sldMkLst>
      </pc:sldChg>
      <pc:sldChg chg="addSp modSp add mod ord">
        <pc:chgData name="Bermeo, Jonathan" userId="2c3cf4ed-a458-42ae-bf13-5478d92300ae" providerId="ADAL" clId="{80B95CEA-7662-498A-989A-51A2B4A4BBEB}" dt="2025-04-30T02:43:24.932" v="2271" actId="20577"/>
        <pc:sldMkLst>
          <pc:docMk/>
          <pc:sldMk cId="3388643924" sldId="10986"/>
        </pc:sldMkLst>
      </pc:sldChg>
      <pc:sldChg chg="modSp add mod">
        <pc:chgData name="Bermeo, Jonathan" userId="2c3cf4ed-a458-42ae-bf13-5478d92300ae" providerId="ADAL" clId="{80B95CEA-7662-498A-989A-51A2B4A4BBEB}" dt="2025-04-30T02:23:10.627" v="1886" actId="114"/>
        <pc:sldMkLst>
          <pc:docMk/>
          <pc:sldMk cId="3921819584" sldId="10987"/>
        </pc:sldMkLst>
      </pc:sldChg>
      <pc:sldChg chg="addSp delSp modSp new add del mod modClrScheme chgLayout">
        <pc:chgData name="Bermeo, Jonathan" userId="2c3cf4ed-a458-42ae-bf13-5478d92300ae" providerId="ADAL" clId="{80B95CEA-7662-498A-989A-51A2B4A4BBEB}" dt="2025-04-30T03:09:13.933" v="3071" actId="1076"/>
        <pc:sldMkLst>
          <pc:docMk/>
          <pc:sldMk cId="1893283691" sldId="10988"/>
        </pc:sldMkLst>
      </pc:sldChg>
      <pc:sldChg chg="new add del">
        <pc:chgData name="Bermeo, Jonathan" userId="2c3cf4ed-a458-42ae-bf13-5478d92300ae" providerId="ADAL" clId="{80B95CEA-7662-498A-989A-51A2B4A4BBEB}" dt="2025-04-30T02:27:38.766" v="1894" actId="680"/>
        <pc:sldMkLst>
          <pc:docMk/>
          <pc:sldMk cId="2877637542" sldId="10989"/>
        </pc:sldMkLst>
      </pc:sldChg>
      <pc:sldChg chg="new del">
        <pc:chgData name="Bermeo, Jonathan" userId="2c3cf4ed-a458-42ae-bf13-5478d92300ae" providerId="ADAL" clId="{80B95CEA-7662-498A-989A-51A2B4A4BBEB}" dt="2025-04-30T03:12:12.468" v="3099" actId="47"/>
        <pc:sldMkLst>
          <pc:docMk/>
          <pc:sldMk cId="3639044782" sldId="10989"/>
        </pc:sldMkLst>
      </pc:sldChg>
      <pc:sldChg chg="addSp delSp modSp new mod">
        <pc:chgData name="Bermeo, Jonathan" userId="2c3cf4ed-a458-42ae-bf13-5478d92300ae" providerId="ADAL" clId="{80B95CEA-7662-498A-989A-51A2B4A4BBEB}" dt="2025-04-30T03:06:22.513" v="2945" actId="20577"/>
        <pc:sldMkLst>
          <pc:docMk/>
          <pc:sldMk cId="848857712" sldId="10990"/>
        </pc:sldMkLst>
      </pc:sldChg>
      <pc:sldChg chg="addSp delSp modSp new mod">
        <pc:chgData name="Bermeo, Jonathan" userId="2c3cf4ed-a458-42ae-bf13-5478d92300ae" providerId="ADAL" clId="{80B95CEA-7662-498A-989A-51A2B4A4BBEB}" dt="2025-04-30T03:10:48.902" v="3098"/>
        <pc:sldMkLst>
          <pc:docMk/>
          <pc:sldMk cId="3687970806" sldId="10991"/>
        </pc:sldMkLst>
      </pc:sldChg>
      <pc:sldChg chg="modSp new mod">
        <pc:chgData name="Bermeo, Jonathan" userId="2c3cf4ed-a458-42ae-bf13-5478d92300ae" providerId="ADAL" clId="{80B95CEA-7662-498A-989A-51A2B4A4BBEB}" dt="2025-04-30T03:24:53.544" v="3864" actId="20577"/>
        <pc:sldMkLst>
          <pc:docMk/>
          <pc:sldMk cId="1060330348" sldId="10992"/>
        </pc:sldMkLst>
      </pc:sldChg>
      <pc:sldChg chg="modSp new mod">
        <pc:chgData name="Bermeo, Jonathan" userId="2c3cf4ed-a458-42ae-bf13-5478d92300ae" providerId="ADAL" clId="{80B95CEA-7662-498A-989A-51A2B4A4BBEB}" dt="2025-04-30T03:34:47.070" v="4184" actId="255"/>
        <pc:sldMkLst>
          <pc:docMk/>
          <pc:sldMk cId="4087983462" sldId="10993"/>
        </pc:sldMkLst>
      </pc:sldChg>
      <pc:sldChg chg="addSp modSp new mod">
        <pc:chgData name="Bermeo, Jonathan" userId="2c3cf4ed-a458-42ae-bf13-5478d92300ae" providerId="ADAL" clId="{80B95CEA-7662-498A-989A-51A2B4A4BBEB}" dt="2025-04-30T04:02:45.508" v="4331" actId="1076"/>
        <pc:sldMkLst>
          <pc:docMk/>
          <pc:sldMk cId="485247346" sldId="10994"/>
        </pc:sldMkLst>
      </pc:sldChg>
      <pc:sldChg chg="addSp delSp modSp new mod">
        <pc:chgData name="Bermeo, Jonathan" userId="2c3cf4ed-a458-42ae-bf13-5478d92300ae" providerId="ADAL" clId="{80B95CEA-7662-498A-989A-51A2B4A4BBEB}" dt="2025-04-30T04:42:11.283" v="5074" actId="1036"/>
        <pc:sldMkLst>
          <pc:docMk/>
          <pc:sldMk cId="2628487145" sldId="10995"/>
        </pc:sldMkLst>
      </pc:sldChg>
      <pc:sldChg chg="addSp delSp modSp new mod">
        <pc:chgData name="Bermeo, Jonathan" userId="2c3cf4ed-a458-42ae-bf13-5478d92300ae" providerId="ADAL" clId="{80B95CEA-7662-498A-989A-51A2B4A4BBEB}" dt="2025-04-30T05:04:32.047" v="5612" actId="113"/>
        <pc:sldMkLst>
          <pc:docMk/>
          <pc:sldMk cId="1928985378" sldId="10996"/>
        </pc:sldMkLst>
      </pc:sldChg>
      <pc:sldChg chg="modSp new mod">
        <pc:chgData name="Bermeo, Jonathan" userId="2c3cf4ed-a458-42ae-bf13-5478d92300ae" providerId="ADAL" clId="{80B95CEA-7662-498A-989A-51A2B4A4BBEB}" dt="2025-04-30T05:17:03.998" v="6288" actId="255"/>
        <pc:sldMkLst>
          <pc:docMk/>
          <pc:sldMk cId="2326258978" sldId="10997"/>
        </pc:sldMkLst>
      </pc:sldChg>
      <pc:sldChg chg="addSp modSp new mod">
        <pc:chgData name="Bermeo, Jonathan" userId="2c3cf4ed-a458-42ae-bf13-5478d92300ae" providerId="ADAL" clId="{80B95CEA-7662-498A-989A-51A2B4A4BBEB}" dt="2025-04-30T18:49:48.518" v="7777" actId="1038"/>
        <pc:sldMkLst>
          <pc:docMk/>
          <pc:sldMk cId="2737856052" sldId="10998"/>
        </pc:sldMkLst>
      </pc:sldChg>
      <pc:sldChg chg="modSp new mod">
        <pc:chgData name="Bermeo, Jonathan" userId="2c3cf4ed-a458-42ae-bf13-5478d92300ae" providerId="ADAL" clId="{80B95CEA-7662-498A-989A-51A2B4A4BBEB}" dt="2025-04-30T05:31:36.876" v="7430" actId="20577"/>
        <pc:sldMkLst>
          <pc:docMk/>
          <pc:sldMk cId="78692204" sldId="109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C371D-5DA9-6C42-8A12-4A27D275373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35306-B3B1-A944-A64E-0A77BF937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A1F21-0449-394D-BC63-0CD973B02C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5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5E47407-2EC8-524C-85CD-E0BC1A1C8F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825" y="5582378"/>
            <a:ext cx="3505199" cy="73878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9AB803-A532-384B-A53A-B6D4C36E50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5" y="1920241"/>
            <a:ext cx="7419975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A9A0FEB-2318-1E41-A04B-A702497639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7419975" cy="549249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0417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1/2 Image OD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598385-0BD4-9F42-BC78-15B2A6F6CF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l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62EA3A-E7C3-1643-B148-AADECEDF2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176EC07-7590-9014-296C-172578C5C0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25" y="5580496"/>
            <a:ext cx="3514129" cy="74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6" y="1920240"/>
            <a:ext cx="5131970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826" y="1371600"/>
            <a:ext cx="5131970" cy="530693"/>
          </a:xfrm>
        </p:spPr>
        <p:txBody>
          <a:bodyPr anchor="t"/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Org/Dept/Lab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8ECE2AD-E262-0244-A779-32BC5B97C6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5131971" cy="549249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9725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ayou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9187A733-2828-FF4D-A1DC-7E7D7BF66120}"/>
              </a:ext>
            </a:extLst>
          </p:cNvPr>
          <p:cNvSpPr txBox="1"/>
          <p:nvPr/>
        </p:nvSpPr>
        <p:spPr>
          <a:xfrm>
            <a:off x="2" y="2690335"/>
            <a:ext cx="12191999" cy="1477328"/>
          </a:xfrm>
          <a:prstGeom prst="rect">
            <a:avLst/>
          </a:prstGeom>
          <a:noFill/>
        </p:spPr>
        <p:txBody>
          <a:bodyPr wrap="square" lIns="337500" rIns="337500" rtlCol="0" anchor="ctr" anchorCtr="0">
            <a:spAutoFit/>
          </a:bodyPr>
          <a:lstStyle/>
          <a:p>
            <a:pPr algn="ctr"/>
            <a:r>
              <a:rPr lang="en-CA" sz="9000" i="0" noProof="0" dirty="0">
                <a:solidFill>
                  <a:schemeClr val="tx2"/>
                </a:solidFill>
                <a:latin typeface="+mn-lt"/>
              </a:rPr>
              <a:t>Divider layouts</a:t>
            </a:r>
          </a:p>
        </p:txBody>
      </p:sp>
    </p:spTree>
    <p:extLst>
      <p:ext uri="{BB962C8B-B14F-4D97-AF65-F5344CB8AC3E}">
        <p14:creationId xmlns:p14="http://schemas.microsoft.com/office/powerpoint/2010/main" val="169528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D86FA2C-F8A6-90E8-5782-DF29638FC6C0}"/>
              </a:ext>
            </a:extLst>
          </p:cNvPr>
          <p:cNvSpPr/>
          <p:nvPr/>
        </p:nvSpPr>
        <p:spPr>
          <a:xfrm>
            <a:off x="6428802" y="483936"/>
            <a:ext cx="5763198" cy="6374064"/>
          </a:xfrm>
          <a:custGeom>
            <a:avLst/>
            <a:gdLst>
              <a:gd name="connsiteX0" fmla="*/ 3554522 w 5763198"/>
              <a:gd name="connsiteY0" fmla="*/ 1277148 h 6374064"/>
              <a:gd name="connsiteX1" fmla="*/ 4965198 w 5763198"/>
              <a:gd name="connsiteY1" fmla="*/ 2685220 h 6374064"/>
              <a:gd name="connsiteX2" fmla="*/ 4638987 w 5763198"/>
              <a:gd name="connsiteY2" fmla="*/ 3010816 h 6374064"/>
              <a:gd name="connsiteX3" fmla="*/ 3785164 w 5763198"/>
              <a:gd name="connsiteY3" fmla="*/ 2158571 h 6374064"/>
              <a:gd name="connsiteX4" fmla="*/ 3785164 w 5763198"/>
              <a:gd name="connsiteY4" fmla="*/ 3610576 h 6374064"/>
              <a:gd name="connsiteX5" fmla="*/ 4797652 w 5763198"/>
              <a:gd name="connsiteY5" fmla="*/ 3610576 h 6374064"/>
              <a:gd name="connsiteX6" fmla="*/ 4797652 w 5763198"/>
              <a:gd name="connsiteY6" fmla="*/ 4071018 h 6374064"/>
              <a:gd name="connsiteX7" fmla="*/ 3785164 w 5763198"/>
              <a:gd name="connsiteY7" fmla="*/ 4071018 h 6374064"/>
              <a:gd name="connsiteX8" fmla="*/ 3785164 w 5763198"/>
              <a:gd name="connsiteY8" fmla="*/ 4427325 h 6374064"/>
              <a:gd name="connsiteX9" fmla="*/ 4797652 w 5763198"/>
              <a:gd name="connsiteY9" fmla="*/ 4427325 h 6374064"/>
              <a:gd name="connsiteX10" fmla="*/ 4797652 w 5763198"/>
              <a:gd name="connsiteY10" fmla="*/ 4887800 h 6374064"/>
              <a:gd name="connsiteX11" fmla="*/ 3785164 w 5763198"/>
              <a:gd name="connsiteY11" fmla="*/ 4887800 h 6374064"/>
              <a:gd name="connsiteX12" fmla="*/ 3785164 w 5763198"/>
              <a:gd name="connsiteY12" fmla="*/ 5244106 h 6374064"/>
              <a:gd name="connsiteX13" fmla="*/ 4797652 w 5763198"/>
              <a:gd name="connsiteY13" fmla="*/ 5244106 h 6374064"/>
              <a:gd name="connsiteX14" fmla="*/ 4797652 w 5763198"/>
              <a:gd name="connsiteY14" fmla="*/ 5704548 h 6374064"/>
              <a:gd name="connsiteX15" fmla="*/ 3785164 w 5763198"/>
              <a:gd name="connsiteY15" fmla="*/ 5704548 h 6374064"/>
              <a:gd name="connsiteX16" fmla="*/ 3785164 w 5763198"/>
              <a:gd name="connsiteY16" fmla="*/ 6374064 h 6374064"/>
              <a:gd name="connsiteX17" fmla="*/ 3323858 w 5763198"/>
              <a:gd name="connsiteY17" fmla="*/ 6374064 h 6374064"/>
              <a:gd name="connsiteX18" fmla="*/ 3323858 w 5763198"/>
              <a:gd name="connsiteY18" fmla="*/ 5704548 h 6374064"/>
              <a:gd name="connsiteX19" fmla="*/ 2311348 w 5763198"/>
              <a:gd name="connsiteY19" fmla="*/ 5704548 h 6374064"/>
              <a:gd name="connsiteX20" fmla="*/ 2311348 w 5763198"/>
              <a:gd name="connsiteY20" fmla="*/ 5244106 h 6374064"/>
              <a:gd name="connsiteX21" fmla="*/ 3323858 w 5763198"/>
              <a:gd name="connsiteY21" fmla="*/ 5244106 h 6374064"/>
              <a:gd name="connsiteX22" fmla="*/ 3323858 w 5763198"/>
              <a:gd name="connsiteY22" fmla="*/ 4887800 h 6374064"/>
              <a:gd name="connsiteX23" fmla="*/ 2311348 w 5763198"/>
              <a:gd name="connsiteY23" fmla="*/ 4887800 h 6374064"/>
              <a:gd name="connsiteX24" fmla="*/ 2311348 w 5763198"/>
              <a:gd name="connsiteY24" fmla="*/ 4427325 h 6374064"/>
              <a:gd name="connsiteX25" fmla="*/ 3323858 w 5763198"/>
              <a:gd name="connsiteY25" fmla="*/ 4427325 h 6374064"/>
              <a:gd name="connsiteX26" fmla="*/ 3323858 w 5763198"/>
              <a:gd name="connsiteY26" fmla="*/ 4071018 h 6374064"/>
              <a:gd name="connsiteX27" fmla="*/ 2311348 w 5763198"/>
              <a:gd name="connsiteY27" fmla="*/ 4071018 h 6374064"/>
              <a:gd name="connsiteX28" fmla="*/ 2311348 w 5763198"/>
              <a:gd name="connsiteY28" fmla="*/ 3610576 h 6374064"/>
              <a:gd name="connsiteX29" fmla="*/ 3323858 w 5763198"/>
              <a:gd name="connsiteY29" fmla="*/ 3610576 h 6374064"/>
              <a:gd name="connsiteX30" fmla="*/ 3323858 w 5763198"/>
              <a:gd name="connsiteY30" fmla="*/ 2158603 h 6374064"/>
              <a:gd name="connsiteX31" fmla="*/ 2470036 w 5763198"/>
              <a:gd name="connsiteY31" fmla="*/ 3010816 h 6374064"/>
              <a:gd name="connsiteX32" fmla="*/ 2143825 w 5763198"/>
              <a:gd name="connsiteY32" fmla="*/ 2685220 h 6374064"/>
              <a:gd name="connsiteX33" fmla="*/ 3554490 w 5763198"/>
              <a:gd name="connsiteY33" fmla="*/ 0 h 6374064"/>
              <a:gd name="connsiteX34" fmla="*/ 5714575 w 5763198"/>
              <a:gd name="connsiteY34" fmla="*/ 582998 h 6374064"/>
              <a:gd name="connsiteX35" fmla="*/ 5763198 w 5763198"/>
              <a:gd name="connsiteY35" fmla="*/ 618804 h 6374064"/>
              <a:gd name="connsiteX36" fmla="*/ 5763198 w 5763198"/>
              <a:gd name="connsiteY36" fmla="*/ 1232611 h 6374064"/>
              <a:gd name="connsiteX37" fmla="*/ 5668108 w 5763198"/>
              <a:gd name="connsiteY37" fmla="*/ 1136723 h 6374064"/>
              <a:gd name="connsiteX38" fmla="*/ 3554490 w 5763198"/>
              <a:gd name="connsiteY38" fmla="*/ 460367 h 6374064"/>
              <a:gd name="connsiteX39" fmla="*/ 462581 w 5763198"/>
              <a:gd name="connsiteY39" fmla="*/ 3993976 h 6374064"/>
              <a:gd name="connsiteX40" fmla="*/ 897378 w 5763198"/>
              <a:gd name="connsiteY40" fmla="*/ 6147274 h 6374064"/>
              <a:gd name="connsiteX41" fmla="*/ 1033153 w 5763198"/>
              <a:gd name="connsiteY41" fmla="*/ 6374064 h 6374064"/>
              <a:gd name="connsiteX42" fmla="*/ 493028 w 5763198"/>
              <a:gd name="connsiteY42" fmla="*/ 6374064 h 6374064"/>
              <a:gd name="connsiteX43" fmla="*/ 348006 w 5763198"/>
              <a:gd name="connsiteY43" fmla="*/ 6063412 h 6374064"/>
              <a:gd name="connsiteX44" fmla="*/ 0 w 5763198"/>
              <a:gd name="connsiteY44" fmla="*/ 3993976 h 6374064"/>
              <a:gd name="connsiteX45" fmla="*/ 887775 w 5763198"/>
              <a:gd name="connsiteY45" fmla="*/ 1034018 h 6374064"/>
              <a:gd name="connsiteX46" fmla="*/ 3554490 w 5763198"/>
              <a:gd name="connsiteY46" fmla="*/ 0 h 637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763198" h="6374064">
                <a:moveTo>
                  <a:pt x="3554522" y="1277148"/>
                </a:moveTo>
                <a:lnTo>
                  <a:pt x="4965198" y="2685220"/>
                </a:lnTo>
                <a:lnTo>
                  <a:pt x="4638987" y="3010816"/>
                </a:lnTo>
                <a:lnTo>
                  <a:pt x="3785164" y="2158571"/>
                </a:lnTo>
                <a:lnTo>
                  <a:pt x="3785164" y="3610576"/>
                </a:lnTo>
                <a:lnTo>
                  <a:pt x="4797652" y="3610576"/>
                </a:lnTo>
                <a:lnTo>
                  <a:pt x="4797652" y="4071018"/>
                </a:lnTo>
                <a:lnTo>
                  <a:pt x="3785164" y="4071018"/>
                </a:lnTo>
                <a:lnTo>
                  <a:pt x="3785164" y="4427325"/>
                </a:lnTo>
                <a:lnTo>
                  <a:pt x="4797652" y="4427325"/>
                </a:lnTo>
                <a:lnTo>
                  <a:pt x="4797652" y="4887800"/>
                </a:lnTo>
                <a:lnTo>
                  <a:pt x="3785164" y="4887800"/>
                </a:lnTo>
                <a:lnTo>
                  <a:pt x="3785164" y="5244106"/>
                </a:lnTo>
                <a:lnTo>
                  <a:pt x="4797652" y="5244106"/>
                </a:lnTo>
                <a:lnTo>
                  <a:pt x="4797652" y="5704548"/>
                </a:lnTo>
                <a:lnTo>
                  <a:pt x="3785164" y="5704548"/>
                </a:lnTo>
                <a:lnTo>
                  <a:pt x="3785164" y="6374064"/>
                </a:lnTo>
                <a:lnTo>
                  <a:pt x="3323858" y="6374064"/>
                </a:lnTo>
                <a:lnTo>
                  <a:pt x="3323858" y="5704548"/>
                </a:lnTo>
                <a:lnTo>
                  <a:pt x="2311348" y="5704548"/>
                </a:lnTo>
                <a:lnTo>
                  <a:pt x="2311348" y="5244106"/>
                </a:lnTo>
                <a:lnTo>
                  <a:pt x="3323858" y="5244106"/>
                </a:lnTo>
                <a:lnTo>
                  <a:pt x="3323858" y="4887800"/>
                </a:lnTo>
                <a:lnTo>
                  <a:pt x="2311348" y="4887800"/>
                </a:lnTo>
                <a:lnTo>
                  <a:pt x="2311348" y="4427325"/>
                </a:lnTo>
                <a:lnTo>
                  <a:pt x="3323858" y="4427325"/>
                </a:lnTo>
                <a:lnTo>
                  <a:pt x="3323858" y="4071018"/>
                </a:lnTo>
                <a:lnTo>
                  <a:pt x="2311348" y="4071018"/>
                </a:lnTo>
                <a:lnTo>
                  <a:pt x="2311348" y="3610576"/>
                </a:lnTo>
                <a:lnTo>
                  <a:pt x="3323858" y="3610576"/>
                </a:lnTo>
                <a:lnTo>
                  <a:pt x="3323858" y="2158603"/>
                </a:lnTo>
                <a:lnTo>
                  <a:pt x="2470036" y="3010816"/>
                </a:lnTo>
                <a:lnTo>
                  <a:pt x="2143825" y="2685220"/>
                </a:lnTo>
                <a:close/>
                <a:moveTo>
                  <a:pt x="3554490" y="0"/>
                </a:moveTo>
                <a:cubicBezTo>
                  <a:pt x="4429874" y="0"/>
                  <a:pt x="5153422" y="195695"/>
                  <a:pt x="5714575" y="582998"/>
                </a:cubicBezTo>
                <a:lnTo>
                  <a:pt x="5763198" y="618804"/>
                </a:lnTo>
                <a:lnTo>
                  <a:pt x="5763198" y="1232611"/>
                </a:lnTo>
                <a:lnTo>
                  <a:pt x="5668108" y="1136723"/>
                </a:lnTo>
                <a:cubicBezTo>
                  <a:pt x="5160837" y="685819"/>
                  <a:pt x="4456297" y="460367"/>
                  <a:pt x="3554490" y="460367"/>
                </a:cubicBezTo>
                <a:cubicBezTo>
                  <a:pt x="1493207" y="460367"/>
                  <a:pt x="462581" y="1638240"/>
                  <a:pt x="462581" y="3993976"/>
                </a:cubicBezTo>
                <a:cubicBezTo>
                  <a:pt x="462581" y="4877377"/>
                  <a:pt x="607513" y="5595144"/>
                  <a:pt x="897378" y="6147274"/>
                </a:cubicBezTo>
                <a:lnTo>
                  <a:pt x="1033153" y="6374064"/>
                </a:lnTo>
                <a:lnTo>
                  <a:pt x="493028" y="6374064"/>
                </a:lnTo>
                <a:lnTo>
                  <a:pt x="348006" y="6063412"/>
                </a:lnTo>
                <a:cubicBezTo>
                  <a:pt x="116679" y="5494171"/>
                  <a:pt x="0" y="4802111"/>
                  <a:pt x="0" y="3993976"/>
                </a:cubicBezTo>
                <a:cubicBezTo>
                  <a:pt x="0" y="2700970"/>
                  <a:pt x="298698" y="1705096"/>
                  <a:pt x="887775" y="1034018"/>
                </a:cubicBezTo>
                <a:cubicBezTo>
                  <a:pt x="1490095" y="347903"/>
                  <a:pt x="2387300" y="0"/>
                  <a:pt x="3554490" y="0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 w="30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CE4FF-62C5-5C44-AE4A-3D38634FF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78743C-5E55-7D4C-9CFF-3A25EB7EE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825" y="1371600"/>
            <a:ext cx="7419975" cy="4718050"/>
          </a:xfrm>
        </p:spPr>
        <p:txBody>
          <a:bodyPr vert="horz" anchor="ctr"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slide is for a divider, statement or takeaway.</a:t>
            </a:r>
          </a:p>
        </p:txBody>
      </p:sp>
    </p:spTree>
    <p:extLst>
      <p:ext uri="{BB962C8B-B14F-4D97-AF65-F5344CB8AC3E}">
        <p14:creationId xmlns:p14="http://schemas.microsoft.com/office/powerpoint/2010/main" val="4039597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666FADEA-3B1D-38EC-A06D-527B0A9E3ADB}"/>
              </a:ext>
            </a:extLst>
          </p:cNvPr>
          <p:cNvSpPr/>
          <p:nvPr/>
        </p:nvSpPr>
        <p:spPr>
          <a:xfrm>
            <a:off x="6428802" y="483936"/>
            <a:ext cx="5763198" cy="6374064"/>
          </a:xfrm>
          <a:custGeom>
            <a:avLst/>
            <a:gdLst>
              <a:gd name="connsiteX0" fmla="*/ 3554522 w 5763198"/>
              <a:gd name="connsiteY0" fmla="*/ 1277148 h 6374064"/>
              <a:gd name="connsiteX1" fmla="*/ 4965198 w 5763198"/>
              <a:gd name="connsiteY1" fmla="*/ 2685220 h 6374064"/>
              <a:gd name="connsiteX2" fmla="*/ 4638987 w 5763198"/>
              <a:gd name="connsiteY2" fmla="*/ 3010816 h 6374064"/>
              <a:gd name="connsiteX3" fmla="*/ 3785164 w 5763198"/>
              <a:gd name="connsiteY3" fmla="*/ 2158571 h 6374064"/>
              <a:gd name="connsiteX4" fmla="*/ 3785164 w 5763198"/>
              <a:gd name="connsiteY4" fmla="*/ 3610576 h 6374064"/>
              <a:gd name="connsiteX5" fmla="*/ 4797652 w 5763198"/>
              <a:gd name="connsiteY5" fmla="*/ 3610576 h 6374064"/>
              <a:gd name="connsiteX6" fmla="*/ 4797652 w 5763198"/>
              <a:gd name="connsiteY6" fmla="*/ 4071018 h 6374064"/>
              <a:gd name="connsiteX7" fmla="*/ 3785164 w 5763198"/>
              <a:gd name="connsiteY7" fmla="*/ 4071018 h 6374064"/>
              <a:gd name="connsiteX8" fmla="*/ 3785164 w 5763198"/>
              <a:gd name="connsiteY8" fmla="*/ 4427325 h 6374064"/>
              <a:gd name="connsiteX9" fmla="*/ 4797652 w 5763198"/>
              <a:gd name="connsiteY9" fmla="*/ 4427325 h 6374064"/>
              <a:gd name="connsiteX10" fmla="*/ 4797652 w 5763198"/>
              <a:gd name="connsiteY10" fmla="*/ 4887800 h 6374064"/>
              <a:gd name="connsiteX11" fmla="*/ 3785164 w 5763198"/>
              <a:gd name="connsiteY11" fmla="*/ 4887800 h 6374064"/>
              <a:gd name="connsiteX12" fmla="*/ 3785164 w 5763198"/>
              <a:gd name="connsiteY12" fmla="*/ 5244106 h 6374064"/>
              <a:gd name="connsiteX13" fmla="*/ 4797652 w 5763198"/>
              <a:gd name="connsiteY13" fmla="*/ 5244106 h 6374064"/>
              <a:gd name="connsiteX14" fmla="*/ 4797652 w 5763198"/>
              <a:gd name="connsiteY14" fmla="*/ 5704548 h 6374064"/>
              <a:gd name="connsiteX15" fmla="*/ 3785164 w 5763198"/>
              <a:gd name="connsiteY15" fmla="*/ 5704548 h 6374064"/>
              <a:gd name="connsiteX16" fmla="*/ 3785164 w 5763198"/>
              <a:gd name="connsiteY16" fmla="*/ 6374064 h 6374064"/>
              <a:gd name="connsiteX17" fmla="*/ 3323858 w 5763198"/>
              <a:gd name="connsiteY17" fmla="*/ 6374064 h 6374064"/>
              <a:gd name="connsiteX18" fmla="*/ 3323858 w 5763198"/>
              <a:gd name="connsiteY18" fmla="*/ 5704548 h 6374064"/>
              <a:gd name="connsiteX19" fmla="*/ 2311348 w 5763198"/>
              <a:gd name="connsiteY19" fmla="*/ 5704548 h 6374064"/>
              <a:gd name="connsiteX20" fmla="*/ 2311348 w 5763198"/>
              <a:gd name="connsiteY20" fmla="*/ 5244106 h 6374064"/>
              <a:gd name="connsiteX21" fmla="*/ 3323858 w 5763198"/>
              <a:gd name="connsiteY21" fmla="*/ 5244106 h 6374064"/>
              <a:gd name="connsiteX22" fmla="*/ 3323858 w 5763198"/>
              <a:gd name="connsiteY22" fmla="*/ 4887800 h 6374064"/>
              <a:gd name="connsiteX23" fmla="*/ 2311348 w 5763198"/>
              <a:gd name="connsiteY23" fmla="*/ 4887800 h 6374064"/>
              <a:gd name="connsiteX24" fmla="*/ 2311348 w 5763198"/>
              <a:gd name="connsiteY24" fmla="*/ 4427325 h 6374064"/>
              <a:gd name="connsiteX25" fmla="*/ 3323858 w 5763198"/>
              <a:gd name="connsiteY25" fmla="*/ 4427325 h 6374064"/>
              <a:gd name="connsiteX26" fmla="*/ 3323858 w 5763198"/>
              <a:gd name="connsiteY26" fmla="*/ 4071018 h 6374064"/>
              <a:gd name="connsiteX27" fmla="*/ 2311348 w 5763198"/>
              <a:gd name="connsiteY27" fmla="*/ 4071018 h 6374064"/>
              <a:gd name="connsiteX28" fmla="*/ 2311348 w 5763198"/>
              <a:gd name="connsiteY28" fmla="*/ 3610576 h 6374064"/>
              <a:gd name="connsiteX29" fmla="*/ 3323858 w 5763198"/>
              <a:gd name="connsiteY29" fmla="*/ 3610576 h 6374064"/>
              <a:gd name="connsiteX30" fmla="*/ 3323858 w 5763198"/>
              <a:gd name="connsiteY30" fmla="*/ 2158603 h 6374064"/>
              <a:gd name="connsiteX31" fmla="*/ 2470036 w 5763198"/>
              <a:gd name="connsiteY31" fmla="*/ 3010816 h 6374064"/>
              <a:gd name="connsiteX32" fmla="*/ 2143825 w 5763198"/>
              <a:gd name="connsiteY32" fmla="*/ 2685220 h 6374064"/>
              <a:gd name="connsiteX33" fmla="*/ 3554490 w 5763198"/>
              <a:gd name="connsiteY33" fmla="*/ 0 h 6374064"/>
              <a:gd name="connsiteX34" fmla="*/ 5714575 w 5763198"/>
              <a:gd name="connsiteY34" fmla="*/ 582998 h 6374064"/>
              <a:gd name="connsiteX35" fmla="*/ 5763198 w 5763198"/>
              <a:gd name="connsiteY35" fmla="*/ 618804 h 6374064"/>
              <a:gd name="connsiteX36" fmla="*/ 5763198 w 5763198"/>
              <a:gd name="connsiteY36" fmla="*/ 1232611 h 6374064"/>
              <a:gd name="connsiteX37" fmla="*/ 5668108 w 5763198"/>
              <a:gd name="connsiteY37" fmla="*/ 1136723 h 6374064"/>
              <a:gd name="connsiteX38" fmla="*/ 3554490 w 5763198"/>
              <a:gd name="connsiteY38" fmla="*/ 460367 h 6374064"/>
              <a:gd name="connsiteX39" fmla="*/ 462581 w 5763198"/>
              <a:gd name="connsiteY39" fmla="*/ 3993976 h 6374064"/>
              <a:gd name="connsiteX40" fmla="*/ 897378 w 5763198"/>
              <a:gd name="connsiteY40" fmla="*/ 6147274 h 6374064"/>
              <a:gd name="connsiteX41" fmla="*/ 1033153 w 5763198"/>
              <a:gd name="connsiteY41" fmla="*/ 6374064 h 6374064"/>
              <a:gd name="connsiteX42" fmla="*/ 493028 w 5763198"/>
              <a:gd name="connsiteY42" fmla="*/ 6374064 h 6374064"/>
              <a:gd name="connsiteX43" fmla="*/ 348006 w 5763198"/>
              <a:gd name="connsiteY43" fmla="*/ 6063412 h 6374064"/>
              <a:gd name="connsiteX44" fmla="*/ 0 w 5763198"/>
              <a:gd name="connsiteY44" fmla="*/ 3993976 h 6374064"/>
              <a:gd name="connsiteX45" fmla="*/ 887775 w 5763198"/>
              <a:gd name="connsiteY45" fmla="*/ 1034018 h 6374064"/>
              <a:gd name="connsiteX46" fmla="*/ 3554490 w 5763198"/>
              <a:gd name="connsiteY46" fmla="*/ 0 h 637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763198" h="6374064">
                <a:moveTo>
                  <a:pt x="3554522" y="1277148"/>
                </a:moveTo>
                <a:lnTo>
                  <a:pt x="4965198" y="2685220"/>
                </a:lnTo>
                <a:lnTo>
                  <a:pt x="4638987" y="3010816"/>
                </a:lnTo>
                <a:lnTo>
                  <a:pt x="3785164" y="2158571"/>
                </a:lnTo>
                <a:lnTo>
                  <a:pt x="3785164" y="3610576"/>
                </a:lnTo>
                <a:lnTo>
                  <a:pt x="4797652" y="3610576"/>
                </a:lnTo>
                <a:lnTo>
                  <a:pt x="4797652" y="4071018"/>
                </a:lnTo>
                <a:lnTo>
                  <a:pt x="3785164" y="4071018"/>
                </a:lnTo>
                <a:lnTo>
                  <a:pt x="3785164" y="4427325"/>
                </a:lnTo>
                <a:lnTo>
                  <a:pt x="4797652" y="4427325"/>
                </a:lnTo>
                <a:lnTo>
                  <a:pt x="4797652" y="4887800"/>
                </a:lnTo>
                <a:lnTo>
                  <a:pt x="3785164" y="4887800"/>
                </a:lnTo>
                <a:lnTo>
                  <a:pt x="3785164" y="5244106"/>
                </a:lnTo>
                <a:lnTo>
                  <a:pt x="4797652" y="5244106"/>
                </a:lnTo>
                <a:lnTo>
                  <a:pt x="4797652" y="5704548"/>
                </a:lnTo>
                <a:lnTo>
                  <a:pt x="3785164" y="5704548"/>
                </a:lnTo>
                <a:lnTo>
                  <a:pt x="3785164" y="6374064"/>
                </a:lnTo>
                <a:lnTo>
                  <a:pt x="3323858" y="6374064"/>
                </a:lnTo>
                <a:lnTo>
                  <a:pt x="3323858" y="5704548"/>
                </a:lnTo>
                <a:lnTo>
                  <a:pt x="2311348" y="5704548"/>
                </a:lnTo>
                <a:lnTo>
                  <a:pt x="2311348" y="5244106"/>
                </a:lnTo>
                <a:lnTo>
                  <a:pt x="3323858" y="5244106"/>
                </a:lnTo>
                <a:lnTo>
                  <a:pt x="3323858" y="4887800"/>
                </a:lnTo>
                <a:lnTo>
                  <a:pt x="2311348" y="4887800"/>
                </a:lnTo>
                <a:lnTo>
                  <a:pt x="2311348" y="4427325"/>
                </a:lnTo>
                <a:lnTo>
                  <a:pt x="3323858" y="4427325"/>
                </a:lnTo>
                <a:lnTo>
                  <a:pt x="3323858" y="4071018"/>
                </a:lnTo>
                <a:lnTo>
                  <a:pt x="2311348" y="4071018"/>
                </a:lnTo>
                <a:lnTo>
                  <a:pt x="2311348" y="3610576"/>
                </a:lnTo>
                <a:lnTo>
                  <a:pt x="3323858" y="3610576"/>
                </a:lnTo>
                <a:lnTo>
                  <a:pt x="3323858" y="2158603"/>
                </a:lnTo>
                <a:lnTo>
                  <a:pt x="2470036" y="3010816"/>
                </a:lnTo>
                <a:lnTo>
                  <a:pt x="2143825" y="2685220"/>
                </a:lnTo>
                <a:close/>
                <a:moveTo>
                  <a:pt x="3554490" y="0"/>
                </a:moveTo>
                <a:cubicBezTo>
                  <a:pt x="4429874" y="0"/>
                  <a:pt x="5153422" y="195695"/>
                  <a:pt x="5714575" y="582998"/>
                </a:cubicBezTo>
                <a:lnTo>
                  <a:pt x="5763198" y="618804"/>
                </a:lnTo>
                <a:lnTo>
                  <a:pt x="5763198" y="1232611"/>
                </a:lnTo>
                <a:lnTo>
                  <a:pt x="5668108" y="1136723"/>
                </a:lnTo>
                <a:cubicBezTo>
                  <a:pt x="5160837" y="685819"/>
                  <a:pt x="4456297" y="460367"/>
                  <a:pt x="3554490" y="460367"/>
                </a:cubicBezTo>
                <a:cubicBezTo>
                  <a:pt x="1493207" y="460367"/>
                  <a:pt x="462581" y="1638240"/>
                  <a:pt x="462581" y="3993976"/>
                </a:cubicBezTo>
                <a:cubicBezTo>
                  <a:pt x="462581" y="4877377"/>
                  <a:pt x="607513" y="5595144"/>
                  <a:pt x="897378" y="6147274"/>
                </a:cubicBezTo>
                <a:lnTo>
                  <a:pt x="1033153" y="6374064"/>
                </a:lnTo>
                <a:lnTo>
                  <a:pt x="493028" y="6374064"/>
                </a:lnTo>
                <a:lnTo>
                  <a:pt x="348006" y="6063412"/>
                </a:lnTo>
                <a:cubicBezTo>
                  <a:pt x="116679" y="5494171"/>
                  <a:pt x="0" y="4802111"/>
                  <a:pt x="0" y="3993976"/>
                </a:cubicBezTo>
                <a:cubicBezTo>
                  <a:pt x="0" y="2700970"/>
                  <a:pt x="298698" y="1705096"/>
                  <a:pt x="887775" y="1034018"/>
                </a:cubicBezTo>
                <a:cubicBezTo>
                  <a:pt x="1490095" y="347903"/>
                  <a:pt x="2387300" y="0"/>
                  <a:pt x="3554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 w="30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CE4FF-62C5-5C44-AE4A-3D38634FF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78743C-5E55-7D4C-9CFF-3A25EB7EE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825" y="1371600"/>
            <a:ext cx="7419975" cy="4718050"/>
          </a:xfrm>
        </p:spPr>
        <p:txBody>
          <a:bodyPr vert="horz" anchor="ctr"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slide is for a divider, statement or takeaway.</a:t>
            </a:r>
          </a:p>
        </p:txBody>
      </p:sp>
    </p:spTree>
    <p:extLst>
      <p:ext uri="{BB962C8B-B14F-4D97-AF65-F5344CB8AC3E}">
        <p14:creationId xmlns:p14="http://schemas.microsoft.com/office/powerpoint/2010/main" val="74695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+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9187A733-2828-FF4D-A1DC-7E7D7BF66120}"/>
              </a:ext>
            </a:extLst>
          </p:cNvPr>
          <p:cNvSpPr txBox="1"/>
          <p:nvPr/>
        </p:nvSpPr>
        <p:spPr>
          <a:xfrm>
            <a:off x="2" y="1997839"/>
            <a:ext cx="12191999" cy="2862322"/>
          </a:xfrm>
          <a:prstGeom prst="rect">
            <a:avLst/>
          </a:prstGeom>
          <a:noFill/>
        </p:spPr>
        <p:txBody>
          <a:bodyPr wrap="square" lIns="337500" rIns="337500" rtlCol="0" anchor="ctr" anchorCtr="0">
            <a:spAutoFit/>
          </a:bodyPr>
          <a:lstStyle/>
          <a:p>
            <a:pPr algn="ctr"/>
            <a:r>
              <a:rPr lang="en-CA" sz="9000" i="0" noProof="0" dirty="0">
                <a:solidFill>
                  <a:schemeClr val="tx2"/>
                </a:solidFill>
                <a:latin typeface="+mn-lt"/>
              </a:rPr>
              <a:t>Title Only + 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4166939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755A1-263A-3047-860B-B811081C9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8D8092-2468-D648-A089-3B1A95272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3" name="Footnote Placeholder">
            <a:extLst>
              <a:ext uri="{FF2B5EF4-FFF2-40B4-BE49-F238E27FC236}">
                <a16:creationId xmlns:a16="http://schemas.microsoft.com/office/drawing/2014/main" id="{5157959E-651B-B14F-BA5B-24DA1DB085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55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5350855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9019" y="1698625"/>
            <a:ext cx="5350855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7478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9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3411513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90247" y="1698625"/>
            <a:ext cx="3421479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78396" y="1698625"/>
            <a:ext cx="3421479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726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3" pos="4920">
          <p15:clr>
            <a:srgbClr val="FBAE40"/>
          </p15:clr>
        </p15:guide>
        <p15:guide id="4" pos="52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2512665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94922" y="1698625"/>
            <a:ext cx="2522219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335" y="1698625"/>
            <a:ext cx="2516188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723D646-D659-4940-866D-282EF0E20D7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73716" y="1698625"/>
            <a:ext cx="2516188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55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  <p15:guide id="2" pos="2136">
          <p15:clr>
            <a:srgbClr val="FBAE40"/>
          </p15:clr>
        </p15:guide>
        <p15:guide id="3" pos="5545">
          <p15:clr>
            <a:srgbClr val="FBAE40"/>
          </p15:clr>
        </p15:guide>
        <p15:guide id="4" pos="5777">
          <p15:clr>
            <a:srgbClr val="FBAE40"/>
          </p15:clr>
        </p15:guide>
        <p15:guide id="5" pos="3720">
          <p15:clr>
            <a:srgbClr val="FBAE40"/>
          </p15:clr>
        </p15:guide>
        <p15:guide id="6" pos="39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1"/>
            <a:ext cx="11184423" cy="545670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9F89A7-422D-6E43-B01B-1C31D8C92DF7}"/>
              </a:ext>
            </a:extLst>
          </p:cNvPr>
          <p:cNvCxnSpPr>
            <a:cxnSpLocks/>
          </p:cNvCxnSpPr>
          <p:nvPr/>
        </p:nvCxnSpPr>
        <p:spPr>
          <a:xfrm>
            <a:off x="6096000" y="1245991"/>
            <a:ext cx="0" cy="5037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854DB1-6F60-374F-85D1-2078301A4756}"/>
              </a:ext>
            </a:extLst>
          </p:cNvPr>
          <p:cNvCxnSpPr>
            <a:cxnSpLocks/>
          </p:cNvCxnSpPr>
          <p:nvPr/>
        </p:nvCxnSpPr>
        <p:spPr>
          <a:xfrm>
            <a:off x="514662" y="3672114"/>
            <a:ext cx="111626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EECEB55-4129-C142-B378-69A5542D932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965882" y="1245991"/>
            <a:ext cx="3772813" cy="2286388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A2C02F-6913-2B43-A60C-B20E91E2B8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063" y="1246188"/>
            <a:ext cx="1103106" cy="107392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9" name="Chart Placeholder 5">
            <a:extLst>
              <a:ext uri="{FF2B5EF4-FFF2-40B4-BE49-F238E27FC236}">
                <a16:creationId xmlns:a16="http://schemas.microsoft.com/office/drawing/2014/main" id="{FBED512D-1416-8241-B26E-2C62760A333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900534" y="1245991"/>
            <a:ext cx="3772813" cy="2286388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A19A0ED-BA56-C641-9FF8-E82F9484CB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6715" y="1246188"/>
            <a:ext cx="1103106" cy="107392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21" name="Chart Placeholder 5">
            <a:extLst>
              <a:ext uri="{FF2B5EF4-FFF2-40B4-BE49-F238E27FC236}">
                <a16:creationId xmlns:a16="http://schemas.microsoft.com/office/drawing/2014/main" id="{411CA850-8503-9541-BEA4-672B310F90A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965882" y="3996819"/>
            <a:ext cx="3772813" cy="2286388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DAD6729-5DDE-B249-8CA6-D07213AF42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2063" y="3997016"/>
            <a:ext cx="1103106" cy="107392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23" name="Chart Placeholder 5">
            <a:extLst>
              <a:ext uri="{FF2B5EF4-FFF2-40B4-BE49-F238E27FC236}">
                <a16:creationId xmlns:a16="http://schemas.microsoft.com/office/drawing/2014/main" id="{CE4A6E97-2092-E146-9440-ACDFA4D9DC57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900534" y="3996819"/>
            <a:ext cx="3772813" cy="2286388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D8573F34-F275-3047-800C-0AE4F271C6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6715" y="3997016"/>
            <a:ext cx="1103106" cy="107392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206540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9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598385-0BD4-9F42-BC78-15B2A6F6CF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l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62EA3A-E7C3-1643-B148-AADECEDF2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8A9BD9-B4C1-F761-F29D-1A29B1DDDC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825" y="5582378"/>
            <a:ext cx="3505199" cy="738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6" y="1920240"/>
            <a:ext cx="5131970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B503BD-4158-2C40-9E38-005D18DF3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5131971" cy="549249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102383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</p:spTree>
    <p:extLst>
      <p:ext uri="{BB962C8B-B14F-4D97-AF65-F5344CB8AC3E}">
        <p14:creationId xmlns:p14="http://schemas.microsoft.com/office/powerpoint/2010/main" val="1288333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BF1AE-67E6-D446-9A89-2B8C3A990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E978-662F-C447-A394-0BFDCC3348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7" name="Footnote Placeholder">
            <a:extLst>
              <a:ext uri="{FF2B5EF4-FFF2-40B4-BE49-F238E27FC236}">
                <a16:creationId xmlns:a16="http://schemas.microsoft.com/office/drawing/2014/main" id="{900719BC-444F-1F41-A58F-CF38F86497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</p:spTree>
    <p:extLst>
      <p:ext uri="{BB962C8B-B14F-4D97-AF65-F5344CB8AC3E}">
        <p14:creationId xmlns:p14="http://schemas.microsoft.com/office/powerpoint/2010/main" val="648396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755A1-263A-3047-860B-B811081C9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8D8092-2468-D648-A089-3B1A95272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3" name="Footnote Placeholder">
            <a:extLst>
              <a:ext uri="{FF2B5EF4-FFF2-40B4-BE49-F238E27FC236}">
                <a16:creationId xmlns:a16="http://schemas.microsoft.com/office/drawing/2014/main" id="{5157959E-651B-B14F-BA5B-24DA1DB085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97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5350855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9019" y="1698625"/>
            <a:ext cx="5350855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314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9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3411513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90247" y="1698625"/>
            <a:ext cx="3421479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78396" y="1698625"/>
            <a:ext cx="3421479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398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3" pos="4920">
          <p15:clr>
            <a:srgbClr val="FBAE40"/>
          </p15:clr>
        </p15:guide>
        <p15:guide id="4" pos="520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2512665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94922" y="1698625"/>
            <a:ext cx="2522219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335" y="1698625"/>
            <a:ext cx="2516188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723D646-D659-4940-866D-282EF0E20D7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73716" y="1698625"/>
            <a:ext cx="2516188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722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  <p15:guide id="2" pos="2136">
          <p15:clr>
            <a:srgbClr val="FBAE40"/>
          </p15:clr>
        </p15:guide>
        <p15:guide id="3" pos="5545">
          <p15:clr>
            <a:srgbClr val="FBAE40"/>
          </p15:clr>
        </p15:guide>
        <p15:guide id="4" pos="5777">
          <p15:clr>
            <a:srgbClr val="FBAE40"/>
          </p15:clr>
        </p15:guide>
        <p15:guide id="5" pos="3720">
          <p15:clr>
            <a:srgbClr val="FBAE40"/>
          </p15:clr>
        </p15:guide>
        <p15:guide id="6" pos="39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1"/>
            <a:ext cx="11184423" cy="54567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9F89A7-422D-6E43-B01B-1C31D8C92DF7}"/>
              </a:ext>
            </a:extLst>
          </p:cNvPr>
          <p:cNvCxnSpPr>
            <a:cxnSpLocks/>
          </p:cNvCxnSpPr>
          <p:nvPr/>
        </p:nvCxnSpPr>
        <p:spPr>
          <a:xfrm>
            <a:off x="6096000" y="1245991"/>
            <a:ext cx="0" cy="5037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854DB1-6F60-374F-85D1-2078301A4756}"/>
              </a:ext>
            </a:extLst>
          </p:cNvPr>
          <p:cNvCxnSpPr>
            <a:cxnSpLocks/>
          </p:cNvCxnSpPr>
          <p:nvPr/>
        </p:nvCxnSpPr>
        <p:spPr>
          <a:xfrm>
            <a:off x="514662" y="3672114"/>
            <a:ext cx="111626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EECEB55-4129-C142-B378-69A5542D932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965882" y="1245991"/>
            <a:ext cx="3772813" cy="2286388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A2C02F-6913-2B43-A60C-B20E91E2B8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063" y="1246188"/>
            <a:ext cx="1103106" cy="107392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9" name="Chart Placeholder 5">
            <a:extLst>
              <a:ext uri="{FF2B5EF4-FFF2-40B4-BE49-F238E27FC236}">
                <a16:creationId xmlns:a16="http://schemas.microsoft.com/office/drawing/2014/main" id="{FBED512D-1416-8241-B26E-2C62760A333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900534" y="1245991"/>
            <a:ext cx="3772813" cy="2286388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A19A0ED-BA56-C641-9FF8-E82F9484CB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6715" y="1246188"/>
            <a:ext cx="1103106" cy="107392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21" name="Chart Placeholder 5">
            <a:extLst>
              <a:ext uri="{FF2B5EF4-FFF2-40B4-BE49-F238E27FC236}">
                <a16:creationId xmlns:a16="http://schemas.microsoft.com/office/drawing/2014/main" id="{411CA850-8503-9541-BEA4-672B310F90A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965882" y="3996819"/>
            <a:ext cx="3772813" cy="2286388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DAD6729-5DDE-B249-8CA6-D07213AF42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2063" y="3997016"/>
            <a:ext cx="1103106" cy="107392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23" name="Chart Placeholder 5">
            <a:extLst>
              <a:ext uri="{FF2B5EF4-FFF2-40B4-BE49-F238E27FC236}">
                <a16:creationId xmlns:a16="http://schemas.microsoft.com/office/drawing/2014/main" id="{CE4A6E97-2092-E146-9440-ACDFA4D9DC57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900534" y="3996819"/>
            <a:ext cx="3772813" cy="2286388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D8573F34-F275-3047-800C-0AE4F271C6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6715" y="3997016"/>
            <a:ext cx="1103106" cy="107392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4239586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9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</p:spTree>
    <p:extLst>
      <p:ext uri="{BB962C8B-B14F-4D97-AF65-F5344CB8AC3E}">
        <p14:creationId xmlns:p14="http://schemas.microsoft.com/office/powerpoint/2010/main" val="2983807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E978-662F-C447-A394-0BFDCC3348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BF1AE-67E6-D446-9A89-2B8C3A990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note Placeholder">
            <a:extLst>
              <a:ext uri="{FF2B5EF4-FFF2-40B4-BE49-F238E27FC236}">
                <a16:creationId xmlns:a16="http://schemas.microsoft.com/office/drawing/2014/main" id="{900719BC-444F-1F41-A58F-CF38F86497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</p:spTree>
    <p:extLst>
      <p:ext uri="{BB962C8B-B14F-4D97-AF65-F5344CB8AC3E}">
        <p14:creationId xmlns:p14="http://schemas.microsoft.com/office/powerpoint/2010/main" val="2837257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itle Eyebrow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9187A733-2828-FF4D-A1DC-7E7D7BF66120}"/>
              </a:ext>
            </a:extLst>
          </p:cNvPr>
          <p:cNvSpPr txBox="1"/>
          <p:nvPr/>
        </p:nvSpPr>
        <p:spPr>
          <a:xfrm>
            <a:off x="2" y="1997839"/>
            <a:ext cx="12191999" cy="2862322"/>
          </a:xfrm>
          <a:prstGeom prst="rect">
            <a:avLst/>
          </a:prstGeom>
          <a:noFill/>
        </p:spPr>
        <p:txBody>
          <a:bodyPr wrap="square" lIns="337500" rIns="337500" rtlCol="0" anchor="ctr" anchorCtr="0">
            <a:spAutoFit/>
          </a:bodyPr>
          <a:lstStyle/>
          <a:p>
            <a:pPr algn="ctr"/>
            <a:r>
              <a:rPr lang="en-CA" sz="9000" i="0" noProof="0" dirty="0">
                <a:solidFill>
                  <a:schemeClr val="tx2"/>
                </a:solidFill>
                <a:latin typeface="+mn-lt"/>
              </a:rPr>
              <a:t>Title and Subtitle-Above layouts</a:t>
            </a:r>
          </a:p>
        </p:txBody>
      </p:sp>
    </p:spTree>
    <p:extLst>
      <p:ext uri="{BB962C8B-B14F-4D97-AF65-F5344CB8AC3E}">
        <p14:creationId xmlns:p14="http://schemas.microsoft.com/office/powerpoint/2010/main" val="176074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62EA3A-E7C3-1643-B148-AADECEDF2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797639-85AF-C0C6-DA9C-14EA9296FC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25" y="5580496"/>
            <a:ext cx="3514129" cy="74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5" y="1920240"/>
            <a:ext cx="7419975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99B368D-17E0-1440-9448-41A42D5E64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7419975" cy="549249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55136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755A1-263A-3047-860B-B811081C9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8D8092-2468-D648-A089-3B1A95272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3" name="Footnote Placeholder">
            <a:extLst>
              <a:ext uri="{FF2B5EF4-FFF2-40B4-BE49-F238E27FC236}">
                <a16:creationId xmlns:a16="http://schemas.microsoft.com/office/drawing/2014/main" id="{5157959E-651B-B14F-BA5B-24DA1DB085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6C7144E-2BC5-BB49-A627-9076B48806A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957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5F0135-B47D-BE40-8017-A3CF8C838B5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5350855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9019" y="1698625"/>
            <a:ext cx="5350855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7753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-A + Content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256062-B5BB-6048-9E24-6C230ACEACFF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CD4D23E9-F985-964A-8260-25166ABD836C}"/>
              </a:ext>
            </a:extLst>
          </p:cNvPr>
          <p:cNvSpPr/>
          <p:nvPr/>
        </p:nvSpPr>
        <p:spPr>
          <a:xfrm rot="5400000">
            <a:off x="5899286" y="3271798"/>
            <a:ext cx="685800" cy="31440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5143286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815787"/>
            <a:ext cx="5126736" cy="555813"/>
          </a:xfrm>
        </p:spPr>
        <p:txBody>
          <a:bodyPr vert="horz"/>
          <a:lstStyle/>
          <a:p>
            <a:r>
              <a:rPr lang="en-US" dirty="0"/>
              <a:t>Slide title; short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5F0135-B47D-BE40-8017-A3CF8C838B5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2064" y="421340"/>
            <a:ext cx="5126736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short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4" y="1698625"/>
            <a:ext cx="5126736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660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2">
          <p15:clr>
            <a:srgbClr val="FBAE40"/>
          </p15:clr>
        </p15:guide>
        <p15:guide id="2" pos="427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B89761-8DE0-C74E-8229-82DCFB7CCA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3411513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90247" y="1698625"/>
            <a:ext cx="3421479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78396" y="1698625"/>
            <a:ext cx="3421479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15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3" pos="4920">
          <p15:clr>
            <a:srgbClr val="FBAE40"/>
          </p15:clr>
        </p15:guide>
        <p15:guide id="4" pos="520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05DDA7-2CBD-E44C-A62E-E1C57509DCA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2512665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94922" y="1698625"/>
            <a:ext cx="2522219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335" y="1698625"/>
            <a:ext cx="2516188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723D646-D659-4940-866D-282EF0E20D7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73716" y="1698625"/>
            <a:ext cx="2516188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481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  <p15:guide id="2" pos="2136">
          <p15:clr>
            <a:srgbClr val="FBAE40"/>
          </p15:clr>
        </p15:guide>
        <p15:guide id="3" pos="5545">
          <p15:clr>
            <a:srgbClr val="FBAE40"/>
          </p15:clr>
        </p15:guide>
        <p15:guide id="4" pos="5777">
          <p15:clr>
            <a:srgbClr val="FBAE40"/>
          </p15:clr>
        </p15:guide>
        <p15:guide id="5" pos="3720">
          <p15:clr>
            <a:srgbClr val="FBAE40"/>
          </p15:clr>
        </p15:guide>
        <p15:guide id="6" pos="39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6AF473-C2CF-6B47-84F7-6E0E41A10BC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</p:spTree>
    <p:extLst>
      <p:ext uri="{BB962C8B-B14F-4D97-AF65-F5344CB8AC3E}">
        <p14:creationId xmlns:p14="http://schemas.microsoft.com/office/powerpoint/2010/main" val="3209232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Title Only Light Blue">
    <p:bg>
      <p:bgPr>
        <a:solidFill>
          <a:srgbClr val="F0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6AF473-C2CF-6B47-84F7-6E0E41A10BC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</p:spTree>
    <p:extLst>
      <p:ext uri="{BB962C8B-B14F-4D97-AF65-F5344CB8AC3E}">
        <p14:creationId xmlns:p14="http://schemas.microsoft.com/office/powerpoint/2010/main" val="175053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Content on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3B866B-F8DF-9344-BC29-1D15C9490777}"/>
              </a:ext>
            </a:extLst>
          </p:cNvPr>
          <p:cNvSpPr/>
          <p:nvPr/>
        </p:nvSpPr>
        <p:spPr>
          <a:xfrm>
            <a:off x="-8965" y="0"/>
            <a:ext cx="43828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838700" y="6374651"/>
            <a:ext cx="3839134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815786"/>
            <a:ext cx="3412236" cy="142967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Short slide title; Arial 32pt bold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B89761-8DE0-C74E-8229-82DCFB7CCA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2064" y="421340"/>
            <a:ext cx="3412236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Short 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4A34C6-AA67-B74C-9387-5C2077CE6A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064" y="2514590"/>
            <a:ext cx="3411537" cy="359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38700" y="470636"/>
            <a:ext cx="6861175" cy="5634889"/>
          </a:xfrm>
        </p:spPr>
        <p:txBody>
          <a:bodyPr/>
          <a:lstStyle>
            <a:lvl1pPr>
              <a:defRPr>
                <a:solidFill>
                  <a:srgbClr val="272524"/>
                </a:solidFill>
              </a:defRPr>
            </a:lvl1pPr>
            <a:lvl2pPr>
              <a:defRPr>
                <a:solidFill>
                  <a:srgbClr val="272524"/>
                </a:solidFill>
              </a:defRPr>
            </a:lvl2pPr>
            <a:lvl3pPr>
              <a:defRPr>
                <a:solidFill>
                  <a:srgbClr val="272524"/>
                </a:solidFill>
              </a:defRPr>
            </a:lvl3pPr>
            <a:lvl4pPr>
              <a:defRPr>
                <a:solidFill>
                  <a:srgbClr val="272524"/>
                </a:solidFill>
              </a:defRPr>
            </a:lvl4pPr>
            <a:lvl5pPr>
              <a:defRPr>
                <a:solidFill>
                  <a:srgbClr val="272524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911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4" pos="3048">
          <p15:clr>
            <a:srgbClr val="FBAE40"/>
          </p15:clr>
        </p15:guide>
        <p15:guide id="5" orient="horz" pos="157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Content on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3B866B-F8DF-9344-BC29-1D15C9490777}"/>
              </a:ext>
            </a:extLst>
          </p:cNvPr>
          <p:cNvSpPr/>
          <p:nvPr/>
        </p:nvSpPr>
        <p:spPr>
          <a:xfrm>
            <a:off x="4381500" y="0"/>
            <a:ext cx="78105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838700" y="6374651"/>
            <a:ext cx="3839134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815786"/>
            <a:ext cx="3412236" cy="1429677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Short slide title; Arial 32pt bold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B89761-8DE0-C74E-8229-82DCFB7CCA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2064" y="421340"/>
            <a:ext cx="3412236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Short subtitle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063F2128-9DD7-7445-8E1E-1AA47BED6A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064" y="2514590"/>
            <a:ext cx="3411537" cy="3590935"/>
          </a:xfrm>
        </p:spPr>
        <p:txBody>
          <a:bodyPr/>
          <a:lstStyle>
            <a:lvl1pPr>
              <a:defRPr>
                <a:solidFill>
                  <a:srgbClr val="272524"/>
                </a:solidFill>
              </a:defRPr>
            </a:lvl1pPr>
            <a:lvl2pPr>
              <a:defRPr>
                <a:solidFill>
                  <a:srgbClr val="272524"/>
                </a:solidFill>
              </a:defRPr>
            </a:lvl2pPr>
            <a:lvl3pPr>
              <a:defRPr>
                <a:solidFill>
                  <a:srgbClr val="272524"/>
                </a:solidFill>
              </a:defRPr>
            </a:lvl3pPr>
            <a:lvl4pPr>
              <a:defRPr>
                <a:solidFill>
                  <a:srgbClr val="272524"/>
                </a:solidFill>
              </a:defRPr>
            </a:lvl4pPr>
            <a:lvl5pPr>
              <a:defRPr>
                <a:solidFill>
                  <a:srgbClr val="272524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5BA47CF-4C75-114D-925E-3DEE36B0B1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838700" y="470636"/>
            <a:ext cx="6861175" cy="5634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17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4" pos="3048">
          <p15:clr>
            <a:srgbClr val="FBAE40"/>
          </p15:clr>
        </p15:guide>
        <p15:guide id="5" orient="horz" pos="157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755A1-263A-3047-860B-B811081C9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8D8092-2468-D648-A089-3B1A95272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3" name="Footnote Placeholder">
            <a:extLst>
              <a:ext uri="{FF2B5EF4-FFF2-40B4-BE49-F238E27FC236}">
                <a16:creationId xmlns:a16="http://schemas.microsoft.com/office/drawing/2014/main" id="{5157959E-651B-B14F-BA5B-24DA1DB085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9F3FD6-A58A-E748-A11A-7D0F672AD0A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33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598385-0BD4-9F42-BC78-15B2A6F6CF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797639-85AF-C0C6-DA9C-14EA9296FC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25" y="5580496"/>
            <a:ext cx="3514129" cy="740664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62EA3A-E7C3-1643-B148-AADECEDF2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5" y="1920240"/>
            <a:ext cx="7419975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99B368D-17E0-1440-9448-41A42D5E64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7419975" cy="549249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78799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Two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F286C39-0E82-734F-AB13-0063DC613DC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5350855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9019" y="1698625"/>
            <a:ext cx="5350855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479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9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Three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474099B-156D-7348-B7A4-5FB85DB309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3411513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90247" y="1698625"/>
            <a:ext cx="3421479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78396" y="1698625"/>
            <a:ext cx="3421479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4852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3" pos="4920">
          <p15:clr>
            <a:srgbClr val="FBAE40"/>
          </p15:clr>
        </p15:guide>
        <p15:guide id="4" pos="520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Four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04B53DC-1086-544D-9442-160B5564CE8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2512665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94922" y="1698625"/>
            <a:ext cx="2522219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335" y="1698625"/>
            <a:ext cx="2516188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723D646-D659-4940-866D-282EF0E20D7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73716" y="1698625"/>
            <a:ext cx="2516188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650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  <p15:guide id="2" pos="2136">
          <p15:clr>
            <a:srgbClr val="FBAE40"/>
          </p15:clr>
        </p15:guide>
        <p15:guide id="3" pos="5545">
          <p15:clr>
            <a:srgbClr val="FBAE40"/>
          </p15:clr>
        </p15:guide>
        <p15:guide id="4" pos="5777">
          <p15:clr>
            <a:srgbClr val="FBAE40"/>
          </p15:clr>
        </p15:guide>
        <p15:guide id="5" pos="3720">
          <p15:clr>
            <a:srgbClr val="FBAE40"/>
          </p15:clr>
        </p15:guide>
        <p15:guide id="6" pos="39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Title Only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E3BD865-48DE-664B-B59C-69BE9486EDE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</p:spTree>
    <p:extLst>
      <p:ext uri="{BB962C8B-B14F-4D97-AF65-F5344CB8AC3E}">
        <p14:creationId xmlns:p14="http://schemas.microsoft.com/office/powerpoint/2010/main" val="3100787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itle and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9187A733-2828-FF4D-A1DC-7E7D7BF66120}"/>
              </a:ext>
            </a:extLst>
          </p:cNvPr>
          <p:cNvSpPr txBox="1"/>
          <p:nvPr/>
        </p:nvSpPr>
        <p:spPr>
          <a:xfrm>
            <a:off x="2" y="1997839"/>
            <a:ext cx="12191999" cy="2862322"/>
          </a:xfrm>
          <a:prstGeom prst="rect">
            <a:avLst/>
          </a:prstGeom>
          <a:noFill/>
        </p:spPr>
        <p:txBody>
          <a:bodyPr wrap="square" lIns="337500" rIns="337500" rtlCol="0" anchor="ctr" anchorCtr="0">
            <a:spAutoFit/>
          </a:bodyPr>
          <a:lstStyle/>
          <a:p>
            <a:pPr algn="ctr"/>
            <a:r>
              <a:rPr lang="en-CA" sz="9000" i="0" noProof="0" dirty="0">
                <a:solidFill>
                  <a:schemeClr val="tx2"/>
                </a:solidFill>
                <a:latin typeface="+mn-lt"/>
              </a:rPr>
              <a:t>Title and Subtitle-Below layouts</a:t>
            </a:r>
          </a:p>
        </p:txBody>
      </p:sp>
    </p:spTree>
    <p:extLst>
      <p:ext uri="{BB962C8B-B14F-4D97-AF65-F5344CB8AC3E}">
        <p14:creationId xmlns:p14="http://schemas.microsoft.com/office/powerpoint/2010/main" val="493174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755A1-263A-3047-860B-B811081C9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8D8092-2468-D648-A089-3B1A95272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3" name="Footnote Placeholder">
            <a:extLst>
              <a:ext uri="{FF2B5EF4-FFF2-40B4-BE49-F238E27FC236}">
                <a16:creationId xmlns:a16="http://schemas.microsoft.com/office/drawing/2014/main" id="{5157959E-651B-B14F-BA5B-24DA1DB085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313C93-2B4C-9844-9284-03EC104B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063" y="457201"/>
            <a:ext cx="11184423" cy="557784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6C7144E-2BC5-BB49-A627-9076B48806A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646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5F0135-B47D-BE40-8017-A3CF8C838B5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5350855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9019" y="1698625"/>
            <a:ext cx="5350855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2582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9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-B + Content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256062-B5BB-6048-9E24-6C230ACEACFF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CD4D23E9-F985-964A-8260-25166ABD836C}"/>
              </a:ext>
            </a:extLst>
          </p:cNvPr>
          <p:cNvSpPr/>
          <p:nvPr/>
        </p:nvSpPr>
        <p:spPr>
          <a:xfrm rot="5400000">
            <a:off x="5899286" y="3271798"/>
            <a:ext cx="685800" cy="31440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5143286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457200"/>
            <a:ext cx="5126736" cy="555813"/>
          </a:xfrm>
        </p:spPr>
        <p:txBody>
          <a:bodyPr vert="horz"/>
          <a:lstStyle/>
          <a:p>
            <a:r>
              <a:rPr lang="en-US" dirty="0"/>
              <a:t>Slide title; short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5F0135-B47D-BE40-8017-A3CF8C838B5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2064" y="1051560"/>
            <a:ext cx="5126736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short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4" y="1698625"/>
            <a:ext cx="5126736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739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2">
          <p15:clr>
            <a:srgbClr val="FBAE40"/>
          </p15:clr>
        </p15:guide>
        <p15:guide id="2" pos="427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B89761-8DE0-C74E-8229-82DCFB7CCA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3411513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90247" y="1698625"/>
            <a:ext cx="3421479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78396" y="1698625"/>
            <a:ext cx="3421479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558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3" pos="4920">
          <p15:clr>
            <a:srgbClr val="FBAE40"/>
          </p15:clr>
        </p15:guide>
        <p15:guide id="4" pos="520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05DDA7-2CBD-E44C-A62E-E1C57509DCA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2512665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94922" y="1698625"/>
            <a:ext cx="2522219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335" y="1698625"/>
            <a:ext cx="2516188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723D646-D659-4940-866D-282EF0E20D7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73716" y="1698625"/>
            <a:ext cx="2516188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535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  <p15:guide id="2" pos="2136">
          <p15:clr>
            <a:srgbClr val="FBAE40"/>
          </p15:clr>
        </p15:guide>
        <p15:guide id="3" pos="5545">
          <p15:clr>
            <a:srgbClr val="FBAE40"/>
          </p15:clr>
        </p15:guide>
        <p15:guide id="4" pos="5777">
          <p15:clr>
            <a:srgbClr val="FBAE40"/>
          </p15:clr>
        </p15:guide>
        <p15:guide id="5" pos="3720">
          <p15:clr>
            <a:srgbClr val="FBAE40"/>
          </p15:clr>
        </p15:guide>
        <p15:guide id="6" pos="39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1/2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598385-0BD4-9F42-BC78-15B2A6F6CF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l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62EA3A-E7C3-1643-B148-AADECEDF2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176EC07-7590-9014-296C-172578C5C0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25" y="5580496"/>
            <a:ext cx="3514129" cy="74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6" y="1920240"/>
            <a:ext cx="5131970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8ECE2AD-E262-0244-A779-32BC5B97C6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5131971" cy="549249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1739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6AF473-C2CF-6B47-84F7-6E0E41A10BC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</p:spTree>
    <p:extLst>
      <p:ext uri="{BB962C8B-B14F-4D97-AF65-F5344CB8AC3E}">
        <p14:creationId xmlns:p14="http://schemas.microsoft.com/office/powerpoint/2010/main" val="4251222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Title Only Light Blue">
    <p:bg>
      <p:bgPr>
        <a:solidFill>
          <a:srgbClr val="F0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6AF473-C2CF-6B47-84F7-6E0E41A10BC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</p:spTree>
    <p:extLst>
      <p:ext uri="{BB962C8B-B14F-4D97-AF65-F5344CB8AC3E}">
        <p14:creationId xmlns:p14="http://schemas.microsoft.com/office/powerpoint/2010/main" val="693262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Content on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3B866B-F8DF-9344-BC29-1D15C9490777}"/>
              </a:ext>
            </a:extLst>
          </p:cNvPr>
          <p:cNvSpPr/>
          <p:nvPr/>
        </p:nvSpPr>
        <p:spPr>
          <a:xfrm>
            <a:off x="0" y="0"/>
            <a:ext cx="43828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838700" y="6374651"/>
            <a:ext cx="3839134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457201"/>
            <a:ext cx="3412236" cy="59436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Short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B89761-8DE0-C74E-8229-82DCFB7CCA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2064" y="1051560"/>
            <a:ext cx="3412236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Short slide 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4A34C6-AA67-B74C-9387-5C2077CE6A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064" y="2514590"/>
            <a:ext cx="3411537" cy="359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38700" y="470636"/>
            <a:ext cx="6861175" cy="5634889"/>
          </a:xfrm>
        </p:spPr>
        <p:txBody>
          <a:bodyPr/>
          <a:lstStyle>
            <a:lvl1pPr>
              <a:defRPr>
                <a:solidFill>
                  <a:srgbClr val="272524"/>
                </a:solidFill>
              </a:defRPr>
            </a:lvl1pPr>
            <a:lvl2pPr>
              <a:defRPr>
                <a:solidFill>
                  <a:srgbClr val="272524"/>
                </a:solidFill>
              </a:defRPr>
            </a:lvl2pPr>
            <a:lvl3pPr>
              <a:defRPr>
                <a:solidFill>
                  <a:srgbClr val="272524"/>
                </a:solidFill>
              </a:defRPr>
            </a:lvl3pPr>
            <a:lvl4pPr>
              <a:defRPr>
                <a:solidFill>
                  <a:srgbClr val="272524"/>
                </a:solidFill>
              </a:defRPr>
            </a:lvl4pPr>
            <a:lvl5pPr>
              <a:defRPr>
                <a:solidFill>
                  <a:srgbClr val="272524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8289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4" pos="3048">
          <p15:clr>
            <a:srgbClr val="FBAE40"/>
          </p15:clr>
        </p15:guide>
        <p15:guide id="5" orient="horz" pos="157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Content on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3B866B-F8DF-9344-BC29-1D15C9490777}"/>
              </a:ext>
            </a:extLst>
          </p:cNvPr>
          <p:cNvSpPr/>
          <p:nvPr/>
        </p:nvSpPr>
        <p:spPr>
          <a:xfrm>
            <a:off x="4381500" y="0"/>
            <a:ext cx="78105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838700" y="6374651"/>
            <a:ext cx="3839134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457201"/>
            <a:ext cx="3412236" cy="59436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Short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B89761-8DE0-C74E-8229-82DCFB7CCA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2064" y="1051560"/>
            <a:ext cx="3412236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Short slide subtitle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063F2128-9DD7-7445-8E1E-1AA47BED6A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064" y="2514590"/>
            <a:ext cx="3411537" cy="3590935"/>
          </a:xfrm>
        </p:spPr>
        <p:txBody>
          <a:bodyPr/>
          <a:lstStyle>
            <a:lvl1pPr>
              <a:defRPr>
                <a:solidFill>
                  <a:srgbClr val="272524"/>
                </a:solidFill>
              </a:defRPr>
            </a:lvl1pPr>
            <a:lvl2pPr>
              <a:defRPr>
                <a:solidFill>
                  <a:srgbClr val="272524"/>
                </a:solidFill>
              </a:defRPr>
            </a:lvl2pPr>
            <a:lvl3pPr>
              <a:defRPr>
                <a:solidFill>
                  <a:srgbClr val="272524"/>
                </a:solidFill>
              </a:defRPr>
            </a:lvl3pPr>
            <a:lvl4pPr>
              <a:defRPr>
                <a:solidFill>
                  <a:srgbClr val="272524"/>
                </a:solidFill>
              </a:defRPr>
            </a:lvl4pPr>
            <a:lvl5pPr>
              <a:defRPr>
                <a:solidFill>
                  <a:srgbClr val="272524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5BA47CF-4C75-114D-925E-3DEE36B0B1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838700" y="470636"/>
            <a:ext cx="6861175" cy="5634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259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4" pos="3048">
          <p15:clr>
            <a:srgbClr val="FBAE40"/>
          </p15:clr>
        </p15:guide>
        <p15:guide id="5" orient="horz" pos="157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755A1-263A-3047-860B-B811081C9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8D8092-2468-D648-A089-3B1A95272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3" name="Footnote Placeholder">
            <a:extLst>
              <a:ext uri="{FF2B5EF4-FFF2-40B4-BE49-F238E27FC236}">
                <a16:creationId xmlns:a16="http://schemas.microsoft.com/office/drawing/2014/main" id="{5157959E-651B-B14F-BA5B-24DA1DB085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9F3FD6-A58A-E748-A11A-7D0F672AD0A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270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Two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F286C39-0E82-734F-AB13-0063DC613DC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5350855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9019" y="1698625"/>
            <a:ext cx="5350855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693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9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Three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474099B-156D-7348-B7A4-5FB85DB309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3411513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90247" y="1698625"/>
            <a:ext cx="3421479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78396" y="1698625"/>
            <a:ext cx="3421479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3" pos="4920">
          <p15:clr>
            <a:srgbClr val="FBAE40"/>
          </p15:clr>
        </p15:guide>
        <p15:guide id="4" pos="520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Four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04B53DC-1086-544D-9442-160B5564CE8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2512665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94922" y="1698625"/>
            <a:ext cx="2522219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335" y="1698625"/>
            <a:ext cx="2516188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723D646-D659-4940-866D-282EF0E20D7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73716" y="1698625"/>
            <a:ext cx="2516188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953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  <p15:guide id="2" pos="2136">
          <p15:clr>
            <a:srgbClr val="FBAE40"/>
          </p15:clr>
        </p15:guide>
        <p15:guide id="3" pos="5545">
          <p15:clr>
            <a:srgbClr val="FBAE40"/>
          </p15:clr>
        </p15:guide>
        <p15:guide id="4" pos="5777">
          <p15:clr>
            <a:srgbClr val="FBAE40"/>
          </p15:clr>
        </p15:guide>
        <p15:guide id="5" pos="3720">
          <p15:clr>
            <a:srgbClr val="FBAE40"/>
          </p15:clr>
        </p15:guide>
        <p15:guide id="6" pos="39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Title Only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E3BD865-48DE-664B-B59C-69BE9486EDE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</p:spTree>
    <p:extLst>
      <p:ext uri="{BB962C8B-B14F-4D97-AF65-F5344CB8AC3E}">
        <p14:creationId xmlns:p14="http://schemas.microsoft.com/office/powerpoint/2010/main" val="441461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cial layou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9187A733-2828-FF4D-A1DC-7E7D7BF66120}"/>
              </a:ext>
            </a:extLst>
          </p:cNvPr>
          <p:cNvSpPr txBox="1"/>
          <p:nvPr/>
        </p:nvSpPr>
        <p:spPr>
          <a:xfrm>
            <a:off x="2" y="2690337"/>
            <a:ext cx="12191999" cy="1477328"/>
          </a:xfrm>
          <a:prstGeom prst="rect">
            <a:avLst/>
          </a:prstGeom>
          <a:noFill/>
        </p:spPr>
        <p:txBody>
          <a:bodyPr wrap="square" lIns="337500" rIns="337500" rtlCol="0" anchor="ctr" anchorCtr="0">
            <a:spAutoFit/>
          </a:bodyPr>
          <a:lstStyle/>
          <a:p>
            <a:pPr algn="ctr"/>
            <a:r>
              <a:rPr lang="en-CA" sz="9000" i="0" noProof="0" dirty="0">
                <a:solidFill>
                  <a:schemeClr val="tx2"/>
                </a:solidFill>
                <a:latin typeface="+mn-lt"/>
              </a:rPr>
              <a:t>Special layouts</a:t>
            </a:r>
          </a:p>
        </p:txBody>
      </p:sp>
    </p:spTree>
    <p:extLst>
      <p:ext uri="{BB962C8B-B14F-4D97-AF65-F5344CB8AC3E}">
        <p14:creationId xmlns:p14="http://schemas.microsoft.com/office/powerpoint/2010/main" val="95783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OD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5E47407-2EC8-524C-85CD-E0BC1A1C8F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825" y="5582378"/>
            <a:ext cx="3505199" cy="73878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9AB803-A532-384B-A53A-B6D4C36E50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5" y="1920241"/>
            <a:ext cx="7419975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825" y="1371600"/>
            <a:ext cx="7419975" cy="530693"/>
          </a:xfrm>
        </p:spPr>
        <p:txBody>
          <a:bodyPr anchor="t"/>
          <a:lstStyle>
            <a:lvl1pPr marL="0" indent="0" algn="l">
              <a:buNone/>
              <a:defRPr sz="3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Org/Dept/Lab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A9A0FEB-2318-1E41-A04B-A702497639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7419975" cy="549249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235011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EAF8F1-C826-6F47-BE7A-44717A37D861}"/>
              </a:ext>
            </a:extLst>
          </p:cNvPr>
          <p:cNvSpPr/>
          <p:nvPr/>
        </p:nvSpPr>
        <p:spPr>
          <a:xfrm>
            <a:off x="0" y="3666565"/>
            <a:ext cx="12192000" cy="31914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6AF473-C2CF-6B47-84F7-6E0E41A10BC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title; Arial 20pt bold, sentence case (1 line)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520AB0-B15D-4644-8232-A1DA7A34C6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49141" y="1909334"/>
            <a:ext cx="2740035" cy="1102154"/>
          </a:xfrm>
        </p:spPr>
        <p:txBody>
          <a:bodyPr/>
          <a:lstStyle>
            <a:lvl1pPr>
              <a:defRPr sz="2400" b="1"/>
            </a:lvl1pPr>
            <a:lvl2pPr marL="0" indent="0">
              <a:buNone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Add title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186D89A-9D30-6C4F-925D-4091D0F3D9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1706" y="1909334"/>
            <a:ext cx="2740035" cy="1102154"/>
          </a:xfrm>
        </p:spPr>
        <p:txBody>
          <a:bodyPr/>
          <a:lstStyle>
            <a:lvl1pPr>
              <a:defRPr sz="2400" b="1"/>
            </a:lvl1pPr>
            <a:lvl2pPr marL="0" indent="0">
              <a:buNone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Add title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68A2CBF-6F30-2D4C-BD65-7D6157EA8B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1702" y="1255958"/>
            <a:ext cx="1793168" cy="2014784"/>
          </a:xfrm>
          <a:custGeom>
            <a:avLst/>
            <a:gdLst>
              <a:gd name="connsiteX0" fmla="*/ 896584 w 1793168"/>
              <a:gd name="connsiteY0" fmla="*/ 0 h 2014784"/>
              <a:gd name="connsiteX1" fmla="*/ 1569239 w 1793168"/>
              <a:gd name="connsiteY1" fmla="*/ 261487 h 2014784"/>
              <a:gd name="connsiteX2" fmla="*/ 1793168 w 1793168"/>
              <a:gd name="connsiteY2" fmla="*/ 1007392 h 2014784"/>
              <a:gd name="connsiteX3" fmla="*/ 1569239 w 1793168"/>
              <a:gd name="connsiteY3" fmla="*/ 1753297 h 2014784"/>
              <a:gd name="connsiteX4" fmla="*/ 896584 w 1793168"/>
              <a:gd name="connsiteY4" fmla="*/ 2014784 h 2014784"/>
              <a:gd name="connsiteX5" fmla="*/ 223928 w 1793168"/>
              <a:gd name="connsiteY5" fmla="*/ 1753297 h 2014784"/>
              <a:gd name="connsiteX6" fmla="*/ 0 w 1793168"/>
              <a:gd name="connsiteY6" fmla="*/ 1007392 h 2014784"/>
              <a:gd name="connsiteX7" fmla="*/ 223928 w 1793168"/>
              <a:gd name="connsiteY7" fmla="*/ 261487 h 2014784"/>
              <a:gd name="connsiteX8" fmla="*/ 896584 w 1793168"/>
              <a:gd name="connsiteY8" fmla="*/ 0 h 201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3168" h="2014784">
                <a:moveTo>
                  <a:pt x="896584" y="0"/>
                </a:moveTo>
                <a:cubicBezTo>
                  <a:pt x="1190802" y="0"/>
                  <a:pt x="1417125" y="87983"/>
                  <a:pt x="1569239" y="261487"/>
                </a:cubicBezTo>
                <a:cubicBezTo>
                  <a:pt x="1717872" y="430859"/>
                  <a:pt x="1793168" y="681837"/>
                  <a:pt x="1793168" y="1007392"/>
                </a:cubicBezTo>
                <a:cubicBezTo>
                  <a:pt x="1793168" y="1332946"/>
                  <a:pt x="1717799" y="1583925"/>
                  <a:pt x="1569239" y="1753297"/>
                </a:cubicBezTo>
                <a:cubicBezTo>
                  <a:pt x="1417052" y="1926800"/>
                  <a:pt x="1191093" y="2014784"/>
                  <a:pt x="896584" y="2014784"/>
                </a:cubicBezTo>
                <a:cubicBezTo>
                  <a:pt x="602075" y="2014784"/>
                  <a:pt x="376043" y="1926800"/>
                  <a:pt x="223928" y="1753297"/>
                </a:cubicBezTo>
                <a:cubicBezTo>
                  <a:pt x="75295" y="1583852"/>
                  <a:pt x="0" y="1332946"/>
                  <a:pt x="0" y="1007392"/>
                </a:cubicBezTo>
                <a:cubicBezTo>
                  <a:pt x="0" y="681837"/>
                  <a:pt x="75368" y="430859"/>
                  <a:pt x="223928" y="261487"/>
                </a:cubicBezTo>
                <a:cubicBezTo>
                  <a:pt x="376115" y="87983"/>
                  <a:pt x="602365" y="0"/>
                  <a:pt x="8965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457200" anchor="t">
            <a:noAutofit/>
          </a:bodyPr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Insert person’s photo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AA6058B-210D-DD48-8898-100F31B78D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47798" y="1255958"/>
            <a:ext cx="1793168" cy="2014784"/>
          </a:xfrm>
          <a:custGeom>
            <a:avLst/>
            <a:gdLst>
              <a:gd name="connsiteX0" fmla="*/ 896584 w 1793168"/>
              <a:gd name="connsiteY0" fmla="*/ 0 h 2014784"/>
              <a:gd name="connsiteX1" fmla="*/ 1569239 w 1793168"/>
              <a:gd name="connsiteY1" fmla="*/ 261487 h 2014784"/>
              <a:gd name="connsiteX2" fmla="*/ 1793168 w 1793168"/>
              <a:gd name="connsiteY2" fmla="*/ 1007392 h 2014784"/>
              <a:gd name="connsiteX3" fmla="*/ 1569239 w 1793168"/>
              <a:gd name="connsiteY3" fmla="*/ 1753297 h 2014784"/>
              <a:gd name="connsiteX4" fmla="*/ 896584 w 1793168"/>
              <a:gd name="connsiteY4" fmla="*/ 2014784 h 2014784"/>
              <a:gd name="connsiteX5" fmla="*/ 223928 w 1793168"/>
              <a:gd name="connsiteY5" fmla="*/ 1753297 h 2014784"/>
              <a:gd name="connsiteX6" fmla="*/ 0 w 1793168"/>
              <a:gd name="connsiteY6" fmla="*/ 1007392 h 2014784"/>
              <a:gd name="connsiteX7" fmla="*/ 223928 w 1793168"/>
              <a:gd name="connsiteY7" fmla="*/ 261487 h 2014784"/>
              <a:gd name="connsiteX8" fmla="*/ 896584 w 1793168"/>
              <a:gd name="connsiteY8" fmla="*/ 0 h 201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3168" h="2014784">
                <a:moveTo>
                  <a:pt x="896584" y="0"/>
                </a:moveTo>
                <a:cubicBezTo>
                  <a:pt x="1190802" y="0"/>
                  <a:pt x="1417125" y="87983"/>
                  <a:pt x="1569239" y="261487"/>
                </a:cubicBezTo>
                <a:cubicBezTo>
                  <a:pt x="1717872" y="430859"/>
                  <a:pt x="1793168" y="681837"/>
                  <a:pt x="1793168" y="1007392"/>
                </a:cubicBezTo>
                <a:cubicBezTo>
                  <a:pt x="1793168" y="1332946"/>
                  <a:pt x="1717799" y="1583925"/>
                  <a:pt x="1569239" y="1753297"/>
                </a:cubicBezTo>
                <a:cubicBezTo>
                  <a:pt x="1417052" y="1926800"/>
                  <a:pt x="1191093" y="2014784"/>
                  <a:pt x="896584" y="2014784"/>
                </a:cubicBezTo>
                <a:cubicBezTo>
                  <a:pt x="602075" y="2014784"/>
                  <a:pt x="376043" y="1926800"/>
                  <a:pt x="223928" y="1753297"/>
                </a:cubicBezTo>
                <a:cubicBezTo>
                  <a:pt x="75295" y="1583852"/>
                  <a:pt x="0" y="1332946"/>
                  <a:pt x="0" y="1007392"/>
                </a:cubicBezTo>
                <a:cubicBezTo>
                  <a:pt x="0" y="681837"/>
                  <a:pt x="75368" y="430859"/>
                  <a:pt x="223928" y="261487"/>
                </a:cubicBezTo>
                <a:cubicBezTo>
                  <a:pt x="376115" y="87983"/>
                  <a:pt x="602365" y="0"/>
                  <a:pt x="8965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457200" anchor="t">
            <a:noAutofit/>
          </a:bodyPr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Insert person’s photo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7ECDB41-474A-6442-AFDC-C46B467A13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2763" y="4016187"/>
            <a:ext cx="11187112" cy="2089337"/>
          </a:xfrm>
        </p:spPr>
        <p:txBody>
          <a:bodyPr/>
          <a:lstStyle>
            <a:lvl1pPr marL="231775" indent="-231775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bullet points</a:t>
            </a:r>
          </a:p>
        </p:txBody>
      </p:sp>
    </p:spTree>
    <p:extLst>
      <p:ext uri="{BB962C8B-B14F-4D97-AF65-F5344CB8AC3E}">
        <p14:creationId xmlns:p14="http://schemas.microsoft.com/office/powerpoint/2010/main" val="2537440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008058-B9DB-5E41-ADFA-69BE956800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overlay sits on top of the slide; it will need to be pasted onto any new slide using this layout.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6961399" cy="2519084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statement; Arial 32pt bold, sentence case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6AF473-C2CF-6B47-84F7-6E0E41A10BC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421340"/>
            <a:ext cx="6961398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</p:spTree>
    <p:extLst>
      <p:ext uri="{BB962C8B-B14F-4D97-AF65-F5344CB8AC3E}">
        <p14:creationId xmlns:p14="http://schemas.microsoft.com/office/powerpoint/2010/main" val="26112492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4D66BA-EC5A-D945-99FE-DA74D720C6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Drag picture to placeholder or click icon to add. Send placeholder to back.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4F558-9BFF-B14B-8BE9-C6BBD38658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BCD08-FF08-374A-9A06-80B6823687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CC9F91-EFE4-A54B-B9C5-6BBAE3D75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39089"/>
            <a:ext cx="5029200" cy="5029200"/>
          </a:xfrm>
          <a:solidFill>
            <a:schemeClr val="bg1"/>
          </a:solidFill>
        </p:spPr>
        <p:txBody>
          <a:bodyPr lIns="457200" tIns="1097280" rIns="457200"/>
          <a:lstStyle>
            <a:lvl1pPr>
              <a:defRPr sz="2400"/>
            </a:lvl1pPr>
            <a:lvl2pPr marL="0" indent="0">
              <a:buNone/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Use this box to include quote. To activate sub-level formatting of attribution, place cursor at beginning of text/line and hit tab or shift tab. Do not modify size or placement of textbox.</a:t>
            </a:r>
          </a:p>
          <a:p>
            <a:pPr lvl="1"/>
            <a:r>
              <a:rPr lang="en-US" dirty="0"/>
              <a:t>Attribution name</a:t>
            </a:r>
          </a:p>
        </p:txBody>
      </p:sp>
    </p:spTree>
    <p:extLst>
      <p:ext uri="{BB962C8B-B14F-4D97-AF65-F5344CB8AC3E}">
        <p14:creationId xmlns:p14="http://schemas.microsoft.com/office/powerpoint/2010/main" val="1076100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A7B38F7-2661-CE4A-817E-73C2E2DCC1FB}"/>
              </a:ext>
            </a:extLst>
          </p:cNvPr>
          <p:cNvSpPr/>
          <p:nvPr/>
        </p:nvSpPr>
        <p:spPr>
          <a:xfrm>
            <a:off x="502080" y="1067823"/>
            <a:ext cx="553045" cy="409575"/>
          </a:xfrm>
          <a:custGeom>
            <a:avLst/>
            <a:gdLst/>
            <a:ahLst/>
            <a:cxnLst/>
            <a:rect l="l" t="t" r="r" b="b"/>
            <a:pathLst>
              <a:path w="553045" h="409575">
                <a:moveTo>
                  <a:pt x="530423" y="0"/>
                </a:moveTo>
                <a:lnTo>
                  <a:pt x="544711" y="26789"/>
                </a:lnTo>
                <a:cubicBezTo>
                  <a:pt x="508992" y="51792"/>
                  <a:pt x="481607" y="73819"/>
                  <a:pt x="462557" y="92869"/>
                </a:cubicBezTo>
                <a:cubicBezTo>
                  <a:pt x="428823" y="126603"/>
                  <a:pt x="411956" y="157956"/>
                  <a:pt x="411956" y="186928"/>
                </a:cubicBezTo>
                <a:cubicBezTo>
                  <a:pt x="411956" y="195262"/>
                  <a:pt x="414139" y="202009"/>
                  <a:pt x="418504" y="207169"/>
                </a:cubicBezTo>
                <a:cubicBezTo>
                  <a:pt x="422870" y="212328"/>
                  <a:pt x="428823" y="214908"/>
                  <a:pt x="436364" y="214908"/>
                </a:cubicBezTo>
                <a:cubicBezTo>
                  <a:pt x="451445" y="212923"/>
                  <a:pt x="461367" y="211931"/>
                  <a:pt x="466129" y="211931"/>
                </a:cubicBezTo>
                <a:cubicBezTo>
                  <a:pt x="491132" y="211931"/>
                  <a:pt x="511869" y="221059"/>
                  <a:pt x="528339" y="239316"/>
                </a:cubicBezTo>
                <a:cubicBezTo>
                  <a:pt x="544810" y="257572"/>
                  <a:pt x="553045" y="279995"/>
                  <a:pt x="553045" y="306586"/>
                </a:cubicBezTo>
                <a:cubicBezTo>
                  <a:pt x="553045" y="337542"/>
                  <a:pt x="543917" y="362446"/>
                  <a:pt x="525661" y="381298"/>
                </a:cubicBezTo>
                <a:cubicBezTo>
                  <a:pt x="507404" y="400149"/>
                  <a:pt x="482600" y="409575"/>
                  <a:pt x="451247" y="409575"/>
                </a:cubicBezTo>
                <a:cubicBezTo>
                  <a:pt x="415528" y="409575"/>
                  <a:pt x="386159" y="396379"/>
                  <a:pt x="363140" y="369987"/>
                </a:cubicBezTo>
                <a:cubicBezTo>
                  <a:pt x="340122" y="343594"/>
                  <a:pt x="328612" y="308372"/>
                  <a:pt x="328612" y="264319"/>
                </a:cubicBezTo>
                <a:cubicBezTo>
                  <a:pt x="328612" y="219869"/>
                  <a:pt x="344090" y="174030"/>
                  <a:pt x="375047" y="126801"/>
                </a:cubicBezTo>
                <a:cubicBezTo>
                  <a:pt x="406003" y="79573"/>
                  <a:pt x="457795" y="37306"/>
                  <a:pt x="530423" y="0"/>
                </a:cubicBezTo>
                <a:close/>
                <a:moveTo>
                  <a:pt x="201811" y="0"/>
                </a:moveTo>
                <a:lnTo>
                  <a:pt x="216098" y="26789"/>
                </a:lnTo>
                <a:cubicBezTo>
                  <a:pt x="177998" y="53776"/>
                  <a:pt x="149820" y="76398"/>
                  <a:pt x="131564" y="94655"/>
                </a:cubicBezTo>
                <a:cubicBezTo>
                  <a:pt x="99417" y="127595"/>
                  <a:pt x="83343" y="159147"/>
                  <a:pt x="83343" y="189309"/>
                </a:cubicBezTo>
                <a:cubicBezTo>
                  <a:pt x="83343" y="199628"/>
                  <a:pt x="86320" y="206375"/>
                  <a:pt x="92273" y="209550"/>
                </a:cubicBezTo>
                <a:cubicBezTo>
                  <a:pt x="98226" y="213122"/>
                  <a:pt x="103386" y="214908"/>
                  <a:pt x="107751" y="214908"/>
                </a:cubicBezTo>
                <a:cubicBezTo>
                  <a:pt x="122832" y="212923"/>
                  <a:pt x="132754" y="211931"/>
                  <a:pt x="137517" y="211931"/>
                </a:cubicBezTo>
                <a:cubicBezTo>
                  <a:pt x="162917" y="211931"/>
                  <a:pt x="183753" y="221158"/>
                  <a:pt x="200025" y="239613"/>
                </a:cubicBezTo>
                <a:cubicBezTo>
                  <a:pt x="216297" y="258068"/>
                  <a:pt x="224433" y="280392"/>
                  <a:pt x="224433" y="306586"/>
                </a:cubicBezTo>
                <a:cubicBezTo>
                  <a:pt x="224433" y="335955"/>
                  <a:pt x="215503" y="360462"/>
                  <a:pt x="197643" y="380107"/>
                </a:cubicBezTo>
                <a:cubicBezTo>
                  <a:pt x="179784" y="399752"/>
                  <a:pt x="155178" y="409575"/>
                  <a:pt x="123825" y="409575"/>
                </a:cubicBezTo>
                <a:cubicBezTo>
                  <a:pt x="86915" y="409575"/>
                  <a:pt x="57050" y="396379"/>
                  <a:pt x="34230" y="369987"/>
                </a:cubicBezTo>
                <a:cubicBezTo>
                  <a:pt x="11410" y="343594"/>
                  <a:pt x="0" y="308372"/>
                  <a:pt x="0" y="264319"/>
                </a:cubicBezTo>
                <a:cubicBezTo>
                  <a:pt x="0" y="222250"/>
                  <a:pt x="14585" y="177502"/>
                  <a:pt x="43755" y="130076"/>
                </a:cubicBezTo>
                <a:cubicBezTo>
                  <a:pt x="72925" y="82649"/>
                  <a:pt x="125611" y="39291"/>
                  <a:pt x="2018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E5FF4"/>
              </a:solidFill>
              <a:effectLst/>
              <a:uLnTx/>
              <a:uFillTx/>
              <a:latin typeface="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05743"/>
            <a:ext cx="11184423" cy="30722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Slide title; Arial 20pt bold, sentence case (1 line)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EC1C1C-7C15-B146-89D1-4673F35999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2863" y="1175491"/>
            <a:ext cx="8928100" cy="3870325"/>
          </a:xfrm>
        </p:spPr>
        <p:txBody>
          <a:bodyPr/>
          <a:lstStyle>
            <a:lvl1pPr>
              <a:defRPr sz="2800" b="1"/>
            </a:lvl1pPr>
            <a:lvl2pPr marL="285750" indent="-285750">
              <a:buFont typeface="System Font Regular"/>
              <a:buChar char="–"/>
              <a:defRPr i="1"/>
            </a:lvl2pPr>
          </a:lstStyle>
          <a:p>
            <a:pPr lvl="0"/>
            <a:r>
              <a:rPr lang="en-US" dirty="0"/>
              <a:t>Use this box to include quote. To activate sub-level formatting of attribution, place cursor at beginning of text/line and hit tab or shift tab. Do not modify size or placement of textbox.</a:t>
            </a:r>
          </a:p>
          <a:p>
            <a:pPr lvl="1"/>
            <a:r>
              <a:rPr lang="en-US" dirty="0"/>
              <a:t>Attribution name</a:t>
            </a:r>
          </a:p>
        </p:txBody>
      </p:sp>
    </p:spTree>
    <p:extLst>
      <p:ext uri="{BB962C8B-B14F-4D97-AF65-F5344CB8AC3E}">
        <p14:creationId xmlns:p14="http://schemas.microsoft.com/office/powerpoint/2010/main" val="29458957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1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B5636C5-BFB6-2342-91CC-8DC10C4A16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3815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761" y="457201"/>
            <a:ext cx="6848725" cy="324444"/>
          </a:xfrm>
          <a:noFill/>
        </p:spPr>
        <p:txBody>
          <a:bodyPr vert="horz"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Slide title; Arial 20pt bold, sentence case (1 line)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46638" y="1011250"/>
            <a:ext cx="6853236" cy="5094275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2234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+ 1/2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B5636C5-BFB6-2342-91CC-8DC10C4A16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53200" y="457201"/>
            <a:ext cx="5143286" cy="324444"/>
          </a:xfrm>
        </p:spPr>
        <p:txBody>
          <a:bodyPr vert="horz"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Slide title; Arial 20pt bold, short (1 line)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53200" y="1011250"/>
            <a:ext cx="5146674" cy="5094275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9097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2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2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B5636C5-BFB6-2342-91CC-8DC10C4A16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8105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84948" y="457201"/>
            <a:ext cx="3411538" cy="324444"/>
          </a:xfrm>
        </p:spPr>
        <p:txBody>
          <a:bodyPr vert="horz"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Slide title; short (1 line)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84948" y="1011250"/>
            <a:ext cx="3411538" cy="5094275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875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09">
          <p15:clr>
            <a:srgbClr val="FBAE40"/>
          </p15:clr>
        </p15:guide>
        <p15:guide id="2" pos="492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1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D5400A53-EBCB-4C45-958D-0060F4E1C0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10500" y="0"/>
            <a:ext cx="43815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1" name="Footnote Placeholder">
            <a:extLst>
              <a:ext uri="{FF2B5EF4-FFF2-40B4-BE49-F238E27FC236}">
                <a16:creationId xmlns:a16="http://schemas.microsoft.com/office/drawing/2014/main" id="{F20ACA8E-6072-8043-8EC3-B4E2FDB9B09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457201"/>
            <a:ext cx="6829689" cy="324444"/>
          </a:xfrm>
        </p:spPr>
        <p:txBody>
          <a:bodyPr vert="horz"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Slide title; Arial 20pt bold, sentence case (1 line)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2064" y="1011250"/>
            <a:ext cx="6834188" cy="5094275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58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14">
          <p15:clr>
            <a:srgbClr val="FBAE40"/>
          </p15:clr>
        </p15:guide>
        <p15:guide id="2" pos="462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+ 1/2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B5636C5-BFB6-2342-91CC-8DC10C4A16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1" name="Footnote Placeholder">
            <a:extLst>
              <a:ext uri="{FF2B5EF4-FFF2-40B4-BE49-F238E27FC236}">
                <a16:creationId xmlns:a16="http://schemas.microsoft.com/office/drawing/2014/main" id="{F20ACA8E-6072-8043-8EC3-B4E2FDB9B09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2064" y="6374651"/>
            <a:ext cx="5152597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457201"/>
            <a:ext cx="5143286" cy="324444"/>
          </a:xfrm>
        </p:spPr>
        <p:txBody>
          <a:bodyPr vert="horz"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Slide title; Arial 20pt bold, short (1 line)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2064" y="1011250"/>
            <a:ext cx="5146674" cy="5094275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402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5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2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B5636C5-BFB6-2342-91CC-8DC10C4A16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1500" y="0"/>
            <a:ext cx="78105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1" name="Footnote Placeholder">
            <a:extLst>
              <a:ext uri="{FF2B5EF4-FFF2-40B4-BE49-F238E27FC236}">
                <a16:creationId xmlns:a16="http://schemas.microsoft.com/office/drawing/2014/main" id="{F20ACA8E-6072-8043-8EC3-B4E2FDB9B09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2064" y="6374651"/>
            <a:ext cx="3411539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457201"/>
            <a:ext cx="3411538" cy="324444"/>
          </a:xfrm>
        </p:spPr>
        <p:txBody>
          <a:bodyPr vert="horz"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Slide title; short (1 line)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2064" y="1011250"/>
            <a:ext cx="3411538" cy="5094275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979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7">
          <p15:clr>
            <a:srgbClr val="FBAE40"/>
          </p15:clr>
        </p15:guide>
        <p15:guide id="2" pos="275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/2 Image OD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598385-0BD4-9F42-BC78-15B2A6F6CF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l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62EA3A-E7C3-1643-B148-AADECEDF2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8A9BD9-B4C1-F761-F29D-1A29B1DDDC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825" y="5582378"/>
            <a:ext cx="3505199" cy="738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6" y="1920240"/>
            <a:ext cx="5131970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826" y="1371600"/>
            <a:ext cx="5131970" cy="530693"/>
          </a:xfrm>
        </p:spPr>
        <p:txBody>
          <a:bodyPr anchor="t"/>
          <a:lstStyle>
            <a:lvl1pPr marL="0" indent="0" algn="l">
              <a:buNone/>
              <a:defRPr sz="3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Org/Dept/Lab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B503BD-4158-2C40-9E38-005D18DF3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5131971" cy="549249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351237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9187A733-2828-FF4D-A1DC-7E7D7BF66120}"/>
              </a:ext>
            </a:extLst>
          </p:cNvPr>
          <p:cNvSpPr txBox="1"/>
          <p:nvPr/>
        </p:nvSpPr>
        <p:spPr>
          <a:xfrm>
            <a:off x="2" y="2690337"/>
            <a:ext cx="12191999" cy="1477328"/>
          </a:xfrm>
          <a:prstGeom prst="rect">
            <a:avLst/>
          </a:prstGeom>
          <a:noFill/>
        </p:spPr>
        <p:txBody>
          <a:bodyPr wrap="square" lIns="337500" rIns="337500" rtlCol="0" anchor="ctr" anchorCtr="0">
            <a:spAutoFit/>
          </a:bodyPr>
          <a:lstStyle/>
          <a:p>
            <a:pPr algn="ctr"/>
            <a:r>
              <a:rPr lang="en-CA" sz="9000" i="0" noProof="0" dirty="0">
                <a:solidFill>
                  <a:schemeClr val="tx2"/>
                </a:solidFill>
                <a:latin typeface="+mn-lt"/>
              </a:rPr>
              <a:t>End Page layouts</a:t>
            </a:r>
          </a:p>
        </p:txBody>
      </p:sp>
    </p:spTree>
    <p:extLst>
      <p:ext uri="{BB962C8B-B14F-4D97-AF65-F5344CB8AC3E}">
        <p14:creationId xmlns:p14="http://schemas.microsoft.com/office/powerpoint/2010/main" val="3207067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EF54C89-1860-6542-AE68-06CDC85D9D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81346" y="2628924"/>
            <a:ext cx="3229307" cy="16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389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EF54C89-1860-6542-AE68-06CDC85D9D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81346" y="2628924"/>
            <a:ext cx="3229307" cy="16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117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rn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B7B9861-91E9-C742-B7A7-F218EA9C1F1A}"/>
              </a:ext>
            </a:extLst>
          </p:cNvPr>
          <p:cNvSpPr txBox="1"/>
          <p:nvPr/>
        </p:nvSpPr>
        <p:spPr>
          <a:xfrm>
            <a:off x="2" y="1651589"/>
            <a:ext cx="12191999" cy="3554819"/>
          </a:xfrm>
          <a:prstGeom prst="rect">
            <a:avLst/>
          </a:prstGeom>
          <a:noFill/>
        </p:spPr>
        <p:txBody>
          <a:bodyPr wrap="square" lIns="337500" rIns="337500" rtlCol="0" anchor="ctr" anchorCtr="0">
            <a:spAutoFit/>
          </a:bodyPr>
          <a:lstStyle/>
          <a:p>
            <a:pPr algn="ctr"/>
            <a:r>
              <a:rPr lang="en-CA" sz="7500" noProof="0" dirty="0">
                <a:solidFill>
                  <a:schemeClr val="tx2"/>
                </a:solidFill>
                <a:latin typeface="+mj-lt"/>
              </a:rPr>
              <a:t>Do not use any of the layouts that may appear after this one</a:t>
            </a:r>
          </a:p>
        </p:txBody>
      </p:sp>
    </p:spTree>
    <p:extLst>
      <p:ext uri="{BB962C8B-B14F-4D97-AF65-F5344CB8AC3E}">
        <p14:creationId xmlns:p14="http://schemas.microsoft.com/office/powerpoint/2010/main" val="260205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 OD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3797639-85AF-C0C6-DA9C-14EA9296FC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25" y="5580496"/>
            <a:ext cx="3514129" cy="740664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62EA3A-E7C3-1643-B148-AADECEDF2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5" y="1920240"/>
            <a:ext cx="7419975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825" y="1371600"/>
            <a:ext cx="7419975" cy="530693"/>
          </a:xfrm>
        </p:spPr>
        <p:txBody>
          <a:bodyPr anchor="t"/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Org/Dept/Lab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99B368D-17E0-1440-9448-41A42D5E64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7419975" cy="549249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1641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 OD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598385-0BD4-9F42-BC78-15B2A6F6CF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62EA3A-E7C3-1643-B148-AADECEDF2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797639-85AF-C0C6-DA9C-14EA9296FC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25" y="5580496"/>
            <a:ext cx="3514129" cy="74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5" y="1920240"/>
            <a:ext cx="7419975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825" y="1371600"/>
            <a:ext cx="7419975" cy="530693"/>
          </a:xfrm>
        </p:spPr>
        <p:txBody>
          <a:bodyPr anchor="t"/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Org/Dept/Lab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99B368D-17E0-1440-9448-41A42D5E64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7419975" cy="549249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4995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1741" y="6378130"/>
            <a:ext cx="454745" cy="245223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39199" y="6378130"/>
            <a:ext cx="2241177" cy="245223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063" y="457201"/>
            <a:ext cx="11184423" cy="914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1700783"/>
            <a:ext cx="11184422" cy="44047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8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rgbClr val="272524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800" kern="1200">
          <a:solidFill>
            <a:srgbClr val="272524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stem Font Regular"/>
        <a:buChar char="–"/>
        <a:tabLst/>
        <a:defRPr sz="1800" kern="1200">
          <a:solidFill>
            <a:srgbClr val="272524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800" kern="1200">
          <a:solidFill>
            <a:srgbClr val="272524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stem Font Regular"/>
        <a:buChar char="–"/>
        <a:tabLst/>
        <a:defRPr sz="1800" kern="1200">
          <a:solidFill>
            <a:srgbClr val="27252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318">
          <p15:clr>
            <a:srgbClr val="F26B43"/>
          </p15:clr>
        </p15:guide>
        <p15:guide id="3" pos="7370">
          <p15:clr>
            <a:srgbClr val="F26B43"/>
          </p15:clr>
        </p15:guide>
        <p15:guide id="4" orient="horz" pos="4170">
          <p15:clr>
            <a:srgbClr val="F26B43"/>
          </p15:clr>
        </p15:guide>
        <p15:guide id="5" orient="horz" pos="864">
          <p15:clr>
            <a:srgbClr val="F26B43"/>
          </p15:clr>
        </p15:guide>
        <p15:guide id="6" orient="horz" pos="1070">
          <p15:clr>
            <a:srgbClr val="F26B43"/>
          </p15:clr>
        </p15:guide>
        <p15:guide id="7" orient="horz" pos="38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ooter Placeholder 63">
            <a:extLst>
              <a:ext uri="{FF2B5EF4-FFF2-40B4-BE49-F238E27FC236}">
                <a16:creationId xmlns:a16="http://schemas.microsoft.com/office/drawing/2014/main" id="{0468676B-46FC-4046-99DC-8EADFB038B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2207273-C8EA-7035-22DD-D747578D3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Models of Cancer: Organoids and Mice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248E5D3-63B1-F96A-13C5-235A5FD0F5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April 30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26928C-D221-11AA-6325-0B5564EC6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3" y="3566160"/>
            <a:ext cx="10206720" cy="549249"/>
          </a:xfrm>
        </p:spPr>
        <p:txBody>
          <a:bodyPr/>
          <a:lstStyle/>
          <a:p>
            <a:r>
              <a:rPr lang="en-US" dirty="0"/>
              <a:t>Jonathan Bermeo for the Science Enrichment Program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759E883-02C2-785D-D41B-44B2D1368E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825" y="5580496"/>
            <a:ext cx="3514129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0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7B71A3-E8E1-E1DC-85B3-57FBF13F53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093"/>
          <a:stretch/>
        </p:blipFill>
        <p:spPr>
          <a:xfrm>
            <a:off x="302161" y="879047"/>
            <a:ext cx="4337072" cy="5101875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AECC8C-0528-3179-3958-79FF8BE8C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41741" y="6378130"/>
            <a:ext cx="454745" cy="24522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23A240F-EAFE-E84F-B44C-6D7A08E0E409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18C4E-935C-D339-92DC-6D025CC643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839199" y="6378130"/>
            <a:ext cx="2241177" cy="24522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MSK Confidential — do not distribute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088C50-484F-03E6-39E8-8C9D24EF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357" y="132757"/>
            <a:ext cx="5143286" cy="324444"/>
          </a:xfrm>
        </p:spPr>
        <p:txBody>
          <a:bodyPr anchor="t">
            <a:noAutofit/>
          </a:bodyPr>
          <a:lstStyle/>
          <a:p>
            <a:r>
              <a:rPr lang="en-US" sz="2500" dirty="0">
                <a:solidFill>
                  <a:schemeClr val="accent3">
                    <a:lumMod val="25000"/>
                  </a:schemeClr>
                </a:solidFill>
              </a:rPr>
              <a:t>Models of Cancer- Organoids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BDCF5-0022-34DE-4248-B13C87A8B6C9}"/>
              </a:ext>
            </a:extLst>
          </p:cNvPr>
          <p:cNvSpPr txBox="1"/>
          <p:nvPr/>
        </p:nvSpPr>
        <p:spPr>
          <a:xfrm>
            <a:off x="7208537" y="765110"/>
            <a:ext cx="403320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272524"/>
                </a:solidFill>
              </a:rPr>
              <a:t>Developed by Dr. Hans Clever originally in intestinal stem cells, 2009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272524"/>
                </a:solidFill>
              </a:rPr>
              <a:t>Have now been expanded to study pancreatic, gastric, prostate renal, ovarian, liver, mammary, and bladder cancers</a:t>
            </a:r>
            <a:r>
              <a:rPr lang="en-US" sz="2500" baseline="30000" dirty="0">
                <a:solidFill>
                  <a:srgbClr val="272524"/>
                </a:solidFill>
              </a:rPr>
              <a:t>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272524"/>
                </a:solidFill>
              </a:rPr>
              <a:t>A gold standard </a:t>
            </a:r>
            <a:r>
              <a:rPr lang="en-US" sz="2500" i="1" dirty="0">
                <a:solidFill>
                  <a:srgbClr val="272524"/>
                </a:solidFill>
              </a:rPr>
              <a:t>in vitro </a:t>
            </a:r>
            <a:r>
              <a:rPr lang="en-US" sz="2500" dirty="0">
                <a:solidFill>
                  <a:srgbClr val="272524"/>
                </a:solidFill>
              </a:rPr>
              <a:t>model for preclinical modeling and drug screening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D48E39A-E75B-BE4A-9010-017482AE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66" y="6223742"/>
            <a:ext cx="4675756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900" dirty="0">
                <a:solidFill>
                  <a:srgbClr val="2E2B2B"/>
                </a:solidFill>
                <a:latin typeface="inherit"/>
              </a:rPr>
              <a:t>Wang et </a:t>
            </a:r>
            <a:r>
              <a:rPr lang="en-US" altLang="en-US" sz="900" dirty="0" err="1">
                <a:solidFill>
                  <a:srgbClr val="2E2B2B"/>
                </a:solidFill>
                <a:latin typeface="inherit"/>
              </a:rPr>
              <a:t>al.Tumor</a:t>
            </a:r>
            <a:r>
              <a:rPr lang="en-US" altLang="en-US" sz="900" dirty="0">
                <a:solidFill>
                  <a:srgbClr val="2E2B2B"/>
                </a:solidFill>
                <a:latin typeface="inherit"/>
              </a:rPr>
              <a:t> organoids for cancer research and personalized medicine </a:t>
            </a:r>
            <a:r>
              <a:rPr lang="en-US" altLang="en-US" sz="900" dirty="0">
                <a:solidFill>
                  <a:srgbClr val="2E2B2B"/>
                </a:solidFill>
                <a:latin typeface="Helvetica Neue"/>
              </a:rPr>
              <a:t>Cancer Biology and medicine. 2022; </a:t>
            </a:r>
            <a:r>
              <a:rPr lang="en-US" altLang="en-US" sz="900" b="1" dirty="0">
                <a:solidFill>
                  <a:srgbClr val="2E2B2B"/>
                </a:solidFill>
                <a:latin typeface="inherit"/>
              </a:rPr>
              <a:t>19</a:t>
            </a:r>
            <a:r>
              <a:rPr lang="en-US" altLang="en-US" sz="900" dirty="0">
                <a:solidFill>
                  <a:srgbClr val="2E2B2B"/>
                </a:solidFill>
                <a:latin typeface="Helvetica Neue"/>
              </a:rPr>
              <a:t>: 319-332</a:t>
            </a:r>
            <a:r>
              <a:rPr lang="en-US" altLang="en-US" sz="800" dirty="0">
                <a:solidFill>
                  <a:schemeClr val="tx1"/>
                </a:solidFill>
              </a:rPr>
              <a:t> 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8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9858F4-BE50-FA82-65C1-B9E2E3EA3D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7D83B-C811-AF69-7B06-4DD260764D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58FA6-D8B6-0CFF-E497-3BBAA1666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AFD554-9C05-CDBA-77C8-DDDDD0C9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organoid?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47AD3-6B3A-607F-E0AB-758606530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9012" y="1700783"/>
            <a:ext cx="4232988" cy="44047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Is an </a:t>
            </a:r>
            <a:r>
              <a:rPr lang="en-US" sz="2500" i="1" dirty="0">
                <a:solidFill>
                  <a:schemeClr val="tx2"/>
                </a:solidFill>
              </a:rPr>
              <a:t>in vitro </a:t>
            </a:r>
            <a:r>
              <a:rPr lang="en-US" sz="2500" dirty="0">
                <a:solidFill>
                  <a:schemeClr val="tx2"/>
                </a:solidFill>
              </a:rPr>
              <a:t>model that are grown in 3D as opposed to traditional 2D cell lines</a:t>
            </a:r>
          </a:p>
          <a:p>
            <a:pPr marL="571500" lvl="1" indent="-342900"/>
            <a:r>
              <a:rPr lang="en-US" sz="2500" dirty="0">
                <a:solidFill>
                  <a:schemeClr val="tx2"/>
                </a:solidFill>
              </a:rPr>
              <a:t>This is done using Matrigel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Being grown in 3D provides it with different, and preferential, properties as compared to 2D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76F8A-C05B-F678-853E-AFDFA1E37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9" y="1700782"/>
            <a:ext cx="3209926" cy="3376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B4D325-781F-E6B9-4E02-6F46321DB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75" y="1700783"/>
            <a:ext cx="3209926" cy="337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4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95654-2CA0-2862-26A0-9D577FF364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01E3AE-0ECC-E772-262F-1134128B22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22E03-21ED-5D4B-2304-E680FA6B9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800" dirty="0">
                <a:solidFill>
                  <a:srgbClr val="2E2B2B"/>
                </a:solidFill>
                <a:latin typeface="inherit"/>
              </a:rPr>
              <a:t>Wang et </a:t>
            </a:r>
            <a:r>
              <a:rPr lang="en-US" altLang="en-US" sz="800" dirty="0" err="1">
                <a:solidFill>
                  <a:srgbClr val="2E2B2B"/>
                </a:solidFill>
                <a:latin typeface="inherit"/>
              </a:rPr>
              <a:t>al.Tumor</a:t>
            </a:r>
            <a:r>
              <a:rPr lang="en-US" altLang="en-US" sz="800" dirty="0">
                <a:solidFill>
                  <a:srgbClr val="2E2B2B"/>
                </a:solidFill>
                <a:latin typeface="inherit"/>
              </a:rPr>
              <a:t> organoids for cancer research and personalized medicine </a:t>
            </a:r>
            <a:r>
              <a:rPr lang="en-US" altLang="en-US" sz="800" dirty="0">
                <a:solidFill>
                  <a:srgbClr val="2E2B2B"/>
                </a:solidFill>
                <a:latin typeface="Helvetica Neue"/>
              </a:rPr>
              <a:t>Cancer Biology and medicine. 2022; </a:t>
            </a:r>
            <a:r>
              <a:rPr lang="en-US" altLang="en-US" sz="800" b="1" dirty="0">
                <a:solidFill>
                  <a:srgbClr val="2E2B2B"/>
                </a:solidFill>
                <a:latin typeface="inherit"/>
              </a:rPr>
              <a:t>19</a:t>
            </a:r>
            <a:r>
              <a:rPr lang="en-US" altLang="en-US" sz="800" dirty="0">
                <a:solidFill>
                  <a:srgbClr val="2E2B2B"/>
                </a:solidFill>
                <a:latin typeface="Helvetica Neue"/>
              </a:rPr>
              <a:t>: 319-332</a:t>
            </a:r>
            <a:r>
              <a:rPr lang="en-US" altLang="en-US" sz="700" dirty="0">
                <a:solidFill>
                  <a:schemeClr val="tx1"/>
                </a:solidFill>
              </a:rPr>
              <a:t> 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1D2F9F-54A7-3B4A-00BD-2C65CF61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organoid?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F455691-B0AC-6E63-2177-4AA2C64AC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16" y="1371601"/>
            <a:ext cx="4857783" cy="441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7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E40E0C-E97B-90CD-033C-4B99A34B12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A99BD-10C2-82D0-6ADF-6A6681FCDF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06A481-DDA7-7B31-D215-1A20574EA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Organoid vs Cell 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8D560-8795-5BC1-2C19-4FA356A81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Organoids maintain their phenotype much better compared to cell lines</a:t>
            </a:r>
          </a:p>
          <a:p>
            <a:pPr marL="514350" lvl="1" indent="-285750"/>
            <a:r>
              <a:rPr lang="en-US" dirty="0"/>
              <a:t>Gene expression</a:t>
            </a:r>
          </a:p>
          <a:p>
            <a:pPr marL="514350" lvl="1" indent="-285750"/>
            <a:r>
              <a:rPr lang="en-US" dirty="0"/>
              <a:t>Cellular heterogeneity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Preserve the genetic landscape of the disease their modeling much better</a:t>
            </a:r>
          </a:p>
          <a:p>
            <a:pPr marL="514350" lvl="1" indent="-285750"/>
            <a:r>
              <a:rPr lang="en-US" dirty="0"/>
              <a:t>SNVs, Structural variants, translocations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accurate drug treatment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robust xenograft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 more time for growth and processing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86B5B1B-88F4-4457-D848-6243B0EF200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12064" y="5994678"/>
            <a:ext cx="4675756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2E2B2B"/>
                </a:solidFill>
                <a:effectLst/>
                <a:latin typeface="inherit"/>
              </a:rPr>
              <a:t>Drost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E2B2B"/>
                </a:solidFill>
                <a:effectLst/>
                <a:latin typeface="inherit"/>
              </a:rPr>
              <a:t> J, 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2E2B2B"/>
                </a:solidFill>
                <a:effectLst/>
                <a:latin typeface="inherit"/>
              </a:rPr>
              <a:t>Clevers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E2B2B"/>
                </a:solidFill>
                <a:effectLst/>
                <a:latin typeface="inherit"/>
              </a:rPr>
              <a:t> H.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E2B2B"/>
                </a:solidFill>
                <a:effectLst/>
                <a:latin typeface="Helvetica Neue"/>
              </a:rPr>
              <a:t>Organoids in cancer research. Nat Rev Cancer. 2018; 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E2B2B"/>
                </a:solidFill>
                <a:effectLst/>
                <a:latin typeface="inherit"/>
              </a:rPr>
              <a:t>18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E2B2B"/>
                </a:solidFill>
                <a:effectLst/>
                <a:latin typeface="Helvetica Neue"/>
              </a:rPr>
              <a:t>: 407–18.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5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C28AA0-1015-6130-7733-429B26BFE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0BC02-DC03-F124-8353-9981579A1D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D3B75-C267-8E33-1D6E-426514E0B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E5551E-51B4-087F-2FFF-81BCEE79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limitations of </a:t>
            </a:r>
            <a:r>
              <a:rPr lang="en-US" i="1" dirty="0"/>
              <a:t>in vitro </a:t>
            </a:r>
            <a:r>
              <a:rPr lang="en-US" dirty="0"/>
              <a:t>models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B090C-1A8C-EAB7-186A-3807A70B8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Provide a useful snapshot in time of a disease stage </a:t>
            </a:r>
          </a:p>
          <a:p>
            <a:pPr marL="514350" lvl="1" indent="-285750"/>
            <a:r>
              <a:rPr lang="en-US" sz="2500" dirty="0"/>
              <a:t>Also are limited in their predictive ability for future growth.</a:t>
            </a:r>
          </a:p>
          <a:p>
            <a:pPr marL="514350" lvl="1" indent="-285750"/>
            <a:r>
              <a:rPr lang="en-US" sz="2500" dirty="0"/>
              <a:t>While robust there is still a level of selection that happens.</a:t>
            </a:r>
          </a:p>
          <a:p>
            <a:pPr marL="514350" lvl="1" indent="-285750"/>
            <a:r>
              <a:rPr lang="en-US" sz="2500" dirty="0"/>
              <a:t>Cannot study what happened beforehand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i="1" dirty="0"/>
              <a:t>In vitro </a:t>
            </a:r>
            <a:r>
              <a:rPr lang="en-US" sz="2500" dirty="0"/>
              <a:t>models act as a stepping stone to </a:t>
            </a:r>
            <a:r>
              <a:rPr lang="en-US" sz="2500" i="1" dirty="0"/>
              <a:t>in vivo </a:t>
            </a:r>
            <a:r>
              <a:rPr lang="en-US" sz="2500" dirty="0"/>
              <a:t>models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3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BFC08-9A6F-63A9-E909-8B866C37E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5149D-8B31-856C-E183-818B86B031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78A68-0970-BD02-5AA9-B91ED8578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F0A318-506E-A558-CAC2-822E8913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</a:t>
            </a:r>
            <a:r>
              <a:rPr lang="en-US" i="1" dirty="0"/>
              <a:t>in vivo </a:t>
            </a:r>
            <a:r>
              <a:rPr lang="en-US" dirty="0"/>
              <a:t>models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732CD-1500-97A7-6B29-6E1E54ED0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500" dirty="0"/>
              <a:t>Understanding the progression of disease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/>
              <a:t>Test the hypothesis developed during in vitro studies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/>
              <a:t>Act as a blueprint for what can be seen in a patient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/>
              <a:t>More analogous environment for testing efficacy of drugs and treatments before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408798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5FA09-23FA-0FD4-F787-90006491F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6E9D50-824B-54E4-E4A2-1A711B52E4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2B9FA-DEF9-FEA0-C478-7ED776319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6D841C-F527-FE39-DA30-4DB7DB1B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Cancer- Mice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7723F-2A71-DB12-BCC9-646CFC961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9927" y="2199083"/>
            <a:ext cx="4586559" cy="44047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Genetically Engineered Mouse Model (GEMM) </a:t>
            </a:r>
          </a:p>
          <a:p>
            <a:pPr marL="514350" lvl="1" indent="-285750"/>
            <a:r>
              <a:rPr lang="en-US" sz="3000" dirty="0"/>
              <a:t>Constitutive</a:t>
            </a:r>
          </a:p>
          <a:p>
            <a:pPr marL="514350" lvl="1" indent="-285750"/>
            <a:r>
              <a:rPr lang="en-US" sz="3000" dirty="0"/>
              <a:t>Induced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Patient derived xenograft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C83454-4104-3DCC-4872-A80EECF3D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14" y="1371601"/>
            <a:ext cx="4651310" cy="2713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AF27D1-7D3A-59E5-CC2F-BFB6178C2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14" y="4245602"/>
            <a:ext cx="4651310" cy="261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4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0D3F97-F378-B0CA-9C80-6870B8D3A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2EE74-F6C2-DA82-3609-777E4CBB4A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9B54-AF65-0175-DA5C-95ADB26B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Docheva</a:t>
            </a:r>
            <a:r>
              <a:rPr lang="en-US" dirty="0"/>
              <a:t> et al. Understanding Tendons: lessons from Transgenic mouse models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C60C21-3683-5D27-9280-8FCA9AB4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Constitutive vs inducible mouse models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332E1-874B-7A0C-927C-45B375FC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14" y="1010318"/>
            <a:ext cx="11184422" cy="17282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constitutive mouse model means the cellular system which is affected by a mutation(s) is always present even at birth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inducible mouse model means the cellular system’s mutation only begin to manifest after a certain trigger, or inducer, is introduced to the mouse</a:t>
            </a:r>
          </a:p>
          <a:p>
            <a:pPr marL="514350" lvl="1" indent="-285750"/>
            <a:r>
              <a:rPr lang="en-US" dirty="0"/>
              <a:t>What are some reasons you can think of that favor 1 system over the other?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6B07F6-CAB5-7842-08BE-010AC557F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0" y="2631238"/>
            <a:ext cx="9839405" cy="34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8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B37ACF-ED21-6722-C73A-5EB1C8258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87130-F17B-63BF-0031-CC687A5A6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8E67B-52A7-4D9D-26A4-6BF75647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79C2E3-5B5C-F686-C605-19D8BA71E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3" y="74646"/>
            <a:ext cx="11184423" cy="914400"/>
          </a:xfrm>
        </p:spPr>
        <p:txBody>
          <a:bodyPr/>
          <a:lstStyle/>
          <a:p>
            <a:r>
              <a:rPr lang="en-US" dirty="0"/>
              <a:t>Tissue specific transgenic mice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DF6CC0-AF08-E690-92FB-AA73366F49A5}"/>
              </a:ext>
            </a:extLst>
          </p:cNvPr>
          <p:cNvGrpSpPr/>
          <p:nvPr/>
        </p:nvGrpSpPr>
        <p:grpSpPr>
          <a:xfrm>
            <a:off x="-8854" y="4918224"/>
            <a:ext cx="11250595" cy="1838582"/>
            <a:chOff x="0" y="2705652"/>
            <a:chExt cx="11250595" cy="18385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50421F-A5AD-C5E4-9C87-0B2DED5B2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05652"/>
              <a:ext cx="11250595" cy="183858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D7A7C5-BD5C-8E3F-6248-5D99444F6717}"/>
                </a:ext>
              </a:extLst>
            </p:cNvPr>
            <p:cNvSpPr txBox="1"/>
            <p:nvPr/>
          </p:nvSpPr>
          <p:spPr>
            <a:xfrm>
              <a:off x="4946904" y="3139111"/>
              <a:ext cx="30139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FF0000"/>
                  </a:solidFill>
                </a:rPr>
                <a:t>Pdx1cre(ER) x P53 </a:t>
              </a:r>
              <a:r>
                <a:rPr lang="en-US" sz="1400" dirty="0" err="1">
                  <a:solidFill>
                    <a:srgbClr val="FF0000"/>
                  </a:solidFill>
                </a:rPr>
                <a:t>fl</a:t>
              </a:r>
              <a:r>
                <a:rPr lang="en-US" sz="1400" dirty="0">
                  <a:solidFill>
                    <a:srgbClr val="FF0000"/>
                  </a:solidFill>
                </a:rPr>
                <a:t>/</a:t>
              </a:r>
              <a:r>
                <a:rPr lang="en-US" sz="1400" dirty="0" err="1">
                  <a:solidFill>
                    <a:srgbClr val="FF0000"/>
                  </a:solidFill>
                </a:rPr>
                <a:t>wt</a:t>
              </a:r>
              <a:r>
                <a:rPr lang="en-US" sz="1400" dirty="0">
                  <a:solidFill>
                    <a:srgbClr val="FF0000"/>
                  </a:solidFill>
                </a:rPr>
                <a:t> x </a:t>
              </a:r>
              <a:r>
                <a:rPr lang="en-US" sz="1400" dirty="0" err="1">
                  <a:solidFill>
                    <a:srgbClr val="FF0000"/>
                  </a:solidFill>
                </a:rPr>
                <a:t>Kras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fl</a:t>
              </a:r>
              <a:r>
                <a:rPr lang="en-US" sz="1400" dirty="0">
                  <a:solidFill>
                    <a:srgbClr val="FF0000"/>
                  </a:solidFill>
                </a:rPr>
                <a:t>/</a:t>
              </a:r>
              <a:r>
                <a:rPr lang="en-US" sz="1400" dirty="0" err="1">
                  <a:solidFill>
                    <a:srgbClr val="FF0000"/>
                  </a:solidFill>
                </a:rPr>
                <a:t>wt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3248DF2-49D5-27EC-47F3-0F2D2AFC185C}"/>
              </a:ext>
            </a:extLst>
          </p:cNvPr>
          <p:cNvSpPr txBox="1"/>
          <p:nvPr/>
        </p:nvSpPr>
        <p:spPr>
          <a:xfrm>
            <a:off x="512063" y="584929"/>
            <a:ext cx="109119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2524"/>
                </a:solidFill>
              </a:rPr>
              <a:t>Specifically for cancer models it is very important that you have tissue specific expression of mutations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2524"/>
                </a:solidFill>
              </a:rPr>
              <a:t>Pancreas (Pdx1), </a:t>
            </a:r>
            <a:r>
              <a:rPr lang="en-US" dirty="0" err="1">
                <a:solidFill>
                  <a:srgbClr val="272524"/>
                </a:solidFill>
              </a:rPr>
              <a:t>Tcell</a:t>
            </a:r>
            <a:r>
              <a:rPr lang="en-US" dirty="0">
                <a:solidFill>
                  <a:srgbClr val="272524"/>
                </a:solidFill>
              </a:rPr>
              <a:t> Lymphoma (CD4), Colorectal (Vil1), </a:t>
            </a:r>
            <a:r>
              <a:rPr lang="en-US" dirty="0" err="1">
                <a:solidFill>
                  <a:srgbClr val="272524"/>
                </a:solidFill>
              </a:rPr>
              <a:t>etc</a:t>
            </a:r>
            <a:endParaRPr lang="en-US" dirty="0">
              <a:solidFill>
                <a:srgbClr val="27252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2524"/>
                </a:solidFill>
              </a:rPr>
              <a:t>Some cancer have overlapping mutations of interest (</a:t>
            </a:r>
            <a:r>
              <a:rPr lang="en-US" dirty="0" err="1">
                <a:solidFill>
                  <a:srgbClr val="272524"/>
                </a:solidFill>
              </a:rPr>
              <a:t>Kras</a:t>
            </a:r>
            <a:r>
              <a:rPr lang="en-US" dirty="0">
                <a:solidFill>
                  <a:srgbClr val="272524"/>
                </a:solidFill>
              </a:rPr>
              <a:t>, P53, </a:t>
            </a:r>
            <a:r>
              <a:rPr lang="en-US" dirty="0" err="1">
                <a:solidFill>
                  <a:srgbClr val="272524"/>
                </a:solidFill>
              </a:rPr>
              <a:t>etc</a:t>
            </a:r>
            <a:r>
              <a:rPr lang="en-US" dirty="0">
                <a:solidFill>
                  <a:srgbClr val="272524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2524"/>
                </a:solidFill>
              </a:rPr>
              <a:t>This will allow for studying of the disease with minimal off target effects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2524"/>
                </a:solidFill>
              </a:rPr>
              <a:t>Achieved using </a:t>
            </a:r>
            <a:r>
              <a:rPr lang="en-US" b="1" dirty="0">
                <a:solidFill>
                  <a:srgbClr val="272524"/>
                </a:solidFill>
              </a:rPr>
              <a:t>Cre</a:t>
            </a:r>
            <a:r>
              <a:rPr lang="en-US" dirty="0">
                <a:solidFill>
                  <a:srgbClr val="272524"/>
                </a:solidFill>
              </a:rPr>
              <a:t> transgenic mice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DFD6EF-9A82-327D-E304-2C5AE146D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63" y="2102993"/>
            <a:ext cx="10198360" cy="31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5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A95F4F-79B9-18D8-F904-CD0C796757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E6284-710C-CEB4-5CC1-7EF1CAA2A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82F48-53C1-D3E8-99C7-84233B714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C5D4AC-4A80-3FDB-BB4F-3F24A4DE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Derived Xenografts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316A2-73D8-606F-073A-577A6E827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371601"/>
            <a:ext cx="11184422" cy="44047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Tissue from patients are directly injected into </a:t>
            </a:r>
            <a:r>
              <a:rPr lang="en-US" sz="2200" b="1" dirty="0"/>
              <a:t>immunocompromised</a:t>
            </a:r>
            <a:r>
              <a:rPr lang="en-US" sz="2200" dirty="0"/>
              <a:t> mice and allowed to propagate and used for drug, genomic, and microenvironment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While some genomic and phenotypic features of tumors are preserved, over generations, there is still selection that happens from being placed in a non-human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 addition to patient tissue, </a:t>
            </a:r>
            <a:r>
              <a:rPr lang="en-US" sz="2200" i="1" dirty="0"/>
              <a:t>in vitro </a:t>
            </a:r>
            <a:r>
              <a:rPr lang="en-US" sz="2200" dirty="0"/>
              <a:t>cell lines and organoids and be implanted into mice for similar experiments</a:t>
            </a:r>
          </a:p>
          <a:p>
            <a:pPr marL="514350" lvl="1" indent="-285750"/>
            <a:r>
              <a:rPr lang="en-US" sz="2200" dirty="0"/>
              <a:t>This makes combining </a:t>
            </a:r>
            <a:r>
              <a:rPr lang="en-US" sz="2200" i="1" dirty="0"/>
              <a:t>in vivo </a:t>
            </a:r>
            <a:r>
              <a:rPr lang="en-US" sz="2200" dirty="0"/>
              <a:t>and </a:t>
            </a:r>
            <a:r>
              <a:rPr lang="en-US" sz="2200" i="1" dirty="0"/>
              <a:t>in vitro </a:t>
            </a:r>
            <a:r>
              <a:rPr lang="en-US" sz="2200" dirty="0"/>
              <a:t>models a powerful tool for </a:t>
            </a:r>
            <a:r>
              <a:rPr lang="en-US" sz="2200" b="1" dirty="0">
                <a:highlight>
                  <a:srgbClr val="FFFF00"/>
                </a:highlight>
              </a:rPr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232625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FBB85D-4908-D8B1-4869-716EA77C1D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48C19-5262-CD14-F53E-E4F70784E4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3BBF0-C60E-D3DC-53EC-A97E099C7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A7A0AA-2C2E-8360-50D8-695DB35F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model in cancer research?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67623-53BB-225E-86CE-DFA8ED142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Are tools used in cancer research to interrogate different questions for specific disease</a:t>
            </a:r>
          </a:p>
          <a:p>
            <a:pPr marL="514350" lvl="1" indent="-285750"/>
            <a:r>
              <a:rPr lang="en-US" sz="2500" dirty="0"/>
              <a:t>What are major genes of interest? (driver genes, mutations, biomarkers)</a:t>
            </a:r>
          </a:p>
          <a:p>
            <a:pPr marL="514350" lvl="1" indent="-285750"/>
            <a:r>
              <a:rPr lang="en-US" sz="2500" dirty="0"/>
              <a:t>What can be targeted? (proteins, </a:t>
            </a:r>
            <a:r>
              <a:rPr lang="en-US" sz="2500"/>
              <a:t>cellular pathways, </a:t>
            </a:r>
            <a:r>
              <a:rPr lang="en-US" sz="2500" dirty="0" err="1"/>
              <a:t>etc</a:t>
            </a:r>
            <a:r>
              <a:rPr lang="en-US" sz="2500" dirty="0"/>
              <a:t>)</a:t>
            </a:r>
          </a:p>
          <a:p>
            <a:pPr marL="514350" lvl="1" indent="-285750"/>
            <a:r>
              <a:rPr lang="en-US" sz="2500" dirty="0"/>
              <a:t>How do malignant cells interact with their environment?</a:t>
            </a:r>
          </a:p>
          <a:p>
            <a:pPr marL="514350" lvl="1" indent="-285750"/>
            <a:r>
              <a:rPr lang="en-US" sz="2500" dirty="0"/>
              <a:t>Response to new treatments?</a:t>
            </a:r>
          </a:p>
          <a:p>
            <a:pPr marL="514350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16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93C768-4036-E4A8-F899-58EC99D79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7C781-AA41-57BD-9D4B-B2305AD5A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B5DC4-1483-8DFB-9824-7A8D689AD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133CE8-E67F-3350-746E-CD640A3D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experiments- Combining models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FC5D5-1F9B-A6E6-24CB-CDC5BD064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178269"/>
            <a:ext cx="11184422" cy="2040793"/>
          </a:xfrm>
        </p:spPr>
        <p:txBody>
          <a:bodyPr/>
          <a:lstStyle/>
          <a:p>
            <a:r>
              <a:rPr lang="en-US" dirty="0"/>
              <a:t>Scenario:</a:t>
            </a:r>
          </a:p>
          <a:p>
            <a:endParaRPr lang="en-US" dirty="0"/>
          </a:p>
          <a:p>
            <a:r>
              <a:rPr lang="en-US" dirty="0"/>
              <a:t>Mutation A was identified potential prognostic biomarker in organoids</a:t>
            </a:r>
            <a:r>
              <a:rPr lang="en-US" dirty="0">
                <a:sym typeface="Wingdings" panose="05000000000000000000" pitchFamily="2" charset="2"/>
              </a:rPr>
              <a:t> in vitro CRISPR experiments show proliferation  implant into mice Growth increase shown via BLI Use a tissue specific inducible mouse model which shows poorer prognosis in cancer mice with mutation A than cancer mice without mutation A  future work would include repeating this process with drug treatment</a:t>
            </a:r>
            <a:endParaRPr lang="en-US" dirty="0"/>
          </a:p>
        </p:txBody>
      </p:sp>
      <p:pic>
        <p:nvPicPr>
          <p:cNvPr id="8" name="Picture 7" descr="A close-up of a pig&#10;&#10;AI-generated content may be incorrect.">
            <a:extLst>
              <a:ext uri="{FF2B5EF4-FFF2-40B4-BE49-F238E27FC236}">
                <a16:creationId xmlns:a16="http://schemas.microsoft.com/office/drawing/2014/main" id="{E8DC04B5-44A5-76CA-1DB4-28A386B1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66" y="3575975"/>
            <a:ext cx="9952641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56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75505-A80E-F047-0A9C-E97E19778D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1FAA1-963F-461A-9FC1-96820367D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1C3AC-1178-16C4-21D3-256904F61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7FCDD9-B58F-FB8D-178E-3DA28F92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574C1-B6E3-B6F6-FF14-8006E2295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Models are a powerful tool to investigate different aspects of cancer biology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vitro is fast and a good starting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vivo (mice) are a good preclinical model</a:t>
            </a:r>
          </a:p>
          <a:p>
            <a:pPr marL="514350" lvl="1" indent="-285750"/>
            <a:r>
              <a:rPr lang="en-US" dirty="0"/>
              <a:t>Other in vivo models can also serve other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as many models as possible to answer the same question for validation and build a stronger case for ultimately creating a clinical trial to help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472E4C-811E-1805-7F30-0CACE5073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FEE95-E478-F458-B251-907D30C041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015D8-2DFC-F9A5-11FF-30151A469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3D1E8D-BC5A-33D9-DD95-F697CB2A4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use models?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D5C052-C7E9-9696-E561-1D7130C03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3000" dirty="0"/>
              <a:t> Ask and answer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472E4C-811E-1805-7F30-0CACE5073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FEE95-E478-F458-B251-907D30C041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015D8-2DFC-F9A5-11FF-30151A469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3D1E8D-BC5A-33D9-DD95-F697CB2A4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use models?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D5C052-C7E9-9696-E561-1D7130C03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3000" dirty="0"/>
              <a:t> Ask and answer questions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>
                <a:solidFill>
                  <a:srgbClr val="FF0000"/>
                </a:solidFill>
              </a:rPr>
              <a:t>Serve as a starting point for diagnosis discovery and treatment in patients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7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9858F4-BE50-FA82-65C1-B9E2E3EA3D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7D83B-C811-AF69-7B06-4DD260764D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58FA6-D8B6-0CFF-E497-3BBAA1666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AFD554-9C05-CDBA-77C8-DDDDD0C9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kinds of models exist?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47AD3-6B3A-607F-E0AB-758606530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First we must acknowledge the categories of models in cancer research. Can you name them?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51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9858F4-BE50-FA82-65C1-B9E2E3EA3D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7D83B-C811-AF69-7B06-4DD260764D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58FA6-D8B6-0CFF-E497-3BBAA1666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AFD554-9C05-CDBA-77C8-DDDDD0C9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kinds of models exist?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47AD3-6B3A-607F-E0AB-758606530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700783"/>
            <a:ext cx="11679936" cy="44047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First we must acknowledge the categories of Models in Cancer research. Can you name them?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i="1" dirty="0">
                <a:solidFill>
                  <a:srgbClr val="FF0000"/>
                </a:solidFill>
              </a:rPr>
              <a:t>In vivo </a:t>
            </a:r>
            <a:r>
              <a:rPr lang="en-US" sz="2500" dirty="0">
                <a:solidFill>
                  <a:srgbClr val="FF0000"/>
                </a:solidFill>
              </a:rPr>
              <a:t>Models: Zebrafish, mice, </a:t>
            </a:r>
            <a:r>
              <a:rPr lang="en-US" sz="2500" i="1" dirty="0">
                <a:solidFill>
                  <a:srgbClr val="FF0000"/>
                </a:solidFill>
              </a:rPr>
              <a:t>C. elegans</a:t>
            </a:r>
            <a:r>
              <a:rPr lang="en-US" sz="2500" dirty="0">
                <a:solidFill>
                  <a:srgbClr val="FF0000"/>
                </a:solidFill>
              </a:rPr>
              <a:t>, Drosophila, rats, monkeys, </a:t>
            </a:r>
            <a:r>
              <a:rPr lang="en-US" sz="2500" dirty="0" err="1">
                <a:solidFill>
                  <a:srgbClr val="FF0000"/>
                </a:solidFill>
              </a:rPr>
              <a:t>etc</a:t>
            </a:r>
            <a:endParaRPr lang="en-US" sz="25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i="1" dirty="0">
                <a:solidFill>
                  <a:srgbClr val="FF0000"/>
                </a:solidFill>
              </a:rPr>
              <a:t>In vitro </a:t>
            </a:r>
            <a:r>
              <a:rPr lang="en-US" sz="2500" dirty="0">
                <a:solidFill>
                  <a:srgbClr val="FF0000"/>
                </a:solidFill>
              </a:rPr>
              <a:t>models: Cell lines, organoids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rgbClr val="FF0000"/>
                </a:solidFill>
              </a:rPr>
              <a:t> Mathematical models </a:t>
            </a:r>
          </a:p>
        </p:txBody>
      </p:sp>
    </p:spTree>
    <p:extLst>
      <p:ext uri="{BB962C8B-B14F-4D97-AF65-F5344CB8AC3E}">
        <p14:creationId xmlns:p14="http://schemas.microsoft.com/office/powerpoint/2010/main" val="141182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89210-2407-B77A-CD8B-5E347B50B3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95B3B-FA0B-3070-4A3A-D425FF9AF4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3FB99-5EFB-1815-4DD8-A91661E76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741A96-4339-59F5-04C3-DC8E66FB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model(s) should be used?</a:t>
            </a:r>
          </a:p>
        </p:txBody>
      </p:sp>
    </p:spTree>
    <p:extLst>
      <p:ext uri="{BB962C8B-B14F-4D97-AF65-F5344CB8AC3E}">
        <p14:creationId xmlns:p14="http://schemas.microsoft.com/office/powerpoint/2010/main" val="28741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89210-2407-B77A-CD8B-5E347B50B3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95B3B-FA0B-3070-4A3A-D425FF9AF4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3FB99-5EFB-1815-4DD8-A91661E76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741A96-4339-59F5-04C3-DC8E66FB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model(s) should be used?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316D8-7991-80BB-5480-4E1EDF42E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481" y="3081715"/>
            <a:ext cx="11184422" cy="445258"/>
          </a:xfrm>
        </p:spPr>
        <p:txBody>
          <a:bodyPr/>
          <a:lstStyle/>
          <a:p>
            <a:r>
              <a:rPr lang="en-US" sz="3000" dirty="0"/>
              <a:t>All depends on the type of question you are asking</a:t>
            </a:r>
          </a:p>
        </p:txBody>
      </p:sp>
    </p:spTree>
    <p:extLst>
      <p:ext uri="{BB962C8B-B14F-4D97-AF65-F5344CB8AC3E}">
        <p14:creationId xmlns:p14="http://schemas.microsoft.com/office/powerpoint/2010/main" val="270366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9858F4-BE50-FA82-65C1-B9E2E3EA3D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7D83B-C811-AF69-7B06-4DD260764D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58FA6-D8B6-0CFF-E497-3BBAA1666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AFD554-9C05-CDBA-77C8-DDDDD0C9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focus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47AD3-6B3A-607F-E0AB-758606530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700783"/>
            <a:ext cx="11679936" cy="4404741"/>
          </a:xfrm>
        </p:spPr>
        <p:txBody>
          <a:bodyPr/>
          <a:lstStyle/>
          <a:p>
            <a:endParaRPr lang="en-US" sz="2500" dirty="0"/>
          </a:p>
          <a:p>
            <a:pPr marL="342900" indent="-342900">
              <a:buFont typeface="+mj-lt"/>
              <a:buAutoNum type="arabicPeriod"/>
            </a:pPr>
            <a:r>
              <a:rPr lang="en-US" sz="2500" i="1" dirty="0">
                <a:solidFill>
                  <a:schemeClr val="tx2"/>
                </a:solidFill>
              </a:rPr>
              <a:t> In vivo </a:t>
            </a:r>
            <a:r>
              <a:rPr lang="en-US" sz="2500" dirty="0">
                <a:solidFill>
                  <a:schemeClr val="tx2"/>
                </a:solidFill>
              </a:rPr>
              <a:t>Models: Zebrafish, </a:t>
            </a:r>
            <a:r>
              <a:rPr lang="en-US" sz="2500" dirty="0">
                <a:solidFill>
                  <a:srgbClr val="FF0000"/>
                </a:solidFill>
              </a:rPr>
              <a:t>mice</a:t>
            </a:r>
            <a:r>
              <a:rPr lang="en-US" sz="2500" dirty="0">
                <a:solidFill>
                  <a:schemeClr val="tx2"/>
                </a:solidFill>
              </a:rPr>
              <a:t>, </a:t>
            </a:r>
            <a:r>
              <a:rPr lang="en-US" sz="2500" i="1" dirty="0">
                <a:solidFill>
                  <a:schemeClr val="tx2"/>
                </a:solidFill>
              </a:rPr>
              <a:t>C. elegans</a:t>
            </a:r>
            <a:r>
              <a:rPr lang="en-US" sz="2500" dirty="0">
                <a:solidFill>
                  <a:schemeClr val="tx2"/>
                </a:solidFill>
              </a:rPr>
              <a:t>, Drosophila, rats, monkeys, </a:t>
            </a:r>
            <a:r>
              <a:rPr lang="en-US" sz="2500" dirty="0" err="1">
                <a:solidFill>
                  <a:schemeClr val="tx2"/>
                </a:solidFill>
              </a:rPr>
              <a:t>etc</a:t>
            </a:r>
            <a:endParaRPr lang="en-US" sz="250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i="1" dirty="0">
                <a:solidFill>
                  <a:schemeClr val="tx2"/>
                </a:solidFill>
              </a:rPr>
              <a:t>In vitro </a:t>
            </a:r>
            <a:r>
              <a:rPr lang="en-US" sz="2500" dirty="0">
                <a:solidFill>
                  <a:schemeClr val="tx2"/>
                </a:solidFill>
              </a:rPr>
              <a:t>models: Cell lines, </a:t>
            </a:r>
            <a:r>
              <a:rPr lang="en-US" sz="2500" dirty="0">
                <a:solidFill>
                  <a:srgbClr val="FF0000"/>
                </a:solidFill>
              </a:rPr>
              <a:t>organoids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chemeClr val="tx2"/>
                </a:solidFill>
              </a:rPr>
              <a:t> Mathematical models </a:t>
            </a:r>
          </a:p>
        </p:txBody>
      </p:sp>
    </p:spTree>
    <p:extLst>
      <p:ext uri="{BB962C8B-B14F-4D97-AF65-F5344CB8AC3E}">
        <p14:creationId xmlns:p14="http://schemas.microsoft.com/office/powerpoint/2010/main" val="3921819584"/>
      </p:ext>
    </p:extLst>
  </p:cSld>
  <p:clrMapOvr>
    <a:masterClrMapping/>
  </p:clrMapOvr>
</p:sld>
</file>

<file path=ppt/theme/theme1.xml><?xml version="1.0" encoding="utf-8"?>
<a:theme xmlns:a="http://schemas.openxmlformats.org/drawingml/2006/main" name="MSK Internal Template">
  <a:themeElements>
    <a:clrScheme name="MSK Direct">
      <a:dk1>
        <a:srgbClr val="002569"/>
      </a:dk1>
      <a:lt1>
        <a:srgbClr val="FFFFFF"/>
      </a:lt1>
      <a:dk2>
        <a:srgbClr val="272524"/>
      </a:dk2>
      <a:lt2>
        <a:srgbClr val="FBF9F7"/>
      </a:lt2>
      <a:accent1>
        <a:srgbClr val="0073E0"/>
      </a:accent1>
      <a:accent2>
        <a:srgbClr val="70BCFF"/>
      </a:accent2>
      <a:accent3>
        <a:srgbClr val="C3DEFF"/>
      </a:accent3>
      <a:accent4>
        <a:srgbClr val="037D98"/>
      </a:accent4>
      <a:accent5>
        <a:srgbClr val="78E2DA"/>
      </a:accent5>
      <a:accent6>
        <a:srgbClr val="B1FFF9"/>
      </a:accent6>
      <a:hlink>
        <a:srgbClr val="3259E7"/>
      </a:hlink>
      <a:folHlink>
        <a:srgbClr val="863E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rgbClr val="272524"/>
            </a:solidFill>
          </a:defRPr>
        </a:defPPr>
      </a:lstStyle>
    </a:txDef>
  </a:objectDefaults>
  <a:extraClrSchemeLst/>
  <a:custClrLst>
    <a:custClr name="Dark Warm Gray">
      <a:srgbClr val="272524"/>
    </a:custClr>
    <a:custClr name="Blue">
      <a:srgbClr val="0073E0"/>
    </a:custClr>
    <a:custClr name="Dark Teal">
      <a:srgbClr val="037D98"/>
    </a:custClr>
    <a:custClr name="Dark Green">
      <a:srgbClr val="308229"/>
    </a:custClr>
    <a:custClr name="Dark Orange">
      <a:srgbClr val="E65722"/>
    </a:custClr>
    <a:custClr name="Dark Gold">
      <a:srgbClr val="C28110"/>
    </a:custClr>
    <a:custClr name="Dark Pink">
      <a:srgbClr val="D71D77"/>
    </a:custClr>
    <a:custClr name="Dark Purple">
      <a:srgbClr val="863ECC"/>
    </a:custClr>
    <a:custClr name="White01">
      <a:srgbClr val="FFFFFF"/>
    </a:custClr>
    <a:custClr name="Utility Red">
      <a:srgbClr val="E40D00"/>
    </a:custClr>
    <a:custClr name="Medium Warm Gray">
      <a:srgbClr val="B5B2AD"/>
    </a:custClr>
    <a:custClr name="Medium Blue">
      <a:srgbClr val="70BCFF"/>
    </a:custClr>
    <a:custClr name="Teal">
      <a:srgbClr val="78E2DA"/>
    </a:custClr>
    <a:custClr name="Green">
      <a:srgbClr val="5DCC6F"/>
    </a:custClr>
    <a:custClr name="Orange">
      <a:srgbClr val="FF8834"/>
    </a:custClr>
    <a:custClr name="Gold">
      <a:srgbClr val="FFBE02"/>
    </a:custClr>
    <a:custClr name="Pink">
      <a:srgbClr val="FF85BF"/>
    </a:custClr>
    <a:custClr name="Purple">
      <a:srgbClr val="BD8AEF"/>
    </a:custClr>
    <a:custClr name="White02">
      <a:srgbClr val="FFFFFF"/>
    </a:custClr>
    <a:custClr name="Utility Light Red">
      <a:srgbClr val="FFEDE8"/>
    </a:custClr>
    <a:custClr name="White03">
      <a:srgbClr val="FFFFFF"/>
    </a:custClr>
    <a:custClr name="Light Blue">
      <a:srgbClr val="C3DEFF"/>
    </a:custClr>
    <a:custClr name="Light Teal">
      <a:srgbClr val="B1FFF9"/>
    </a:custClr>
    <a:custClr name="Light Green">
      <a:srgbClr val="C7FCC6"/>
    </a:custClr>
    <a:custClr name="Light Orange">
      <a:srgbClr val="FCD2B4"/>
    </a:custClr>
    <a:custClr name="Light Gold">
      <a:srgbClr val="FFEDBA"/>
    </a:custClr>
    <a:custClr name="Light Pink">
      <a:srgbClr val="FFBBEC"/>
    </a:custClr>
    <a:custClr name="Light Purple">
      <a:srgbClr val="F4BDFF"/>
    </a:custClr>
    <a:custClr name="White04">
      <a:srgbClr val="FFFFFF"/>
    </a:custClr>
    <a:custClr name="Utility Dark Green">
      <a:srgbClr val="008937"/>
    </a:custClr>
    <a:custClr name="Pale Warm Gray">
      <a:srgbClr val="FBF9F7"/>
    </a:custClr>
    <a:custClr name="Pale Blue">
      <a:srgbClr val="F0F7FF"/>
    </a:custClr>
    <a:custClr name="Pale Teal">
      <a:srgbClr val="EBFCFA"/>
    </a:custClr>
    <a:custClr name="White05">
      <a:srgbClr val="FFFFFF"/>
    </a:custClr>
    <a:custClr name="White06">
      <a:srgbClr val="FFFFFF"/>
    </a:custClr>
    <a:custClr name="White07">
      <a:srgbClr val="FFFFFF"/>
    </a:custClr>
    <a:custClr name="White08">
      <a:srgbClr val="FFFFFF"/>
    </a:custClr>
    <a:custClr name="White09">
      <a:srgbClr val="FFFFFF"/>
    </a:custClr>
    <a:custClr name="White10">
      <a:srgbClr val="FFFFFF"/>
    </a:custClr>
    <a:custClr name="Utility Light Green">
      <a:srgbClr val="E4FFE3"/>
    </a:custClr>
  </a:custClrLst>
  <a:extLst>
    <a:ext uri="{05A4C25C-085E-4340-85A3-A5531E510DB2}">
      <thm15:themeFamily xmlns:thm15="http://schemas.microsoft.com/office/thememl/2012/main" name="MSK_Internal_Template" id="{59C23CD5-9955-5D4B-8670-B804478838D9}" vid="{943BE80A-EBCC-7E4F-9C4C-522D1ECDE1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9529</TotalTime>
  <Words>1125</Words>
  <Application>Microsoft Office PowerPoint</Application>
  <PresentationFormat>Widescreen</PresentationFormat>
  <Paragraphs>142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Helvetica Neue</vt:lpstr>
      <vt:lpstr>inherit</vt:lpstr>
      <vt:lpstr>System Font Regular</vt:lpstr>
      <vt:lpstr>Times</vt:lpstr>
      <vt:lpstr>Wingdings</vt:lpstr>
      <vt:lpstr>MSK Internal Template</vt:lpstr>
      <vt:lpstr>Models of Cancer: Organoids and Mice</vt:lpstr>
      <vt:lpstr>What is a model in cancer research?</vt:lpstr>
      <vt:lpstr>Why do we use models?</vt:lpstr>
      <vt:lpstr>Why do we use models?</vt:lpstr>
      <vt:lpstr>What kinds of models exist?</vt:lpstr>
      <vt:lpstr>What kinds of models exist?</vt:lpstr>
      <vt:lpstr>Which model(s) should be used?</vt:lpstr>
      <vt:lpstr>Which model(s) should be used?</vt:lpstr>
      <vt:lpstr>Today’s focus</vt:lpstr>
      <vt:lpstr>Models of Cancer- Organoids</vt:lpstr>
      <vt:lpstr>What is an organoid?</vt:lpstr>
      <vt:lpstr>What is an organoid?</vt:lpstr>
      <vt:lpstr>Organoid vs Cell line</vt:lpstr>
      <vt:lpstr>The limitations of in vitro models</vt:lpstr>
      <vt:lpstr>Advantages of in vivo models</vt:lpstr>
      <vt:lpstr>Models of Cancer- Mice </vt:lpstr>
      <vt:lpstr>Constitutive vs inducible mouse models</vt:lpstr>
      <vt:lpstr>Tissue specific transgenic mice</vt:lpstr>
      <vt:lpstr>Patient Derived Xenografts</vt:lpstr>
      <vt:lpstr>Validation experiments- Combining models</vt:lpstr>
      <vt:lpstr>Final summary</vt:lpstr>
    </vt:vector>
  </TitlesOfParts>
  <Company>MSK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Bermeo, Jonathan</dc:creator>
  <cp:lastModifiedBy>Bermeo, Jonathan</cp:lastModifiedBy>
  <cp:revision>1</cp:revision>
  <dcterms:created xsi:type="dcterms:W3CDTF">2025-04-17T17:15:27Z</dcterms:created>
  <dcterms:modified xsi:type="dcterms:W3CDTF">2026-03-25T19:38:50Z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f1469a-2c2a-4aee-b92b-090d4c5468ff_Enabled">
    <vt:lpwstr>true</vt:lpwstr>
  </property>
  <property fmtid="{D5CDD505-2E9C-101B-9397-08002B2CF9AE}" pid="3" name="MSIP_Label_38f1469a-2c2a-4aee-b92b-090d4c5468ff_SetDate">
    <vt:lpwstr>2022-09-12T14:33:51Z</vt:lpwstr>
  </property>
  <property fmtid="{D5CDD505-2E9C-101B-9397-08002B2CF9AE}" pid="4" name="MSIP_Label_38f1469a-2c2a-4aee-b92b-090d4c5468ff_Method">
    <vt:lpwstr>Standard</vt:lpwstr>
  </property>
  <property fmtid="{D5CDD505-2E9C-101B-9397-08002B2CF9AE}" pid="5" name="MSIP_Label_38f1469a-2c2a-4aee-b92b-090d4c5468ff_Name">
    <vt:lpwstr>Confidential - Unmarked</vt:lpwstr>
  </property>
  <property fmtid="{D5CDD505-2E9C-101B-9397-08002B2CF9AE}" pid="6" name="MSIP_Label_38f1469a-2c2a-4aee-b92b-090d4c5468ff_SiteId">
    <vt:lpwstr>2a6e6092-73e4-4752-b1a5-477a17f5056d</vt:lpwstr>
  </property>
  <property fmtid="{D5CDD505-2E9C-101B-9397-08002B2CF9AE}" pid="7" name="MSIP_Label_38f1469a-2c2a-4aee-b92b-090d4c5468ff_ActionId">
    <vt:lpwstr>e87d08fb-4b2a-4502-ad1f-5afae1f7f999</vt:lpwstr>
  </property>
  <property fmtid="{D5CDD505-2E9C-101B-9397-08002B2CF9AE}" pid="8" name="MSIP_Label_38f1469a-2c2a-4aee-b92b-090d4c5468ff_ContentBits">
    <vt:lpwstr>0</vt:lpwstr>
  </property>
</Properties>
</file>