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2" r:id="rId5"/>
    <p:sldId id="259" r:id="rId6"/>
    <p:sldId id="263" r:id="rId7"/>
    <p:sldId id="260" r:id="rId8"/>
    <p:sldId id="264" r:id="rId9"/>
    <p:sldId id="265" r:id="rId10"/>
    <p:sldId id="266" r:id="rId11"/>
    <p:sldId id="261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699"/>
    <p:restoredTop sz="94691"/>
  </p:normalViewPr>
  <p:slideViewPr>
    <p:cSldViewPr snapToGrid="0">
      <p:cViewPr varScale="1">
        <p:scale>
          <a:sx n="101" d="100"/>
          <a:sy n="101" d="100"/>
        </p:scale>
        <p:origin x="216" y="2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EAB5E3-D7E8-3819-A402-E06B7A79A4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16D62B-0441-409C-659E-EEC8886136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9FC75A-B248-65CA-06FA-33EF192BD2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1AF66-5327-D442-9BB8-6641C9C1785F}" type="datetimeFigureOut">
              <a:rPr lang="en-US" smtClean="0"/>
              <a:t>9/25/25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6611D2-AC64-1828-071C-1D3679D77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17D8D8-F9F0-802C-3999-B3D709746D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C627F-DBC3-994C-8FAE-B7B9524AB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615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E75473-A38B-C357-09B4-3BBF6E412D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440158-F6C1-D0AC-92CC-A2C19E463E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21E0AB-B363-40EC-D4D8-11AABD4F28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1AF66-5327-D442-9BB8-6641C9C1785F}" type="datetimeFigureOut">
              <a:rPr lang="en-US" smtClean="0"/>
              <a:t>9/25/25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6FE03C-7565-23D3-B88A-DEAA78488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5D2B36-CF19-4D9F-47B0-E64C5A3F8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C627F-DBC3-994C-8FAE-B7B9524AB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053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A167D01-3413-D2A5-8610-86A0937413E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540689E-56C3-001E-86C9-2D7492C35B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1F1B05-1B9A-5E93-345A-81EE5088E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1AF66-5327-D442-9BB8-6641C9C1785F}" type="datetimeFigureOut">
              <a:rPr lang="en-US" smtClean="0"/>
              <a:t>9/25/25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504C75-700F-FA1B-E6CB-F9A6BE0AF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66CE43-0EA3-50C7-D671-1C3B24C08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C627F-DBC3-994C-8FAE-B7B9524AB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006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6BADA2-EBB2-8E1D-EE93-5371C610B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43CCFA-ECF3-14A0-047E-A5B4E1C133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AADF5D-6A24-C85E-FAA6-6B5D65161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1AF66-5327-D442-9BB8-6641C9C1785F}" type="datetimeFigureOut">
              <a:rPr lang="en-US" smtClean="0"/>
              <a:t>9/25/25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F2A949-836C-310D-4705-0866F635B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419E2A-F925-EE8D-895A-FB5BFCDA1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C627F-DBC3-994C-8FAE-B7B9524AB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674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668937-7CEF-F49D-91DA-326E2EB73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655BDB-095A-6DBB-2B5F-35E2E48D0A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2B9A59-69B2-A7F5-1488-15AD40CE9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1AF66-5327-D442-9BB8-6641C9C1785F}" type="datetimeFigureOut">
              <a:rPr lang="en-US" smtClean="0"/>
              <a:t>9/25/25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12DF84-D7A8-6A2F-6953-727A172D40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BC4217-EA13-D49D-F2C9-5D26B4DAF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C627F-DBC3-994C-8FAE-B7B9524AB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580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3BCC0B-9428-73B1-4140-4AEBAF900E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6396AA-894B-449E-5E48-EC5446F826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F554AB-68C9-E54E-2DA6-58FC1A04F1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AB392E-5D04-9DB8-598C-A23FD58E69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1AF66-5327-D442-9BB8-6641C9C1785F}" type="datetimeFigureOut">
              <a:rPr lang="en-US" smtClean="0"/>
              <a:t>9/25/25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0514B8-A724-EC45-0B35-B82D1B70F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12D33B-F327-8DA4-C161-D64F2D5CC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C627F-DBC3-994C-8FAE-B7B9524AB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31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AB6F75-5A16-CCF7-A79A-D472595E7E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AF4B53-EDA4-CDEB-56A0-AFDAF81855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549FCE-277D-3E50-C200-02DA3F7614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14E0F8F-6D6F-81E7-FE4F-83D99A3760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D9C3ABA-3554-31EA-0273-97BE83FF83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85D22B0-144A-DFF1-FAFF-354D27EDB7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1AF66-5327-D442-9BB8-6641C9C1785F}" type="datetimeFigureOut">
              <a:rPr lang="en-US" smtClean="0"/>
              <a:t>9/25/25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758EA64-DAD2-5309-ABD2-FACE0B544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14C1163-1ECA-70F4-36B4-EF7D8BB4C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C627F-DBC3-994C-8FAE-B7B9524AB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157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FD6C74-E601-1162-34EC-266E62E02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9C322E0-B3DE-2D6E-89B4-C67C5D2EF4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1AF66-5327-D442-9BB8-6641C9C1785F}" type="datetimeFigureOut">
              <a:rPr lang="en-US" smtClean="0"/>
              <a:t>9/25/25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A340F6-F3EA-00D1-67A0-FFDE4AC09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F54B0B-4493-791D-1DB4-8B23A70CB4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C627F-DBC3-994C-8FAE-B7B9524AB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155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A4C54E8-62AC-089D-A075-D2DFDF496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1AF66-5327-D442-9BB8-6641C9C1785F}" type="datetimeFigureOut">
              <a:rPr lang="en-US" smtClean="0"/>
              <a:t>9/25/25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4722A3B-AE5C-AE44-A9E0-782AF82CA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1DC1EC-AC0D-38FC-CAD2-B837FDAEF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C627F-DBC3-994C-8FAE-B7B9524AB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605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15EDB0-7440-62EE-8DA3-2FE95ED109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9588EB-34DE-0CBA-14C9-CFD2EAEFE0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B1171D-FAA3-13C0-E20E-E49FCB4516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CB2C8F-8C57-F3B7-E353-D861166249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1AF66-5327-D442-9BB8-6641C9C1785F}" type="datetimeFigureOut">
              <a:rPr lang="en-US" smtClean="0"/>
              <a:t>9/25/25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7A666F-ECDB-6499-AD92-E37F842C51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CAF565-CCF5-5B2C-E67E-2E607B2FDB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C627F-DBC3-994C-8FAE-B7B9524AB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815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EBE9F5-7AAE-9867-6A01-0A1D3EF5F8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F293B2A-7B7F-7B24-B14F-E487D404F1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694C52-B5C0-D880-F986-728D2A2F87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C5D290-61A2-5625-950F-CE69F57C6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1AF66-5327-D442-9BB8-6641C9C1785F}" type="datetimeFigureOut">
              <a:rPr lang="en-US" smtClean="0"/>
              <a:t>9/25/25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C46C0D-F6CA-3E25-A9C8-B6AAD725C5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7FBAF0-BAEC-F594-6660-7DF6BA324D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C627F-DBC3-994C-8FAE-B7B9524AB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202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96E1956-AE85-A4C4-E74A-DB51F8297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341094-E7B9-EEF3-C251-F1E9E36250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BDB64B-6A4B-CF31-FD13-68A7AAC549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D11AF66-5327-D442-9BB8-6641C9C1785F}" type="datetimeFigureOut">
              <a:rPr lang="en-US" smtClean="0"/>
              <a:t>9/25/25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EB6D4D-FFF1-0A0F-AAB4-892A78EAFE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2ABAC1-64D0-FBE1-71B2-F334E4445F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15C627F-DBC3-994C-8FAE-B7B9524AB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118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9188CB-19D3-794D-11F6-BA5FAAF8185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Title: My Research Project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A63469-90E7-4A36-C8C8-F44D34AE47D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By: Team MSKCC</a:t>
            </a:r>
          </a:p>
        </p:txBody>
      </p:sp>
    </p:spTree>
    <p:extLst>
      <p:ext uri="{BB962C8B-B14F-4D97-AF65-F5344CB8AC3E}">
        <p14:creationId xmlns:p14="http://schemas.microsoft.com/office/powerpoint/2010/main" val="12217289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DA939C-B913-6E60-2B90-D44C1357FC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6BD239-E22C-880B-A129-E5153B1BF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Approach: Aim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3DD637-6059-CBDE-AB25-48EE6A43E7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Potential Problems and Alternatives.</a:t>
            </a:r>
          </a:p>
        </p:txBody>
      </p:sp>
    </p:spTree>
    <p:extLst>
      <p:ext uri="{BB962C8B-B14F-4D97-AF65-F5344CB8AC3E}">
        <p14:creationId xmlns:p14="http://schemas.microsoft.com/office/powerpoint/2010/main" val="31435432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E965DA-C323-C8FE-FA19-30037A066C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054106-7C1D-DD86-26B3-C5E8A141ED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0615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368452-DFCA-06BE-02F7-149A324614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5A7A01-2D59-667D-2739-4F41E72F47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Remark#1: </a:t>
            </a:r>
            <a:r>
              <a:rPr lang="en-US" i="1" dirty="0"/>
              <a:t>This is some background info I researched.</a:t>
            </a:r>
            <a:endParaRPr lang="en-US" dirty="0"/>
          </a:p>
          <a:p>
            <a:r>
              <a:rPr lang="en-US" dirty="0"/>
              <a:t>Remark#2: </a:t>
            </a:r>
            <a:r>
              <a:rPr lang="en-US" i="1" dirty="0"/>
              <a:t>This is my preliminary data provided.</a:t>
            </a:r>
            <a:endParaRPr lang="en-US" dirty="0"/>
          </a:p>
          <a:p>
            <a:r>
              <a:rPr lang="en-US" dirty="0"/>
              <a:t>Remark#3: …</a:t>
            </a:r>
          </a:p>
          <a:p>
            <a:r>
              <a:rPr lang="en-US" dirty="0"/>
              <a:t>….</a:t>
            </a:r>
          </a:p>
          <a:p>
            <a:r>
              <a:rPr lang="en-US" dirty="0" err="1"/>
              <a:t>Remark#N</a:t>
            </a:r>
            <a:r>
              <a:rPr lang="en-US" dirty="0"/>
              <a:t>: …</a:t>
            </a:r>
          </a:p>
        </p:txBody>
      </p:sp>
    </p:spTree>
    <p:extLst>
      <p:ext uri="{BB962C8B-B14F-4D97-AF65-F5344CB8AC3E}">
        <p14:creationId xmlns:p14="http://schemas.microsoft.com/office/powerpoint/2010/main" val="42160136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6FB1DF-47FA-FA2B-9DA7-7110849404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Specific Aims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802A16-150E-E465-6335-51D3B49ABC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Relevance: …</a:t>
            </a:r>
          </a:p>
          <a:p>
            <a:r>
              <a:rPr lang="en-US" dirty="0"/>
              <a:t>Central hypothesis: …</a:t>
            </a:r>
          </a:p>
          <a:p>
            <a:r>
              <a:rPr lang="en-US" dirty="0"/>
              <a:t>Specific Aim #1: </a:t>
            </a:r>
            <a:r>
              <a:rPr lang="en-US" i="1" dirty="0"/>
              <a:t>…</a:t>
            </a:r>
          </a:p>
          <a:p>
            <a:r>
              <a:rPr lang="en-US" dirty="0"/>
              <a:t>Specific Aim #2: </a:t>
            </a:r>
            <a:r>
              <a:rPr lang="en-US" i="1" dirty="0"/>
              <a:t>…</a:t>
            </a:r>
          </a:p>
          <a:p>
            <a:r>
              <a:rPr lang="en-US" dirty="0"/>
              <a:t>Summary: </a:t>
            </a:r>
            <a:r>
              <a:rPr lang="en-US" i="1" dirty="0"/>
              <a:t>…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7889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411FD4-F8CD-203D-B38E-18AD4558D7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5431CA-D083-0647-7B4E-124BEB236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Significance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04EDD6-3D7C-DA58-4410-E5E2D8685B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…</a:t>
            </a:r>
            <a:endParaRPr lang="en-US" i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70841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1E8877-BC31-1F33-FE86-500088F09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Approach: Aim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DC2F49-CD76-36F2-4D2B-28A10A1F87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Rationale</a:t>
            </a:r>
          </a:p>
          <a:p>
            <a:r>
              <a:rPr lang="en-US" dirty="0"/>
              <a:t>Preliminary data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93858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4D1EB3-4339-5048-62A7-5ECBD72881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C74F07-895E-3DEB-A4A9-C1ECBCCE0D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Approach: Aim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9385EC-1268-EBE2-33D4-94F78B970A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Experimental Design</a:t>
            </a:r>
          </a:p>
          <a:p>
            <a:r>
              <a:rPr lang="en-US" dirty="0"/>
              <a:t>Expected Outcomes</a:t>
            </a:r>
          </a:p>
        </p:txBody>
      </p:sp>
    </p:spTree>
    <p:extLst>
      <p:ext uri="{BB962C8B-B14F-4D97-AF65-F5344CB8AC3E}">
        <p14:creationId xmlns:p14="http://schemas.microsoft.com/office/powerpoint/2010/main" val="10576890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5F24A6-D249-D090-FBD5-A98E547FB9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Approach: Aim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166E9A-6FC8-85F6-1260-45EDD39ACD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Potential Problems and Alternatives.</a:t>
            </a:r>
          </a:p>
        </p:txBody>
      </p:sp>
    </p:spTree>
    <p:extLst>
      <p:ext uri="{BB962C8B-B14F-4D97-AF65-F5344CB8AC3E}">
        <p14:creationId xmlns:p14="http://schemas.microsoft.com/office/powerpoint/2010/main" val="35955266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C82164-2652-001B-DC5B-AA1E9B927E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C8D7B2-2FCE-4192-275C-1277DB99D2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Approach: Aim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AD2A66-F995-11F0-6EA0-0F2CD6B1C9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Rationale</a:t>
            </a:r>
          </a:p>
          <a:p>
            <a:r>
              <a:rPr lang="en-US" dirty="0"/>
              <a:t>Preliminary data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52337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82E1F3-B128-B5FD-E2FD-324ACFA723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3D9196-96CE-7564-9735-C46EDC7105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Approach: Aim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6B8674-BE2A-A204-B32D-E05ED3D5B5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Experimental Design</a:t>
            </a:r>
          </a:p>
          <a:p>
            <a:r>
              <a:rPr lang="en-US" dirty="0"/>
              <a:t>Expected Outcomes</a:t>
            </a:r>
          </a:p>
        </p:txBody>
      </p:sp>
    </p:spTree>
    <p:extLst>
      <p:ext uri="{BB962C8B-B14F-4D97-AF65-F5344CB8AC3E}">
        <p14:creationId xmlns:p14="http://schemas.microsoft.com/office/powerpoint/2010/main" val="31656843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120</Words>
  <Application>Microsoft Macintosh PowerPoint</Application>
  <PresentationFormat>Widescreen</PresentationFormat>
  <Paragraphs>33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Aptos</vt:lpstr>
      <vt:lpstr>Aptos Display</vt:lpstr>
      <vt:lpstr>Arial</vt:lpstr>
      <vt:lpstr>Office Theme</vt:lpstr>
      <vt:lpstr>Title: My Research Project</vt:lpstr>
      <vt:lpstr>Background:</vt:lpstr>
      <vt:lpstr>Specific Aims</vt:lpstr>
      <vt:lpstr>Significance</vt:lpstr>
      <vt:lpstr>Approach: Aim 1</vt:lpstr>
      <vt:lpstr>Approach: Aim 1</vt:lpstr>
      <vt:lpstr>Approach: Aim 1</vt:lpstr>
      <vt:lpstr>Approach: Aim 2</vt:lpstr>
      <vt:lpstr>Approach: Aim 2</vt:lpstr>
      <vt:lpstr>Approach: Aim 2</vt:lpstr>
      <vt:lpstr>Summary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Sanchez Vela, Pablo</dc:creator>
  <cp:lastModifiedBy>Sanchez Vela, Pablo</cp:lastModifiedBy>
  <cp:revision>1</cp:revision>
  <dcterms:created xsi:type="dcterms:W3CDTF">2025-09-25T20:37:04Z</dcterms:created>
  <dcterms:modified xsi:type="dcterms:W3CDTF">2025-09-25T20:58:45Z</dcterms:modified>
</cp:coreProperties>
</file>