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6" r:id="rId2"/>
    <p:sldId id="299" r:id="rId3"/>
    <p:sldId id="297" r:id="rId4"/>
    <p:sldId id="300" r:id="rId5"/>
    <p:sldId id="334" r:id="rId6"/>
    <p:sldId id="333" r:id="rId7"/>
    <p:sldId id="330" r:id="rId8"/>
    <p:sldId id="331" r:id="rId9"/>
    <p:sldId id="332" r:id="rId10"/>
    <p:sldId id="303" r:id="rId11"/>
    <p:sldId id="302" r:id="rId12"/>
    <p:sldId id="285" r:id="rId13"/>
    <p:sldId id="296" r:id="rId14"/>
    <p:sldId id="323" r:id="rId15"/>
    <p:sldId id="340" r:id="rId16"/>
    <p:sldId id="305" r:id="rId17"/>
    <p:sldId id="310" r:id="rId18"/>
    <p:sldId id="304" r:id="rId19"/>
    <p:sldId id="329" r:id="rId20"/>
    <p:sldId id="326" r:id="rId21"/>
    <p:sldId id="327" r:id="rId22"/>
    <p:sldId id="328" r:id="rId23"/>
    <p:sldId id="307" r:id="rId24"/>
    <p:sldId id="308" r:id="rId25"/>
    <p:sldId id="341" r:id="rId26"/>
    <p:sldId id="313" r:id="rId27"/>
    <p:sldId id="298" r:id="rId28"/>
    <p:sldId id="311" r:id="rId29"/>
    <p:sldId id="314" r:id="rId30"/>
    <p:sldId id="309" r:id="rId31"/>
    <p:sldId id="342" r:id="rId32"/>
    <p:sldId id="312" r:id="rId33"/>
    <p:sldId id="316" r:id="rId34"/>
    <p:sldId id="319" r:id="rId35"/>
    <p:sldId id="317" r:id="rId36"/>
    <p:sldId id="318" r:id="rId37"/>
    <p:sldId id="258" r:id="rId38"/>
    <p:sldId id="320" r:id="rId39"/>
    <p:sldId id="321" r:id="rId40"/>
    <p:sldId id="322" r:id="rId41"/>
    <p:sldId id="335" r:id="rId42"/>
    <p:sldId id="336" r:id="rId43"/>
    <p:sldId id="337" r:id="rId44"/>
    <p:sldId id="338" r:id="rId45"/>
    <p:sldId id="324" r:id="rId46"/>
    <p:sldId id="325" r:id="rId47"/>
    <p:sldId id="31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20028-A927-40D6-9207-5E919A20E14B}" v="176" dt="2024-10-02T05:26:24.812"/>
    <p1510:client id="{7E4FEED4-1365-42FF-B6E1-32156D874360}" v="3" dt="2024-10-02T05:31:39.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93" autoAdjust="0"/>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sam Hamadeh" userId="0222cc1a3faec9ad" providerId="LiveId" clId="{5D120028-A927-40D6-9207-5E919A20E14B}"/>
    <pc:docChg chg="undo redo custSel addSld delSld modSld sldOrd">
      <pc:chgData name="Issam Hamadeh" userId="0222cc1a3faec9ad" providerId="LiveId" clId="{5D120028-A927-40D6-9207-5E919A20E14B}" dt="2024-10-02T05:28:50.490" v="8223"/>
      <pc:docMkLst>
        <pc:docMk/>
      </pc:docMkLst>
      <pc:sldChg chg="modSp new mod">
        <pc:chgData name="Issam Hamadeh" userId="0222cc1a3faec9ad" providerId="LiveId" clId="{5D120028-A927-40D6-9207-5E919A20E14B}" dt="2024-10-02T02:24:31.515" v="5506" actId="255"/>
        <pc:sldMkLst>
          <pc:docMk/>
          <pc:sldMk cId="2446387553" sldId="256"/>
        </pc:sldMkLst>
        <pc:spChg chg="mod">
          <ac:chgData name="Issam Hamadeh" userId="0222cc1a3faec9ad" providerId="LiveId" clId="{5D120028-A927-40D6-9207-5E919A20E14B}" dt="2024-09-29T20:11:51.600" v="3018"/>
          <ac:spMkLst>
            <pc:docMk/>
            <pc:sldMk cId="2446387553" sldId="256"/>
            <ac:spMk id="2" creationId="{481AD0F3-F3D2-AB44-5F4C-1E0A5B8BD886}"/>
          </ac:spMkLst>
        </pc:spChg>
        <pc:spChg chg="mod">
          <ac:chgData name="Issam Hamadeh" userId="0222cc1a3faec9ad" providerId="LiveId" clId="{5D120028-A927-40D6-9207-5E919A20E14B}" dt="2024-10-02T02:24:31.515" v="5506" actId="255"/>
          <ac:spMkLst>
            <pc:docMk/>
            <pc:sldMk cId="2446387553" sldId="256"/>
            <ac:spMk id="3" creationId="{DC5AB54D-376A-F48A-D6A3-B00343E549B1}"/>
          </ac:spMkLst>
        </pc:spChg>
      </pc:sldChg>
      <pc:sldChg chg="addSp delSp modSp new del mod delAnim modAnim">
        <pc:chgData name="Issam Hamadeh" userId="0222cc1a3faec9ad" providerId="LiveId" clId="{5D120028-A927-40D6-9207-5E919A20E14B}" dt="2024-10-02T02:24:11.455" v="5503" actId="2696"/>
        <pc:sldMkLst>
          <pc:docMk/>
          <pc:sldMk cId="1750027324" sldId="257"/>
        </pc:sldMkLst>
        <pc:spChg chg="mod">
          <ac:chgData name="Issam Hamadeh" userId="0222cc1a3faec9ad" providerId="LiveId" clId="{5D120028-A927-40D6-9207-5E919A20E14B}" dt="2024-09-29T20:11:51.600" v="3018"/>
          <ac:spMkLst>
            <pc:docMk/>
            <pc:sldMk cId="1750027324" sldId="257"/>
            <ac:spMk id="2" creationId="{157DA5AA-BBB4-AEC8-071D-0F5259371502}"/>
          </ac:spMkLst>
        </pc:spChg>
        <pc:spChg chg="del mod">
          <ac:chgData name="Issam Hamadeh" userId="0222cc1a3faec9ad" providerId="LiveId" clId="{5D120028-A927-40D6-9207-5E919A20E14B}" dt="2024-09-28T22:44:19.965" v="175" actId="478"/>
          <ac:spMkLst>
            <pc:docMk/>
            <pc:sldMk cId="1750027324" sldId="257"/>
            <ac:spMk id="3" creationId="{2D5E10D6-CB28-952D-442D-7B97F2FCF513}"/>
          </ac:spMkLst>
        </pc:spChg>
        <pc:spChg chg="add del mod">
          <ac:chgData name="Issam Hamadeh" userId="0222cc1a3faec9ad" providerId="LiveId" clId="{5D120028-A927-40D6-9207-5E919A20E14B}" dt="2024-10-02T01:50:28.907" v="4947" actId="21"/>
          <ac:spMkLst>
            <pc:docMk/>
            <pc:sldMk cId="1750027324" sldId="257"/>
            <ac:spMk id="3" creationId="{99E286AD-1573-1684-1395-31387926FA40}"/>
          </ac:spMkLst>
        </pc:spChg>
        <pc:spChg chg="add mod">
          <ac:chgData name="Issam Hamadeh" userId="0222cc1a3faec9ad" providerId="LiveId" clId="{5D120028-A927-40D6-9207-5E919A20E14B}" dt="2024-09-28T22:47:30.787" v="200" actId="1076"/>
          <ac:spMkLst>
            <pc:docMk/>
            <pc:sldMk cId="1750027324" sldId="257"/>
            <ac:spMk id="5" creationId="{B3C21DD9-606C-464F-473E-63EC714E8D60}"/>
          </ac:spMkLst>
        </pc:spChg>
        <pc:spChg chg="add mod">
          <ac:chgData name="Issam Hamadeh" userId="0222cc1a3faec9ad" providerId="LiveId" clId="{5D120028-A927-40D6-9207-5E919A20E14B}" dt="2024-09-28T22:48:35.381" v="306" actId="20577"/>
          <ac:spMkLst>
            <pc:docMk/>
            <pc:sldMk cId="1750027324" sldId="257"/>
            <ac:spMk id="6" creationId="{048AA9BF-B32D-71BF-B1B0-6FA01048F747}"/>
          </ac:spMkLst>
        </pc:spChg>
        <pc:spChg chg="add mod">
          <ac:chgData name="Issam Hamadeh" userId="0222cc1a3faec9ad" providerId="LiveId" clId="{5D120028-A927-40D6-9207-5E919A20E14B}" dt="2024-09-28T22:48:19.532" v="283" actId="20577"/>
          <ac:spMkLst>
            <pc:docMk/>
            <pc:sldMk cId="1750027324" sldId="257"/>
            <ac:spMk id="7" creationId="{093971AB-3F77-250D-0981-22A1F9AF93C1}"/>
          </ac:spMkLst>
        </pc:spChg>
        <pc:spChg chg="add mod">
          <ac:chgData name="Issam Hamadeh" userId="0222cc1a3faec9ad" providerId="LiveId" clId="{5D120028-A927-40D6-9207-5E919A20E14B}" dt="2024-09-28T22:47:57.219" v="255" actId="20577"/>
          <ac:spMkLst>
            <pc:docMk/>
            <pc:sldMk cId="1750027324" sldId="257"/>
            <ac:spMk id="8" creationId="{552800FE-898B-9577-7199-7060DBFAEFC3}"/>
          </ac:spMkLst>
        </pc:spChg>
        <pc:spChg chg="add mod">
          <ac:chgData name="Issam Hamadeh" userId="0222cc1a3faec9ad" providerId="LiveId" clId="{5D120028-A927-40D6-9207-5E919A20E14B}" dt="2024-10-02T01:50:28.907" v="4947" actId="21"/>
          <ac:spMkLst>
            <pc:docMk/>
            <pc:sldMk cId="1750027324" sldId="257"/>
            <ac:spMk id="9" creationId="{831B3340-C084-1117-D7CE-3CAEBC9CBB82}"/>
          </ac:spMkLst>
        </pc:spChg>
      </pc:sldChg>
      <pc:sldChg chg="addSp delSp modSp new mod ord modNotesTx">
        <pc:chgData name="Issam Hamadeh" userId="0222cc1a3faec9ad" providerId="LiveId" clId="{5D120028-A927-40D6-9207-5E919A20E14B}" dt="2024-10-02T04:27:34.986" v="7611"/>
        <pc:sldMkLst>
          <pc:docMk/>
          <pc:sldMk cId="1264865928" sldId="258"/>
        </pc:sldMkLst>
        <pc:spChg chg="mod">
          <ac:chgData name="Issam Hamadeh" userId="0222cc1a3faec9ad" providerId="LiveId" clId="{5D120028-A927-40D6-9207-5E919A20E14B}" dt="2024-10-02T02:27:46.749" v="5544" actId="122"/>
          <ac:spMkLst>
            <pc:docMk/>
            <pc:sldMk cId="1264865928" sldId="258"/>
            <ac:spMk id="2" creationId="{DCB25F80-B413-1322-A35C-A5259DE5E63D}"/>
          </ac:spMkLst>
        </pc:spChg>
        <pc:spChg chg="del mod">
          <ac:chgData name="Issam Hamadeh" userId="0222cc1a3faec9ad" providerId="LiveId" clId="{5D120028-A927-40D6-9207-5E919A20E14B}" dt="2024-09-28T23:08:20.931" v="309" actId="478"/>
          <ac:spMkLst>
            <pc:docMk/>
            <pc:sldMk cId="1264865928" sldId="258"/>
            <ac:spMk id="3" creationId="{F2DA6388-7999-C4C1-0737-D25759D162A7}"/>
          </ac:spMkLst>
        </pc:spChg>
        <pc:spChg chg="add mod">
          <ac:chgData name="Issam Hamadeh" userId="0222cc1a3faec9ad" providerId="LiveId" clId="{5D120028-A927-40D6-9207-5E919A20E14B}" dt="2024-09-28T23:11:19.485" v="396" actId="1076"/>
          <ac:spMkLst>
            <pc:docMk/>
            <pc:sldMk cId="1264865928" sldId="258"/>
            <ac:spMk id="7" creationId="{7452A843-8C45-1CC6-7624-D29383D6C9AE}"/>
          </ac:spMkLst>
        </pc:spChg>
        <pc:spChg chg="add mod">
          <ac:chgData name="Issam Hamadeh" userId="0222cc1a3faec9ad" providerId="LiveId" clId="{5D120028-A927-40D6-9207-5E919A20E14B}" dt="2024-09-28T23:11:16.413" v="395" actId="1076"/>
          <ac:spMkLst>
            <pc:docMk/>
            <pc:sldMk cId="1264865928" sldId="258"/>
            <ac:spMk id="9" creationId="{080A839C-2E39-5EE3-4B02-99280BC8F9AC}"/>
          </ac:spMkLst>
        </pc:spChg>
        <pc:spChg chg="add del mod">
          <ac:chgData name="Issam Hamadeh" userId="0222cc1a3faec9ad" providerId="LiveId" clId="{5D120028-A927-40D6-9207-5E919A20E14B}" dt="2024-09-28T23:35:44.604" v="437" actId="478"/>
          <ac:spMkLst>
            <pc:docMk/>
            <pc:sldMk cId="1264865928" sldId="258"/>
            <ac:spMk id="12" creationId="{0E2543BE-C785-7C5A-041F-6420632F84B5}"/>
          </ac:spMkLst>
        </pc:spChg>
        <pc:spChg chg="add del mod">
          <ac:chgData name="Issam Hamadeh" userId="0222cc1a3faec9ad" providerId="LiveId" clId="{5D120028-A927-40D6-9207-5E919A20E14B}" dt="2024-09-28T23:37:08.023" v="454" actId="478"/>
          <ac:spMkLst>
            <pc:docMk/>
            <pc:sldMk cId="1264865928" sldId="258"/>
            <ac:spMk id="13" creationId="{68C65C9F-A4AD-42E7-42C3-86B8B606E4CF}"/>
          </ac:spMkLst>
        </pc:spChg>
        <pc:picChg chg="add mod modCrop">
          <ac:chgData name="Issam Hamadeh" userId="0222cc1a3faec9ad" providerId="LiveId" clId="{5D120028-A927-40D6-9207-5E919A20E14B}" dt="2024-09-28T23:11:03.642" v="392" actId="1076"/>
          <ac:picMkLst>
            <pc:docMk/>
            <pc:sldMk cId="1264865928" sldId="258"/>
            <ac:picMk id="5" creationId="{7C7FE0A2-7DE9-7F93-66AB-2A181D89FCD9}"/>
          </ac:picMkLst>
        </pc:picChg>
        <pc:picChg chg="add mod">
          <ac:chgData name="Issam Hamadeh" userId="0222cc1a3faec9ad" providerId="LiveId" clId="{5D120028-A927-40D6-9207-5E919A20E14B}" dt="2024-09-28T23:32:48.457" v="403" actId="14100"/>
          <ac:picMkLst>
            <pc:docMk/>
            <pc:sldMk cId="1264865928" sldId="258"/>
            <ac:picMk id="11" creationId="{5853A283-9AED-45BC-EB32-C1FB67AB87F6}"/>
          </ac:picMkLst>
        </pc:picChg>
        <pc:picChg chg="add del">
          <ac:chgData name="Issam Hamadeh" userId="0222cc1a3faec9ad" providerId="LiveId" clId="{5D120028-A927-40D6-9207-5E919A20E14B}" dt="2024-09-28T23:37:20.222" v="456" actId="22"/>
          <ac:picMkLst>
            <pc:docMk/>
            <pc:sldMk cId="1264865928" sldId="258"/>
            <ac:picMk id="15" creationId="{17AC88AF-6C1D-22B2-AD37-9D9A194CBA7E}"/>
          </ac:picMkLst>
        </pc:picChg>
      </pc:sldChg>
      <pc:sldChg chg="modSp mod">
        <pc:chgData name="Issam Hamadeh" userId="0222cc1a3faec9ad" providerId="LiveId" clId="{5D120028-A927-40D6-9207-5E919A20E14B}" dt="2024-10-02T02:24:39.781" v="5507" actId="207"/>
        <pc:sldMkLst>
          <pc:docMk/>
          <pc:sldMk cId="2857374233" sldId="285"/>
        </pc:sldMkLst>
        <pc:spChg chg="mod">
          <ac:chgData name="Issam Hamadeh" userId="0222cc1a3faec9ad" providerId="LiveId" clId="{5D120028-A927-40D6-9207-5E919A20E14B}" dt="2024-10-02T02:24:39.781" v="5507" actId="207"/>
          <ac:spMkLst>
            <pc:docMk/>
            <pc:sldMk cId="2857374233" sldId="285"/>
            <ac:spMk id="2" creationId="{BB95CBB9-FFC3-AF7E-E38F-89ACCDF65E90}"/>
          </ac:spMkLst>
        </pc:spChg>
        <pc:picChg chg="mod">
          <ac:chgData name="Issam Hamadeh" userId="0222cc1a3faec9ad" providerId="LiveId" clId="{5D120028-A927-40D6-9207-5E919A20E14B}" dt="2024-09-28T21:21:48.441" v="15" actId="1076"/>
          <ac:picMkLst>
            <pc:docMk/>
            <pc:sldMk cId="2857374233" sldId="285"/>
            <ac:picMk id="5" creationId="{01FF89DD-067D-E0A6-B312-9D9518BFFD0A}"/>
          </ac:picMkLst>
        </pc:picChg>
      </pc:sldChg>
      <pc:sldChg chg="modSp del mod">
        <pc:chgData name="Issam Hamadeh" userId="0222cc1a3faec9ad" providerId="LiveId" clId="{5D120028-A927-40D6-9207-5E919A20E14B}" dt="2024-10-02T02:19:26.869" v="5435" actId="2696"/>
        <pc:sldMkLst>
          <pc:docMk/>
          <pc:sldMk cId="0" sldId="289"/>
        </pc:sldMkLst>
        <pc:spChg chg="mod">
          <ac:chgData name="Issam Hamadeh" userId="0222cc1a3faec9ad" providerId="LiveId" clId="{5D120028-A927-40D6-9207-5E919A20E14B}" dt="2024-10-02T01:46:36.756" v="4935" actId="27636"/>
          <ac:spMkLst>
            <pc:docMk/>
            <pc:sldMk cId="0" sldId="289"/>
            <ac:spMk id="2" creationId="{00000000-0000-0000-0000-000000000000}"/>
          </ac:spMkLst>
        </pc:spChg>
        <pc:spChg chg="mod">
          <ac:chgData name="Issam Hamadeh" userId="0222cc1a3faec9ad" providerId="LiveId" clId="{5D120028-A927-40D6-9207-5E919A20E14B}" dt="2024-10-02T01:46:36.755" v="4934" actId="27636"/>
          <ac:spMkLst>
            <pc:docMk/>
            <pc:sldMk cId="0" sldId="289"/>
            <ac:spMk id="3" creationId="{00000000-0000-0000-0000-000000000000}"/>
          </ac:spMkLst>
        </pc:spChg>
      </pc:sldChg>
      <pc:sldChg chg="modSp mod">
        <pc:chgData name="Issam Hamadeh" userId="0222cc1a3faec9ad" providerId="LiveId" clId="{5D120028-A927-40D6-9207-5E919A20E14B}" dt="2024-10-02T02:24:46.513" v="5508" actId="207"/>
        <pc:sldMkLst>
          <pc:docMk/>
          <pc:sldMk cId="3667076925" sldId="296"/>
        </pc:sldMkLst>
        <pc:spChg chg="mod">
          <ac:chgData name="Issam Hamadeh" userId="0222cc1a3faec9ad" providerId="LiveId" clId="{5D120028-A927-40D6-9207-5E919A20E14B}" dt="2024-10-02T02:24:46.513" v="5508" actId="207"/>
          <ac:spMkLst>
            <pc:docMk/>
            <pc:sldMk cId="3667076925" sldId="296"/>
            <ac:spMk id="2" creationId="{B3117973-875E-A4A3-5835-A1BE081301DA}"/>
          </ac:spMkLst>
        </pc:spChg>
        <pc:spChg chg="mod">
          <ac:chgData name="Issam Hamadeh" userId="0222cc1a3faec9ad" providerId="LiveId" clId="{5D120028-A927-40D6-9207-5E919A20E14B}" dt="2024-09-28T21:26:07.427" v="118" actId="692"/>
          <ac:spMkLst>
            <pc:docMk/>
            <pc:sldMk cId="3667076925" sldId="296"/>
            <ac:spMk id="8" creationId="{25C2BAB2-0974-EFA8-4A47-0D9C47AE68EE}"/>
          </ac:spMkLst>
        </pc:spChg>
        <pc:spChg chg="mod">
          <ac:chgData name="Issam Hamadeh" userId="0222cc1a3faec9ad" providerId="LiveId" clId="{5D120028-A927-40D6-9207-5E919A20E14B}" dt="2024-09-28T21:26:15.128" v="120" actId="692"/>
          <ac:spMkLst>
            <pc:docMk/>
            <pc:sldMk cId="3667076925" sldId="296"/>
            <ac:spMk id="9" creationId="{36B4D982-F0FB-CE65-AFE5-3348EA4FC328}"/>
          </ac:spMkLst>
        </pc:spChg>
        <pc:picChg chg="mod">
          <ac:chgData name="Issam Hamadeh" userId="0222cc1a3faec9ad" providerId="LiveId" clId="{5D120028-A927-40D6-9207-5E919A20E14B}" dt="2024-09-28T21:25:49.242" v="114" actId="1076"/>
          <ac:picMkLst>
            <pc:docMk/>
            <pc:sldMk cId="3667076925" sldId="296"/>
            <ac:picMk id="7" creationId="{10011403-D075-2B57-ADAB-E4C7DB7BAAD3}"/>
          </ac:picMkLst>
        </pc:picChg>
      </pc:sldChg>
      <pc:sldChg chg="addSp delSp modSp new mod ord addAnim delAnim modAnim">
        <pc:chgData name="Issam Hamadeh" userId="0222cc1a3faec9ad" providerId="LiveId" clId="{5D120028-A927-40D6-9207-5E919A20E14B}" dt="2024-10-02T04:25:54.682" v="7597"/>
        <pc:sldMkLst>
          <pc:docMk/>
          <pc:sldMk cId="3884479717" sldId="297"/>
        </pc:sldMkLst>
        <pc:spChg chg="mod">
          <ac:chgData name="Issam Hamadeh" userId="0222cc1a3faec9ad" providerId="LiveId" clId="{5D120028-A927-40D6-9207-5E919A20E14B}" dt="2024-10-02T03:50:24.759" v="6922" actId="2711"/>
          <ac:spMkLst>
            <pc:docMk/>
            <pc:sldMk cId="3884479717" sldId="297"/>
            <ac:spMk id="2" creationId="{4576B9FE-FF6D-9B9D-8A01-0444A5EAB669}"/>
          </ac:spMkLst>
        </pc:spChg>
        <pc:spChg chg="add del mod">
          <ac:chgData name="Issam Hamadeh" userId="0222cc1a3faec9ad" providerId="LiveId" clId="{5D120028-A927-40D6-9207-5E919A20E14B}" dt="2024-10-02T03:57:04.688" v="7097" actId="1076"/>
          <ac:spMkLst>
            <pc:docMk/>
            <pc:sldMk cId="3884479717" sldId="297"/>
            <ac:spMk id="3" creationId="{1A8860E9-DAE1-ABC2-674F-811BF91ED1DE}"/>
          </ac:spMkLst>
        </pc:spChg>
        <pc:spChg chg="del mod">
          <ac:chgData name="Issam Hamadeh" userId="0222cc1a3faec9ad" providerId="LiveId" clId="{5D120028-A927-40D6-9207-5E919A20E14B}" dt="2024-09-28T21:28:12.823" v="121" actId="478"/>
          <ac:spMkLst>
            <pc:docMk/>
            <pc:sldMk cId="3884479717" sldId="297"/>
            <ac:spMk id="3" creationId="{6AAFFE2C-482D-B730-843B-B04AD0AC8789}"/>
          </ac:spMkLst>
        </pc:spChg>
        <pc:spChg chg="add mod">
          <ac:chgData name="Issam Hamadeh" userId="0222cc1a3faec9ad" providerId="LiveId" clId="{5D120028-A927-40D6-9207-5E919A20E14B}" dt="2024-10-02T03:59:18.813" v="7174" actId="1036"/>
          <ac:spMkLst>
            <pc:docMk/>
            <pc:sldMk cId="3884479717" sldId="297"/>
            <ac:spMk id="20" creationId="{FD1BAC69-7559-FE80-5DA4-00A785F36688}"/>
          </ac:spMkLst>
        </pc:spChg>
        <pc:spChg chg="add mod">
          <ac:chgData name="Issam Hamadeh" userId="0222cc1a3faec9ad" providerId="LiveId" clId="{5D120028-A927-40D6-9207-5E919A20E14B}" dt="2024-10-02T04:00:21.369" v="7200" actId="1076"/>
          <ac:spMkLst>
            <pc:docMk/>
            <pc:sldMk cId="3884479717" sldId="297"/>
            <ac:spMk id="21" creationId="{62BBDC84-7348-A8DD-C65E-A4FF1C1B30A1}"/>
          </ac:spMkLst>
        </pc:spChg>
        <pc:spChg chg="add mod">
          <ac:chgData name="Issam Hamadeh" userId="0222cc1a3faec9ad" providerId="LiveId" clId="{5D120028-A927-40D6-9207-5E919A20E14B}" dt="2024-10-02T03:57:57.642" v="7109" actId="207"/>
          <ac:spMkLst>
            <pc:docMk/>
            <pc:sldMk cId="3884479717" sldId="297"/>
            <ac:spMk id="22" creationId="{642305C3-A82C-8FD3-8A47-291769F343AB}"/>
          </ac:spMkLst>
        </pc:spChg>
        <pc:spChg chg="add mod">
          <ac:chgData name="Issam Hamadeh" userId="0222cc1a3faec9ad" providerId="LiveId" clId="{5D120028-A927-40D6-9207-5E919A20E14B}" dt="2024-10-02T04:00:11.075" v="7184" actId="207"/>
          <ac:spMkLst>
            <pc:docMk/>
            <pc:sldMk cId="3884479717" sldId="297"/>
            <ac:spMk id="23" creationId="{25382E13-CD6C-9D41-9F7E-8349C9A22725}"/>
          </ac:spMkLst>
        </pc:spChg>
        <pc:spChg chg="add mod">
          <ac:chgData name="Issam Hamadeh" userId="0222cc1a3faec9ad" providerId="LiveId" clId="{5D120028-A927-40D6-9207-5E919A20E14B}" dt="2024-10-02T03:58:36.535" v="7120" actId="1035"/>
          <ac:spMkLst>
            <pc:docMk/>
            <pc:sldMk cId="3884479717" sldId="297"/>
            <ac:spMk id="24" creationId="{A9642960-1C7D-95F1-E376-E37813196F52}"/>
          </ac:spMkLst>
        </pc:spChg>
        <pc:spChg chg="add mod">
          <ac:chgData name="Issam Hamadeh" userId="0222cc1a3faec9ad" providerId="LiveId" clId="{5D120028-A927-40D6-9207-5E919A20E14B}" dt="2024-10-02T03:58:07.021" v="7113" actId="1076"/>
          <ac:spMkLst>
            <pc:docMk/>
            <pc:sldMk cId="3884479717" sldId="297"/>
            <ac:spMk id="25" creationId="{EBA654D4-F5D6-DCDA-DDD4-23E296B89D68}"/>
          </ac:spMkLst>
        </pc:spChg>
        <pc:spChg chg="add del mod">
          <ac:chgData name="Issam Hamadeh" userId="0222cc1a3faec9ad" providerId="LiveId" clId="{5D120028-A927-40D6-9207-5E919A20E14B}" dt="2024-10-02T03:47:34.503" v="6865" actId="478"/>
          <ac:spMkLst>
            <pc:docMk/>
            <pc:sldMk cId="3884479717" sldId="297"/>
            <ac:spMk id="27" creationId="{4E2CAE85-1540-95A5-4F5F-EBC53964DF9A}"/>
          </ac:spMkLst>
        </pc:spChg>
        <pc:spChg chg="add mod ord">
          <ac:chgData name="Issam Hamadeh" userId="0222cc1a3faec9ad" providerId="LiveId" clId="{5D120028-A927-40D6-9207-5E919A20E14B}" dt="2024-10-02T03:59:14.937" v="7171" actId="1038"/>
          <ac:spMkLst>
            <pc:docMk/>
            <pc:sldMk cId="3884479717" sldId="297"/>
            <ac:spMk id="34" creationId="{87BD7A16-ED76-EDBF-52B5-56E18265CB64}"/>
          </ac:spMkLst>
        </pc:spChg>
        <pc:spChg chg="add mod ord">
          <ac:chgData name="Issam Hamadeh" userId="0222cc1a3faec9ad" providerId="LiveId" clId="{5D120028-A927-40D6-9207-5E919A20E14B}" dt="2024-10-02T03:58:47.263" v="7127" actId="1038"/>
          <ac:spMkLst>
            <pc:docMk/>
            <pc:sldMk cId="3884479717" sldId="297"/>
            <ac:spMk id="35" creationId="{4F6C811D-0BD5-8456-388E-7BDBD7579361}"/>
          </ac:spMkLst>
        </pc:spChg>
        <pc:spChg chg="add mod ord">
          <ac:chgData name="Issam Hamadeh" userId="0222cc1a3faec9ad" providerId="LiveId" clId="{5D120028-A927-40D6-9207-5E919A20E14B}" dt="2024-10-02T04:00:01.845" v="7180" actId="167"/>
          <ac:spMkLst>
            <pc:docMk/>
            <pc:sldMk cId="3884479717" sldId="297"/>
            <ac:spMk id="36" creationId="{4332326B-A856-34D3-8C38-4814F1881618}"/>
          </ac:spMkLst>
        </pc:spChg>
        <pc:spChg chg="add mod ord">
          <ac:chgData name="Issam Hamadeh" userId="0222cc1a3faec9ad" providerId="LiveId" clId="{5D120028-A927-40D6-9207-5E919A20E14B}" dt="2024-10-02T03:58:00.854" v="7111" actId="167"/>
          <ac:spMkLst>
            <pc:docMk/>
            <pc:sldMk cId="3884479717" sldId="297"/>
            <ac:spMk id="37" creationId="{B1B23010-96A8-07C2-36C2-BB59541332A3}"/>
          </ac:spMkLst>
        </pc:spChg>
        <pc:spChg chg="add mod ord">
          <ac:chgData name="Issam Hamadeh" userId="0222cc1a3faec9ad" providerId="LiveId" clId="{5D120028-A927-40D6-9207-5E919A20E14B}" dt="2024-10-02T03:57:25.832" v="7101" actId="167"/>
          <ac:spMkLst>
            <pc:docMk/>
            <pc:sldMk cId="3884479717" sldId="297"/>
            <ac:spMk id="38" creationId="{4DF649D9-F0B6-5927-ED96-E2E24B7D83BE}"/>
          </ac:spMkLst>
        </pc:spChg>
        <pc:spChg chg="add mod ord">
          <ac:chgData name="Issam Hamadeh" userId="0222cc1a3faec9ad" providerId="LiveId" clId="{5D120028-A927-40D6-9207-5E919A20E14B}" dt="2024-10-02T04:00:16.458" v="7199" actId="1038"/>
          <ac:spMkLst>
            <pc:docMk/>
            <pc:sldMk cId="3884479717" sldId="297"/>
            <ac:spMk id="39" creationId="{16C22397-B6FF-69EB-0485-F1EEBEDC3A41}"/>
          </ac:spMkLst>
        </pc:spChg>
        <pc:picChg chg="add mod">
          <ac:chgData name="Issam Hamadeh" userId="0222cc1a3faec9ad" providerId="LiveId" clId="{5D120028-A927-40D6-9207-5E919A20E14B}" dt="2024-10-02T03:52:39.342" v="6968" actId="1037"/>
          <ac:picMkLst>
            <pc:docMk/>
            <pc:sldMk cId="3884479717" sldId="297"/>
            <ac:picMk id="4" creationId="{C1EE4E2D-8A75-3CE6-93F6-621605EF9D6D}"/>
          </ac:picMkLst>
        </pc:picChg>
        <pc:picChg chg="add del mod">
          <ac:chgData name="Issam Hamadeh" userId="0222cc1a3faec9ad" providerId="LiveId" clId="{5D120028-A927-40D6-9207-5E919A20E14B}" dt="2024-10-02T03:47:36.535" v="6866" actId="478"/>
          <ac:picMkLst>
            <pc:docMk/>
            <pc:sldMk cId="3884479717" sldId="297"/>
            <ac:picMk id="5" creationId="{EFC8FDE6-E0CE-8C6E-32D5-F3B071B5C70A}"/>
          </ac:picMkLst>
        </pc:picChg>
        <pc:cxnChg chg="add mod">
          <ac:chgData name="Issam Hamadeh" userId="0222cc1a3faec9ad" providerId="LiveId" clId="{5D120028-A927-40D6-9207-5E919A20E14B}" dt="2024-10-02T03:54:16.802" v="7003" actId="692"/>
          <ac:cxnSpMkLst>
            <pc:docMk/>
            <pc:sldMk cId="3884479717" sldId="297"/>
            <ac:cxnSpMk id="7" creationId="{C42E6A49-3709-46A4-E547-18D37557B526}"/>
          </ac:cxnSpMkLst>
        </pc:cxnChg>
        <pc:cxnChg chg="add mod">
          <ac:chgData name="Issam Hamadeh" userId="0222cc1a3faec9ad" providerId="LiveId" clId="{5D120028-A927-40D6-9207-5E919A20E14B}" dt="2024-10-02T03:59:46.855" v="7177" actId="14100"/>
          <ac:cxnSpMkLst>
            <pc:docMk/>
            <pc:sldMk cId="3884479717" sldId="297"/>
            <ac:cxnSpMk id="9" creationId="{79B46B49-1604-8F01-B9B1-629DE5A01782}"/>
          </ac:cxnSpMkLst>
        </pc:cxnChg>
        <pc:cxnChg chg="add mod">
          <ac:chgData name="Issam Hamadeh" userId="0222cc1a3faec9ad" providerId="LiveId" clId="{5D120028-A927-40D6-9207-5E919A20E14B}" dt="2024-10-02T03:57:39.345" v="7103" actId="14100"/>
          <ac:cxnSpMkLst>
            <pc:docMk/>
            <pc:sldMk cId="3884479717" sldId="297"/>
            <ac:cxnSpMk id="11" creationId="{83A55BE0-B4A4-0ED1-9372-781E6BB69831}"/>
          </ac:cxnSpMkLst>
        </pc:cxnChg>
        <pc:cxnChg chg="add mod">
          <ac:chgData name="Issam Hamadeh" userId="0222cc1a3faec9ad" providerId="LiveId" clId="{5D120028-A927-40D6-9207-5E919A20E14B}" dt="2024-10-02T03:55:11.423" v="7053" actId="692"/>
          <ac:cxnSpMkLst>
            <pc:docMk/>
            <pc:sldMk cId="3884479717" sldId="297"/>
            <ac:cxnSpMk id="13" creationId="{07E8A34B-2D6F-743A-C3C6-1CEF76FD0810}"/>
          </ac:cxnSpMkLst>
        </pc:cxnChg>
        <pc:cxnChg chg="add mod">
          <ac:chgData name="Issam Hamadeh" userId="0222cc1a3faec9ad" providerId="LiveId" clId="{5D120028-A927-40D6-9207-5E919A20E14B}" dt="2024-10-02T03:59:54.146" v="7178" actId="14100"/>
          <ac:cxnSpMkLst>
            <pc:docMk/>
            <pc:sldMk cId="3884479717" sldId="297"/>
            <ac:cxnSpMk id="16" creationId="{77A7C720-A6D7-9552-C3D7-1FC818D947E5}"/>
          </ac:cxnSpMkLst>
        </pc:cxnChg>
        <pc:cxnChg chg="add mod">
          <ac:chgData name="Issam Hamadeh" userId="0222cc1a3faec9ad" providerId="LiveId" clId="{5D120028-A927-40D6-9207-5E919A20E14B}" dt="2024-10-02T03:54:47.185" v="7033" actId="14100"/>
          <ac:cxnSpMkLst>
            <pc:docMk/>
            <pc:sldMk cId="3884479717" sldId="297"/>
            <ac:cxnSpMk id="18" creationId="{87259FD6-AF88-2FF6-A1A7-D9A586C44375}"/>
          </ac:cxnSpMkLst>
        </pc:cxnChg>
      </pc:sldChg>
      <pc:sldChg chg="addSp delSp modSp new mod ord">
        <pc:chgData name="Issam Hamadeh" userId="0222cc1a3faec9ad" providerId="LiveId" clId="{5D120028-A927-40D6-9207-5E919A20E14B}" dt="2024-10-02T04:31:52.604" v="7685"/>
        <pc:sldMkLst>
          <pc:docMk/>
          <pc:sldMk cId="930510113" sldId="298"/>
        </pc:sldMkLst>
        <pc:spChg chg="mod">
          <ac:chgData name="Issam Hamadeh" userId="0222cc1a3faec9ad" providerId="LiveId" clId="{5D120028-A927-40D6-9207-5E919A20E14B}" dt="2024-10-02T04:21:14.914" v="7511" actId="14100"/>
          <ac:spMkLst>
            <pc:docMk/>
            <pc:sldMk cId="930510113" sldId="298"/>
            <ac:spMk id="2" creationId="{56CD8971-7A36-5345-36EC-994527E20419}"/>
          </ac:spMkLst>
        </pc:spChg>
        <pc:spChg chg="del">
          <ac:chgData name="Issam Hamadeh" userId="0222cc1a3faec9ad" providerId="LiveId" clId="{5D120028-A927-40D6-9207-5E919A20E14B}" dt="2024-09-28T23:38:23.089" v="524" actId="478"/>
          <ac:spMkLst>
            <pc:docMk/>
            <pc:sldMk cId="930510113" sldId="298"/>
            <ac:spMk id="3" creationId="{6CE8B4EC-3B61-6F9C-7FCF-59B6DFA0791C}"/>
          </ac:spMkLst>
        </pc:spChg>
        <pc:spChg chg="add mod">
          <ac:chgData name="Issam Hamadeh" userId="0222cc1a3faec9ad" providerId="LiveId" clId="{5D120028-A927-40D6-9207-5E919A20E14B}" dt="2024-10-02T04:20:37.501" v="7502" actId="1076"/>
          <ac:spMkLst>
            <pc:docMk/>
            <pc:sldMk cId="930510113" sldId="298"/>
            <ac:spMk id="7" creationId="{48F55EB4-5C81-B6CB-3E26-A298C904DEB3}"/>
          </ac:spMkLst>
        </pc:spChg>
        <pc:spChg chg="add mod">
          <ac:chgData name="Issam Hamadeh" userId="0222cc1a3faec9ad" providerId="LiveId" clId="{5D120028-A927-40D6-9207-5E919A20E14B}" dt="2024-10-02T04:21:00.480" v="7508" actId="1076"/>
          <ac:spMkLst>
            <pc:docMk/>
            <pc:sldMk cId="930510113" sldId="298"/>
            <ac:spMk id="10" creationId="{33AC563C-F44D-5073-DE1C-595C9B4E20A2}"/>
          </ac:spMkLst>
        </pc:spChg>
        <pc:spChg chg="add mod">
          <ac:chgData name="Issam Hamadeh" userId="0222cc1a3faec9ad" providerId="LiveId" clId="{5D120028-A927-40D6-9207-5E919A20E14B}" dt="2024-10-02T04:20:55.348" v="7507" actId="1076"/>
          <ac:spMkLst>
            <pc:docMk/>
            <pc:sldMk cId="930510113" sldId="298"/>
            <ac:spMk id="11" creationId="{120BAC22-892D-7128-5D50-8974EDDDCEC4}"/>
          </ac:spMkLst>
        </pc:spChg>
        <pc:spChg chg="add mod">
          <ac:chgData name="Issam Hamadeh" userId="0222cc1a3faec9ad" providerId="LiveId" clId="{5D120028-A927-40D6-9207-5E919A20E14B}" dt="2024-10-02T04:21:07.200" v="7510" actId="1076"/>
          <ac:spMkLst>
            <pc:docMk/>
            <pc:sldMk cId="930510113" sldId="298"/>
            <ac:spMk id="12" creationId="{365B0813-6B2D-ED4E-BA3F-55F61773A166}"/>
          </ac:spMkLst>
        </pc:spChg>
        <pc:spChg chg="add mod">
          <ac:chgData name="Issam Hamadeh" userId="0222cc1a3faec9ad" providerId="LiveId" clId="{5D120028-A927-40D6-9207-5E919A20E14B}" dt="2024-10-02T04:23:14.788" v="7595" actId="20577"/>
          <ac:spMkLst>
            <pc:docMk/>
            <pc:sldMk cId="930510113" sldId="298"/>
            <ac:spMk id="13" creationId="{1A5B9DFE-33B3-4DE6-E0EB-E0A3BFA71889}"/>
          </ac:spMkLst>
        </pc:spChg>
        <pc:picChg chg="add del mod">
          <ac:chgData name="Issam Hamadeh" userId="0222cc1a3faec9ad" providerId="LiveId" clId="{5D120028-A927-40D6-9207-5E919A20E14B}" dt="2024-10-02T04:19:16.147" v="7480" actId="22"/>
          <ac:picMkLst>
            <pc:docMk/>
            <pc:sldMk cId="930510113" sldId="298"/>
            <ac:picMk id="4" creationId="{7C760027-BF54-60C3-D31A-4615D2551C78}"/>
          </ac:picMkLst>
        </pc:picChg>
        <pc:picChg chg="add mod">
          <ac:chgData name="Issam Hamadeh" userId="0222cc1a3faec9ad" providerId="LiveId" clId="{5D120028-A927-40D6-9207-5E919A20E14B}" dt="2024-10-02T04:20:08.252" v="7496" actId="14100"/>
          <ac:picMkLst>
            <pc:docMk/>
            <pc:sldMk cId="930510113" sldId="298"/>
            <ac:picMk id="6" creationId="{28B9FA7C-39DF-E5CD-F8D0-311F7DD1CD27}"/>
          </ac:picMkLst>
        </pc:picChg>
        <pc:picChg chg="add del">
          <ac:chgData name="Issam Hamadeh" userId="0222cc1a3faec9ad" providerId="LiveId" clId="{5D120028-A927-40D6-9207-5E919A20E14B}" dt="2024-10-02T04:20:41.847" v="7504" actId="22"/>
          <ac:picMkLst>
            <pc:docMk/>
            <pc:sldMk cId="930510113" sldId="298"/>
            <ac:picMk id="9" creationId="{33F86755-A6D7-7905-76D2-E8421F8A060C}"/>
          </ac:picMkLst>
        </pc:picChg>
      </pc:sldChg>
      <pc:sldChg chg="modSp new mod">
        <pc:chgData name="Issam Hamadeh" userId="0222cc1a3faec9ad" providerId="LiveId" clId="{5D120028-A927-40D6-9207-5E919A20E14B}" dt="2024-10-02T02:48:58.094" v="6156" actId="20577"/>
        <pc:sldMkLst>
          <pc:docMk/>
          <pc:sldMk cId="3075303498" sldId="299"/>
        </pc:sldMkLst>
        <pc:spChg chg="mod">
          <ac:chgData name="Issam Hamadeh" userId="0222cc1a3faec9ad" providerId="LiveId" clId="{5D120028-A927-40D6-9207-5E919A20E14B}" dt="2024-10-02T02:47:27.415" v="6058" actId="1076"/>
          <ac:spMkLst>
            <pc:docMk/>
            <pc:sldMk cId="3075303498" sldId="299"/>
            <ac:spMk id="2" creationId="{4FFDCA9C-F53F-5BD1-085A-22CA54EE6A16}"/>
          </ac:spMkLst>
        </pc:spChg>
        <pc:spChg chg="mod">
          <ac:chgData name="Issam Hamadeh" userId="0222cc1a3faec9ad" providerId="LiveId" clId="{5D120028-A927-40D6-9207-5E919A20E14B}" dt="2024-10-02T02:48:58.094" v="6156" actId="20577"/>
          <ac:spMkLst>
            <pc:docMk/>
            <pc:sldMk cId="3075303498" sldId="299"/>
            <ac:spMk id="3" creationId="{676BEF92-2934-9777-4A59-17B2585D803A}"/>
          </ac:spMkLst>
        </pc:spChg>
      </pc:sldChg>
      <pc:sldChg chg="addSp delSp modSp new mod">
        <pc:chgData name="Issam Hamadeh" userId="0222cc1a3faec9ad" providerId="LiveId" clId="{5D120028-A927-40D6-9207-5E919A20E14B}" dt="2024-10-02T02:33:58.921" v="5741" actId="20577"/>
        <pc:sldMkLst>
          <pc:docMk/>
          <pc:sldMk cId="1523044279" sldId="300"/>
        </pc:sldMkLst>
        <pc:spChg chg="mod">
          <ac:chgData name="Issam Hamadeh" userId="0222cc1a3faec9ad" providerId="LiveId" clId="{5D120028-A927-40D6-9207-5E919A20E14B}" dt="2024-10-02T02:30:47.385" v="5692" actId="1076"/>
          <ac:spMkLst>
            <pc:docMk/>
            <pc:sldMk cId="1523044279" sldId="300"/>
            <ac:spMk id="2" creationId="{F6DA7157-D871-49E5-32AF-EF5256F39BFE}"/>
          </ac:spMkLst>
        </pc:spChg>
        <pc:spChg chg="del mod">
          <ac:chgData name="Issam Hamadeh" userId="0222cc1a3faec9ad" providerId="LiveId" clId="{5D120028-A927-40D6-9207-5E919A20E14B}" dt="2024-10-02T02:30:51.778" v="5693" actId="21"/>
          <ac:spMkLst>
            <pc:docMk/>
            <pc:sldMk cId="1523044279" sldId="300"/>
            <ac:spMk id="3" creationId="{C3EEE940-1714-8045-A67B-EC7DDEAD3D38}"/>
          </ac:spMkLst>
        </pc:spChg>
        <pc:spChg chg="add del mod">
          <ac:chgData name="Issam Hamadeh" userId="0222cc1a3faec9ad" providerId="LiveId" clId="{5D120028-A927-40D6-9207-5E919A20E14B}" dt="2024-10-02T02:30:54.197" v="5694" actId="21"/>
          <ac:spMkLst>
            <pc:docMk/>
            <pc:sldMk cId="1523044279" sldId="300"/>
            <ac:spMk id="5" creationId="{8373E3DB-D0ED-0A1F-D8D7-FCB75FE1425E}"/>
          </ac:spMkLst>
        </pc:spChg>
        <pc:spChg chg="add mod">
          <ac:chgData name="Issam Hamadeh" userId="0222cc1a3faec9ad" providerId="LiveId" clId="{5D120028-A927-40D6-9207-5E919A20E14B}" dt="2024-10-02T02:33:58.921" v="5741" actId="20577"/>
          <ac:spMkLst>
            <pc:docMk/>
            <pc:sldMk cId="1523044279" sldId="300"/>
            <ac:spMk id="6" creationId="{04929E83-44A2-E93C-A6FE-FF8AB7BAF4DC}"/>
          </ac:spMkLst>
        </pc:spChg>
      </pc:sldChg>
      <pc:sldChg chg="addSp delSp modSp new mod ord">
        <pc:chgData name="Issam Hamadeh" userId="0222cc1a3faec9ad" providerId="LiveId" clId="{5D120028-A927-40D6-9207-5E919A20E14B}" dt="2024-10-02T02:56:59.787" v="6309"/>
        <pc:sldMkLst>
          <pc:docMk/>
          <pc:sldMk cId="3787404601" sldId="301"/>
        </pc:sldMkLst>
        <pc:spChg chg="mod">
          <ac:chgData name="Issam Hamadeh" userId="0222cc1a3faec9ad" providerId="LiveId" clId="{5D120028-A927-40D6-9207-5E919A20E14B}" dt="2024-09-29T20:11:51.600" v="3018"/>
          <ac:spMkLst>
            <pc:docMk/>
            <pc:sldMk cId="3787404601" sldId="301"/>
            <ac:spMk id="2" creationId="{7668F804-82B1-9528-64E6-27CF88ACD735}"/>
          </ac:spMkLst>
        </pc:spChg>
        <pc:spChg chg="del">
          <ac:chgData name="Issam Hamadeh" userId="0222cc1a3faec9ad" providerId="LiveId" clId="{5D120028-A927-40D6-9207-5E919A20E14B}" dt="2024-09-29T04:27:21.748" v="593"/>
          <ac:spMkLst>
            <pc:docMk/>
            <pc:sldMk cId="3787404601" sldId="301"/>
            <ac:spMk id="3" creationId="{995414D0-20C8-5E74-47DC-DA5A352CEED3}"/>
          </ac:spMkLst>
        </pc:spChg>
        <pc:picChg chg="add mod">
          <ac:chgData name="Issam Hamadeh" userId="0222cc1a3faec9ad" providerId="LiveId" clId="{5D120028-A927-40D6-9207-5E919A20E14B}" dt="2024-10-01T23:42:52.826" v="4661" actId="1076"/>
          <ac:picMkLst>
            <pc:docMk/>
            <pc:sldMk cId="3787404601" sldId="301"/>
            <ac:picMk id="5" creationId="{7B9BF535-3078-8C83-7AE4-43B623A8EBBA}"/>
          </ac:picMkLst>
        </pc:picChg>
      </pc:sldChg>
      <pc:sldChg chg="addSp delSp modSp new mod ord modNotesTx">
        <pc:chgData name="Issam Hamadeh" userId="0222cc1a3faec9ad" providerId="LiveId" clId="{5D120028-A927-40D6-9207-5E919A20E14B}" dt="2024-10-02T05:21:46.054" v="8166"/>
        <pc:sldMkLst>
          <pc:docMk/>
          <pc:sldMk cId="334666136" sldId="302"/>
        </pc:sldMkLst>
        <pc:spChg chg="mod">
          <ac:chgData name="Issam Hamadeh" userId="0222cc1a3faec9ad" providerId="LiveId" clId="{5D120028-A927-40D6-9207-5E919A20E14B}" dt="2024-10-02T02:06:49.272" v="5200" actId="14100"/>
          <ac:spMkLst>
            <pc:docMk/>
            <pc:sldMk cId="334666136" sldId="302"/>
            <ac:spMk id="2" creationId="{CE843072-031F-AB1C-1D54-A957CE5D8A77}"/>
          </ac:spMkLst>
        </pc:spChg>
        <pc:spChg chg="del">
          <ac:chgData name="Issam Hamadeh" userId="0222cc1a3faec9ad" providerId="LiveId" clId="{5D120028-A927-40D6-9207-5E919A20E14B}" dt="2024-09-29T04:47:32.542" v="665" actId="22"/>
          <ac:spMkLst>
            <pc:docMk/>
            <pc:sldMk cId="334666136" sldId="302"/>
            <ac:spMk id="3" creationId="{0660834C-1D84-A65C-74EA-AB75AA594811}"/>
          </ac:spMkLst>
        </pc:spChg>
        <pc:spChg chg="add mod">
          <ac:chgData name="Issam Hamadeh" userId="0222cc1a3faec9ad" providerId="LiveId" clId="{5D120028-A927-40D6-9207-5E919A20E14B}" dt="2024-10-02T02:09:45.660" v="5297" actId="207"/>
          <ac:spMkLst>
            <pc:docMk/>
            <pc:sldMk cId="334666136" sldId="302"/>
            <ac:spMk id="7" creationId="{D543E5AA-E751-9713-34F0-4DCB5960C6AE}"/>
          </ac:spMkLst>
        </pc:spChg>
        <pc:spChg chg="add mod">
          <ac:chgData name="Issam Hamadeh" userId="0222cc1a3faec9ad" providerId="LiveId" clId="{5D120028-A927-40D6-9207-5E919A20E14B}" dt="2024-10-02T02:09:13.169" v="5280" actId="20577"/>
          <ac:spMkLst>
            <pc:docMk/>
            <pc:sldMk cId="334666136" sldId="302"/>
            <ac:spMk id="8" creationId="{23CDEE51-B42E-D1B9-65DF-A4EA816B6647}"/>
          </ac:spMkLst>
        </pc:spChg>
        <pc:spChg chg="add mod">
          <ac:chgData name="Issam Hamadeh" userId="0222cc1a3faec9ad" providerId="LiveId" clId="{5D120028-A927-40D6-9207-5E919A20E14B}" dt="2024-10-02T02:08:47.865" v="5263" actId="1036"/>
          <ac:spMkLst>
            <pc:docMk/>
            <pc:sldMk cId="334666136" sldId="302"/>
            <ac:spMk id="9" creationId="{6055592B-5E83-69DF-130C-AF3303033A87}"/>
          </ac:spMkLst>
        </pc:spChg>
        <pc:spChg chg="add mod">
          <ac:chgData name="Issam Hamadeh" userId="0222cc1a3faec9ad" providerId="LiveId" clId="{5D120028-A927-40D6-9207-5E919A20E14B}" dt="2024-10-02T02:09:08.113" v="5278" actId="1038"/>
          <ac:spMkLst>
            <pc:docMk/>
            <pc:sldMk cId="334666136" sldId="302"/>
            <ac:spMk id="10" creationId="{9874948C-42E1-6E04-4423-1FF9D536D7E1}"/>
          </ac:spMkLst>
        </pc:spChg>
        <pc:spChg chg="add mod ord">
          <ac:chgData name="Issam Hamadeh" userId="0222cc1a3faec9ad" providerId="LiveId" clId="{5D120028-A927-40D6-9207-5E919A20E14B}" dt="2024-10-02T02:08:12.025" v="5241" actId="167"/>
          <ac:spMkLst>
            <pc:docMk/>
            <pc:sldMk cId="334666136" sldId="302"/>
            <ac:spMk id="11" creationId="{1A06A28A-6941-0C52-E07A-BA8D476CD8ED}"/>
          </ac:spMkLst>
        </pc:spChg>
        <pc:spChg chg="add mod ord">
          <ac:chgData name="Issam Hamadeh" userId="0222cc1a3faec9ad" providerId="LiveId" clId="{5D120028-A927-40D6-9207-5E919A20E14B}" dt="2024-10-02T02:08:38.910" v="5256" actId="167"/>
          <ac:spMkLst>
            <pc:docMk/>
            <pc:sldMk cId="334666136" sldId="302"/>
            <ac:spMk id="12" creationId="{461193CD-23C6-3F5C-10B8-EE4D8686D775}"/>
          </ac:spMkLst>
        </pc:spChg>
        <pc:spChg chg="add mod ord">
          <ac:chgData name="Issam Hamadeh" userId="0222cc1a3faec9ad" providerId="LiveId" clId="{5D120028-A927-40D6-9207-5E919A20E14B}" dt="2024-10-02T02:09:01.358" v="5266" actId="167"/>
          <ac:spMkLst>
            <pc:docMk/>
            <pc:sldMk cId="334666136" sldId="302"/>
            <ac:spMk id="13" creationId="{103C0C99-8DF7-D81B-87E7-725138F71798}"/>
          </ac:spMkLst>
        </pc:spChg>
        <pc:picChg chg="add mod ord">
          <ac:chgData name="Issam Hamadeh" userId="0222cc1a3faec9ad" providerId="LiveId" clId="{5D120028-A927-40D6-9207-5E919A20E14B}" dt="2024-10-02T02:05:17.931" v="5164" actId="1076"/>
          <ac:picMkLst>
            <pc:docMk/>
            <pc:sldMk cId="334666136" sldId="302"/>
            <ac:picMk id="5" creationId="{12E4ADE4-F539-40B4-AD84-06665ABDF762}"/>
          </ac:picMkLst>
        </pc:picChg>
        <pc:picChg chg="add mod ord">
          <ac:chgData name="Issam Hamadeh" userId="0222cc1a3faec9ad" providerId="LiveId" clId="{5D120028-A927-40D6-9207-5E919A20E14B}" dt="2024-10-02T02:09:37.586" v="5295" actId="1037"/>
          <ac:picMkLst>
            <pc:docMk/>
            <pc:sldMk cId="334666136" sldId="302"/>
            <ac:picMk id="14" creationId="{EF2C3001-AC69-1F77-7F65-5465C68C2A1D}"/>
          </ac:picMkLst>
        </pc:picChg>
        <pc:cxnChg chg="add mod">
          <ac:chgData name="Issam Hamadeh" userId="0222cc1a3faec9ad" providerId="LiveId" clId="{5D120028-A927-40D6-9207-5E919A20E14B}" dt="2024-10-02T02:09:27.033" v="5288" actId="1037"/>
          <ac:cxnSpMkLst>
            <pc:docMk/>
            <pc:sldMk cId="334666136" sldId="302"/>
            <ac:cxnSpMk id="4" creationId="{FE8F316F-2437-598A-5448-4FC59CF0F6D1}"/>
          </ac:cxnSpMkLst>
        </pc:cxnChg>
      </pc:sldChg>
      <pc:sldChg chg="addSp delSp modSp new mod ord">
        <pc:chgData name="Issam Hamadeh" userId="0222cc1a3faec9ad" providerId="LiveId" clId="{5D120028-A927-40D6-9207-5E919A20E14B}" dt="2024-10-02T05:22:17.456" v="8174"/>
        <pc:sldMkLst>
          <pc:docMk/>
          <pc:sldMk cId="415627754" sldId="303"/>
        </pc:sldMkLst>
        <pc:spChg chg="mod">
          <ac:chgData name="Issam Hamadeh" userId="0222cc1a3faec9ad" providerId="LiveId" clId="{5D120028-A927-40D6-9207-5E919A20E14B}" dt="2024-10-02T02:21:39.595" v="5447" actId="1076"/>
          <ac:spMkLst>
            <pc:docMk/>
            <pc:sldMk cId="415627754" sldId="303"/>
            <ac:spMk id="2" creationId="{EBCAB115-944A-36BC-FF88-50991E989AEC}"/>
          </ac:spMkLst>
        </pc:spChg>
        <pc:spChg chg="add mod">
          <ac:chgData name="Issam Hamadeh" userId="0222cc1a3faec9ad" providerId="LiveId" clId="{5D120028-A927-40D6-9207-5E919A20E14B}" dt="2024-10-02T02:23:46.496" v="5500" actId="692"/>
          <ac:spMkLst>
            <pc:docMk/>
            <pc:sldMk cId="415627754" sldId="303"/>
            <ac:spMk id="3" creationId="{5B6977FC-09B0-0DF7-00A3-1E205E783C7E}"/>
          </ac:spMkLst>
        </pc:spChg>
        <pc:spChg chg="del">
          <ac:chgData name="Issam Hamadeh" userId="0222cc1a3faec9ad" providerId="LiveId" clId="{5D120028-A927-40D6-9207-5E919A20E14B}" dt="2024-09-29T04:54:13.188" v="704" actId="478"/>
          <ac:spMkLst>
            <pc:docMk/>
            <pc:sldMk cId="415627754" sldId="303"/>
            <ac:spMk id="3" creationId="{932D52DC-DE72-B656-AC00-B606D9CA95BA}"/>
          </ac:spMkLst>
        </pc:spChg>
        <pc:spChg chg="add mod">
          <ac:chgData name="Issam Hamadeh" userId="0222cc1a3faec9ad" providerId="LiveId" clId="{5D120028-A927-40D6-9207-5E919A20E14B}" dt="2024-10-02T02:23:56.082" v="5502" actId="1076"/>
          <ac:spMkLst>
            <pc:docMk/>
            <pc:sldMk cId="415627754" sldId="303"/>
            <ac:spMk id="4" creationId="{E114B67E-CCD2-11C9-CA49-63444DD9086B}"/>
          </ac:spMkLst>
        </pc:spChg>
        <pc:spChg chg="add mod">
          <ac:chgData name="Issam Hamadeh" userId="0222cc1a3faec9ad" providerId="LiveId" clId="{5D120028-A927-40D6-9207-5E919A20E14B}" dt="2024-10-02T02:22:32.822" v="5469" actId="20577"/>
          <ac:spMkLst>
            <pc:docMk/>
            <pc:sldMk cId="415627754" sldId="303"/>
            <ac:spMk id="5" creationId="{FA986ECE-9A1C-2168-2779-36FC37AA846C}"/>
          </ac:spMkLst>
        </pc:spChg>
        <pc:spChg chg="add mod">
          <ac:chgData name="Issam Hamadeh" userId="0222cc1a3faec9ad" providerId="LiveId" clId="{5D120028-A927-40D6-9207-5E919A20E14B}" dt="2024-10-02T02:23:27.064" v="5489" actId="6549"/>
          <ac:spMkLst>
            <pc:docMk/>
            <pc:sldMk cId="415627754" sldId="303"/>
            <ac:spMk id="6" creationId="{03494D5E-4BA4-5B36-C9D6-258101499739}"/>
          </ac:spMkLst>
        </pc:spChg>
      </pc:sldChg>
      <pc:sldChg chg="addSp delSp modSp new mod ord">
        <pc:chgData name="Issam Hamadeh" userId="0222cc1a3faec9ad" providerId="LiveId" clId="{5D120028-A927-40D6-9207-5E919A20E14B}" dt="2024-10-02T04:30:59.260" v="7675"/>
        <pc:sldMkLst>
          <pc:docMk/>
          <pc:sldMk cId="3373554497" sldId="304"/>
        </pc:sldMkLst>
        <pc:spChg chg="mod">
          <ac:chgData name="Issam Hamadeh" userId="0222cc1a3faec9ad" providerId="LiveId" clId="{5D120028-A927-40D6-9207-5E919A20E14B}" dt="2024-10-02T02:54:35.355" v="6263" actId="20577"/>
          <ac:spMkLst>
            <pc:docMk/>
            <pc:sldMk cId="3373554497" sldId="304"/>
            <ac:spMk id="2" creationId="{DAE2317C-BECB-A36F-5E5A-0A18BA85A448}"/>
          </ac:spMkLst>
        </pc:spChg>
        <pc:spChg chg="del">
          <ac:chgData name="Issam Hamadeh" userId="0222cc1a3faec9ad" providerId="LiveId" clId="{5D120028-A927-40D6-9207-5E919A20E14B}" dt="2024-09-29T16:21:03.454" v="1042" actId="478"/>
          <ac:spMkLst>
            <pc:docMk/>
            <pc:sldMk cId="3373554497" sldId="304"/>
            <ac:spMk id="3" creationId="{439146C6-76C5-9D17-588A-A9E4147A99AC}"/>
          </ac:spMkLst>
        </pc:spChg>
        <pc:picChg chg="add mod">
          <ac:chgData name="Issam Hamadeh" userId="0222cc1a3faec9ad" providerId="LiveId" clId="{5D120028-A927-40D6-9207-5E919A20E14B}" dt="2024-09-29T17:34:08.372" v="1092" actId="1076"/>
          <ac:picMkLst>
            <pc:docMk/>
            <pc:sldMk cId="3373554497" sldId="304"/>
            <ac:picMk id="5" creationId="{C8DEAE16-FDF6-BA86-1594-EAAB1E09C19E}"/>
          </ac:picMkLst>
        </pc:picChg>
        <pc:picChg chg="add mod">
          <ac:chgData name="Issam Hamadeh" userId="0222cc1a3faec9ad" providerId="LiveId" clId="{5D120028-A927-40D6-9207-5E919A20E14B}" dt="2024-09-29T17:34:06.573" v="1091" actId="1076"/>
          <ac:picMkLst>
            <pc:docMk/>
            <pc:sldMk cId="3373554497" sldId="304"/>
            <ac:picMk id="7" creationId="{DF003A07-289B-B4DF-A299-0505AE192981}"/>
          </ac:picMkLst>
        </pc:picChg>
      </pc:sldChg>
      <pc:sldChg chg="addSp delSp modSp new mod ord">
        <pc:chgData name="Issam Hamadeh" userId="0222cc1a3faec9ad" providerId="LiveId" clId="{5D120028-A927-40D6-9207-5E919A20E14B}" dt="2024-10-02T05:20:28.461" v="8162" actId="21"/>
        <pc:sldMkLst>
          <pc:docMk/>
          <pc:sldMk cId="1452552646" sldId="305"/>
        </pc:sldMkLst>
        <pc:spChg chg="mod">
          <ac:chgData name="Issam Hamadeh" userId="0222cc1a3faec9ad" providerId="LiveId" clId="{5D120028-A927-40D6-9207-5E919A20E14B}" dt="2024-10-02T02:56:17.706" v="6301" actId="20577"/>
          <ac:spMkLst>
            <pc:docMk/>
            <pc:sldMk cId="1452552646" sldId="305"/>
            <ac:spMk id="2" creationId="{4245B4A8-1A00-E538-8EED-E2A484ED4B80}"/>
          </ac:spMkLst>
        </pc:spChg>
        <pc:spChg chg="del">
          <ac:chgData name="Issam Hamadeh" userId="0222cc1a3faec9ad" providerId="LiveId" clId="{5D120028-A927-40D6-9207-5E919A20E14B}" dt="2024-09-29T17:34:28.892" v="1105" actId="478"/>
          <ac:spMkLst>
            <pc:docMk/>
            <pc:sldMk cId="1452552646" sldId="305"/>
            <ac:spMk id="3" creationId="{85BD7179-F4C0-6BF8-59EB-444C910415CE}"/>
          </ac:spMkLst>
        </pc:spChg>
        <pc:spChg chg="add mod">
          <ac:chgData name="Issam Hamadeh" userId="0222cc1a3faec9ad" providerId="LiveId" clId="{5D120028-A927-40D6-9207-5E919A20E14B}" dt="2024-09-29T17:39:03.490" v="1187" actId="1076"/>
          <ac:spMkLst>
            <pc:docMk/>
            <pc:sldMk cId="1452552646" sldId="305"/>
            <ac:spMk id="9" creationId="{7B6A15CE-E9C6-BE2B-2B2C-FCD0CF0C4FF1}"/>
          </ac:spMkLst>
        </pc:spChg>
        <pc:picChg chg="add mod">
          <ac:chgData name="Issam Hamadeh" userId="0222cc1a3faec9ad" providerId="LiveId" clId="{5D120028-A927-40D6-9207-5E919A20E14B}" dt="2024-09-29T17:36:10.774" v="1113" actId="1076"/>
          <ac:picMkLst>
            <pc:docMk/>
            <pc:sldMk cId="1452552646" sldId="305"/>
            <ac:picMk id="5" creationId="{EF2CD864-4381-4124-30E3-F29F63761008}"/>
          </ac:picMkLst>
        </pc:picChg>
        <pc:picChg chg="add del">
          <ac:chgData name="Issam Hamadeh" userId="0222cc1a3faec9ad" providerId="LiveId" clId="{5D120028-A927-40D6-9207-5E919A20E14B}" dt="2024-09-29T17:37:32.314" v="1115" actId="478"/>
          <ac:picMkLst>
            <pc:docMk/>
            <pc:sldMk cId="1452552646" sldId="305"/>
            <ac:picMk id="7" creationId="{13EFB2D9-F5E3-B923-74D7-FE50588FA062}"/>
          </ac:picMkLst>
        </pc:picChg>
        <pc:picChg chg="add">
          <ac:chgData name="Issam Hamadeh" userId="0222cc1a3faec9ad" providerId="LiveId" clId="{5D120028-A927-40D6-9207-5E919A20E14B}" dt="2024-09-29T17:41:03.216" v="1188" actId="22"/>
          <ac:picMkLst>
            <pc:docMk/>
            <pc:sldMk cId="1452552646" sldId="305"/>
            <ac:picMk id="11" creationId="{DC7BC924-544C-23AB-7107-7E8E4C2AB5AA}"/>
          </ac:picMkLst>
        </pc:picChg>
        <pc:picChg chg="add del mod ord">
          <ac:chgData name="Issam Hamadeh" userId="0222cc1a3faec9ad" providerId="LiveId" clId="{5D120028-A927-40D6-9207-5E919A20E14B}" dt="2024-10-02T05:20:28.461" v="8162" actId="21"/>
          <ac:picMkLst>
            <pc:docMk/>
            <pc:sldMk cId="1452552646" sldId="305"/>
            <ac:picMk id="13" creationId="{FF55CEE1-C0FF-4C5B-0CFA-2BE27379D64B}"/>
          </ac:picMkLst>
        </pc:picChg>
        <pc:cxnChg chg="add del mod">
          <ac:chgData name="Issam Hamadeh" userId="0222cc1a3faec9ad" providerId="LiveId" clId="{5D120028-A927-40D6-9207-5E919A20E14B}" dt="2024-10-02T05:19:11.855" v="8146" actId="11529"/>
          <ac:cxnSpMkLst>
            <pc:docMk/>
            <pc:sldMk cId="1452552646" sldId="305"/>
            <ac:cxnSpMk id="4" creationId="{EDFE00CB-E254-627B-E173-3D18D840165F}"/>
          </ac:cxnSpMkLst>
        </pc:cxnChg>
        <pc:cxnChg chg="add del mod">
          <ac:chgData name="Issam Hamadeh" userId="0222cc1a3faec9ad" providerId="LiveId" clId="{5D120028-A927-40D6-9207-5E919A20E14B}" dt="2024-10-02T05:20:24.643" v="8161" actId="478"/>
          <ac:cxnSpMkLst>
            <pc:docMk/>
            <pc:sldMk cId="1452552646" sldId="305"/>
            <ac:cxnSpMk id="8" creationId="{21BCDCDF-E2E0-3798-A612-7425C9BE85DD}"/>
          </ac:cxnSpMkLst>
        </pc:cxnChg>
        <pc:cxnChg chg="add mod ord">
          <ac:chgData name="Issam Hamadeh" userId="0222cc1a3faec9ad" providerId="LiveId" clId="{5D120028-A927-40D6-9207-5E919A20E14B}" dt="2024-10-02T05:20:07.311" v="8159" actId="166"/>
          <ac:cxnSpMkLst>
            <pc:docMk/>
            <pc:sldMk cId="1452552646" sldId="305"/>
            <ac:cxnSpMk id="12" creationId="{69957D73-0242-E587-A063-2007A675C6C1}"/>
          </ac:cxnSpMkLst>
        </pc:cxnChg>
      </pc:sldChg>
      <pc:sldChg chg="addSp delSp modSp new del mod">
        <pc:chgData name="Issam Hamadeh" userId="0222cc1a3faec9ad" providerId="LiveId" clId="{5D120028-A927-40D6-9207-5E919A20E14B}" dt="2024-10-02T04:39:15.036" v="7727" actId="47"/>
        <pc:sldMkLst>
          <pc:docMk/>
          <pc:sldMk cId="166059112" sldId="306"/>
        </pc:sldMkLst>
        <pc:spChg chg="mod">
          <ac:chgData name="Issam Hamadeh" userId="0222cc1a3faec9ad" providerId="LiveId" clId="{5D120028-A927-40D6-9207-5E919A20E14B}" dt="2024-10-02T02:56:40.931" v="6307" actId="27636"/>
          <ac:spMkLst>
            <pc:docMk/>
            <pc:sldMk cId="166059112" sldId="306"/>
            <ac:spMk id="2" creationId="{7874ED1A-AEE5-3790-6717-794846860ED4}"/>
          </ac:spMkLst>
        </pc:spChg>
        <pc:spChg chg="del">
          <ac:chgData name="Issam Hamadeh" userId="0222cc1a3faec9ad" providerId="LiveId" clId="{5D120028-A927-40D6-9207-5E919A20E14B}" dt="2024-09-29T17:44:11.738" v="1222" actId="478"/>
          <ac:spMkLst>
            <pc:docMk/>
            <pc:sldMk cId="166059112" sldId="306"/>
            <ac:spMk id="3" creationId="{DD0DFEB6-A4EA-209A-62A4-DFE3C261B7E8}"/>
          </ac:spMkLst>
        </pc:spChg>
        <pc:spChg chg="add mod">
          <ac:chgData name="Issam Hamadeh" userId="0222cc1a3faec9ad" providerId="LiveId" clId="{5D120028-A927-40D6-9207-5E919A20E14B}" dt="2024-09-29T17:45:32.998" v="1235" actId="14100"/>
          <ac:spMkLst>
            <pc:docMk/>
            <pc:sldMk cId="166059112" sldId="306"/>
            <ac:spMk id="6" creationId="{353A020D-7C8E-3377-CF5A-5CDE82EC1CF7}"/>
          </ac:spMkLst>
        </pc:spChg>
        <pc:spChg chg="add mod">
          <ac:chgData name="Issam Hamadeh" userId="0222cc1a3faec9ad" providerId="LiveId" clId="{5D120028-A927-40D6-9207-5E919A20E14B}" dt="2024-09-29T17:45:46.068" v="1237" actId="1076"/>
          <ac:spMkLst>
            <pc:docMk/>
            <pc:sldMk cId="166059112" sldId="306"/>
            <ac:spMk id="7" creationId="{6B043330-98F1-39DD-FEE7-A6D41CFDD4BD}"/>
          </ac:spMkLst>
        </pc:spChg>
        <pc:spChg chg="add mod">
          <ac:chgData name="Issam Hamadeh" userId="0222cc1a3faec9ad" providerId="LiveId" clId="{5D120028-A927-40D6-9207-5E919A20E14B}" dt="2024-09-29T17:45:54.978" v="1239" actId="1076"/>
          <ac:spMkLst>
            <pc:docMk/>
            <pc:sldMk cId="166059112" sldId="306"/>
            <ac:spMk id="8" creationId="{E95B9B92-3CFA-1632-54CD-C5ED807588D0}"/>
          </ac:spMkLst>
        </pc:spChg>
        <pc:picChg chg="add del mod">
          <ac:chgData name="Issam Hamadeh" userId="0222cc1a3faec9ad" providerId="LiveId" clId="{5D120028-A927-40D6-9207-5E919A20E14B}" dt="2024-10-02T04:37:17.210" v="7702" actId="478"/>
          <ac:picMkLst>
            <pc:docMk/>
            <pc:sldMk cId="166059112" sldId="306"/>
            <ac:picMk id="5" creationId="{BD9E5A52-4DE3-95E7-4E9E-50CCD5523AB8}"/>
          </ac:picMkLst>
        </pc:picChg>
      </pc:sldChg>
      <pc:sldChg chg="addSp delSp modSp new mod ord">
        <pc:chgData name="Issam Hamadeh" userId="0222cc1a3faec9ad" providerId="LiveId" clId="{5D120028-A927-40D6-9207-5E919A20E14B}" dt="2024-10-02T04:51:36.696" v="7817" actId="122"/>
        <pc:sldMkLst>
          <pc:docMk/>
          <pc:sldMk cId="2886670205" sldId="307"/>
        </pc:sldMkLst>
        <pc:spChg chg="mod">
          <ac:chgData name="Issam Hamadeh" userId="0222cc1a3faec9ad" providerId="LiveId" clId="{5D120028-A927-40D6-9207-5E919A20E14B}" dt="2024-10-02T04:51:36.696" v="7817" actId="122"/>
          <ac:spMkLst>
            <pc:docMk/>
            <pc:sldMk cId="2886670205" sldId="307"/>
            <ac:spMk id="2" creationId="{C0648809-1D60-8456-8CD8-57DB210E3534}"/>
          </ac:spMkLst>
        </pc:spChg>
        <pc:spChg chg="del">
          <ac:chgData name="Issam Hamadeh" userId="0222cc1a3faec9ad" providerId="LiveId" clId="{5D120028-A927-40D6-9207-5E919A20E14B}" dt="2024-09-29T17:46:57.863" v="1280" actId="478"/>
          <ac:spMkLst>
            <pc:docMk/>
            <pc:sldMk cId="2886670205" sldId="307"/>
            <ac:spMk id="3" creationId="{A4503CD5-DC22-9996-0781-FADD0C11017F}"/>
          </ac:spMkLst>
        </pc:spChg>
        <pc:picChg chg="add mod modCrop">
          <ac:chgData name="Issam Hamadeh" userId="0222cc1a3faec9ad" providerId="LiveId" clId="{5D120028-A927-40D6-9207-5E919A20E14B}" dt="2024-09-29T17:49:24.929" v="1314" actId="1076"/>
          <ac:picMkLst>
            <pc:docMk/>
            <pc:sldMk cId="2886670205" sldId="307"/>
            <ac:picMk id="5" creationId="{C6A4002C-A815-9BB0-5FE0-F54CF7C1D18D}"/>
          </ac:picMkLst>
        </pc:picChg>
      </pc:sldChg>
      <pc:sldChg chg="addSp delSp modSp new mod">
        <pc:chgData name="Issam Hamadeh" userId="0222cc1a3faec9ad" providerId="LiveId" clId="{5D120028-A927-40D6-9207-5E919A20E14B}" dt="2024-10-02T02:55:51.455" v="6280" actId="113"/>
        <pc:sldMkLst>
          <pc:docMk/>
          <pc:sldMk cId="1093544068" sldId="308"/>
        </pc:sldMkLst>
        <pc:spChg chg="mod">
          <ac:chgData name="Issam Hamadeh" userId="0222cc1a3faec9ad" providerId="LiveId" clId="{5D120028-A927-40D6-9207-5E919A20E14B}" dt="2024-10-02T02:55:51.455" v="6280" actId="113"/>
          <ac:spMkLst>
            <pc:docMk/>
            <pc:sldMk cId="1093544068" sldId="308"/>
            <ac:spMk id="2" creationId="{594DAB5D-B378-AB11-AF2B-EAE9108CBE04}"/>
          </ac:spMkLst>
        </pc:spChg>
        <pc:spChg chg="del">
          <ac:chgData name="Issam Hamadeh" userId="0222cc1a3faec9ad" providerId="LiveId" clId="{5D120028-A927-40D6-9207-5E919A20E14B}" dt="2024-09-29T17:53:55.523" v="1316" actId="478"/>
          <ac:spMkLst>
            <pc:docMk/>
            <pc:sldMk cId="1093544068" sldId="308"/>
            <ac:spMk id="3" creationId="{4B1ADBA1-74EB-AEFD-4169-07B41FFC5564}"/>
          </ac:spMkLst>
        </pc:spChg>
        <pc:picChg chg="add mod">
          <ac:chgData name="Issam Hamadeh" userId="0222cc1a3faec9ad" providerId="LiveId" clId="{5D120028-A927-40D6-9207-5E919A20E14B}" dt="2024-09-29T17:54:29.844" v="1372" actId="1076"/>
          <ac:picMkLst>
            <pc:docMk/>
            <pc:sldMk cId="1093544068" sldId="308"/>
            <ac:picMk id="5" creationId="{5420ADE8-E0C6-66C6-8BDC-2F39816CBCFB}"/>
          </ac:picMkLst>
        </pc:picChg>
      </pc:sldChg>
      <pc:sldChg chg="addSp delSp modSp new mod ord">
        <pc:chgData name="Issam Hamadeh" userId="0222cc1a3faec9ad" providerId="LiveId" clId="{5D120028-A927-40D6-9207-5E919A20E14B}" dt="2024-10-02T05:26:08.029" v="8215" actId="1076"/>
        <pc:sldMkLst>
          <pc:docMk/>
          <pc:sldMk cId="1381239870" sldId="309"/>
        </pc:sldMkLst>
        <pc:spChg chg="mod">
          <ac:chgData name="Issam Hamadeh" userId="0222cc1a3faec9ad" providerId="LiveId" clId="{5D120028-A927-40D6-9207-5E919A20E14B}" dt="2024-10-02T05:11:13.200" v="8033" actId="6549"/>
          <ac:spMkLst>
            <pc:docMk/>
            <pc:sldMk cId="1381239870" sldId="309"/>
            <ac:spMk id="2" creationId="{F49FF334-E190-D864-4431-1C1FF2B48A8C}"/>
          </ac:spMkLst>
        </pc:spChg>
        <pc:spChg chg="add mod">
          <ac:chgData name="Issam Hamadeh" userId="0222cc1a3faec9ad" providerId="LiveId" clId="{5D120028-A927-40D6-9207-5E919A20E14B}" dt="2024-10-02T05:26:08.029" v="8215" actId="1076"/>
          <ac:spMkLst>
            <pc:docMk/>
            <pc:sldMk cId="1381239870" sldId="309"/>
            <ac:spMk id="3" creationId="{75FADAD5-E07A-00C0-E1AC-AC7ADF78DC81}"/>
          </ac:spMkLst>
        </pc:spChg>
        <pc:spChg chg="del">
          <ac:chgData name="Issam Hamadeh" userId="0222cc1a3faec9ad" providerId="LiveId" clId="{5D120028-A927-40D6-9207-5E919A20E14B}" dt="2024-09-29T17:57:21.712" v="1455" actId="478"/>
          <ac:spMkLst>
            <pc:docMk/>
            <pc:sldMk cId="1381239870" sldId="309"/>
            <ac:spMk id="3" creationId="{92660EE5-AA42-EADA-B8EF-91CA4E4D482D}"/>
          </ac:spMkLst>
        </pc:spChg>
        <pc:spChg chg="add mod">
          <ac:chgData name="Issam Hamadeh" userId="0222cc1a3faec9ad" providerId="LiveId" clId="{5D120028-A927-40D6-9207-5E919A20E14B}" dt="2024-09-29T18:27:47.318" v="1543" actId="692"/>
          <ac:spMkLst>
            <pc:docMk/>
            <pc:sldMk cId="1381239870" sldId="309"/>
            <ac:spMk id="6" creationId="{6A51D5AE-C282-E09F-514E-07725CD50633}"/>
          </ac:spMkLst>
        </pc:spChg>
        <pc:picChg chg="add mod modCrop">
          <ac:chgData name="Issam Hamadeh" userId="0222cc1a3faec9ad" providerId="LiveId" clId="{5D120028-A927-40D6-9207-5E919A20E14B}" dt="2024-09-29T17:58:54.241" v="1464" actId="1076"/>
          <ac:picMkLst>
            <pc:docMk/>
            <pc:sldMk cId="1381239870" sldId="309"/>
            <ac:picMk id="5" creationId="{6AE2B937-724B-801D-9A2A-872ABB2130A7}"/>
          </ac:picMkLst>
        </pc:picChg>
      </pc:sldChg>
      <pc:sldChg chg="addSp delSp modSp new mod ord">
        <pc:chgData name="Issam Hamadeh" userId="0222cc1a3faec9ad" providerId="LiveId" clId="{5D120028-A927-40D6-9207-5E919A20E14B}" dt="2024-10-02T04:30:06.477" v="7659"/>
        <pc:sldMkLst>
          <pc:docMk/>
          <pc:sldMk cId="2653957127" sldId="310"/>
        </pc:sldMkLst>
        <pc:spChg chg="mod">
          <ac:chgData name="Issam Hamadeh" userId="0222cc1a3faec9ad" providerId="LiveId" clId="{5D120028-A927-40D6-9207-5E919A20E14B}" dt="2024-10-02T02:50:39.218" v="6182" actId="14100"/>
          <ac:spMkLst>
            <pc:docMk/>
            <pc:sldMk cId="2653957127" sldId="310"/>
            <ac:spMk id="2" creationId="{DEF5FD69-2738-6390-8613-D538E9B45F4F}"/>
          </ac:spMkLst>
        </pc:spChg>
        <pc:spChg chg="del">
          <ac:chgData name="Issam Hamadeh" userId="0222cc1a3faec9ad" providerId="LiveId" clId="{5D120028-A927-40D6-9207-5E919A20E14B}" dt="2024-09-29T18:22:52.070" v="1504" actId="478"/>
          <ac:spMkLst>
            <pc:docMk/>
            <pc:sldMk cId="2653957127" sldId="310"/>
            <ac:spMk id="3" creationId="{FDE57707-D97B-EE83-AF66-0218D52F58D1}"/>
          </ac:spMkLst>
        </pc:spChg>
        <pc:picChg chg="add mod">
          <ac:chgData name="Issam Hamadeh" userId="0222cc1a3faec9ad" providerId="LiveId" clId="{5D120028-A927-40D6-9207-5E919A20E14B}" dt="2024-10-01T23:43:05.644" v="4665" actId="14100"/>
          <ac:picMkLst>
            <pc:docMk/>
            <pc:sldMk cId="2653957127" sldId="310"/>
            <ac:picMk id="5" creationId="{B0FB80DA-67CB-630F-6998-23DE94E6EACA}"/>
          </ac:picMkLst>
        </pc:picChg>
      </pc:sldChg>
      <pc:sldChg chg="addSp delSp modSp new mod ord">
        <pc:chgData name="Issam Hamadeh" userId="0222cc1a3faec9ad" providerId="LiveId" clId="{5D120028-A927-40D6-9207-5E919A20E14B}" dt="2024-10-02T05:26:24.812" v="8216"/>
        <pc:sldMkLst>
          <pc:docMk/>
          <pc:sldMk cId="958566430" sldId="311"/>
        </pc:sldMkLst>
        <pc:spChg chg="mod">
          <ac:chgData name="Issam Hamadeh" userId="0222cc1a3faec9ad" providerId="LiveId" clId="{5D120028-A927-40D6-9207-5E919A20E14B}" dt="2024-10-02T02:54:03.186" v="6249" actId="114"/>
          <ac:spMkLst>
            <pc:docMk/>
            <pc:sldMk cId="958566430" sldId="311"/>
            <ac:spMk id="2" creationId="{CBD90F58-1FF9-3152-17CC-DFFDE3A9DDC2}"/>
          </ac:spMkLst>
        </pc:spChg>
        <pc:spChg chg="del">
          <ac:chgData name="Issam Hamadeh" userId="0222cc1a3faec9ad" providerId="LiveId" clId="{5D120028-A927-40D6-9207-5E919A20E14B}" dt="2024-09-29T18:26:33.542" v="1529" actId="478"/>
          <ac:spMkLst>
            <pc:docMk/>
            <pc:sldMk cId="958566430" sldId="311"/>
            <ac:spMk id="3" creationId="{0FFE63AC-30F0-22D4-19D2-6B28026AAE27}"/>
          </ac:spMkLst>
        </pc:spChg>
        <pc:spChg chg="add mod">
          <ac:chgData name="Issam Hamadeh" userId="0222cc1a3faec9ad" providerId="LiveId" clId="{5D120028-A927-40D6-9207-5E919A20E14B}" dt="2024-10-02T05:26:24.812" v="8216"/>
          <ac:spMkLst>
            <pc:docMk/>
            <pc:sldMk cId="958566430" sldId="311"/>
            <ac:spMk id="3" creationId="{89EE3A73-AA5C-54C8-9477-1CDDA7A3B2EB}"/>
          </ac:spMkLst>
        </pc:spChg>
        <pc:picChg chg="add mod">
          <ac:chgData name="Issam Hamadeh" userId="0222cc1a3faec9ad" providerId="LiveId" clId="{5D120028-A927-40D6-9207-5E919A20E14B}" dt="2024-09-29T18:26:40.804" v="1533" actId="14100"/>
          <ac:picMkLst>
            <pc:docMk/>
            <pc:sldMk cId="958566430" sldId="311"/>
            <ac:picMk id="5" creationId="{ABEEEB49-ED7A-1B8C-AFAC-44222E281341}"/>
          </ac:picMkLst>
        </pc:picChg>
      </pc:sldChg>
      <pc:sldChg chg="addSp delSp modSp new mod ord">
        <pc:chgData name="Issam Hamadeh" userId="0222cc1a3faec9ad" providerId="LiveId" clId="{5D120028-A927-40D6-9207-5E919A20E14B}" dt="2024-10-02T05:17:58.548" v="8136" actId="21"/>
        <pc:sldMkLst>
          <pc:docMk/>
          <pc:sldMk cId="3498701136" sldId="312"/>
        </pc:sldMkLst>
        <pc:spChg chg="mod">
          <ac:chgData name="Issam Hamadeh" userId="0222cc1a3faec9ad" providerId="LiveId" clId="{5D120028-A927-40D6-9207-5E919A20E14B}" dt="2024-10-02T02:53:32.720" v="6224" actId="207"/>
          <ac:spMkLst>
            <pc:docMk/>
            <pc:sldMk cId="3498701136" sldId="312"/>
            <ac:spMk id="2" creationId="{5F3801D7-46FA-5F7D-7FAB-75005382A60B}"/>
          </ac:spMkLst>
        </pc:spChg>
        <pc:spChg chg="del">
          <ac:chgData name="Issam Hamadeh" userId="0222cc1a3faec9ad" providerId="LiveId" clId="{5D120028-A927-40D6-9207-5E919A20E14B}" dt="2024-09-29T18:29:32.513" v="1587" actId="478"/>
          <ac:spMkLst>
            <pc:docMk/>
            <pc:sldMk cId="3498701136" sldId="312"/>
            <ac:spMk id="3" creationId="{D98FA023-F805-1F80-3B7E-3C0D28A21E82}"/>
          </ac:spMkLst>
        </pc:spChg>
        <pc:spChg chg="add mod">
          <ac:chgData name="Issam Hamadeh" userId="0222cc1a3faec9ad" providerId="LiveId" clId="{5D120028-A927-40D6-9207-5E919A20E14B}" dt="2024-09-29T20:16:47.371" v="3055" actId="14100"/>
          <ac:spMkLst>
            <pc:docMk/>
            <pc:sldMk cId="3498701136" sldId="312"/>
            <ac:spMk id="7" creationId="{66F1B9A7-7752-4AA9-6BBF-348940473708}"/>
          </ac:spMkLst>
        </pc:spChg>
        <pc:spChg chg="add mod">
          <ac:chgData name="Issam Hamadeh" userId="0222cc1a3faec9ad" providerId="LiveId" clId="{5D120028-A927-40D6-9207-5E919A20E14B}" dt="2024-09-29T20:35:36.609" v="3467" actId="20577"/>
          <ac:spMkLst>
            <pc:docMk/>
            <pc:sldMk cId="3498701136" sldId="312"/>
            <ac:spMk id="10" creationId="{2F65911B-35EF-6C09-1F73-70F625A8605A}"/>
          </ac:spMkLst>
        </pc:spChg>
        <pc:picChg chg="add del mod modCrop">
          <ac:chgData name="Issam Hamadeh" userId="0222cc1a3faec9ad" providerId="LiveId" clId="{5D120028-A927-40D6-9207-5E919A20E14B}" dt="2024-10-02T05:17:58.548" v="8136" actId="21"/>
          <ac:picMkLst>
            <pc:docMk/>
            <pc:sldMk cId="3498701136" sldId="312"/>
            <ac:picMk id="5" creationId="{422AF3D8-8C6C-7F87-BEC9-92F4BA614733}"/>
          </ac:picMkLst>
        </pc:picChg>
        <pc:picChg chg="add mod modCrop">
          <ac:chgData name="Issam Hamadeh" userId="0222cc1a3faec9ad" providerId="LiveId" clId="{5D120028-A927-40D6-9207-5E919A20E14B}" dt="2024-09-29T20:32:31.987" v="3359" actId="1076"/>
          <ac:picMkLst>
            <pc:docMk/>
            <pc:sldMk cId="3498701136" sldId="312"/>
            <ac:picMk id="9" creationId="{C5406643-3C5B-547E-95C9-653AA86D09D0}"/>
          </ac:picMkLst>
        </pc:picChg>
      </pc:sldChg>
      <pc:sldChg chg="addSp delSp modSp new mod">
        <pc:chgData name="Issam Hamadeh" userId="0222cc1a3faec9ad" providerId="LiveId" clId="{5D120028-A927-40D6-9207-5E919A20E14B}" dt="2024-10-02T02:53:29.105" v="6223" actId="207"/>
        <pc:sldMkLst>
          <pc:docMk/>
          <pc:sldMk cId="40830394" sldId="313"/>
        </pc:sldMkLst>
        <pc:spChg chg="mod">
          <ac:chgData name="Issam Hamadeh" userId="0222cc1a3faec9ad" providerId="LiveId" clId="{5D120028-A927-40D6-9207-5E919A20E14B}" dt="2024-10-02T02:53:29.105" v="6223" actId="207"/>
          <ac:spMkLst>
            <pc:docMk/>
            <pc:sldMk cId="40830394" sldId="313"/>
            <ac:spMk id="2" creationId="{AF5D7317-3B07-F1C9-0A63-73DF0050EE6F}"/>
          </ac:spMkLst>
        </pc:spChg>
        <pc:spChg chg="del">
          <ac:chgData name="Issam Hamadeh" userId="0222cc1a3faec9ad" providerId="LiveId" clId="{5D120028-A927-40D6-9207-5E919A20E14B}" dt="2024-09-29T18:42:56.157" v="1994" actId="478"/>
          <ac:spMkLst>
            <pc:docMk/>
            <pc:sldMk cId="40830394" sldId="313"/>
            <ac:spMk id="3" creationId="{C42A376C-3D66-8D07-AB64-42F9AAFC880D}"/>
          </ac:spMkLst>
        </pc:spChg>
        <pc:spChg chg="add mod">
          <ac:chgData name="Issam Hamadeh" userId="0222cc1a3faec9ad" providerId="LiveId" clId="{5D120028-A927-40D6-9207-5E919A20E14B}" dt="2024-09-29T18:48:44.345" v="2079" actId="20577"/>
          <ac:spMkLst>
            <pc:docMk/>
            <pc:sldMk cId="40830394" sldId="313"/>
            <ac:spMk id="6" creationId="{FCEB5E5A-0C99-4F1A-9EFA-36D4F8DAEC26}"/>
          </ac:spMkLst>
        </pc:spChg>
        <pc:spChg chg="add mod">
          <ac:chgData name="Issam Hamadeh" userId="0222cc1a3faec9ad" providerId="LiveId" clId="{5D120028-A927-40D6-9207-5E919A20E14B}" dt="2024-09-29T19:01:56.470" v="2287" actId="1076"/>
          <ac:spMkLst>
            <pc:docMk/>
            <pc:sldMk cId="40830394" sldId="313"/>
            <ac:spMk id="7" creationId="{E058FCFF-404A-BAC7-CF87-2F620CCB9F6F}"/>
          </ac:spMkLst>
        </pc:spChg>
        <pc:spChg chg="add mod">
          <ac:chgData name="Issam Hamadeh" userId="0222cc1a3faec9ad" providerId="LiveId" clId="{5D120028-A927-40D6-9207-5E919A20E14B}" dt="2024-09-29T19:01:54.009" v="2286" actId="1036"/>
          <ac:spMkLst>
            <pc:docMk/>
            <pc:sldMk cId="40830394" sldId="313"/>
            <ac:spMk id="8" creationId="{9E5F29C5-0E64-0901-3745-3577C8A03B57}"/>
          </ac:spMkLst>
        </pc:spChg>
        <pc:spChg chg="add mod">
          <ac:chgData name="Issam Hamadeh" userId="0222cc1a3faec9ad" providerId="LiveId" clId="{5D120028-A927-40D6-9207-5E919A20E14B}" dt="2024-09-29T19:06:29.220" v="2644" actId="114"/>
          <ac:spMkLst>
            <pc:docMk/>
            <pc:sldMk cId="40830394" sldId="313"/>
            <ac:spMk id="9" creationId="{FAF0A14C-42FE-A4FA-7657-FD3D1A211D7B}"/>
          </ac:spMkLst>
        </pc:spChg>
        <pc:picChg chg="add mod modCrop">
          <ac:chgData name="Issam Hamadeh" userId="0222cc1a3faec9ad" providerId="LiveId" clId="{5D120028-A927-40D6-9207-5E919A20E14B}" dt="2024-09-29T19:01:47.426" v="2274" actId="1076"/>
          <ac:picMkLst>
            <pc:docMk/>
            <pc:sldMk cId="40830394" sldId="313"/>
            <ac:picMk id="5" creationId="{C6E2A7B1-8444-5387-3C09-F3E3B222C9AB}"/>
          </ac:picMkLst>
        </pc:picChg>
      </pc:sldChg>
      <pc:sldChg chg="addSp delSp modSp new mod ord">
        <pc:chgData name="Issam Hamadeh" userId="0222cc1a3faec9ad" providerId="LiveId" clId="{5D120028-A927-40D6-9207-5E919A20E14B}" dt="2024-10-02T04:32:19.594" v="7691"/>
        <pc:sldMkLst>
          <pc:docMk/>
          <pc:sldMk cId="1934041147" sldId="314"/>
        </pc:sldMkLst>
        <pc:spChg chg="mod">
          <ac:chgData name="Issam Hamadeh" userId="0222cc1a3faec9ad" providerId="LiveId" clId="{5D120028-A927-40D6-9207-5E919A20E14B}" dt="2024-10-02T02:55:06.805" v="6275" actId="20577"/>
          <ac:spMkLst>
            <pc:docMk/>
            <pc:sldMk cId="1934041147" sldId="314"/>
            <ac:spMk id="2" creationId="{0CD521D8-649E-16AD-5F72-473DEB4656DA}"/>
          </ac:spMkLst>
        </pc:spChg>
        <pc:spChg chg="del">
          <ac:chgData name="Issam Hamadeh" userId="0222cc1a3faec9ad" providerId="LiveId" clId="{5D120028-A927-40D6-9207-5E919A20E14B}" dt="2024-09-29T19:12:50.954" v="2646" actId="478"/>
          <ac:spMkLst>
            <pc:docMk/>
            <pc:sldMk cId="1934041147" sldId="314"/>
            <ac:spMk id="3" creationId="{2BF41A02-DBA1-8B15-128C-914AD649BC1A}"/>
          </ac:spMkLst>
        </pc:spChg>
        <pc:spChg chg="add del mod">
          <ac:chgData name="Issam Hamadeh" userId="0222cc1a3faec9ad" providerId="LiveId" clId="{5D120028-A927-40D6-9207-5E919A20E14B}" dt="2024-09-29T19:15:35.255" v="2739" actId="478"/>
          <ac:spMkLst>
            <pc:docMk/>
            <pc:sldMk cId="1934041147" sldId="314"/>
            <ac:spMk id="10" creationId="{8889BDF1-2DB8-20A8-8464-2FEBB564E93D}"/>
          </ac:spMkLst>
        </pc:spChg>
        <pc:spChg chg="add mod">
          <ac:chgData name="Issam Hamadeh" userId="0222cc1a3faec9ad" providerId="LiveId" clId="{5D120028-A927-40D6-9207-5E919A20E14B}" dt="2024-09-29T20:08:05.919" v="2926" actId="114"/>
          <ac:spMkLst>
            <pc:docMk/>
            <pc:sldMk cId="1934041147" sldId="314"/>
            <ac:spMk id="12" creationId="{803261D1-BDE1-4FCD-6816-F384D34316EB}"/>
          </ac:spMkLst>
        </pc:spChg>
        <pc:spChg chg="add mod">
          <ac:chgData name="Issam Hamadeh" userId="0222cc1a3faec9ad" providerId="LiveId" clId="{5D120028-A927-40D6-9207-5E919A20E14B}" dt="2024-09-29T20:28:02.078" v="3292" actId="20577"/>
          <ac:spMkLst>
            <pc:docMk/>
            <pc:sldMk cId="1934041147" sldId="314"/>
            <ac:spMk id="13" creationId="{CE2473F8-3051-3FA1-557B-A108142B9A51}"/>
          </ac:spMkLst>
        </pc:spChg>
        <pc:picChg chg="add mod modCrop">
          <ac:chgData name="Issam Hamadeh" userId="0222cc1a3faec9ad" providerId="LiveId" clId="{5D120028-A927-40D6-9207-5E919A20E14B}" dt="2024-10-01T23:43:59.607" v="4668" actId="14100"/>
          <ac:picMkLst>
            <pc:docMk/>
            <pc:sldMk cId="1934041147" sldId="314"/>
            <ac:picMk id="5" creationId="{00944474-E478-0AE6-5AE4-CE1BE21C611C}"/>
          </ac:picMkLst>
        </pc:picChg>
        <pc:picChg chg="add mod modCrop">
          <ac:chgData name="Issam Hamadeh" userId="0222cc1a3faec9ad" providerId="LiveId" clId="{5D120028-A927-40D6-9207-5E919A20E14B}" dt="2024-10-01T23:44:02.888" v="4669" actId="14100"/>
          <ac:picMkLst>
            <pc:docMk/>
            <pc:sldMk cId="1934041147" sldId="314"/>
            <ac:picMk id="7" creationId="{5B0C6D80-E0C3-93E0-4FCF-0BEFF7F39489}"/>
          </ac:picMkLst>
        </pc:picChg>
        <pc:picChg chg="add mod modCrop">
          <ac:chgData name="Issam Hamadeh" userId="0222cc1a3faec9ad" providerId="LiveId" clId="{5D120028-A927-40D6-9207-5E919A20E14B}" dt="2024-10-01T23:44:05.581" v="4670" actId="14100"/>
          <ac:picMkLst>
            <pc:docMk/>
            <pc:sldMk cId="1934041147" sldId="314"/>
            <ac:picMk id="9" creationId="{1C5FD837-9C42-A2D8-3DE1-68B338E38AB3}"/>
          </ac:picMkLst>
        </pc:picChg>
      </pc:sldChg>
      <pc:sldChg chg="delSp modSp new mod">
        <pc:chgData name="Issam Hamadeh" userId="0222cc1a3faec9ad" providerId="LiveId" clId="{5D120028-A927-40D6-9207-5E919A20E14B}" dt="2024-10-02T02:57:38.540" v="6312" actId="255"/>
        <pc:sldMkLst>
          <pc:docMk/>
          <pc:sldMk cId="3737148022" sldId="315"/>
        </pc:sldMkLst>
        <pc:spChg chg="del mod">
          <ac:chgData name="Issam Hamadeh" userId="0222cc1a3faec9ad" providerId="LiveId" clId="{5D120028-A927-40D6-9207-5E919A20E14B}" dt="2024-09-29T20:12:12.740" v="3019" actId="478"/>
          <ac:spMkLst>
            <pc:docMk/>
            <pc:sldMk cId="3737148022" sldId="315"/>
            <ac:spMk id="2" creationId="{AD1E0FCE-E89D-30F5-AF6E-3762906E7913}"/>
          </ac:spMkLst>
        </pc:spChg>
        <pc:spChg chg="mod">
          <ac:chgData name="Issam Hamadeh" userId="0222cc1a3faec9ad" providerId="LiveId" clId="{5D120028-A927-40D6-9207-5E919A20E14B}" dt="2024-10-02T02:57:38.540" v="6312" actId="255"/>
          <ac:spMkLst>
            <pc:docMk/>
            <pc:sldMk cId="3737148022" sldId="315"/>
            <ac:spMk id="3" creationId="{673C90D3-16BA-6031-869A-F6923D52EB83}"/>
          </ac:spMkLst>
        </pc:spChg>
      </pc:sldChg>
      <pc:sldChg chg="addSp delSp modSp new mod ord">
        <pc:chgData name="Issam Hamadeh" userId="0222cc1a3faec9ad" providerId="LiveId" clId="{5D120028-A927-40D6-9207-5E919A20E14B}" dt="2024-10-02T04:33:17.293" v="7699"/>
        <pc:sldMkLst>
          <pc:docMk/>
          <pc:sldMk cId="2295404822" sldId="316"/>
        </pc:sldMkLst>
        <pc:spChg chg="mod">
          <ac:chgData name="Issam Hamadeh" userId="0222cc1a3faec9ad" providerId="LiveId" clId="{5D120028-A927-40D6-9207-5E919A20E14B}" dt="2024-10-02T02:53:18.887" v="6221" actId="207"/>
          <ac:spMkLst>
            <pc:docMk/>
            <pc:sldMk cId="2295404822" sldId="316"/>
            <ac:spMk id="2" creationId="{44D126B6-0C13-B3F8-2B93-801BDEA48649}"/>
          </ac:spMkLst>
        </pc:spChg>
        <pc:spChg chg="del">
          <ac:chgData name="Issam Hamadeh" userId="0222cc1a3faec9ad" providerId="LiveId" clId="{5D120028-A927-40D6-9207-5E919A20E14B}" dt="2024-09-29T20:18:20.610" v="3057" actId="478"/>
          <ac:spMkLst>
            <pc:docMk/>
            <pc:sldMk cId="2295404822" sldId="316"/>
            <ac:spMk id="3" creationId="{896A4ED4-E1F8-6D3A-7B64-E6D2D7E9A753}"/>
          </ac:spMkLst>
        </pc:spChg>
        <pc:spChg chg="add mod">
          <ac:chgData name="Issam Hamadeh" userId="0222cc1a3faec9ad" providerId="LiveId" clId="{5D120028-A927-40D6-9207-5E919A20E14B}" dt="2024-09-29T20:29:00.643" v="3340"/>
          <ac:spMkLst>
            <pc:docMk/>
            <pc:sldMk cId="2295404822" sldId="316"/>
            <ac:spMk id="8" creationId="{0362CF23-3B29-D4E4-6F87-3AA78EA3D8F2}"/>
          </ac:spMkLst>
        </pc:spChg>
        <pc:spChg chg="add mod">
          <ac:chgData name="Issam Hamadeh" userId="0222cc1a3faec9ad" providerId="LiveId" clId="{5D120028-A927-40D6-9207-5E919A20E14B}" dt="2024-09-29T20:50:13.117" v="3518" actId="339"/>
          <ac:spMkLst>
            <pc:docMk/>
            <pc:sldMk cId="2295404822" sldId="316"/>
            <ac:spMk id="23" creationId="{32746209-D51C-D6E2-17D1-A041AE84E1C1}"/>
          </ac:spMkLst>
        </pc:spChg>
        <pc:spChg chg="add mod">
          <ac:chgData name="Issam Hamadeh" userId="0222cc1a3faec9ad" providerId="LiveId" clId="{5D120028-A927-40D6-9207-5E919A20E14B}" dt="2024-09-29T20:51:27.710" v="3535" actId="692"/>
          <ac:spMkLst>
            <pc:docMk/>
            <pc:sldMk cId="2295404822" sldId="316"/>
            <ac:spMk id="24" creationId="{DB99C79C-CECB-30F2-6676-CB2C8C637102}"/>
          </ac:spMkLst>
        </pc:spChg>
        <pc:picChg chg="add mod">
          <ac:chgData name="Issam Hamadeh" userId="0222cc1a3faec9ad" providerId="LiveId" clId="{5D120028-A927-40D6-9207-5E919A20E14B}" dt="2024-09-29T20:29:04.472" v="3341" actId="1076"/>
          <ac:picMkLst>
            <pc:docMk/>
            <pc:sldMk cId="2295404822" sldId="316"/>
            <ac:picMk id="5" creationId="{993FFBC2-5B35-99FC-3844-5630EA969766}"/>
          </ac:picMkLst>
        </pc:picChg>
        <pc:picChg chg="add del">
          <ac:chgData name="Issam Hamadeh" userId="0222cc1a3faec9ad" providerId="LiveId" clId="{5D120028-A927-40D6-9207-5E919A20E14B}" dt="2024-09-29T20:19:39.609" v="3095" actId="21"/>
          <ac:picMkLst>
            <pc:docMk/>
            <pc:sldMk cId="2295404822" sldId="316"/>
            <ac:picMk id="7" creationId="{78E99259-FCA8-BB1C-791F-3C677D655FBA}"/>
          </ac:picMkLst>
        </pc:picChg>
        <pc:picChg chg="add mod modCrop">
          <ac:chgData name="Issam Hamadeh" userId="0222cc1a3faec9ad" providerId="LiveId" clId="{5D120028-A927-40D6-9207-5E919A20E14B}" dt="2024-09-29T20:49:44.249" v="3512" actId="1076"/>
          <ac:picMkLst>
            <pc:docMk/>
            <pc:sldMk cId="2295404822" sldId="316"/>
            <ac:picMk id="10" creationId="{0EF0E90B-E42D-D460-9108-374E909356B0}"/>
          </ac:picMkLst>
        </pc:picChg>
        <pc:picChg chg="add mod">
          <ac:chgData name="Issam Hamadeh" userId="0222cc1a3faec9ad" providerId="LiveId" clId="{5D120028-A927-40D6-9207-5E919A20E14B}" dt="2024-09-29T20:43:22.787" v="3476" actId="14100"/>
          <ac:picMkLst>
            <pc:docMk/>
            <pc:sldMk cId="2295404822" sldId="316"/>
            <ac:picMk id="12" creationId="{BAE58BB2-9B4D-2C40-BDEA-2DDBB10441B1}"/>
          </ac:picMkLst>
        </pc:picChg>
        <pc:cxnChg chg="add del">
          <ac:chgData name="Issam Hamadeh" userId="0222cc1a3faec9ad" providerId="LiveId" clId="{5D120028-A927-40D6-9207-5E919A20E14B}" dt="2024-09-29T20:43:41.573" v="3478" actId="478"/>
          <ac:cxnSpMkLst>
            <pc:docMk/>
            <pc:sldMk cId="2295404822" sldId="316"/>
            <ac:cxnSpMk id="14" creationId="{C77D6EDB-8B46-5C7E-6A04-582241F88D51}"/>
          </ac:cxnSpMkLst>
        </pc:cxnChg>
        <pc:cxnChg chg="add del mod">
          <ac:chgData name="Issam Hamadeh" userId="0222cc1a3faec9ad" providerId="LiveId" clId="{5D120028-A927-40D6-9207-5E919A20E14B}" dt="2024-09-29T20:49:53.546" v="3513" actId="478"/>
          <ac:cxnSpMkLst>
            <pc:docMk/>
            <pc:sldMk cId="2295404822" sldId="316"/>
            <ac:cxnSpMk id="16" creationId="{F8B2FB79-D59B-D882-B46B-B50E751EBBCC}"/>
          </ac:cxnSpMkLst>
        </pc:cxnChg>
        <pc:cxnChg chg="add del mod">
          <ac:chgData name="Issam Hamadeh" userId="0222cc1a3faec9ad" providerId="LiveId" clId="{5D120028-A927-40D6-9207-5E919A20E14B}" dt="2024-09-29T20:49:55.558" v="3514" actId="478"/>
          <ac:cxnSpMkLst>
            <pc:docMk/>
            <pc:sldMk cId="2295404822" sldId="316"/>
            <ac:cxnSpMk id="18" creationId="{2B123F9F-A6E1-C484-6631-A659A90CD247}"/>
          </ac:cxnSpMkLst>
        </pc:cxnChg>
      </pc:sldChg>
      <pc:sldChg chg="addSp delSp modSp new mod ord">
        <pc:chgData name="Issam Hamadeh" userId="0222cc1a3faec9ad" providerId="LiveId" clId="{5D120028-A927-40D6-9207-5E919A20E14B}" dt="2024-10-02T04:32:55.017" v="7695"/>
        <pc:sldMkLst>
          <pc:docMk/>
          <pc:sldMk cId="3974500258" sldId="317"/>
        </pc:sldMkLst>
        <pc:spChg chg="mod">
          <ac:chgData name="Issam Hamadeh" userId="0222cc1a3faec9ad" providerId="LiveId" clId="{5D120028-A927-40D6-9207-5E919A20E14B}" dt="2024-10-02T04:08:03.263" v="7384" actId="114"/>
          <ac:spMkLst>
            <pc:docMk/>
            <pc:sldMk cId="3974500258" sldId="317"/>
            <ac:spMk id="2" creationId="{02582F29-B750-7676-06CF-0F2EC421CFA5}"/>
          </ac:spMkLst>
        </pc:spChg>
        <pc:spChg chg="del">
          <ac:chgData name="Issam Hamadeh" userId="0222cc1a3faec9ad" providerId="LiveId" clId="{5D120028-A927-40D6-9207-5E919A20E14B}" dt="2024-09-29T20:19:47.767" v="3098" actId="478"/>
          <ac:spMkLst>
            <pc:docMk/>
            <pc:sldMk cId="3974500258" sldId="317"/>
            <ac:spMk id="3" creationId="{28C8A438-52DB-5360-511E-345DCE7D26DA}"/>
          </ac:spMkLst>
        </pc:spChg>
        <pc:spChg chg="add">
          <ac:chgData name="Issam Hamadeh" userId="0222cc1a3faec9ad" providerId="LiveId" clId="{5D120028-A927-40D6-9207-5E919A20E14B}" dt="2024-09-29T20:21:11.052" v="3145" actId="11529"/>
          <ac:spMkLst>
            <pc:docMk/>
            <pc:sldMk cId="3974500258" sldId="317"/>
            <ac:spMk id="4" creationId="{9B152D0C-318D-6F7E-B586-26265D033768}"/>
          </ac:spMkLst>
        </pc:spChg>
        <pc:spChg chg="add mod">
          <ac:chgData name="Issam Hamadeh" userId="0222cc1a3faec9ad" providerId="LiveId" clId="{5D120028-A927-40D6-9207-5E919A20E14B}" dt="2024-09-29T20:28:54.496" v="3339"/>
          <ac:spMkLst>
            <pc:docMk/>
            <pc:sldMk cId="3974500258" sldId="317"/>
            <ac:spMk id="5" creationId="{6C3C43D9-9FD9-C67D-E542-4EBDF4804C9C}"/>
          </ac:spMkLst>
        </pc:spChg>
        <pc:picChg chg="add mod">
          <ac:chgData name="Issam Hamadeh" userId="0222cc1a3faec9ad" providerId="LiveId" clId="{5D120028-A927-40D6-9207-5E919A20E14B}" dt="2024-09-29T20:20:50.727" v="3144" actId="1076"/>
          <ac:picMkLst>
            <pc:docMk/>
            <pc:sldMk cId="3974500258" sldId="317"/>
            <ac:picMk id="7" creationId="{78E99259-FCA8-BB1C-791F-3C677D655FBA}"/>
          </ac:picMkLst>
        </pc:picChg>
      </pc:sldChg>
      <pc:sldChg chg="addSp delSp modSp new mod ord">
        <pc:chgData name="Issam Hamadeh" userId="0222cc1a3faec9ad" providerId="LiveId" clId="{5D120028-A927-40D6-9207-5E919A20E14B}" dt="2024-10-02T04:32:58.688" v="7697"/>
        <pc:sldMkLst>
          <pc:docMk/>
          <pc:sldMk cId="2598704292" sldId="318"/>
        </pc:sldMkLst>
        <pc:spChg chg="mod">
          <ac:chgData name="Issam Hamadeh" userId="0222cc1a3faec9ad" providerId="LiveId" clId="{5D120028-A927-40D6-9207-5E919A20E14B}" dt="2024-10-02T02:53:12.253" v="6220" actId="207"/>
          <ac:spMkLst>
            <pc:docMk/>
            <pc:sldMk cId="2598704292" sldId="318"/>
            <ac:spMk id="2" creationId="{D876E83B-F27A-3125-D54B-92F242A63CFA}"/>
          </ac:spMkLst>
        </pc:spChg>
        <pc:spChg chg="del">
          <ac:chgData name="Issam Hamadeh" userId="0222cc1a3faec9ad" providerId="LiveId" clId="{5D120028-A927-40D6-9207-5E919A20E14B}" dt="2024-09-29T20:22:25.971" v="3147" actId="478"/>
          <ac:spMkLst>
            <pc:docMk/>
            <pc:sldMk cId="2598704292" sldId="318"/>
            <ac:spMk id="3" creationId="{DD4CB65C-9FFF-F56B-4822-913AD6DDF23F}"/>
          </ac:spMkLst>
        </pc:spChg>
        <pc:spChg chg="add mod">
          <ac:chgData name="Issam Hamadeh" userId="0222cc1a3faec9ad" providerId="LiveId" clId="{5D120028-A927-40D6-9207-5E919A20E14B}" dt="2024-09-29T20:25:11.519" v="3262" actId="692"/>
          <ac:spMkLst>
            <pc:docMk/>
            <pc:sldMk cId="2598704292" sldId="318"/>
            <ac:spMk id="6" creationId="{291978D7-AF7D-0A0F-3636-306A09E930C8}"/>
          </ac:spMkLst>
        </pc:spChg>
        <pc:spChg chg="add mod">
          <ac:chgData name="Issam Hamadeh" userId="0222cc1a3faec9ad" providerId="LiveId" clId="{5D120028-A927-40D6-9207-5E919A20E14B}" dt="2024-09-29T20:28:44.304" v="3338" actId="20577"/>
          <ac:spMkLst>
            <pc:docMk/>
            <pc:sldMk cId="2598704292" sldId="318"/>
            <ac:spMk id="7" creationId="{9FA437B9-1225-3AD8-D11F-8A655FDACF84}"/>
          </ac:spMkLst>
        </pc:spChg>
        <pc:picChg chg="add mod">
          <ac:chgData name="Issam Hamadeh" userId="0222cc1a3faec9ad" providerId="LiveId" clId="{5D120028-A927-40D6-9207-5E919A20E14B}" dt="2024-09-29T20:24:51.355" v="3253" actId="1076"/>
          <ac:picMkLst>
            <pc:docMk/>
            <pc:sldMk cId="2598704292" sldId="318"/>
            <ac:picMk id="5" creationId="{B6F5DD12-BF70-6B5B-2409-757A3E976410}"/>
          </ac:picMkLst>
        </pc:picChg>
      </pc:sldChg>
      <pc:sldChg chg="addSp delSp modSp new mod ord">
        <pc:chgData name="Issam Hamadeh" userId="0222cc1a3faec9ad" providerId="LiveId" clId="{5D120028-A927-40D6-9207-5E919A20E14B}" dt="2024-10-02T04:33:20.296" v="7701"/>
        <pc:sldMkLst>
          <pc:docMk/>
          <pc:sldMk cId="2343710548" sldId="319"/>
        </pc:sldMkLst>
        <pc:spChg chg="mod">
          <ac:chgData name="Issam Hamadeh" userId="0222cc1a3faec9ad" providerId="LiveId" clId="{5D120028-A927-40D6-9207-5E919A20E14B}" dt="2024-10-02T02:51:41.803" v="6198" actId="1076"/>
          <ac:spMkLst>
            <pc:docMk/>
            <pc:sldMk cId="2343710548" sldId="319"/>
            <ac:spMk id="2" creationId="{EB97053F-828B-1832-E6EC-CF2854541F8D}"/>
          </ac:spMkLst>
        </pc:spChg>
        <pc:spChg chg="del">
          <ac:chgData name="Issam Hamadeh" userId="0222cc1a3faec9ad" providerId="LiveId" clId="{5D120028-A927-40D6-9207-5E919A20E14B}" dt="2024-09-29T20:56:51.194" v="3611" actId="478"/>
          <ac:spMkLst>
            <pc:docMk/>
            <pc:sldMk cId="2343710548" sldId="319"/>
            <ac:spMk id="3" creationId="{083B8CA3-2773-124C-CEE2-F9CB2935C8F0}"/>
          </ac:spMkLst>
        </pc:spChg>
        <pc:spChg chg="add mod">
          <ac:chgData name="Issam Hamadeh" userId="0222cc1a3faec9ad" providerId="LiveId" clId="{5D120028-A927-40D6-9207-5E919A20E14B}" dt="2024-09-29T21:33:29.765" v="3644" actId="692"/>
          <ac:spMkLst>
            <pc:docMk/>
            <pc:sldMk cId="2343710548" sldId="319"/>
            <ac:spMk id="10" creationId="{B5601853-E872-B75E-20B8-B6957E7A478A}"/>
          </ac:spMkLst>
        </pc:spChg>
        <pc:spChg chg="add mod">
          <ac:chgData name="Issam Hamadeh" userId="0222cc1a3faec9ad" providerId="LiveId" clId="{5D120028-A927-40D6-9207-5E919A20E14B}" dt="2024-09-29T21:35:10.488" v="3695" actId="207"/>
          <ac:spMkLst>
            <pc:docMk/>
            <pc:sldMk cId="2343710548" sldId="319"/>
            <ac:spMk id="11" creationId="{5B428101-414C-CBE5-C927-B5848F25A0FD}"/>
          </ac:spMkLst>
        </pc:spChg>
        <pc:spChg chg="add mod">
          <ac:chgData name="Issam Hamadeh" userId="0222cc1a3faec9ad" providerId="LiveId" clId="{5D120028-A927-40D6-9207-5E919A20E14B}" dt="2024-09-29T21:35:41.313" v="3706" actId="20577"/>
          <ac:spMkLst>
            <pc:docMk/>
            <pc:sldMk cId="2343710548" sldId="319"/>
            <ac:spMk id="13" creationId="{FADFF475-8803-EFFA-FA18-23B3E4E1FBDF}"/>
          </ac:spMkLst>
        </pc:spChg>
        <pc:spChg chg="add mod">
          <ac:chgData name="Issam Hamadeh" userId="0222cc1a3faec9ad" providerId="LiveId" clId="{5D120028-A927-40D6-9207-5E919A20E14B}" dt="2024-09-29T21:35:45.026" v="3708" actId="20577"/>
          <ac:spMkLst>
            <pc:docMk/>
            <pc:sldMk cId="2343710548" sldId="319"/>
            <ac:spMk id="14" creationId="{30E55163-0D69-FFA1-E7D3-8F66CF701B88}"/>
          </ac:spMkLst>
        </pc:spChg>
        <pc:picChg chg="add mod modCrop">
          <ac:chgData name="Issam Hamadeh" userId="0222cc1a3faec9ad" providerId="LiveId" clId="{5D120028-A927-40D6-9207-5E919A20E14B}" dt="2024-09-29T21:32:50.240" v="3641" actId="1076"/>
          <ac:picMkLst>
            <pc:docMk/>
            <pc:sldMk cId="2343710548" sldId="319"/>
            <ac:picMk id="5" creationId="{EB112824-3C68-1351-CED2-E3BE3C34A527}"/>
          </ac:picMkLst>
        </pc:picChg>
        <pc:picChg chg="add del mod">
          <ac:chgData name="Issam Hamadeh" userId="0222cc1a3faec9ad" providerId="LiveId" clId="{5D120028-A927-40D6-9207-5E919A20E14B}" dt="2024-09-29T21:29:47.768" v="3624" actId="478"/>
          <ac:picMkLst>
            <pc:docMk/>
            <pc:sldMk cId="2343710548" sldId="319"/>
            <ac:picMk id="7" creationId="{AF492B16-EC9E-66E1-9C35-C497E9FCF26D}"/>
          </ac:picMkLst>
        </pc:picChg>
        <pc:picChg chg="add mod modCrop">
          <ac:chgData name="Issam Hamadeh" userId="0222cc1a3faec9ad" providerId="LiveId" clId="{5D120028-A927-40D6-9207-5E919A20E14B}" dt="2024-09-29T21:32:09.487" v="3632" actId="1076"/>
          <ac:picMkLst>
            <pc:docMk/>
            <pc:sldMk cId="2343710548" sldId="319"/>
            <ac:picMk id="9" creationId="{AE2ECF82-E40D-5DDA-067C-AC6DAF323AFD}"/>
          </ac:picMkLst>
        </pc:picChg>
      </pc:sldChg>
      <pc:sldChg chg="addSp delSp modSp new mod">
        <pc:chgData name="Issam Hamadeh" userId="0222cc1a3faec9ad" providerId="LiveId" clId="{5D120028-A927-40D6-9207-5E919A20E14B}" dt="2024-10-02T02:57:13.881" v="6310" actId="114"/>
        <pc:sldMkLst>
          <pc:docMk/>
          <pc:sldMk cId="1003235596" sldId="320"/>
        </pc:sldMkLst>
        <pc:spChg chg="mod">
          <ac:chgData name="Issam Hamadeh" userId="0222cc1a3faec9ad" providerId="LiveId" clId="{5D120028-A927-40D6-9207-5E919A20E14B}" dt="2024-10-02T02:52:00.506" v="6201" actId="114"/>
          <ac:spMkLst>
            <pc:docMk/>
            <pc:sldMk cId="1003235596" sldId="320"/>
            <ac:spMk id="2" creationId="{8B50F944-435F-9039-5F50-0917D1A51ED7}"/>
          </ac:spMkLst>
        </pc:spChg>
        <pc:spChg chg="del">
          <ac:chgData name="Issam Hamadeh" userId="0222cc1a3faec9ad" providerId="LiveId" clId="{5D120028-A927-40D6-9207-5E919A20E14B}" dt="2024-09-30T09:05:35.376" v="3730" actId="478"/>
          <ac:spMkLst>
            <pc:docMk/>
            <pc:sldMk cId="1003235596" sldId="320"/>
            <ac:spMk id="3" creationId="{01F89F49-B33B-1A18-F581-01694B13AEFA}"/>
          </ac:spMkLst>
        </pc:spChg>
        <pc:spChg chg="add mod">
          <ac:chgData name="Issam Hamadeh" userId="0222cc1a3faec9ad" providerId="LiveId" clId="{5D120028-A927-40D6-9207-5E919A20E14B}" dt="2024-09-30T09:07:21.366" v="3761" actId="692"/>
          <ac:spMkLst>
            <pc:docMk/>
            <pc:sldMk cId="1003235596" sldId="320"/>
            <ac:spMk id="8" creationId="{338B876A-F847-73B7-55F3-1A1DA9D21152}"/>
          </ac:spMkLst>
        </pc:spChg>
        <pc:spChg chg="add mod">
          <ac:chgData name="Issam Hamadeh" userId="0222cc1a3faec9ad" providerId="LiveId" clId="{5D120028-A927-40D6-9207-5E919A20E14B}" dt="2024-10-02T02:57:13.881" v="6310" actId="114"/>
          <ac:spMkLst>
            <pc:docMk/>
            <pc:sldMk cId="1003235596" sldId="320"/>
            <ac:spMk id="10" creationId="{5D70889E-9C95-4A0D-82B4-C703B8074F9E}"/>
          </ac:spMkLst>
        </pc:spChg>
        <pc:spChg chg="add mod">
          <ac:chgData name="Issam Hamadeh" userId="0222cc1a3faec9ad" providerId="LiveId" clId="{5D120028-A927-40D6-9207-5E919A20E14B}" dt="2024-09-30T09:12:47.551" v="4016" actId="114"/>
          <ac:spMkLst>
            <pc:docMk/>
            <pc:sldMk cId="1003235596" sldId="320"/>
            <ac:spMk id="11" creationId="{3D81FBF9-0A1E-D467-D228-F8F000C552E8}"/>
          </ac:spMkLst>
        </pc:spChg>
        <pc:picChg chg="add mod">
          <ac:chgData name="Issam Hamadeh" userId="0222cc1a3faec9ad" providerId="LiveId" clId="{5D120028-A927-40D6-9207-5E919A20E14B}" dt="2024-09-30T09:06:48.975" v="3749" actId="1076"/>
          <ac:picMkLst>
            <pc:docMk/>
            <pc:sldMk cId="1003235596" sldId="320"/>
            <ac:picMk id="5" creationId="{E2CBD062-28AD-7C38-3613-4D5B5551B7A8}"/>
          </ac:picMkLst>
        </pc:picChg>
        <pc:picChg chg="add mod">
          <ac:chgData name="Issam Hamadeh" userId="0222cc1a3faec9ad" providerId="LiveId" clId="{5D120028-A927-40D6-9207-5E919A20E14B}" dt="2024-10-01T23:44:36.871" v="4671" actId="1076"/>
          <ac:picMkLst>
            <pc:docMk/>
            <pc:sldMk cId="1003235596" sldId="320"/>
            <ac:picMk id="7" creationId="{A748C8D0-B7DC-56CA-A5C9-BE0338BD0965}"/>
          </ac:picMkLst>
        </pc:picChg>
      </pc:sldChg>
      <pc:sldChg chg="addSp delSp modSp new mod">
        <pc:chgData name="Issam Hamadeh" userId="0222cc1a3faec9ad" providerId="LiveId" clId="{5D120028-A927-40D6-9207-5E919A20E14B}" dt="2024-10-02T02:52:38.390" v="6213" actId="692"/>
        <pc:sldMkLst>
          <pc:docMk/>
          <pc:sldMk cId="3891775111" sldId="321"/>
        </pc:sldMkLst>
        <pc:spChg chg="mod">
          <ac:chgData name="Issam Hamadeh" userId="0222cc1a3faec9ad" providerId="LiveId" clId="{5D120028-A927-40D6-9207-5E919A20E14B}" dt="2024-10-02T02:52:14.770" v="6206" actId="1076"/>
          <ac:spMkLst>
            <pc:docMk/>
            <pc:sldMk cId="3891775111" sldId="321"/>
            <ac:spMk id="2" creationId="{A80BACB7-0682-B9B5-E151-FE6B542537D6}"/>
          </ac:spMkLst>
        </pc:spChg>
        <pc:spChg chg="del">
          <ac:chgData name="Issam Hamadeh" userId="0222cc1a3faec9ad" providerId="LiveId" clId="{5D120028-A927-40D6-9207-5E919A20E14B}" dt="2024-09-30T09:15:28.735" v="4033" actId="478"/>
          <ac:spMkLst>
            <pc:docMk/>
            <pc:sldMk cId="3891775111" sldId="321"/>
            <ac:spMk id="3" creationId="{796863D7-F89C-D24C-FDE4-5EC42FE104BA}"/>
          </ac:spMkLst>
        </pc:spChg>
        <pc:spChg chg="add mod">
          <ac:chgData name="Issam Hamadeh" userId="0222cc1a3faec9ad" providerId="LiveId" clId="{5D120028-A927-40D6-9207-5E919A20E14B}" dt="2024-10-02T02:52:38.390" v="6213" actId="692"/>
          <ac:spMkLst>
            <pc:docMk/>
            <pc:sldMk cId="3891775111" sldId="321"/>
            <ac:spMk id="3" creationId="{95A66947-DFC8-69A8-20BA-F78AD298D7AD}"/>
          </ac:spMkLst>
        </pc:spChg>
        <pc:picChg chg="add mod modCrop">
          <ac:chgData name="Issam Hamadeh" userId="0222cc1a3faec9ad" providerId="LiveId" clId="{5D120028-A927-40D6-9207-5E919A20E14B}" dt="2024-09-30T09:15:54.121" v="4042" actId="732"/>
          <ac:picMkLst>
            <pc:docMk/>
            <pc:sldMk cId="3891775111" sldId="321"/>
            <ac:picMk id="5" creationId="{B52D890A-1695-DE9F-48E5-F85A105B50AD}"/>
          </ac:picMkLst>
        </pc:picChg>
      </pc:sldChg>
      <pc:sldChg chg="addSp delSp modSp new mod">
        <pc:chgData name="Issam Hamadeh" userId="0222cc1a3faec9ad" providerId="LiveId" clId="{5D120028-A927-40D6-9207-5E919A20E14B}" dt="2024-10-02T02:52:58.154" v="6219" actId="1076"/>
        <pc:sldMkLst>
          <pc:docMk/>
          <pc:sldMk cId="1610134796" sldId="322"/>
        </pc:sldMkLst>
        <pc:spChg chg="mod">
          <ac:chgData name="Issam Hamadeh" userId="0222cc1a3faec9ad" providerId="LiveId" clId="{5D120028-A927-40D6-9207-5E919A20E14B}" dt="2024-10-02T02:52:58.154" v="6219" actId="1076"/>
          <ac:spMkLst>
            <pc:docMk/>
            <pc:sldMk cId="1610134796" sldId="322"/>
            <ac:spMk id="2" creationId="{4DF2DCDC-C020-6DA3-FEC4-0B34527446F2}"/>
          </ac:spMkLst>
        </pc:spChg>
        <pc:spChg chg="del">
          <ac:chgData name="Issam Hamadeh" userId="0222cc1a3faec9ad" providerId="LiveId" clId="{5D120028-A927-40D6-9207-5E919A20E14B}" dt="2024-09-30T09:16:29.625" v="4068" actId="478"/>
          <ac:spMkLst>
            <pc:docMk/>
            <pc:sldMk cId="1610134796" sldId="322"/>
            <ac:spMk id="3" creationId="{5414A06E-4B6C-C593-D0A0-6D2AEFC7E13D}"/>
          </ac:spMkLst>
        </pc:spChg>
        <pc:picChg chg="add mod">
          <ac:chgData name="Issam Hamadeh" userId="0222cc1a3faec9ad" providerId="LiveId" clId="{5D120028-A927-40D6-9207-5E919A20E14B}" dt="2024-09-30T09:16:47.403" v="4071" actId="14100"/>
          <ac:picMkLst>
            <pc:docMk/>
            <pc:sldMk cId="1610134796" sldId="322"/>
            <ac:picMk id="5" creationId="{B30CACB1-5FD8-AB88-7A33-4C2E4624F6C5}"/>
          </ac:picMkLst>
        </pc:picChg>
      </pc:sldChg>
      <pc:sldChg chg="addSp delSp modSp new mod">
        <pc:chgData name="Issam Hamadeh" userId="0222cc1a3faec9ad" providerId="LiveId" clId="{5D120028-A927-40D6-9207-5E919A20E14B}" dt="2024-10-01T22:46:22.924" v="4137" actId="207"/>
        <pc:sldMkLst>
          <pc:docMk/>
          <pc:sldMk cId="1064789387" sldId="323"/>
        </pc:sldMkLst>
        <pc:spChg chg="del">
          <ac:chgData name="Issam Hamadeh" userId="0222cc1a3faec9ad" providerId="LiveId" clId="{5D120028-A927-40D6-9207-5E919A20E14B}" dt="2024-10-01T22:42:18.160" v="4074" actId="478"/>
          <ac:spMkLst>
            <pc:docMk/>
            <pc:sldMk cId="1064789387" sldId="323"/>
            <ac:spMk id="2" creationId="{00B84158-B38D-0AA6-58B1-085125AD64F0}"/>
          </ac:spMkLst>
        </pc:spChg>
        <pc:spChg chg="del">
          <ac:chgData name="Issam Hamadeh" userId="0222cc1a3faec9ad" providerId="LiveId" clId="{5D120028-A927-40D6-9207-5E919A20E14B}" dt="2024-10-01T22:42:20.972" v="4075" actId="478"/>
          <ac:spMkLst>
            <pc:docMk/>
            <pc:sldMk cId="1064789387" sldId="323"/>
            <ac:spMk id="3" creationId="{63EE3A60-2E5B-85AC-8E58-1E04A408CA60}"/>
          </ac:spMkLst>
        </pc:spChg>
        <pc:spChg chg="add mod">
          <ac:chgData name="Issam Hamadeh" userId="0222cc1a3faec9ad" providerId="LiveId" clId="{5D120028-A927-40D6-9207-5E919A20E14B}" dt="2024-10-01T22:46:22.924" v="4137" actId="207"/>
          <ac:spMkLst>
            <pc:docMk/>
            <pc:sldMk cId="1064789387" sldId="323"/>
            <ac:spMk id="5" creationId="{27FA0187-E4FE-9608-8F26-459DDE044599}"/>
          </ac:spMkLst>
        </pc:spChg>
        <pc:spChg chg="add mod ord">
          <ac:chgData name="Issam Hamadeh" userId="0222cc1a3faec9ad" providerId="LiveId" clId="{5D120028-A927-40D6-9207-5E919A20E14B}" dt="2024-10-01T22:46:17.462" v="4136" actId="167"/>
          <ac:spMkLst>
            <pc:docMk/>
            <pc:sldMk cId="1064789387" sldId="323"/>
            <ac:spMk id="6" creationId="{612BF41B-68EB-B640-4251-40B57FA77C08}"/>
          </ac:spMkLst>
        </pc:spChg>
      </pc:sldChg>
      <pc:sldChg chg="modSp mod ord">
        <pc:chgData name="Issam Hamadeh" userId="0222cc1a3faec9ad" providerId="LiveId" clId="{5D120028-A927-40D6-9207-5E919A20E14B}" dt="2024-10-02T05:28:50.490" v="8223"/>
        <pc:sldMkLst>
          <pc:docMk/>
          <pc:sldMk cId="1105517811" sldId="324"/>
        </pc:sldMkLst>
        <pc:spChg chg="mod">
          <ac:chgData name="Issam Hamadeh" userId="0222cc1a3faec9ad" providerId="LiveId" clId="{5D120028-A927-40D6-9207-5E919A20E14B}" dt="2024-10-01T22:46:36.955" v="4138" actId="207"/>
          <ac:spMkLst>
            <pc:docMk/>
            <pc:sldMk cId="1105517811" sldId="324"/>
            <ac:spMk id="5" creationId="{27FA0187-E4FE-9608-8F26-459DDE044599}"/>
          </ac:spMkLst>
        </pc:spChg>
        <pc:spChg chg="mod ord">
          <ac:chgData name="Issam Hamadeh" userId="0222cc1a3faec9ad" providerId="LiveId" clId="{5D120028-A927-40D6-9207-5E919A20E14B}" dt="2024-10-01T22:46:49.392" v="4141" actId="167"/>
          <ac:spMkLst>
            <pc:docMk/>
            <pc:sldMk cId="1105517811" sldId="324"/>
            <ac:spMk id="6" creationId="{612BF41B-68EB-B640-4251-40B57FA77C08}"/>
          </ac:spMkLst>
        </pc:spChg>
      </pc:sldChg>
      <pc:sldChg chg="new del">
        <pc:chgData name="Issam Hamadeh" userId="0222cc1a3faec9ad" providerId="LiveId" clId="{5D120028-A927-40D6-9207-5E919A20E14B}" dt="2024-10-01T22:45:26.273" v="4123" actId="680"/>
        <pc:sldMkLst>
          <pc:docMk/>
          <pc:sldMk cId="1408115375" sldId="324"/>
        </pc:sldMkLst>
      </pc:sldChg>
      <pc:sldChg chg="addSp delSp modSp new mod ord">
        <pc:chgData name="Issam Hamadeh" userId="0222cc1a3faec9ad" providerId="LiveId" clId="{5D120028-A927-40D6-9207-5E919A20E14B}" dt="2024-10-02T05:28:45.059" v="8221"/>
        <pc:sldMkLst>
          <pc:docMk/>
          <pc:sldMk cId="477709185" sldId="325"/>
        </pc:sldMkLst>
        <pc:spChg chg="mod">
          <ac:chgData name="Issam Hamadeh" userId="0222cc1a3faec9ad" providerId="LiveId" clId="{5D120028-A927-40D6-9207-5E919A20E14B}" dt="2024-10-02T04:11:56.499" v="7410" actId="14100"/>
          <ac:spMkLst>
            <pc:docMk/>
            <pc:sldMk cId="477709185" sldId="325"/>
            <ac:spMk id="2" creationId="{3022F2CE-309F-D1B8-81C5-063C43383704}"/>
          </ac:spMkLst>
        </pc:spChg>
        <pc:spChg chg="del">
          <ac:chgData name="Issam Hamadeh" userId="0222cc1a3faec9ad" providerId="LiveId" clId="{5D120028-A927-40D6-9207-5E919A20E14B}" dt="2024-10-01T22:47:23.214" v="4181" actId="478"/>
          <ac:spMkLst>
            <pc:docMk/>
            <pc:sldMk cId="477709185" sldId="325"/>
            <ac:spMk id="3" creationId="{E6B9F4C0-D1CF-09C6-A9CF-A18884872038}"/>
          </ac:spMkLst>
        </pc:spChg>
        <pc:spChg chg="add mod">
          <ac:chgData name="Issam Hamadeh" userId="0222cc1a3faec9ad" providerId="LiveId" clId="{5D120028-A927-40D6-9207-5E919A20E14B}" dt="2024-10-02T04:15:03.280" v="7474" actId="20577"/>
          <ac:spMkLst>
            <pc:docMk/>
            <pc:sldMk cId="477709185" sldId="325"/>
            <ac:spMk id="6" creationId="{C9819220-59F1-8A62-3156-A0D912EC8558}"/>
          </ac:spMkLst>
        </pc:spChg>
        <pc:picChg chg="add mod modCrop">
          <ac:chgData name="Issam Hamadeh" userId="0222cc1a3faec9ad" providerId="LiveId" clId="{5D120028-A927-40D6-9207-5E919A20E14B}" dt="2024-10-02T04:12:03.592" v="7412" actId="14100"/>
          <ac:picMkLst>
            <pc:docMk/>
            <pc:sldMk cId="477709185" sldId="325"/>
            <ac:picMk id="5" creationId="{340AEE83-7B90-3F6E-9241-3DABC579E610}"/>
          </ac:picMkLst>
        </pc:picChg>
      </pc:sldChg>
      <pc:sldChg chg="addSp delSp modSp new mod ord">
        <pc:chgData name="Issam Hamadeh" userId="0222cc1a3faec9ad" providerId="LiveId" clId="{5D120028-A927-40D6-9207-5E919A20E14B}" dt="2024-10-02T04:28:12.244" v="7627"/>
        <pc:sldMkLst>
          <pc:docMk/>
          <pc:sldMk cId="433273305" sldId="326"/>
        </pc:sldMkLst>
        <pc:spChg chg="mod">
          <ac:chgData name="Issam Hamadeh" userId="0222cc1a3faec9ad" providerId="LiveId" clId="{5D120028-A927-40D6-9207-5E919A20E14B}" dt="2024-10-01T23:18:50.809" v="4371" actId="1076"/>
          <ac:spMkLst>
            <pc:docMk/>
            <pc:sldMk cId="433273305" sldId="326"/>
            <ac:spMk id="2" creationId="{A13C3CFE-71CC-8AFC-E35C-E01B5D7CB4A2}"/>
          </ac:spMkLst>
        </pc:spChg>
        <pc:spChg chg="del">
          <ac:chgData name="Issam Hamadeh" userId="0222cc1a3faec9ad" providerId="LiveId" clId="{5D120028-A927-40D6-9207-5E919A20E14B}" dt="2024-10-01T23:00:49.371" v="4319" actId="478"/>
          <ac:spMkLst>
            <pc:docMk/>
            <pc:sldMk cId="433273305" sldId="326"/>
            <ac:spMk id="3" creationId="{BD1ABA88-2373-3705-7C22-DF7103FEB69E}"/>
          </ac:spMkLst>
        </pc:spChg>
        <pc:spChg chg="add mod">
          <ac:chgData name="Issam Hamadeh" userId="0222cc1a3faec9ad" providerId="LiveId" clId="{5D120028-A927-40D6-9207-5E919A20E14B}" dt="2024-10-01T23:18:17.756" v="4360" actId="114"/>
          <ac:spMkLst>
            <pc:docMk/>
            <pc:sldMk cId="433273305" sldId="326"/>
            <ac:spMk id="7" creationId="{638C985C-38DA-4B37-696A-9E0918E52D41}"/>
          </ac:spMkLst>
        </pc:spChg>
        <pc:spChg chg="add mod">
          <ac:chgData name="Issam Hamadeh" userId="0222cc1a3faec9ad" providerId="LiveId" clId="{5D120028-A927-40D6-9207-5E919A20E14B}" dt="2024-10-01T23:18:39.065" v="4370" actId="692"/>
          <ac:spMkLst>
            <pc:docMk/>
            <pc:sldMk cId="433273305" sldId="326"/>
            <ac:spMk id="8" creationId="{7779B640-45ED-9F9E-8544-A98399B9115F}"/>
          </ac:spMkLst>
        </pc:spChg>
        <pc:spChg chg="add mod">
          <ac:chgData name="Issam Hamadeh" userId="0222cc1a3faec9ad" providerId="LiveId" clId="{5D120028-A927-40D6-9207-5E919A20E14B}" dt="2024-10-01T23:29:55.444" v="4525" actId="114"/>
          <ac:spMkLst>
            <pc:docMk/>
            <pc:sldMk cId="433273305" sldId="326"/>
            <ac:spMk id="9" creationId="{E44481C8-81F9-E3E2-9E7D-347B84D00C84}"/>
          </ac:spMkLst>
        </pc:spChg>
        <pc:picChg chg="add mod modCrop">
          <ac:chgData name="Issam Hamadeh" userId="0222cc1a3faec9ad" providerId="LiveId" clId="{5D120028-A927-40D6-9207-5E919A20E14B}" dt="2024-10-01T23:19:04.166" v="4372" actId="14100"/>
          <ac:picMkLst>
            <pc:docMk/>
            <pc:sldMk cId="433273305" sldId="326"/>
            <ac:picMk id="5" creationId="{0C7DF552-C299-C4D0-3513-9172F08004D8}"/>
          </ac:picMkLst>
        </pc:picChg>
      </pc:sldChg>
      <pc:sldChg chg="addSp delSp modSp new mod ord">
        <pc:chgData name="Issam Hamadeh" userId="0222cc1a3faec9ad" providerId="LiveId" clId="{5D120028-A927-40D6-9207-5E919A20E14B}" dt="2024-10-02T04:29:34.869" v="7653"/>
        <pc:sldMkLst>
          <pc:docMk/>
          <pc:sldMk cId="1521582478" sldId="327"/>
        </pc:sldMkLst>
        <pc:spChg chg="mod">
          <ac:chgData name="Issam Hamadeh" userId="0222cc1a3faec9ad" providerId="LiveId" clId="{5D120028-A927-40D6-9207-5E919A20E14B}" dt="2024-10-01T23:33:38.806" v="4611" actId="114"/>
          <ac:spMkLst>
            <pc:docMk/>
            <pc:sldMk cId="1521582478" sldId="327"/>
            <ac:spMk id="2" creationId="{88434548-DA1E-D527-161B-2A539A5D2250}"/>
          </ac:spMkLst>
        </pc:spChg>
        <pc:spChg chg="del">
          <ac:chgData name="Issam Hamadeh" userId="0222cc1a3faec9ad" providerId="LiveId" clId="{5D120028-A927-40D6-9207-5E919A20E14B}" dt="2024-10-01T23:26:13.756" v="4449" actId="478"/>
          <ac:spMkLst>
            <pc:docMk/>
            <pc:sldMk cId="1521582478" sldId="327"/>
            <ac:spMk id="3" creationId="{2E3BB2E8-31D7-3BB0-2307-AB6E41096984}"/>
          </ac:spMkLst>
        </pc:spChg>
        <pc:spChg chg="add mod">
          <ac:chgData name="Issam Hamadeh" userId="0222cc1a3faec9ad" providerId="LiveId" clId="{5D120028-A927-40D6-9207-5E919A20E14B}" dt="2024-10-01T23:32:06.121" v="4559" actId="692"/>
          <ac:spMkLst>
            <pc:docMk/>
            <pc:sldMk cId="1521582478" sldId="327"/>
            <ac:spMk id="10" creationId="{B37A4ED2-FD82-3217-5CC8-1FDAEDFD54C4}"/>
          </ac:spMkLst>
        </pc:spChg>
        <pc:spChg chg="add mod">
          <ac:chgData name="Issam Hamadeh" userId="0222cc1a3faec9ad" providerId="LiveId" clId="{5D120028-A927-40D6-9207-5E919A20E14B}" dt="2024-10-01T23:32:16.032" v="4561" actId="1076"/>
          <ac:spMkLst>
            <pc:docMk/>
            <pc:sldMk cId="1521582478" sldId="327"/>
            <ac:spMk id="11" creationId="{B6EB0618-6926-78C4-97FD-0C44E3D69EEA}"/>
          </ac:spMkLst>
        </pc:spChg>
        <pc:spChg chg="add mod">
          <ac:chgData name="Issam Hamadeh" userId="0222cc1a3faec9ad" providerId="LiveId" clId="{5D120028-A927-40D6-9207-5E919A20E14B}" dt="2024-10-01T23:32:56.489" v="4570" actId="1076"/>
          <ac:spMkLst>
            <pc:docMk/>
            <pc:sldMk cId="1521582478" sldId="327"/>
            <ac:spMk id="12" creationId="{7ECDDBEE-4264-4627-DE9C-94331AC9A7B1}"/>
          </ac:spMkLst>
        </pc:spChg>
        <pc:picChg chg="add mod modCrop">
          <ac:chgData name="Issam Hamadeh" userId="0222cc1a3faec9ad" providerId="LiveId" clId="{5D120028-A927-40D6-9207-5E919A20E14B}" dt="2024-10-01T23:31:07.660" v="4537" actId="1076"/>
          <ac:picMkLst>
            <pc:docMk/>
            <pc:sldMk cId="1521582478" sldId="327"/>
            <ac:picMk id="5" creationId="{9ED7D881-305C-F13A-941E-A1CE7BB3B99B}"/>
          </ac:picMkLst>
        </pc:picChg>
        <pc:picChg chg="add mod modCrop">
          <ac:chgData name="Issam Hamadeh" userId="0222cc1a3faec9ad" providerId="LiveId" clId="{5D120028-A927-40D6-9207-5E919A20E14B}" dt="2024-10-01T23:31:13.237" v="4539" actId="14100"/>
          <ac:picMkLst>
            <pc:docMk/>
            <pc:sldMk cId="1521582478" sldId="327"/>
            <ac:picMk id="7" creationId="{70DD39B6-E5B9-C9AD-763F-A5B571FA4AF0}"/>
          </ac:picMkLst>
        </pc:picChg>
        <pc:cxnChg chg="add mod">
          <ac:chgData name="Issam Hamadeh" userId="0222cc1a3faec9ad" providerId="LiveId" clId="{5D120028-A927-40D6-9207-5E919A20E14B}" dt="2024-10-01T23:31:39.529" v="4549" actId="692"/>
          <ac:cxnSpMkLst>
            <pc:docMk/>
            <pc:sldMk cId="1521582478" sldId="327"/>
            <ac:cxnSpMk id="9" creationId="{74279A4D-7BF0-38B8-4157-542249DCAD8A}"/>
          </ac:cxnSpMkLst>
        </pc:cxnChg>
      </pc:sldChg>
      <pc:sldChg chg="addSp delSp modSp new mod ord">
        <pc:chgData name="Issam Hamadeh" userId="0222cc1a3faec9ad" providerId="LiveId" clId="{5D120028-A927-40D6-9207-5E919A20E14B}" dt="2024-10-02T04:30:46.982" v="7673"/>
        <pc:sldMkLst>
          <pc:docMk/>
          <pc:sldMk cId="538972681" sldId="328"/>
        </pc:sldMkLst>
        <pc:spChg chg="mod">
          <ac:chgData name="Issam Hamadeh" userId="0222cc1a3faec9ad" providerId="LiveId" clId="{5D120028-A927-40D6-9207-5E919A20E14B}" dt="2024-10-01T23:35:22.919" v="4627" actId="27636"/>
          <ac:spMkLst>
            <pc:docMk/>
            <pc:sldMk cId="538972681" sldId="328"/>
            <ac:spMk id="2" creationId="{E74BD732-6711-0026-0B38-4A67BB8B6B06}"/>
          </ac:spMkLst>
        </pc:spChg>
        <pc:spChg chg="del">
          <ac:chgData name="Issam Hamadeh" userId="0222cc1a3faec9ad" providerId="LiveId" clId="{5D120028-A927-40D6-9207-5E919A20E14B}" dt="2024-10-01T23:34:10.454" v="4621" actId="478"/>
          <ac:spMkLst>
            <pc:docMk/>
            <pc:sldMk cId="538972681" sldId="328"/>
            <ac:spMk id="3" creationId="{BAD50B70-4B63-E861-645E-E21FABB826E3}"/>
          </ac:spMkLst>
        </pc:spChg>
        <pc:spChg chg="add mod">
          <ac:chgData name="Issam Hamadeh" userId="0222cc1a3faec9ad" providerId="LiveId" clId="{5D120028-A927-40D6-9207-5E919A20E14B}" dt="2024-10-01T23:37:14.408" v="4644" actId="1076"/>
          <ac:spMkLst>
            <pc:docMk/>
            <pc:sldMk cId="538972681" sldId="328"/>
            <ac:spMk id="8" creationId="{D9CDBE5E-865C-DAD5-3F79-1927854D2B35}"/>
          </ac:spMkLst>
        </pc:spChg>
        <pc:spChg chg="add mod">
          <ac:chgData name="Issam Hamadeh" userId="0222cc1a3faec9ad" providerId="LiveId" clId="{5D120028-A927-40D6-9207-5E919A20E14B}" dt="2024-10-01T23:37:53.183" v="4657" actId="14100"/>
          <ac:spMkLst>
            <pc:docMk/>
            <pc:sldMk cId="538972681" sldId="328"/>
            <ac:spMk id="9" creationId="{8786781C-372A-AAB1-8FD6-EB3A07464816}"/>
          </ac:spMkLst>
        </pc:spChg>
        <pc:spChg chg="add mod">
          <ac:chgData name="Issam Hamadeh" userId="0222cc1a3faec9ad" providerId="LiveId" clId="{5D120028-A927-40D6-9207-5E919A20E14B}" dt="2024-10-01T23:38:27.017" v="4659" actId="1076"/>
          <ac:spMkLst>
            <pc:docMk/>
            <pc:sldMk cId="538972681" sldId="328"/>
            <ac:spMk id="10" creationId="{1B2B3113-D1A8-4A27-2D85-4D331387EE9D}"/>
          </ac:spMkLst>
        </pc:spChg>
        <pc:picChg chg="add mod modCrop">
          <ac:chgData name="Issam Hamadeh" userId="0222cc1a3faec9ad" providerId="LiveId" clId="{5D120028-A927-40D6-9207-5E919A20E14B}" dt="2024-10-01T23:37:10.264" v="4643" actId="1076"/>
          <ac:picMkLst>
            <pc:docMk/>
            <pc:sldMk cId="538972681" sldId="328"/>
            <ac:picMk id="5" creationId="{7985833E-DC9F-B558-3D5F-3491CA5AB527}"/>
          </ac:picMkLst>
        </pc:picChg>
        <pc:picChg chg="add mod modCrop">
          <ac:chgData name="Issam Hamadeh" userId="0222cc1a3faec9ad" providerId="LiveId" clId="{5D120028-A927-40D6-9207-5E919A20E14B}" dt="2024-10-01T23:36:49.681" v="4640" actId="14100"/>
          <ac:picMkLst>
            <pc:docMk/>
            <pc:sldMk cId="538972681" sldId="328"/>
            <ac:picMk id="7" creationId="{1134BEA8-3953-E5F6-C703-995EBA8C29E0}"/>
          </ac:picMkLst>
        </pc:picChg>
      </pc:sldChg>
      <pc:sldChg chg="addSp delSp modSp new mod ord">
        <pc:chgData name="Issam Hamadeh" userId="0222cc1a3faec9ad" providerId="LiveId" clId="{5D120028-A927-40D6-9207-5E919A20E14B}" dt="2024-10-02T05:27:30.033" v="8219" actId="20577"/>
        <pc:sldMkLst>
          <pc:docMk/>
          <pc:sldMk cId="2313508894" sldId="329"/>
        </pc:sldMkLst>
        <pc:spChg chg="mod">
          <ac:chgData name="Issam Hamadeh" userId="0222cc1a3faec9ad" providerId="LiveId" clId="{5D120028-A927-40D6-9207-5E919A20E14B}" dt="2024-10-02T05:27:19.237" v="8217" actId="114"/>
          <ac:spMkLst>
            <pc:docMk/>
            <pc:sldMk cId="2313508894" sldId="329"/>
            <ac:spMk id="2" creationId="{532E9856-FFCB-82A9-4194-F49612797CF3}"/>
          </ac:spMkLst>
        </pc:spChg>
        <pc:spChg chg="del">
          <ac:chgData name="Issam Hamadeh" userId="0222cc1a3faec9ad" providerId="LiveId" clId="{5D120028-A927-40D6-9207-5E919A20E14B}" dt="2024-10-01T23:50:10.085" v="4706" actId="478"/>
          <ac:spMkLst>
            <pc:docMk/>
            <pc:sldMk cId="2313508894" sldId="329"/>
            <ac:spMk id="3" creationId="{65689EDA-AC99-4D79-B501-3D825EC58413}"/>
          </ac:spMkLst>
        </pc:spChg>
        <pc:spChg chg="add mod ord">
          <ac:chgData name="Issam Hamadeh" userId="0222cc1a3faec9ad" providerId="LiveId" clId="{5D120028-A927-40D6-9207-5E919A20E14B}" dt="2024-10-02T05:27:30.033" v="8219" actId="20577"/>
          <ac:spMkLst>
            <pc:docMk/>
            <pc:sldMk cId="2313508894" sldId="329"/>
            <ac:spMk id="11" creationId="{076C7B98-AC32-6EF4-DD3F-B98BBDFEC5B3}"/>
          </ac:spMkLst>
        </pc:spChg>
        <pc:spChg chg="add mod ord">
          <ac:chgData name="Issam Hamadeh" userId="0222cc1a3faec9ad" providerId="LiveId" clId="{5D120028-A927-40D6-9207-5E919A20E14B}" dt="2024-10-02T01:14:34.199" v="4845" actId="167"/>
          <ac:spMkLst>
            <pc:docMk/>
            <pc:sldMk cId="2313508894" sldId="329"/>
            <ac:spMk id="12" creationId="{CE6FF879-59C2-610A-4B2F-0ED5D6125AD1}"/>
          </ac:spMkLst>
        </pc:spChg>
        <pc:spChg chg="add mod">
          <ac:chgData name="Issam Hamadeh" userId="0222cc1a3faec9ad" providerId="LiveId" clId="{5D120028-A927-40D6-9207-5E919A20E14B}" dt="2024-10-02T01:15:24.265" v="4857" actId="692"/>
          <ac:spMkLst>
            <pc:docMk/>
            <pc:sldMk cId="2313508894" sldId="329"/>
            <ac:spMk id="13" creationId="{D49D23D5-B149-33D0-C68B-DB7546F60149}"/>
          </ac:spMkLst>
        </pc:spChg>
        <pc:spChg chg="add mod">
          <ac:chgData name="Issam Hamadeh" userId="0222cc1a3faec9ad" providerId="LiveId" clId="{5D120028-A927-40D6-9207-5E919A20E14B}" dt="2024-10-02T01:15:57.811" v="4862" actId="14100"/>
          <ac:spMkLst>
            <pc:docMk/>
            <pc:sldMk cId="2313508894" sldId="329"/>
            <ac:spMk id="14" creationId="{4573124E-D301-5A30-88A7-02467BCF903B}"/>
          </ac:spMkLst>
        </pc:spChg>
        <pc:spChg chg="add mod">
          <ac:chgData name="Issam Hamadeh" userId="0222cc1a3faec9ad" providerId="LiveId" clId="{5D120028-A927-40D6-9207-5E919A20E14B}" dt="2024-10-02T01:16:27.193" v="4875" actId="1038"/>
          <ac:spMkLst>
            <pc:docMk/>
            <pc:sldMk cId="2313508894" sldId="329"/>
            <ac:spMk id="16" creationId="{D21795E4-94C8-E99E-A77D-67CFB7FCEC7D}"/>
          </ac:spMkLst>
        </pc:spChg>
        <pc:spChg chg="add mod">
          <ac:chgData name="Issam Hamadeh" userId="0222cc1a3faec9ad" providerId="LiveId" clId="{5D120028-A927-40D6-9207-5E919A20E14B}" dt="2024-10-02T01:16:43.657" v="4881" actId="1036"/>
          <ac:spMkLst>
            <pc:docMk/>
            <pc:sldMk cId="2313508894" sldId="329"/>
            <ac:spMk id="17" creationId="{9AE40557-4AFD-A899-8527-3A024DC4075D}"/>
          </ac:spMkLst>
        </pc:spChg>
        <pc:spChg chg="add mod">
          <ac:chgData name="Issam Hamadeh" userId="0222cc1a3faec9ad" providerId="LiveId" clId="{5D120028-A927-40D6-9207-5E919A20E14B}" dt="2024-10-02T01:21:13.724" v="4933" actId="1076"/>
          <ac:spMkLst>
            <pc:docMk/>
            <pc:sldMk cId="2313508894" sldId="329"/>
            <ac:spMk id="18" creationId="{547734D6-F836-FC80-E694-70672BB37103}"/>
          </ac:spMkLst>
        </pc:spChg>
        <pc:picChg chg="add mod modCrop">
          <ac:chgData name="Issam Hamadeh" userId="0222cc1a3faec9ad" providerId="LiveId" clId="{5D120028-A927-40D6-9207-5E919A20E14B}" dt="2024-10-02T01:16:16.637" v="4866" actId="1076"/>
          <ac:picMkLst>
            <pc:docMk/>
            <pc:sldMk cId="2313508894" sldId="329"/>
            <ac:picMk id="5" creationId="{222CA3F3-4025-61F6-F911-1F980DD43EDC}"/>
          </ac:picMkLst>
        </pc:picChg>
        <pc:picChg chg="add mod modCrop">
          <ac:chgData name="Issam Hamadeh" userId="0222cc1a3faec9ad" providerId="LiveId" clId="{5D120028-A927-40D6-9207-5E919A20E14B}" dt="2024-10-02T00:07:21.993" v="4733" actId="14100"/>
          <ac:picMkLst>
            <pc:docMk/>
            <pc:sldMk cId="2313508894" sldId="329"/>
            <ac:picMk id="7" creationId="{7FB40636-5375-9188-4CF0-AB2A5D5E593B}"/>
          </ac:picMkLst>
        </pc:picChg>
        <pc:picChg chg="add mod modCrop">
          <ac:chgData name="Issam Hamadeh" userId="0222cc1a3faec9ad" providerId="LiveId" clId="{5D120028-A927-40D6-9207-5E919A20E14B}" dt="2024-10-02T00:07:36.124" v="4735" actId="14100"/>
          <ac:picMkLst>
            <pc:docMk/>
            <pc:sldMk cId="2313508894" sldId="329"/>
            <ac:picMk id="9" creationId="{859B8519-475F-8AA5-DB26-BFC90DC89595}"/>
          </ac:picMkLst>
        </pc:picChg>
        <pc:picChg chg="add mod">
          <ac:chgData name="Issam Hamadeh" userId="0222cc1a3faec9ad" providerId="LiveId" clId="{5D120028-A927-40D6-9207-5E919A20E14B}" dt="2024-10-02T01:16:06.946" v="4863"/>
          <ac:picMkLst>
            <pc:docMk/>
            <pc:sldMk cId="2313508894" sldId="329"/>
            <ac:picMk id="15" creationId="{3D0273E0-944C-C272-5CDD-E9542EBE224B}"/>
          </ac:picMkLst>
        </pc:picChg>
      </pc:sldChg>
      <pc:sldChg chg="addSp delSp modSp mod ord modAnim">
        <pc:chgData name="Issam Hamadeh" userId="0222cc1a3faec9ad" providerId="LiveId" clId="{5D120028-A927-40D6-9207-5E919A20E14B}" dt="2024-10-02T04:26:08.445" v="7601"/>
        <pc:sldMkLst>
          <pc:docMk/>
          <pc:sldMk cId="3365346570" sldId="330"/>
        </pc:sldMkLst>
        <pc:spChg chg="mod">
          <ac:chgData name="Issam Hamadeh" userId="0222cc1a3faec9ad" providerId="LiveId" clId="{5D120028-A927-40D6-9207-5E919A20E14B}" dt="2024-10-02T01:53:44.824" v="4956" actId="1076"/>
          <ac:spMkLst>
            <pc:docMk/>
            <pc:sldMk cId="3365346570" sldId="330"/>
            <ac:spMk id="2" creationId="{157DA5AA-BBB4-AEC8-071D-0F5259371502}"/>
          </ac:spMkLst>
        </pc:spChg>
        <pc:spChg chg="add mod">
          <ac:chgData name="Issam Hamadeh" userId="0222cc1a3faec9ad" providerId="LiveId" clId="{5D120028-A927-40D6-9207-5E919A20E14B}" dt="2024-10-02T01:59:10.942" v="5022" actId="2711"/>
          <ac:spMkLst>
            <pc:docMk/>
            <pc:sldMk cId="3365346570" sldId="330"/>
            <ac:spMk id="4" creationId="{FDCDE3BB-7E9A-A871-A22D-D68E5B29C7A4}"/>
          </ac:spMkLst>
        </pc:spChg>
        <pc:spChg chg="del">
          <ac:chgData name="Issam Hamadeh" userId="0222cc1a3faec9ad" providerId="LiveId" clId="{5D120028-A927-40D6-9207-5E919A20E14B}" dt="2024-10-02T01:53:31.240" v="4952" actId="478"/>
          <ac:spMkLst>
            <pc:docMk/>
            <pc:sldMk cId="3365346570" sldId="330"/>
            <ac:spMk id="5" creationId="{B3C21DD9-606C-464F-473E-63EC714E8D60}"/>
          </ac:spMkLst>
        </pc:spChg>
        <pc:spChg chg="del">
          <ac:chgData name="Issam Hamadeh" userId="0222cc1a3faec9ad" providerId="LiveId" clId="{5D120028-A927-40D6-9207-5E919A20E14B}" dt="2024-10-02T01:53:28.474" v="4951" actId="478"/>
          <ac:spMkLst>
            <pc:docMk/>
            <pc:sldMk cId="3365346570" sldId="330"/>
            <ac:spMk id="6" creationId="{048AA9BF-B32D-71BF-B1B0-6FA01048F747}"/>
          </ac:spMkLst>
        </pc:spChg>
        <pc:spChg chg="del">
          <ac:chgData name="Issam Hamadeh" userId="0222cc1a3faec9ad" providerId="LiveId" clId="{5D120028-A927-40D6-9207-5E919A20E14B}" dt="2024-10-02T01:53:25.337" v="4950" actId="478"/>
          <ac:spMkLst>
            <pc:docMk/>
            <pc:sldMk cId="3365346570" sldId="330"/>
            <ac:spMk id="7" creationId="{093971AB-3F77-250D-0981-22A1F9AF93C1}"/>
          </ac:spMkLst>
        </pc:spChg>
        <pc:spChg chg="del">
          <ac:chgData name="Issam Hamadeh" userId="0222cc1a3faec9ad" providerId="LiveId" clId="{5D120028-A927-40D6-9207-5E919A20E14B}" dt="2024-10-02T01:53:22.176" v="4949" actId="478"/>
          <ac:spMkLst>
            <pc:docMk/>
            <pc:sldMk cId="3365346570" sldId="330"/>
            <ac:spMk id="8" creationId="{552800FE-898B-9577-7199-7060DBFAEFC3}"/>
          </ac:spMkLst>
        </pc:spChg>
        <pc:spChg chg="del">
          <ac:chgData name="Issam Hamadeh" userId="0222cc1a3faec9ad" providerId="LiveId" clId="{5D120028-A927-40D6-9207-5E919A20E14B}" dt="2024-10-02T01:53:18.540" v="4948" actId="478"/>
          <ac:spMkLst>
            <pc:docMk/>
            <pc:sldMk cId="3365346570" sldId="330"/>
            <ac:spMk id="9" creationId="{831B3340-C084-1117-D7CE-3CAEBC9CBB82}"/>
          </ac:spMkLst>
        </pc:spChg>
        <pc:spChg chg="add mod">
          <ac:chgData name="Issam Hamadeh" userId="0222cc1a3faec9ad" providerId="LiveId" clId="{5D120028-A927-40D6-9207-5E919A20E14B}" dt="2024-10-02T01:57:43.444" v="5001" actId="1036"/>
          <ac:spMkLst>
            <pc:docMk/>
            <pc:sldMk cId="3365346570" sldId="330"/>
            <ac:spMk id="11" creationId="{7BFE7D21-BA99-F455-A03B-87A603A4B77E}"/>
          </ac:spMkLst>
        </pc:spChg>
        <pc:spChg chg="add mod">
          <ac:chgData name="Issam Hamadeh" userId="0222cc1a3faec9ad" providerId="LiveId" clId="{5D120028-A927-40D6-9207-5E919A20E14B}" dt="2024-10-02T01:58:06.539" v="5005" actId="692"/>
          <ac:spMkLst>
            <pc:docMk/>
            <pc:sldMk cId="3365346570" sldId="330"/>
            <ac:spMk id="12" creationId="{F4E47C30-ADDF-A39E-C669-22C8F7C09438}"/>
          </ac:spMkLst>
        </pc:spChg>
        <pc:spChg chg="add mod">
          <ac:chgData name="Issam Hamadeh" userId="0222cc1a3faec9ad" providerId="LiveId" clId="{5D120028-A927-40D6-9207-5E919A20E14B}" dt="2024-10-02T01:58:30.184" v="5009" actId="1038"/>
          <ac:spMkLst>
            <pc:docMk/>
            <pc:sldMk cId="3365346570" sldId="330"/>
            <ac:spMk id="14" creationId="{75549AA0-EC20-FB70-345A-63E424C9A2BF}"/>
          </ac:spMkLst>
        </pc:spChg>
        <pc:spChg chg="add mod">
          <ac:chgData name="Issam Hamadeh" userId="0222cc1a3faec9ad" providerId="LiveId" clId="{5D120028-A927-40D6-9207-5E919A20E14B}" dt="2024-10-02T01:59:36.798" v="5025" actId="1076"/>
          <ac:spMkLst>
            <pc:docMk/>
            <pc:sldMk cId="3365346570" sldId="330"/>
            <ac:spMk id="15" creationId="{4D03BA6D-7692-C901-8283-EEE105C6C21E}"/>
          </ac:spMkLst>
        </pc:spChg>
        <pc:spChg chg="add mod">
          <ac:chgData name="Issam Hamadeh" userId="0222cc1a3faec9ad" providerId="LiveId" clId="{5D120028-A927-40D6-9207-5E919A20E14B}" dt="2024-10-02T02:01:12.077" v="5048" actId="339"/>
          <ac:spMkLst>
            <pc:docMk/>
            <pc:sldMk cId="3365346570" sldId="330"/>
            <ac:spMk id="18" creationId="{D9B25E2D-6053-3BBF-8267-5418B632B755}"/>
          </ac:spMkLst>
        </pc:spChg>
        <pc:picChg chg="add mod">
          <ac:chgData name="Issam Hamadeh" userId="0222cc1a3faec9ad" providerId="LiveId" clId="{5D120028-A927-40D6-9207-5E919A20E14B}" dt="2024-10-02T01:57:22.793" v="4982" actId="1076"/>
          <ac:picMkLst>
            <pc:docMk/>
            <pc:sldMk cId="3365346570" sldId="330"/>
            <ac:picMk id="10" creationId="{D25A5F0C-FBCF-6C4E-F5E7-74E9A9458C70}"/>
          </ac:picMkLst>
        </pc:picChg>
        <pc:picChg chg="add mod">
          <ac:chgData name="Issam Hamadeh" userId="0222cc1a3faec9ad" providerId="LiveId" clId="{5D120028-A927-40D6-9207-5E919A20E14B}" dt="2024-10-02T01:58:18.991" v="5006"/>
          <ac:picMkLst>
            <pc:docMk/>
            <pc:sldMk cId="3365346570" sldId="330"/>
            <ac:picMk id="13" creationId="{9B676586-AADE-ACF0-208B-E25D7F51818D}"/>
          </ac:picMkLst>
        </pc:picChg>
        <pc:picChg chg="add mod">
          <ac:chgData name="Issam Hamadeh" userId="0222cc1a3faec9ad" providerId="LiveId" clId="{5D120028-A927-40D6-9207-5E919A20E14B}" dt="2024-10-02T02:00:00.779" v="5028" actId="1076"/>
          <ac:picMkLst>
            <pc:docMk/>
            <pc:sldMk cId="3365346570" sldId="330"/>
            <ac:picMk id="17" creationId="{A3534EBD-36AC-B029-C93F-1A9C2C761002}"/>
          </ac:picMkLst>
        </pc:picChg>
      </pc:sldChg>
      <pc:sldChg chg="addSp delSp modSp new mod ord">
        <pc:chgData name="Issam Hamadeh" userId="0222cc1a3faec9ad" providerId="LiveId" clId="{5D120028-A927-40D6-9207-5E919A20E14B}" dt="2024-10-02T04:26:13.351" v="7603"/>
        <pc:sldMkLst>
          <pc:docMk/>
          <pc:sldMk cId="1056065675" sldId="331"/>
        </pc:sldMkLst>
        <pc:spChg chg="mod">
          <ac:chgData name="Issam Hamadeh" userId="0222cc1a3faec9ad" providerId="LiveId" clId="{5D120028-A927-40D6-9207-5E919A20E14B}" dt="2024-10-02T02:49:37.263" v="6158" actId="1076"/>
          <ac:spMkLst>
            <pc:docMk/>
            <pc:sldMk cId="1056065675" sldId="331"/>
            <ac:spMk id="2" creationId="{2EDC424A-ACBC-AF36-05BB-F487550E96BA}"/>
          </ac:spMkLst>
        </pc:spChg>
        <pc:spChg chg="del">
          <ac:chgData name="Issam Hamadeh" userId="0222cc1a3faec9ad" providerId="LiveId" clId="{5D120028-A927-40D6-9207-5E919A20E14B}" dt="2024-10-02T02:10:24.123" v="5298" actId="478"/>
          <ac:spMkLst>
            <pc:docMk/>
            <pc:sldMk cId="1056065675" sldId="331"/>
            <ac:spMk id="3" creationId="{CBADBB29-86B9-C6D5-C4EF-5FB250D7FE19}"/>
          </ac:spMkLst>
        </pc:spChg>
        <pc:spChg chg="add mod">
          <ac:chgData name="Issam Hamadeh" userId="0222cc1a3faec9ad" providerId="LiveId" clId="{5D120028-A927-40D6-9207-5E919A20E14B}" dt="2024-10-02T02:49:33.585" v="6157" actId="1076"/>
          <ac:spMkLst>
            <pc:docMk/>
            <pc:sldMk cId="1056065675" sldId="331"/>
            <ac:spMk id="4" creationId="{5141D590-CBB5-E412-243B-6CC22D6E00D9}"/>
          </ac:spMkLst>
        </pc:spChg>
        <pc:spChg chg="add mod">
          <ac:chgData name="Issam Hamadeh" userId="0222cc1a3faec9ad" providerId="LiveId" clId="{5D120028-A927-40D6-9207-5E919A20E14B}" dt="2024-10-02T02:50:07.160" v="6176" actId="1035"/>
          <ac:spMkLst>
            <pc:docMk/>
            <pc:sldMk cId="1056065675" sldId="331"/>
            <ac:spMk id="6" creationId="{9839F0D6-0983-3E2B-ABD8-00392D2D874D}"/>
          </ac:spMkLst>
        </pc:spChg>
        <pc:picChg chg="add mod">
          <ac:chgData name="Issam Hamadeh" userId="0222cc1a3faec9ad" providerId="LiveId" clId="{5D120028-A927-40D6-9207-5E919A20E14B}" dt="2024-10-02T02:50:00.042" v="6163" actId="1076"/>
          <ac:picMkLst>
            <pc:docMk/>
            <pc:sldMk cId="1056065675" sldId="331"/>
            <ac:picMk id="5" creationId="{33BBC0BA-60BA-1CD5-AB98-8BE5BACD20BF}"/>
          </ac:picMkLst>
        </pc:picChg>
        <pc:picChg chg="add mod">
          <ac:chgData name="Issam Hamadeh" userId="0222cc1a3faec9ad" providerId="LiveId" clId="{5D120028-A927-40D6-9207-5E919A20E14B}" dt="2024-10-02T02:49:48.629" v="6161" actId="14100"/>
          <ac:picMkLst>
            <pc:docMk/>
            <pc:sldMk cId="1056065675" sldId="331"/>
            <ac:picMk id="8" creationId="{38920E7A-7E95-9FE3-D23E-92877FE848C5}"/>
          </ac:picMkLst>
        </pc:picChg>
      </pc:sldChg>
      <pc:sldChg chg="addSp delSp modSp new mod ord">
        <pc:chgData name="Issam Hamadeh" userId="0222cc1a3faec9ad" providerId="LiveId" clId="{5D120028-A927-40D6-9207-5E919A20E14B}" dt="2024-10-02T05:22:02.481" v="8170"/>
        <pc:sldMkLst>
          <pc:docMk/>
          <pc:sldMk cId="3604896576" sldId="332"/>
        </pc:sldMkLst>
        <pc:spChg chg="mod">
          <ac:chgData name="Issam Hamadeh" userId="0222cc1a3faec9ad" providerId="LiveId" clId="{5D120028-A927-40D6-9207-5E919A20E14B}" dt="2024-10-02T02:15:39.124" v="5380" actId="14100"/>
          <ac:spMkLst>
            <pc:docMk/>
            <pc:sldMk cId="3604896576" sldId="332"/>
            <ac:spMk id="2" creationId="{E4B35213-51EB-1BC8-CC11-AAC5DBB8AEE4}"/>
          </ac:spMkLst>
        </pc:spChg>
        <pc:spChg chg="del">
          <ac:chgData name="Issam Hamadeh" userId="0222cc1a3faec9ad" providerId="LiveId" clId="{5D120028-A927-40D6-9207-5E919A20E14B}" dt="2024-10-02T02:15:46.699" v="5381" actId="478"/>
          <ac:spMkLst>
            <pc:docMk/>
            <pc:sldMk cId="3604896576" sldId="332"/>
            <ac:spMk id="3" creationId="{A8518A6A-EF0C-B508-A250-9A4C7632CE43}"/>
          </ac:spMkLst>
        </pc:spChg>
        <pc:spChg chg="add mod">
          <ac:chgData name="Issam Hamadeh" userId="0222cc1a3faec9ad" providerId="LiveId" clId="{5D120028-A927-40D6-9207-5E919A20E14B}" dt="2024-10-02T02:17:23.898" v="5389" actId="12"/>
          <ac:spMkLst>
            <pc:docMk/>
            <pc:sldMk cId="3604896576" sldId="332"/>
            <ac:spMk id="4" creationId="{D452DA7E-C6C8-D86A-5CBD-0347516C909D}"/>
          </ac:spMkLst>
        </pc:spChg>
        <pc:picChg chg="add mod">
          <ac:chgData name="Issam Hamadeh" userId="0222cc1a3faec9ad" providerId="LiveId" clId="{5D120028-A927-40D6-9207-5E919A20E14B}" dt="2024-10-02T02:17:52.356" v="5393" actId="14100"/>
          <ac:picMkLst>
            <pc:docMk/>
            <pc:sldMk cId="3604896576" sldId="332"/>
            <ac:picMk id="6" creationId="{021566C2-CF73-D5F3-DE93-0687294D4291}"/>
          </ac:picMkLst>
        </pc:picChg>
      </pc:sldChg>
      <pc:sldChg chg="addSp delSp modSp new mod ord">
        <pc:chgData name="Issam Hamadeh" userId="0222cc1a3faec9ad" providerId="LiveId" clId="{5D120028-A927-40D6-9207-5E919A20E14B}" dt="2024-10-02T04:26:01.473" v="7599"/>
        <pc:sldMkLst>
          <pc:docMk/>
          <pc:sldMk cId="1580556697" sldId="333"/>
        </pc:sldMkLst>
        <pc:spChg chg="mod">
          <ac:chgData name="Issam Hamadeh" userId="0222cc1a3faec9ad" providerId="LiveId" clId="{5D120028-A927-40D6-9207-5E919A20E14B}" dt="2024-10-02T02:19:08.367" v="5433" actId="14100"/>
          <ac:spMkLst>
            <pc:docMk/>
            <pc:sldMk cId="1580556697" sldId="333"/>
            <ac:spMk id="2" creationId="{029EBEC0-753E-E3FF-DEA3-E564BA90C46F}"/>
          </ac:spMkLst>
        </pc:spChg>
        <pc:spChg chg="del">
          <ac:chgData name="Issam Hamadeh" userId="0222cc1a3faec9ad" providerId="LiveId" clId="{5D120028-A927-40D6-9207-5E919A20E14B}" dt="2024-10-02T02:19:10.040" v="5434" actId="478"/>
          <ac:spMkLst>
            <pc:docMk/>
            <pc:sldMk cId="1580556697" sldId="333"/>
            <ac:spMk id="3" creationId="{66401317-59C4-CAFE-21E2-2DA598620F02}"/>
          </ac:spMkLst>
        </pc:spChg>
        <pc:spChg chg="add mod">
          <ac:chgData name="Issam Hamadeh" userId="0222cc1a3faec9ad" providerId="LiveId" clId="{5D120028-A927-40D6-9207-5E919A20E14B}" dt="2024-10-02T02:27:18.984" v="5537" actId="12"/>
          <ac:spMkLst>
            <pc:docMk/>
            <pc:sldMk cId="1580556697" sldId="333"/>
            <ac:spMk id="6" creationId="{2918AE02-F86D-91C5-3B08-A815D6344826}"/>
          </ac:spMkLst>
        </pc:spChg>
        <pc:picChg chg="add mod">
          <ac:chgData name="Issam Hamadeh" userId="0222cc1a3faec9ad" providerId="LiveId" clId="{5D120028-A927-40D6-9207-5E919A20E14B}" dt="2024-10-02T02:26:21.549" v="5532" actId="1076"/>
          <ac:picMkLst>
            <pc:docMk/>
            <pc:sldMk cId="1580556697" sldId="333"/>
            <ac:picMk id="5" creationId="{C22C6A4A-4AC9-73B3-79B2-F4854893DDF3}"/>
          </ac:picMkLst>
        </pc:picChg>
      </pc:sldChg>
      <pc:sldChg chg="addSp delSp modSp mod">
        <pc:chgData name="Issam Hamadeh" userId="0222cc1a3faec9ad" providerId="LiveId" clId="{5D120028-A927-40D6-9207-5E919A20E14B}" dt="2024-10-02T02:40:25.111" v="5904" actId="12"/>
        <pc:sldMkLst>
          <pc:docMk/>
          <pc:sldMk cId="597144827" sldId="334"/>
        </pc:sldMkLst>
        <pc:spChg chg="mod">
          <ac:chgData name="Issam Hamadeh" userId="0222cc1a3faec9ad" providerId="LiveId" clId="{5D120028-A927-40D6-9207-5E919A20E14B}" dt="2024-10-02T02:40:25.111" v="5904" actId="12"/>
          <ac:spMkLst>
            <pc:docMk/>
            <pc:sldMk cId="597144827" sldId="334"/>
            <ac:spMk id="6" creationId="{04929E83-44A2-E93C-A6FE-FF8AB7BAF4DC}"/>
          </ac:spMkLst>
        </pc:spChg>
        <pc:picChg chg="add del mod">
          <ac:chgData name="Issam Hamadeh" userId="0222cc1a3faec9ad" providerId="LiveId" clId="{5D120028-A927-40D6-9207-5E919A20E14B}" dt="2024-10-02T02:39:44.998" v="5897" actId="14100"/>
          <ac:picMkLst>
            <pc:docMk/>
            <pc:sldMk cId="597144827" sldId="334"/>
            <ac:picMk id="4" creationId="{7F6F22A4-EB99-15BC-0708-3802A597A4BB}"/>
          </ac:picMkLst>
        </pc:picChg>
      </pc:sldChg>
      <pc:sldChg chg="new del">
        <pc:chgData name="Issam Hamadeh" userId="0222cc1a3faec9ad" providerId="LiveId" clId="{5D120028-A927-40D6-9207-5E919A20E14B}" dt="2024-10-02T02:34:12.241" v="5743" actId="2696"/>
        <pc:sldMkLst>
          <pc:docMk/>
          <pc:sldMk cId="1157610080" sldId="334"/>
        </pc:sldMkLst>
      </pc:sldChg>
      <pc:sldChg chg="modSp mod">
        <pc:chgData name="Issam Hamadeh" userId="0222cc1a3faec9ad" providerId="LiveId" clId="{5D120028-A927-40D6-9207-5E919A20E14B}" dt="2024-10-02T02:58:06.758" v="6364" actId="20577"/>
        <pc:sldMkLst>
          <pc:docMk/>
          <pc:sldMk cId="1376270759" sldId="335"/>
        </pc:sldMkLst>
        <pc:spChg chg="mod">
          <ac:chgData name="Issam Hamadeh" userId="0222cc1a3faec9ad" providerId="LiveId" clId="{5D120028-A927-40D6-9207-5E919A20E14B}" dt="2024-10-02T02:58:06.758" v="6364" actId="20577"/>
          <ac:spMkLst>
            <pc:docMk/>
            <pc:sldMk cId="1376270759" sldId="335"/>
            <ac:spMk id="5" creationId="{27FA0187-E4FE-9608-8F26-459DDE044599}"/>
          </ac:spMkLst>
        </pc:spChg>
      </pc:sldChg>
      <pc:sldChg chg="addSp delSp modSp new mod">
        <pc:chgData name="Issam Hamadeh" userId="0222cc1a3faec9ad" providerId="LiveId" clId="{5D120028-A927-40D6-9207-5E919A20E14B}" dt="2024-10-02T04:02:30.558" v="7260" actId="1076"/>
        <pc:sldMkLst>
          <pc:docMk/>
          <pc:sldMk cId="1956409417" sldId="336"/>
        </pc:sldMkLst>
        <pc:spChg chg="mod">
          <ac:chgData name="Issam Hamadeh" userId="0222cc1a3faec9ad" providerId="LiveId" clId="{5D120028-A927-40D6-9207-5E919A20E14B}" dt="2024-10-02T03:40:45.725" v="6424" actId="1076"/>
          <ac:spMkLst>
            <pc:docMk/>
            <pc:sldMk cId="1956409417" sldId="336"/>
            <ac:spMk id="2" creationId="{756C4C00-3979-497C-BE7A-D36C9E9A23BA}"/>
          </ac:spMkLst>
        </pc:spChg>
        <pc:spChg chg="del">
          <ac:chgData name="Issam Hamadeh" userId="0222cc1a3faec9ad" providerId="LiveId" clId="{5D120028-A927-40D6-9207-5E919A20E14B}" dt="2024-10-02T03:40:52.325" v="6425" actId="478"/>
          <ac:spMkLst>
            <pc:docMk/>
            <pc:sldMk cId="1956409417" sldId="336"/>
            <ac:spMk id="3" creationId="{9BC91400-7062-454F-E979-0CCC07E72D88}"/>
          </ac:spMkLst>
        </pc:spChg>
        <pc:spChg chg="add mod">
          <ac:chgData name="Issam Hamadeh" userId="0222cc1a3faec9ad" providerId="LiveId" clId="{5D120028-A927-40D6-9207-5E919A20E14B}" dt="2024-10-02T03:43:00.966" v="6528" actId="692"/>
          <ac:spMkLst>
            <pc:docMk/>
            <pc:sldMk cId="1956409417" sldId="336"/>
            <ac:spMk id="10" creationId="{7B964520-F61F-7E91-C89F-6A8DFCE68579}"/>
          </ac:spMkLst>
        </pc:spChg>
        <pc:spChg chg="add mod">
          <ac:chgData name="Issam Hamadeh" userId="0222cc1a3faec9ad" providerId="LiveId" clId="{5D120028-A927-40D6-9207-5E919A20E14B}" dt="2024-10-02T04:02:30.558" v="7260" actId="1076"/>
          <ac:spMkLst>
            <pc:docMk/>
            <pc:sldMk cId="1956409417" sldId="336"/>
            <ac:spMk id="11" creationId="{E9F5AA5F-A59E-E86D-7AEF-67BDA8EA099E}"/>
          </ac:spMkLst>
        </pc:spChg>
        <pc:picChg chg="add mod modCrop">
          <ac:chgData name="Issam Hamadeh" userId="0222cc1a3faec9ad" providerId="LiveId" clId="{5D120028-A927-40D6-9207-5E919A20E14B}" dt="2024-10-02T03:42:12.532" v="6508" actId="1036"/>
          <ac:picMkLst>
            <pc:docMk/>
            <pc:sldMk cId="1956409417" sldId="336"/>
            <ac:picMk id="5" creationId="{954FFD09-7009-6D34-D7CE-FAE0E5E13B11}"/>
          </ac:picMkLst>
        </pc:picChg>
        <pc:picChg chg="add mod modCrop">
          <ac:chgData name="Issam Hamadeh" userId="0222cc1a3faec9ad" providerId="LiveId" clId="{5D120028-A927-40D6-9207-5E919A20E14B}" dt="2024-10-02T03:42:19.615" v="6510" actId="1038"/>
          <ac:picMkLst>
            <pc:docMk/>
            <pc:sldMk cId="1956409417" sldId="336"/>
            <ac:picMk id="7" creationId="{DB09FC82-8F3D-3237-9567-4C73644E2D0B}"/>
          </ac:picMkLst>
        </pc:picChg>
        <pc:picChg chg="add mod modCrop">
          <ac:chgData name="Issam Hamadeh" userId="0222cc1a3faec9ad" providerId="LiveId" clId="{5D120028-A927-40D6-9207-5E919A20E14B}" dt="2024-10-02T03:42:34.007" v="6519" actId="1038"/>
          <ac:picMkLst>
            <pc:docMk/>
            <pc:sldMk cId="1956409417" sldId="336"/>
            <ac:picMk id="9" creationId="{B27CF532-D1D6-7AAF-EF15-47DF486F3969}"/>
          </ac:picMkLst>
        </pc:picChg>
      </pc:sldChg>
      <pc:sldChg chg="addSp delSp modSp new mod">
        <pc:chgData name="Issam Hamadeh" userId="0222cc1a3faec9ad" providerId="LiveId" clId="{5D120028-A927-40D6-9207-5E919A20E14B}" dt="2024-10-02T04:04:29.512" v="7284" actId="1036"/>
        <pc:sldMkLst>
          <pc:docMk/>
          <pc:sldMk cId="1554545063" sldId="337"/>
        </pc:sldMkLst>
        <pc:spChg chg="del mod">
          <ac:chgData name="Issam Hamadeh" userId="0222cc1a3faec9ad" providerId="LiveId" clId="{5D120028-A927-40D6-9207-5E919A20E14B}" dt="2024-10-02T04:02:48.296" v="7263"/>
          <ac:spMkLst>
            <pc:docMk/>
            <pc:sldMk cId="1554545063" sldId="337"/>
            <ac:spMk id="2" creationId="{F7169451-B605-D872-8309-2EC57CF291A1}"/>
          </ac:spMkLst>
        </pc:spChg>
        <pc:spChg chg="del">
          <ac:chgData name="Issam Hamadeh" userId="0222cc1a3faec9ad" providerId="LiveId" clId="{5D120028-A927-40D6-9207-5E919A20E14B}" dt="2024-10-02T04:02:51.871" v="7264" actId="478"/>
          <ac:spMkLst>
            <pc:docMk/>
            <pc:sldMk cId="1554545063" sldId="337"/>
            <ac:spMk id="3" creationId="{9D52C0D5-8FBE-8203-7D0F-1F23378BBE83}"/>
          </ac:spMkLst>
        </pc:spChg>
        <pc:spChg chg="add mod">
          <ac:chgData name="Issam Hamadeh" userId="0222cc1a3faec9ad" providerId="LiveId" clId="{5D120028-A927-40D6-9207-5E919A20E14B}" dt="2024-10-02T04:03:33.075" v="7268" actId="27636"/>
          <ac:spMkLst>
            <pc:docMk/>
            <pc:sldMk cId="1554545063" sldId="337"/>
            <ac:spMk id="4" creationId="{F0B86686-1EAB-16E3-30A1-448F8817E8AE}"/>
          </ac:spMkLst>
        </pc:spChg>
        <pc:spChg chg="add mod">
          <ac:chgData name="Issam Hamadeh" userId="0222cc1a3faec9ad" providerId="LiveId" clId="{5D120028-A927-40D6-9207-5E919A20E14B}" dt="2024-10-02T04:03:56.379" v="7271" actId="1076"/>
          <ac:spMkLst>
            <pc:docMk/>
            <pc:sldMk cId="1554545063" sldId="337"/>
            <ac:spMk id="7" creationId="{6A136480-2219-A754-340E-81621DDF2350}"/>
          </ac:spMkLst>
        </pc:spChg>
        <pc:spChg chg="add mod">
          <ac:chgData name="Issam Hamadeh" userId="0222cc1a3faec9ad" providerId="LiveId" clId="{5D120028-A927-40D6-9207-5E919A20E14B}" dt="2024-10-02T04:04:29.512" v="7284" actId="1036"/>
          <ac:spMkLst>
            <pc:docMk/>
            <pc:sldMk cId="1554545063" sldId="337"/>
            <ac:spMk id="8" creationId="{E24C23BD-B889-EAF2-B5D5-ACAFA3FD1E5C}"/>
          </ac:spMkLst>
        </pc:spChg>
        <pc:picChg chg="add mod">
          <ac:chgData name="Issam Hamadeh" userId="0222cc1a3faec9ad" providerId="LiveId" clId="{5D120028-A927-40D6-9207-5E919A20E14B}" dt="2024-10-02T04:03:34.371" v="7269" actId="1076"/>
          <ac:picMkLst>
            <pc:docMk/>
            <pc:sldMk cId="1554545063" sldId="337"/>
            <ac:picMk id="6" creationId="{171234F5-4E16-4663-E766-F3D902B1B2B3}"/>
          </ac:picMkLst>
        </pc:picChg>
      </pc:sldChg>
      <pc:sldChg chg="addSp delSp modSp new mod">
        <pc:chgData name="Issam Hamadeh" userId="0222cc1a3faec9ad" providerId="LiveId" clId="{5D120028-A927-40D6-9207-5E919A20E14B}" dt="2024-10-02T04:06:51.843" v="7383"/>
        <pc:sldMkLst>
          <pc:docMk/>
          <pc:sldMk cId="1900078069" sldId="338"/>
        </pc:sldMkLst>
        <pc:spChg chg="mod">
          <ac:chgData name="Issam Hamadeh" userId="0222cc1a3faec9ad" providerId="LiveId" clId="{5D120028-A927-40D6-9207-5E919A20E14B}" dt="2024-10-02T04:06:10.239" v="7375" actId="113"/>
          <ac:spMkLst>
            <pc:docMk/>
            <pc:sldMk cId="1900078069" sldId="338"/>
            <ac:spMk id="2" creationId="{6F02AEF2-2610-3553-A1FB-D8E8BF6284BE}"/>
          </ac:spMkLst>
        </pc:spChg>
        <pc:spChg chg="del">
          <ac:chgData name="Issam Hamadeh" userId="0222cc1a3faec9ad" providerId="LiveId" clId="{5D120028-A927-40D6-9207-5E919A20E14B}" dt="2024-10-02T04:06:16.091" v="7376" actId="478"/>
          <ac:spMkLst>
            <pc:docMk/>
            <pc:sldMk cId="1900078069" sldId="338"/>
            <ac:spMk id="3" creationId="{503FAD9E-8D97-0B20-7662-22A3C26B117B}"/>
          </ac:spMkLst>
        </pc:spChg>
        <pc:spChg chg="add mod">
          <ac:chgData name="Issam Hamadeh" userId="0222cc1a3faec9ad" providerId="LiveId" clId="{5D120028-A927-40D6-9207-5E919A20E14B}" dt="2024-10-02T04:06:51.843" v="7383"/>
          <ac:spMkLst>
            <pc:docMk/>
            <pc:sldMk cId="1900078069" sldId="338"/>
            <ac:spMk id="6" creationId="{161D9F57-1098-8DA4-5CA1-A93ADEB4BB4D}"/>
          </ac:spMkLst>
        </pc:spChg>
        <pc:picChg chg="add mod">
          <ac:chgData name="Issam Hamadeh" userId="0222cc1a3faec9ad" providerId="LiveId" clId="{5D120028-A927-40D6-9207-5E919A20E14B}" dt="2024-10-02T04:06:43.041" v="7382" actId="1076"/>
          <ac:picMkLst>
            <pc:docMk/>
            <pc:sldMk cId="1900078069" sldId="338"/>
            <ac:picMk id="5" creationId="{10612E74-21AE-9C0B-92CF-29091114ED5D}"/>
          </ac:picMkLst>
        </pc:picChg>
      </pc:sldChg>
      <pc:sldChg chg="ord">
        <pc:chgData name="Issam Hamadeh" userId="0222cc1a3faec9ad" providerId="LiveId" clId="{5D120028-A927-40D6-9207-5E919A20E14B}" dt="2024-10-02T04:39:06.474" v="7726"/>
        <pc:sldMkLst>
          <pc:docMk/>
          <pc:sldMk cId="4290477557" sldId="339"/>
        </pc:sldMkLst>
      </pc:sldChg>
      <pc:sldChg chg="addSp delSp modSp add mod">
        <pc:chgData name="Issam Hamadeh" userId="0222cc1a3faec9ad" providerId="LiveId" clId="{5D120028-A927-40D6-9207-5E919A20E14B}" dt="2024-10-02T04:42:39.167" v="7813" actId="14100"/>
        <pc:sldMkLst>
          <pc:docMk/>
          <pc:sldMk cId="497655690" sldId="340"/>
        </pc:sldMkLst>
        <pc:spChg chg="mod">
          <ac:chgData name="Issam Hamadeh" userId="0222cc1a3faec9ad" providerId="LiveId" clId="{5D120028-A927-40D6-9207-5E919A20E14B}" dt="2024-10-02T04:42:39.167" v="7813" actId="14100"/>
          <ac:spMkLst>
            <pc:docMk/>
            <pc:sldMk cId="497655690" sldId="340"/>
            <ac:spMk id="2" creationId="{7874ED1A-AEE5-3790-6717-794846860ED4}"/>
          </ac:spMkLst>
        </pc:spChg>
        <pc:spChg chg="mod ord">
          <ac:chgData name="Issam Hamadeh" userId="0222cc1a3faec9ad" providerId="LiveId" clId="{5D120028-A927-40D6-9207-5E919A20E14B}" dt="2024-10-02T04:40:51.579" v="7733" actId="1076"/>
          <ac:spMkLst>
            <pc:docMk/>
            <pc:sldMk cId="497655690" sldId="340"/>
            <ac:spMk id="6" creationId="{353A020D-7C8E-3377-CF5A-5CDE82EC1CF7}"/>
          </ac:spMkLst>
        </pc:spChg>
        <pc:spChg chg="mod ord">
          <ac:chgData name="Issam Hamadeh" userId="0222cc1a3faec9ad" providerId="LiveId" clId="{5D120028-A927-40D6-9207-5E919A20E14B}" dt="2024-10-02T04:38:19.847" v="7718" actId="1076"/>
          <ac:spMkLst>
            <pc:docMk/>
            <pc:sldMk cId="497655690" sldId="340"/>
            <ac:spMk id="7" creationId="{6B043330-98F1-39DD-FEE7-A6D41CFDD4BD}"/>
          </ac:spMkLst>
        </pc:spChg>
        <pc:spChg chg="mod ord">
          <ac:chgData name="Issam Hamadeh" userId="0222cc1a3faec9ad" providerId="LiveId" clId="{5D120028-A927-40D6-9207-5E919A20E14B}" dt="2024-10-02T04:38:14.111" v="7716" actId="1076"/>
          <ac:spMkLst>
            <pc:docMk/>
            <pc:sldMk cId="497655690" sldId="340"/>
            <ac:spMk id="8" creationId="{E95B9B92-3CFA-1632-54CD-C5ED807588D0}"/>
          </ac:spMkLst>
        </pc:spChg>
        <pc:spChg chg="add mod">
          <ac:chgData name="Issam Hamadeh" userId="0222cc1a3faec9ad" providerId="LiveId" clId="{5D120028-A927-40D6-9207-5E919A20E14B}" dt="2024-10-02T04:40:56.691" v="7734" actId="1076"/>
          <ac:spMkLst>
            <pc:docMk/>
            <pc:sldMk cId="497655690" sldId="340"/>
            <ac:spMk id="9" creationId="{BD1323C2-40C8-DADD-A646-74BE811F38B6}"/>
          </ac:spMkLst>
        </pc:spChg>
        <pc:spChg chg="add mod">
          <ac:chgData name="Issam Hamadeh" userId="0222cc1a3faec9ad" providerId="LiveId" clId="{5D120028-A927-40D6-9207-5E919A20E14B}" dt="2024-10-02T04:38:37.844" v="7723" actId="1076"/>
          <ac:spMkLst>
            <pc:docMk/>
            <pc:sldMk cId="497655690" sldId="340"/>
            <ac:spMk id="10" creationId="{AF298FB1-E5EE-4B00-F8B8-897701E55476}"/>
          </ac:spMkLst>
        </pc:spChg>
        <pc:spChg chg="add mod">
          <ac:chgData name="Issam Hamadeh" userId="0222cc1a3faec9ad" providerId="LiveId" clId="{5D120028-A927-40D6-9207-5E919A20E14B}" dt="2024-10-02T04:42:31.160" v="7812" actId="1076"/>
          <ac:spMkLst>
            <pc:docMk/>
            <pc:sldMk cId="497655690" sldId="340"/>
            <ac:spMk id="11" creationId="{85A0DF57-68E3-4B20-262F-0CB4365CF10D}"/>
          </ac:spMkLst>
        </pc:spChg>
        <pc:picChg chg="add mod">
          <ac:chgData name="Issam Hamadeh" userId="0222cc1a3faec9ad" providerId="LiveId" clId="{5D120028-A927-40D6-9207-5E919A20E14B}" dt="2024-10-02T04:40:45.896" v="7732" actId="1035"/>
          <ac:picMkLst>
            <pc:docMk/>
            <pc:sldMk cId="497655690" sldId="340"/>
            <ac:picMk id="4" creationId="{112D7477-EBAE-1FF8-3766-D7656FE4DC77}"/>
          </ac:picMkLst>
        </pc:picChg>
        <pc:picChg chg="del">
          <ac:chgData name="Issam Hamadeh" userId="0222cc1a3faec9ad" providerId="LiveId" clId="{5D120028-A927-40D6-9207-5E919A20E14B}" dt="2024-10-02T04:37:21.035" v="7704" actId="478"/>
          <ac:picMkLst>
            <pc:docMk/>
            <pc:sldMk cId="497655690" sldId="340"/>
            <ac:picMk id="5" creationId="{BD9E5A52-4DE3-95E7-4E9E-50CCD5523AB8}"/>
          </ac:picMkLst>
        </pc:picChg>
      </pc:sldChg>
      <pc:sldChg chg="addSp delSp modSp new mod">
        <pc:chgData name="Issam Hamadeh" userId="0222cc1a3faec9ad" providerId="LiveId" clId="{5D120028-A927-40D6-9207-5E919A20E14B}" dt="2024-10-02T05:00:04.164" v="8013" actId="1037"/>
        <pc:sldMkLst>
          <pc:docMk/>
          <pc:sldMk cId="570960898" sldId="341"/>
        </pc:sldMkLst>
        <pc:spChg chg="mod">
          <ac:chgData name="Issam Hamadeh" userId="0222cc1a3faec9ad" providerId="LiveId" clId="{5D120028-A927-40D6-9207-5E919A20E14B}" dt="2024-10-02T04:53:03.089" v="7894" actId="14100"/>
          <ac:spMkLst>
            <pc:docMk/>
            <pc:sldMk cId="570960898" sldId="341"/>
            <ac:spMk id="2" creationId="{F96AA62B-D169-A3E7-6E54-D67BBA239364}"/>
          </ac:spMkLst>
        </pc:spChg>
        <pc:spChg chg="del">
          <ac:chgData name="Issam Hamadeh" userId="0222cc1a3faec9ad" providerId="LiveId" clId="{5D120028-A927-40D6-9207-5E919A20E14B}" dt="2024-10-02T04:53:14.473" v="7895" actId="478"/>
          <ac:spMkLst>
            <pc:docMk/>
            <pc:sldMk cId="570960898" sldId="341"/>
            <ac:spMk id="3" creationId="{A9DAD27E-E0E7-D5C0-D230-4EEAA15CAE9C}"/>
          </ac:spMkLst>
        </pc:spChg>
        <pc:spChg chg="add mod">
          <ac:chgData name="Issam Hamadeh" userId="0222cc1a3faec9ad" providerId="LiveId" clId="{5D120028-A927-40D6-9207-5E919A20E14B}" dt="2024-10-02T04:53:58.021" v="7904" actId="1076"/>
          <ac:spMkLst>
            <pc:docMk/>
            <pc:sldMk cId="570960898" sldId="341"/>
            <ac:spMk id="6" creationId="{279265C7-C742-FBDE-3D28-4B259A5FBA8C}"/>
          </ac:spMkLst>
        </pc:spChg>
        <pc:spChg chg="add mod">
          <ac:chgData name="Issam Hamadeh" userId="0222cc1a3faec9ad" providerId="LiveId" clId="{5D120028-A927-40D6-9207-5E919A20E14B}" dt="2024-10-02T04:54:08.690" v="7906" actId="1076"/>
          <ac:spMkLst>
            <pc:docMk/>
            <pc:sldMk cId="570960898" sldId="341"/>
            <ac:spMk id="7" creationId="{7379608A-CE56-7B79-37DB-A9A91C3B28ED}"/>
          </ac:spMkLst>
        </pc:spChg>
        <pc:spChg chg="add mod">
          <ac:chgData name="Issam Hamadeh" userId="0222cc1a3faec9ad" providerId="LiveId" clId="{5D120028-A927-40D6-9207-5E919A20E14B}" dt="2024-10-02T04:54:14.466" v="7908" actId="1076"/>
          <ac:spMkLst>
            <pc:docMk/>
            <pc:sldMk cId="570960898" sldId="341"/>
            <ac:spMk id="8" creationId="{3FDB1BBA-4D5C-A514-742B-2F090CA133BF}"/>
          </ac:spMkLst>
        </pc:spChg>
        <pc:spChg chg="add mod">
          <ac:chgData name="Issam Hamadeh" userId="0222cc1a3faec9ad" providerId="LiveId" clId="{5D120028-A927-40D6-9207-5E919A20E14B}" dt="2024-10-02T04:54:20.742" v="7910" actId="1076"/>
          <ac:spMkLst>
            <pc:docMk/>
            <pc:sldMk cId="570960898" sldId="341"/>
            <ac:spMk id="9" creationId="{F69AF796-37A6-05E2-A91F-45994A933140}"/>
          </ac:spMkLst>
        </pc:spChg>
        <pc:spChg chg="add mod">
          <ac:chgData name="Issam Hamadeh" userId="0222cc1a3faec9ad" providerId="LiveId" clId="{5D120028-A927-40D6-9207-5E919A20E14B}" dt="2024-10-02T04:56:18.424" v="7949" actId="20577"/>
          <ac:spMkLst>
            <pc:docMk/>
            <pc:sldMk cId="570960898" sldId="341"/>
            <ac:spMk id="10" creationId="{47CD13E1-5EF2-32BA-5BAC-3845BDCDCC75}"/>
          </ac:spMkLst>
        </pc:spChg>
        <pc:spChg chg="add mod">
          <ac:chgData name="Issam Hamadeh" userId="0222cc1a3faec9ad" providerId="LiveId" clId="{5D120028-A927-40D6-9207-5E919A20E14B}" dt="2024-10-02T04:58:40.609" v="7986" actId="1038"/>
          <ac:spMkLst>
            <pc:docMk/>
            <pc:sldMk cId="570960898" sldId="341"/>
            <ac:spMk id="12" creationId="{A507CFA6-C00D-3DE1-F72F-03717869A0AA}"/>
          </ac:spMkLst>
        </pc:spChg>
        <pc:spChg chg="add mod">
          <ac:chgData name="Issam Hamadeh" userId="0222cc1a3faec9ad" providerId="LiveId" clId="{5D120028-A927-40D6-9207-5E919A20E14B}" dt="2024-10-02T04:58:27.825" v="7984" actId="1035"/>
          <ac:spMkLst>
            <pc:docMk/>
            <pc:sldMk cId="570960898" sldId="341"/>
            <ac:spMk id="13" creationId="{020BA000-FCED-1696-3332-F2571FD2F6B4}"/>
          </ac:spMkLst>
        </pc:spChg>
        <pc:spChg chg="add mod">
          <ac:chgData name="Issam Hamadeh" userId="0222cc1a3faec9ad" providerId="LiveId" clId="{5D120028-A927-40D6-9207-5E919A20E14B}" dt="2024-10-02T04:58:58.567" v="7989" actId="20577"/>
          <ac:spMkLst>
            <pc:docMk/>
            <pc:sldMk cId="570960898" sldId="341"/>
            <ac:spMk id="14" creationId="{08E9E8E9-EAD4-A58F-732A-0B130D7EE664}"/>
          </ac:spMkLst>
        </pc:spChg>
        <pc:spChg chg="add mod">
          <ac:chgData name="Issam Hamadeh" userId="0222cc1a3faec9ad" providerId="LiveId" clId="{5D120028-A927-40D6-9207-5E919A20E14B}" dt="2024-10-02T04:59:16.908" v="7993" actId="1036"/>
          <ac:spMkLst>
            <pc:docMk/>
            <pc:sldMk cId="570960898" sldId="341"/>
            <ac:spMk id="15" creationId="{A88BDB7F-264D-0DE7-7919-A509AD5EF740}"/>
          </ac:spMkLst>
        </pc:spChg>
        <pc:spChg chg="add mod">
          <ac:chgData name="Issam Hamadeh" userId="0222cc1a3faec9ad" providerId="LiveId" clId="{5D120028-A927-40D6-9207-5E919A20E14B}" dt="2024-10-02T04:59:33.747" v="8002" actId="1037"/>
          <ac:spMkLst>
            <pc:docMk/>
            <pc:sldMk cId="570960898" sldId="341"/>
            <ac:spMk id="16" creationId="{8DB44D05-8787-C7D7-D839-98C22C5AE8A1}"/>
          </ac:spMkLst>
        </pc:spChg>
        <pc:spChg chg="add mod">
          <ac:chgData name="Issam Hamadeh" userId="0222cc1a3faec9ad" providerId="LiveId" clId="{5D120028-A927-40D6-9207-5E919A20E14B}" dt="2024-10-02T05:00:04.164" v="8013" actId="1037"/>
          <ac:spMkLst>
            <pc:docMk/>
            <pc:sldMk cId="570960898" sldId="341"/>
            <ac:spMk id="17" creationId="{A1A691F2-B430-F7F4-CBD6-40B155034D02}"/>
          </ac:spMkLst>
        </pc:spChg>
        <pc:picChg chg="add mod">
          <ac:chgData name="Issam Hamadeh" userId="0222cc1a3faec9ad" providerId="LiveId" clId="{5D120028-A927-40D6-9207-5E919A20E14B}" dt="2024-10-02T04:57:58.576" v="7966" actId="1038"/>
          <ac:picMkLst>
            <pc:docMk/>
            <pc:sldMk cId="570960898" sldId="341"/>
            <ac:picMk id="5" creationId="{69B25636-82E1-4825-9D2B-0067DB30FCC7}"/>
          </ac:picMkLst>
        </pc:picChg>
      </pc:sldChg>
      <pc:sldChg chg="addSp delSp modSp new mod">
        <pc:chgData name="Issam Hamadeh" userId="0222cc1a3faec9ad" providerId="LiveId" clId="{5D120028-A927-40D6-9207-5E919A20E14B}" dt="2024-10-02T05:25:58.289" v="8213" actId="1076"/>
        <pc:sldMkLst>
          <pc:docMk/>
          <pc:sldMk cId="981288372" sldId="342"/>
        </pc:sldMkLst>
        <pc:spChg chg="mod">
          <ac:chgData name="Issam Hamadeh" userId="0222cc1a3faec9ad" providerId="LiveId" clId="{5D120028-A927-40D6-9207-5E919A20E14B}" dt="2024-10-02T05:11:38.802" v="8066" actId="27636"/>
          <ac:spMkLst>
            <pc:docMk/>
            <pc:sldMk cId="981288372" sldId="342"/>
            <ac:spMk id="2" creationId="{D02A4107-C3FD-A498-0EF9-132051972939}"/>
          </ac:spMkLst>
        </pc:spChg>
        <pc:spChg chg="del">
          <ac:chgData name="Issam Hamadeh" userId="0222cc1a3faec9ad" providerId="LiveId" clId="{5D120028-A927-40D6-9207-5E919A20E14B}" dt="2024-10-02T05:09:25.203" v="8016" actId="478"/>
          <ac:spMkLst>
            <pc:docMk/>
            <pc:sldMk cId="981288372" sldId="342"/>
            <ac:spMk id="3" creationId="{74986868-3CEB-E6E7-729A-753D209148F7}"/>
          </ac:spMkLst>
        </pc:spChg>
        <pc:spChg chg="add del mod">
          <ac:chgData name="Issam Hamadeh" userId="0222cc1a3faec9ad" providerId="LiveId" clId="{5D120028-A927-40D6-9207-5E919A20E14B}" dt="2024-10-02T05:15:25.979" v="8114" actId="478"/>
          <ac:spMkLst>
            <pc:docMk/>
            <pc:sldMk cId="981288372" sldId="342"/>
            <ac:spMk id="8" creationId="{9801B7C8-57E3-80DD-71B7-0E9E3D17F38F}"/>
          </ac:spMkLst>
        </pc:spChg>
        <pc:spChg chg="add del mod">
          <ac:chgData name="Issam Hamadeh" userId="0222cc1a3faec9ad" providerId="LiveId" clId="{5D120028-A927-40D6-9207-5E919A20E14B}" dt="2024-10-02T05:15:31.021" v="8115" actId="478"/>
          <ac:spMkLst>
            <pc:docMk/>
            <pc:sldMk cId="981288372" sldId="342"/>
            <ac:spMk id="9" creationId="{D99AD648-75C0-56E6-9E4F-CC7232FA5CCD}"/>
          </ac:spMkLst>
        </pc:spChg>
        <pc:spChg chg="add mod">
          <ac:chgData name="Issam Hamadeh" userId="0222cc1a3faec9ad" providerId="LiveId" clId="{5D120028-A927-40D6-9207-5E919A20E14B}" dt="2024-10-02T05:16:53.022" v="8124" actId="1076"/>
          <ac:spMkLst>
            <pc:docMk/>
            <pc:sldMk cId="981288372" sldId="342"/>
            <ac:spMk id="10" creationId="{A74F8D19-8711-3808-968E-F864B1A3AEC9}"/>
          </ac:spMkLst>
        </pc:spChg>
        <pc:spChg chg="add mod">
          <ac:chgData name="Issam Hamadeh" userId="0222cc1a3faec9ad" providerId="LiveId" clId="{5D120028-A927-40D6-9207-5E919A20E14B}" dt="2024-10-02T05:17:01.214" v="8126" actId="1076"/>
          <ac:spMkLst>
            <pc:docMk/>
            <pc:sldMk cId="981288372" sldId="342"/>
            <ac:spMk id="11" creationId="{C4167DE7-986E-3AE3-2166-757AC01B6133}"/>
          </ac:spMkLst>
        </pc:spChg>
        <pc:spChg chg="add mod">
          <ac:chgData name="Issam Hamadeh" userId="0222cc1a3faec9ad" providerId="LiveId" clId="{5D120028-A927-40D6-9207-5E919A20E14B}" dt="2024-10-02T05:17:17.544" v="8129" actId="688"/>
          <ac:spMkLst>
            <pc:docMk/>
            <pc:sldMk cId="981288372" sldId="342"/>
            <ac:spMk id="12" creationId="{40BDFCC2-52A7-A897-FFB3-426761E601C7}"/>
          </ac:spMkLst>
        </pc:spChg>
        <pc:spChg chg="add mod">
          <ac:chgData name="Issam Hamadeh" userId="0222cc1a3faec9ad" providerId="LiveId" clId="{5D120028-A927-40D6-9207-5E919A20E14B}" dt="2024-10-02T05:17:28.161" v="8131" actId="1076"/>
          <ac:spMkLst>
            <pc:docMk/>
            <pc:sldMk cId="981288372" sldId="342"/>
            <ac:spMk id="13" creationId="{29B50DAA-4CC6-13F5-99E2-0F1A668BEA61}"/>
          </ac:spMkLst>
        </pc:spChg>
        <pc:spChg chg="add mod">
          <ac:chgData name="Issam Hamadeh" userId="0222cc1a3faec9ad" providerId="LiveId" clId="{5D120028-A927-40D6-9207-5E919A20E14B}" dt="2024-10-02T05:17:34.326" v="8133" actId="1076"/>
          <ac:spMkLst>
            <pc:docMk/>
            <pc:sldMk cId="981288372" sldId="342"/>
            <ac:spMk id="14" creationId="{CD752722-0124-3B9B-B9A4-706C26874510}"/>
          </ac:spMkLst>
        </pc:spChg>
        <pc:spChg chg="add mod">
          <ac:chgData name="Issam Hamadeh" userId="0222cc1a3faec9ad" providerId="LiveId" clId="{5D120028-A927-40D6-9207-5E919A20E14B}" dt="2024-10-02T05:17:43.720" v="8135" actId="1076"/>
          <ac:spMkLst>
            <pc:docMk/>
            <pc:sldMk cId="981288372" sldId="342"/>
            <ac:spMk id="15" creationId="{4254EDA3-FC72-EC6A-F233-8DC9E1CF2C30}"/>
          </ac:spMkLst>
        </pc:spChg>
        <pc:spChg chg="add mod">
          <ac:chgData name="Issam Hamadeh" userId="0222cc1a3faec9ad" providerId="LiveId" clId="{5D120028-A927-40D6-9207-5E919A20E14B}" dt="2024-10-02T05:25:58.289" v="8213" actId="1076"/>
          <ac:spMkLst>
            <pc:docMk/>
            <pc:sldMk cId="981288372" sldId="342"/>
            <ac:spMk id="16" creationId="{F0716ADA-767E-D7D4-2847-2BA061AFF883}"/>
          </ac:spMkLst>
        </pc:spChg>
        <pc:picChg chg="add mod modCrop">
          <ac:chgData name="Issam Hamadeh" userId="0222cc1a3faec9ad" providerId="LiveId" clId="{5D120028-A927-40D6-9207-5E919A20E14B}" dt="2024-10-02T05:12:45.619" v="8085" actId="14100"/>
          <ac:picMkLst>
            <pc:docMk/>
            <pc:sldMk cId="981288372" sldId="342"/>
            <ac:picMk id="5" creationId="{AC24D74C-8664-58FC-057F-B9C4CCA687B5}"/>
          </ac:picMkLst>
        </pc:picChg>
        <pc:picChg chg="add mod">
          <ac:chgData name="Issam Hamadeh" userId="0222cc1a3faec9ad" providerId="LiveId" clId="{5D120028-A927-40D6-9207-5E919A20E14B}" dt="2024-10-02T05:14:34.700" v="8103" actId="1035"/>
          <ac:picMkLst>
            <pc:docMk/>
            <pc:sldMk cId="981288372" sldId="342"/>
            <ac:picMk id="7" creationId="{6871E1F2-0138-D539-3495-EE5DBBC48950}"/>
          </ac:picMkLst>
        </pc:picChg>
      </pc:sldChg>
      <pc:sldChg chg="addSp modSp new mod">
        <pc:chgData name="Issam Hamadeh" userId="0222cc1a3faec9ad" providerId="LiveId" clId="{5D120028-A927-40D6-9207-5E919A20E14B}" dt="2024-10-02T05:18:08.900" v="8139" actId="1076"/>
        <pc:sldMkLst>
          <pc:docMk/>
          <pc:sldMk cId="3839418945" sldId="343"/>
        </pc:sldMkLst>
        <pc:picChg chg="add mod">
          <ac:chgData name="Issam Hamadeh" userId="0222cc1a3faec9ad" providerId="LiveId" clId="{5D120028-A927-40D6-9207-5E919A20E14B}" dt="2024-10-02T05:18:08.900" v="8139" actId="1076"/>
          <ac:picMkLst>
            <pc:docMk/>
            <pc:sldMk cId="3839418945" sldId="343"/>
            <ac:picMk id="5" creationId="{422AF3D8-8C6C-7F87-BEC9-92F4BA614733}"/>
          </ac:picMkLst>
        </pc:picChg>
      </pc:sldChg>
      <pc:sldChg chg="addSp modSp new">
        <pc:chgData name="Issam Hamadeh" userId="0222cc1a3faec9ad" providerId="LiveId" clId="{5D120028-A927-40D6-9207-5E919A20E14B}" dt="2024-10-02T05:20:37.642" v="8164"/>
        <pc:sldMkLst>
          <pc:docMk/>
          <pc:sldMk cId="3376801336" sldId="344"/>
        </pc:sldMkLst>
        <pc:picChg chg="add mod">
          <ac:chgData name="Issam Hamadeh" userId="0222cc1a3faec9ad" providerId="LiveId" clId="{5D120028-A927-40D6-9207-5E919A20E14B}" dt="2024-10-02T05:20:37.642" v="8164"/>
          <ac:picMkLst>
            <pc:docMk/>
            <pc:sldMk cId="3376801336" sldId="344"/>
            <ac:picMk id="13" creationId="{FF55CEE1-C0FF-4C5B-0CFA-2BE27379D64B}"/>
          </ac:picMkLst>
        </pc:picChg>
      </pc:sldChg>
    </pc:docChg>
  </pc:docChgLst>
  <pc:docChgLst>
    <pc:chgData name="Issam Hamadeh" userId="0222cc1a3faec9ad" providerId="LiveId" clId="{7E4FEED4-1365-42FF-B6E1-32156D874360}"/>
    <pc:docChg chg="delSld modSld">
      <pc:chgData name="Issam Hamadeh" userId="0222cc1a3faec9ad" providerId="LiveId" clId="{7E4FEED4-1365-42FF-B6E1-32156D874360}" dt="2024-10-02T05:31:37.046" v="7" actId="114"/>
      <pc:docMkLst>
        <pc:docMk/>
      </pc:docMkLst>
      <pc:sldChg chg="del">
        <pc:chgData name="Issam Hamadeh" userId="0222cc1a3faec9ad" providerId="LiveId" clId="{7E4FEED4-1365-42FF-B6E1-32156D874360}" dt="2024-10-02T05:30:19.784" v="4" actId="2696"/>
        <pc:sldMkLst>
          <pc:docMk/>
          <pc:sldMk cId="1044178241" sldId="257"/>
        </pc:sldMkLst>
      </pc:sldChg>
      <pc:sldChg chg="del">
        <pc:chgData name="Issam Hamadeh" userId="0222cc1a3faec9ad" providerId="LiveId" clId="{7E4FEED4-1365-42FF-B6E1-32156D874360}" dt="2024-10-02T05:30:17.322" v="3" actId="2696"/>
        <pc:sldMkLst>
          <pc:docMk/>
          <pc:sldMk cId="3787404601" sldId="301"/>
        </pc:sldMkLst>
      </pc:sldChg>
      <pc:sldChg chg="addSp modSp">
        <pc:chgData name="Issam Hamadeh" userId="0222cc1a3faec9ad" providerId="LiveId" clId="{7E4FEED4-1365-42FF-B6E1-32156D874360}" dt="2024-10-02T05:30:56.537" v="6"/>
        <pc:sldMkLst>
          <pc:docMk/>
          <pc:sldMk cId="2886670205" sldId="307"/>
        </pc:sldMkLst>
        <pc:spChg chg="add mod">
          <ac:chgData name="Issam Hamadeh" userId="0222cc1a3faec9ad" providerId="LiveId" clId="{7E4FEED4-1365-42FF-B6E1-32156D874360}" dt="2024-10-02T05:30:56.537" v="6"/>
          <ac:spMkLst>
            <pc:docMk/>
            <pc:sldMk cId="2886670205" sldId="307"/>
            <ac:spMk id="3" creationId="{FD9F6E50-5DF1-9C22-ED5C-60B671B975DC}"/>
          </ac:spMkLst>
        </pc:spChg>
      </pc:sldChg>
      <pc:sldChg chg="addSp modSp">
        <pc:chgData name="Issam Hamadeh" userId="0222cc1a3faec9ad" providerId="LiveId" clId="{7E4FEED4-1365-42FF-B6E1-32156D874360}" dt="2024-10-02T05:30:53.595" v="5"/>
        <pc:sldMkLst>
          <pc:docMk/>
          <pc:sldMk cId="1093544068" sldId="308"/>
        </pc:sldMkLst>
        <pc:spChg chg="add mod">
          <ac:chgData name="Issam Hamadeh" userId="0222cc1a3faec9ad" providerId="LiveId" clId="{7E4FEED4-1365-42FF-B6E1-32156D874360}" dt="2024-10-02T05:30:53.595" v="5"/>
          <ac:spMkLst>
            <pc:docMk/>
            <pc:sldMk cId="1093544068" sldId="308"/>
            <ac:spMk id="3" creationId="{0CD6CADB-97A0-CBF4-BC82-3EF66BFB51F4}"/>
          </ac:spMkLst>
        </pc:spChg>
      </pc:sldChg>
      <pc:sldChg chg="modSp mod">
        <pc:chgData name="Issam Hamadeh" userId="0222cc1a3faec9ad" providerId="LiveId" clId="{7E4FEED4-1365-42FF-B6E1-32156D874360}" dt="2024-10-02T05:31:37.046" v="7" actId="114"/>
        <pc:sldMkLst>
          <pc:docMk/>
          <pc:sldMk cId="3891775111" sldId="321"/>
        </pc:sldMkLst>
        <pc:spChg chg="mod">
          <ac:chgData name="Issam Hamadeh" userId="0222cc1a3faec9ad" providerId="LiveId" clId="{7E4FEED4-1365-42FF-B6E1-32156D874360}" dt="2024-10-02T05:31:37.046" v="7" actId="114"/>
          <ac:spMkLst>
            <pc:docMk/>
            <pc:sldMk cId="3891775111" sldId="321"/>
            <ac:spMk id="2" creationId="{A80BACB7-0682-B9B5-E151-FE6B542537D6}"/>
          </ac:spMkLst>
        </pc:spChg>
      </pc:sldChg>
      <pc:sldChg chg="del">
        <pc:chgData name="Issam Hamadeh" userId="0222cc1a3faec9ad" providerId="LiveId" clId="{7E4FEED4-1365-42FF-B6E1-32156D874360}" dt="2024-10-02T05:30:15.452" v="2" actId="2696"/>
        <pc:sldMkLst>
          <pc:docMk/>
          <pc:sldMk cId="4290477557" sldId="339"/>
        </pc:sldMkLst>
      </pc:sldChg>
      <pc:sldChg chg="del">
        <pc:chgData name="Issam Hamadeh" userId="0222cc1a3faec9ad" providerId="LiveId" clId="{7E4FEED4-1365-42FF-B6E1-32156D874360}" dt="2024-10-02T05:30:12.216" v="1" actId="2696"/>
        <pc:sldMkLst>
          <pc:docMk/>
          <pc:sldMk cId="3839418945" sldId="343"/>
        </pc:sldMkLst>
      </pc:sldChg>
      <pc:sldChg chg="del">
        <pc:chgData name="Issam Hamadeh" userId="0222cc1a3faec9ad" providerId="LiveId" clId="{7E4FEED4-1365-42FF-B6E1-32156D874360}" dt="2024-10-02T05:30:09.869" v="0" actId="2696"/>
        <pc:sldMkLst>
          <pc:docMk/>
          <pc:sldMk cId="3376801336"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3B1F-C747-46F3-BAA9-EE84C3FAE0DA}"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7D674-146A-4148-8685-CBC730A27B99}" type="slidenum">
              <a:rPr lang="en-US" smtClean="0"/>
              <a:t>‹#›</a:t>
            </a:fld>
            <a:endParaRPr lang="en-US"/>
          </a:p>
        </p:txBody>
      </p:sp>
    </p:spTree>
    <p:extLst>
      <p:ext uri="{BB962C8B-B14F-4D97-AF65-F5344CB8AC3E}">
        <p14:creationId xmlns:p14="http://schemas.microsoft.com/office/powerpoint/2010/main" val="156409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yjus.com/biology/dna-replication-machinery-enzym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3</a:t>
            </a:fld>
            <a:endParaRPr lang="en-US"/>
          </a:p>
        </p:txBody>
      </p:sp>
    </p:spTree>
    <p:extLst>
      <p:ext uri="{BB962C8B-B14F-4D97-AF65-F5344CB8AC3E}">
        <p14:creationId xmlns:p14="http://schemas.microsoft.com/office/powerpoint/2010/main" val="58555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pple-system"/>
              </a:rPr>
              <a:t>5-FU is commonly given intravenously where more than 80% of it is metabolized in the liver. There are several routes for metabolism of 5-FU, some of which lead to activation and pharmacodynamic actions of the drug. The rate-limiting step of 5-FU catabolism is </a:t>
            </a:r>
            <a:r>
              <a:rPr lang="en-US" b="0" i="0" dirty="0" err="1">
                <a:solidFill>
                  <a:srgbClr val="222222"/>
                </a:solidFill>
                <a:effectLst/>
                <a:latin typeface="-apple-system"/>
              </a:rPr>
              <a:t>dihydropyrimidine</a:t>
            </a:r>
            <a:r>
              <a:rPr lang="en-US" b="0" i="0" dirty="0">
                <a:solidFill>
                  <a:srgbClr val="222222"/>
                </a:solidFill>
                <a:effectLst/>
                <a:latin typeface="-apple-system"/>
              </a:rPr>
              <a:t> dehydrogenase (DPYD) conversion of 5-FU to </a:t>
            </a:r>
            <a:r>
              <a:rPr lang="en-US" b="0" i="0" dirty="0" err="1">
                <a:solidFill>
                  <a:srgbClr val="222222"/>
                </a:solidFill>
                <a:effectLst/>
                <a:latin typeface="-apple-system"/>
              </a:rPr>
              <a:t>dihydrofluorouracil</a:t>
            </a:r>
            <a:r>
              <a:rPr lang="en-US" b="0" i="0" dirty="0">
                <a:solidFill>
                  <a:srgbClr val="222222"/>
                </a:solidFill>
                <a:effectLst/>
                <a:latin typeface="-apple-system"/>
              </a:rPr>
              <a:t> (DHFU) </a:t>
            </a:r>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37</a:t>
            </a:fld>
            <a:endParaRPr lang="en-US"/>
          </a:p>
        </p:txBody>
      </p:sp>
    </p:spTree>
    <p:extLst>
      <p:ext uri="{BB962C8B-B14F-4D97-AF65-F5344CB8AC3E}">
        <p14:creationId xmlns:p14="http://schemas.microsoft.com/office/powerpoint/2010/main" val="10225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38</a:t>
            </a:fld>
            <a:endParaRPr lang="en-US"/>
          </a:p>
        </p:txBody>
      </p:sp>
    </p:spTree>
    <p:extLst>
      <p:ext uri="{BB962C8B-B14F-4D97-AF65-F5344CB8AC3E}">
        <p14:creationId xmlns:p14="http://schemas.microsoft.com/office/powerpoint/2010/main" val="64036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43</a:t>
            </a:fld>
            <a:endParaRPr lang="en-US"/>
          </a:p>
        </p:txBody>
      </p:sp>
    </p:spTree>
    <p:extLst>
      <p:ext uri="{BB962C8B-B14F-4D97-AF65-F5344CB8AC3E}">
        <p14:creationId xmlns:p14="http://schemas.microsoft.com/office/powerpoint/2010/main" val="236540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5</a:t>
            </a:fld>
            <a:endParaRPr lang="en-US"/>
          </a:p>
        </p:txBody>
      </p:sp>
    </p:spTree>
    <p:extLst>
      <p:ext uri="{BB962C8B-B14F-4D97-AF65-F5344CB8AC3E}">
        <p14:creationId xmlns:p14="http://schemas.microsoft.com/office/powerpoint/2010/main" val="2254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444444"/>
                </a:solidFill>
                <a:effectLst/>
                <a:latin typeface="Poppins" panose="020B0502040204020203" pitchFamily="2" charset="0"/>
              </a:rPr>
              <a:t>The central dogma illustrates the flow of genetic information in cells, the </a:t>
            </a:r>
            <a:r>
              <a:rPr lang="en-US" b="0" i="0" u="none" strike="noStrike" dirty="0">
                <a:solidFill>
                  <a:srgbClr val="8C69FF"/>
                </a:solidFill>
                <a:effectLst/>
                <a:latin typeface="Poppins" panose="020B0502040204020203" pitchFamily="2" charset="0"/>
                <a:hlinkClick r:id="rId3"/>
              </a:rPr>
              <a:t>DNA replication</a:t>
            </a:r>
            <a:r>
              <a:rPr lang="en-US" b="0" i="0" dirty="0">
                <a:solidFill>
                  <a:srgbClr val="444444"/>
                </a:solidFill>
                <a:effectLst/>
                <a:latin typeface="Poppins" panose="020B0502040204020203" pitchFamily="2" charset="0"/>
              </a:rPr>
              <a:t>, and coding for the RNA through the transcription process and further RNA codes for the proteins by translation.</a:t>
            </a:r>
          </a:p>
          <a:p>
            <a:pPr algn="l"/>
            <a:r>
              <a:rPr lang="en-US" b="0" i="0" dirty="0">
                <a:solidFill>
                  <a:srgbClr val="444444"/>
                </a:solidFill>
                <a:effectLst/>
                <a:latin typeface="Poppins" panose="00000500000000000000" pitchFamily="2" charset="0"/>
              </a:rPr>
              <a:t>The concept of a sequence of interaction can be understood through the framework. The most common includes biopolymers. The major category of biopolymers include Proteins, RNA and DNA that are further divided into general transfers, unknown transfers, and special transfers.</a:t>
            </a:r>
          </a:p>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11</a:t>
            </a:fld>
            <a:endParaRPr lang="en-US"/>
          </a:p>
        </p:txBody>
      </p:sp>
    </p:spTree>
    <p:extLst>
      <p:ext uri="{BB962C8B-B14F-4D97-AF65-F5344CB8AC3E}">
        <p14:creationId xmlns:p14="http://schemas.microsoft.com/office/powerpoint/2010/main" val="221145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4671D-6CD5-4722-8D2C-165201A45EEB}" type="slidenum">
              <a:rPr lang="en-US" smtClean="0"/>
              <a:t>12</a:t>
            </a:fld>
            <a:endParaRPr lang="en-US"/>
          </a:p>
        </p:txBody>
      </p:sp>
    </p:spTree>
    <p:extLst>
      <p:ext uri="{BB962C8B-B14F-4D97-AF65-F5344CB8AC3E}">
        <p14:creationId xmlns:p14="http://schemas.microsoft.com/office/powerpoint/2010/main" val="124843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04671D-6CD5-4722-8D2C-165201A45EEB}" type="slidenum">
              <a:rPr lang="en-US" smtClean="0"/>
              <a:t>13</a:t>
            </a:fld>
            <a:endParaRPr lang="en-US"/>
          </a:p>
        </p:txBody>
      </p:sp>
    </p:spTree>
    <p:extLst>
      <p:ext uri="{BB962C8B-B14F-4D97-AF65-F5344CB8AC3E}">
        <p14:creationId xmlns:p14="http://schemas.microsoft.com/office/powerpoint/2010/main" val="228009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20</a:t>
            </a:fld>
            <a:endParaRPr lang="en-US"/>
          </a:p>
        </p:txBody>
      </p:sp>
    </p:spTree>
    <p:extLst>
      <p:ext uri="{BB962C8B-B14F-4D97-AF65-F5344CB8AC3E}">
        <p14:creationId xmlns:p14="http://schemas.microsoft.com/office/powerpoint/2010/main" val="26834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27</a:t>
            </a:fld>
            <a:endParaRPr lang="en-US"/>
          </a:p>
        </p:txBody>
      </p:sp>
    </p:spTree>
    <p:extLst>
      <p:ext uri="{BB962C8B-B14F-4D97-AF65-F5344CB8AC3E}">
        <p14:creationId xmlns:p14="http://schemas.microsoft.com/office/powerpoint/2010/main" val="359113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30</a:t>
            </a:fld>
            <a:endParaRPr lang="en-US"/>
          </a:p>
        </p:txBody>
      </p:sp>
    </p:spTree>
    <p:extLst>
      <p:ext uri="{BB962C8B-B14F-4D97-AF65-F5344CB8AC3E}">
        <p14:creationId xmlns:p14="http://schemas.microsoft.com/office/powerpoint/2010/main" val="7579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7D674-146A-4148-8685-CBC730A27B99}" type="slidenum">
              <a:rPr lang="en-US" smtClean="0"/>
              <a:t>36</a:t>
            </a:fld>
            <a:endParaRPr lang="en-US"/>
          </a:p>
        </p:txBody>
      </p:sp>
    </p:spTree>
    <p:extLst>
      <p:ext uri="{BB962C8B-B14F-4D97-AF65-F5344CB8AC3E}">
        <p14:creationId xmlns:p14="http://schemas.microsoft.com/office/powerpoint/2010/main" val="14817723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4485E2-6FAE-409C-A17F-1FB405538472}"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99C1A70-79EF-4A42-B5C4-BFBA80CA8E2C}" type="slidenum">
              <a:rPr lang="en-US" smtClean="0"/>
              <a:t>‹#›</a:t>
            </a:fld>
            <a:endParaRPr lang="en-US"/>
          </a:p>
        </p:txBody>
      </p:sp>
    </p:spTree>
    <p:extLst>
      <p:ext uri="{BB962C8B-B14F-4D97-AF65-F5344CB8AC3E}">
        <p14:creationId xmlns:p14="http://schemas.microsoft.com/office/powerpoint/2010/main" val="289644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4485E2-6FAE-409C-A17F-1FB405538472}"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151622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4485E2-6FAE-409C-A17F-1FB405538472}"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5998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4485E2-6FAE-409C-A17F-1FB405538472}"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732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B4485E2-6FAE-409C-A17F-1FB405538472}" type="datetimeFigureOut">
              <a:rPr lang="en-US" smtClean="0"/>
              <a:t>10/2/2024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99C1A70-79EF-4A42-B5C4-BFBA80CA8E2C}" type="slidenum">
              <a:rPr lang="en-US" smtClean="0"/>
              <a:t>‹#›</a:t>
            </a:fld>
            <a:endParaRPr lang="en-US"/>
          </a:p>
        </p:txBody>
      </p:sp>
    </p:spTree>
    <p:extLst>
      <p:ext uri="{BB962C8B-B14F-4D97-AF65-F5344CB8AC3E}">
        <p14:creationId xmlns:p14="http://schemas.microsoft.com/office/powerpoint/2010/main" val="378504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4485E2-6FAE-409C-A17F-1FB405538472}"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17244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4485E2-6FAE-409C-A17F-1FB405538472}"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225515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4485E2-6FAE-409C-A17F-1FB405538472}"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352402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485E2-6FAE-409C-A17F-1FB405538472}"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141313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485E2-6FAE-409C-A17F-1FB405538472}"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77591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4485E2-6FAE-409C-A17F-1FB405538472}" type="datetimeFigureOut">
              <a:rPr lang="en-US" smtClean="0"/>
              <a:t>10/2/2024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99C1A70-79EF-4A42-B5C4-BFBA80CA8E2C}" type="slidenum">
              <a:rPr lang="en-US" smtClean="0"/>
              <a:t>‹#›</a:t>
            </a:fld>
            <a:endParaRPr lang="en-US"/>
          </a:p>
        </p:txBody>
      </p:sp>
    </p:spTree>
    <p:extLst>
      <p:ext uri="{BB962C8B-B14F-4D97-AF65-F5344CB8AC3E}">
        <p14:creationId xmlns:p14="http://schemas.microsoft.com/office/powerpoint/2010/main" val="37816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B4485E2-6FAE-409C-A17F-1FB405538472}" type="datetimeFigureOut">
              <a:rPr lang="en-US" smtClean="0"/>
              <a:t>10/2/2024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99C1A70-79EF-4A42-B5C4-BFBA80CA8E2C}" type="slidenum">
              <a:rPr lang="en-US" smtClean="0"/>
              <a:t>‹#›</a:t>
            </a:fld>
            <a:endParaRPr lang="en-US"/>
          </a:p>
        </p:txBody>
      </p:sp>
    </p:spTree>
    <p:extLst>
      <p:ext uri="{BB962C8B-B14F-4D97-AF65-F5344CB8AC3E}">
        <p14:creationId xmlns:p14="http://schemas.microsoft.com/office/powerpoint/2010/main" val="3512352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D0F3-F3D2-AB44-5F4C-1E0A5B8BD886}"/>
              </a:ext>
            </a:extLst>
          </p:cNvPr>
          <p:cNvSpPr>
            <a:spLocks noGrp="1"/>
          </p:cNvSpPr>
          <p:nvPr>
            <p:ph type="ctrTitle"/>
          </p:nvPr>
        </p:nvSpPr>
        <p:spPr/>
        <p:txBody>
          <a:bodyPr/>
          <a:lstStyle/>
          <a:p>
            <a:r>
              <a:rPr lang="en-US" sz="6600" b="1" dirty="0">
                <a:solidFill>
                  <a:srgbClr val="993300"/>
                </a:solidFill>
                <a:latin typeface="Times New Roman" panose="02020603050405020304" pitchFamily="18" charset="0"/>
                <a:cs typeface="Times New Roman" panose="02020603050405020304" pitchFamily="18" charset="0"/>
              </a:rPr>
              <a:t>Pharmacogenetics </a:t>
            </a:r>
          </a:p>
        </p:txBody>
      </p:sp>
      <p:sp>
        <p:nvSpPr>
          <p:cNvPr id="3" name="Subtitle 2">
            <a:extLst>
              <a:ext uri="{FF2B5EF4-FFF2-40B4-BE49-F238E27FC236}">
                <a16:creationId xmlns:a16="http://schemas.microsoft.com/office/drawing/2014/main" id="{DC5AB54D-376A-F48A-D6A3-B00343E549B1}"/>
              </a:ext>
            </a:extLst>
          </p:cNvPr>
          <p:cNvSpPr>
            <a:spLocks noGrp="1"/>
          </p:cNvSpPr>
          <p:nvPr>
            <p:ph type="subTitle" idx="1"/>
          </p:nvPr>
        </p:nvSpPr>
        <p:spPr/>
        <p:txBody>
          <a:bodyPr>
            <a:normAutofit/>
          </a:bodyPr>
          <a:lstStyle/>
          <a:p>
            <a:r>
              <a:rPr lang="en-US" sz="2400" b="1" dirty="0">
                <a:latin typeface="Times New Roman" panose="02020603050405020304" pitchFamily="18" charset="0"/>
                <a:cs typeface="Times New Roman" panose="02020603050405020304" pitchFamily="18" charset="0"/>
              </a:rPr>
              <a:t>Issam Hamadeh, PharmD, BCOP</a:t>
            </a:r>
          </a:p>
          <a:p>
            <a:r>
              <a:rPr lang="en-US" sz="2400" b="1" dirty="0">
                <a:latin typeface="Times New Roman" panose="02020603050405020304" pitchFamily="18" charset="0"/>
                <a:cs typeface="Times New Roman" panose="02020603050405020304" pitchFamily="18" charset="0"/>
              </a:rPr>
              <a:t>10/17/2024</a:t>
            </a:r>
          </a:p>
        </p:txBody>
      </p:sp>
    </p:spTree>
    <p:extLst>
      <p:ext uri="{BB962C8B-B14F-4D97-AF65-F5344CB8AC3E}">
        <p14:creationId xmlns:p14="http://schemas.microsoft.com/office/powerpoint/2010/main" val="244638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115-944A-36BC-FF88-50991E989AEC}"/>
              </a:ext>
            </a:extLst>
          </p:cNvPr>
          <p:cNvSpPr>
            <a:spLocks noGrp="1"/>
          </p:cNvSpPr>
          <p:nvPr>
            <p:ph type="title"/>
          </p:nvPr>
        </p:nvSpPr>
        <p:spPr>
          <a:xfrm>
            <a:off x="274320" y="210312"/>
            <a:ext cx="11226800" cy="1609344"/>
          </a:xfrm>
        </p:spPr>
        <p:txBody>
          <a:bodyPr/>
          <a:lstStyle/>
          <a:p>
            <a:pPr algn="ctr"/>
            <a:r>
              <a:rPr lang="en-US" dirty="0"/>
              <a:t>    </a:t>
            </a:r>
            <a:r>
              <a:rPr lang="en-US" sz="4800" b="1" dirty="0">
                <a:solidFill>
                  <a:srgbClr val="993300"/>
                </a:solidFill>
                <a:latin typeface="Times New Roman" panose="02020603050405020304" pitchFamily="18" charset="0"/>
                <a:cs typeface="Times New Roman" panose="02020603050405020304" pitchFamily="18" charset="0"/>
              </a:rPr>
              <a:t>Somatic vs. Germline mutations </a:t>
            </a:r>
          </a:p>
        </p:txBody>
      </p:sp>
      <p:sp>
        <p:nvSpPr>
          <p:cNvPr id="5" name="TextBox 4">
            <a:extLst>
              <a:ext uri="{FF2B5EF4-FFF2-40B4-BE49-F238E27FC236}">
                <a16:creationId xmlns:a16="http://schemas.microsoft.com/office/drawing/2014/main" id="{FA986ECE-9A1C-2168-2779-36FC37AA846C}"/>
              </a:ext>
            </a:extLst>
          </p:cNvPr>
          <p:cNvSpPr txBox="1"/>
          <p:nvPr/>
        </p:nvSpPr>
        <p:spPr>
          <a:xfrm>
            <a:off x="1069848" y="2255506"/>
            <a:ext cx="3362547"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Germline</a:t>
            </a:r>
          </a:p>
          <a:p>
            <a:r>
              <a:rPr lang="en-US" sz="2400" dirty="0">
                <a:latin typeface="Times New Roman" panose="02020603050405020304" pitchFamily="18" charset="0"/>
                <a:cs typeface="Times New Roman" panose="02020603050405020304" pitchFamily="18" charset="0"/>
              </a:rPr>
              <a:t>- Inherited and present </a:t>
            </a:r>
          </a:p>
          <a:p>
            <a:r>
              <a:rPr lang="en-US" sz="2400" dirty="0">
                <a:latin typeface="Times New Roman" panose="02020603050405020304" pitchFamily="18" charset="0"/>
                <a:cs typeface="Times New Roman" panose="02020603050405020304" pitchFamily="18" charset="0"/>
              </a:rPr>
              <a:t>  in all cells</a:t>
            </a:r>
          </a:p>
          <a:p>
            <a:r>
              <a:rPr lang="en-US" sz="2400" dirty="0">
                <a:latin typeface="Times New Roman" panose="02020603050405020304" pitchFamily="18" charset="0"/>
                <a:cs typeface="Times New Roman" panose="02020603050405020304" pitchFamily="18" charset="0"/>
              </a:rPr>
              <a:t>- Can be detected in  </a:t>
            </a:r>
          </a:p>
          <a:p>
            <a:r>
              <a:rPr lang="en-US" sz="2400" dirty="0">
                <a:latin typeface="Times New Roman" panose="02020603050405020304" pitchFamily="18" charset="0"/>
                <a:cs typeface="Times New Roman" panose="02020603050405020304" pitchFamily="18" charset="0"/>
              </a:rPr>
              <a:t>   blood and saliva</a:t>
            </a:r>
          </a:p>
          <a:p>
            <a:r>
              <a:rPr lang="en-US" sz="2400" dirty="0">
                <a:latin typeface="Times New Roman" panose="02020603050405020304" pitchFamily="18" charset="0"/>
                <a:cs typeface="Times New Roman" panose="02020603050405020304" pitchFamily="18" charset="0"/>
              </a:rPr>
              <a:t>- Will be present in tumor </a:t>
            </a:r>
          </a:p>
        </p:txBody>
      </p:sp>
      <p:sp>
        <p:nvSpPr>
          <p:cNvPr id="6" name="TextBox 5">
            <a:extLst>
              <a:ext uri="{FF2B5EF4-FFF2-40B4-BE49-F238E27FC236}">
                <a16:creationId xmlns:a16="http://schemas.microsoft.com/office/drawing/2014/main" id="{03494D5E-4BA4-5B36-C9D6-258101499739}"/>
              </a:ext>
            </a:extLst>
          </p:cNvPr>
          <p:cNvSpPr txBox="1"/>
          <p:nvPr/>
        </p:nvSpPr>
        <p:spPr>
          <a:xfrm>
            <a:off x="6857504" y="2255506"/>
            <a:ext cx="3362547"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Somatic</a:t>
            </a:r>
          </a:p>
          <a:p>
            <a:r>
              <a:rPr lang="en-US" sz="2400" dirty="0">
                <a:latin typeface="Times New Roman" panose="02020603050405020304" pitchFamily="18" charset="0"/>
                <a:cs typeface="Times New Roman" panose="02020603050405020304" pitchFamily="18" charset="0"/>
              </a:rPr>
              <a:t>- Acquired mutations</a:t>
            </a:r>
          </a:p>
          <a:p>
            <a:r>
              <a:rPr lang="en-US" sz="2400" dirty="0">
                <a:latin typeface="Times New Roman" panose="02020603050405020304" pitchFamily="18" charset="0"/>
                <a:cs typeface="Times New Roman" panose="02020603050405020304" pitchFamily="18" charset="0"/>
              </a:rPr>
              <a:t>  (after birth) and are only</a:t>
            </a:r>
          </a:p>
          <a:p>
            <a:r>
              <a:rPr lang="en-US" sz="2400" dirty="0">
                <a:latin typeface="Times New Roman" panose="02020603050405020304" pitchFamily="18" charset="0"/>
                <a:cs typeface="Times New Roman" panose="02020603050405020304" pitchFamily="18" charset="0"/>
              </a:rPr>
              <a:t>  present in tumor</a:t>
            </a:r>
          </a:p>
          <a:p>
            <a:r>
              <a:rPr lang="en-US" sz="2400" dirty="0">
                <a:latin typeface="Times New Roman" panose="02020603050405020304" pitchFamily="18" charset="0"/>
                <a:cs typeface="Times New Roman" panose="02020603050405020304" pitchFamily="18" charset="0"/>
              </a:rPr>
              <a:t>- Detected by testing</a:t>
            </a:r>
          </a:p>
          <a:p>
            <a:r>
              <a:rPr lang="en-US" sz="2400" dirty="0">
                <a:latin typeface="Times New Roman" panose="02020603050405020304" pitchFamily="18" charset="0"/>
                <a:cs typeface="Times New Roman" panose="02020603050405020304" pitchFamily="18" charset="0"/>
              </a:rPr>
              <a:t>  tumor or tissue</a:t>
            </a:r>
          </a:p>
        </p:txBody>
      </p:sp>
      <p:sp>
        <p:nvSpPr>
          <p:cNvPr id="3" name="Rectangle 2">
            <a:extLst>
              <a:ext uri="{FF2B5EF4-FFF2-40B4-BE49-F238E27FC236}">
                <a16:creationId xmlns:a16="http://schemas.microsoft.com/office/drawing/2014/main" id="{5B6977FC-09B0-0DF7-00A3-1E205E783C7E}"/>
              </a:ext>
            </a:extLst>
          </p:cNvPr>
          <p:cNvSpPr/>
          <p:nvPr/>
        </p:nvSpPr>
        <p:spPr>
          <a:xfrm>
            <a:off x="6715760" y="2164080"/>
            <a:ext cx="3810000" cy="276352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14B67E-CCD2-11C9-CA49-63444DD9086B}"/>
              </a:ext>
            </a:extLst>
          </p:cNvPr>
          <p:cNvSpPr/>
          <p:nvPr/>
        </p:nvSpPr>
        <p:spPr>
          <a:xfrm>
            <a:off x="846121" y="2164080"/>
            <a:ext cx="3810000" cy="276352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2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2C3001-AC69-1F77-7F65-5465C68C2A1D}"/>
              </a:ext>
            </a:extLst>
          </p:cNvPr>
          <p:cNvPicPr>
            <a:picLocks noChangeAspect="1"/>
          </p:cNvPicPr>
          <p:nvPr/>
        </p:nvPicPr>
        <p:blipFill>
          <a:blip r:embed="rId3"/>
          <a:stretch>
            <a:fillRect/>
          </a:stretch>
        </p:blipFill>
        <p:spPr>
          <a:xfrm>
            <a:off x="10377352" y="3972536"/>
            <a:ext cx="1658256" cy="548688"/>
          </a:xfrm>
          <a:prstGeom prst="rect">
            <a:avLst/>
          </a:prstGeom>
        </p:spPr>
      </p:pic>
      <p:sp>
        <p:nvSpPr>
          <p:cNvPr id="13" name="Rectangle 12">
            <a:extLst>
              <a:ext uri="{FF2B5EF4-FFF2-40B4-BE49-F238E27FC236}">
                <a16:creationId xmlns:a16="http://schemas.microsoft.com/office/drawing/2014/main" id="{103C0C99-8DF7-D81B-87E7-725138F71798}"/>
              </a:ext>
            </a:extLst>
          </p:cNvPr>
          <p:cNvSpPr/>
          <p:nvPr/>
        </p:nvSpPr>
        <p:spPr>
          <a:xfrm>
            <a:off x="754216" y="1789943"/>
            <a:ext cx="1645920" cy="538997"/>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1193CD-23C6-3F5C-10B8-EE4D8686D775}"/>
              </a:ext>
            </a:extLst>
          </p:cNvPr>
          <p:cNvSpPr/>
          <p:nvPr/>
        </p:nvSpPr>
        <p:spPr>
          <a:xfrm>
            <a:off x="3479878" y="1789944"/>
            <a:ext cx="1645920" cy="538997"/>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06A28A-6941-0C52-E07A-BA8D476CD8ED}"/>
              </a:ext>
            </a:extLst>
          </p:cNvPr>
          <p:cNvSpPr/>
          <p:nvPr/>
        </p:nvSpPr>
        <p:spPr>
          <a:xfrm>
            <a:off x="6918960" y="1825743"/>
            <a:ext cx="1645920" cy="538997"/>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43072-031F-AB1C-1D54-A957CE5D8A77}"/>
              </a:ext>
            </a:extLst>
          </p:cNvPr>
          <p:cNvSpPr>
            <a:spLocks noGrp="1"/>
          </p:cNvSpPr>
          <p:nvPr>
            <p:ph type="title"/>
          </p:nvPr>
        </p:nvSpPr>
        <p:spPr>
          <a:xfrm>
            <a:off x="447040" y="129032"/>
            <a:ext cx="11328400" cy="1527046"/>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CENTRAL DOGMA OF MOLECULAR BIOLOGY</a:t>
            </a:r>
          </a:p>
        </p:txBody>
      </p:sp>
      <p:pic>
        <p:nvPicPr>
          <p:cNvPr id="5" name="Content Placeholder 4">
            <a:extLst>
              <a:ext uri="{FF2B5EF4-FFF2-40B4-BE49-F238E27FC236}">
                <a16:creationId xmlns:a16="http://schemas.microsoft.com/office/drawing/2014/main" id="{12E4ADE4-F539-40B4-AD84-06665ABDF762}"/>
              </a:ext>
            </a:extLst>
          </p:cNvPr>
          <p:cNvPicPr>
            <a:picLocks noGrp="1" noChangeAspect="1"/>
          </p:cNvPicPr>
          <p:nvPr>
            <p:ph idx="1"/>
          </p:nvPr>
        </p:nvPicPr>
        <p:blipFill>
          <a:blip r:embed="rId4"/>
          <a:stretch>
            <a:fillRect/>
          </a:stretch>
        </p:blipFill>
        <p:spPr>
          <a:xfrm>
            <a:off x="340533" y="2364740"/>
            <a:ext cx="8513579" cy="4252468"/>
          </a:xfrm>
        </p:spPr>
      </p:pic>
      <p:cxnSp>
        <p:nvCxnSpPr>
          <p:cNvPr id="4" name="Straight Arrow Connector 3">
            <a:extLst>
              <a:ext uri="{FF2B5EF4-FFF2-40B4-BE49-F238E27FC236}">
                <a16:creationId xmlns:a16="http://schemas.microsoft.com/office/drawing/2014/main" id="{FE8F316F-2437-598A-5448-4FC59CF0F6D1}"/>
              </a:ext>
            </a:extLst>
          </p:cNvPr>
          <p:cNvCxnSpPr/>
          <p:nvPr/>
        </p:nvCxnSpPr>
        <p:spPr>
          <a:xfrm>
            <a:off x="9011920" y="4246880"/>
            <a:ext cx="129032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43E5AA-E751-9713-34F0-4DCB5960C6AE}"/>
              </a:ext>
            </a:extLst>
          </p:cNvPr>
          <p:cNvSpPr txBox="1"/>
          <p:nvPr/>
        </p:nvSpPr>
        <p:spPr>
          <a:xfrm>
            <a:off x="10546080" y="4062214"/>
            <a:ext cx="2194560"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Metabolome</a:t>
            </a:r>
            <a:r>
              <a:rPr lang="en-US" dirty="0">
                <a:solidFill>
                  <a:srgbClr val="993300"/>
                </a:solidFill>
                <a:latin typeface="Times New Roman" panose="02020603050405020304" pitchFamily="18" charset="0"/>
                <a:cs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23CDEE51-B42E-D1B9-65DF-A4EA816B6647}"/>
              </a:ext>
            </a:extLst>
          </p:cNvPr>
          <p:cNvSpPr txBox="1"/>
          <p:nvPr/>
        </p:nvSpPr>
        <p:spPr>
          <a:xfrm>
            <a:off x="7112000" y="1886703"/>
            <a:ext cx="2194560"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  Proteome</a:t>
            </a:r>
            <a:r>
              <a:rPr lang="en-US" b="1" dirty="0">
                <a:latin typeface="Times New Roman" panose="02020603050405020304" pitchFamily="18" charset="0"/>
                <a:cs typeface="Times New Roman" panose="02020603050405020304" pitchFamily="18" charset="0"/>
              </a:rPr>
              <a:t> </a:t>
            </a:r>
            <a:endParaRPr lang="en-US" dirty="0"/>
          </a:p>
        </p:txBody>
      </p:sp>
      <p:sp>
        <p:nvSpPr>
          <p:cNvPr id="9" name="TextBox 8">
            <a:extLst>
              <a:ext uri="{FF2B5EF4-FFF2-40B4-BE49-F238E27FC236}">
                <a16:creationId xmlns:a16="http://schemas.microsoft.com/office/drawing/2014/main" id="{6055592B-5E83-69DF-130C-AF3303033A87}"/>
              </a:ext>
            </a:extLst>
          </p:cNvPr>
          <p:cNvSpPr txBox="1"/>
          <p:nvPr/>
        </p:nvSpPr>
        <p:spPr>
          <a:xfrm>
            <a:off x="3469562" y="1841259"/>
            <a:ext cx="2194560"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Transcriptome</a:t>
            </a:r>
            <a:endParaRPr lang="en-US" dirty="0">
              <a:solidFill>
                <a:schemeClr val="bg1"/>
              </a:solidFill>
            </a:endParaRPr>
          </a:p>
        </p:txBody>
      </p:sp>
      <p:sp>
        <p:nvSpPr>
          <p:cNvPr id="10" name="TextBox 9">
            <a:extLst>
              <a:ext uri="{FF2B5EF4-FFF2-40B4-BE49-F238E27FC236}">
                <a16:creationId xmlns:a16="http://schemas.microsoft.com/office/drawing/2014/main" id="{9874948C-42E1-6E04-4423-1FF9D536D7E1}"/>
              </a:ext>
            </a:extLst>
          </p:cNvPr>
          <p:cNvSpPr txBox="1"/>
          <p:nvPr/>
        </p:nvSpPr>
        <p:spPr>
          <a:xfrm>
            <a:off x="944880" y="1840744"/>
            <a:ext cx="2194560"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Genome</a:t>
            </a:r>
            <a:endParaRPr lang="en-US" dirty="0">
              <a:solidFill>
                <a:schemeClr val="bg1"/>
              </a:solidFill>
            </a:endParaRPr>
          </a:p>
        </p:txBody>
      </p:sp>
    </p:spTree>
    <p:extLst>
      <p:ext uri="{BB962C8B-B14F-4D97-AF65-F5344CB8AC3E}">
        <p14:creationId xmlns:p14="http://schemas.microsoft.com/office/powerpoint/2010/main" val="33466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CBB9-FFC3-AF7E-E38F-89ACCDF65E90}"/>
              </a:ext>
            </a:extLst>
          </p:cNvPr>
          <p:cNvSpPr>
            <a:spLocks noGrp="1"/>
          </p:cNvSpPr>
          <p:nvPr>
            <p:ph type="title"/>
          </p:nvPr>
        </p:nvSpPr>
        <p:spPr>
          <a:xfrm>
            <a:off x="838200" y="258155"/>
            <a:ext cx="10515600" cy="832525"/>
          </a:xfrm>
        </p:spPr>
        <p:txBody>
          <a:bodyPr>
            <a:normAutofit fontScale="90000"/>
          </a:bodyPr>
          <a:lstStyle/>
          <a:p>
            <a:pPr algn="ctr"/>
            <a:r>
              <a:rPr lang="en-US" b="1" dirty="0">
                <a:solidFill>
                  <a:srgbClr val="993300"/>
                </a:solidFill>
                <a:latin typeface="Times New Roman" panose="02020603050405020304" pitchFamily="18" charset="0"/>
                <a:cs typeface="Times New Roman" panose="02020603050405020304" pitchFamily="18" charset="0"/>
              </a:rPr>
              <a:t>Diversity in Drug Response </a:t>
            </a:r>
          </a:p>
        </p:txBody>
      </p:sp>
      <p:pic>
        <p:nvPicPr>
          <p:cNvPr id="5" name="Picture 4">
            <a:extLst>
              <a:ext uri="{FF2B5EF4-FFF2-40B4-BE49-F238E27FC236}">
                <a16:creationId xmlns:a16="http://schemas.microsoft.com/office/drawing/2014/main" id="{01FF89DD-067D-E0A6-B312-9D9518BFFD0A}"/>
              </a:ext>
            </a:extLst>
          </p:cNvPr>
          <p:cNvPicPr>
            <a:picLocks noChangeAspect="1"/>
          </p:cNvPicPr>
          <p:nvPr/>
        </p:nvPicPr>
        <p:blipFill rotWithShape="1">
          <a:blip r:embed="rId3"/>
          <a:srcRect l="4163" r="4079"/>
          <a:stretch/>
        </p:blipFill>
        <p:spPr>
          <a:xfrm>
            <a:off x="643189" y="1940975"/>
            <a:ext cx="4764555" cy="4253604"/>
          </a:xfrm>
          <a:prstGeom prst="rect">
            <a:avLst/>
          </a:prstGeom>
        </p:spPr>
      </p:pic>
      <p:pic>
        <p:nvPicPr>
          <p:cNvPr id="4" name="Picture 3">
            <a:extLst>
              <a:ext uri="{FF2B5EF4-FFF2-40B4-BE49-F238E27FC236}">
                <a16:creationId xmlns:a16="http://schemas.microsoft.com/office/drawing/2014/main" id="{402BAE02-6C6C-19F7-3BCE-93CF4233BD5E}"/>
              </a:ext>
            </a:extLst>
          </p:cNvPr>
          <p:cNvPicPr>
            <a:picLocks noChangeAspect="1"/>
          </p:cNvPicPr>
          <p:nvPr/>
        </p:nvPicPr>
        <p:blipFill rotWithShape="1">
          <a:blip r:embed="rId4"/>
          <a:srcRect r="55078"/>
          <a:stretch/>
        </p:blipFill>
        <p:spPr>
          <a:xfrm>
            <a:off x="7304567" y="1790197"/>
            <a:ext cx="3200931" cy="2488882"/>
          </a:xfrm>
          <a:prstGeom prst="rect">
            <a:avLst/>
          </a:prstGeom>
        </p:spPr>
      </p:pic>
      <p:pic>
        <p:nvPicPr>
          <p:cNvPr id="7" name="Picture 6">
            <a:extLst>
              <a:ext uri="{FF2B5EF4-FFF2-40B4-BE49-F238E27FC236}">
                <a16:creationId xmlns:a16="http://schemas.microsoft.com/office/drawing/2014/main" id="{6FD82046-6D20-4A3D-4505-BEE24137562B}"/>
              </a:ext>
            </a:extLst>
          </p:cNvPr>
          <p:cNvPicPr>
            <a:picLocks noChangeAspect="1"/>
          </p:cNvPicPr>
          <p:nvPr/>
        </p:nvPicPr>
        <p:blipFill rotWithShape="1">
          <a:blip r:embed="rId4"/>
          <a:srcRect l="77474" r="4931" b="13537"/>
          <a:stretch/>
        </p:blipFill>
        <p:spPr>
          <a:xfrm>
            <a:off x="8171124" y="3817088"/>
            <a:ext cx="1412679" cy="2424818"/>
          </a:xfrm>
          <a:prstGeom prst="rect">
            <a:avLst/>
          </a:prstGeom>
        </p:spPr>
      </p:pic>
      <p:cxnSp>
        <p:nvCxnSpPr>
          <p:cNvPr id="9" name="Straight Connector 8">
            <a:extLst>
              <a:ext uri="{FF2B5EF4-FFF2-40B4-BE49-F238E27FC236}">
                <a16:creationId xmlns:a16="http://schemas.microsoft.com/office/drawing/2014/main" id="{63AC9DF8-12FC-559A-4DA3-E9CA6DD1476C}"/>
              </a:ext>
            </a:extLst>
          </p:cNvPr>
          <p:cNvCxnSpPr/>
          <p:nvPr/>
        </p:nvCxnSpPr>
        <p:spPr>
          <a:xfrm>
            <a:off x="10367275" y="3433790"/>
            <a:ext cx="0" cy="169057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5BBFC5-E070-5BF3-5EDF-9470F80F612F}"/>
              </a:ext>
            </a:extLst>
          </p:cNvPr>
          <p:cNvCxnSpPr>
            <a:cxnSpLocks/>
          </p:cNvCxnSpPr>
          <p:nvPr/>
        </p:nvCxnSpPr>
        <p:spPr>
          <a:xfrm flipH="1">
            <a:off x="9569303" y="5113734"/>
            <a:ext cx="808605"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D425F2F-DE1A-9735-8C37-5DFA1E16F5C8}"/>
              </a:ext>
            </a:extLst>
          </p:cNvPr>
          <p:cNvSpPr txBox="1"/>
          <p:nvPr/>
        </p:nvSpPr>
        <p:spPr>
          <a:xfrm>
            <a:off x="987636" y="1193653"/>
            <a:ext cx="3851644" cy="400110"/>
          </a:xfrm>
          <a:prstGeom prst="rect">
            <a:avLst/>
          </a:prstGeom>
          <a:solidFill>
            <a:srgbClr val="336699"/>
          </a:solidFill>
          <a:ln>
            <a:solidFill>
              <a:srgbClr val="336699"/>
            </a:solidFill>
          </a:ln>
          <a:scene3d>
            <a:camera prst="orthographicFront"/>
            <a:lightRig rig="threePt" dir="t"/>
          </a:scene3d>
          <a:sp3d>
            <a:bevelT/>
          </a:sp3d>
        </p:spPr>
        <p:txBody>
          <a:bodyPr wrap="square">
            <a:spAutoFit/>
          </a:bodyPr>
          <a:lstStyle/>
          <a:p>
            <a:r>
              <a:rPr lang="en-US" sz="1800" b="1" dirty="0">
                <a:solidFill>
                  <a:srgbClr val="CC3300"/>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Traditional Medicine </a:t>
            </a:r>
            <a:endParaRPr lang="en-US" sz="2000" dirty="0">
              <a:solidFill>
                <a:schemeClr val="bg1"/>
              </a:solidFill>
            </a:endParaRPr>
          </a:p>
        </p:txBody>
      </p:sp>
      <p:sp>
        <p:nvSpPr>
          <p:cNvPr id="14" name="TextBox 13">
            <a:extLst>
              <a:ext uri="{FF2B5EF4-FFF2-40B4-BE49-F238E27FC236}">
                <a16:creationId xmlns:a16="http://schemas.microsoft.com/office/drawing/2014/main" id="{6B2B1093-7861-B371-1FCF-55FA9E4B274D}"/>
              </a:ext>
            </a:extLst>
          </p:cNvPr>
          <p:cNvSpPr txBox="1"/>
          <p:nvPr/>
        </p:nvSpPr>
        <p:spPr>
          <a:xfrm>
            <a:off x="7165746" y="1184141"/>
            <a:ext cx="3851644" cy="400110"/>
          </a:xfrm>
          <a:prstGeom prst="rect">
            <a:avLst/>
          </a:prstGeom>
          <a:solidFill>
            <a:srgbClr val="336699"/>
          </a:solidFill>
          <a:ln>
            <a:solidFill>
              <a:srgbClr val="336699"/>
            </a:solidFill>
          </a:ln>
          <a:scene3d>
            <a:camera prst="orthographicFront"/>
            <a:lightRig rig="threePt" dir="t"/>
          </a:scene3d>
          <a:sp3d>
            <a:bevelT/>
          </a:sp3d>
        </p:spPr>
        <p:txBody>
          <a:bodyPr wrap="square">
            <a:spAutoFit/>
          </a:bodyPr>
          <a:lstStyle/>
          <a:p>
            <a:r>
              <a:rPr lang="en-US" sz="1800" b="1" dirty="0">
                <a:solidFill>
                  <a:srgbClr val="CC3300"/>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Precision Medicine </a:t>
            </a:r>
            <a:endParaRPr lang="en-US" sz="2000" dirty="0">
              <a:solidFill>
                <a:schemeClr val="bg1"/>
              </a:solidFill>
            </a:endParaRPr>
          </a:p>
        </p:txBody>
      </p:sp>
      <p:sp>
        <p:nvSpPr>
          <p:cNvPr id="15" name="Rectangle 14">
            <a:extLst>
              <a:ext uri="{FF2B5EF4-FFF2-40B4-BE49-F238E27FC236}">
                <a16:creationId xmlns:a16="http://schemas.microsoft.com/office/drawing/2014/main" id="{1CF95CF7-7459-385E-D3CA-8AAB2BA52A17}"/>
              </a:ext>
            </a:extLst>
          </p:cNvPr>
          <p:cNvSpPr/>
          <p:nvPr/>
        </p:nvSpPr>
        <p:spPr>
          <a:xfrm>
            <a:off x="7889363" y="3817088"/>
            <a:ext cx="691112" cy="208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796E58-354A-6942-07EF-E2CA45350411}"/>
              </a:ext>
            </a:extLst>
          </p:cNvPr>
          <p:cNvSpPr/>
          <p:nvPr/>
        </p:nvSpPr>
        <p:spPr>
          <a:xfrm>
            <a:off x="8234919" y="4116236"/>
            <a:ext cx="1026039" cy="285643"/>
          </a:xfrm>
          <a:prstGeom prst="rect">
            <a:avLst/>
          </a:prstGeom>
          <a:noFill/>
          <a:ln w="31750">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5E3300-B68F-32F9-46E9-D05DAD2C27BB}"/>
              </a:ext>
            </a:extLst>
          </p:cNvPr>
          <p:cNvSpPr/>
          <p:nvPr/>
        </p:nvSpPr>
        <p:spPr>
          <a:xfrm>
            <a:off x="8181757" y="5885042"/>
            <a:ext cx="1026039" cy="285643"/>
          </a:xfrm>
          <a:prstGeom prst="rect">
            <a:avLst/>
          </a:prstGeom>
          <a:noFill/>
          <a:ln w="31750">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FF6127E-2F32-1EFA-5E6F-479940C553B5}"/>
              </a:ext>
            </a:extLst>
          </p:cNvPr>
          <p:cNvSpPr/>
          <p:nvPr/>
        </p:nvSpPr>
        <p:spPr>
          <a:xfrm>
            <a:off x="4070813" y="6551302"/>
            <a:ext cx="5498495" cy="276999"/>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Reitman ML, et al. </a:t>
            </a:r>
            <a:r>
              <a:rPr lang="en-US" sz="1200" b="1" i="1" dirty="0">
                <a:latin typeface="Times New Roman" panose="02020603050405020304" pitchFamily="18" charset="0"/>
                <a:cs typeface="Times New Roman" panose="02020603050405020304" pitchFamily="18" charset="0"/>
              </a:rPr>
              <a:t>J Clin Invest. </a:t>
            </a:r>
            <a:r>
              <a:rPr lang="en-US" sz="1200" b="1" dirty="0">
                <a:latin typeface="Times New Roman" panose="02020603050405020304" pitchFamily="18" charset="0"/>
                <a:cs typeface="Times New Roman" panose="02020603050405020304" pitchFamily="18" charset="0"/>
              </a:rPr>
              <a:t>2007; 117(5):1226-1229</a:t>
            </a:r>
          </a:p>
        </p:txBody>
      </p:sp>
    </p:spTree>
    <p:extLst>
      <p:ext uri="{BB962C8B-B14F-4D97-AF65-F5344CB8AC3E}">
        <p14:creationId xmlns:p14="http://schemas.microsoft.com/office/powerpoint/2010/main" val="28573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7973-875E-A4A3-5835-A1BE081301DA}"/>
              </a:ext>
            </a:extLst>
          </p:cNvPr>
          <p:cNvSpPr>
            <a:spLocks noGrp="1"/>
          </p:cNvSpPr>
          <p:nvPr>
            <p:ph type="title"/>
          </p:nvPr>
        </p:nvSpPr>
        <p:spPr>
          <a:xfrm>
            <a:off x="1066800" y="201125"/>
            <a:ext cx="10058400" cy="1110251"/>
          </a:xfrm>
        </p:spPr>
        <p:txBody>
          <a:bodyPr>
            <a:normAutofit/>
          </a:bodyPr>
          <a:lstStyle/>
          <a:p>
            <a:r>
              <a:rPr lang="en-US" sz="3600" b="1" dirty="0">
                <a:solidFill>
                  <a:srgbClr val="993300"/>
                </a:solidFill>
                <a:latin typeface="Times New Roman" panose="02020603050405020304" pitchFamily="18" charset="0"/>
                <a:cs typeface="Times New Roman" panose="02020603050405020304" pitchFamily="18" charset="0"/>
              </a:rPr>
              <a:t>Genetic variants and PK/PD pATHWAYS</a:t>
            </a:r>
          </a:p>
        </p:txBody>
      </p:sp>
      <p:pic>
        <p:nvPicPr>
          <p:cNvPr id="4" name="Picture 3">
            <a:extLst>
              <a:ext uri="{FF2B5EF4-FFF2-40B4-BE49-F238E27FC236}">
                <a16:creationId xmlns:a16="http://schemas.microsoft.com/office/drawing/2014/main" id="{FD95C558-D636-11FC-D28F-3027AF04BBF3}"/>
              </a:ext>
            </a:extLst>
          </p:cNvPr>
          <p:cNvPicPr>
            <a:picLocks noChangeAspect="1"/>
          </p:cNvPicPr>
          <p:nvPr/>
        </p:nvPicPr>
        <p:blipFill>
          <a:blip r:embed="rId3"/>
          <a:stretch>
            <a:fillRect/>
          </a:stretch>
        </p:blipFill>
        <p:spPr>
          <a:xfrm>
            <a:off x="4052455" y="2837321"/>
            <a:ext cx="6675796" cy="3500012"/>
          </a:xfrm>
          <a:prstGeom prst="rect">
            <a:avLst/>
          </a:prstGeom>
        </p:spPr>
      </p:pic>
      <p:sp>
        <p:nvSpPr>
          <p:cNvPr id="5" name="Rectangle 4">
            <a:extLst>
              <a:ext uri="{FF2B5EF4-FFF2-40B4-BE49-F238E27FC236}">
                <a16:creationId xmlns:a16="http://schemas.microsoft.com/office/drawing/2014/main" id="{8C9E82C5-8F17-4AD4-105E-C0D58B924703}"/>
              </a:ext>
            </a:extLst>
          </p:cNvPr>
          <p:cNvSpPr/>
          <p:nvPr/>
        </p:nvSpPr>
        <p:spPr>
          <a:xfrm>
            <a:off x="7038758" y="4774017"/>
            <a:ext cx="733647" cy="808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011403-D075-2B57-ADAB-E4C7DB7BAAD3}"/>
              </a:ext>
            </a:extLst>
          </p:cNvPr>
          <p:cNvPicPr>
            <a:picLocks noChangeAspect="1"/>
          </p:cNvPicPr>
          <p:nvPr/>
        </p:nvPicPr>
        <p:blipFill rotWithShape="1">
          <a:blip r:embed="rId4"/>
          <a:srcRect r="9248"/>
          <a:stretch/>
        </p:blipFill>
        <p:spPr>
          <a:xfrm>
            <a:off x="342653" y="1405125"/>
            <a:ext cx="4050252" cy="2390699"/>
          </a:xfrm>
          <a:prstGeom prst="rect">
            <a:avLst/>
          </a:prstGeom>
        </p:spPr>
      </p:pic>
      <p:sp>
        <p:nvSpPr>
          <p:cNvPr id="8" name="Rectangle 7">
            <a:extLst>
              <a:ext uri="{FF2B5EF4-FFF2-40B4-BE49-F238E27FC236}">
                <a16:creationId xmlns:a16="http://schemas.microsoft.com/office/drawing/2014/main" id="{25C2BAB2-0974-EFA8-4A47-0D9C47AE68EE}"/>
              </a:ext>
            </a:extLst>
          </p:cNvPr>
          <p:cNvSpPr/>
          <p:nvPr/>
        </p:nvSpPr>
        <p:spPr>
          <a:xfrm>
            <a:off x="3263130" y="3889573"/>
            <a:ext cx="127590" cy="903768"/>
          </a:xfrm>
          <a:prstGeom prst="rect">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6B4D982-F0FB-CE65-AFE5-3348EA4FC328}"/>
              </a:ext>
            </a:extLst>
          </p:cNvPr>
          <p:cNvSpPr/>
          <p:nvPr/>
        </p:nvSpPr>
        <p:spPr>
          <a:xfrm>
            <a:off x="3263130" y="4620637"/>
            <a:ext cx="882502" cy="276446"/>
          </a:xfrm>
          <a:prstGeom prst="rightArrow">
            <a:avLst/>
          </a:prstGeom>
          <a:solidFill>
            <a:srgbClr val="FFC000"/>
          </a:solidFill>
          <a:ln>
            <a:solidFill>
              <a:srgbClr val="FFC000"/>
            </a:solidFill>
          </a:ln>
          <a:scene3d>
            <a:camera prst="orthographicFront"/>
            <a:lightRig rig="threePt" dir="t"/>
          </a:scene3d>
          <a:sp3d>
            <a:bevel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D0939442-AED5-CFF1-58D8-B44D268F578B}"/>
              </a:ext>
            </a:extLst>
          </p:cNvPr>
          <p:cNvSpPr/>
          <p:nvPr/>
        </p:nvSpPr>
        <p:spPr>
          <a:xfrm>
            <a:off x="10260419" y="3859620"/>
            <a:ext cx="127590" cy="839972"/>
          </a:xfrm>
          <a:prstGeom prst="rightBrace">
            <a:avLst/>
          </a:prstGeom>
          <a:ln w="3175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00490CF-943F-A60E-9321-4CF047B2327E}"/>
              </a:ext>
            </a:extLst>
          </p:cNvPr>
          <p:cNvSpPr txBox="1"/>
          <p:nvPr/>
        </p:nvSpPr>
        <p:spPr>
          <a:xfrm>
            <a:off x="10002136" y="3934047"/>
            <a:ext cx="2246128" cy="523220"/>
          </a:xfrm>
          <a:prstGeom prst="rect">
            <a:avLst/>
          </a:prstGeom>
          <a:noFill/>
        </p:spPr>
        <p:txBody>
          <a:bodyPr wrap="square">
            <a:spAutoFit/>
          </a:bodyPr>
          <a:lstStyle/>
          <a:p>
            <a:pPr algn="ctr"/>
            <a:r>
              <a:rPr lang="en-US" sz="1400" b="1" dirty="0">
                <a:solidFill>
                  <a:srgbClr val="008080"/>
                </a:solidFill>
                <a:latin typeface="Times New Roman" panose="02020603050405020304" pitchFamily="18" charset="0"/>
                <a:cs typeface="Times New Roman" panose="02020603050405020304" pitchFamily="18" charset="0"/>
              </a:rPr>
              <a:t>Pharmacokinetic </a:t>
            </a:r>
          </a:p>
          <a:p>
            <a:pPr algn="ctr"/>
            <a:r>
              <a:rPr lang="en-US" sz="1400" b="1" dirty="0">
                <a:solidFill>
                  <a:srgbClr val="008080"/>
                </a:solidFill>
                <a:latin typeface="Times New Roman" panose="02020603050405020304" pitchFamily="18" charset="0"/>
                <a:cs typeface="Times New Roman" panose="02020603050405020304" pitchFamily="18" charset="0"/>
              </a:rPr>
              <a:t>genes</a:t>
            </a:r>
          </a:p>
        </p:txBody>
      </p:sp>
      <p:sp>
        <p:nvSpPr>
          <p:cNvPr id="13" name="Right Brace 12">
            <a:extLst>
              <a:ext uri="{FF2B5EF4-FFF2-40B4-BE49-F238E27FC236}">
                <a16:creationId xmlns:a16="http://schemas.microsoft.com/office/drawing/2014/main" id="{55B50FB5-03CA-AF24-02E9-BB6AB80D46E7}"/>
              </a:ext>
            </a:extLst>
          </p:cNvPr>
          <p:cNvSpPr/>
          <p:nvPr/>
        </p:nvSpPr>
        <p:spPr>
          <a:xfrm rot="5400000">
            <a:off x="9299429" y="5494179"/>
            <a:ext cx="213674" cy="1191740"/>
          </a:xfrm>
          <a:prstGeom prst="rightBrace">
            <a:avLst>
              <a:gd name="adj1" fmla="val 8333"/>
              <a:gd name="adj2" fmla="val 43333"/>
            </a:avLst>
          </a:prstGeom>
          <a:ln w="28575">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7D855B8-3E49-4241-7CC6-EB5B5E838F27}"/>
              </a:ext>
            </a:extLst>
          </p:cNvPr>
          <p:cNvSpPr txBox="1"/>
          <p:nvPr/>
        </p:nvSpPr>
        <p:spPr>
          <a:xfrm>
            <a:off x="8315104" y="6144288"/>
            <a:ext cx="2246128" cy="523220"/>
          </a:xfrm>
          <a:prstGeom prst="rect">
            <a:avLst/>
          </a:prstGeom>
          <a:noFill/>
        </p:spPr>
        <p:txBody>
          <a:bodyPr wrap="square">
            <a:spAutoFit/>
          </a:bodyPr>
          <a:lstStyle/>
          <a:p>
            <a:pPr algn="ctr"/>
            <a:r>
              <a:rPr lang="en-US" sz="1400" b="1" dirty="0">
                <a:solidFill>
                  <a:srgbClr val="008080"/>
                </a:solidFill>
                <a:latin typeface="Times New Roman" panose="02020603050405020304" pitchFamily="18" charset="0"/>
                <a:cs typeface="Times New Roman" panose="02020603050405020304" pitchFamily="18" charset="0"/>
              </a:rPr>
              <a:t>Pharmacodynamic </a:t>
            </a:r>
          </a:p>
          <a:p>
            <a:pPr algn="ctr"/>
            <a:r>
              <a:rPr lang="en-US" sz="1400" b="1" dirty="0">
                <a:solidFill>
                  <a:srgbClr val="008080"/>
                </a:solidFill>
                <a:latin typeface="Times New Roman" panose="02020603050405020304" pitchFamily="18" charset="0"/>
                <a:cs typeface="Times New Roman" panose="02020603050405020304" pitchFamily="18" charset="0"/>
              </a:rPr>
              <a:t>genes</a:t>
            </a:r>
          </a:p>
        </p:txBody>
      </p:sp>
    </p:spTree>
    <p:extLst>
      <p:ext uri="{BB962C8B-B14F-4D97-AF65-F5344CB8AC3E}">
        <p14:creationId xmlns:p14="http://schemas.microsoft.com/office/powerpoint/2010/main" val="366707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2BF41B-68EB-B640-4251-40B57FA77C08}"/>
              </a:ext>
            </a:extLst>
          </p:cNvPr>
          <p:cNvSpPr/>
          <p:nvPr/>
        </p:nvSpPr>
        <p:spPr>
          <a:xfrm>
            <a:off x="1544320" y="2052320"/>
            <a:ext cx="9895840" cy="1376680"/>
          </a:xfrm>
          <a:prstGeom prst="rect">
            <a:avLst/>
          </a:prstGeom>
          <a:solidFill>
            <a:srgbClr val="993300"/>
          </a:solidFill>
          <a:ln w="31750" cmpd="thickThi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A0187-E4FE-9608-8F26-459DDE044599}"/>
              </a:ext>
            </a:extLst>
          </p:cNvPr>
          <p:cNvSpPr txBox="1"/>
          <p:nvPr/>
        </p:nvSpPr>
        <p:spPr>
          <a:xfrm>
            <a:off x="3027680" y="2211923"/>
            <a:ext cx="7142480" cy="830997"/>
          </a:xfrm>
          <a:prstGeom prst="rect">
            <a:avLst/>
          </a:prstGeom>
          <a:noFill/>
        </p:spPr>
        <p:txBody>
          <a:bodyPr wrap="square">
            <a:spAutoFit/>
          </a:bodyPr>
          <a:lstStyle/>
          <a:p>
            <a:r>
              <a:rPr lang="en-US" sz="4800" b="1" dirty="0">
                <a:solidFill>
                  <a:schemeClr val="bg1"/>
                </a:solidFill>
                <a:latin typeface="Times New Roman" panose="02020603050405020304" pitchFamily="18" charset="0"/>
                <a:cs typeface="Times New Roman" panose="02020603050405020304" pitchFamily="18" charset="0"/>
              </a:rPr>
              <a:t>Pharmacokinetic Genes </a:t>
            </a:r>
          </a:p>
        </p:txBody>
      </p:sp>
    </p:spTree>
    <p:extLst>
      <p:ext uri="{BB962C8B-B14F-4D97-AF65-F5344CB8AC3E}">
        <p14:creationId xmlns:p14="http://schemas.microsoft.com/office/powerpoint/2010/main" val="106478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ED1A-AEE5-3790-6717-794846860ED4}"/>
              </a:ext>
            </a:extLst>
          </p:cNvPr>
          <p:cNvSpPr>
            <a:spLocks noGrp="1"/>
          </p:cNvSpPr>
          <p:nvPr>
            <p:ph type="title"/>
          </p:nvPr>
        </p:nvSpPr>
        <p:spPr>
          <a:xfrm>
            <a:off x="1066800" y="61562"/>
            <a:ext cx="10058400" cy="1014097"/>
          </a:xfrm>
        </p:spPr>
        <p:txBody>
          <a:bodyPr>
            <a:normAutofit/>
          </a:bodyPr>
          <a:lstStyle/>
          <a:p>
            <a:r>
              <a:rPr lang="en-US" sz="4000" b="1" dirty="0">
                <a:solidFill>
                  <a:srgbClr val="993300"/>
                </a:solidFill>
                <a:latin typeface="Times New Roman" panose="02020603050405020304" pitchFamily="18" charset="0"/>
                <a:cs typeface="Times New Roman" panose="02020603050405020304" pitchFamily="18" charset="0"/>
              </a:rPr>
              <a:t>Metabolism of Mercaptopurines </a:t>
            </a:r>
          </a:p>
        </p:txBody>
      </p:sp>
      <p:pic>
        <p:nvPicPr>
          <p:cNvPr id="4" name="Picture 3">
            <a:extLst>
              <a:ext uri="{FF2B5EF4-FFF2-40B4-BE49-F238E27FC236}">
                <a16:creationId xmlns:a16="http://schemas.microsoft.com/office/drawing/2014/main" id="{112D7477-EBAE-1FF8-3766-D7656FE4DC77}"/>
              </a:ext>
            </a:extLst>
          </p:cNvPr>
          <p:cNvPicPr>
            <a:picLocks noChangeAspect="1"/>
          </p:cNvPicPr>
          <p:nvPr/>
        </p:nvPicPr>
        <p:blipFill>
          <a:blip r:embed="rId2"/>
          <a:stretch>
            <a:fillRect/>
          </a:stretch>
        </p:blipFill>
        <p:spPr>
          <a:xfrm>
            <a:off x="1177680" y="944543"/>
            <a:ext cx="10058400" cy="5515897"/>
          </a:xfrm>
          <a:prstGeom prst="rect">
            <a:avLst/>
          </a:prstGeom>
        </p:spPr>
      </p:pic>
      <p:sp>
        <p:nvSpPr>
          <p:cNvPr id="8" name="Star: 5 Points 7">
            <a:extLst>
              <a:ext uri="{FF2B5EF4-FFF2-40B4-BE49-F238E27FC236}">
                <a16:creationId xmlns:a16="http://schemas.microsoft.com/office/drawing/2014/main" id="{E95B9B92-3CFA-1632-54CD-C5ED807588D0}"/>
              </a:ext>
            </a:extLst>
          </p:cNvPr>
          <p:cNvSpPr/>
          <p:nvPr/>
        </p:nvSpPr>
        <p:spPr>
          <a:xfrm>
            <a:off x="9917491" y="2869255"/>
            <a:ext cx="170121" cy="308727"/>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6B043330-98F1-39DD-FEE7-A6D41CFDD4BD}"/>
              </a:ext>
            </a:extLst>
          </p:cNvPr>
          <p:cNvSpPr/>
          <p:nvPr/>
        </p:nvSpPr>
        <p:spPr>
          <a:xfrm>
            <a:off x="10213398" y="2260712"/>
            <a:ext cx="170121" cy="308727"/>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53A020D-7C8E-3377-CF5A-5CDE82EC1CF7}"/>
              </a:ext>
            </a:extLst>
          </p:cNvPr>
          <p:cNvSpPr/>
          <p:nvPr/>
        </p:nvSpPr>
        <p:spPr>
          <a:xfrm>
            <a:off x="6578008" y="3679245"/>
            <a:ext cx="170121" cy="308727"/>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D1323C2-40C8-DADD-A646-74BE811F38B6}"/>
              </a:ext>
            </a:extLst>
          </p:cNvPr>
          <p:cNvSpPr/>
          <p:nvPr/>
        </p:nvSpPr>
        <p:spPr>
          <a:xfrm>
            <a:off x="3622663" y="3548127"/>
            <a:ext cx="170121" cy="308727"/>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AF298FB1-E5EE-4B00-F8B8-897701E55476}"/>
              </a:ext>
            </a:extLst>
          </p:cNvPr>
          <p:cNvSpPr/>
          <p:nvPr/>
        </p:nvSpPr>
        <p:spPr>
          <a:xfrm>
            <a:off x="7732468" y="5012969"/>
            <a:ext cx="170121" cy="308727"/>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A0DF57-68E3-4B20-262F-0CB4365CF10D}"/>
              </a:ext>
            </a:extLst>
          </p:cNvPr>
          <p:cNvSpPr txBox="1"/>
          <p:nvPr/>
        </p:nvSpPr>
        <p:spPr>
          <a:xfrm>
            <a:off x="3544125"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Villamarin XD, et al. </a:t>
            </a:r>
            <a:r>
              <a:rPr lang="en-US" sz="1400" b="1" i="1" dirty="0">
                <a:latin typeface="Times New Roman" panose="02020603050405020304" pitchFamily="18" charset="0"/>
                <a:cs typeface="Times New Roman" panose="02020603050405020304" pitchFamily="18" charset="0"/>
              </a:rPr>
              <a:t>Biomedicine and Pharmacotherapy</a:t>
            </a:r>
            <a:r>
              <a:rPr lang="en-US" sz="1400" b="1" dirty="0">
                <a:latin typeface="Times New Roman" panose="02020603050405020304" pitchFamily="18" charset="0"/>
                <a:cs typeface="Times New Roman" panose="02020603050405020304" pitchFamily="18" charset="0"/>
              </a:rPr>
              <a:t>. 2023;168: 1-10. </a:t>
            </a:r>
          </a:p>
        </p:txBody>
      </p:sp>
    </p:spTree>
    <p:extLst>
      <p:ext uri="{BB962C8B-B14F-4D97-AF65-F5344CB8AC3E}">
        <p14:creationId xmlns:p14="http://schemas.microsoft.com/office/powerpoint/2010/main" val="49765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4A8-1A00-E538-8EED-E2A484ED4B80}"/>
              </a:ext>
            </a:extLst>
          </p:cNvPr>
          <p:cNvSpPr>
            <a:spLocks noGrp="1"/>
          </p:cNvSpPr>
          <p:nvPr>
            <p:ph type="title"/>
          </p:nvPr>
        </p:nvSpPr>
        <p:spPr>
          <a:xfrm>
            <a:off x="1176174" y="0"/>
            <a:ext cx="10058400" cy="1286540"/>
          </a:xfrm>
        </p:spPr>
        <p:txBody>
          <a:bodyPr>
            <a:normAutofit fontScale="90000"/>
          </a:bodyPr>
          <a:lstStyle/>
          <a:p>
            <a:pPr algn="ctr"/>
            <a:r>
              <a:rPr lang="en-US" b="1" i="1" dirty="0">
                <a:solidFill>
                  <a:srgbClr val="993300"/>
                </a:solidFill>
                <a:latin typeface="Times New Roman" panose="02020603050405020304" pitchFamily="18" charset="0"/>
                <a:cs typeface="Times New Roman" panose="02020603050405020304" pitchFamily="18" charset="0"/>
              </a:rPr>
              <a:t>TPMT</a:t>
            </a:r>
            <a:r>
              <a:rPr lang="en-US" b="1" dirty="0">
                <a:solidFill>
                  <a:srgbClr val="993300"/>
                </a:solidFill>
                <a:latin typeface="Times New Roman" panose="02020603050405020304" pitchFamily="18" charset="0"/>
                <a:cs typeface="Times New Roman" panose="02020603050405020304" pitchFamily="18" charset="0"/>
              </a:rPr>
              <a:t> Gene and Related SNPS</a:t>
            </a:r>
          </a:p>
        </p:txBody>
      </p:sp>
      <p:pic>
        <p:nvPicPr>
          <p:cNvPr id="5" name="Picture 4">
            <a:extLst>
              <a:ext uri="{FF2B5EF4-FFF2-40B4-BE49-F238E27FC236}">
                <a16:creationId xmlns:a16="http://schemas.microsoft.com/office/drawing/2014/main" id="{EF2CD864-4381-4124-30E3-F29F63761008}"/>
              </a:ext>
            </a:extLst>
          </p:cNvPr>
          <p:cNvPicPr>
            <a:picLocks noChangeAspect="1"/>
          </p:cNvPicPr>
          <p:nvPr/>
        </p:nvPicPr>
        <p:blipFill>
          <a:blip r:embed="rId2"/>
          <a:stretch>
            <a:fillRect/>
          </a:stretch>
        </p:blipFill>
        <p:spPr>
          <a:xfrm>
            <a:off x="473055" y="1669313"/>
            <a:ext cx="5622945" cy="4019106"/>
          </a:xfrm>
          <a:prstGeom prst="rect">
            <a:avLst/>
          </a:prstGeom>
        </p:spPr>
      </p:pic>
      <p:sp>
        <p:nvSpPr>
          <p:cNvPr id="9" name="TextBox 8">
            <a:extLst>
              <a:ext uri="{FF2B5EF4-FFF2-40B4-BE49-F238E27FC236}">
                <a16:creationId xmlns:a16="http://schemas.microsoft.com/office/drawing/2014/main" id="{7B6A15CE-E9C6-BE2B-2B2C-FCD0CF0C4FF1}"/>
              </a:ext>
            </a:extLst>
          </p:cNvPr>
          <p:cNvSpPr txBox="1"/>
          <p:nvPr/>
        </p:nvSpPr>
        <p:spPr>
          <a:xfrm>
            <a:off x="317647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Saito YA, et al. </a:t>
            </a:r>
            <a:r>
              <a:rPr lang="en-US" sz="1400" b="1" i="1" dirty="0">
                <a:latin typeface="Times New Roman" panose="02020603050405020304" pitchFamily="18" charset="0"/>
                <a:cs typeface="Times New Roman" panose="02020603050405020304" pitchFamily="18" charset="0"/>
              </a:rPr>
              <a:t>Am J Gastroenterol</a:t>
            </a:r>
            <a:r>
              <a:rPr lang="en-US" sz="1400" b="1" dirty="0">
                <a:latin typeface="Times New Roman" panose="02020603050405020304" pitchFamily="18" charset="0"/>
                <a:cs typeface="Times New Roman" panose="02020603050405020304" pitchFamily="18" charset="0"/>
              </a:rPr>
              <a:t>. 2009;104(10): 2583-2587 </a:t>
            </a:r>
          </a:p>
        </p:txBody>
      </p:sp>
      <p:pic>
        <p:nvPicPr>
          <p:cNvPr id="11" name="Picture 10">
            <a:extLst>
              <a:ext uri="{FF2B5EF4-FFF2-40B4-BE49-F238E27FC236}">
                <a16:creationId xmlns:a16="http://schemas.microsoft.com/office/drawing/2014/main" id="{DC7BC924-544C-23AB-7107-7E8E4C2AB5AA}"/>
              </a:ext>
            </a:extLst>
          </p:cNvPr>
          <p:cNvPicPr>
            <a:picLocks noChangeAspect="1"/>
          </p:cNvPicPr>
          <p:nvPr/>
        </p:nvPicPr>
        <p:blipFill>
          <a:blip r:embed="rId3"/>
          <a:stretch>
            <a:fillRect/>
          </a:stretch>
        </p:blipFill>
        <p:spPr>
          <a:xfrm>
            <a:off x="1204230" y="985496"/>
            <a:ext cx="9783540" cy="4887007"/>
          </a:xfrm>
          <a:prstGeom prst="rect">
            <a:avLst/>
          </a:prstGeom>
        </p:spPr>
      </p:pic>
      <p:cxnSp>
        <p:nvCxnSpPr>
          <p:cNvPr id="12" name="Straight Connector 11">
            <a:extLst>
              <a:ext uri="{FF2B5EF4-FFF2-40B4-BE49-F238E27FC236}">
                <a16:creationId xmlns:a16="http://schemas.microsoft.com/office/drawing/2014/main" id="{69957D73-0242-E587-A063-2007A675C6C1}"/>
              </a:ext>
            </a:extLst>
          </p:cNvPr>
          <p:cNvCxnSpPr/>
          <p:nvPr/>
        </p:nvCxnSpPr>
        <p:spPr>
          <a:xfrm>
            <a:off x="10926810" y="1361440"/>
            <a:ext cx="0" cy="8331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5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FD69-2738-6390-8613-D538E9B45F4F}"/>
              </a:ext>
            </a:extLst>
          </p:cNvPr>
          <p:cNvSpPr>
            <a:spLocks noGrp="1"/>
          </p:cNvSpPr>
          <p:nvPr>
            <p:ph type="title"/>
          </p:nvPr>
        </p:nvSpPr>
        <p:spPr>
          <a:xfrm>
            <a:off x="1069848" y="484632"/>
            <a:ext cx="10777060" cy="1609344"/>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Frequencies of TPMT Variants </a:t>
            </a:r>
          </a:p>
        </p:txBody>
      </p:sp>
      <p:pic>
        <p:nvPicPr>
          <p:cNvPr id="5" name="Picture 4">
            <a:extLst>
              <a:ext uri="{FF2B5EF4-FFF2-40B4-BE49-F238E27FC236}">
                <a16:creationId xmlns:a16="http://schemas.microsoft.com/office/drawing/2014/main" id="{B0FB80DA-67CB-630F-6998-23DE94E6EACA}"/>
              </a:ext>
            </a:extLst>
          </p:cNvPr>
          <p:cNvPicPr>
            <a:picLocks noChangeAspect="1"/>
          </p:cNvPicPr>
          <p:nvPr/>
        </p:nvPicPr>
        <p:blipFill>
          <a:blip r:embed="rId2"/>
          <a:stretch>
            <a:fillRect/>
          </a:stretch>
        </p:blipFill>
        <p:spPr>
          <a:xfrm>
            <a:off x="345092" y="1972562"/>
            <a:ext cx="11564640" cy="3198878"/>
          </a:xfrm>
          <a:prstGeom prst="rect">
            <a:avLst/>
          </a:prstGeom>
        </p:spPr>
      </p:pic>
    </p:spTree>
    <p:extLst>
      <p:ext uri="{BB962C8B-B14F-4D97-AF65-F5344CB8AC3E}">
        <p14:creationId xmlns:p14="http://schemas.microsoft.com/office/powerpoint/2010/main" val="265395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317C-BECB-A36F-5E5A-0A18BA85A448}"/>
              </a:ext>
            </a:extLst>
          </p:cNvPr>
          <p:cNvSpPr>
            <a:spLocks noGrp="1"/>
          </p:cNvSpPr>
          <p:nvPr>
            <p:ph type="title"/>
          </p:nvPr>
        </p:nvSpPr>
        <p:spPr>
          <a:xfrm>
            <a:off x="548640" y="101860"/>
            <a:ext cx="11267440" cy="1609344"/>
          </a:xfrm>
        </p:spPr>
        <p:txBody>
          <a:bodyPr>
            <a:normAutofit/>
          </a:bodyPr>
          <a:lstStyle/>
          <a:p>
            <a:pPr algn="ctr"/>
            <a:r>
              <a:rPr lang="en-US" sz="4400" b="1" dirty="0">
                <a:solidFill>
                  <a:srgbClr val="993300"/>
                </a:solidFill>
                <a:latin typeface="Times New Roman" panose="02020603050405020304" pitchFamily="18" charset="0"/>
                <a:cs typeface="Times New Roman" panose="02020603050405020304" pitchFamily="18" charset="0"/>
              </a:rPr>
              <a:t>Toxicities with standard dosing of 6-MP </a:t>
            </a:r>
          </a:p>
        </p:txBody>
      </p:sp>
      <p:pic>
        <p:nvPicPr>
          <p:cNvPr id="5" name="Picture 4">
            <a:extLst>
              <a:ext uri="{FF2B5EF4-FFF2-40B4-BE49-F238E27FC236}">
                <a16:creationId xmlns:a16="http://schemas.microsoft.com/office/drawing/2014/main" id="{C8DEAE16-FDF6-BA86-1594-EAAB1E09C19E}"/>
              </a:ext>
            </a:extLst>
          </p:cNvPr>
          <p:cNvPicPr>
            <a:picLocks noChangeAspect="1"/>
          </p:cNvPicPr>
          <p:nvPr/>
        </p:nvPicPr>
        <p:blipFill>
          <a:blip r:embed="rId2"/>
          <a:stretch>
            <a:fillRect/>
          </a:stretch>
        </p:blipFill>
        <p:spPr>
          <a:xfrm>
            <a:off x="6284653" y="2302616"/>
            <a:ext cx="5158878" cy="3311374"/>
          </a:xfrm>
          <a:prstGeom prst="rect">
            <a:avLst/>
          </a:prstGeom>
        </p:spPr>
      </p:pic>
      <p:pic>
        <p:nvPicPr>
          <p:cNvPr id="7" name="Picture 6">
            <a:extLst>
              <a:ext uri="{FF2B5EF4-FFF2-40B4-BE49-F238E27FC236}">
                <a16:creationId xmlns:a16="http://schemas.microsoft.com/office/drawing/2014/main" id="{DF003A07-289B-B4DF-A299-0505AE192981}"/>
              </a:ext>
            </a:extLst>
          </p:cNvPr>
          <p:cNvPicPr>
            <a:picLocks noChangeAspect="1"/>
          </p:cNvPicPr>
          <p:nvPr/>
        </p:nvPicPr>
        <p:blipFill>
          <a:blip r:embed="rId3"/>
          <a:stretch>
            <a:fillRect/>
          </a:stretch>
        </p:blipFill>
        <p:spPr>
          <a:xfrm>
            <a:off x="645272" y="2161010"/>
            <a:ext cx="5262077" cy="3452980"/>
          </a:xfrm>
          <a:prstGeom prst="rect">
            <a:avLst/>
          </a:prstGeom>
        </p:spPr>
      </p:pic>
    </p:spTree>
    <p:extLst>
      <p:ext uri="{BB962C8B-B14F-4D97-AF65-F5344CB8AC3E}">
        <p14:creationId xmlns:p14="http://schemas.microsoft.com/office/powerpoint/2010/main" val="337355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6FF879-59C2-610A-4B2F-0ED5D6125AD1}"/>
              </a:ext>
            </a:extLst>
          </p:cNvPr>
          <p:cNvSpPr/>
          <p:nvPr/>
        </p:nvSpPr>
        <p:spPr>
          <a:xfrm>
            <a:off x="2915920" y="5527040"/>
            <a:ext cx="6512560" cy="568960"/>
          </a:xfrm>
          <a:prstGeom prst="rect">
            <a:avLst/>
          </a:prstGeom>
          <a:solidFill>
            <a:srgbClr val="993300"/>
          </a:solid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9856-FFCB-82A9-4194-F49612797CF3}"/>
              </a:ext>
            </a:extLst>
          </p:cNvPr>
          <p:cNvSpPr>
            <a:spLocks noGrp="1"/>
          </p:cNvSpPr>
          <p:nvPr>
            <p:ph type="title"/>
          </p:nvPr>
        </p:nvSpPr>
        <p:spPr>
          <a:xfrm>
            <a:off x="1066800" y="118872"/>
            <a:ext cx="10058400" cy="1384808"/>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Common </a:t>
            </a:r>
            <a:r>
              <a:rPr lang="en-US" sz="4800" b="1" dirty="0" err="1">
                <a:solidFill>
                  <a:srgbClr val="993300"/>
                </a:solidFill>
                <a:latin typeface="Times New Roman" panose="02020603050405020304" pitchFamily="18" charset="0"/>
                <a:cs typeface="Times New Roman" panose="02020603050405020304" pitchFamily="18" charset="0"/>
              </a:rPr>
              <a:t>SnpS</a:t>
            </a:r>
            <a:r>
              <a:rPr lang="en-US" sz="4800" b="1" dirty="0">
                <a:solidFill>
                  <a:srgbClr val="993300"/>
                </a:solidFill>
                <a:latin typeface="Times New Roman" panose="02020603050405020304" pitchFamily="18" charset="0"/>
                <a:cs typeface="Times New Roman" panose="02020603050405020304" pitchFamily="18" charset="0"/>
              </a:rPr>
              <a:t> in </a:t>
            </a:r>
            <a:r>
              <a:rPr lang="en-US" sz="4800" b="1" i="1" dirty="0">
                <a:solidFill>
                  <a:srgbClr val="993300"/>
                </a:solidFill>
                <a:latin typeface="Times New Roman" panose="02020603050405020304" pitchFamily="18" charset="0"/>
                <a:cs typeface="Times New Roman" panose="02020603050405020304" pitchFamily="18" charset="0"/>
              </a:rPr>
              <a:t>nudt15</a:t>
            </a:r>
            <a:r>
              <a:rPr lang="en-US" sz="4800" b="1" dirty="0">
                <a:solidFill>
                  <a:srgbClr val="993300"/>
                </a:solidFill>
                <a:latin typeface="Times New Roman" panose="02020603050405020304" pitchFamily="18" charset="0"/>
                <a:cs typeface="Times New Roman" panose="02020603050405020304" pitchFamily="18" charset="0"/>
              </a:rPr>
              <a:t> GENE </a:t>
            </a:r>
          </a:p>
        </p:txBody>
      </p:sp>
      <p:pic>
        <p:nvPicPr>
          <p:cNvPr id="5" name="Picture 4">
            <a:extLst>
              <a:ext uri="{FF2B5EF4-FFF2-40B4-BE49-F238E27FC236}">
                <a16:creationId xmlns:a16="http://schemas.microsoft.com/office/drawing/2014/main" id="{222CA3F3-4025-61F6-F911-1F980DD43EDC}"/>
              </a:ext>
            </a:extLst>
          </p:cNvPr>
          <p:cNvPicPr>
            <a:picLocks noChangeAspect="1"/>
          </p:cNvPicPr>
          <p:nvPr/>
        </p:nvPicPr>
        <p:blipFill>
          <a:blip r:embed="rId2"/>
          <a:srcRect b="42468"/>
          <a:stretch/>
        </p:blipFill>
        <p:spPr>
          <a:xfrm>
            <a:off x="314960" y="1584960"/>
            <a:ext cx="5664898" cy="3860800"/>
          </a:xfrm>
          <a:prstGeom prst="rect">
            <a:avLst/>
          </a:prstGeom>
        </p:spPr>
      </p:pic>
      <p:pic>
        <p:nvPicPr>
          <p:cNvPr id="7" name="Picture 6">
            <a:extLst>
              <a:ext uri="{FF2B5EF4-FFF2-40B4-BE49-F238E27FC236}">
                <a16:creationId xmlns:a16="http://schemas.microsoft.com/office/drawing/2014/main" id="{7FB40636-5375-9188-4CF0-AB2A5D5E593B}"/>
              </a:ext>
            </a:extLst>
          </p:cNvPr>
          <p:cNvPicPr>
            <a:picLocks noChangeAspect="1"/>
          </p:cNvPicPr>
          <p:nvPr/>
        </p:nvPicPr>
        <p:blipFill>
          <a:blip r:embed="rId2"/>
          <a:srcRect b="83852"/>
          <a:stretch/>
        </p:blipFill>
        <p:spPr>
          <a:xfrm>
            <a:off x="6428302" y="1584960"/>
            <a:ext cx="5763698" cy="1036320"/>
          </a:xfrm>
          <a:prstGeom prst="rect">
            <a:avLst/>
          </a:prstGeom>
        </p:spPr>
      </p:pic>
      <p:pic>
        <p:nvPicPr>
          <p:cNvPr id="9" name="Picture 8">
            <a:extLst>
              <a:ext uri="{FF2B5EF4-FFF2-40B4-BE49-F238E27FC236}">
                <a16:creationId xmlns:a16="http://schemas.microsoft.com/office/drawing/2014/main" id="{859B8519-475F-8AA5-DB26-BFC90DC89595}"/>
              </a:ext>
            </a:extLst>
          </p:cNvPr>
          <p:cNvPicPr>
            <a:picLocks noChangeAspect="1"/>
          </p:cNvPicPr>
          <p:nvPr/>
        </p:nvPicPr>
        <p:blipFill>
          <a:blip r:embed="rId2"/>
          <a:srcRect t="58074"/>
          <a:stretch/>
        </p:blipFill>
        <p:spPr>
          <a:xfrm>
            <a:off x="6428302" y="2702560"/>
            <a:ext cx="5763698" cy="2743200"/>
          </a:xfrm>
          <a:prstGeom prst="rect">
            <a:avLst/>
          </a:prstGeom>
        </p:spPr>
      </p:pic>
      <p:sp>
        <p:nvSpPr>
          <p:cNvPr id="11" name="TextBox 10">
            <a:extLst>
              <a:ext uri="{FF2B5EF4-FFF2-40B4-BE49-F238E27FC236}">
                <a16:creationId xmlns:a16="http://schemas.microsoft.com/office/drawing/2014/main" id="{076C7B98-AC32-6EF4-DD3F-B98BBDFEC5B3}"/>
              </a:ext>
            </a:extLst>
          </p:cNvPr>
          <p:cNvSpPr txBox="1"/>
          <p:nvPr/>
        </p:nvSpPr>
        <p:spPr>
          <a:xfrm>
            <a:off x="2926080" y="5598160"/>
            <a:ext cx="6797040"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4</a:t>
            </a:r>
            <a:r>
              <a:rPr lang="en-US" sz="1800" b="1" dirty="0">
                <a:solidFill>
                  <a:srgbClr val="993300"/>
                </a:solidFill>
                <a:latin typeface="Times New Roman" panose="02020603050405020304" pitchFamily="18" charset="0"/>
                <a:cs typeface="Times New Roman" panose="02020603050405020304" pitchFamily="18" charset="0"/>
              </a:rPr>
              <a:t> </a:t>
            </a:r>
            <a:r>
              <a:rPr lang="en-US" sz="1800" b="1" dirty="0">
                <a:solidFill>
                  <a:schemeClr val="bg1"/>
                </a:solidFill>
                <a:latin typeface="Times New Roman" panose="02020603050405020304" pitchFamily="18" charset="0"/>
                <a:cs typeface="Times New Roman" panose="02020603050405020304" pitchFamily="18" charset="0"/>
              </a:rPr>
              <a:t>Coding SNPs representing 6 different haplotypes of  </a:t>
            </a:r>
            <a:r>
              <a:rPr lang="en-US" sz="1800" b="1" i="1" dirty="0">
                <a:solidFill>
                  <a:schemeClr val="bg1"/>
                </a:solidFill>
                <a:latin typeface="Times New Roman" panose="02020603050405020304" pitchFamily="18" charset="0"/>
                <a:cs typeface="Times New Roman" panose="02020603050405020304" pitchFamily="18" charset="0"/>
              </a:rPr>
              <a:t>NUDT15</a:t>
            </a:r>
            <a:endParaRPr lang="en-US" i="1" dirty="0">
              <a:solidFill>
                <a:schemeClr val="bg1"/>
              </a:solidFill>
            </a:endParaRPr>
          </a:p>
        </p:txBody>
      </p:sp>
      <p:sp>
        <p:nvSpPr>
          <p:cNvPr id="13" name="Rectangle 12">
            <a:extLst>
              <a:ext uri="{FF2B5EF4-FFF2-40B4-BE49-F238E27FC236}">
                <a16:creationId xmlns:a16="http://schemas.microsoft.com/office/drawing/2014/main" id="{D49D23D5-B149-33D0-C68B-DB7546F60149}"/>
              </a:ext>
            </a:extLst>
          </p:cNvPr>
          <p:cNvSpPr/>
          <p:nvPr/>
        </p:nvSpPr>
        <p:spPr>
          <a:xfrm>
            <a:off x="975360" y="2702560"/>
            <a:ext cx="1940560" cy="36576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73124E-D301-5A30-88A7-02467BCF903B}"/>
              </a:ext>
            </a:extLst>
          </p:cNvPr>
          <p:cNvSpPr/>
          <p:nvPr/>
        </p:nvSpPr>
        <p:spPr>
          <a:xfrm>
            <a:off x="3667760" y="3637280"/>
            <a:ext cx="1107440" cy="38608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1795E4-94C8-E99E-A77D-67CFB7FCEC7D}"/>
              </a:ext>
            </a:extLst>
          </p:cNvPr>
          <p:cNvSpPr/>
          <p:nvPr/>
        </p:nvSpPr>
        <p:spPr>
          <a:xfrm>
            <a:off x="7019067" y="2682240"/>
            <a:ext cx="1107440" cy="38608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E40557-4AFD-A899-8527-3A024DC4075D}"/>
              </a:ext>
            </a:extLst>
          </p:cNvPr>
          <p:cNvSpPr/>
          <p:nvPr/>
        </p:nvSpPr>
        <p:spPr>
          <a:xfrm>
            <a:off x="7112000" y="4521200"/>
            <a:ext cx="1107440" cy="38608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47734D6-F836-FC80-E694-70672BB37103}"/>
              </a:ext>
            </a:extLst>
          </p:cNvPr>
          <p:cNvSpPr txBox="1"/>
          <p:nvPr/>
        </p:nvSpPr>
        <p:spPr>
          <a:xfrm>
            <a:off x="388767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Yu CH, et al. </a:t>
            </a:r>
            <a:r>
              <a:rPr lang="en-US" sz="1400" b="1" i="1" dirty="0">
                <a:latin typeface="Times New Roman" panose="02020603050405020304" pitchFamily="18" charset="0"/>
                <a:cs typeface="Times New Roman" panose="02020603050405020304" pitchFamily="18" charset="0"/>
              </a:rPr>
              <a:t>Scientific Report</a:t>
            </a:r>
            <a:r>
              <a:rPr lang="en-US" sz="1400" b="1" dirty="0">
                <a:latin typeface="Times New Roman" panose="02020603050405020304" pitchFamily="18" charset="0"/>
                <a:cs typeface="Times New Roman" panose="02020603050405020304" pitchFamily="18" charset="0"/>
              </a:rPr>
              <a:t>. 2020;10:1-8</a:t>
            </a:r>
          </a:p>
        </p:txBody>
      </p:sp>
    </p:spTree>
    <p:extLst>
      <p:ext uri="{BB962C8B-B14F-4D97-AF65-F5344CB8AC3E}">
        <p14:creationId xmlns:p14="http://schemas.microsoft.com/office/powerpoint/2010/main" val="231350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CA9C-F53F-5BD1-085A-22CA54EE6A16}"/>
              </a:ext>
            </a:extLst>
          </p:cNvPr>
          <p:cNvSpPr>
            <a:spLocks noGrp="1"/>
          </p:cNvSpPr>
          <p:nvPr>
            <p:ph type="title"/>
          </p:nvPr>
        </p:nvSpPr>
        <p:spPr>
          <a:xfrm>
            <a:off x="1066800" y="88392"/>
            <a:ext cx="10058400" cy="1609344"/>
          </a:xfrm>
        </p:spPr>
        <p:txBody>
          <a:bodyPr/>
          <a:lstStyle/>
          <a:p>
            <a:pPr algn="ctr"/>
            <a:r>
              <a:rPr lang="en-US" b="1" dirty="0">
                <a:solidFill>
                  <a:srgbClr val="993300"/>
                </a:solidFill>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676BEF92-2934-9777-4A59-17B2585D803A}"/>
              </a:ext>
            </a:extLst>
          </p:cNvPr>
          <p:cNvSpPr>
            <a:spLocks noGrp="1"/>
          </p:cNvSpPr>
          <p:nvPr>
            <p:ph idx="1"/>
          </p:nvPr>
        </p:nvSpPr>
        <p:spPr>
          <a:xfrm>
            <a:off x="1066800" y="1697736"/>
            <a:ext cx="10509008" cy="4050792"/>
          </a:xfrm>
        </p:spPr>
        <p:txBody>
          <a:bodyPr>
            <a:normAutofit lnSpcReduction="10000"/>
          </a:bodyPr>
          <a:lstStyle/>
          <a:p>
            <a:pPr>
              <a:buClr>
                <a:srgbClr val="993300"/>
              </a:buClr>
              <a:buSzPct val="130000"/>
              <a:buFont typeface="Wingdings" panose="05000000000000000000" pitchFamily="2" charset="2"/>
              <a:buChar char="v"/>
            </a:pPr>
            <a:r>
              <a:rPr lang="en-US" altLang="en-US"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Describe the main variations across the human genome and their functional</a:t>
            </a:r>
          </a:p>
          <a:p>
            <a:pPr marL="0" indent="0">
              <a:buClr>
                <a:srgbClr val="993300"/>
              </a:buClr>
              <a:buSzPct val="120000"/>
              <a:buNone/>
            </a:pPr>
            <a:r>
              <a:rPr lang="en-US" altLang="en-US" sz="2400" dirty="0">
                <a:latin typeface="Times New Roman" panose="02020603050405020304" pitchFamily="18" charset="0"/>
                <a:cs typeface="Times New Roman" panose="02020603050405020304" pitchFamily="18" charset="0"/>
              </a:rPr>
              <a:t>     consequences. </a:t>
            </a:r>
          </a:p>
          <a:p>
            <a:pPr marL="0" indent="0">
              <a:buClr>
                <a:srgbClr val="993300"/>
              </a:buClr>
              <a:buSzPct val="120000"/>
              <a:buNone/>
            </a:pPr>
            <a:endParaRPr lang="en-US" altLang="en-US" sz="2400" dirty="0">
              <a:latin typeface="Times New Roman" panose="02020603050405020304" pitchFamily="18" charset="0"/>
              <a:cs typeface="Times New Roman" panose="02020603050405020304" pitchFamily="18" charset="0"/>
            </a:endParaRPr>
          </a:p>
          <a:p>
            <a:pPr>
              <a:buClr>
                <a:srgbClr val="993300"/>
              </a:buClr>
              <a:buSzPct val="1100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 Understand how to utilize genotypes to infer phenotypes using activity scores. </a:t>
            </a:r>
          </a:p>
          <a:p>
            <a:pPr marL="0" indent="0">
              <a:buClr>
                <a:srgbClr val="993300"/>
              </a:buClr>
              <a:buSzPct val="110000"/>
              <a:buNone/>
            </a:pPr>
            <a:endParaRPr lang="en-US" altLang="en-US" sz="2400" dirty="0">
              <a:latin typeface="Times New Roman" panose="02020603050405020304" pitchFamily="18" charset="0"/>
              <a:cs typeface="Times New Roman" panose="02020603050405020304" pitchFamily="18" charset="0"/>
            </a:endParaRPr>
          </a:p>
          <a:p>
            <a:pPr>
              <a:buClr>
                <a:srgbClr val="993300"/>
              </a:buClr>
              <a:buSzPct val="1100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 Discuss examples of drug-gene pairs where pharmacogenetic testing can be</a:t>
            </a:r>
          </a:p>
          <a:p>
            <a:pPr marL="0" indent="0">
              <a:buClr>
                <a:srgbClr val="993300"/>
              </a:buClr>
              <a:buSzPct val="110000"/>
              <a:buNone/>
            </a:pPr>
            <a:r>
              <a:rPr lang="en-US" altLang="en-US" sz="2400" dirty="0">
                <a:latin typeface="Times New Roman" panose="02020603050405020304" pitchFamily="18" charset="0"/>
                <a:cs typeface="Times New Roman" panose="02020603050405020304" pitchFamily="18" charset="0"/>
              </a:rPr>
              <a:t>     utilized to inform drug dosing. </a:t>
            </a:r>
          </a:p>
          <a:p>
            <a:pPr marL="0" indent="0">
              <a:buClr>
                <a:srgbClr val="993300"/>
              </a:buClr>
              <a:buSzPct val="110000"/>
              <a:buNone/>
            </a:pPr>
            <a:endParaRPr lang="en-US" altLang="en-US" sz="2400" dirty="0">
              <a:latin typeface="Times New Roman" panose="02020603050405020304" pitchFamily="18" charset="0"/>
              <a:cs typeface="Times New Roman" panose="02020603050405020304" pitchFamily="18" charset="0"/>
            </a:endParaRPr>
          </a:p>
          <a:p>
            <a:pPr>
              <a:buClr>
                <a:srgbClr val="993300"/>
              </a:buClr>
              <a:buSzPct val="110000"/>
              <a:buFont typeface="Wingdings" panose="05000000000000000000" pitchFamily="2" charset="2"/>
              <a:buChar char="v"/>
            </a:pPr>
            <a:r>
              <a:rPr lang="en-US" altLang="en-US" sz="2400" dirty="0">
                <a:latin typeface="Times New Roman" panose="02020603050405020304" pitchFamily="18" charset="0"/>
                <a:cs typeface="Times New Roman" panose="02020603050405020304" pitchFamily="18" charset="0"/>
              </a:rPr>
              <a:t> Describe the impact of drug-gene interaction on phenotype derivation. </a:t>
            </a:r>
          </a:p>
          <a:p>
            <a:pPr marL="0" indent="0">
              <a:buClr>
                <a:srgbClr val="993300"/>
              </a:buClr>
              <a:buSzPct val="110000"/>
              <a:buNone/>
            </a:pPr>
            <a:endParaRPr lang="en-US" altLang="en-US" sz="2400" dirty="0">
              <a:latin typeface="Times New Roman" panose="02020603050405020304" pitchFamily="18" charset="0"/>
              <a:cs typeface="Times New Roman" panose="02020603050405020304" pitchFamily="18" charset="0"/>
            </a:endParaRPr>
          </a:p>
          <a:p>
            <a:pPr marL="0" indent="0">
              <a:buClr>
                <a:srgbClr val="993300"/>
              </a:buClr>
              <a:buSzPct val="110000"/>
              <a:buNone/>
            </a:pPr>
            <a:endParaRPr lang="en-US" altLang="en-US" sz="2400" dirty="0">
              <a:latin typeface="Times New Roman" panose="02020603050405020304" pitchFamily="18" charset="0"/>
              <a:cs typeface="Times New Roman" panose="02020603050405020304" pitchFamily="18" charset="0"/>
            </a:endParaRPr>
          </a:p>
          <a:p>
            <a:pPr marL="0" indent="0">
              <a:buClr>
                <a:srgbClr val="993300"/>
              </a:buClr>
              <a:buSzPct val="110000"/>
              <a:buNone/>
            </a:pPr>
            <a:endParaRPr lang="en-US" altLang="en-US" sz="2400" dirty="0">
              <a:latin typeface="Times New Roman" panose="02020603050405020304" pitchFamily="18" charset="0"/>
              <a:cs typeface="Times New Roman" panose="02020603050405020304" pitchFamily="18" charset="0"/>
            </a:endParaRPr>
          </a:p>
          <a:p>
            <a:endParaRPr lang="en-US" altLang="en-US" dirty="0"/>
          </a:p>
          <a:p>
            <a:endParaRPr lang="en-US" dirty="0"/>
          </a:p>
        </p:txBody>
      </p:sp>
    </p:spTree>
    <p:extLst>
      <p:ext uri="{BB962C8B-B14F-4D97-AF65-F5344CB8AC3E}">
        <p14:creationId xmlns:p14="http://schemas.microsoft.com/office/powerpoint/2010/main" val="307530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3CFE-71CC-8AFC-E35C-E01B5D7CB4A2}"/>
              </a:ext>
            </a:extLst>
          </p:cNvPr>
          <p:cNvSpPr>
            <a:spLocks noGrp="1"/>
          </p:cNvSpPr>
          <p:nvPr>
            <p:ph type="title"/>
          </p:nvPr>
        </p:nvSpPr>
        <p:spPr>
          <a:xfrm>
            <a:off x="325120" y="372872"/>
            <a:ext cx="11541760" cy="1273048"/>
          </a:xfrm>
        </p:spPr>
        <p:txBody>
          <a:bodyPr>
            <a:normAutofit/>
          </a:bodyPr>
          <a:lstStyle/>
          <a:p>
            <a:pPr algn="ctr"/>
            <a:r>
              <a:rPr lang="en-US" sz="3600" b="1" dirty="0">
                <a:solidFill>
                  <a:srgbClr val="993300"/>
                </a:solidFill>
                <a:latin typeface="Times New Roman" panose="02020603050405020304" pitchFamily="18" charset="0"/>
                <a:cs typeface="Times New Roman" panose="02020603050405020304" pitchFamily="18" charset="0"/>
              </a:rPr>
              <a:t>Gwas studies identifying variants linked to 6-MP dose intensity </a:t>
            </a:r>
          </a:p>
        </p:txBody>
      </p:sp>
      <p:pic>
        <p:nvPicPr>
          <p:cNvPr id="5" name="Picture 4">
            <a:extLst>
              <a:ext uri="{FF2B5EF4-FFF2-40B4-BE49-F238E27FC236}">
                <a16:creationId xmlns:a16="http://schemas.microsoft.com/office/drawing/2014/main" id="{0C7DF552-C299-C4D0-3513-9172F08004D8}"/>
              </a:ext>
            </a:extLst>
          </p:cNvPr>
          <p:cNvPicPr>
            <a:picLocks noChangeAspect="1"/>
          </p:cNvPicPr>
          <p:nvPr/>
        </p:nvPicPr>
        <p:blipFill>
          <a:blip r:embed="rId3"/>
          <a:srcRect l="2782"/>
          <a:stretch/>
        </p:blipFill>
        <p:spPr>
          <a:xfrm>
            <a:off x="132080" y="1645920"/>
            <a:ext cx="12016296" cy="4429760"/>
          </a:xfrm>
          <a:prstGeom prst="rect">
            <a:avLst/>
          </a:prstGeom>
        </p:spPr>
      </p:pic>
      <p:sp>
        <p:nvSpPr>
          <p:cNvPr id="7" name="TextBox 6">
            <a:extLst>
              <a:ext uri="{FF2B5EF4-FFF2-40B4-BE49-F238E27FC236}">
                <a16:creationId xmlns:a16="http://schemas.microsoft.com/office/drawing/2014/main" id="{638C985C-38DA-4B37-696A-9E0918E52D41}"/>
              </a:ext>
            </a:extLst>
          </p:cNvPr>
          <p:cNvSpPr txBox="1"/>
          <p:nvPr/>
        </p:nvSpPr>
        <p:spPr>
          <a:xfrm>
            <a:off x="5577840" y="1974334"/>
            <a:ext cx="6096000" cy="369332"/>
          </a:xfrm>
          <a:prstGeom prst="rect">
            <a:avLst/>
          </a:prstGeom>
          <a:noFill/>
        </p:spPr>
        <p:txBody>
          <a:bodyPr wrap="square">
            <a:spAutoFit/>
          </a:bodyPr>
          <a:lstStyle/>
          <a:p>
            <a:r>
              <a:rPr lang="en-US" b="1" i="1" dirty="0">
                <a:latin typeface="Times New Roman" panose="02020603050405020304" pitchFamily="18" charset="0"/>
                <a:cs typeface="Times New Roman" panose="02020603050405020304" pitchFamily="18" charset="0"/>
              </a:rPr>
              <a:t>P</a:t>
            </a:r>
            <a:r>
              <a:rPr lang="en-US" b="1" dirty="0">
                <a:latin typeface="Times New Roman" panose="02020603050405020304" pitchFamily="18" charset="0"/>
                <a:cs typeface="Times New Roman" panose="02020603050405020304" pitchFamily="18" charset="0"/>
              </a:rPr>
              <a:t> &lt; 5x10</a:t>
            </a:r>
            <a:r>
              <a:rPr lang="en-US" b="1" baseline="30000" dirty="0">
                <a:latin typeface="Times New Roman" panose="02020603050405020304" pitchFamily="18" charset="0"/>
                <a:cs typeface="Times New Roman" panose="02020603050405020304" pitchFamily="18" charset="0"/>
              </a:rPr>
              <a:t>-8</a:t>
            </a:r>
            <a:endParaRPr lang="en-US" baseline="30000" dirty="0"/>
          </a:p>
        </p:txBody>
      </p:sp>
      <p:sp>
        <p:nvSpPr>
          <p:cNvPr id="8" name="Rectangle 7">
            <a:extLst>
              <a:ext uri="{FF2B5EF4-FFF2-40B4-BE49-F238E27FC236}">
                <a16:creationId xmlns:a16="http://schemas.microsoft.com/office/drawing/2014/main" id="{7779B640-45ED-9F9E-8544-A98399B9115F}"/>
              </a:ext>
            </a:extLst>
          </p:cNvPr>
          <p:cNvSpPr/>
          <p:nvPr/>
        </p:nvSpPr>
        <p:spPr>
          <a:xfrm>
            <a:off x="5445760" y="1869440"/>
            <a:ext cx="1402080" cy="60960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4481C8-81F9-E3E2-9E7D-347B84D00C84}"/>
              </a:ext>
            </a:extLst>
          </p:cNvPr>
          <p:cNvSpPr txBox="1"/>
          <p:nvPr/>
        </p:nvSpPr>
        <p:spPr>
          <a:xfrm>
            <a:off x="3798960" y="6550223"/>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Yang JJ, et al. </a:t>
            </a:r>
            <a:r>
              <a:rPr lang="en-US" sz="1400" b="1" i="1" dirty="0">
                <a:latin typeface="Times New Roman" panose="02020603050405020304" pitchFamily="18" charset="0"/>
                <a:cs typeface="Times New Roman" panose="02020603050405020304" pitchFamily="18" charset="0"/>
              </a:rPr>
              <a:t>J Clin Oncol</a:t>
            </a:r>
            <a:r>
              <a:rPr lang="en-US" sz="1400" b="1" dirty="0">
                <a:latin typeface="Times New Roman" panose="02020603050405020304" pitchFamily="18" charset="0"/>
                <a:cs typeface="Times New Roman" panose="02020603050405020304" pitchFamily="18" charset="0"/>
              </a:rPr>
              <a:t>. 2015;33(11): 1235-1242. </a:t>
            </a:r>
          </a:p>
        </p:txBody>
      </p:sp>
    </p:spTree>
    <p:extLst>
      <p:ext uri="{BB962C8B-B14F-4D97-AF65-F5344CB8AC3E}">
        <p14:creationId xmlns:p14="http://schemas.microsoft.com/office/powerpoint/2010/main" val="43327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4548-DA1E-D527-161B-2A539A5D2250}"/>
              </a:ext>
            </a:extLst>
          </p:cNvPr>
          <p:cNvSpPr>
            <a:spLocks noGrp="1"/>
          </p:cNvSpPr>
          <p:nvPr>
            <p:ph type="title"/>
          </p:nvPr>
        </p:nvSpPr>
        <p:spPr>
          <a:xfrm>
            <a:off x="-1" y="189992"/>
            <a:ext cx="11826235" cy="1609344"/>
          </a:xfrm>
        </p:spPr>
        <p:txBody>
          <a:bodyPr>
            <a:normAutofit fontScale="90000"/>
          </a:bodyPr>
          <a:lstStyle/>
          <a:p>
            <a:pPr algn="ctr"/>
            <a:r>
              <a:rPr lang="en-US" b="1" i="1" dirty="0">
                <a:solidFill>
                  <a:srgbClr val="993300"/>
                </a:solidFill>
                <a:latin typeface="Times New Roman" panose="02020603050405020304" pitchFamily="18" charset="0"/>
                <a:cs typeface="Times New Roman" panose="02020603050405020304" pitchFamily="18" charset="0"/>
              </a:rPr>
              <a:t>TPMT</a:t>
            </a:r>
            <a:r>
              <a:rPr lang="en-US" b="1" dirty="0">
                <a:solidFill>
                  <a:srgbClr val="993300"/>
                </a:solidFill>
                <a:latin typeface="Times New Roman" panose="02020603050405020304" pitchFamily="18" charset="0"/>
                <a:cs typeface="Times New Roman" panose="02020603050405020304" pitchFamily="18" charset="0"/>
              </a:rPr>
              <a:t> AND </a:t>
            </a:r>
            <a:r>
              <a:rPr lang="en-US" b="1" i="1" dirty="0">
                <a:solidFill>
                  <a:srgbClr val="993300"/>
                </a:solidFill>
                <a:latin typeface="Times New Roman" panose="02020603050405020304" pitchFamily="18" charset="0"/>
                <a:cs typeface="Times New Roman" panose="02020603050405020304" pitchFamily="18" charset="0"/>
              </a:rPr>
              <a:t>nudt15</a:t>
            </a:r>
            <a:r>
              <a:rPr lang="en-US" b="1" dirty="0">
                <a:solidFill>
                  <a:srgbClr val="993300"/>
                </a:solidFill>
                <a:latin typeface="Times New Roman" panose="02020603050405020304" pitchFamily="18" charset="0"/>
                <a:cs typeface="Times New Roman" panose="02020603050405020304" pitchFamily="18" charset="0"/>
              </a:rPr>
              <a:t> POLYMORPHISMS AND 6-mp Dose intensity </a:t>
            </a:r>
          </a:p>
        </p:txBody>
      </p:sp>
      <p:pic>
        <p:nvPicPr>
          <p:cNvPr id="5" name="Picture 4">
            <a:extLst>
              <a:ext uri="{FF2B5EF4-FFF2-40B4-BE49-F238E27FC236}">
                <a16:creationId xmlns:a16="http://schemas.microsoft.com/office/drawing/2014/main" id="{9ED7D881-305C-F13A-941E-A1CE7BB3B99B}"/>
              </a:ext>
            </a:extLst>
          </p:cNvPr>
          <p:cNvPicPr>
            <a:picLocks noChangeAspect="1"/>
          </p:cNvPicPr>
          <p:nvPr/>
        </p:nvPicPr>
        <p:blipFill>
          <a:blip r:embed="rId2"/>
          <a:srcRect l="2629"/>
          <a:stretch/>
        </p:blipFill>
        <p:spPr>
          <a:xfrm>
            <a:off x="418019" y="2119310"/>
            <a:ext cx="4987102" cy="3631146"/>
          </a:xfrm>
          <a:prstGeom prst="rect">
            <a:avLst/>
          </a:prstGeom>
        </p:spPr>
      </p:pic>
      <p:pic>
        <p:nvPicPr>
          <p:cNvPr id="7" name="Picture 6">
            <a:extLst>
              <a:ext uri="{FF2B5EF4-FFF2-40B4-BE49-F238E27FC236}">
                <a16:creationId xmlns:a16="http://schemas.microsoft.com/office/drawing/2014/main" id="{70DD39B6-E5B9-C9AD-763F-A5B571FA4AF0}"/>
              </a:ext>
            </a:extLst>
          </p:cNvPr>
          <p:cNvPicPr>
            <a:picLocks noChangeAspect="1"/>
          </p:cNvPicPr>
          <p:nvPr/>
        </p:nvPicPr>
        <p:blipFill>
          <a:blip r:embed="rId3"/>
          <a:srcRect l="8857"/>
          <a:stretch/>
        </p:blipFill>
        <p:spPr>
          <a:xfrm>
            <a:off x="6580979" y="2119310"/>
            <a:ext cx="5165373" cy="3631146"/>
          </a:xfrm>
          <a:prstGeom prst="rect">
            <a:avLst/>
          </a:prstGeom>
        </p:spPr>
      </p:pic>
      <p:cxnSp>
        <p:nvCxnSpPr>
          <p:cNvPr id="9" name="Straight Connector 8">
            <a:extLst>
              <a:ext uri="{FF2B5EF4-FFF2-40B4-BE49-F238E27FC236}">
                <a16:creationId xmlns:a16="http://schemas.microsoft.com/office/drawing/2014/main" id="{74279A4D-7BF0-38B8-4157-542249DCAD8A}"/>
              </a:ext>
            </a:extLst>
          </p:cNvPr>
          <p:cNvCxnSpPr/>
          <p:nvPr/>
        </p:nvCxnSpPr>
        <p:spPr>
          <a:xfrm>
            <a:off x="6096000" y="2119310"/>
            <a:ext cx="0" cy="3844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37A4ED2-FD82-3217-5CC8-1FDAEDFD54C4}"/>
              </a:ext>
            </a:extLst>
          </p:cNvPr>
          <p:cNvSpPr/>
          <p:nvPr/>
        </p:nvSpPr>
        <p:spPr>
          <a:xfrm>
            <a:off x="9824720" y="2428240"/>
            <a:ext cx="1818640" cy="558800"/>
          </a:xfrm>
          <a:prstGeom prst="rect">
            <a:avLst/>
          </a:prstGeom>
          <a:noFill/>
          <a:ln w="34925">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EB0618-6926-78C4-97FD-0C44E3D69EEA}"/>
              </a:ext>
            </a:extLst>
          </p:cNvPr>
          <p:cNvSpPr/>
          <p:nvPr/>
        </p:nvSpPr>
        <p:spPr>
          <a:xfrm>
            <a:off x="3776819" y="2428240"/>
            <a:ext cx="1818640" cy="558800"/>
          </a:xfrm>
          <a:prstGeom prst="rect">
            <a:avLst/>
          </a:prstGeom>
          <a:noFill/>
          <a:ln w="34925">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CDDBEE-4264-4627-DE9C-94331AC9A7B1}"/>
              </a:ext>
            </a:extLst>
          </p:cNvPr>
          <p:cNvSpPr txBox="1"/>
          <p:nvPr/>
        </p:nvSpPr>
        <p:spPr>
          <a:xfrm>
            <a:off x="4195200" y="6514119"/>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Yang JJ, et al. </a:t>
            </a:r>
            <a:r>
              <a:rPr lang="en-US" sz="1400" b="1" i="1" dirty="0">
                <a:latin typeface="Times New Roman" panose="02020603050405020304" pitchFamily="18" charset="0"/>
                <a:cs typeface="Times New Roman" panose="02020603050405020304" pitchFamily="18" charset="0"/>
              </a:rPr>
              <a:t>J Clin Oncol</a:t>
            </a:r>
            <a:r>
              <a:rPr lang="en-US" sz="1400" b="1" dirty="0">
                <a:latin typeface="Times New Roman" panose="02020603050405020304" pitchFamily="18" charset="0"/>
                <a:cs typeface="Times New Roman" panose="02020603050405020304" pitchFamily="18" charset="0"/>
              </a:rPr>
              <a:t>. 2015;33(11): 1235-1242. </a:t>
            </a:r>
          </a:p>
        </p:txBody>
      </p:sp>
    </p:spTree>
    <p:extLst>
      <p:ext uri="{BB962C8B-B14F-4D97-AF65-F5344CB8AC3E}">
        <p14:creationId xmlns:p14="http://schemas.microsoft.com/office/powerpoint/2010/main" val="152158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D732-6711-0026-0B38-4A67BB8B6B06}"/>
              </a:ext>
            </a:extLst>
          </p:cNvPr>
          <p:cNvSpPr>
            <a:spLocks noGrp="1"/>
          </p:cNvSpPr>
          <p:nvPr>
            <p:ph type="title"/>
          </p:nvPr>
        </p:nvSpPr>
        <p:spPr>
          <a:xfrm>
            <a:off x="355600" y="311912"/>
            <a:ext cx="11308080" cy="1326750"/>
          </a:xfrm>
        </p:spPr>
        <p:txBody>
          <a:bodyPr>
            <a:normAutofit fontScale="90000"/>
          </a:bodyPr>
          <a:lstStyle/>
          <a:p>
            <a:pPr algn="ctr"/>
            <a:r>
              <a:rPr lang="en-US" b="1" dirty="0">
                <a:solidFill>
                  <a:srgbClr val="993300"/>
                </a:solidFill>
                <a:latin typeface="Times New Roman" panose="02020603050405020304" pitchFamily="18" charset="0"/>
                <a:cs typeface="Times New Roman" panose="02020603050405020304" pitchFamily="18" charset="0"/>
              </a:rPr>
              <a:t>Combined effect of </a:t>
            </a:r>
            <a:r>
              <a:rPr lang="en-US" b="1" i="1" dirty="0" err="1">
                <a:solidFill>
                  <a:srgbClr val="993300"/>
                </a:solidFill>
                <a:latin typeface="Times New Roman" panose="02020603050405020304" pitchFamily="18" charset="0"/>
                <a:cs typeface="Times New Roman" panose="02020603050405020304" pitchFamily="18" charset="0"/>
              </a:rPr>
              <a:t>tpmt</a:t>
            </a:r>
            <a:r>
              <a:rPr lang="en-US" b="1" i="1" dirty="0">
                <a:solidFill>
                  <a:srgbClr val="993300"/>
                </a:solidFill>
                <a:latin typeface="Times New Roman" panose="02020603050405020304" pitchFamily="18" charset="0"/>
                <a:cs typeface="Times New Roman" panose="02020603050405020304" pitchFamily="18" charset="0"/>
              </a:rPr>
              <a:t> </a:t>
            </a:r>
            <a:r>
              <a:rPr lang="en-US" b="1" dirty="0">
                <a:solidFill>
                  <a:srgbClr val="993300"/>
                </a:solidFill>
                <a:latin typeface="Times New Roman" panose="02020603050405020304" pitchFamily="18" charset="0"/>
                <a:cs typeface="Times New Roman" panose="02020603050405020304" pitchFamily="18" charset="0"/>
              </a:rPr>
              <a:t>and </a:t>
            </a:r>
            <a:r>
              <a:rPr lang="en-US" b="1" i="1" dirty="0">
                <a:solidFill>
                  <a:srgbClr val="993300"/>
                </a:solidFill>
                <a:latin typeface="Times New Roman" panose="02020603050405020304" pitchFamily="18" charset="0"/>
                <a:cs typeface="Times New Roman" panose="02020603050405020304" pitchFamily="18" charset="0"/>
              </a:rPr>
              <a:t>nudt15</a:t>
            </a:r>
          </a:p>
        </p:txBody>
      </p:sp>
      <p:pic>
        <p:nvPicPr>
          <p:cNvPr id="5" name="Picture 4">
            <a:extLst>
              <a:ext uri="{FF2B5EF4-FFF2-40B4-BE49-F238E27FC236}">
                <a16:creationId xmlns:a16="http://schemas.microsoft.com/office/drawing/2014/main" id="{7985833E-DC9F-B558-3D5F-3491CA5AB527}"/>
              </a:ext>
            </a:extLst>
          </p:cNvPr>
          <p:cNvPicPr>
            <a:picLocks noChangeAspect="1"/>
          </p:cNvPicPr>
          <p:nvPr/>
        </p:nvPicPr>
        <p:blipFill>
          <a:blip r:embed="rId2"/>
          <a:srcRect l="6431" b="24957"/>
          <a:stretch/>
        </p:blipFill>
        <p:spPr>
          <a:xfrm>
            <a:off x="3037840" y="1638663"/>
            <a:ext cx="6380480" cy="3403414"/>
          </a:xfrm>
          <a:prstGeom prst="rect">
            <a:avLst/>
          </a:prstGeom>
        </p:spPr>
      </p:pic>
      <p:pic>
        <p:nvPicPr>
          <p:cNvPr id="7" name="Picture 6">
            <a:extLst>
              <a:ext uri="{FF2B5EF4-FFF2-40B4-BE49-F238E27FC236}">
                <a16:creationId xmlns:a16="http://schemas.microsoft.com/office/drawing/2014/main" id="{1134BEA8-3953-E5F6-C703-995EBA8C29E0}"/>
              </a:ext>
            </a:extLst>
          </p:cNvPr>
          <p:cNvPicPr>
            <a:picLocks noChangeAspect="1"/>
          </p:cNvPicPr>
          <p:nvPr/>
        </p:nvPicPr>
        <p:blipFill>
          <a:blip r:embed="rId2"/>
          <a:srcRect t="77443"/>
          <a:stretch/>
        </p:blipFill>
        <p:spPr>
          <a:xfrm>
            <a:off x="2575208" y="5120640"/>
            <a:ext cx="6761832" cy="1107440"/>
          </a:xfrm>
          <a:prstGeom prst="rect">
            <a:avLst/>
          </a:prstGeom>
        </p:spPr>
      </p:pic>
      <p:sp>
        <p:nvSpPr>
          <p:cNvPr id="8" name="Rectangle 7">
            <a:extLst>
              <a:ext uri="{FF2B5EF4-FFF2-40B4-BE49-F238E27FC236}">
                <a16:creationId xmlns:a16="http://schemas.microsoft.com/office/drawing/2014/main" id="{D9CDBE5E-865C-DAD5-3F79-1927854D2B35}"/>
              </a:ext>
            </a:extLst>
          </p:cNvPr>
          <p:cNvSpPr/>
          <p:nvPr/>
        </p:nvSpPr>
        <p:spPr>
          <a:xfrm>
            <a:off x="7325360" y="1638662"/>
            <a:ext cx="1402080" cy="60960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86781C-372A-AAB1-8FD6-EB3A07464816}"/>
              </a:ext>
            </a:extLst>
          </p:cNvPr>
          <p:cNvSpPr/>
          <p:nvPr/>
        </p:nvSpPr>
        <p:spPr>
          <a:xfrm>
            <a:off x="2575208" y="5062397"/>
            <a:ext cx="6578952" cy="1236804"/>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2B3113-D1A8-4A27-2D85-4D331387EE9D}"/>
              </a:ext>
            </a:extLst>
          </p:cNvPr>
          <p:cNvSpPr txBox="1"/>
          <p:nvPr/>
        </p:nvSpPr>
        <p:spPr>
          <a:xfrm>
            <a:off x="3792692" y="6546088"/>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Yang JJ, et al. </a:t>
            </a:r>
            <a:r>
              <a:rPr lang="en-US" sz="1400" b="1" i="1" dirty="0">
                <a:latin typeface="Times New Roman" panose="02020603050405020304" pitchFamily="18" charset="0"/>
                <a:cs typeface="Times New Roman" panose="02020603050405020304" pitchFamily="18" charset="0"/>
              </a:rPr>
              <a:t>J Clin Oncol</a:t>
            </a:r>
            <a:r>
              <a:rPr lang="en-US" sz="1400" b="1" dirty="0">
                <a:latin typeface="Times New Roman" panose="02020603050405020304" pitchFamily="18" charset="0"/>
                <a:cs typeface="Times New Roman" panose="02020603050405020304" pitchFamily="18" charset="0"/>
              </a:rPr>
              <a:t>. 2015;33(11): 1235-1242. </a:t>
            </a:r>
          </a:p>
        </p:txBody>
      </p:sp>
    </p:spTree>
    <p:extLst>
      <p:ext uri="{BB962C8B-B14F-4D97-AF65-F5344CB8AC3E}">
        <p14:creationId xmlns:p14="http://schemas.microsoft.com/office/powerpoint/2010/main" val="53897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48809-1D60-8456-8CD8-57DB210E3534}"/>
              </a:ext>
            </a:extLst>
          </p:cNvPr>
          <p:cNvSpPr>
            <a:spLocks noGrp="1"/>
          </p:cNvSpPr>
          <p:nvPr>
            <p:ph type="title"/>
          </p:nvPr>
        </p:nvSpPr>
        <p:spPr>
          <a:xfrm>
            <a:off x="542262" y="0"/>
            <a:ext cx="11802138" cy="1609344"/>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TPMT: Phenotype derivation to inform dosing</a:t>
            </a:r>
          </a:p>
        </p:txBody>
      </p:sp>
      <p:pic>
        <p:nvPicPr>
          <p:cNvPr id="5" name="Picture 4">
            <a:extLst>
              <a:ext uri="{FF2B5EF4-FFF2-40B4-BE49-F238E27FC236}">
                <a16:creationId xmlns:a16="http://schemas.microsoft.com/office/drawing/2014/main" id="{C6A4002C-A815-9BB0-5FE0-F54CF7C1D18D}"/>
              </a:ext>
            </a:extLst>
          </p:cNvPr>
          <p:cNvPicPr>
            <a:picLocks noChangeAspect="1"/>
          </p:cNvPicPr>
          <p:nvPr/>
        </p:nvPicPr>
        <p:blipFill>
          <a:blip r:embed="rId2"/>
          <a:srcRect t="2893"/>
          <a:stretch/>
        </p:blipFill>
        <p:spPr>
          <a:xfrm>
            <a:off x="1148318" y="1609344"/>
            <a:ext cx="9101468" cy="4351318"/>
          </a:xfrm>
          <a:prstGeom prst="rect">
            <a:avLst/>
          </a:prstGeom>
        </p:spPr>
      </p:pic>
      <p:sp>
        <p:nvSpPr>
          <p:cNvPr id="3" name="TextBox 2">
            <a:extLst>
              <a:ext uri="{FF2B5EF4-FFF2-40B4-BE49-F238E27FC236}">
                <a16:creationId xmlns:a16="http://schemas.microsoft.com/office/drawing/2014/main" id="{FD9F6E50-5DF1-9C22-ED5C-60B671B975DC}"/>
              </a:ext>
            </a:extLst>
          </p:cNvPr>
          <p:cNvSpPr txBox="1"/>
          <p:nvPr/>
        </p:nvSpPr>
        <p:spPr>
          <a:xfrm>
            <a:off x="3792692" y="6546088"/>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Zhou Y, et al. </a:t>
            </a:r>
            <a:r>
              <a:rPr lang="en-US" sz="1400" b="1" i="1" dirty="0">
                <a:latin typeface="Times New Roman" panose="02020603050405020304" pitchFamily="18" charset="0"/>
                <a:cs typeface="Times New Roman" panose="02020603050405020304" pitchFamily="18" charset="0"/>
              </a:rPr>
              <a:t>Br J Clin Pharmacol</a:t>
            </a:r>
            <a:r>
              <a:rPr lang="en-US" sz="1400" b="1" dirty="0">
                <a:latin typeface="Times New Roman" panose="02020603050405020304" pitchFamily="18" charset="0"/>
                <a:cs typeface="Times New Roman" panose="02020603050405020304" pitchFamily="18" charset="0"/>
              </a:rPr>
              <a:t>. 2020;86:1519-1527. </a:t>
            </a:r>
          </a:p>
        </p:txBody>
      </p:sp>
    </p:spTree>
    <p:extLst>
      <p:ext uri="{BB962C8B-B14F-4D97-AF65-F5344CB8AC3E}">
        <p14:creationId xmlns:p14="http://schemas.microsoft.com/office/powerpoint/2010/main" val="2886670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AB5D-B378-AB11-AF2B-EAE9108CBE04}"/>
              </a:ext>
            </a:extLst>
          </p:cNvPr>
          <p:cNvSpPr>
            <a:spLocks noGrp="1"/>
          </p:cNvSpPr>
          <p:nvPr>
            <p:ph type="title"/>
          </p:nvPr>
        </p:nvSpPr>
        <p:spPr/>
        <p:txBody>
          <a:bodyPr>
            <a:normAutofit/>
          </a:bodyPr>
          <a:lstStyle/>
          <a:p>
            <a:pPr algn="ctr"/>
            <a:r>
              <a:rPr lang="en-US" sz="4400" b="1" dirty="0">
                <a:solidFill>
                  <a:srgbClr val="993300"/>
                </a:solidFill>
                <a:latin typeface="Times New Roman" panose="02020603050405020304" pitchFamily="18" charset="0"/>
                <a:cs typeface="Times New Roman" panose="02020603050405020304" pitchFamily="18" charset="0"/>
              </a:rPr>
              <a:t>NUDT15: Phenotype Derivation to inform dosing </a:t>
            </a:r>
          </a:p>
        </p:txBody>
      </p:sp>
      <p:pic>
        <p:nvPicPr>
          <p:cNvPr id="5" name="Picture 4">
            <a:extLst>
              <a:ext uri="{FF2B5EF4-FFF2-40B4-BE49-F238E27FC236}">
                <a16:creationId xmlns:a16="http://schemas.microsoft.com/office/drawing/2014/main" id="{5420ADE8-E0C6-66C6-8BDC-2F39816CBCFB}"/>
              </a:ext>
            </a:extLst>
          </p:cNvPr>
          <p:cNvPicPr>
            <a:picLocks noChangeAspect="1"/>
          </p:cNvPicPr>
          <p:nvPr/>
        </p:nvPicPr>
        <p:blipFill>
          <a:blip r:embed="rId2"/>
          <a:stretch>
            <a:fillRect/>
          </a:stretch>
        </p:blipFill>
        <p:spPr>
          <a:xfrm>
            <a:off x="127250" y="2327042"/>
            <a:ext cx="11937499" cy="3094074"/>
          </a:xfrm>
          <a:prstGeom prst="rect">
            <a:avLst/>
          </a:prstGeom>
        </p:spPr>
      </p:pic>
      <p:sp>
        <p:nvSpPr>
          <p:cNvPr id="3" name="TextBox 2">
            <a:extLst>
              <a:ext uri="{FF2B5EF4-FFF2-40B4-BE49-F238E27FC236}">
                <a16:creationId xmlns:a16="http://schemas.microsoft.com/office/drawing/2014/main" id="{0CD6CADB-97A0-CBF4-BC82-3EF66BFB51F4}"/>
              </a:ext>
            </a:extLst>
          </p:cNvPr>
          <p:cNvSpPr txBox="1"/>
          <p:nvPr/>
        </p:nvSpPr>
        <p:spPr>
          <a:xfrm>
            <a:off x="3792692" y="6546088"/>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Zhou Y, et al. </a:t>
            </a:r>
            <a:r>
              <a:rPr lang="en-US" sz="1400" b="1" i="1" dirty="0">
                <a:latin typeface="Times New Roman" panose="02020603050405020304" pitchFamily="18" charset="0"/>
                <a:cs typeface="Times New Roman" panose="02020603050405020304" pitchFamily="18" charset="0"/>
              </a:rPr>
              <a:t>Br J Clin Pharmacol</a:t>
            </a:r>
            <a:r>
              <a:rPr lang="en-US" sz="1400" b="1" dirty="0">
                <a:latin typeface="Times New Roman" panose="02020603050405020304" pitchFamily="18" charset="0"/>
                <a:cs typeface="Times New Roman" panose="02020603050405020304" pitchFamily="18" charset="0"/>
              </a:rPr>
              <a:t>. 2020;86:1519-1527. </a:t>
            </a:r>
          </a:p>
        </p:txBody>
      </p:sp>
    </p:spTree>
    <p:extLst>
      <p:ext uri="{BB962C8B-B14F-4D97-AF65-F5344CB8AC3E}">
        <p14:creationId xmlns:p14="http://schemas.microsoft.com/office/powerpoint/2010/main" val="1093544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A62B-D169-A3E7-6E54-D67BBA239364}"/>
              </a:ext>
            </a:extLst>
          </p:cNvPr>
          <p:cNvSpPr>
            <a:spLocks noGrp="1"/>
          </p:cNvSpPr>
          <p:nvPr>
            <p:ph type="title"/>
          </p:nvPr>
        </p:nvSpPr>
        <p:spPr>
          <a:xfrm>
            <a:off x="1747520" y="0"/>
            <a:ext cx="8961120" cy="1609344"/>
          </a:xfrm>
        </p:spPr>
        <p:txBody>
          <a:bodyPr>
            <a:normAutofit/>
          </a:bodyPr>
          <a:lstStyle/>
          <a:p>
            <a:pPr algn="ctr"/>
            <a:r>
              <a:rPr lang="en-US" sz="4100" b="1" dirty="0">
                <a:solidFill>
                  <a:srgbClr val="993300"/>
                </a:solidFill>
                <a:latin typeface="Times New Roman" panose="02020603050405020304" pitchFamily="18" charset="0"/>
                <a:cs typeface="Times New Roman" panose="02020603050405020304" pitchFamily="18" charset="0"/>
              </a:rPr>
              <a:t>Dose adjustments of </a:t>
            </a:r>
            <a:br>
              <a:rPr lang="en-US" sz="4100" b="1" dirty="0">
                <a:solidFill>
                  <a:srgbClr val="993300"/>
                </a:solidFill>
                <a:latin typeface="Times New Roman" panose="02020603050405020304" pitchFamily="18" charset="0"/>
                <a:cs typeface="Times New Roman" panose="02020603050405020304" pitchFamily="18" charset="0"/>
              </a:rPr>
            </a:br>
            <a:r>
              <a:rPr lang="en-US" sz="4100" b="1" dirty="0">
                <a:solidFill>
                  <a:srgbClr val="993300"/>
                </a:solidFill>
                <a:latin typeface="Times New Roman" panose="02020603050405020304" pitchFamily="18" charset="0"/>
                <a:cs typeface="Times New Roman" panose="02020603050405020304" pitchFamily="18" charset="0"/>
              </a:rPr>
              <a:t>mercaptopurines</a:t>
            </a:r>
          </a:p>
        </p:txBody>
      </p:sp>
      <p:pic>
        <p:nvPicPr>
          <p:cNvPr id="5" name="Picture 4">
            <a:extLst>
              <a:ext uri="{FF2B5EF4-FFF2-40B4-BE49-F238E27FC236}">
                <a16:creationId xmlns:a16="http://schemas.microsoft.com/office/drawing/2014/main" id="{69B25636-82E1-4825-9D2B-0067DB30FCC7}"/>
              </a:ext>
            </a:extLst>
          </p:cNvPr>
          <p:cNvPicPr>
            <a:picLocks noChangeAspect="1"/>
          </p:cNvPicPr>
          <p:nvPr/>
        </p:nvPicPr>
        <p:blipFill>
          <a:blip r:embed="rId2"/>
          <a:stretch>
            <a:fillRect/>
          </a:stretch>
        </p:blipFill>
        <p:spPr>
          <a:xfrm>
            <a:off x="1666240" y="1476366"/>
            <a:ext cx="8778240" cy="4677428"/>
          </a:xfrm>
          <a:prstGeom prst="rect">
            <a:avLst/>
          </a:prstGeom>
        </p:spPr>
      </p:pic>
      <p:sp>
        <p:nvSpPr>
          <p:cNvPr id="6" name="Star: 5 Points 5">
            <a:extLst>
              <a:ext uri="{FF2B5EF4-FFF2-40B4-BE49-F238E27FC236}">
                <a16:creationId xmlns:a16="http://schemas.microsoft.com/office/drawing/2014/main" id="{279265C7-C742-FBDE-3D28-4B259A5FBA8C}"/>
              </a:ext>
            </a:extLst>
          </p:cNvPr>
          <p:cNvSpPr/>
          <p:nvPr/>
        </p:nvSpPr>
        <p:spPr>
          <a:xfrm>
            <a:off x="6776720" y="1894840"/>
            <a:ext cx="223520" cy="314960"/>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7379608A-CE56-7B79-37DB-A9A91C3B28ED}"/>
              </a:ext>
            </a:extLst>
          </p:cNvPr>
          <p:cNvSpPr/>
          <p:nvPr/>
        </p:nvSpPr>
        <p:spPr>
          <a:xfrm>
            <a:off x="9194800" y="3566609"/>
            <a:ext cx="223520" cy="314960"/>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3FDB1BBA-4D5C-A514-742B-2F090CA133BF}"/>
              </a:ext>
            </a:extLst>
          </p:cNvPr>
          <p:cNvSpPr/>
          <p:nvPr/>
        </p:nvSpPr>
        <p:spPr>
          <a:xfrm>
            <a:off x="6776720" y="3566609"/>
            <a:ext cx="223520" cy="314960"/>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F69AF796-37A6-05E2-A91F-45994A933140}"/>
              </a:ext>
            </a:extLst>
          </p:cNvPr>
          <p:cNvSpPr/>
          <p:nvPr/>
        </p:nvSpPr>
        <p:spPr>
          <a:xfrm>
            <a:off x="4358640" y="3287209"/>
            <a:ext cx="223520" cy="314960"/>
          </a:xfrm>
          <a:prstGeom prst="star5">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CD13E1-5EF2-32BA-5BAC-3845BDCDCC75}"/>
              </a:ext>
            </a:extLst>
          </p:cNvPr>
          <p:cNvSpPr txBox="1"/>
          <p:nvPr/>
        </p:nvSpPr>
        <p:spPr>
          <a:xfrm>
            <a:off x="3792692" y="6546088"/>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Zhou Y, et al. </a:t>
            </a:r>
            <a:r>
              <a:rPr lang="en-US" sz="1400" b="1" i="1" dirty="0">
                <a:latin typeface="Times New Roman" panose="02020603050405020304" pitchFamily="18" charset="0"/>
                <a:cs typeface="Times New Roman" panose="02020603050405020304" pitchFamily="18" charset="0"/>
              </a:rPr>
              <a:t>Br J Clin Pharmacol</a:t>
            </a:r>
            <a:r>
              <a:rPr lang="en-US" sz="1400" b="1" dirty="0">
                <a:latin typeface="Times New Roman" panose="02020603050405020304" pitchFamily="18" charset="0"/>
                <a:cs typeface="Times New Roman" panose="02020603050405020304" pitchFamily="18" charset="0"/>
              </a:rPr>
              <a:t>. 2020;86:1519-1527. </a:t>
            </a:r>
          </a:p>
        </p:txBody>
      </p:sp>
      <p:sp>
        <p:nvSpPr>
          <p:cNvPr id="12" name="TextBox 11">
            <a:extLst>
              <a:ext uri="{FF2B5EF4-FFF2-40B4-BE49-F238E27FC236}">
                <a16:creationId xmlns:a16="http://schemas.microsoft.com/office/drawing/2014/main" id="{A507CFA6-C00D-3DE1-F72F-03717869A0AA}"/>
              </a:ext>
            </a:extLst>
          </p:cNvPr>
          <p:cNvSpPr txBox="1"/>
          <p:nvPr/>
        </p:nvSpPr>
        <p:spPr>
          <a:xfrm>
            <a:off x="3119120" y="2444248"/>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(NM)</a:t>
            </a:r>
            <a:endParaRPr lang="en-US" sz="1400" dirty="0"/>
          </a:p>
        </p:txBody>
      </p:sp>
      <p:sp>
        <p:nvSpPr>
          <p:cNvPr id="13" name="TextBox 12">
            <a:extLst>
              <a:ext uri="{FF2B5EF4-FFF2-40B4-BE49-F238E27FC236}">
                <a16:creationId xmlns:a16="http://schemas.microsoft.com/office/drawing/2014/main" id="{020BA000-FCED-1696-3332-F2571FD2F6B4}"/>
              </a:ext>
            </a:extLst>
          </p:cNvPr>
          <p:cNvSpPr txBox="1"/>
          <p:nvPr/>
        </p:nvSpPr>
        <p:spPr>
          <a:xfrm>
            <a:off x="5412268" y="2403607"/>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(PM)</a:t>
            </a:r>
            <a:endParaRPr lang="en-US" sz="1400" dirty="0"/>
          </a:p>
        </p:txBody>
      </p:sp>
      <p:sp>
        <p:nvSpPr>
          <p:cNvPr id="14" name="TextBox 13">
            <a:extLst>
              <a:ext uri="{FF2B5EF4-FFF2-40B4-BE49-F238E27FC236}">
                <a16:creationId xmlns:a16="http://schemas.microsoft.com/office/drawing/2014/main" id="{08E9E8E9-EAD4-A58F-732A-0B130D7EE664}"/>
              </a:ext>
            </a:extLst>
          </p:cNvPr>
          <p:cNvSpPr txBox="1"/>
          <p:nvPr/>
        </p:nvSpPr>
        <p:spPr>
          <a:xfrm>
            <a:off x="8199120" y="2444248"/>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(IM)</a:t>
            </a:r>
            <a:endParaRPr lang="en-US" sz="1400" dirty="0"/>
          </a:p>
        </p:txBody>
      </p:sp>
      <p:sp>
        <p:nvSpPr>
          <p:cNvPr id="15" name="TextBox 14">
            <a:extLst>
              <a:ext uri="{FF2B5EF4-FFF2-40B4-BE49-F238E27FC236}">
                <a16:creationId xmlns:a16="http://schemas.microsoft.com/office/drawing/2014/main" id="{A88BDB7F-264D-0DE7-7919-A509AD5EF740}"/>
              </a:ext>
            </a:extLst>
          </p:cNvPr>
          <p:cNvSpPr txBox="1"/>
          <p:nvPr/>
        </p:nvSpPr>
        <p:spPr>
          <a:xfrm>
            <a:off x="9136852" y="4140294"/>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(IM)</a:t>
            </a:r>
            <a:endParaRPr lang="en-US" sz="1400" dirty="0"/>
          </a:p>
        </p:txBody>
      </p:sp>
      <p:sp>
        <p:nvSpPr>
          <p:cNvPr id="16" name="TextBox 15">
            <a:extLst>
              <a:ext uri="{FF2B5EF4-FFF2-40B4-BE49-F238E27FC236}">
                <a16:creationId xmlns:a16="http://schemas.microsoft.com/office/drawing/2014/main" id="{8DB44D05-8787-C7D7-D839-98C22C5AE8A1}"/>
              </a:ext>
            </a:extLst>
          </p:cNvPr>
          <p:cNvSpPr txBox="1"/>
          <p:nvPr/>
        </p:nvSpPr>
        <p:spPr>
          <a:xfrm>
            <a:off x="7081520" y="4140293"/>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(NM)</a:t>
            </a:r>
            <a:endParaRPr lang="en-US" sz="1400" dirty="0"/>
          </a:p>
        </p:txBody>
      </p:sp>
      <p:sp>
        <p:nvSpPr>
          <p:cNvPr id="17" name="TextBox 16">
            <a:extLst>
              <a:ext uri="{FF2B5EF4-FFF2-40B4-BE49-F238E27FC236}">
                <a16:creationId xmlns:a16="http://schemas.microsoft.com/office/drawing/2014/main" id="{A1A691F2-B430-F7F4-CBD6-40B155034D02}"/>
              </a:ext>
            </a:extLst>
          </p:cNvPr>
          <p:cNvSpPr txBox="1"/>
          <p:nvPr/>
        </p:nvSpPr>
        <p:spPr>
          <a:xfrm>
            <a:off x="3081492" y="3767719"/>
            <a:ext cx="74469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(PM)</a:t>
            </a:r>
            <a:endParaRPr lang="en-US" sz="1400" dirty="0"/>
          </a:p>
        </p:txBody>
      </p:sp>
    </p:spTree>
    <p:extLst>
      <p:ext uri="{BB962C8B-B14F-4D97-AF65-F5344CB8AC3E}">
        <p14:creationId xmlns:p14="http://schemas.microsoft.com/office/powerpoint/2010/main" val="57096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7317-3B07-F1C9-0A63-73DF0050EE6F}"/>
              </a:ext>
            </a:extLst>
          </p:cNvPr>
          <p:cNvSpPr>
            <a:spLocks noGrp="1"/>
          </p:cNvSpPr>
          <p:nvPr>
            <p:ph type="title"/>
          </p:nvPr>
        </p:nvSpPr>
        <p:spPr>
          <a:xfrm>
            <a:off x="1066800" y="0"/>
            <a:ext cx="10058400" cy="1183016"/>
          </a:xfrm>
        </p:spPr>
        <p:txBody>
          <a:bodyPr>
            <a:normAutofit/>
          </a:bodyPr>
          <a:lstStyle/>
          <a:p>
            <a:pPr algn="ctr"/>
            <a:r>
              <a:rPr lang="en-US" sz="3600" b="1" dirty="0">
                <a:solidFill>
                  <a:srgbClr val="993300"/>
                </a:solidFill>
                <a:latin typeface="Times New Roman" panose="02020603050405020304" pitchFamily="18" charset="0"/>
                <a:cs typeface="Times New Roman" panose="02020603050405020304" pitchFamily="18" charset="0"/>
              </a:rPr>
              <a:t>CYP2D6 AND DRUG METABOLISM </a:t>
            </a:r>
          </a:p>
        </p:txBody>
      </p:sp>
      <p:pic>
        <p:nvPicPr>
          <p:cNvPr id="5" name="Picture 4">
            <a:extLst>
              <a:ext uri="{FF2B5EF4-FFF2-40B4-BE49-F238E27FC236}">
                <a16:creationId xmlns:a16="http://schemas.microsoft.com/office/drawing/2014/main" id="{C6E2A7B1-8444-5387-3C09-F3E3B222C9AB}"/>
              </a:ext>
            </a:extLst>
          </p:cNvPr>
          <p:cNvPicPr>
            <a:picLocks noChangeAspect="1"/>
          </p:cNvPicPr>
          <p:nvPr/>
        </p:nvPicPr>
        <p:blipFill>
          <a:blip r:embed="rId2"/>
          <a:srcRect l="3464"/>
          <a:stretch/>
        </p:blipFill>
        <p:spPr>
          <a:xfrm>
            <a:off x="129916" y="1830358"/>
            <a:ext cx="6093119" cy="3594444"/>
          </a:xfrm>
          <a:prstGeom prst="rect">
            <a:avLst/>
          </a:prstGeom>
        </p:spPr>
      </p:pic>
      <p:sp>
        <p:nvSpPr>
          <p:cNvPr id="6" name="TextBox 5">
            <a:extLst>
              <a:ext uri="{FF2B5EF4-FFF2-40B4-BE49-F238E27FC236}">
                <a16:creationId xmlns:a16="http://schemas.microsoft.com/office/drawing/2014/main" id="{FCEB5E5A-0C99-4F1A-9EFA-36D4F8DAEC26}"/>
              </a:ext>
            </a:extLst>
          </p:cNvPr>
          <p:cNvSpPr txBox="1"/>
          <p:nvPr/>
        </p:nvSpPr>
        <p:spPr>
          <a:xfrm>
            <a:off x="317647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Ulrich MZ, et al. Pharmacology and Therapeutics. 2013;138: 103-141</a:t>
            </a:r>
          </a:p>
        </p:txBody>
      </p:sp>
      <p:sp>
        <p:nvSpPr>
          <p:cNvPr id="7" name="Arrow: Right 6">
            <a:extLst>
              <a:ext uri="{FF2B5EF4-FFF2-40B4-BE49-F238E27FC236}">
                <a16:creationId xmlns:a16="http://schemas.microsoft.com/office/drawing/2014/main" id="{E058FCFF-404A-BAC7-CF87-2F620CCB9F6F}"/>
              </a:ext>
            </a:extLst>
          </p:cNvPr>
          <p:cNvSpPr/>
          <p:nvPr/>
        </p:nvSpPr>
        <p:spPr>
          <a:xfrm>
            <a:off x="5756054" y="3741207"/>
            <a:ext cx="495744" cy="45220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5F29C5-0E64-0901-3745-3577C8A03B57}"/>
              </a:ext>
            </a:extLst>
          </p:cNvPr>
          <p:cNvSpPr/>
          <p:nvPr/>
        </p:nvSpPr>
        <p:spPr>
          <a:xfrm>
            <a:off x="4933503" y="2977118"/>
            <a:ext cx="1304674" cy="653582"/>
          </a:xfrm>
          <a:prstGeom prst="rect">
            <a:avLst/>
          </a:prstGeom>
          <a:noFill/>
          <a:ln w="34925">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F0A14C-42FE-A4FA-7657-FD3D1A211D7B}"/>
              </a:ext>
            </a:extLst>
          </p:cNvPr>
          <p:cNvSpPr txBox="1"/>
          <p:nvPr/>
        </p:nvSpPr>
        <p:spPr>
          <a:xfrm>
            <a:off x="6465493" y="1069478"/>
            <a:ext cx="5726507" cy="5909310"/>
          </a:xfrm>
          <a:prstGeom prst="rect">
            <a:avLst/>
          </a:prstGeom>
          <a:noFill/>
        </p:spPr>
        <p:txBody>
          <a:bodyPr wrap="square">
            <a:spAutoFit/>
          </a:bodyPr>
          <a:lstStyle/>
          <a:p>
            <a:r>
              <a:rPr lang="en-US" sz="2200" b="1" dirty="0">
                <a:latin typeface="Times New Roman" panose="02020603050405020304" pitchFamily="18" charset="0"/>
                <a:cs typeface="Times New Roman" panose="02020603050405020304" pitchFamily="18" charset="0"/>
              </a:rPr>
              <a:t>Classes of drugs as CYP2D6 substrates:</a:t>
            </a: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Beta blockers</a:t>
            </a:r>
            <a:r>
              <a:rPr lang="en-US" sz="2200" dirty="0">
                <a:latin typeface="Times New Roman" panose="02020603050405020304" pitchFamily="18" charset="0"/>
                <a:cs typeface="Times New Roman" panose="02020603050405020304" pitchFamily="18" charset="0"/>
              </a:rPr>
              <a:t>: metoprolol, timolol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Antiarrhythmics</a:t>
            </a:r>
            <a:r>
              <a:rPr lang="en-US" sz="2200" dirty="0">
                <a:latin typeface="Times New Roman" panose="02020603050405020304" pitchFamily="18" charset="0"/>
                <a:cs typeface="Times New Roman" panose="02020603050405020304" pitchFamily="18" charset="0"/>
              </a:rPr>
              <a:t>: amiodarone, propafenone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Opioids</a:t>
            </a:r>
            <a:r>
              <a:rPr lang="en-US" sz="2200" dirty="0">
                <a:latin typeface="Times New Roman" panose="02020603050405020304" pitchFamily="18" charset="0"/>
                <a:cs typeface="Times New Roman" panose="02020603050405020304" pitchFamily="18" charset="0"/>
              </a:rPr>
              <a:t>: tramadol, oxycodone, hydrocodone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Antiemetics</a:t>
            </a:r>
            <a:r>
              <a:rPr lang="en-US" sz="2200" dirty="0">
                <a:latin typeface="Times New Roman" panose="02020603050405020304" pitchFamily="18" charset="0"/>
                <a:cs typeface="Times New Roman" panose="02020603050405020304" pitchFamily="18" charset="0"/>
              </a:rPr>
              <a:t>: ondansetron</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Antipsychotics</a:t>
            </a:r>
            <a:r>
              <a:rPr lang="en-US" sz="2200" dirty="0">
                <a:latin typeface="Times New Roman" panose="02020603050405020304" pitchFamily="18" charset="0"/>
                <a:cs typeface="Times New Roman" panose="02020603050405020304" pitchFamily="18" charset="0"/>
              </a:rPr>
              <a:t>: haloperidol, risperidone</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Antidepressants</a:t>
            </a:r>
            <a:r>
              <a:rPr lang="en-US" sz="2200" dirty="0">
                <a:latin typeface="Times New Roman" panose="02020603050405020304" pitchFamily="18" charset="0"/>
                <a:cs typeface="Times New Roman" panose="02020603050405020304" pitchFamily="18" charset="0"/>
              </a:rPr>
              <a:t>: amitriptyline, fluoxetine,</a:t>
            </a:r>
          </a:p>
          <a:p>
            <a:r>
              <a:rPr lang="en-US" sz="2200" dirty="0">
                <a:latin typeface="Times New Roman" panose="02020603050405020304" pitchFamily="18" charset="0"/>
                <a:cs typeface="Times New Roman" panose="02020603050405020304" pitchFamily="18" charset="0"/>
              </a:rPr>
              <a:t>   trazodone.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Cancer drugs</a:t>
            </a:r>
            <a:r>
              <a:rPr lang="en-US" sz="2200" dirty="0">
                <a:latin typeface="Times New Roman" panose="02020603050405020304" pitchFamily="18" charset="0"/>
                <a:cs typeface="Times New Roman" panose="02020603050405020304" pitchFamily="18" charset="0"/>
              </a:rPr>
              <a:t>: tamoxifen </a:t>
            </a:r>
          </a:p>
          <a:p>
            <a:pPr marL="342900" indent="-342900">
              <a:buFontTx/>
              <a:buChar cha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0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8971-7A36-5345-36EC-994527E20419}"/>
              </a:ext>
            </a:extLst>
          </p:cNvPr>
          <p:cNvSpPr>
            <a:spLocks noGrp="1"/>
          </p:cNvSpPr>
          <p:nvPr>
            <p:ph type="title"/>
          </p:nvPr>
        </p:nvSpPr>
        <p:spPr>
          <a:xfrm>
            <a:off x="1145694" y="117690"/>
            <a:ext cx="10058400" cy="1075755"/>
          </a:xfrm>
        </p:spPr>
        <p:txBody>
          <a:bodyPr>
            <a:normAutofit/>
          </a:bodyPr>
          <a:lstStyle/>
          <a:p>
            <a:pPr algn="ctr"/>
            <a:r>
              <a:rPr lang="en-US" sz="4000" b="1" dirty="0">
                <a:solidFill>
                  <a:srgbClr val="993300"/>
                </a:solidFill>
                <a:latin typeface="Times New Roman" panose="02020603050405020304" pitchFamily="18" charset="0"/>
                <a:cs typeface="Times New Roman" panose="02020603050405020304" pitchFamily="18" charset="0"/>
              </a:rPr>
              <a:t>Tamoxifen metabolic pathway</a:t>
            </a:r>
          </a:p>
        </p:txBody>
      </p:sp>
      <p:pic>
        <p:nvPicPr>
          <p:cNvPr id="6" name="Picture 5">
            <a:extLst>
              <a:ext uri="{FF2B5EF4-FFF2-40B4-BE49-F238E27FC236}">
                <a16:creationId xmlns:a16="http://schemas.microsoft.com/office/drawing/2014/main" id="{28B9FA7C-39DF-E5CD-F8D0-311F7DD1CD27}"/>
              </a:ext>
            </a:extLst>
          </p:cNvPr>
          <p:cNvPicPr>
            <a:picLocks noChangeAspect="1"/>
          </p:cNvPicPr>
          <p:nvPr/>
        </p:nvPicPr>
        <p:blipFill>
          <a:blip r:embed="rId3"/>
          <a:stretch>
            <a:fillRect/>
          </a:stretch>
        </p:blipFill>
        <p:spPr>
          <a:xfrm>
            <a:off x="1300480" y="1193445"/>
            <a:ext cx="9316719" cy="5085435"/>
          </a:xfrm>
          <a:prstGeom prst="rect">
            <a:avLst/>
          </a:prstGeom>
        </p:spPr>
      </p:pic>
      <p:sp>
        <p:nvSpPr>
          <p:cNvPr id="7" name="Star: 5 Points 6">
            <a:extLst>
              <a:ext uri="{FF2B5EF4-FFF2-40B4-BE49-F238E27FC236}">
                <a16:creationId xmlns:a16="http://schemas.microsoft.com/office/drawing/2014/main" id="{48F55EB4-5C81-B6CB-3E26-A298C904DEB3}"/>
              </a:ext>
            </a:extLst>
          </p:cNvPr>
          <p:cNvSpPr/>
          <p:nvPr/>
        </p:nvSpPr>
        <p:spPr>
          <a:xfrm>
            <a:off x="5900574" y="2854960"/>
            <a:ext cx="274320" cy="223520"/>
          </a:xfrm>
          <a:prstGeom prst="star5">
            <a:avLst/>
          </a:prstGeom>
          <a:solidFill>
            <a:srgbClr val="FFC000"/>
          </a:solidFill>
          <a:ln>
            <a:solidFill>
              <a:srgbClr val="FFC000"/>
            </a:solidFill>
          </a:ln>
          <a:scene3d>
            <a:camera prst="orthographicFront"/>
            <a:lightRig rig="threePt" dir="t"/>
          </a:scene3d>
          <a:sp3d>
            <a:bevel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33AC563C-F44D-5073-DE1C-595C9B4E20A2}"/>
              </a:ext>
            </a:extLst>
          </p:cNvPr>
          <p:cNvSpPr/>
          <p:nvPr/>
        </p:nvSpPr>
        <p:spPr>
          <a:xfrm>
            <a:off x="5514494" y="3487242"/>
            <a:ext cx="274320" cy="223520"/>
          </a:xfrm>
          <a:prstGeom prst="star5">
            <a:avLst/>
          </a:prstGeom>
          <a:solidFill>
            <a:srgbClr val="FFC000"/>
          </a:solidFill>
          <a:ln>
            <a:solidFill>
              <a:srgbClr val="FFC000"/>
            </a:solidFill>
          </a:ln>
          <a:scene3d>
            <a:camera prst="orthographicFront"/>
            <a:lightRig rig="threePt" dir="t"/>
          </a:scene3d>
          <a:sp3d>
            <a:bevel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120BAC22-892D-7128-5D50-8974EDDDCEC4}"/>
              </a:ext>
            </a:extLst>
          </p:cNvPr>
          <p:cNvSpPr/>
          <p:nvPr/>
        </p:nvSpPr>
        <p:spPr>
          <a:xfrm>
            <a:off x="5108094" y="1887042"/>
            <a:ext cx="274320" cy="223520"/>
          </a:xfrm>
          <a:prstGeom prst="star5">
            <a:avLst/>
          </a:prstGeom>
          <a:solidFill>
            <a:srgbClr val="FFC000"/>
          </a:solidFill>
          <a:ln>
            <a:solidFill>
              <a:srgbClr val="FFC000"/>
            </a:solidFill>
          </a:ln>
          <a:scene3d>
            <a:camera prst="orthographicFront"/>
            <a:lightRig rig="threePt" dir="t"/>
          </a:scene3d>
          <a:sp3d>
            <a:bevel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365B0813-6B2D-ED4E-BA3F-55F61773A166}"/>
              </a:ext>
            </a:extLst>
          </p:cNvPr>
          <p:cNvSpPr/>
          <p:nvPr/>
        </p:nvSpPr>
        <p:spPr>
          <a:xfrm>
            <a:off x="4010814" y="2743200"/>
            <a:ext cx="274320" cy="223520"/>
          </a:xfrm>
          <a:prstGeom prst="star5">
            <a:avLst/>
          </a:prstGeom>
          <a:solidFill>
            <a:srgbClr val="FFC000"/>
          </a:solidFill>
          <a:ln>
            <a:solidFill>
              <a:srgbClr val="FFC000"/>
            </a:solidFill>
          </a:ln>
          <a:scene3d>
            <a:camera prst="orthographicFront"/>
            <a:lightRig rig="threePt" dir="t"/>
          </a:scene3d>
          <a:sp3d>
            <a:bevelT/>
            <a:bevelB/>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5B9DFE-33B3-4DE6-E0EB-E0A3BFA71889}"/>
              </a:ext>
            </a:extLst>
          </p:cNvPr>
          <p:cNvSpPr txBox="1"/>
          <p:nvPr/>
        </p:nvSpPr>
        <p:spPr>
          <a:xfrm>
            <a:off x="2990051" y="6550223"/>
            <a:ext cx="6824507"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Li J, et al. </a:t>
            </a:r>
            <a:r>
              <a:rPr lang="en-US" sz="1400" b="1" i="1" dirty="0">
                <a:latin typeface="Times New Roman" panose="02020603050405020304" pitchFamily="18" charset="0"/>
                <a:cs typeface="Times New Roman" panose="02020603050405020304" pitchFamily="18" charset="0"/>
              </a:rPr>
              <a:t>Pharmacogenomics and Personalized Medicine</a:t>
            </a:r>
            <a:r>
              <a:rPr lang="en-US" sz="1400" b="1" dirty="0">
                <a:latin typeface="Times New Roman" panose="02020603050405020304" pitchFamily="18" charset="0"/>
                <a:cs typeface="Times New Roman" panose="02020603050405020304" pitchFamily="18" charset="0"/>
              </a:rPr>
              <a:t>. 2011;4: 11-33. </a:t>
            </a:r>
          </a:p>
        </p:txBody>
      </p:sp>
    </p:spTree>
    <p:extLst>
      <p:ext uri="{BB962C8B-B14F-4D97-AF65-F5344CB8AC3E}">
        <p14:creationId xmlns:p14="http://schemas.microsoft.com/office/powerpoint/2010/main" val="93051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0F58-1FF9-3152-17CC-DFFDE3A9DDC2}"/>
              </a:ext>
            </a:extLst>
          </p:cNvPr>
          <p:cNvSpPr>
            <a:spLocks noGrp="1"/>
          </p:cNvSpPr>
          <p:nvPr>
            <p:ph type="title"/>
          </p:nvPr>
        </p:nvSpPr>
        <p:spPr>
          <a:xfrm>
            <a:off x="558800" y="224016"/>
            <a:ext cx="11511280" cy="940131"/>
          </a:xfrm>
        </p:spPr>
        <p:txBody>
          <a:bodyPr>
            <a:normAutofit fontScale="90000"/>
          </a:bodyPr>
          <a:lstStyle/>
          <a:p>
            <a:pPr algn="ctr"/>
            <a:r>
              <a:rPr lang="en-US" b="1" i="1" dirty="0">
                <a:solidFill>
                  <a:srgbClr val="993300"/>
                </a:solidFill>
                <a:latin typeface="Times New Roman" panose="02020603050405020304" pitchFamily="18" charset="0"/>
                <a:cs typeface="Times New Roman" panose="02020603050405020304" pitchFamily="18" charset="0"/>
              </a:rPr>
              <a:t>Cyp2d6 </a:t>
            </a:r>
            <a:r>
              <a:rPr lang="en-US" b="1" dirty="0">
                <a:solidFill>
                  <a:srgbClr val="993300"/>
                </a:solidFill>
                <a:latin typeface="Times New Roman" panose="02020603050405020304" pitchFamily="18" charset="0"/>
                <a:cs typeface="Times New Roman" panose="02020603050405020304" pitchFamily="18" charset="0"/>
              </a:rPr>
              <a:t>LOCUS and Related </a:t>
            </a:r>
            <a:r>
              <a:rPr lang="en-US" b="1" dirty="0" err="1">
                <a:solidFill>
                  <a:srgbClr val="993300"/>
                </a:solidFill>
                <a:latin typeface="Times New Roman" panose="02020603050405020304" pitchFamily="18" charset="0"/>
                <a:cs typeface="Times New Roman" panose="02020603050405020304" pitchFamily="18" charset="0"/>
              </a:rPr>
              <a:t>snps</a:t>
            </a:r>
            <a:endParaRPr lang="en-US" b="1" dirty="0">
              <a:solidFill>
                <a:srgbClr val="9933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BEEEB49-ED7A-1B8C-AFAC-44222E281341}"/>
              </a:ext>
            </a:extLst>
          </p:cNvPr>
          <p:cNvPicPr>
            <a:picLocks noChangeAspect="1"/>
          </p:cNvPicPr>
          <p:nvPr/>
        </p:nvPicPr>
        <p:blipFill>
          <a:blip r:embed="rId2"/>
          <a:stretch>
            <a:fillRect/>
          </a:stretch>
        </p:blipFill>
        <p:spPr>
          <a:xfrm>
            <a:off x="1180214" y="1369256"/>
            <a:ext cx="9577971" cy="5008664"/>
          </a:xfrm>
          <a:prstGeom prst="rect">
            <a:avLst/>
          </a:prstGeom>
        </p:spPr>
      </p:pic>
      <p:sp>
        <p:nvSpPr>
          <p:cNvPr id="3" name="TextBox 2">
            <a:extLst>
              <a:ext uri="{FF2B5EF4-FFF2-40B4-BE49-F238E27FC236}">
                <a16:creationId xmlns:a16="http://schemas.microsoft.com/office/drawing/2014/main" id="{89EE3A73-AA5C-54C8-9477-1CDDA7A3B2EB}"/>
              </a:ext>
            </a:extLst>
          </p:cNvPr>
          <p:cNvSpPr txBox="1"/>
          <p:nvPr/>
        </p:nvSpPr>
        <p:spPr>
          <a:xfrm>
            <a:off x="4024097" y="6540366"/>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Goetz M, et al. </a:t>
            </a:r>
            <a:r>
              <a:rPr lang="en-US" sz="1400" b="1" i="1" dirty="0">
                <a:latin typeface="Times New Roman" panose="02020603050405020304" pitchFamily="18" charset="0"/>
                <a:cs typeface="Times New Roman" panose="02020603050405020304" pitchFamily="18" charset="0"/>
              </a:rPr>
              <a:t>Clin Pharmacol </a:t>
            </a:r>
            <a:r>
              <a:rPr lang="en-US" sz="1400" b="1" i="1" dirty="0" err="1">
                <a:latin typeface="Times New Roman" panose="02020603050405020304" pitchFamily="18" charset="0"/>
                <a:cs typeface="Times New Roman" panose="02020603050405020304" pitchFamily="18" charset="0"/>
              </a:rPr>
              <a:t>Ther</a:t>
            </a:r>
            <a:r>
              <a:rPr lang="en-US" sz="1400" b="1" i="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2017;10: 1-8.</a:t>
            </a:r>
          </a:p>
        </p:txBody>
      </p:sp>
    </p:spTree>
    <p:extLst>
      <p:ext uri="{BB962C8B-B14F-4D97-AF65-F5344CB8AC3E}">
        <p14:creationId xmlns:p14="http://schemas.microsoft.com/office/powerpoint/2010/main" val="958566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21D8-649E-16AD-5F72-473DEB4656DA}"/>
              </a:ext>
            </a:extLst>
          </p:cNvPr>
          <p:cNvSpPr>
            <a:spLocks noGrp="1"/>
          </p:cNvSpPr>
          <p:nvPr>
            <p:ph type="title"/>
          </p:nvPr>
        </p:nvSpPr>
        <p:spPr>
          <a:xfrm>
            <a:off x="1066800" y="311912"/>
            <a:ext cx="10058400" cy="1609344"/>
          </a:xfrm>
        </p:spPr>
        <p:txBody>
          <a:bodyPr>
            <a:normAutofit fontScale="90000"/>
          </a:bodyPr>
          <a:lstStyle/>
          <a:p>
            <a:pPr algn="ctr"/>
            <a:r>
              <a:rPr lang="en-US" sz="4000" b="1" dirty="0">
                <a:solidFill>
                  <a:srgbClr val="993300"/>
                </a:solidFill>
                <a:latin typeface="Times New Roman" panose="02020603050405020304" pitchFamily="18" charset="0"/>
                <a:cs typeface="Times New Roman" panose="02020603050405020304" pitchFamily="18" charset="0"/>
              </a:rPr>
              <a:t>Tamoxifen: IMPACT OF </a:t>
            </a:r>
            <a:r>
              <a:rPr lang="en-US" sz="4000" b="1" i="1" dirty="0">
                <a:solidFill>
                  <a:srgbClr val="993300"/>
                </a:solidFill>
                <a:latin typeface="Times New Roman" panose="02020603050405020304" pitchFamily="18" charset="0"/>
                <a:cs typeface="Times New Roman" panose="02020603050405020304" pitchFamily="18" charset="0"/>
              </a:rPr>
              <a:t>cyp2d6</a:t>
            </a:r>
            <a:r>
              <a:rPr lang="en-US" sz="4000" b="1" dirty="0">
                <a:solidFill>
                  <a:srgbClr val="993300"/>
                </a:solidFill>
                <a:latin typeface="Times New Roman" panose="02020603050405020304" pitchFamily="18" charset="0"/>
                <a:cs typeface="Times New Roman" panose="02020603050405020304" pitchFamily="18" charset="0"/>
              </a:rPr>
              <a:t> POLYMORPHISMS ON PATIENT OUTCOME </a:t>
            </a:r>
          </a:p>
        </p:txBody>
      </p:sp>
      <p:pic>
        <p:nvPicPr>
          <p:cNvPr id="5" name="Picture 4">
            <a:extLst>
              <a:ext uri="{FF2B5EF4-FFF2-40B4-BE49-F238E27FC236}">
                <a16:creationId xmlns:a16="http://schemas.microsoft.com/office/drawing/2014/main" id="{00944474-E478-0AE6-5AE4-CE1BE21C611C}"/>
              </a:ext>
            </a:extLst>
          </p:cNvPr>
          <p:cNvPicPr>
            <a:picLocks noChangeAspect="1"/>
          </p:cNvPicPr>
          <p:nvPr/>
        </p:nvPicPr>
        <p:blipFill>
          <a:blip r:embed="rId2"/>
          <a:srcRect l="69884" t="9617"/>
          <a:stretch/>
        </p:blipFill>
        <p:spPr>
          <a:xfrm>
            <a:off x="8299177" y="2468880"/>
            <a:ext cx="3503392" cy="2943091"/>
          </a:xfrm>
          <a:prstGeom prst="rect">
            <a:avLst/>
          </a:prstGeom>
        </p:spPr>
      </p:pic>
      <p:pic>
        <p:nvPicPr>
          <p:cNvPr id="7" name="Picture 6">
            <a:extLst>
              <a:ext uri="{FF2B5EF4-FFF2-40B4-BE49-F238E27FC236}">
                <a16:creationId xmlns:a16="http://schemas.microsoft.com/office/drawing/2014/main" id="{5B0C6D80-E0C3-93E0-4FCF-0BEFF7F39489}"/>
              </a:ext>
            </a:extLst>
          </p:cNvPr>
          <p:cNvPicPr>
            <a:picLocks noChangeAspect="1"/>
          </p:cNvPicPr>
          <p:nvPr/>
        </p:nvPicPr>
        <p:blipFill>
          <a:blip r:embed="rId2"/>
          <a:srcRect l="37119" t="9617" r="32765"/>
          <a:stretch/>
        </p:blipFill>
        <p:spPr>
          <a:xfrm>
            <a:off x="4465675" y="2468880"/>
            <a:ext cx="3503392" cy="2933097"/>
          </a:xfrm>
          <a:prstGeom prst="rect">
            <a:avLst/>
          </a:prstGeom>
        </p:spPr>
      </p:pic>
      <p:pic>
        <p:nvPicPr>
          <p:cNvPr id="9" name="Picture 8">
            <a:extLst>
              <a:ext uri="{FF2B5EF4-FFF2-40B4-BE49-F238E27FC236}">
                <a16:creationId xmlns:a16="http://schemas.microsoft.com/office/drawing/2014/main" id="{1C5FD837-9C42-A2D8-3DE1-68B338E38AB3}"/>
              </a:ext>
            </a:extLst>
          </p:cNvPr>
          <p:cNvPicPr>
            <a:picLocks noChangeAspect="1"/>
          </p:cNvPicPr>
          <p:nvPr/>
        </p:nvPicPr>
        <p:blipFill>
          <a:blip r:embed="rId2"/>
          <a:srcRect l="4736" t="9617" r="63852"/>
          <a:stretch/>
        </p:blipFill>
        <p:spPr>
          <a:xfrm>
            <a:off x="389431" y="2463346"/>
            <a:ext cx="3661574" cy="2933097"/>
          </a:xfrm>
          <a:prstGeom prst="rect">
            <a:avLst/>
          </a:prstGeom>
        </p:spPr>
      </p:pic>
      <p:sp>
        <p:nvSpPr>
          <p:cNvPr id="12" name="TextBox 11">
            <a:extLst>
              <a:ext uri="{FF2B5EF4-FFF2-40B4-BE49-F238E27FC236}">
                <a16:creationId xmlns:a16="http://schemas.microsoft.com/office/drawing/2014/main" id="{803261D1-BDE1-4FCD-6816-F384D34316EB}"/>
              </a:ext>
            </a:extLst>
          </p:cNvPr>
          <p:cNvSpPr txBox="1"/>
          <p:nvPr/>
        </p:nvSpPr>
        <p:spPr>
          <a:xfrm>
            <a:off x="733648" y="5654246"/>
            <a:ext cx="10302948" cy="646331"/>
          </a:xfrm>
          <a:prstGeom prst="rect">
            <a:avLst/>
          </a:prstGeom>
          <a:solidFill>
            <a:srgbClr val="993300"/>
          </a:solidFill>
          <a:ln>
            <a:solidFill>
              <a:srgbClr val="993300"/>
            </a:solidFill>
          </a:ln>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Breast cancer patients with </a:t>
            </a:r>
            <a:r>
              <a:rPr lang="en-US" b="1" i="1" dirty="0">
                <a:solidFill>
                  <a:schemeClr val="bg1"/>
                </a:solidFill>
                <a:latin typeface="Times New Roman" panose="02020603050405020304" pitchFamily="18" charset="0"/>
                <a:cs typeface="Times New Roman" panose="02020603050405020304" pitchFamily="18" charset="0"/>
              </a:rPr>
              <a:t>CYP2D6</a:t>
            </a:r>
            <a:r>
              <a:rPr lang="en-US" b="1" dirty="0">
                <a:solidFill>
                  <a:schemeClr val="bg1"/>
                </a:solidFill>
                <a:latin typeface="Times New Roman" panose="02020603050405020304" pitchFamily="18" charset="0"/>
                <a:cs typeface="Times New Roman" panose="02020603050405020304" pitchFamily="18" charset="0"/>
              </a:rPr>
              <a:t> poor metabolizer phenotype who received adjuvant tamoxifen for breast cancer had inferior outcomes </a:t>
            </a:r>
            <a:endParaRPr lang="en-US" b="1" dirty="0">
              <a:solidFill>
                <a:schemeClr val="bg1"/>
              </a:solidFill>
            </a:endParaRPr>
          </a:p>
        </p:txBody>
      </p:sp>
      <p:sp>
        <p:nvSpPr>
          <p:cNvPr id="13" name="TextBox 12">
            <a:extLst>
              <a:ext uri="{FF2B5EF4-FFF2-40B4-BE49-F238E27FC236}">
                <a16:creationId xmlns:a16="http://schemas.microsoft.com/office/drawing/2014/main" id="{CE2473F8-3051-3FA1-557B-A108142B9A51}"/>
              </a:ext>
            </a:extLst>
          </p:cNvPr>
          <p:cNvSpPr txBox="1"/>
          <p:nvPr/>
        </p:nvSpPr>
        <p:spPr>
          <a:xfrm>
            <a:off x="4175936" y="6550223"/>
            <a:ext cx="6754333" cy="307777"/>
          </a:xfrm>
          <a:prstGeom prst="rect">
            <a:avLst/>
          </a:prstGeom>
          <a:noFill/>
        </p:spPr>
        <p:txBody>
          <a:bodyPr wrap="square">
            <a:spAutoFit/>
          </a:bodyPr>
          <a:lstStyle/>
          <a:p>
            <a:r>
              <a:rPr lang="en-US" sz="1400" b="1" dirty="0" err="1">
                <a:latin typeface="Times New Roman" panose="02020603050405020304" pitchFamily="18" charset="0"/>
                <a:cs typeface="Times New Roman" panose="02020603050405020304" pitchFamily="18" charset="0"/>
              </a:rPr>
              <a:t>Schroth</a:t>
            </a:r>
            <a:r>
              <a:rPr lang="en-US" sz="1400" b="1" dirty="0">
                <a:latin typeface="Times New Roman" panose="02020603050405020304" pitchFamily="18" charset="0"/>
                <a:cs typeface="Times New Roman" panose="02020603050405020304" pitchFamily="18" charset="0"/>
              </a:rPr>
              <a:t> W, et al. </a:t>
            </a:r>
            <a:r>
              <a:rPr lang="en-US" sz="1400" b="1" i="1" dirty="0">
                <a:latin typeface="Times New Roman" panose="02020603050405020304" pitchFamily="18" charset="0"/>
                <a:cs typeface="Times New Roman" panose="02020603050405020304" pitchFamily="18" charset="0"/>
              </a:rPr>
              <a:t>JAMA.</a:t>
            </a:r>
            <a:r>
              <a:rPr lang="en-US" sz="1400" b="1" dirty="0">
                <a:latin typeface="Times New Roman" panose="02020603050405020304" pitchFamily="18" charset="0"/>
                <a:cs typeface="Times New Roman" panose="02020603050405020304" pitchFamily="18" charset="0"/>
              </a:rPr>
              <a:t> 2009;302(13): 1429-1436</a:t>
            </a:r>
          </a:p>
        </p:txBody>
      </p:sp>
    </p:spTree>
    <p:extLst>
      <p:ext uri="{BB962C8B-B14F-4D97-AF65-F5344CB8AC3E}">
        <p14:creationId xmlns:p14="http://schemas.microsoft.com/office/powerpoint/2010/main" val="193404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32326B-A856-34D3-8C38-4814F1881618}"/>
              </a:ext>
            </a:extLst>
          </p:cNvPr>
          <p:cNvSpPr/>
          <p:nvPr/>
        </p:nvSpPr>
        <p:spPr>
          <a:xfrm>
            <a:off x="10049575" y="3429000"/>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Rectangle 36">
            <a:extLst>
              <a:ext uri="{FF2B5EF4-FFF2-40B4-BE49-F238E27FC236}">
                <a16:creationId xmlns:a16="http://schemas.microsoft.com/office/drawing/2014/main" id="{B1B23010-96A8-07C2-36C2-BB59541332A3}"/>
              </a:ext>
            </a:extLst>
          </p:cNvPr>
          <p:cNvSpPr/>
          <p:nvPr/>
        </p:nvSpPr>
        <p:spPr>
          <a:xfrm>
            <a:off x="9594354" y="5332170"/>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Rectangle 37">
            <a:extLst>
              <a:ext uri="{FF2B5EF4-FFF2-40B4-BE49-F238E27FC236}">
                <a16:creationId xmlns:a16="http://schemas.microsoft.com/office/drawing/2014/main" id="{4DF649D9-F0B6-5927-ED96-E2E24B7D83BE}"/>
              </a:ext>
            </a:extLst>
          </p:cNvPr>
          <p:cNvSpPr/>
          <p:nvPr/>
        </p:nvSpPr>
        <p:spPr>
          <a:xfrm>
            <a:off x="5417895" y="5316059"/>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ectangle 38">
            <a:extLst>
              <a:ext uri="{FF2B5EF4-FFF2-40B4-BE49-F238E27FC236}">
                <a16:creationId xmlns:a16="http://schemas.microsoft.com/office/drawing/2014/main" id="{16C22397-B6FF-69EB-0485-F1EEBEDC3A41}"/>
              </a:ext>
            </a:extLst>
          </p:cNvPr>
          <p:cNvSpPr/>
          <p:nvPr/>
        </p:nvSpPr>
        <p:spPr>
          <a:xfrm>
            <a:off x="4650899" y="3416293"/>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4F6C811D-0BD5-8456-388E-7BDBD7579361}"/>
              </a:ext>
            </a:extLst>
          </p:cNvPr>
          <p:cNvSpPr/>
          <p:nvPr/>
        </p:nvSpPr>
        <p:spPr>
          <a:xfrm>
            <a:off x="9597364" y="1562603"/>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87BD7A16-ED76-EDBF-52B5-56E18265CB64}"/>
              </a:ext>
            </a:extLst>
          </p:cNvPr>
          <p:cNvSpPr/>
          <p:nvPr/>
        </p:nvSpPr>
        <p:spPr>
          <a:xfrm>
            <a:off x="5133242" y="1542324"/>
            <a:ext cx="2061966" cy="738664"/>
          </a:xfrm>
          <a:prstGeom prst="rect">
            <a:avLst/>
          </a:prstGeom>
          <a:solidFill>
            <a:srgbClr val="9933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576B9FE-FF6D-9B9D-8A01-0444A5EAB669}"/>
              </a:ext>
            </a:extLst>
          </p:cNvPr>
          <p:cNvSpPr>
            <a:spLocks noGrp="1"/>
          </p:cNvSpPr>
          <p:nvPr>
            <p:ph type="title"/>
          </p:nvPr>
        </p:nvSpPr>
        <p:spPr>
          <a:xfrm>
            <a:off x="1069848" y="484632"/>
            <a:ext cx="10058400" cy="795528"/>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Human Genome PROJECT </a:t>
            </a:r>
          </a:p>
        </p:txBody>
      </p:sp>
      <p:sp>
        <p:nvSpPr>
          <p:cNvPr id="3" name="Content Placeholder 2">
            <a:extLst>
              <a:ext uri="{FF2B5EF4-FFF2-40B4-BE49-F238E27FC236}">
                <a16:creationId xmlns:a16="http://schemas.microsoft.com/office/drawing/2014/main" id="{1A8860E9-DAE1-ABC2-674F-811BF91ED1DE}"/>
              </a:ext>
            </a:extLst>
          </p:cNvPr>
          <p:cNvSpPr>
            <a:spLocks noGrp="1"/>
          </p:cNvSpPr>
          <p:nvPr>
            <p:ph idx="1"/>
          </p:nvPr>
        </p:nvSpPr>
        <p:spPr>
          <a:xfrm>
            <a:off x="152401" y="1280159"/>
            <a:ext cx="5336053" cy="5405120"/>
          </a:xfrm>
        </p:spPr>
        <p:txBody>
          <a:bodyPr>
            <a:normAutofit fontScale="85000" lnSpcReduction="10000"/>
          </a:bodyPr>
          <a:lstStyle/>
          <a:p>
            <a:pPr>
              <a:buNone/>
            </a:pPr>
            <a:endParaRPr lang="en-US" dirty="0"/>
          </a:p>
          <a:p>
            <a:pPr algn="just">
              <a:buClr>
                <a:srgbClr val="993300"/>
              </a:buClr>
              <a:buFont typeface="Wingdings" pitchFamily="2" charset="2"/>
              <a:buChar char="v"/>
            </a:pPr>
            <a:r>
              <a:rPr lang="en-US" dirty="0"/>
              <a:t> </a:t>
            </a:r>
            <a:r>
              <a:rPr lang="en-US" b="1" dirty="0">
                <a:latin typeface="Times New Roman" panose="02020603050405020304" pitchFamily="18" charset="0"/>
                <a:cs typeface="Times New Roman" panose="02020603050405020304" pitchFamily="18" charset="0"/>
              </a:rPr>
              <a:t>Main goals of project: </a:t>
            </a:r>
          </a:p>
          <a:p>
            <a:pPr algn="just">
              <a:buNone/>
            </a:pPr>
            <a:r>
              <a:rPr lang="en-US" dirty="0">
                <a:latin typeface="Times New Roman" panose="02020603050405020304" pitchFamily="18" charset="0"/>
                <a:cs typeface="Times New Roman" panose="02020603050405020304" pitchFamily="18" charset="0"/>
              </a:rPr>
              <a:t>     - Sequence the entire human genome</a:t>
            </a:r>
          </a:p>
          <a:p>
            <a:pPr algn="just">
              <a:buNone/>
            </a:pPr>
            <a:r>
              <a:rPr lang="en-US" dirty="0">
                <a:latin typeface="Times New Roman" panose="02020603050405020304" pitchFamily="18" charset="0"/>
                <a:cs typeface="Times New Roman" panose="02020603050405020304" pitchFamily="18" charset="0"/>
              </a:rPr>
              <a:t>     - Map and identify all genes in human DNA</a:t>
            </a:r>
          </a:p>
          <a:p>
            <a:pPr algn="just">
              <a:buNone/>
            </a:pPr>
            <a:r>
              <a:rPr lang="en-US" dirty="0">
                <a:latin typeface="Times New Roman" panose="02020603050405020304" pitchFamily="18" charset="0"/>
                <a:cs typeface="Times New Roman" panose="02020603050405020304" pitchFamily="18" charset="0"/>
              </a:rPr>
              <a:t>     - Store information in databases</a:t>
            </a:r>
          </a:p>
          <a:p>
            <a:pPr algn="just">
              <a:buNone/>
            </a:pPr>
            <a:endParaRPr lang="en-US" dirty="0">
              <a:latin typeface="Times New Roman" panose="02020603050405020304" pitchFamily="18" charset="0"/>
              <a:cs typeface="Times New Roman" panose="02020603050405020304" pitchFamily="18" charset="0"/>
            </a:endParaRPr>
          </a:p>
          <a:p>
            <a:pPr algn="just">
              <a:buClr>
                <a:srgbClr val="993300"/>
              </a:buClr>
              <a:buFont typeface="Wingdings" pitchFamily="2" charset="2"/>
              <a:buChar char="v"/>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Project:</a:t>
            </a:r>
            <a:r>
              <a:rPr lang="en-US" dirty="0">
                <a:latin typeface="Times New Roman" panose="02020603050405020304" pitchFamily="18" charset="0"/>
                <a:cs typeface="Times New Roman" panose="02020603050405020304" pitchFamily="18" charset="0"/>
              </a:rPr>
              <a:t>  </a:t>
            </a:r>
          </a:p>
          <a:p>
            <a:pPr marL="0" indent="0" algn="just">
              <a:buClr>
                <a:srgbClr val="006600"/>
              </a:buClr>
              <a:buNone/>
            </a:pPr>
            <a:r>
              <a:rPr lang="en-US" dirty="0">
                <a:latin typeface="Times New Roman" panose="02020603050405020304" pitchFamily="18" charset="0"/>
                <a:cs typeface="Times New Roman" panose="02020603050405020304" pitchFamily="18" charset="0"/>
              </a:rPr>
              <a:t>     - Collaborative effort involving 20 groups.</a:t>
            </a:r>
          </a:p>
          <a:p>
            <a:pPr marL="0" indent="0" algn="just">
              <a:buClr>
                <a:srgbClr val="006600"/>
              </a:buClr>
              <a:buNone/>
            </a:pPr>
            <a:r>
              <a:rPr lang="en-US" dirty="0">
                <a:latin typeface="Times New Roman" panose="02020603050405020304" pitchFamily="18" charset="0"/>
                <a:cs typeface="Times New Roman" panose="02020603050405020304" pitchFamily="18" charset="0"/>
              </a:rPr>
              <a:t>     - Began in 1990 and was completed after 13 years. </a:t>
            </a:r>
          </a:p>
          <a:p>
            <a:pPr algn="just">
              <a:buNone/>
            </a:pPr>
            <a:endParaRPr lang="en-US" dirty="0">
              <a:latin typeface="Times New Roman" panose="02020603050405020304" pitchFamily="18" charset="0"/>
              <a:cs typeface="Times New Roman" panose="02020603050405020304" pitchFamily="18" charset="0"/>
            </a:endParaRPr>
          </a:p>
          <a:p>
            <a:pPr algn="just">
              <a:buClr>
                <a:srgbClr val="993300"/>
              </a:buClr>
              <a:buFont typeface="Wingdings" pitchFamily="2" charset="2"/>
              <a:buChar char="v"/>
            </a:pPr>
            <a:r>
              <a:rPr lang="en-US" b="1" dirty="0">
                <a:latin typeface="Times New Roman" panose="02020603050405020304" pitchFamily="18" charset="0"/>
                <a:cs typeface="Times New Roman" panose="02020603050405020304" pitchFamily="18" charset="0"/>
              </a:rPr>
              <a:t> Lessons learned: </a:t>
            </a:r>
          </a:p>
          <a:p>
            <a:pPr algn="just">
              <a:buNone/>
            </a:pPr>
            <a:r>
              <a:rPr lang="en-US" dirty="0">
                <a:latin typeface="Times New Roman" panose="02020603050405020304" pitchFamily="18" charset="0"/>
                <a:cs typeface="Times New Roman" panose="02020603050405020304" pitchFamily="18" charset="0"/>
              </a:rPr>
              <a:t>     - Genome contains 3 billion nucleotide bases</a:t>
            </a:r>
          </a:p>
          <a:p>
            <a:pPr algn="just">
              <a:buNone/>
            </a:pPr>
            <a:r>
              <a:rPr lang="en-US" dirty="0">
                <a:latin typeface="Times New Roman" panose="02020603050405020304" pitchFamily="18" charset="0"/>
                <a:cs typeface="Times New Roman" panose="02020603050405020304" pitchFamily="18" charset="0"/>
              </a:rPr>
              <a:t>     - Average size of gene is about 3000 bases</a:t>
            </a:r>
          </a:p>
          <a:p>
            <a:pPr algn="just">
              <a:buNone/>
            </a:pPr>
            <a:r>
              <a:rPr lang="en-US" dirty="0">
                <a:latin typeface="Times New Roman" panose="02020603050405020304" pitchFamily="18" charset="0"/>
                <a:cs typeface="Times New Roman" panose="02020603050405020304" pitchFamily="18" charset="0"/>
              </a:rPr>
              <a:t>     - Less than 2% codes for proteins</a:t>
            </a:r>
          </a:p>
          <a:p>
            <a:pPr algn="just">
              <a:buNone/>
            </a:pPr>
            <a:r>
              <a:rPr lang="en-US" dirty="0">
                <a:latin typeface="Times New Roman" panose="02020603050405020304" pitchFamily="18" charset="0"/>
                <a:cs typeface="Times New Roman" panose="02020603050405020304" pitchFamily="18" charset="0"/>
              </a:rPr>
              <a:t>     - 99.9% of nucleotide sequence is the same </a:t>
            </a:r>
          </a:p>
          <a:p>
            <a:pPr>
              <a:buNone/>
            </a:pPr>
            <a:endParaRPr lang="en-US" dirty="0"/>
          </a:p>
        </p:txBody>
      </p:sp>
      <p:pic>
        <p:nvPicPr>
          <p:cNvPr id="4" name="Picture 3">
            <a:extLst>
              <a:ext uri="{FF2B5EF4-FFF2-40B4-BE49-F238E27FC236}">
                <a16:creationId xmlns:a16="http://schemas.microsoft.com/office/drawing/2014/main" id="{C1EE4E2D-8A75-3CE6-93F6-621605EF9D6D}"/>
              </a:ext>
            </a:extLst>
          </p:cNvPr>
          <p:cNvPicPr>
            <a:picLocks noChangeAspect="1"/>
          </p:cNvPicPr>
          <p:nvPr/>
        </p:nvPicPr>
        <p:blipFill rotWithShape="1">
          <a:blip r:embed="rId3">
            <a:extLst>
              <a:ext uri="{28A0092B-C50C-407E-A947-70E740481C1C}">
                <a14:useLocalDpi xmlns:a14="http://schemas.microsoft.com/office/drawing/2010/main" val="0"/>
              </a:ext>
            </a:extLst>
          </a:blip>
          <a:srcRect l="28919" t="26087" r="30462" b="8293"/>
          <a:stretch/>
        </p:blipFill>
        <p:spPr>
          <a:xfrm>
            <a:off x="7192254" y="2721982"/>
            <a:ext cx="2585846" cy="2236097"/>
          </a:xfrm>
          <a:prstGeom prst="rect">
            <a:avLst/>
          </a:prstGeom>
        </p:spPr>
      </p:pic>
      <p:cxnSp>
        <p:nvCxnSpPr>
          <p:cNvPr id="7" name="Straight Arrow Connector 6">
            <a:extLst>
              <a:ext uri="{FF2B5EF4-FFF2-40B4-BE49-F238E27FC236}">
                <a16:creationId xmlns:a16="http://schemas.microsoft.com/office/drawing/2014/main" id="{C42E6A49-3709-46A4-E547-18D37557B526}"/>
              </a:ext>
            </a:extLst>
          </p:cNvPr>
          <p:cNvCxnSpPr/>
          <p:nvPr/>
        </p:nvCxnSpPr>
        <p:spPr>
          <a:xfrm flipV="1">
            <a:off x="8943214" y="2364002"/>
            <a:ext cx="701040" cy="48768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B46B49-1604-8F01-B9B1-629DE5A01782}"/>
              </a:ext>
            </a:extLst>
          </p:cNvPr>
          <p:cNvCxnSpPr>
            <a:cxnSpLocks/>
          </p:cNvCxnSpPr>
          <p:nvPr/>
        </p:nvCxnSpPr>
        <p:spPr>
          <a:xfrm>
            <a:off x="9594354" y="3854553"/>
            <a:ext cx="455221" cy="534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3A55BE0-B4A4-0ED1-9372-781E6BB69831}"/>
              </a:ext>
            </a:extLst>
          </p:cNvPr>
          <p:cNvCxnSpPr>
            <a:cxnSpLocks/>
          </p:cNvCxnSpPr>
          <p:nvPr/>
        </p:nvCxnSpPr>
        <p:spPr>
          <a:xfrm>
            <a:off x="9069423" y="4758523"/>
            <a:ext cx="708677" cy="52271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E8A34B-2D6F-743A-C3C6-1CEF76FD0810}"/>
              </a:ext>
            </a:extLst>
          </p:cNvPr>
          <p:cNvCxnSpPr>
            <a:cxnSpLocks/>
          </p:cNvCxnSpPr>
          <p:nvPr/>
        </p:nvCxnSpPr>
        <p:spPr>
          <a:xfrm flipH="1" flipV="1">
            <a:off x="7227326" y="2328942"/>
            <a:ext cx="617958" cy="5010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A7C720-A6D7-9552-C3D7-1FC818D947E5}"/>
              </a:ext>
            </a:extLst>
          </p:cNvPr>
          <p:cNvCxnSpPr>
            <a:cxnSpLocks/>
          </p:cNvCxnSpPr>
          <p:nvPr/>
        </p:nvCxnSpPr>
        <p:spPr>
          <a:xfrm flipH="1">
            <a:off x="6736080" y="3859901"/>
            <a:ext cx="491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259FD6-AF88-2FF6-A1A7-D9A586C44375}"/>
              </a:ext>
            </a:extLst>
          </p:cNvPr>
          <p:cNvCxnSpPr>
            <a:cxnSpLocks/>
          </p:cNvCxnSpPr>
          <p:nvPr/>
        </p:nvCxnSpPr>
        <p:spPr>
          <a:xfrm flipH="1">
            <a:off x="6871726" y="4746529"/>
            <a:ext cx="870706" cy="5320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D1BAC69-7559-FE80-5DA4-00A785F36688}"/>
              </a:ext>
            </a:extLst>
          </p:cNvPr>
          <p:cNvSpPr txBox="1"/>
          <p:nvPr/>
        </p:nvSpPr>
        <p:spPr>
          <a:xfrm>
            <a:off x="5206645" y="1543807"/>
            <a:ext cx="1894840" cy="738664"/>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To read the entire genome using 3 billion pairs </a:t>
            </a:r>
          </a:p>
        </p:txBody>
      </p:sp>
      <p:sp>
        <p:nvSpPr>
          <p:cNvPr id="21" name="TextBox 20">
            <a:extLst>
              <a:ext uri="{FF2B5EF4-FFF2-40B4-BE49-F238E27FC236}">
                <a16:creationId xmlns:a16="http://schemas.microsoft.com/office/drawing/2014/main" id="{62BBDC84-7348-A8DD-C65E-A4FF1C1B30A1}"/>
              </a:ext>
            </a:extLst>
          </p:cNvPr>
          <p:cNvSpPr txBox="1"/>
          <p:nvPr/>
        </p:nvSpPr>
        <p:spPr>
          <a:xfrm>
            <a:off x="4953763" y="3475535"/>
            <a:ext cx="1894840" cy="523220"/>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Understanding </a:t>
            </a:r>
          </a:p>
          <a:p>
            <a:r>
              <a:rPr lang="en-US" sz="1400" b="1" dirty="0">
                <a:solidFill>
                  <a:schemeClr val="bg1"/>
                </a:solidFill>
                <a:latin typeface="Times New Roman" panose="02020603050405020304" pitchFamily="18" charset="0"/>
                <a:cs typeface="Times New Roman" panose="02020603050405020304" pitchFamily="18" charset="0"/>
              </a:rPr>
              <a:t>the role of genes </a:t>
            </a:r>
          </a:p>
        </p:txBody>
      </p:sp>
      <p:sp>
        <p:nvSpPr>
          <p:cNvPr id="22" name="TextBox 21">
            <a:extLst>
              <a:ext uri="{FF2B5EF4-FFF2-40B4-BE49-F238E27FC236}">
                <a16:creationId xmlns:a16="http://schemas.microsoft.com/office/drawing/2014/main" id="{642305C3-A82C-8FD3-8A47-291769F343AB}"/>
              </a:ext>
            </a:extLst>
          </p:cNvPr>
          <p:cNvSpPr txBox="1"/>
          <p:nvPr/>
        </p:nvSpPr>
        <p:spPr>
          <a:xfrm>
            <a:off x="5560537" y="5424547"/>
            <a:ext cx="1894840" cy="523220"/>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Mapping the human genome </a:t>
            </a:r>
          </a:p>
        </p:txBody>
      </p:sp>
      <p:sp>
        <p:nvSpPr>
          <p:cNvPr id="23" name="TextBox 22">
            <a:extLst>
              <a:ext uri="{FF2B5EF4-FFF2-40B4-BE49-F238E27FC236}">
                <a16:creationId xmlns:a16="http://schemas.microsoft.com/office/drawing/2014/main" id="{25382E13-CD6C-9D41-9F7E-8349C9A22725}"/>
              </a:ext>
            </a:extLst>
          </p:cNvPr>
          <p:cNvSpPr txBox="1"/>
          <p:nvPr/>
        </p:nvSpPr>
        <p:spPr>
          <a:xfrm>
            <a:off x="10234274" y="3511079"/>
            <a:ext cx="1894840" cy="523220"/>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Identify genes </a:t>
            </a:r>
          </a:p>
          <a:p>
            <a:r>
              <a:rPr lang="en-US" sz="1400" b="1" dirty="0">
                <a:solidFill>
                  <a:schemeClr val="bg1"/>
                </a:solidFill>
                <a:latin typeface="Times New Roman" panose="02020603050405020304" pitchFamily="18" charset="0"/>
                <a:cs typeface="Times New Roman" panose="02020603050405020304" pitchFamily="18" charset="0"/>
              </a:rPr>
              <a:t>that cause disease</a:t>
            </a:r>
          </a:p>
        </p:txBody>
      </p:sp>
      <p:sp>
        <p:nvSpPr>
          <p:cNvPr id="24" name="TextBox 23">
            <a:extLst>
              <a:ext uri="{FF2B5EF4-FFF2-40B4-BE49-F238E27FC236}">
                <a16:creationId xmlns:a16="http://schemas.microsoft.com/office/drawing/2014/main" id="{A9642960-1C7D-95F1-E376-E37813196F52}"/>
              </a:ext>
            </a:extLst>
          </p:cNvPr>
          <p:cNvSpPr txBox="1"/>
          <p:nvPr/>
        </p:nvSpPr>
        <p:spPr>
          <a:xfrm>
            <a:off x="9644254" y="1561756"/>
            <a:ext cx="2084853" cy="738664"/>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To create tolls for handing and analyzing massive amounts of data </a:t>
            </a:r>
          </a:p>
        </p:txBody>
      </p:sp>
      <p:sp>
        <p:nvSpPr>
          <p:cNvPr id="25" name="TextBox 24">
            <a:extLst>
              <a:ext uri="{FF2B5EF4-FFF2-40B4-BE49-F238E27FC236}">
                <a16:creationId xmlns:a16="http://schemas.microsoft.com/office/drawing/2014/main" id="{EBA654D4-F5D6-DCDA-DDD4-23E296B89D68}"/>
              </a:ext>
            </a:extLst>
          </p:cNvPr>
          <p:cNvSpPr txBox="1"/>
          <p:nvPr/>
        </p:nvSpPr>
        <p:spPr>
          <a:xfrm>
            <a:off x="9778100" y="5424547"/>
            <a:ext cx="1894840" cy="523220"/>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Give researchers free access to information</a:t>
            </a:r>
          </a:p>
        </p:txBody>
      </p:sp>
    </p:spTree>
    <p:extLst>
      <p:ext uri="{BB962C8B-B14F-4D97-AF65-F5344CB8AC3E}">
        <p14:creationId xmlns:p14="http://schemas.microsoft.com/office/powerpoint/2010/main" val="38844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F334-E190-D864-4431-1C1FF2B48A8C}"/>
              </a:ext>
            </a:extLst>
          </p:cNvPr>
          <p:cNvSpPr>
            <a:spLocks noGrp="1"/>
          </p:cNvSpPr>
          <p:nvPr>
            <p:ph type="title"/>
          </p:nvPr>
        </p:nvSpPr>
        <p:spPr>
          <a:xfrm>
            <a:off x="77263" y="0"/>
            <a:ext cx="11695814" cy="1609344"/>
          </a:xfrm>
        </p:spPr>
        <p:txBody>
          <a:bodyPr>
            <a:normAutofit/>
          </a:bodyPr>
          <a:lstStyle/>
          <a:p>
            <a:pPr algn="ctr"/>
            <a:r>
              <a:rPr lang="en-US" sz="4000" b="1" dirty="0">
                <a:solidFill>
                  <a:srgbClr val="993300"/>
                </a:solidFill>
                <a:latin typeface="Times New Roman" panose="02020603050405020304" pitchFamily="18" charset="0"/>
                <a:cs typeface="Times New Roman" panose="02020603050405020304" pitchFamily="18" charset="0"/>
              </a:rPr>
              <a:t>ACTIVITY SCORE FOR INFERING </a:t>
            </a:r>
            <a:r>
              <a:rPr lang="en-US" sz="4000" b="1" i="1" dirty="0">
                <a:solidFill>
                  <a:srgbClr val="993300"/>
                </a:solidFill>
                <a:latin typeface="Times New Roman" panose="02020603050405020304" pitchFamily="18" charset="0"/>
                <a:cs typeface="Times New Roman" panose="02020603050405020304" pitchFamily="18" charset="0"/>
              </a:rPr>
              <a:t>CYP2D6</a:t>
            </a:r>
            <a:r>
              <a:rPr lang="en-US" sz="4000" b="1" dirty="0">
                <a:solidFill>
                  <a:srgbClr val="993300"/>
                </a:solidFill>
                <a:latin typeface="Times New Roman" panose="02020603050405020304" pitchFamily="18" charset="0"/>
                <a:cs typeface="Times New Roman" panose="02020603050405020304" pitchFamily="18" charset="0"/>
              </a:rPr>
              <a:t> PHENOTYPES </a:t>
            </a:r>
          </a:p>
        </p:txBody>
      </p:sp>
      <p:pic>
        <p:nvPicPr>
          <p:cNvPr id="5" name="Picture 4">
            <a:extLst>
              <a:ext uri="{FF2B5EF4-FFF2-40B4-BE49-F238E27FC236}">
                <a16:creationId xmlns:a16="http://schemas.microsoft.com/office/drawing/2014/main" id="{6AE2B937-724B-801D-9A2A-872ABB2130A7}"/>
              </a:ext>
            </a:extLst>
          </p:cNvPr>
          <p:cNvPicPr>
            <a:picLocks noChangeAspect="1"/>
          </p:cNvPicPr>
          <p:nvPr/>
        </p:nvPicPr>
        <p:blipFill>
          <a:blip r:embed="rId3"/>
          <a:srcRect t="1501"/>
          <a:stretch/>
        </p:blipFill>
        <p:spPr>
          <a:xfrm>
            <a:off x="223197" y="1477925"/>
            <a:ext cx="11251912" cy="4688958"/>
          </a:xfrm>
          <a:prstGeom prst="rect">
            <a:avLst/>
          </a:prstGeom>
        </p:spPr>
      </p:pic>
      <p:sp>
        <p:nvSpPr>
          <p:cNvPr id="6" name="Rectangle 5">
            <a:extLst>
              <a:ext uri="{FF2B5EF4-FFF2-40B4-BE49-F238E27FC236}">
                <a16:creationId xmlns:a16="http://schemas.microsoft.com/office/drawing/2014/main" id="{6A51D5AE-C282-E09F-514E-07725CD50633}"/>
              </a:ext>
            </a:extLst>
          </p:cNvPr>
          <p:cNvSpPr/>
          <p:nvPr/>
        </p:nvSpPr>
        <p:spPr>
          <a:xfrm>
            <a:off x="3444949" y="1477925"/>
            <a:ext cx="1531088" cy="4922875"/>
          </a:xfrm>
          <a:prstGeom prst="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FADAD5-E07A-00C0-E1AC-AC7ADF78DC81}"/>
              </a:ext>
            </a:extLst>
          </p:cNvPr>
          <p:cNvSpPr txBox="1"/>
          <p:nvPr/>
        </p:nvSpPr>
        <p:spPr>
          <a:xfrm>
            <a:off x="4796257"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Goetz M, et al. </a:t>
            </a:r>
            <a:r>
              <a:rPr lang="en-US" sz="1400" b="1" i="1" dirty="0">
                <a:latin typeface="Times New Roman" panose="02020603050405020304" pitchFamily="18" charset="0"/>
                <a:cs typeface="Times New Roman" panose="02020603050405020304" pitchFamily="18" charset="0"/>
              </a:rPr>
              <a:t>Clin Pharmacol </a:t>
            </a:r>
            <a:r>
              <a:rPr lang="en-US" sz="1400" b="1" i="1" dirty="0" err="1">
                <a:latin typeface="Times New Roman" panose="02020603050405020304" pitchFamily="18" charset="0"/>
                <a:cs typeface="Times New Roman" panose="02020603050405020304" pitchFamily="18" charset="0"/>
              </a:rPr>
              <a:t>Ther</a:t>
            </a:r>
            <a:r>
              <a:rPr lang="en-US" sz="1400" b="1" i="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2017;10: 1-8.</a:t>
            </a:r>
          </a:p>
        </p:txBody>
      </p:sp>
    </p:spTree>
    <p:extLst>
      <p:ext uri="{BB962C8B-B14F-4D97-AF65-F5344CB8AC3E}">
        <p14:creationId xmlns:p14="http://schemas.microsoft.com/office/powerpoint/2010/main" val="1381239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4107-C3FD-A498-0EF9-132051972939}"/>
              </a:ext>
            </a:extLst>
          </p:cNvPr>
          <p:cNvSpPr>
            <a:spLocks noGrp="1"/>
          </p:cNvSpPr>
          <p:nvPr>
            <p:ph type="title"/>
          </p:nvPr>
        </p:nvSpPr>
        <p:spPr>
          <a:xfrm>
            <a:off x="1181608" y="108712"/>
            <a:ext cx="10058400" cy="866648"/>
          </a:xfrm>
        </p:spPr>
        <p:txBody>
          <a:bodyPr>
            <a:normAutofit/>
          </a:bodyPr>
          <a:lstStyle/>
          <a:p>
            <a:r>
              <a:rPr lang="en-US" sz="4400" b="1" dirty="0">
                <a:solidFill>
                  <a:srgbClr val="993300"/>
                </a:solidFill>
                <a:latin typeface="Times New Roman" panose="02020603050405020304" pitchFamily="18" charset="0"/>
                <a:cs typeface="Times New Roman" panose="02020603050405020304" pitchFamily="18" charset="0"/>
              </a:rPr>
              <a:t>Tamoxifen dose adjustments </a:t>
            </a:r>
          </a:p>
        </p:txBody>
      </p:sp>
      <p:pic>
        <p:nvPicPr>
          <p:cNvPr id="5" name="Picture 4">
            <a:extLst>
              <a:ext uri="{FF2B5EF4-FFF2-40B4-BE49-F238E27FC236}">
                <a16:creationId xmlns:a16="http://schemas.microsoft.com/office/drawing/2014/main" id="{AC24D74C-8664-58FC-057F-B9C4CCA687B5}"/>
              </a:ext>
            </a:extLst>
          </p:cNvPr>
          <p:cNvPicPr>
            <a:picLocks noChangeAspect="1"/>
          </p:cNvPicPr>
          <p:nvPr/>
        </p:nvPicPr>
        <p:blipFill>
          <a:blip r:embed="rId2"/>
          <a:srcRect t="46192"/>
          <a:stretch/>
        </p:blipFill>
        <p:spPr>
          <a:xfrm rot="5400000">
            <a:off x="1370991" y="2318568"/>
            <a:ext cx="5306213" cy="2762043"/>
          </a:xfrm>
          <a:prstGeom prst="rect">
            <a:avLst/>
          </a:prstGeom>
        </p:spPr>
      </p:pic>
      <p:pic>
        <p:nvPicPr>
          <p:cNvPr id="7" name="Picture 6">
            <a:extLst>
              <a:ext uri="{FF2B5EF4-FFF2-40B4-BE49-F238E27FC236}">
                <a16:creationId xmlns:a16="http://schemas.microsoft.com/office/drawing/2014/main" id="{6871E1F2-0138-D539-3495-EE5DBBC48950}"/>
              </a:ext>
            </a:extLst>
          </p:cNvPr>
          <p:cNvPicPr>
            <a:picLocks noChangeAspect="1"/>
          </p:cNvPicPr>
          <p:nvPr/>
        </p:nvPicPr>
        <p:blipFill>
          <a:blip r:embed="rId3"/>
          <a:stretch>
            <a:fillRect/>
          </a:stretch>
        </p:blipFill>
        <p:spPr>
          <a:xfrm rot="5400000">
            <a:off x="4987023" y="1698254"/>
            <a:ext cx="5367549" cy="3921762"/>
          </a:xfrm>
          <a:prstGeom prst="rect">
            <a:avLst/>
          </a:prstGeom>
        </p:spPr>
      </p:pic>
      <p:sp>
        <p:nvSpPr>
          <p:cNvPr id="10" name="Arrow: Right 9">
            <a:extLst>
              <a:ext uri="{FF2B5EF4-FFF2-40B4-BE49-F238E27FC236}">
                <a16:creationId xmlns:a16="http://schemas.microsoft.com/office/drawing/2014/main" id="{A74F8D19-8711-3808-968E-F864B1A3AEC9}"/>
              </a:ext>
            </a:extLst>
          </p:cNvPr>
          <p:cNvSpPr/>
          <p:nvPr/>
        </p:nvSpPr>
        <p:spPr>
          <a:xfrm rot="10800000">
            <a:off x="9018984" y="1714345"/>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4167DE7-986E-3AE3-2166-757AC01B6133}"/>
              </a:ext>
            </a:extLst>
          </p:cNvPr>
          <p:cNvSpPr/>
          <p:nvPr/>
        </p:nvSpPr>
        <p:spPr>
          <a:xfrm rot="10800000">
            <a:off x="9018984" y="2039465"/>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40BDFCC2-52A7-A897-FFB3-426761E601C7}"/>
              </a:ext>
            </a:extLst>
          </p:cNvPr>
          <p:cNvSpPr/>
          <p:nvPr/>
        </p:nvSpPr>
        <p:spPr>
          <a:xfrm>
            <a:off x="5386558" y="2242665"/>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29B50DAA-4CC6-13F5-99E2-0F1A668BEA61}"/>
              </a:ext>
            </a:extLst>
          </p:cNvPr>
          <p:cNvSpPr/>
          <p:nvPr/>
        </p:nvSpPr>
        <p:spPr>
          <a:xfrm>
            <a:off x="5375084" y="3236976"/>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CD752722-0124-3B9B-B9A4-706C26874510}"/>
              </a:ext>
            </a:extLst>
          </p:cNvPr>
          <p:cNvSpPr/>
          <p:nvPr/>
        </p:nvSpPr>
        <p:spPr>
          <a:xfrm>
            <a:off x="5406429" y="4228955"/>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4254EDA3-FC72-EC6A-F233-8DC9E1CF2C30}"/>
              </a:ext>
            </a:extLst>
          </p:cNvPr>
          <p:cNvSpPr/>
          <p:nvPr/>
        </p:nvSpPr>
        <p:spPr>
          <a:xfrm>
            <a:off x="5423260" y="5167771"/>
            <a:ext cx="334832" cy="127663"/>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0716ADA-767E-D7D4-2847-2BA061AFF883}"/>
              </a:ext>
            </a:extLst>
          </p:cNvPr>
          <p:cNvSpPr txBox="1"/>
          <p:nvPr/>
        </p:nvSpPr>
        <p:spPr>
          <a:xfrm>
            <a:off x="4024097" y="6540366"/>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Goetz M, et al. </a:t>
            </a:r>
            <a:r>
              <a:rPr lang="en-US" sz="1400" b="1" i="1" dirty="0">
                <a:latin typeface="Times New Roman" panose="02020603050405020304" pitchFamily="18" charset="0"/>
                <a:cs typeface="Times New Roman" panose="02020603050405020304" pitchFamily="18" charset="0"/>
              </a:rPr>
              <a:t>Clin Pharmacol </a:t>
            </a:r>
            <a:r>
              <a:rPr lang="en-US" sz="1400" b="1" i="1" dirty="0" err="1">
                <a:latin typeface="Times New Roman" panose="02020603050405020304" pitchFamily="18" charset="0"/>
                <a:cs typeface="Times New Roman" panose="02020603050405020304" pitchFamily="18" charset="0"/>
              </a:rPr>
              <a:t>Ther</a:t>
            </a:r>
            <a:r>
              <a:rPr lang="en-US" sz="1400" b="1" i="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2017;10: 1-8.</a:t>
            </a:r>
          </a:p>
        </p:txBody>
      </p:sp>
    </p:spTree>
    <p:extLst>
      <p:ext uri="{BB962C8B-B14F-4D97-AF65-F5344CB8AC3E}">
        <p14:creationId xmlns:p14="http://schemas.microsoft.com/office/powerpoint/2010/main" val="98128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01D7-46FA-5F7D-7FAB-75005382A60B}"/>
              </a:ext>
            </a:extLst>
          </p:cNvPr>
          <p:cNvSpPr>
            <a:spLocks noGrp="1"/>
          </p:cNvSpPr>
          <p:nvPr>
            <p:ph type="title"/>
          </p:nvPr>
        </p:nvSpPr>
        <p:spPr>
          <a:xfrm>
            <a:off x="659220" y="112493"/>
            <a:ext cx="10702944" cy="1212583"/>
          </a:xfrm>
        </p:spPr>
        <p:txBody>
          <a:bodyPr>
            <a:noAutofit/>
          </a:bodyPr>
          <a:lstStyle/>
          <a:p>
            <a:pPr algn="ctr"/>
            <a:r>
              <a:rPr lang="en-US" sz="4400" b="1" dirty="0">
                <a:solidFill>
                  <a:srgbClr val="993300"/>
                </a:solidFill>
                <a:latin typeface="Times New Roman" panose="02020603050405020304" pitchFamily="18" charset="0"/>
                <a:cs typeface="Times New Roman" panose="02020603050405020304" pitchFamily="18" charset="0"/>
              </a:rPr>
              <a:t>Irinotecan METABOLIC PATHWAY </a:t>
            </a:r>
          </a:p>
        </p:txBody>
      </p:sp>
      <p:sp>
        <p:nvSpPr>
          <p:cNvPr id="7" name="TextBox 6">
            <a:extLst>
              <a:ext uri="{FF2B5EF4-FFF2-40B4-BE49-F238E27FC236}">
                <a16:creationId xmlns:a16="http://schemas.microsoft.com/office/drawing/2014/main" id="{66F1B9A7-7752-4AA9-6BBF-348940473708}"/>
              </a:ext>
            </a:extLst>
          </p:cNvPr>
          <p:cNvSpPr txBox="1"/>
          <p:nvPr/>
        </p:nvSpPr>
        <p:spPr>
          <a:xfrm>
            <a:off x="156441" y="1229383"/>
            <a:ext cx="5744629" cy="6124754"/>
          </a:xfrm>
          <a:prstGeom prst="rect">
            <a:avLst/>
          </a:prstGeom>
          <a:noFill/>
        </p:spPr>
        <p:txBody>
          <a:bodyPr wrap="square">
            <a:spAutoFit/>
          </a:bodyPr>
          <a:lstStyle/>
          <a:p>
            <a:pPr marL="457200" indent="-457200" algn="just">
              <a:buClr>
                <a:srgbClr val="993300"/>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Irinotecan is a topoisomerase I  </a:t>
            </a:r>
          </a:p>
          <a:p>
            <a:pPr algn="just">
              <a:buClr>
                <a:srgbClr val="993300"/>
              </a:buClr>
            </a:pPr>
            <a:r>
              <a:rPr lang="en-US" sz="2800" dirty="0">
                <a:latin typeface="Times New Roman" panose="02020603050405020304" pitchFamily="18" charset="0"/>
                <a:cs typeface="Times New Roman" panose="02020603050405020304" pitchFamily="18" charset="0"/>
              </a:rPr>
              <a:t>     inhibitor </a:t>
            </a:r>
          </a:p>
          <a:p>
            <a:pPr marL="457200" indent="-457200" algn="just">
              <a:buClr>
                <a:srgbClr val="993300"/>
              </a:buClr>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marL="457200" indent="-457200" algn="just">
              <a:buClr>
                <a:srgbClr val="993300"/>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It is used in combination with other drugs to treat colorectal cancer</a:t>
            </a:r>
          </a:p>
          <a:p>
            <a:pPr marL="457200" indent="-457200" algn="just">
              <a:buClr>
                <a:srgbClr val="993300"/>
              </a:buClr>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marL="457200" indent="-457200" algn="just">
              <a:buClr>
                <a:srgbClr val="993300"/>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Irinotecan is a prodrug that is activated in the liver to cytotoxic agent SN-38</a:t>
            </a:r>
          </a:p>
          <a:p>
            <a:pPr marL="457200" indent="-457200" algn="just">
              <a:buClr>
                <a:srgbClr val="993300"/>
              </a:buClr>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marL="457200" indent="-457200" algn="just">
              <a:buClr>
                <a:srgbClr val="993300"/>
              </a:buClr>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Dose limiting toxicities include diarrhea and myelosuppression  </a:t>
            </a:r>
          </a:p>
          <a:p>
            <a:pPr marL="457200" indent="-457200" algn="just">
              <a:buClr>
                <a:srgbClr val="993300"/>
              </a:buClr>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algn="just">
              <a:buClr>
                <a:srgbClr val="993300"/>
              </a:buClr>
            </a:pPr>
            <a:endParaRPr lang="en-US"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5406643-3C5B-547E-95C9-653AA86D09D0}"/>
              </a:ext>
            </a:extLst>
          </p:cNvPr>
          <p:cNvPicPr>
            <a:picLocks noChangeAspect="1"/>
          </p:cNvPicPr>
          <p:nvPr/>
        </p:nvPicPr>
        <p:blipFill>
          <a:blip r:embed="rId2"/>
          <a:srcRect l="9043" r="15782"/>
          <a:stretch/>
        </p:blipFill>
        <p:spPr>
          <a:xfrm>
            <a:off x="5876016" y="1091160"/>
            <a:ext cx="5988927" cy="5063407"/>
          </a:xfrm>
          <a:prstGeom prst="rect">
            <a:avLst/>
          </a:prstGeom>
        </p:spPr>
      </p:pic>
      <p:sp>
        <p:nvSpPr>
          <p:cNvPr id="10" name="TextBox 9">
            <a:extLst>
              <a:ext uri="{FF2B5EF4-FFF2-40B4-BE49-F238E27FC236}">
                <a16:creationId xmlns:a16="http://schemas.microsoft.com/office/drawing/2014/main" id="{2F65911B-35EF-6C09-1F73-70F625A8605A}"/>
              </a:ext>
            </a:extLst>
          </p:cNvPr>
          <p:cNvSpPr txBox="1"/>
          <p:nvPr/>
        </p:nvSpPr>
        <p:spPr>
          <a:xfrm>
            <a:off x="2621369"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Takano M, et al. </a:t>
            </a:r>
            <a:r>
              <a:rPr lang="en-US" sz="1400" b="1" i="1" dirty="0">
                <a:latin typeface="Times New Roman" panose="02020603050405020304" pitchFamily="18" charset="0"/>
                <a:cs typeface="Times New Roman" panose="02020603050405020304" pitchFamily="18" charset="0"/>
              </a:rPr>
              <a:t>Pharmacogenomics and Personalized Medicine.</a:t>
            </a:r>
            <a:r>
              <a:rPr lang="en-US" sz="1400" b="1" dirty="0">
                <a:latin typeface="Times New Roman" panose="02020603050405020304" pitchFamily="18" charset="0"/>
                <a:cs typeface="Times New Roman" panose="02020603050405020304" pitchFamily="18" charset="0"/>
              </a:rPr>
              <a:t> 2011;10:61-68.</a:t>
            </a:r>
          </a:p>
        </p:txBody>
      </p:sp>
    </p:spTree>
    <p:extLst>
      <p:ext uri="{BB962C8B-B14F-4D97-AF65-F5344CB8AC3E}">
        <p14:creationId xmlns:p14="http://schemas.microsoft.com/office/powerpoint/2010/main" val="3498701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26B6-0C13-B3F8-2B93-801BDEA48649}"/>
              </a:ext>
            </a:extLst>
          </p:cNvPr>
          <p:cNvSpPr>
            <a:spLocks noGrp="1"/>
          </p:cNvSpPr>
          <p:nvPr>
            <p:ph type="title"/>
          </p:nvPr>
        </p:nvSpPr>
        <p:spPr>
          <a:xfrm>
            <a:off x="1066800" y="0"/>
            <a:ext cx="10058400" cy="1301638"/>
          </a:xfrm>
        </p:spPr>
        <p:txBody>
          <a:bodyPr/>
          <a:lstStyle/>
          <a:p>
            <a:pPr algn="ctr"/>
            <a:r>
              <a:rPr lang="en-US" b="1" i="1" dirty="0">
                <a:solidFill>
                  <a:srgbClr val="993300"/>
                </a:solidFill>
                <a:latin typeface="Times New Roman" panose="02020603050405020304" pitchFamily="18" charset="0"/>
                <a:cs typeface="Times New Roman" panose="02020603050405020304" pitchFamily="18" charset="0"/>
              </a:rPr>
              <a:t>UGT1A1</a:t>
            </a:r>
            <a:r>
              <a:rPr lang="en-US" b="1" dirty="0">
                <a:solidFill>
                  <a:srgbClr val="993300"/>
                </a:solidFill>
                <a:latin typeface="Times New Roman" panose="02020603050405020304" pitchFamily="18" charset="0"/>
                <a:cs typeface="Times New Roman" panose="02020603050405020304" pitchFamily="18" charset="0"/>
              </a:rPr>
              <a:t> polymorphisms </a:t>
            </a:r>
          </a:p>
        </p:txBody>
      </p:sp>
      <p:pic>
        <p:nvPicPr>
          <p:cNvPr id="5" name="Picture 4">
            <a:extLst>
              <a:ext uri="{FF2B5EF4-FFF2-40B4-BE49-F238E27FC236}">
                <a16:creationId xmlns:a16="http://schemas.microsoft.com/office/drawing/2014/main" id="{993FFBC2-5B35-99FC-3844-5630EA969766}"/>
              </a:ext>
            </a:extLst>
          </p:cNvPr>
          <p:cNvPicPr>
            <a:picLocks noChangeAspect="1"/>
          </p:cNvPicPr>
          <p:nvPr/>
        </p:nvPicPr>
        <p:blipFill>
          <a:blip r:embed="rId2"/>
          <a:stretch>
            <a:fillRect/>
          </a:stretch>
        </p:blipFill>
        <p:spPr>
          <a:xfrm>
            <a:off x="2950409" y="4505987"/>
            <a:ext cx="6291182" cy="1852282"/>
          </a:xfrm>
          <a:prstGeom prst="rect">
            <a:avLst/>
          </a:prstGeom>
        </p:spPr>
      </p:pic>
      <p:sp>
        <p:nvSpPr>
          <p:cNvPr id="8" name="TextBox 7">
            <a:extLst>
              <a:ext uri="{FF2B5EF4-FFF2-40B4-BE49-F238E27FC236}">
                <a16:creationId xmlns:a16="http://schemas.microsoft.com/office/drawing/2014/main" id="{0362CF23-3B29-D4E4-6F87-3AA78EA3D8F2}"/>
              </a:ext>
            </a:extLst>
          </p:cNvPr>
          <p:cNvSpPr txBox="1"/>
          <p:nvPr/>
        </p:nvSpPr>
        <p:spPr>
          <a:xfrm>
            <a:off x="417593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Karas S, et al. </a:t>
            </a:r>
            <a:r>
              <a:rPr lang="en-US" sz="1400" b="1" i="1" dirty="0">
                <a:latin typeface="Times New Roman" panose="02020603050405020304" pitchFamily="18" charset="0"/>
                <a:cs typeface="Times New Roman" panose="02020603050405020304" pitchFamily="18" charset="0"/>
              </a:rPr>
              <a:t>JCO Oncology Practice.</a:t>
            </a:r>
            <a:r>
              <a:rPr lang="en-US" sz="1400" b="1" dirty="0">
                <a:latin typeface="Times New Roman" panose="02020603050405020304" pitchFamily="18" charset="0"/>
                <a:cs typeface="Times New Roman" panose="02020603050405020304" pitchFamily="18" charset="0"/>
              </a:rPr>
              <a:t> 2021;18(4): 270-277.</a:t>
            </a:r>
          </a:p>
        </p:txBody>
      </p:sp>
      <p:pic>
        <p:nvPicPr>
          <p:cNvPr id="10" name="Picture 9">
            <a:extLst>
              <a:ext uri="{FF2B5EF4-FFF2-40B4-BE49-F238E27FC236}">
                <a16:creationId xmlns:a16="http://schemas.microsoft.com/office/drawing/2014/main" id="{0EF0E90B-E42D-D460-9108-374E909356B0}"/>
              </a:ext>
            </a:extLst>
          </p:cNvPr>
          <p:cNvPicPr>
            <a:picLocks noChangeAspect="1"/>
          </p:cNvPicPr>
          <p:nvPr/>
        </p:nvPicPr>
        <p:blipFill>
          <a:blip r:embed="rId3"/>
          <a:srcRect t="7650" r="20906" b="3355"/>
          <a:stretch/>
        </p:blipFill>
        <p:spPr>
          <a:xfrm>
            <a:off x="2336146" y="3663326"/>
            <a:ext cx="7903007" cy="2940470"/>
          </a:xfrm>
          <a:prstGeom prst="rect">
            <a:avLst/>
          </a:prstGeom>
        </p:spPr>
      </p:pic>
      <p:pic>
        <p:nvPicPr>
          <p:cNvPr id="12" name="Picture 11">
            <a:extLst>
              <a:ext uri="{FF2B5EF4-FFF2-40B4-BE49-F238E27FC236}">
                <a16:creationId xmlns:a16="http://schemas.microsoft.com/office/drawing/2014/main" id="{BAE58BB2-9B4D-2C40-BDEA-2DDBB10441B1}"/>
              </a:ext>
            </a:extLst>
          </p:cNvPr>
          <p:cNvPicPr>
            <a:picLocks noChangeAspect="1"/>
          </p:cNvPicPr>
          <p:nvPr/>
        </p:nvPicPr>
        <p:blipFill>
          <a:blip r:embed="rId4"/>
          <a:stretch>
            <a:fillRect/>
          </a:stretch>
        </p:blipFill>
        <p:spPr>
          <a:xfrm>
            <a:off x="2147777" y="1169581"/>
            <a:ext cx="8463515" cy="2259419"/>
          </a:xfrm>
          <a:prstGeom prst="rect">
            <a:avLst/>
          </a:prstGeom>
        </p:spPr>
      </p:pic>
      <p:sp>
        <p:nvSpPr>
          <p:cNvPr id="23" name="Arrow: Down 22">
            <a:extLst>
              <a:ext uri="{FF2B5EF4-FFF2-40B4-BE49-F238E27FC236}">
                <a16:creationId xmlns:a16="http://schemas.microsoft.com/office/drawing/2014/main" id="{32746209-D51C-D6E2-17D1-A041AE84E1C1}"/>
              </a:ext>
            </a:extLst>
          </p:cNvPr>
          <p:cNvSpPr/>
          <p:nvPr/>
        </p:nvSpPr>
        <p:spPr>
          <a:xfrm>
            <a:off x="6634716" y="2998381"/>
            <a:ext cx="552893" cy="622573"/>
          </a:xfrm>
          <a:prstGeom prst="downArrow">
            <a:avLst/>
          </a:prstGeom>
          <a:solidFill>
            <a:srgbClr val="FFC000"/>
          </a:solidFill>
          <a:ln>
            <a:solidFill>
              <a:srgbClr val="FFC00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99C79C-CECB-30F2-6676-CB2C8C637102}"/>
              </a:ext>
            </a:extLst>
          </p:cNvPr>
          <p:cNvSpPr/>
          <p:nvPr/>
        </p:nvSpPr>
        <p:spPr>
          <a:xfrm>
            <a:off x="3370521" y="2466753"/>
            <a:ext cx="2828260" cy="962247"/>
          </a:xfrm>
          <a:prstGeom prst="rect">
            <a:avLst/>
          </a:prstGeom>
          <a:noFill/>
          <a:ln w="47625">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404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053F-828B-1832-E6EC-CF2854541F8D}"/>
              </a:ext>
            </a:extLst>
          </p:cNvPr>
          <p:cNvSpPr>
            <a:spLocks noGrp="1"/>
          </p:cNvSpPr>
          <p:nvPr>
            <p:ph type="title"/>
          </p:nvPr>
        </p:nvSpPr>
        <p:spPr>
          <a:xfrm>
            <a:off x="1066800" y="76623"/>
            <a:ext cx="10058400" cy="1609344"/>
          </a:xfrm>
        </p:spPr>
        <p:txBody>
          <a:bodyPr>
            <a:normAutofit/>
          </a:bodyPr>
          <a:lstStyle/>
          <a:p>
            <a:pPr algn="ctr"/>
            <a:r>
              <a:rPr lang="en-US" sz="4000" b="1" i="1" dirty="0">
                <a:solidFill>
                  <a:srgbClr val="993300"/>
                </a:solidFill>
                <a:latin typeface="Times New Roman" panose="02020603050405020304" pitchFamily="18" charset="0"/>
                <a:cs typeface="Times New Roman" panose="02020603050405020304" pitchFamily="18" charset="0"/>
              </a:rPr>
              <a:t>Ugt1a1</a:t>
            </a:r>
            <a:r>
              <a:rPr lang="en-US" sz="4000" b="1" dirty="0">
                <a:solidFill>
                  <a:srgbClr val="993300"/>
                </a:solidFill>
                <a:latin typeface="Times New Roman" panose="02020603050405020304" pitchFamily="18" charset="0"/>
                <a:cs typeface="Times New Roman" panose="02020603050405020304" pitchFamily="18" charset="0"/>
              </a:rPr>
              <a:t> POLYMORPHISMS AND IRINOTECAN INDUCTED TOXICITIES </a:t>
            </a:r>
          </a:p>
        </p:txBody>
      </p:sp>
      <p:pic>
        <p:nvPicPr>
          <p:cNvPr id="5" name="Picture 4">
            <a:extLst>
              <a:ext uri="{FF2B5EF4-FFF2-40B4-BE49-F238E27FC236}">
                <a16:creationId xmlns:a16="http://schemas.microsoft.com/office/drawing/2014/main" id="{EB112824-3C68-1351-CED2-E3BE3C34A527}"/>
              </a:ext>
            </a:extLst>
          </p:cNvPr>
          <p:cNvPicPr>
            <a:picLocks noChangeAspect="1"/>
          </p:cNvPicPr>
          <p:nvPr/>
        </p:nvPicPr>
        <p:blipFill>
          <a:blip r:embed="rId2"/>
          <a:srcRect l="2651" r="5825" b="8222"/>
          <a:stretch/>
        </p:blipFill>
        <p:spPr>
          <a:xfrm>
            <a:off x="854150" y="1685967"/>
            <a:ext cx="4653516" cy="4587628"/>
          </a:xfrm>
          <a:prstGeom prst="rect">
            <a:avLst/>
          </a:prstGeom>
        </p:spPr>
      </p:pic>
      <p:pic>
        <p:nvPicPr>
          <p:cNvPr id="9" name="Picture 8">
            <a:extLst>
              <a:ext uri="{FF2B5EF4-FFF2-40B4-BE49-F238E27FC236}">
                <a16:creationId xmlns:a16="http://schemas.microsoft.com/office/drawing/2014/main" id="{AE2ECF82-E40D-5DDA-067C-AC6DAF323AFD}"/>
              </a:ext>
            </a:extLst>
          </p:cNvPr>
          <p:cNvPicPr>
            <a:picLocks noChangeAspect="1"/>
          </p:cNvPicPr>
          <p:nvPr/>
        </p:nvPicPr>
        <p:blipFill>
          <a:blip r:embed="rId3"/>
          <a:srcRect l="3604" b="9751"/>
          <a:stretch/>
        </p:blipFill>
        <p:spPr>
          <a:xfrm>
            <a:off x="6953693" y="1686353"/>
            <a:ext cx="4490484" cy="4496479"/>
          </a:xfrm>
          <a:prstGeom prst="rect">
            <a:avLst/>
          </a:prstGeom>
        </p:spPr>
      </p:pic>
      <p:sp>
        <p:nvSpPr>
          <p:cNvPr id="10" name="Rectangle 9">
            <a:extLst>
              <a:ext uri="{FF2B5EF4-FFF2-40B4-BE49-F238E27FC236}">
                <a16:creationId xmlns:a16="http://schemas.microsoft.com/office/drawing/2014/main" id="{B5601853-E872-B75E-20B8-B6957E7A478A}"/>
              </a:ext>
            </a:extLst>
          </p:cNvPr>
          <p:cNvSpPr/>
          <p:nvPr/>
        </p:nvSpPr>
        <p:spPr>
          <a:xfrm>
            <a:off x="5613991" y="2477386"/>
            <a:ext cx="265814" cy="180754"/>
          </a:xfrm>
          <a:prstGeom prst="rect">
            <a:avLst/>
          </a:prstGeom>
          <a:solidFill>
            <a:srgbClr val="006600"/>
          </a:solidFill>
          <a:ln>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428101-414C-CBE5-C927-B5848F25A0FD}"/>
              </a:ext>
            </a:extLst>
          </p:cNvPr>
          <p:cNvSpPr/>
          <p:nvPr/>
        </p:nvSpPr>
        <p:spPr>
          <a:xfrm>
            <a:off x="5617534" y="2895605"/>
            <a:ext cx="265814" cy="180754"/>
          </a:xfrm>
          <a:prstGeom prst="rect">
            <a:avLst/>
          </a:prstGeom>
          <a:solidFill>
            <a:srgbClr val="800000"/>
          </a:solid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DFF475-8803-EFFA-FA18-23B3E4E1FBDF}"/>
              </a:ext>
            </a:extLst>
          </p:cNvPr>
          <p:cNvSpPr txBox="1"/>
          <p:nvPr/>
        </p:nvSpPr>
        <p:spPr>
          <a:xfrm>
            <a:off x="5918792" y="2397198"/>
            <a:ext cx="133970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 Grade 2</a:t>
            </a:r>
          </a:p>
        </p:txBody>
      </p:sp>
      <p:sp>
        <p:nvSpPr>
          <p:cNvPr id="14" name="TextBox 13">
            <a:extLst>
              <a:ext uri="{FF2B5EF4-FFF2-40B4-BE49-F238E27FC236}">
                <a16:creationId xmlns:a16="http://schemas.microsoft.com/office/drawing/2014/main" id="{30E55163-0D69-FFA1-E7D3-8F66CF701B88}"/>
              </a:ext>
            </a:extLst>
          </p:cNvPr>
          <p:cNvSpPr txBox="1"/>
          <p:nvPr/>
        </p:nvSpPr>
        <p:spPr>
          <a:xfrm>
            <a:off x="5918792" y="2832093"/>
            <a:ext cx="1339702"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Grade 3</a:t>
            </a:r>
          </a:p>
        </p:txBody>
      </p:sp>
    </p:spTree>
    <p:extLst>
      <p:ext uri="{BB962C8B-B14F-4D97-AF65-F5344CB8AC3E}">
        <p14:creationId xmlns:p14="http://schemas.microsoft.com/office/powerpoint/2010/main" val="234371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F29-B750-7676-06CF-0F2EC421CFA5}"/>
              </a:ext>
            </a:extLst>
          </p:cNvPr>
          <p:cNvSpPr>
            <a:spLocks noGrp="1"/>
          </p:cNvSpPr>
          <p:nvPr>
            <p:ph type="title"/>
          </p:nvPr>
        </p:nvSpPr>
        <p:spPr>
          <a:xfrm>
            <a:off x="616688" y="290481"/>
            <a:ext cx="11434931" cy="1609344"/>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Recommendations based on </a:t>
            </a:r>
            <a:r>
              <a:rPr lang="en-US" sz="4800" b="1" i="1" dirty="0">
                <a:solidFill>
                  <a:srgbClr val="993300"/>
                </a:solidFill>
                <a:latin typeface="Times New Roman" panose="02020603050405020304" pitchFamily="18" charset="0"/>
                <a:cs typeface="Times New Roman" panose="02020603050405020304" pitchFamily="18" charset="0"/>
              </a:rPr>
              <a:t>ugt1a1</a:t>
            </a:r>
            <a:r>
              <a:rPr lang="en-US" sz="4800" b="1" dirty="0">
                <a:solidFill>
                  <a:srgbClr val="993300"/>
                </a:solidFill>
                <a:latin typeface="Times New Roman" panose="02020603050405020304" pitchFamily="18" charset="0"/>
                <a:cs typeface="Times New Roman" panose="02020603050405020304" pitchFamily="18" charset="0"/>
              </a:rPr>
              <a:t> genotypes </a:t>
            </a:r>
          </a:p>
        </p:txBody>
      </p:sp>
      <p:pic>
        <p:nvPicPr>
          <p:cNvPr id="7" name="Picture 6">
            <a:extLst>
              <a:ext uri="{FF2B5EF4-FFF2-40B4-BE49-F238E27FC236}">
                <a16:creationId xmlns:a16="http://schemas.microsoft.com/office/drawing/2014/main" id="{78E99259-FCA8-BB1C-791F-3C677D655FBA}"/>
              </a:ext>
            </a:extLst>
          </p:cNvPr>
          <p:cNvPicPr>
            <a:picLocks noChangeAspect="1"/>
          </p:cNvPicPr>
          <p:nvPr/>
        </p:nvPicPr>
        <p:blipFill>
          <a:blip r:embed="rId2"/>
          <a:stretch>
            <a:fillRect/>
          </a:stretch>
        </p:blipFill>
        <p:spPr>
          <a:xfrm>
            <a:off x="527390" y="2109752"/>
            <a:ext cx="11434931" cy="3614617"/>
          </a:xfrm>
          <a:prstGeom prst="rect">
            <a:avLst/>
          </a:prstGeom>
        </p:spPr>
      </p:pic>
      <p:sp>
        <p:nvSpPr>
          <p:cNvPr id="4" name="Left Brace 3">
            <a:extLst>
              <a:ext uri="{FF2B5EF4-FFF2-40B4-BE49-F238E27FC236}">
                <a16:creationId xmlns:a16="http://schemas.microsoft.com/office/drawing/2014/main" id="{9B152D0C-318D-6F7E-B586-26265D033768}"/>
              </a:ext>
            </a:extLst>
          </p:cNvPr>
          <p:cNvSpPr/>
          <p:nvPr/>
        </p:nvSpPr>
        <p:spPr>
          <a:xfrm>
            <a:off x="318977" y="3429000"/>
            <a:ext cx="414670" cy="22953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C3C43D9-9FD9-C67D-E542-4EBDF4804C9C}"/>
              </a:ext>
            </a:extLst>
          </p:cNvPr>
          <p:cNvSpPr txBox="1"/>
          <p:nvPr/>
        </p:nvSpPr>
        <p:spPr>
          <a:xfrm>
            <a:off x="417593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Karas S, et al. </a:t>
            </a:r>
            <a:r>
              <a:rPr lang="en-US" sz="1400" b="1" i="1" dirty="0">
                <a:latin typeface="Times New Roman" panose="02020603050405020304" pitchFamily="18" charset="0"/>
                <a:cs typeface="Times New Roman" panose="02020603050405020304" pitchFamily="18" charset="0"/>
              </a:rPr>
              <a:t>JCO Oncology Practice.</a:t>
            </a:r>
            <a:r>
              <a:rPr lang="en-US" sz="1400" b="1" dirty="0">
                <a:latin typeface="Times New Roman" panose="02020603050405020304" pitchFamily="18" charset="0"/>
                <a:cs typeface="Times New Roman" panose="02020603050405020304" pitchFamily="18" charset="0"/>
              </a:rPr>
              <a:t> 2021;18(4): 270-277.</a:t>
            </a:r>
          </a:p>
        </p:txBody>
      </p:sp>
    </p:spTree>
    <p:extLst>
      <p:ext uri="{BB962C8B-B14F-4D97-AF65-F5344CB8AC3E}">
        <p14:creationId xmlns:p14="http://schemas.microsoft.com/office/powerpoint/2010/main" val="3974500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E83B-F27A-3125-D54B-92F242A63CFA}"/>
              </a:ext>
            </a:extLst>
          </p:cNvPr>
          <p:cNvSpPr>
            <a:spLocks noGrp="1"/>
          </p:cNvSpPr>
          <p:nvPr>
            <p:ph type="title"/>
          </p:nvPr>
        </p:nvSpPr>
        <p:spPr>
          <a:xfrm>
            <a:off x="-116959" y="173523"/>
            <a:ext cx="12053777" cy="1609344"/>
          </a:xfrm>
        </p:spPr>
        <p:txBody>
          <a:bodyPr>
            <a:normAutofit/>
          </a:bodyPr>
          <a:lstStyle/>
          <a:p>
            <a:pPr algn="ctr"/>
            <a:r>
              <a:rPr lang="en-US" sz="4400" b="1" dirty="0">
                <a:solidFill>
                  <a:srgbClr val="993300"/>
                </a:solidFill>
                <a:latin typeface="Times New Roman" panose="02020603050405020304" pitchFamily="18" charset="0"/>
                <a:cs typeface="Times New Roman" panose="02020603050405020304" pitchFamily="18" charset="0"/>
              </a:rPr>
              <a:t>Dose modifications to </a:t>
            </a:r>
            <a:br>
              <a:rPr lang="en-US" sz="4400" b="1" dirty="0">
                <a:solidFill>
                  <a:srgbClr val="993300"/>
                </a:solidFill>
                <a:latin typeface="Times New Roman" panose="02020603050405020304" pitchFamily="18" charset="0"/>
                <a:cs typeface="Times New Roman" panose="02020603050405020304" pitchFamily="18" charset="0"/>
              </a:rPr>
            </a:br>
            <a:r>
              <a:rPr lang="en-US" sz="4400" b="1" dirty="0">
                <a:solidFill>
                  <a:srgbClr val="993300"/>
                </a:solidFill>
                <a:latin typeface="Times New Roman" panose="02020603050405020304" pitchFamily="18" charset="0"/>
                <a:cs typeface="Times New Roman" panose="02020603050405020304" pitchFamily="18" charset="0"/>
              </a:rPr>
              <a:t>reduce toxicity </a:t>
            </a:r>
          </a:p>
        </p:txBody>
      </p:sp>
      <p:pic>
        <p:nvPicPr>
          <p:cNvPr id="5" name="Picture 4">
            <a:extLst>
              <a:ext uri="{FF2B5EF4-FFF2-40B4-BE49-F238E27FC236}">
                <a16:creationId xmlns:a16="http://schemas.microsoft.com/office/drawing/2014/main" id="{B6F5DD12-BF70-6B5B-2409-757A3E976410}"/>
              </a:ext>
            </a:extLst>
          </p:cNvPr>
          <p:cNvPicPr>
            <a:picLocks noChangeAspect="1"/>
          </p:cNvPicPr>
          <p:nvPr/>
        </p:nvPicPr>
        <p:blipFill>
          <a:blip r:embed="rId3"/>
          <a:stretch>
            <a:fillRect/>
          </a:stretch>
        </p:blipFill>
        <p:spPr>
          <a:xfrm>
            <a:off x="440663" y="2202499"/>
            <a:ext cx="11310673" cy="3507185"/>
          </a:xfrm>
          <a:prstGeom prst="rect">
            <a:avLst/>
          </a:prstGeom>
        </p:spPr>
      </p:pic>
      <p:sp>
        <p:nvSpPr>
          <p:cNvPr id="6" name="Rectangle 5">
            <a:extLst>
              <a:ext uri="{FF2B5EF4-FFF2-40B4-BE49-F238E27FC236}">
                <a16:creationId xmlns:a16="http://schemas.microsoft.com/office/drawing/2014/main" id="{291978D7-AF7D-0A0F-3636-306A09E930C8}"/>
              </a:ext>
            </a:extLst>
          </p:cNvPr>
          <p:cNvSpPr/>
          <p:nvPr/>
        </p:nvSpPr>
        <p:spPr>
          <a:xfrm>
            <a:off x="5909929" y="2062716"/>
            <a:ext cx="1554127" cy="3838354"/>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A437B9-1225-3AD8-D11F-8A655FDACF84}"/>
              </a:ext>
            </a:extLst>
          </p:cNvPr>
          <p:cNvSpPr txBox="1"/>
          <p:nvPr/>
        </p:nvSpPr>
        <p:spPr>
          <a:xfrm>
            <a:off x="4175936" y="6550223"/>
            <a:ext cx="6754333"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Karas S, et al. </a:t>
            </a:r>
            <a:r>
              <a:rPr lang="en-US" sz="1400" b="1" i="1" dirty="0">
                <a:latin typeface="Times New Roman" panose="02020603050405020304" pitchFamily="18" charset="0"/>
                <a:cs typeface="Times New Roman" panose="02020603050405020304" pitchFamily="18" charset="0"/>
              </a:rPr>
              <a:t>JCO Oncology Practice.</a:t>
            </a:r>
            <a:r>
              <a:rPr lang="en-US" sz="1400" b="1" dirty="0">
                <a:latin typeface="Times New Roman" panose="02020603050405020304" pitchFamily="18" charset="0"/>
                <a:cs typeface="Times New Roman" panose="02020603050405020304" pitchFamily="18" charset="0"/>
              </a:rPr>
              <a:t> 2021;18(4): 270-277.</a:t>
            </a:r>
          </a:p>
        </p:txBody>
      </p:sp>
    </p:spTree>
    <p:extLst>
      <p:ext uri="{BB962C8B-B14F-4D97-AF65-F5344CB8AC3E}">
        <p14:creationId xmlns:p14="http://schemas.microsoft.com/office/powerpoint/2010/main" val="2598704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5F80-B413-1322-A35C-A5259DE5E63D}"/>
              </a:ext>
            </a:extLst>
          </p:cNvPr>
          <p:cNvSpPr>
            <a:spLocks noGrp="1"/>
          </p:cNvSpPr>
          <p:nvPr>
            <p:ph type="title"/>
          </p:nvPr>
        </p:nvSpPr>
        <p:spPr>
          <a:xfrm>
            <a:off x="1069848" y="178308"/>
            <a:ext cx="10058400" cy="1014984"/>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Metabolic pathway of 5-FU</a:t>
            </a:r>
          </a:p>
        </p:txBody>
      </p:sp>
      <p:pic>
        <p:nvPicPr>
          <p:cNvPr id="5" name="Picture 4">
            <a:extLst>
              <a:ext uri="{FF2B5EF4-FFF2-40B4-BE49-F238E27FC236}">
                <a16:creationId xmlns:a16="http://schemas.microsoft.com/office/drawing/2014/main" id="{7C7FE0A2-7DE9-7F93-66AB-2A181D89FCD9}"/>
              </a:ext>
            </a:extLst>
          </p:cNvPr>
          <p:cNvPicPr>
            <a:picLocks noChangeAspect="1"/>
          </p:cNvPicPr>
          <p:nvPr/>
        </p:nvPicPr>
        <p:blipFill>
          <a:blip r:embed="rId3"/>
          <a:srcRect l="3996"/>
          <a:stretch/>
        </p:blipFill>
        <p:spPr>
          <a:xfrm>
            <a:off x="688848" y="1721993"/>
            <a:ext cx="5407152" cy="4957699"/>
          </a:xfrm>
          <a:prstGeom prst="rect">
            <a:avLst/>
          </a:prstGeom>
        </p:spPr>
      </p:pic>
      <p:sp>
        <p:nvSpPr>
          <p:cNvPr id="7" name="TextBox 6">
            <a:extLst>
              <a:ext uri="{FF2B5EF4-FFF2-40B4-BE49-F238E27FC236}">
                <a16:creationId xmlns:a16="http://schemas.microsoft.com/office/drawing/2014/main" id="{7452A843-8C45-1CC6-7624-D29383D6C9AE}"/>
              </a:ext>
            </a:extLst>
          </p:cNvPr>
          <p:cNvSpPr txBox="1"/>
          <p:nvPr/>
        </p:nvSpPr>
        <p:spPr>
          <a:xfrm>
            <a:off x="8277062" y="1352661"/>
            <a:ext cx="3026228" cy="369332"/>
          </a:xfrm>
          <a:prstGeom prst="rect">
            <a:avLst/>
          </a:prstGeom>
          <a:noFill/>
        </p:spPr>
        <p:txBody>
          <a:bodyPr wrap="square">
            <a:spAutoFit/>
          </a:bodyPr>
          <a:lstStyle/>
          <a:p>
            <a:r>
              <a:rPr lang="en-US" dirty="0"/>
              <a:t>Capecitabine </a:t>
            </a:r>
          </a:p>
        </p:txBody>
      </p:sp>
      <p:sp>
        <p:nvSpPr>
          <p:cNvPr id="9" name="TextBox 8">
            <a:extLst>
              <a:ext uri="{FF2B5EF4-FFF2-40B4-BE49-F238E27FC236}">
                <a16:creationId xmlns:a16="http://schemas.microsoft.com/office/drawing/2014/main" id="{080A839C-2E39-5EE3-4B02-99280BC8F9AC}"/>
              </a:ext>
            </a:extLst>
          </p:cNvPr>
          <p:cNvSpPr txBox="1"/>
          <p:nvPr/>
        </p:nvSpPr>
        <p:spPr>
          <a:xfrm>
            <a:off x="2401824" y="1272976"/>
            <a:ext cx="1981200" cy="369332"/>
          </a:xfrm>
          <a:prstGeom prst="rect">
            <a:avLst/>
          </a:prstGeom>
          <a:noFill/>
        </p:spPr>
        <p:txBody>
          <a:bodyPr wrap="square">
            <a:spAutoFit/>
          </a:bodyPr>
          <a:lstStyle/>
          <a:p>
            <a:r>
              <a:rPr lang="en-US" dirty="0"/>
              <a:t>5-Fluoro uracil </a:t>
            </a:r>
          </a:p>
        </p:txBody>
      </p:sp>
      <p:pic>
        <p:nvPicPr>
          <p:cNvPr id="11" name="Picture 10">
            <a:extLst>
              <a:ext uri="{FF2B5EF4-FFF2-40B4-BE49-F238E27FC236}">
                <a16:creationId xmlns:a16="http://schemas.microsoft.com/office/drawing/2014/main" id="{5853A283-9AED-45BC-EB32-C1FB67AB87F6}"/>
              </a:ext>
            </a:extLst>
          </p:cNvPr>
          <p:cNvPicPr>
            <a:picLocks noChangeAspect="1"/>
          </p:cNvPicPr>
          <p:nvPr/>
        </p:nvPicPr>
        <p:blipFill>
          <a:blip r:embed="rId4"/>
          <a:stretch>
            <a:fillRect/>
          </a:stretch>
        </p:blipFill>
        <p:spPr>
          <a:xfrm>
            <a:off x="6227938" y="2024743"/>
            <a:ext cx="5658870" cy="4046750"/>
          </a:xfrm>
          <a:prstGeom prst="rect">
            <a:avLst/>
          </a:prstGeom>
        </p:spPr>
      </p:pic>
    </p:spTree>
    <p:extLst>
      <p:ext uri="{BB962C8B-B14F-4D97-AF65-F5344CB8AC3E}">
        <p14:creationId xmlns:p14="http://schemas.microsoft.com/office/powerpoint/2010/main" val="1264865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F944-435F-9039-5F50-0917D1A51ED7}"/>
              </a:ext>
            </a:extLst>
          </p:cNvPr>
          <p:cNvSpPr>
            <a:spLocks noGrp="1"/>
          </p:cNvSpPr>
          <p:nvPr>
            <p:ph type="title"/>
          </p:nvPr>
        </p:nvSpPr>
        <p:spPr>
          <a:xfrm>
            <a:off x="1186806" y="123787"/>
            <a:ext cx="10058400" cy="1609344"/>
          </a:xfrm>
        </p:spPr>
        <p:txBody>
          <a:bodyPr>
            <a:normAutofit/>
          </a:bodyPr>
          <a:lstStyle/>
          <a:p>
            <a:pPr algn="ctr"/>
            <a:r>
              <a:rPr lang="en-US" sz="4400" b="1" i="1" dirty="0">
                <a:solidFill>
                  <a:srgbClr val="993300"/>
                </a:solidFill>
                <a:latin typeface="Times New Roman" panose="02020603050405020304" pitchFamily="18" charset="0"/>
                <a:cs typeface="Times New Roman" panose="02020603050405020304" pitchFamily="18" charset="0"/>
              </a:rPr>
              <a:t>DPYD </a:t>
            </a:r>
            <a:r>
              <a:rPr lang="en-US" sz="4400" b="1" dirty="0">
                <a:solidFill>
                  <a:srgbClr val="993300"/>
                </a:solidFill>
                <a:latin typeface="Times New Roman" panose="02020603050405020304" pitchFamily="18" charset="0"/>
                <a:cs typeface="Times New Roman" panose="02020603050405020304" pitchFamily="18" charset="0"/>
              </a:rPr>
              <a:t>and Related toxicities </a:t>
            </a:r>
          </a:p>
        </p:txBody>
      </p:sp>
      <p:pic>
        <p:nvPicPr>
          <p:cNvPr id="5" name="Picture 4">
            <a:extLst>
              <a:ext uri="{FF2B5EF4-FFF2-40B4-BE49-F238E27FC236}">
                <a16:creationId xmlns:a16="http://schemas.microsoft.com/office/drawing/2014/main" id="{E2CBD062-28AD-7C38-3613-4D5B5551B7A8}"/>
              </a:ext>
            </a:extLst>
          </p:cNvPr>
          <p:cNvPicPr>
            <a:picLocks noChangeAspect="1"/>
          </p:cNvPicPr>
          <p:nvPr/>
        </p:nvPicPr>
        <p:blipFill>
          <a:blip r:embed="rId3"/>
          <a:stretch>
            <a:fillRect/>
          </a:stretch>
        </p:blipFill>
        <p:spPr>
          <a:xfrm>
            <a:off x="260971" y="1818167"/>
            <a:ext cx="6309950" cy="2870791"/>
          </a:xfrm>
          <a:prstGeom prst="rect">
            <a:avLst/>
          </a:prstGeom>
        </p:spPr>
      </p:pic>
      <p:pic>
        <p:nvPicPr>
          <p:cNvPr id="7" name="Picture 6">
            <a:extLst>
              <a:ext uri="{FF2B5EF4-FFF2-40B4-BE49-F238E27FC236}">
                <a16:creationId xmlns:a16="http://schemas.microsoft.com/office/drawing/2014/main" id="{A748C8D0-B7DC-56CA-A5C9-BE0338BD0965}"/>
              </a:ext>
            </a:extLst>
          </p:cNvPr>
          <p:cNvPicPr>
            <a:picLocks noChangeAspect="1"/>
          </p:cNvPicPr>
          <p:nvPr/>
        </p:nvPicPr>
        <p:blipFill>
          <a:blip r:embed="rId4"/>
          <a:stretch>
            <a:fillRect/>
          </a:stretch>
        </p:blipFill>
        <p:spPr>
          <a:xfrm>
            <a:off x="6733443" y="1717891"/>
            <a:ext cx="5197587" cy="3774558"/>
          </a:xfrm>
          <a:prstGeom prst="rect">
            <a:avLst/>
          </a:prstGeom>
        </p:spPr>
      </p:pic>
      <p:sp>
        <p:nvSpPr>
          <p:cNvPr id="8" name="Rectangle 7">
            <a:extLst>
              <a:ext uri="{FF2B5EF4-FFF2-40B4-BE49-F238E27FC236}">
                <a16:creationId xmlns:a16="http://schemas.microsoft.com/office/drawing/2014/main" id="{338B876A-F847-73B7-55F3-1A1DA9D21152}"/>
              </a:ext>
            </a:extLst>
          </p:cNvPr>
          <p:cNvSpPr/>
          <p:nvPr/>
        </p:nvSpPr>
        <p:spPr>
          <a:xfrm>
            <a:off x="4912242" y="1733131"/>
            <a:ext cx="546317" cy="2094590"/>
          </a:xfrm>
          <a:prstGeom prst="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70889E-9C95-4A0D-82B4-C703B8074F9E}"/>
              </a:ext>
            </a:extLst>
          </p:cNvPr>
          <p:cNvSpPr txBox="1"/>
          <p:nvPr/>
        </p:nvSpPr>
        <p:spPr>
          <a:xfrm>
            <a:off x="1651028" y="5640871"/>
            <a:ext cx="9108692" cy="646331"/>
          </a:xfrm>
          <a:prstGeom prst="rect">
            <a:avLst/>
          </a:prstGeom>
          <a:solidFill>
            <a:srgbClr val="C00000"/>
          </a:solidFill>
          <a:ln w="19050">
            <a:solidFill>
              <a:srgbClr val="C00000"/>
            </a:solidFill>
          </a:ln>
        </p:spPr>
        <p:txBody>
          <a:bodyPr wrap="square">
            <a:spAutoFit/>
          </a:bodyPr>
          <a:lstStyle/>
          <a:p>
            <a:r>
              <a:rPr lang="en-US" b="1" i="1" dirty="0">
                <a:solidFill>
                  <a:schemeClr val="bg1"/>
                </a:solidFill>
                <a:latin typeface="Times New Roman" panose="02020603050405020304" pitchFamily="18" charset="0"/>
                <a:cs typeface="Times New Roman" panose="02020603050405020304" pitchFamily="18" charset="0"/>
              </a:rPr>
              <a:t>DPYD</a:t>
            </a:r>
            <a:r>
              <a:rPr lang="en-US" b="1" dirty="0">
                <a:solidFill>
                  <a:schemeClr val="bg1"/>
                </a:solidFill>
                <a:latin typeface="Times New Roman" panose="02020603050405020304" pitchFamily="18" charset="0"/>
                <a:cs typeface="Times New Roman" panose="02020603050405020304" pitchFamily="18" charset="0"/>
              </a:rPr>
              <a:t> mutations were associated with a higher likelihood of 5-FU related toxicities particularly hematological side effects.  </a:t>
            </a:r>
          </a:p>
        </p:txBody>
      </p:sp>
      <p:sp>
        <p:nvSpPr>
          <p:cNvPr id="11" name="TextBox 10">
            <a:extLst>
              <a:ext uri="{FF2B5EF4-FFF2-40B4-BE49-F238E27FC236}">
                <a16:creationId xmlns:a16="http://schemas.microsoft.com/office/drawing/2014/main" id="{3D81FBF9-0A1E-D467-D228-F8F000C552E8}"/>
              </a:ext>
            </a:extLst>
          </p:cNvPr>
          <p:cNvSpPr txBox="1"/>
          <p:nvPr/>
        </p:nvSpPr>
        <p:spPr>
          <a:xfrm>
            <a:off x="3524640" y="6550223"/>
            <a:ext cx="5361468" cy="307777"/>
          </a:xfrm>
          <a:prstGeom prst="rect">
            <a:avLst/>
          </a:prstGeom>
          <a:noFill/>
        </p:spPr>
        <p:txBody>
          <a:bodyPr wrap="square">
            <a:spAutoFit/>
          </a:bodyPr>
          <a:lstStyle/>
          <a:p>
            <a:r>
              <a:rPr lang="en-US" sz="1400" b="1" dirty="0" err="1">
                <a:latin typeface="Times New Roman" panose="02020603050405020304" pitchFamily="18" charset="0"/>
                <a:cs typeface="Times New Roman" panose="02020603050405020304" pitchFamily="18" charset="0"/>
              </a:rPr>
              <a:t>Lachetta</a:t>
            </a:r>
            <a:r>
              <a:rPr lang="en-US" sz="1400" b="1" dirty="0">
                <a:latin typeface="Times New Roman" panose="02020603050405020304" pitchFamily="18" charset="0"/>
                <a:cs typeface="Times New Roman" panose="02020603050405020304" pitchFamily="18" charset="0"/>
              </a:rPr>
              <a:t> F, et al. </a:t>
            </a:r>
            <a:r>
              <a:rPr lang="en-US" sz="1400" b="1" i="1" dirty="0">
                <a:latin typeface="Times New Roman" panose="02020603050405020304" pitchFamily="18" charset="0"/>
                <a:cs typeface="Times New Roman" panose="02020603050405020304" pitchFamily="18" charset="0"/>
              </a:rPr>
              <a:t>British Journal of Cancer</a:t>
            </a:r>
            <a:r>
              <a:rPr lang="en-US" sz="1400" b="1" dirty="0">
                <a:latin typeface="Times New Roman" panose="02020603050405020304" pitchFamily="18" charset="0"/>
                <a:cs typeface="Times New Roman" panose="02020603050405020304" pitchFamily="18" charset="0"/>
              </a:rPr>
              <a:t>. 2019;120: 834-839</a:t>
            </a:r>
          </a:p>
        </p:txBody>
      </p:sp>
    </p:spTree>
    <p:extLst>
      <p:ext uri="{BB962C8B-B14F-4D97-AF65-F5344CB8AC3E}">
        <p14:creationId xmlns:p14="http://schemas.microsoft.com/office/powerpoint/2010/main" val="1003235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ACB7-0682-B9B5-E151-FE6B542537D6}"/>
              </a:ext>
            </a:extLst>
          </p:cNvPr>
          <p:cNvSpPr>
            <a:spLocks noGrp="1"/>
          </p:cNvSpPr>
          <p:nvPr>
            <p:ph type="title"/>
          </p:nvPr>
        </p:nvSpPr>
        <p:spPr>
          <a:xfrm>
            <a:off x="1066799" y="332232"/>
            <a:ext cx="10058400" cy="1609344"/>
          </a:xfrm>
        </p:spPr>
        <p:txBody>
          <a:bodyPr/>
          <a:lstStyle/>
          <a:p>
            <a:pPr algn="ctr"/>
            <a:r>
              <a:rPr lang="en-US" b="1" i="1" dirty="0">
                <a:solidFill>
                  <a:srgbClr val="993300"/>
                </a:solidFill>
                <a:latin typeface="Times New Roman" panose="02020603050405020304" pitchFamily="18" charset="0"/>
                <a:cs typeface="Times New Roman" panose="02020603050405020304" pitchFamily="18" charset="0"/>
              </a:rPr>
              <a:t>Dpyd</a:t>
            </a:r>
            <a:r>
              <a:rPr lang="en-US" b="1" dirty="0">
                <a:solidFill>
                  <a:srgbClr val="993300"/>
                </a:solidFill>
                <a:latin typeface="Times New Roman" panose="02020603050405020304" pitchFamily="18" charset="0"/>
                <a:cs typeface="Times New Roman" panose="02020603050405020304" pitchFamily="18" charset="0"/>
              </a:rPr>
              <a:t> Genotypes </a:t>
            </a:r>
          </a:p>
        </p:txBody>
      </p:sp>
      <p:pic>
        <p:nvPicPr>
          <p:cNvPr id="5" name="Picture 4">
            <a:extLst>
              <a:ext uri="{FF2B5EF4-FFF2-40B4-BE49-F238E27FC236}">
                <a16:creationId xmlns:a16="http://schemas.microsoft.com/office/drawing/2014/main" id="{B52D890A-1695-DE9F-48E5-F85A105B50AD}"/>
              </a:ext>
            </a:extLst>
          </p:cNvPr>
          <p:cNvPicPr>
            <a:picLocks noChangeAspect="1"/>
          </p:cNvPicPr>
          <p:nvPr/>
        </p:nvPicPr>
        <p:blipFill>
          <a:blip r:embed="rId2"/>
          <a:srcRect t="2582"/>
          <a:stretch/>
        </p:blipFill>
        <p:spPr>
          <a:xfrm>
            <a:off x="370697" y="2179674"/>
            <a:ext cx="11450605" cy="3234106"/>
          </a:xfrm>
          <a:prstGeom prst="rect">
            <a:avLst/>
          </a:prstGeom>
        </p:spPr>
      </p:pic>
      <p:sp>
        <p:nvSpPr>
          <p:cNvPr id="3" name="Rectangle 2">
            <a:extLst>
              <a:ext uri="{FF2B5EF4-FFF2-40B4-BE49-F238E27FC236}">
                <a16:creationId xmlns:a16="http://schemas.microsoft.com/office/drawing/2014/main" id="{95A66947-DFC8-69A8-20BA-F78AD298D7AD}"/>
              </a:ext>
            </a:extLst>
          </p:cNvPr>
          <p:cNvSpPr/>
          <p:nvPr/>
        </p:nvSpPr>
        <p:spPr>
          <a:xfrm>
            <a:off x="3099509" y="1737360"/>
            <a:ext cx="1472491" cy="419608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77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7157-D871-49E5-32AF-EF5256F39BFE}"/>
              </a:ext>
            </a:extLst>
          </p:cNvPr>
          <p:cNvSpPr>
            <a:spLocks noGrp="1"/>
          </p:cNvSpPr>
          <p:nvPr>
            <p:ph type="title"/>
          </p:nvPr>
        </p:nvSpPr>
        <p:spPr>
          <a:xfrm>
            <a:off x="1069848" y="108712"/>
            <a:ext cx="10589768" cy="1609344"/>
          </a:xfrm>
        </p:spPr>
        <p:txBody>
          <a:bodyPr/>
          <a:lstStyle/>
          <a:p>
            <a:pPr algn="ctr"/>
            <a:r>
              <a:rPr lang="en-US" b="1" dirty="0">
                <a:solidFill>
                  <a:srgbClr val="993300"/>
                </a:solidFill>
                <a:latin typeface="Times New Roman" panose="02020603050405020304" pitchFamily="18" charset="0"/>
                <a:cs typeface="Times New Roman" panose="02020603050405020304" pitchFamily="18" charset="0"/>
              </a:rPr>
              <a:t>Definitions/Terminology  </a:t>
            </a:r>
          </a:p>
        </p:txBody>
      </p:sp>
      <p:sp>
        <p:nvSpPr>
          <p:cNvPr id="6" name="Content Placeholder 2">
            <a:extLst>
              <a:ext uri="{FF2B5EF4-FFF2-40B4-BE49-F238E27FC236}">
                <a16:creationId xmlns:a16="http://schemas.microsoft.com/office/drawing/2014/main" id="{04929E83-44A2-E93C-A6FE-FF8AB7BAF4DC}"/>
              </a:ext>
            </a:extLst>
          </p:cNvPr>
          <p:cNvSpPr>
            <a:spLocks noGrp="1"/>
          </p:cNvSpPr>
          <p:nvPr>
            <p:ph idx="1"/>
          </p:nvPr>
        </p:nvSpPr>
        <p:spPr>
          <a:xfrm>
            <a:off x="838200" y="1825625"/>
            <a:ext cx="10734040" cy="4351338"/>
          </a:xfrm>
        </p:spPr>
        <p:txBody>
          <a:bodyPr/>
          <a:lstStyle/>
          <a:p>
            <a:pPr>
              <a:buClr>
                <a:srgbClr val="993300"/>
              </a:buClr>
              <a:buSzPct val="110000"/>
              <a:buFont typeface="Wingdings" panose="05000000000000000000" pitchFamily="2" charset="2"/>
              <a:buChar char="v"/>
            </a:pPr>
            <a:r>
              <a:rPr lang="en-US" dirty="0"/>
              <a:t> </a:t>
            </a:r>
            <a:r>
              <a:rPr lang="en-US" sz="2400" b="1" dirty="0">
                <a:latin typeface="Times New Roman" panose="02020603050405020304" pitchFamily="18" charset="0"/>
                <a:cs typeface="Times New Roman" panose="02020603050405020304" pitchFamily="18" charset="0"/>
              </a:rPr>
              <a:t>Pharmacogenetics: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PHARMACOLOGY</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GENETICS</a:t>
            </a:r>
            <a:r>
              <a:rPr lang="en-US" sz="2400" dirty="0">
                <a:latin typeface="Times New Roman" panose="02020603050405020304" pitchFamily="18" charset="0"/>
                <a:cs typeface="Times New Roman" panose="02020603050405020304" pitchFamily="18" charset="0"/>
              </a:rPr>
              <a:t>”; genetic variation</a:t>
            </a:r>
          </a:p>
          <a:p>
            <a:pPr marL="0" indent="0">
              <a:buClr>
                <a:srgbClr val="006600"/>
              </a:buClr>
              <a:buNone/>
            </a:pPr>
            <a:r>
              <a:rPr lang="en-US" sz="2400" dirty="0">
                <a:latin typeface="Times New Roman" panose="02020603050405020304" pitchFamily="18" charset="0"/>
                <a:cs typeface="Times New Roman" panose="02020603050405020304" pitchFamily="18" charset="0"/>
              </a:rPr>
              <a:t>    that affects response/toxicity to medications.</a:t>
            </a: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a:buClr>
                <a:srgbClr val="993300"/>
              </a:buClr>
              <a:buSzPct val="1000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Pharmacogenomics</a:t>
            </a:r>
            <a:r>
              <a:rPr lang="en-US" sz="2400" dirty="0">
                <a:latin typeface="Times New Roman" panose="02020603050405020304" pitchFamily="18" charset="0"/>
                <a:cs typeface="Times New Roman" panose="02020603050405020304" pitchFamily="18" charset="0"/>
              </a:rPr>
              <a:t>: Broader term; studies how all the genes (human genome)</a:t>
            </a:r>
          </a:p>
          <a:p>
            <a:pPr marL="0" indent="0">
              <a:buClr>
                <a:srgbClr val="006600"/>
              </a:buClr>
              <a:buNone/>
            </a:pPr>
            <a:r>
              <a:rPr lang="en-US" sz="2400" dirty="0">
                <a:latin typeface="Times New Roman" panose="02020603050405020304" pitchFamily="18" charset="0"/>
                <a:cs typeface="Times New Roman" panose="02020603050405020304" pitchFamily="18" charset="0"/>
              </a:rPr>
              <a:t>    affect response/toxicity. </a:t>
            </a: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a:buClr>
                <a:srgbClr val="993300"/>
              </a:buClr>
              <a:buSzPct val="1000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Precision medicine</a:t>
            </a:r>
            <a:r>
              <a:rPr lang="en-US" sz="2400" dirty="0">
                <a:latin typeface="Times New Roman" panose="02020603050405020304" pitchFamily="18" charset="0"/>
                <a:cs typeface="Times New Roman" panose="02020603050405020304" pitchFamily="18" charset="0"/>
              </a:rPr>
              <a:t>: application of pharmacogenetics i.e. utilize this information to</a:t>
            </a:r>
          </a:p>
          <a:p>
            <a:pPr marL="0" indent="0">
              <a:buClr>
                <a:srgbClr val="006600"/>
              </a:buClr>
              <a:buNone/>
            </a:pPr>
            <a:r>
              <a:rPr lang="en-US" sz="2400" dirty="0">
                <a:latin typeface="Times New Roman" panose="02020603050405020304" pitchFamily="18" charset="0"/>
                <a:cs typeface="Times New Roman" panose="02020603050405020304" pitchFamily="18" charset="0"/>
              </a:rPr>
              <a:t>     tailor or individualize therapy. </a:t>
            </a: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Arial" panose="020B0604020202020204" pitchFamily="34" charset="0"/>
              <a:cs typeface="Arial" panose="020B0604020202020204" pitchFamily="34" charset="0"/>
            </a:endParaRPr>
          </a:p>
          <a:p>
            <a:pPr marL="0" indent="0">
              <a:buClr>
                <a:srgbClr val="006600"/>
              </a:buClr>
              <a:buNone/>
            </a:pPr>
            <a:endParaRPr lang="en-US" dirty="0"/>
          </a:p>
          <a:p>
            <a:pPr marL="0" indent="0">
              <a:buNone/>
            </a:pPr>
            <a:endParaRPr lang="en-US" dirty="0"/>
          </a:p>
        </p:txBody>
      </p:sp>
    </p:spTree>
    <p:extLst>
      <p:ext uri="{BB962C8B-B14F-4D97-AF65-F5344CB8AC3E}">
        <p14:creationId xmlns:p14="http://schemas.microsoft.com/office/powerpoint/2010/main" val="1523044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DCDC-C020-6DA3-FEC4-0B34527446F2}"/>
              </a:ext>
            </a:extLst>
          </p:cNvPr>
          <p:cNvSpPr>
            <a:spLocks noGrp="1"/>
          </p:cNvSpPr>
          <p:nvPr>
            <p:ph type="title"/>
          </p:nvPr>
        </p:nvSpPr>
        <p:spPr>
          <a:xfrm>
            <a:off x="1409619" y="222599"/>
            <a:ext cx="10058400" cy="1609344"/>
          </a:xfrm>
        </p:spPr>
        <p:txBody>
          <a:bodyPr>
            <a:normAutofit/>
          </a:bodyPr>
          <a:lstStyle/>
          <a:p>
            <a:pPr algn="ctr"/>
            <a:r>
              <a:rPr lang="en-US" sz="4400" b="1" dirty="0">
                <a:solidFill>
                  <a:srgbClr val="993300"/>
                </a:solidFill>
                <a:latin typeface="Times New Roman" panose="02020603050405020304" pitchFamily="18" charset="0"/>
                <a:cs typeface="Times New Roman" panose="02020603050405020304" pitchFamily="18" charset="0"/>
              </a:rPr>
              <a:t>Dosing recommendations </a:t>
            </a:r>
          </a:p>
        </p:txBody>
      </p:sp>
      <p:pic>
        <p:nvPicPr>
          <p:cNvPr id="5" name="Picture 4">
            <a:extLst>
              <a:ext uri="{FF2B5EF4-FFF2-40B4-BE49-F238E27FC236}">
                <a16:creationId xmlns:a16="http://schemas.microsoft.com/office/drawing/2014/main" id="{B30CACB1-5FD8-AB88-7A33-4C2E4624F6C5}"/>
              </a:ext>
            </a:extLst>
          </p:cNvPr>
          <p:cNvPicPr>
            <a:picLocks noChangeAspect="1"/>
          </p:cNvPicPr>
          <p:nvPr/>
        </p:nvPicPr>
        <p:blipFill>
          <a:blip r:embed="rId2"/>
          <a:stretch>
            <a:fillRect/>
          </a:stretch>
        </p:blipFill>
        <p:spPr>
          <a:xfrm>
            <a:off x="723981" y="1709003"/>
            <a:ext cx="10411353" cy="4362187"/>
          </a:xfrm>
          <a:prstGeom prst="rect">
            <a:avLst/>
          </a:prstGeom>
        </p:spPr>
      </p:pic>
    </p:spTree>
    <p:extLst>
      <p:ext uri="{BB962C8B-B14F-4D97-AF65-F5344CB8AC3E}">
        <p14:creationId xmlns:p14="http://schemas.microsoft.com/office/powerpoint/2010/main" val="1610134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2BF41B-68EB-B640-4251-40B57FA77C08}"/>
              </a:ext>
            </a:extLst>
          </p:cNvPr>
          <p:cNvSpPr/>
          <p:nvPr/>
        </p:nvSpPr>
        <p:spPr>
          <a:xfrm>
            <a:off x="1544320" y="2052320"/>
            <a:ext cx="9895840" cy="1376680"/>
          </a:xfrm>
          <a:prstGeom prst="rect">
            <a:avLst/>
          </a:prstGeom>
          <a:solidFill>
            <a:srgbClr val="993300"/>
          </a:solidFill>
          <a:ln w="31750" cmpd="thickThi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A0187-E4FE-9608-8F26-459DDE044599}"/>
              </a:ext>
            </a:extLst>
          </p:cNvPr>
          <p:cNvSpPr txBox="1"/>
          <p:nvPr/>
        </p:nvSpPr>
        <p:spPr>
          <a:xfrm>
            <a:off x="3027680" y="2325161"/>
            <a:ext cx="7142480" cy="830997"/>
          </a:xfrm>
          <a:prstGeom prst="rect">
            <a:avLst/>
          </a:prstGeom>
          <a:noFill/>
        </p:spPr>
        <p:txBody>
          <a:bodyPr wrap="square">
            <a:spAutoFit/>
          </a:bodyPr>
          <a:lstStyle/>
          <a:p>
            <a:r>
              <a:rPr lang="en-US" sz="4800" b="1" dirty="0">
                <a:solidFill>
                  <a:schemeClr val="bg1"/>
                </a:solidFill>
                <a:latin typeface="Times New Roman" panose="02020603050405020304" pitchFamily="18" charset="0"/>
                <a:cs typeface="Times New Roman" panose="02020603050405020304" pitchFamily="18" charset="0"/>
              </a:rPr>
              <a:t>Drug-Gene Interactions</a:t>
            </a:r>
          </a:p>
        </p:txBody>
      </p:sp>
    </p:spTree>
    <p:extLst>
      <p:ext uri="{BB962C8B-B14F-4D97-AF65-F5344CB8AC3E}">
        <p14:creationId xmlns:p14="http://schemas.microsoft.com/office/powerpoint/2010/main" val="1376270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4C00-3979-497C-BE7A-D36C9E9A23BA}"/>
              </a:ext>
            </a:extLst>
          </p:cNvPr>
          <p:cNvSpPr>
            <a:spLocks noGrp="1"/>
          </p:cNvSpPr>
          <p:nvPr>
            <p:ph type="title"/>
          </p:nvPr>
        </p:nvSpPr>
        <p:spPr>
          <a:xfrm>
            <a:off x="619760" y="0"/>
            <a:ext cx="10701528" cy="1609344"/>
          </a:xfrm>
        </p:spPr>
        <p:txBody>
          <a:bodyPr/>
          <a:lstStyle/>
          <a:p>
            <a:pPr algn="ctr"/>
            <a:r>
              <a:rPr lang="en-US" dirty="0"/>
              <a:t> </a:t>
            </a:r>
            <a:r>
              <a:rPr lang="en-US" b="1" dirty="0">
                <a:solidFill>
                  <a:srgbClr val="993300"/>
                </a:solidFill>
                <a:latin typeface="Times New Roman" panose="02020603050405020304" pitchFamily="18" charset="0"/>
                <a:cs typeface="Times New Roman" panose="02020603050405020304" pitchFamily="18" charset="0"/>
              </a:rPr>
              <a:t>Drug-Gene interactions</a:t>
            </a:r>
          </a:p>
        </p:txBody>
      </p:sp>
      <p:pic>
        <p:nvPicPr>
          <p:cNvPr id="5" name="Picture 4">
            <a:extLst>
              <a:ext uri="{FF2B5EF4-FFF2-40B4-BE49-F238E27FC236}">
                <a16:creationId xmlns:a16="http://schemas.microsoft.com/office/drawing/2014/main" id="{954FFD09-7009-6D34-D7CE-FAE0E5E13B11}"/>
              </a:ext>
            </a:extLst>
          </p:cNvPr>
          <p:cNvPicPr>
            <a:picLocks noChangeAspect="1"/>
          </p:cNvPicPr>
          <p:nvPr/>
        </p:nvPicPr>
        <p:blipFill>
          <a:blip r:embed="rId2"/>
          <a:srcRect b="73181"/>
          <a:stretch/>
        </p:blipFill>
        <p:spPr>
          <a:xfrm>
            <a:off x="2260364" y="1479798"/>
            <a:ext cx="7935432" cy="1486922"/>
          </a:xfrm>
          <a:prstGeom prst="rect">
            <a:avLst/>
          </a:prstGeom>
        </p:spPr>
      </p:pic>
      <p:pic>
        <p:nvPicPr>
          <p:cNvPr id="7" name="Picture 6">
            <a:extLst>
              <a:ext uri="{FF2B5EF4-FFF2-40B4-BE49-F238E27FC236}">
                <a16:creationId xmlns:a16="http://schemas.microsoft.com/office/drawing/2014/main" id="{DB09FC82-8F3D-3237-9567-4C73644E2D0B}"/>
              </a:ext>
            </a:extLst>
          </p:cNvPr>
          <p:cNvPicPr>
            <a:picLocks noChangeAspect="1"/>
          </p:cNvPicPr>
          <p:nvPr/>
        </p:nvPicPr>
        <p:blipFill>
          <a:blip r:embed="rId2"/>
          <a:srcRect t="38730" b="43678"/>
          <a:stretch/>
        </p:blipFill>
        <p:spPr>
          <a:xfrm>
            <a:off x="2280684" y="2921000"/>
            <a:ext cx="7935432" cy="975360"/>
          </a:xfrm>
          <a:prstGeom prst="rect">
            <a:avLst/>
          </a:prstGeom>
        </p:spPr>
      </p:pic>
      <p:pic>
        <p:nvPicPr>
          <p:cNvPr id="9" name="Picture 8">
            <a:extLst>
              <a:ext uri="{FF2B5EF4-FFF2-40B4-BE49-F238E27FC236}">
                <a16:creationId xmlns:a16="http://schemas.microsoft.com/office/drawing/2014/main" id="{B27CF532-D1D6-7AAF-EF15-47DF486F3969}"/>
              </a:ext>
            </a:extLst>
          </p:cNvPr>
          <p:cNvPicPr>
            <a:picLocks noChangeAspect="1"/>
          </p:cNvPicPr>
          <p:nvPr/>
        </p:nvPicPr>
        <p:blipFill>
          <a:blip r:embed="rId2"/>
          <a:srcRect t="68050"/>
          <a:stretch/>
        </p:blipFill>
        <p:spPr>
          <a:xfrm>
            <a:off x="2229884" y="3865115"/>
            <a:ext cx="7935432" cy="1771402"/>
          </a:xfrm>
          <a:prstGeom prst="rect">
            <a:avLst/>
          </a:prstGeom>
        </p:spPr>
      </p:pic>
      <p:sp>
        <p:nvSpPr>
          <p:cNvPr id="10" name="Rectangle 9">
            <a:extLst>
              <a:ext uri="{FF2B5EF4-FFF2-40B4-BE49-F238E27FC236}">
                <a16:creationId xmlns:a16="http://schemas.microsoft.com/office/drawing/2014/main" id="{7B964520-F61F-7E91-C89F-6A8DFCE68579}"/>
              </a:ext>
            </a:extLst>
          </p:cNvPr>
          <p:cNvSpPr/>
          <p:nvPr/>
        </p:nvSpPr>
        <p:spPr>
          <a:xfrm>
            <a:off x="3007360" y="3149600"/>
            <a:ext cx="1747520" cy="54864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9F5AA5F-A59E-E86D-7AEF-67BDA8EA099E}"/>
              </a:ext>
            </a:extLst>
          </p:cNvPr>
          <p:cNvSpPr txBox="1"/>
          <p:nvPr/>
        </p:nvSpPr>
        <p:spPr>
          <a:xfrm>
            <a:off x="3731732" y="6550223"/>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Hahn M, et al. </a:t>
            </a:r>
            <a:r>
              <a:rPr lang="en-US" sz="1400" b="1" i="1" dirty="0">
                <a:latin typeface="Times New Roman" panose="02020603050405020304" pitchFamily="18" charset="0"/>
                <a:cs typeface="Times New Roman" panose="02020603050405020304" pitchFamily="18" charset="0"/>
              </a:rPr>
              <a:t>Pharmaceuticals</a:t>
            </a:r>
            <a:r>
              <a:rPr lang="en-US" sz="1400" b="1" dirty="0">
                <a:latin typeface="Times New Roman" panose="02020603050405020304" pitchFamily="18" charset="0"/>
                <a:cs typeface="Times New Roman" panose="02020603050405020304" pitchFamily="18" charset="0"/>
              </a:rPr>
              <a:t>. 2021;14(487):1-15. </a:t>
            </a:r>
          </a:p>
        </p:txBody>
      </p:sp>
    </p:spTree>
    <p:extLst>
      <p:ext uri="{BB962C8B-B14F-4D97-AF65-F5344CB8AC3E}">
        <p14:creationId xmlns:p14="http://schemas.microsoft.com/office/powerpoint/2010/main" val="1956409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86686-1EAB-16E3-30A1-448F8817E8AE}"/>
              </a:ext>
            </a:extLst>
          </p:cNvPr>
          <p:cNvSpPr>
            <a:spLocks noGrp="1"/>
          </p:cNvSpPr>
          <p:nvPr>
            <p:ph type="title"/>
          </p:nvPr>
        </p:nvSpPr>
        <p:spPr>
          <a:xfrm>
            <a:off x="1069975" y="241300"/>
            <a:ext cx="10058400" cy="1353820"/>
          </a:xfrm>
        </p:spPr>
        <p:txBody>
          <a:bodyPr>
            <a:normAutofit fontScale="90000"/>
          </a:bodyPr>
          <a:lstStyle/>
          <a:p>
            <a:pPr algn="ctr"/>
            <a:r>
              <a:rPr lang="en-US" dirty="0"/>
              <a:t> </a:t>
            </a:r>
            <a:r>
              <a:rPr lang="en-US" b="1" dirty="0">
                <a:solidFill>
                  <a:srgbClr val="993300"/>
                </a:solidFill>
                <a:latin typeface="Times New Roman" panose="02020603050405020304" pitchFamily="18" charset="0"/>
                <a:cs typeface="Times New Roman" panose="02020603050405020304" pitchFamily="18" charset="0"/>
              </a:rPr>
              <a:t>Drug-Gene interactions</a:t>
            </a:r>
          </a:p>
        </p:txBody>
      </p:sp>
      <p:pic>
        <p:nvPicPr>
          <p:cNvPr id="6" name="Picture 5">
            <a:extLst>
              <a:ext uri="{FF2B5EF4-FFF2-40B4-BE49-F238E27FC236}">
                <a16:creationId xmlns:a16="http://schemas.microsoft.com/office/drawing/2014/main" id="{171234F5-4E16-4663-E766-F3D902B1B2B3}"/>
              </a:ext>
            </a:extLst>
          </p:cNvPr>
          <p:cNvPicPr>
            <a:picLocks noChangeAspect="1"/>
          </p:cNvPicPr>
          <p:nvPr/>
        </p:nvPicPr>
        <p:blipFill>
          <a:blip r:embed="rId3"/>
          <a:stretch>
            <a:fillRect/>
          </a:stretch>
        </p:blipFill>
        <p:spPr>
          <a:xfrm>
            <a:off x="1049655" y="1422992"/>
            <a:ext cx="10364646" cy="4858428"/>
          </a:xfrm>
          <a:prstGeom prst="rect">
            <a:avLst/>
          </a:prstGeom>
        </p:spPr>
      </p:pic>
      <p:sp>
        <p:nvSpPr>
          <p:cNvPr id="7" name="TextBox 6">
            <a:extLst>
              <a:ext uri="{FF2B5EF4-FFF2-40B4-BE49-F238E27FC236}">
                <a16:creationId xmlns:a16="http://schemas.microsoft.com/office/drawing/2014/main" id="{6A136480-2219-A754-340E-81621DDF2350}"/>
              </a:ext>
            </a:extLst>
          </p:cNvPr>
          <p:cNvSpPr txBox="1"/>
          <p:nvPr/>
        </p:nvSpPr>
        <p:spPr>
          <a:xfrm>
            <a:off x="4199092" y="6550223"/>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Hahn M, et al. </a:t>
            </a:r>
            <a:r>
              <a:rPr lang="en-US" sz="1400" b="1" i="1" dirty="0">
                <a:latin typeface="Times New Roman" panose="02020603050405020304" pitchFamily="18" charset="0"/>
                <a:cs typeface="Times New Roman" panose="02020603050405020304" pitchFamily="18" charset="0"/>
              </a:rPr>
              <a:t>Pharmaceuticals</a:t>
            </a:r>
            <a:r>
              <a:rPr lang="en-US" sz="1400" b="1" dirty="0">
                <a:latin typeface="Times New Roman" panose="02020603050405020304" pitchFamily="18" charset="0"/>
                <a:cs typeface="Times New Roman" panose="02020603050405020304" pitchFamily="18" charset="0"/>
              </a:rPr>
              <a:t>. 2021;14(487):1-15. </a:t>
            </a:r>
          </a:p>
        </p:txBody>
      </p:sp>
      <p:sp>
        <p:nvSpPr>
          <p:cNvPr id="8" name="Rectangle 7">
            <a:extLst>
              <a:ext uri="{FF2B5EF4-FFF2-40B4-BE49-F238E27FC236}">
                <a16:creationId xmlns:a16="http://schemas.microsoft.com/office/drawing/2014/main" id="{E24C23BD-B889-EAF2-B5D5-ACAFA3FD1E5C}"/>
              </a:ext>
            </a:extLst>
          </p:cNvPr>
          <p:cNvSpPr/>
          <p:nvPr/>
        </p:nvSpPr>
        <p:spPr>
          <a:xfrm>
            <a:off x="1280160" y="3190240"/>
            <a:ext cx="9848215" cy="1036320"/>
          </a:xfrm>
          <a:prstGeom prst="rect">
            <a:avLst/>
          </a:prstGeom>
          <a:noFill/>
          <a:ln w="31750">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54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AEF2-2610-3553-A1FB-D8E8BF6284BE}"/>
              </a:ext>
            </a:extLst>
          </p:cNvPr>
          <p:cNvSpPr>
            <a:spLocks noGrp="1"/>
          </p:cNvSpPr>
          <p:nvPr>
            <p:ph type="title"/>
          </p:nvPr>
        </p:nvSpPr>
        <p:spPr>
          <a:xfrm>
            <a:off x="988568" y="230632"/>
            <a:ext cx="10058400" cy="1609344"/>
          </a:xfrm>
        </p:spPr>
        <p:txBody>
          <a:bodyPr>
            <a:normAutofit/>
          </a:bodyPr>
          <a:lstStyle/>
          <a:p>
            <a:pPr algn="ctr"/>
            <a:r>
              <a:rPr lang="en-US" sz="4000" b="1" dirty="0">
                <a:solidFill>
                  <a:srgbClr val="993300"/>
                </a:solidFill>
                <a:latin typeface="Times New Roman" panose="02020603050405020304" pitchFamily="18" charset="0"/>
                <a:cs typeface="Times New Roman" panose="02020603050405020304" pitchFamily="18" charset="0"/>
              </a:rPr>
              <a:t>Phenoconversion and calculation of activity score</a:t>
            </a:r>
          </a:p>
        </p:txBody>
      </p:sp>
      <p:pic>
        <p:nvPicPr>
          <p:cNvPr id="5" name="Picture 4">
            <a:extLst>
              <a:ext uri="{FF2B5EF4-FFF2-40B4-BE49-F238E27FC236}">
                <a16:creationId xmlns:a16="http://schemas.microsoft.com/office/drawing/2014/main" id="{10612E74-21AE-9C0B-92CF-29091114ED5D}"/>
              </a:ext>
            </a:extLst>
          </p:cNvPr>
          <p:cNvPicPr>
            <a:picLocks noChangeAspect="1"/>
          </p:cNvPicPr>
          <p:nvPr/>
        </p:nvPicPr>
        <p:blipFill>
          <a:blip r:embed="rId2"/>
          <a:stretch>
            <a:fillRect/>
          </a:stretch>
        </p:blipFill>
        <p:spPr>
          <a:xfrm>
            <a:off x="332355" y="2355208"/>
            <a:ext cx="11527290" cy="3051984"/>
          </a:xfrm>
          <a:prstGeom prst="rect">
            <a:avLst/>
          </a:prstGeom>
        </p:spPr>
      </p:pic>
      <p:sp>
        <p:nvSpPr>
          <p:cNvPr id="6" name="TextBox 5">
            <a:extLst>
              <a:ext uri="{FF2B5EF4-FFF2-40B4-BE49-F238E27FC236}">
                <a16:creationId xmlns:a16="http://schemas.microsoft.com/office/drawing/2014/main" id="{161D9F57-1098-8DA4-5CA1-A93ADEB4BB4D}"/>
              </a:ext>
            </a:extLst>
          </p:cNvPr>
          <p:cNvSpPr txBox="1"/>
          <p:nvPr/>
        </p:nvSpPr>
        <p:spPr>
          <a:xfrm>
            <a:off x="4199092" y="6550223"/>
            <a:ext cx="536146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Hahn M, et al. </a:t>
            </a:r>
            <a:r>
              <a:rPr lang="en-US" sz="1400" b="1" i="1" dirty="0">
                <a:latin typeface="Times New Roman" panose="02020603050405020304" pitchFamily="18" charset="0"/>
                <a:cs typeface="Times New Roman" panose="02020603050405020304" pitchFamily="18" charset="0"/>
              </a:rPr>
              <a:t>Pharmaceuticals</a:t>
            </a:r>
            <a:r>
              <a:rPr lang="en-US" sz="1400" b="1" dirty="0">
                <a:latin typeface="Times New Roman" panose="02020603050405020304" pitchFamily="18" charset="0"/>
                <a:cs typeface="Times New Roman" panose="02020603050405020304" pitchFamily="18" charset="0"/>
              </a:rPr>
              <a:t>. 2021;14(487):1-15. </a:t>
            </a:r>
          </a:p>
        </p:txBody>
      </p:sp>
    </p:spTree>
    <p:extLst>
      <p:ext uri="{BB962C8B-B14F-4D97-AF65-F5344CB8AC3E}">
        <p14:creationId xmlns:p14="http://schemas.microsoft.com/office/powerpoint/2010/main" val="1900078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2BF41B-68EB-B640-4251-40B57FA77C08}"/>
              </a:ext>
            </a:extLst>
          </p:cNvPr>
          <p:cNvSpPr/>
          <p:nvPr/>
        </p:nvSpPr>
        <p:spPr>
          <a:xfrm>
            <a:off x="1544320" y="2052320"/>
            <a:ext cx="9895840" cy="1376680"/>
          </a:xfrm>
          <a:prstGeom prst="rect">
            <a:avLst/>
          </a:prstGeom>
          <a:solidFill>
            <a:srgbClr val="993300"/>
          </a:solidFill>
          <a:ln w="31750" cmpd="thickThi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A0187-E4FE-9608-8F26-459DDE044599}"/>
              </a:ext>
            </a:extLst>
          </p:cNvPr>
          <p:cNvSpPr txBox="1"/>
          <p:nvPr/>
        </p:nvSpPr>
        <p:spPr>
          <a:xfrm>
            <a:off x="3027680" y="2325161"/>
            <a:ext cx="7142480" cy="830997"/>
          </a:xfrm>
          <a:prstGeom prst="rect">
            <a:avLst/>
          </a:prstGeom>
          <a:noFill/>
        </p:spPr>
        <p:txBody>
          <a:bodyPr wrap="square">
            <a:spAutoFit/>
          </a:bodyPr>
          <a:lstStyle/>
          <a:p>
            <a:r>
              <a:rPr lang="en-US" sz="4800" b="1" dirty="0">
                <a:solidFill>
                  <a:schemeClr val="bg1"/>
                </a:solidFill>
                <a:latin typeface="Times New Roman" panose="02020603050405020304" pitchFamily="18" charset="0"/>
                <a:cs typeface="Times New Roman" panose="02020603050405020304" pitchFamily="18" charset="0"/>
              </a:rPr>
              <a:t>Pharmacodynamic Genes </a:t>
            </a:r>
          </a:p>
        </p:txBody>
      </p:sp>
    </p:spTree>
    <p:extLst>
      <p:ext uri="{BB962C8B-B14F-4D97-AF65-F5344CB8AC3E}">
        <p14:creationId xmlns:p14="http://schemas.microsoft.com/office/powerpoint/2010/main" val="1105517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F2CE-309F-D1B8-81C5-063C43383704}"/>
              </a:ext>
            </a:extLst>
          </p:cNvPr>
          <p:cNvSpPr>
            <a:spLocks noGrp="1"/>
          </p:cNvSpPr>
          <p:nvPr>
            <p:ph type="title"/>
          </p:nvPr>
        </p:nvSpPr>
        <p:spPr>
          <a:xfrm>
            <a:off x="152400" y="0"/>
            <a:ext cx="11704320" cy="1381760"/>
          </a:xfrm>
        </p:spPr>
        <p:txBody>
          <a:bodyPr>
            <a:normAutofit/>
          </a:bodyPr>
          <a:lstStyle/>
          <a:p>
            <a:pPr algn="ctr"/>
            <a:r>
              <a:rPr lang="en-US" sz="4000" b="1" dirty="0">
                <a:solidFill>
                  <a:srgbClr val="993300"/>
                </a:solidFill>
                <a:latin typeface="Times New Roman" panose="02020603050405020304" pitchFamily="18" charset="0"/>
                <a:cs typeface="Times New Roman" panose="02020603050405020304" pitchFamily="18" charset="0"/>
              </a:rPr>
              <a:t>Main DRIVER/Somatic MUTATIONS IN oNCOLOGY</a:t>
            </a:r>
          </a:p>
        </p:txBody>
      </p:sp>
      <p:pic>
        <p:nvPicPr>
          <p:cNvPr id="5" name="Picture 4">
            <a:extLst>
              <a:ext uri="{FF2B5EF4-FFF2-40B4-BE49-F238E27FC236}">
                <a16:creationId xmlns:a16="http://schemas.microsoft.com/office/drawing/2014/main" id="{340AEE83-7B90-3F6E-9241-3DABC579E610}"/>
              </a:ext>
            </a:extLst>
          </p:cNvPr>
          <p:cNvPicPr>
            <a:picLocks noChangeAspect="1"/>
          </p:cNvPicPr>
          <p:nvPr/>
        </p:nvPicPr>
        <p:blipFill>
          <a:blip r:embed="rId2"/>
          <a:srcRect t="533"/>
          <a:stretch/>
        </p:blipFill>
        <p:spPr>
          <a:xfrm>
            <a:off x="1615440" y="1463040"/>
            <a:ext cx="9239647" cy="5140960"/>
          </a:xfrm>
          <a:prstGeom prst="rect">
            <a:avLst/>
          </a:prstGeom>
        </p:spPr>
      </p:pic>
      <p:sp>
        <p:nvSpPr>
          <p:cNvPr id="6" name="TextBox 5">
            <a:extLst>
              <a:ext uri="{FF2B5EF4-FFF2-40B4-BE49-F238E27FC236}">
                <a16:creationId xmlns:a16="http://schemas.microsoft.com/office/drawing/2014/main" id="{C9819220-59F1-8A62-3156-A0D912EC8558}"/>
              </a:ext>
            </a:extLst>
          </p:cNvPr>
          <p:cNvSpPr txBox="1"/>
          <p:nvPr/>
        </p:nvSpPr>
        <p:spPr>
          <a:xfrm>
            <a:off x="3149600" y="6492240"/>
            <a:ext cx="6004560"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Galffy G, et al. </a:t>
            </a:r>
            <a:r>
              <a:rPr lang="en-US" sz="1400" b="1" i="1" dirty="0">
                <a:latin typeface="Times New Roman" panose="02020603050405020304" pitchFamily="18" charset="0"/>
                <a:cs typeface="Times New Roman" panose="02020603050405020304" pitchFamily="18" charset="0"/>
              </a:rPr>
              <a:t>Pathology and Oncology Research</a:t>
            </a:r>
            <a:r>
              <a:rPr lang="en-US" sz="1400" b="1" dirty="0">
                <a:latin typeface="Times New Roman" panose="02020603050405020304" pitchFamily="18" charset="0"/>
                <a:cs typeface="Times New Roman" panose="02020603050405020304" pitchFamily="18" charset="0"/>
              </a:rPr>
              <a:t>. 2024;10: 1-21. </a:t>
            </a:r>
          </a:p>
        </p:txBody>
      </p:sp>
    </p:spTree>
    <p:extLst>
      <p:ext uri="{BB962C8B-B14F-4D97-AF65-F5344CB8AC3E}">
        <p14:creationId xmlns:p14="http://schemas.microsoft.com/office/powerpoint/2010/main" val="477709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C90D3-16BA-6031-869A-F6923D52EB83}"/>
              </a:ext>
            </a:extLst>
          </p:cNvPr>
          <p:cNvSpPr>
            <a:spLocks noGrp="1"/>
          </p:cNvSpPr>
          <p:nvPr>
            <p:ph idx="1"/>
          </p:nvPr>
        </p:nvSpPr>
        <p:spPr/>
        <p:txBody>
          <a:bodyPr>
            <a:normAutofit/>
          </a:bodyPr>
          <a:lstStyle/>
          <a:p>
            <a:pPr marL="0" indent="0" algn="ctr">
              <a:buNone/>
            </a:pPr>
            <a:r>
              <a:rPr lang="en-US" sz="6000" b="1" dirty="0">
                <a:solidFill>
                  <a:srgbClr val="993300"/>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373714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7157-D871-49E5-32AF-EF5256F39BFE}"/>
              </a:ext>
            </a:extLst>
          </p:cNvPr>
          <p:cNvSpPr>
            <a:spLocks noGrp="1"/>
          </p:cNvSpPr>
          <p:nvPr>
            <p:ph type="title"/>
          </p:nvPr>
        </p:nvSpPr>
        <p:spPr>
          <a:xfrm>
            <a:off x="1069848" y="108712"/>
            <a:ext cx="10589768" cy="1609344"/>
          </a:xfrm>
        </p:spPr>
        <p:txBody>
          <a:bodyPr/>
          <a:lstStyle/>
          <a:p>
            <a:pPr algn="ctr"/>
            <a:r>
              <a:rPr lang="en-US" b="1" dirty="0">
                <a:solidFill>
                  <a:srgbClr val="993300"/>
                </a:solidFill>
                <a:latin typeface="Times New Roman" panose="02020603050405020304" pitchFamily="18" charset="0"/>
                <a:cs typeface="Times New Roman" panose="02020603050405020304" pitchFamily="18" charset="0"/>
              </a:rPr>
              <a:t>Definitions/Terminology  </a:t>
            </a:r>
          </a:p>
        </p:txBody>
      </p:sp>
      <p:sp>
        <p:nvSpPr>
          <p:cNvPr id="6" name="Content Placeholder 2">
            <a:extLst>
              <a:ext uri="{FF2B5EF4-FFF2-40B4-BE49-F238E27FC236}">
                <a16:creationId xmlns:a16="http://schemas.microsoft.com/office/drawing/2014/main" id="{04929E83-44A2-E93C-A6FE-FF8AB7BAF4DC}"/>
              </a:ext>
            </a:extLst>
          </p:cNvPr>
          <p:cNvSpPr>
            <a:spLocks noGrp="1"/>
          </p:cNvSpPr>
          <p:nvPr>
            <p:ph idx="1"/>
          </p:nvPr>
        </p:nvSpPr>
        <p:spPr>
          <a:xfrm>
            <a:off x="350520" y="1876425"/>
            <a:ext cx="10734040" cy="4351338"/>
          </a:xfrm>
        </p:spPr>
        <p:txBody>
          <a:bodyPr>
            <a:normAutofit/>
          </a:bodyPr>
          <a:lstStyle/>
          <a:p>
            <a:pPr marL="0" indent="0">
              <a:buClr>
                <a:srgbClr val="993300"/>
              </a:buClr>
              <a:buSzPct val="80000"/>
              <a:buFont typeface="Wingdings" pitchFamily="2" charset="2"/>
              <a:buChar char="v"/>
            </a:pPr>
            <a:r>
              <a:rPr lang="en-US" sz="3200" dirty="0"/>
              <a:t> </a:t>
            </a:r>
            <a:r>
              <a:rPr lang="en-US" sz="2400" b="1" dirty="0">
                <a:latin typeface="Times New Roman" panose="02020603050405020304" pitchFamily="18" charset="0"/>
                <a:cs typeface="Times New Roman" panose="02020603050405020304" pitchFamily="18" charset="0"/>
              </a:rPr>
              <a:t>Allele</a:t>
            </a:r>
            <a:r>
              <a:rPr lang="en-US" sz="2400" dirty="0">
                <a:latin typeface="Times New Roman" panose="02020603050405020304" pitchFamily="18" charset="0"/>
                <a:cs typeface="Times New Roman" panose="02020603050405020304" pitchFamily="18" charset="0"/>
              </a:rPr>
              <a:t>: one of two versions of a genetic sequence at a </a:t>
            </a:r>
          </a:p>
          <a:p>
            <a:pPr marL="0" indent="0">
              <a:buClr>
                <a:srgbClr val="993300"/>
              </a:buClr>
              <a:buNone/>
            </a:pPr>
            <a:r>
              <a:rPr lang="en-US" sz="2400" dirty="0">
                <a:latin typeface="Times New Roman" panose="02020603050405020304" pitchFamily="18" charset="0"/>
                <a:cs typeface="Times New Roman" panose="02020603050405020304" pitchFamily="18" charset="0"/>
              </a:rPr>
              <a:t>     particular location in the genome.</a:t>
            </a: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993300"/>
              </a:buClr>
              <a:buSzPct val="100000"/>
              <a:buFont typeface="Wingdings" pitchFamily="2" charset="2"/>
              <a:buChar char="v"/>
            </a:pPr>
            <a:r>
              <a:rPr lang="en-US" sz="2400" b="1" dirty="0">
                <a:latin typeface="Times New Roman" panose="02020603050405020304" pitchFamily="18" charset="0"/>
                <a:cs typeface="Times New Roman" panose="02020603050405020304" pitchFamily="18" charset="0"/>
              </a:rPr>
              <a:t> Genotype</a:t>
            </a:r>
            <a:r>
              <a:rPr lang="en-US" sz="2400" dirty="0">
                <a:latin typeface="Times New Roman" panose="02020603050405020304" pitchFamily="18" charset="0"/>
                <a:cs typeface="Times New Roman" panose="02020603050405020304" pitchFamily="18" charset="0"/>
              </a:rPr>
              <a:t>: two alleles inherited for a particular gene at a </a:t>
            </a:r>
          </a:p>
          <a:p>
            <a:pPr marL="0" indent="0">
              <a:buClr>
                <a:srgbClr val="993300"/>
              </a:buClr>
              <a:buSzPct val="100000"/>
              <a:buNone/>
            </a:pPr>
            <a:r>
              <a:rPr lang="en-US" sz="2400" dirty="0">
                <a:latin typeface="Times New Roman" panose="02020603050405020304" pitchFamily="18" charset="0"/>
                <a:cs typeface="Times New Roman" panose="02020603050405020304" pitchFamily="18" charset="0"/>
              </a:rPr>
              <a:t>     particular location in the genome.</a:t>
            </a:r>
          </a:p>
          <a:p>
            <a:pPr marL="0" indent="0">
              <a:buClr>
                <a:srgbClr val="006600"/>
              </a:buClr>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Identical alleles → </a:t>
            </a:r>
            <a:r>
              <a:rPr lang="en-US" sz="2400" b="1" i="1" dirty="0">
                <a:latin typeface="Times New Roman" panose="02020603050405020304" pitchFamily="18" charset="0"/>
                <a:cs typeface="Times New Roman" panose="02020603050405020304" pitchFamily="18" charset="0"/>
              </a:rPr>
              <a:t>Homozygous</a:t>
            </a:r>
          </a:p>
          <a:p>
            <a:pPr marL="0" indent="0">
              <a:buClr>
                <a:srgbClr val="006600"/>
              </a:buClr>
              <a:buNone/>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Different alleles → </a:t>
            </a:r>
            <a:r>
              <a:rPr lang="en-US" sz="2400" b="1" i="1" dirty="0">
                <a:latin typeface="Times New Roman" panose="02020603050405020304" pitchFamily="18" charset="0"/>
                <a:cs typeface="Times New Roman" panose="02020603050405020304" pitchFamily="18" charset="0"/>
              </a:rPr>
              <a:t>Heterozygous</a:t>
            </a: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3200" dirty="0">
              <a:latin typeface="Arial" panose="020B0604020202020204" pitchFamily="34" charset="0"/>
              <a:cs typeface="Arial" panose="020B0604020202020204" pitchFamily="34" charset="0"/>
            </a:endParaRPr>
          </a:p>
          <a:p>
            <a:pPr>
              <a:buClr>
                <a:srgbClr val="993300"/>
              </a:buClr>
              <a:buSzPct val="110000"/>
              <a:buFont typeface="Wingdings" panose="05000000000000000000" pitchFamily="2" charset="2"/>
              <a:buChar char="v"/>
            </a:pPr>
            <a:endParaRPr lang="en-US" sz="26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Times New Roman" panose="02020603050405020304" pitchFamily="18" charset="0"/>
              <a:cs typeface="Times New Roman" panose="02020603050405020304" pitchFamily="18" charset="0"/>
            </a:endParaRPr>
          </a:p>
          <a:p>
            <a:pPr marL="0" indent="0">
              <a:buClr>
                <a:srgbClr val="006600"/>
              </a:buClr>
              <a:buNone/>
            </a:pPr>
            <a:endParaRPr lang="en-US" sz="2400" dirty="0">
              <a:latin typeface="Arial" panose="020B0604020202020204" pitchFamily="34" charset="0"/>
              <a:cs typeface="Arial" panose="020B0604020202020204" pitchFamily="34" charset="0"/>
            </a:endParaRPr>
          </a:p>
          <a:p>
            <a:pPr marL="0" indent="0">
              <a:buClr>
                <a:srgbClr val="006600"/>
              </a:buClr>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F6F22A4-EB99-15BC-0708-3802A597A4BB}"/>
              </a:ext>
            </a:extLst>
          </p:cNvPr>
          <p:cNvPicPr>
            <a:picLocks noChangeAspect="1"/>
          </p:cNvPicPr>
          <p:nvPr/>
        </p:nvPicPr>
        <p:blipFill>
          <a:blip r:embed="rId3"/>
          <a:stretch>
            <a:fillRect/>
          </a:stretch>
        </p:blipFill>
        <p:spPr>
          <a:xfrm>
            <a:off x="7873999" y="1839791"/>
            <a:ext cx="3679767" cy="3656769"/>
          </a:xfrm>
          <a:prstGeom prst="rect">
            <a:avLst/>
          </a:prstGeom>
        </p:spPr>
      </p:pic>
    </p:spTree>
    <p:extLst>
      <p:ext uri="{BB962C8B-B14F-4D97-AF65-F5344CB8AC3E}">
        <p14:creationId xmlns:p14="http://schemas.microsoft.com/office/powerpoint/2010/main" val="59714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BEC0-753E-E3FF-DEA3-E564BA90C46F}"/>
              </a:ext>
            </a:extLst>
          </p:cNvPr>
          <p:cNvSpPr>
            <a:spLocks noGrp="1"/>
          </p:cNvSpPr>
          <p:nvPr>
            <p:ph type="title"/>
          </p:nvPr>
        </p:nvSpPr>
        <p:spPr>
          <a:xfrm>
            <a:off x="132080" y="159512"/>
            <a:ext cx="11826240" cy="1222248"/>
          </a:xfrm>
        </p:spPr>
        <p:txBody>
          <a:bodyPr>
            <a:norm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Back to Basics: Gene structure</a:t>
            </a:r>
          </a:p>
        </p:txBody>
      </p:sp>
      <p:pic>
        <p:nvPicPr>
          <p:cNvPr id="5" name="Picture 4">
            <a:extLst>
              <a:ext uri="{FF2B5EF4-FFF2-40B4-BE49-F238E27FC236}">
                <a16:creationId xmlns:a16="http://schemas.microsoft.com/office/drawing/2014/main" id="{C22C6A4A-4AC9-73B3-79B2-F4854893DDF3}"/>
              </a:ext>
            </a:extLst>
          </p:cNvPr>
          <p:cNvPicPr>
            <a:picLocks noChangeAspect="1"/>
          </p:cNvPicPr>
          <p:nvPr/>
        </p:nvPicPr>
        <p:blipFill>
          <a:blip r:embed="rId2"/>
          <a:stretch>
            <a:fillRect/>
          </a:stretch>
        </p:blipFill>
        <p:spPr>
          <a:xfrm>
            <a:off x="1304668" y="1381760"/>
            <a:ext cx="8814692" cy="3277249"/>
          </a:xfrm>
          <a:prstGeom prst="rect">
            <a:avLst/>
          </a:prstGeom>
        </p:spPr>
      </p:pic>
      <p:sp>
        <p:nvSpPr>
          <p:cNvPr id="6" name="Rectangle 5">
            <a:extLst>
              <a:ext uri="{FF2B5EF4-FFF2-40B4-BE49-F238E27FC236}">
                <a16:creationId xmlns:a16="http://schemas.microsoft.com/office/drawing/2014/main" id="{2918AE02-F86D-91C5-3B08-A815D6344826}"/>
              </a:ext>
            </a:extLst>
          </p:cNvPr>
          <p:cNvSpPr/>
          <p:nvPr/>
        </p:nvSpPr>
        <p:spPr>
          <a:xfrm>
            <a:off x="741680" y="4784762"/>
            <a:ext cx="10962640" cy="1569660"/>
          </a:xfrm>
          <a:prstGeom prst="rect">
            <a:avLst/>
          </a:prstGeom>
        </p:spPr>
        <p:txBody>
          <a:bodyPr wrap="square">
            <a:spAutoFit/>
          </a:bodyPr>
          <a:lstStyle/>
          <a:p>
            <a:pPr>
              <a:buClr>
                <a:srgbClr val="993300"/>
              </a:buClr>
              <a:buSzPct val="140000"/>
              <a:buFont typeface="Wingdings" pitchFamily="2" charset="2"/>
              <a:buChar char="v"/>
            </a:pPr>
            <a:r>
              <a:rPr lang="en-US" dirty="0">
                <a:latin typeface="Arial" panose="020B0604020202020204" pitchFamily="34" charset="0"/>
                <a:cs typeface="Arial" panose="020B0604020202020204" pitchFamily="34" charset="0"/>
              </a:rPr>
              <a:t> </a:t>
            </a:r>
            <a:r>
              <a:rPr lang="en-US" sz="2400" b="1" dirty="0">
                <a:latin typeface="Times New Roman" panose="02020603050405020304" pitchFamily="18" charset="0"/>
                <a:cs typeface="Times New Roman" panose="02020603050405020304" pitchFamily="18" charset="0"/>
              </a:rPr>
              <a:t>Exon</a:t>
            </a:r>
            <a:r>
              <a:rPr lang="en-US" sz="2400" dirty="0">
                <a:latin typeface="Times New Roman" panose="02020603050405020304" pitchFamily="18" charset="0"/>
                <a:cs typeface="Times New Roman" panose="02020603050405020304" pitchFamily="18" charset="0"/>
              </a:rPr>
              <a:t>: Part of the gene are ultimately translated into protein (coding region)</a:t>
            </a:r>
          </a:p>
          <a:p>
            <a:endParaRPr lang="en-US" sz="2400" dirty="0">
              <a:latin typeface="Times New Roman" panose="02020603050405020304" pitchFamily="18" charset="0"/>
              <a:cs typeface="Times New Roman" panose="02020603050405020304" pitchFamily="18" charset="0"/>
            </a:endParaRPr>
          </a:p>
          <a:p>
            <a:pPr>
              <a:buClr>
                <a:srgbClr val="993300"/>
              </a:buClr>
              <a:buFont typeface="Wingdings" pitchFamily="2" charset="2"/>
              <a:buChar char="v"/>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Intron:</a:t>
            </a:r>
            <a:r>
              <a:rPr lang="en-US" sz="2400" dirty="0">
                <a:latin typeface="Times New Roman" panose="02020603050405020304" pitchFamily="18" charset="0"/>
                <a:cs typeface="Times New Roman" panose="02020603050405020304" pitchFamily="18" charset="0"/>
              </a:rPr>
              <a:t> Part of the gene that is transcribed into RNA, but removed during</a:t>
            </a:r>
          </a:p>
          <a:p>
            <a:pPr>
              <a:buClr>
                <a:srgbClr val="006600"/>
              </a:buClr>
            </a:pPr>
            <a:r>
              <a:rPr lang="en-US" sz="2400" dirty="0">
                <a:latin typeface="Times New Roman" panose="02020603050405020304" pitchFamily="18" charset="0"/>
                <a:cs typeface="Times New Roman" panose="02020603050405020304" pitchFamily="18" charset="0"/>
              </a:rPr>
              <a:t>     splicing (non-coding)</a:t>
            </a:r>
          </a:p>
        </p:txBody>
      </p:sp>
    </p:spTree>
    <p:extLst>
      <p:ext uri="{BB962C8B-B14F-4D97-AF65-F5344CB8AC3E}">
        <p14:creationId xmlns:p14="http://schemas.microsoft.com/office/powerpoint/2010/main" val="158055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A5AA-BBB4-AEC8-071D-0F5259371502}"/>
              </a:ext>
            </a:extLst>
          </p:cNvPr>
          <p:cNvSpPr>
            <a:spLocks noGrp="1"/>
          </p:cNvSpPr>
          <p:nvPr>
            <p:ph type="title"/>
          </p:nvPr>
        </p:nvSpPr>
        <p:spPr>
          <a:xfrm>
            <a:off x="866648" y="118872"/>
            <a:ext cx="10058400" cy="1609344"/>
          </a:xfrm>
        </p:spPr>
        <p:txBody>
          <a:bodyPr/>
          <a:lstStyle/>
          <a:p>
            <a:pPr algn="ctr"/>
            <a:r>
              <a:rPr lang="en-US" b="1" dirty="0">
                <a:solidFill>
                  <a:srgbClr val="993300"/>
                </a:solidFill>
                <a:latin typeface="Times New Roman" panose="02020603050405020304" pitchFamily="18" charset="0"/>
                <a:cs typeface="Times New Roman" panose="02020603050405020304" pitchFamily="18" charset="0"/>
              </a:rPr>
              <a:t>Types of variations across Human Genome </a:t>
            </a:r>
          </a:p>
        </p:txBody>
      </p:sp>
      <p:sp>
        <p:nvSpPr>
          <p:cNvPr id="4" name="TextBox 3">
            <a:extLst>
              <a:ext uri="{FF2B5EF4-FFF2-40B4-BE49-F238E27FC236}">
                <a16:creationId xmlns:a16="http://schemas.microsoft.com/office/drawing/2014/main" id="{FDCDE3BB-7E9A-A871-A22D-D68E5B29C7A4}"/>
              </a:ext>
            </a:extLst>
          </p:cNvPr>
          <p:cNvSpPr txBox="1"/>
          <p:nvPr/>
        </p:nvSpPr>
        <p:spPr>
          <a:xfrm>
            <a:off x="450088" y="1871395"/>
            <a:ext cx="10891520" cy="4996240"/>
          </a:xfrm>
          <a:prstGeom prst="rect">
            <a:avLst/>
          </a:prstGeom>
          <a:noFill/>
        </p:spPr>
        <p:txBody>
          <a:bodyPr wrap="square">
            <a:spAutoFit/>
          </a:bodyPr>
          <a:lstStyle/>
          <a:p>
            <a:pPr>
              <a:buClr>
                <a:srgbClr val="993300"/>
              </a:buClr>
              <a:buSzPct val="140000"/>
              <a:buFont typeface="Wingdings" panose="05000000000000000000" pitchFamily="2" charset="2"/>
              <a:buChar char="v"/>
            </a:pPr>
            <a:r>
              <a:rPr lang="en-US" dirty="0"/>
              <a:t> </a:t>
            </a:r>
            <a:r>
              <a:rPr lang="en-US" sz="2400" dirty="0">
                <a:latin typeface="Times New Roman" panose="02020603050405020304" pitchFamily="18" charset="0"/>
                <a:cs typeface="Times New Roman" panose="02020603050405020304" pitchFamily="18" charset="0"/>
              </a:rPr>
              <a:t>Variation in </a:t>
            </a:r>
            <a:r>
              <a:rPr lang="en-US" sz="2400" b="1" dirty="0">
                <a:latin typeface="Times New Roman" panose="02020603050405020304" pitchFamily="18" charset="0"/>
                <a:cs typeface="Times New Roman" panose="02020603050405020304" pitchFamily="18" charset="0"/>
              </a:rPr>
              <a:t>nucleotide sequence </a:t>
            </a:r>
            <a:r>
              <a:rPr lang="en-US" sz="2400" dirty="0">
                <a:latin typeface="Times New Roman" panose="02020603050405020304" pitchFamily="18" charset="0"/>
                <a:cs typeface="Times New Roman" panose="02020603050405020304" pitchFamily="18" charset="0"/>
              </a:rPr>
              <a:t>; occur at </a:t>
            </a:r>
            <a:r>
              <a:rPr lang="en-US" sz="2400" b="1" dirty="0">
                <a:latin typeface="Times New Roman" panose="02020603050405020304" pitchFamily="18" charset="0"/>
                <a:cs typeface="Times New Roman" panose="02020603050405020304" pitchFamily="18" charset="0"/>
              </a:rPr>
              <a:t>frequency </a:t>
            </a:r>
            <a:r>
              <a:rPr lang="en-US" sz="2400" dirty="0">
                <a:latin typeface="Times New Roman" panose="02020603050405020304" pitchFamily="18" charset="0"/>
                <a:cs typeface="Times New Roman" panose="02020603050405020304" pitchFamily="18" charset="0"/>
              </a:rPr>
              <a:t>of &gt; 1% across populations</a:t>
            </a:r>
          </a:p>
          <a:p>
            <a:pPr>
              <a:buClr>
                <a:srgbClr val="993300"/>
              </a:buClr>
              <a:buSzPct val="122000"/>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
                <a:srgbClr val="003300"/>
              </a:buClr>
              <a:buSzPct val="93000"/>
              <a:buFont typeface="Wingdings" panose="05000000000000000000" pitchFamily="2" charset="2"/>
              <a:buChar char="v"/>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Types of polymorphisms: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Single nucleotide polymorphisms (SNPs)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defTabSz="914400">
              <a:lnSpc>
                <a:spcPct val="90000"/>
              </a:lnSpc>
              <a:spcBef>
                <a:spcPts val="1000"/>
              </a:spcBef>
              <a:defRPr/>
            </a:pPr>
            <a:r>
              <a:rPr lang="en-US" sz="2400" dirty="0">
                <a:latin typeface="Arial" panose="020B0604020202020204" pitchFamily="34" charset="0"/>
                <a:cs typeface="Arial" panose="020B0604020202020204" pitchFamily="34" charset="0"/>
              </a:rPr>
              <a:t>     - </a:t>
            </a:r>
            <a:r>
              <a:rPr lang="en-US" sz="2400" dirty="0">
                <a:latin typeface="Times New Roman" panose="02020603050405020304" pitchFamily="18" charset="0"/>
                <a:cs typeface="Times New Roman" panose="02020603050405020304" pitchFamily="18" charset="0"/>
              </a:rPr>
              <a:t>Insertions/deletions (Indels)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buClr>
                <a:srgbClr val="993300"/>
              </a:buClr>
              <a:buSzPct val="122000"/>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25A5F0C-FBCF-6C4E-F5E7-74E9A9458C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0246"/>
          <a:stretch/>
        </p:blipFill>
        <p:spPr>
          <a:xfrm>
            <a:off x="1212849" y="3729859"/>
            <a:ext cx="1975827" cy="977760"/>
          </a:xfrm>
          <a:prstGeom prst="rect">
            <a:avLst/>
          </a:prstGeom>
        </p:spPr>
      </p:pic>
      <p:sp>
        <p:nvSpPr>
          <p:cNvPr id="11" name="Rectangle 10">
            <a:extLst>
              <a:ext uri="{FF2B5EF4-FFF2-40B4-BE49-F238E27FC236}">
                <a16:creationId xmlns:a16="http://schemas.microsoft.com/office/drawing/2014/main" id="{7BFE7D21-BA99-F455-A03B-87A603A4B77E}"/>
              </a:ext>
            </a:extLst>
          </p:cNvPr>
          <p:cNvSpPr/>
          <p:nvPr/>
        </p:nvSpPr>
        <p:spPr>
          <a:xfrm>
            <a:off x="1964788" y="4010763"/>
            <a:ext cx="154744" cy="379828"/>
          </a:xfrm>
          <a:prstGeom prst="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4E47C30-ADDF-A39E-C669-22C8F7C09438}"/>
              </a:ext>
            </a:extLst>
          </p:cNvPr>
          <p:cNvSpPr/>
          <p:nvPr/>
        </p:nvSpPr>
        <p:spPr>
          <a:xfrm>
            <a:off x="3575538" y="4010763"/>
            <a:ext cx="1350499" cy="379828"/>
          </a:xfrm>
          <a:prstGeom prst="rightArrow">
            <a:avLst/>
          </a:prstGeom>
          <a:solidFill>
            <a:srgbClr val="FFC000"/>
          </a:solidFill>
          <a:ln w="317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B676586-AADE-ACF0-208B-E25D7F5181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954"/>
          <a:stretch/>
        </p:blipFill>
        <p:spPr>
          <a:xfrm>
            <a:off x="5254967" y="3621722"/>
            <a:ext cx="2229045" cy="1138926"/>
          </a:xfrm>
          <a:prstGeom prst="rect">
            <a:avLst/>
          </a:prstGeom>
        </p:spPr>
      </p:pic>
      <p:sp>
        <p:nvSpPr>
          <p:cNvPr id="14" name="Rectangle 13">
            <a:extLst>
              <a:ext uri="{FF2B5EF4-FFF2-40B4-BE49-F238E27FC236}">
                <a16:creationId xmlns:a16="http://schemas.microsoft.com/office/drawing/2014/main" id="{75549AA0-EC20-FB70-345A-63E424C9A2BF}"/>
              </a:ext>
            </a:extLst>
          </p:cNvPr>
          <p:cNvSpPr/>
          <p:nvPr/>
        </p:nvSpPr>
        <p:spPr>
          <a:xfrm>
            <a:off x="6106160" y="4047069"/>
            <a:ext cx="154744" cy="379828"/>
          </a:xfrm>
          <a:prstGeom prst="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534EBD-36AC-B029-C93F-1A9C2C761002}"/>
              </a:ext>
            </a:extLst>
          </p:cNvPr>
          <p:cNvPicPr>
            <a:picLocks noChangeAspect="1"/>
          </p:cNvPicPr>
          <p:nvPr/>
        </p:nvPicPr>
        <p:blipFill>
          <a:blip r:embed="rId3"/>
          <a:stretch>
            <a:fillRect/>
          </a:stretch>
        </p:blipFill>
        <p:spPr>
          <a:xfrm>
            <a:off x="4660935" y="5185995"/>
            <a:ext cx="4048690" cy="1076475"/>
          </a:xfrm>
          <a:prstGeom prst="rect">
            <a:avLst/>
          </a:prstGeom>
        </p:spPr>
      </p:pic>
      <p:sp>
        <p:nvSpPr>
          <p:cNvPr id="18" name="Arrow: Down 17">
            <a:extLst>
              <a:ext uri="{FF2B5EF4-FFF2-40B4-BE49-F238E27FC236}">
                <a16:creationId xmlns:a16="http://schemas.microsoft.com/office/drawing/2014/main" id="{D9B25E2D-6053-3BBF-8267-5418B632B755}"/>
              </a:ext>
            </a:extLst>
          </p:cNvPr>
          <p:cNvSpPr/>
          <p:nvPr/>
        </p:nvSpPr>
        <p:spPr>
          <a:xfrm>
            <a:off x="6532880" y="5598160"/>
            <a:ext cx="254000" cy="254000"/>
          </a:xfrm>
          <a:prstGeom prst="downArrow">
            <a:avLst/>
          </a:prstGeom>
          <a:solidFill>
            <a:srgbClr val="FFC000"/>
          </a:solidFill>
          <a:ln>
            <a:solidFill>
              <a:srgbClr val="FFC000"/>
            </a:solidFill>
          </a:ln>
          <a:scene3d>
            <a:camera prst="orthographicFront"/>
            <a:lightRig rig="threePt" dir="t"/>
          </a:scene3d>
          <a:sp3d>
            <a:bevelT/>
            <a:bevelB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3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424A-ACBC-AF36-05BB-F487550E96BA}"/>
              </a:ext>
            </a:extLst>
          </p:cNvPr>
          <p:cNvSpPr>
            <a:spLocks noGrp="1"/>
          </p:cNvSpPr>
          <p:nvPr>
            <p:ph type="title"/>
          </p:nvPr>
        </p:nvSpPr>
        <p:spPr>
          <a:xfrm>
            <a:off x="978408" y="66318"/>
            <a:ext cx="10058400" cy="1323848"/>
          </a:xfrm>
        </p:spPr>
        <p:txBody>
          <a:bodyPr>
            <a:no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Types of variations across Human Genome </a:t>
            </a:r>
            <a:endParaRPr lang="en-US" sz="4800" dirty="0"/>
          </a:p>
        </p:txBody>
      </p:sp>
      <p:sp>
        <p:nvSpPr>
          <p:cNvPr id="4" name="Content Placeholder 2">
            <a:extLst>
              <a:ext uri="{FF2B5EF4-FFF2-40B4-BE49-F238E27FC236}">
                <a16:creationId xmlns:a16="http://schemas.microsoft.com/office/drawing/2014/main" id="{5141D590-CBB5-E412-243B-6CC22D6E00D9}"/>
              </a:ext>
            </a:extLst>
          </p:cNvPr>
          <p:cNvSpPr>
            <a:spLocks noGrp="1"/>
          </p:cNvSpPr>
          <p:nvPr>
            <p:ph idx="1"/>
          </p:nvPr>
        </p:nvSpPr>
        <p:spPr>
          <a:xfrm>
            <a:off x="838200" y="1669367"/>
            <a:ext cx="10515600" cy="5300393"/>
          </a:xfrm>
        </p:spPr>
        <p:txBody>
          <a:bodyPr>
            <a:normAutofit fontScale="55000" lnSpcReduction="20000"/>
          </a:bodyPr>
          <a:lstStyle/>
          <a:p>
            <a:pPr>
              <a:buClr>
                <a:srgbClr val="993300"/>
              </a:buClr>
              <a:buSzPct val="180000"/>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sz="3800" b="1" dirty="0">
                <a:latin typeface="Times New Roman" panose="02020603050405020304" pitchFamily="18" charset="0"/>
                <a:cs typeface="Times New Roman" panose="02020603050405020304" pitchFamily="18" charset="0"/>
              </a:rPr>
              <a:t>Copy number variations </a:t>
            </a:r>
            <a:r>
              <a:rPr lang="en-US" sz="3800" dirty="0">
                <a:latin typeface="Times New Roman" panose="02020603050405020304" pitchFamily="18" charset="0"/>
                <a:cs typeface="Times New Roman" panose="02020603050405020304" pitchFamily="18" charset="0"/>
              </a:rPr>
              <a:t>(</a:t>
            </a:r>
            <a:r>
              <a:rPr lang="en-US" sz="3800" b="1" dirty="0">
                <a:latin typeface="Times New Roman" panose="02020603050405020304" pitchFamily="18" charset="0"/>
                <a:cs typeface="Times New Roman" panose="02020603050405020304" pitchFamily="18" charset="0"/>
              </a:rPr>
              <a:t>CNVs</a:t>
            </a:r>
            <a:r>
              <a:rPr lang="en-US" sz="3800" dirty="0">
                <a:latin typeface="Times New Roman" panose="02020603050405020304" pitchFamily="18" charset="0"/>
                <a:cs typeface="Times New Roman" panose="02020603050405020304" pitchFamily="18" charset="0"/>
              </a:rPr>
              <a:t>): Deletions, </a:t>
            </a:r>
          </a:p>
          <a:p>
            <a:pPr>
              <a:buClr>
                <a:srgbClr val="003300"/>
              </a:buClr>
              <a:buNone/>
            </a:pPr>
            <a:r>
              <a:rPr lang="en-US" sz="3800" dirty="0">
                <a:latin typeface="Times New Roman" panose="02020603050405020304" pitchFamily="18" charset="0"/>
                <a:cs typeface="Times New Roman" panose="02020603050405020304" pitchFamily="18" charset="0"/>
              </a:rPr>
              <a:t>     duplications/multiplications </a:t>
            </a:r>
          </a:p>
          <a:p>
            <a:pPr>
              <a:buClr>
                <a:srgbClr val="003300"/>
              </a:buClr>
              <a:buNone/>
            </a:pPr>
            <a:endParaRPr lang="en-US" sz="3800" dirty="0">
              <a:latin typeface="Times New Roman" panose="02020603050405020304" pitchFamily="18" charset="0"/>
              <a:cs typeface="Times New Roman" panose="02020603050405020304" pitchFamily="18" charset="0"/>
            </a:endParaRPr>
          </a:p>
          <a:p>
            <a:pPr>
              <a:buClr>
                <a:srgbClr val="003300"/>
              </a:buClr>
              <a:buNone/>
            </a:pPr>
            <a:endParaRPr lang="en-US" sz="3800" dirty="0">
              <a:latin typeface="Times New Roman" panose="02020603050405020304" pitchFamily="18" charset="0"/>
              <a:cs typeface="Times New Roman" panose="02020603050405020304" pitchFamily="18" charset="0"/>
            </a:endParaRPr>
          </a:p>
          <a:p>
            <a:pPr>
              <a:buClr>
                <a:srgbClr val="003300"/>
              </a:buClr>
              <a:buNone/>
            </a:pPr>
            <a:endParaRPr lang="en-US"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p>
          <a:p>
            <a:pPr marL="0" indent="0">
              <a:buNone/>
            </a:pPr>
            <a:endParaRPr lang="en-US" sz="3800" dirty="0">
              <a:latin typeface="Times New Roman" panose="02020603050405020304" pitchFamily="18" charset="0"/>
              <a:cs typeface="Times New Roman" panose="02020603050405020304" pitchFamily="18" charset="0"/>
            </a:endParaRPr>
          </a:p>
          <a:p>
            <a:pPr>
              <a:buClr>
                <a:srgbClr val="993300"/>
              </a:buClr>
              <a:buSzPct val="1000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 </a:t>
            </a:r>
            <a:r>
              <a:rPr lang="en-US" sz="3800" b="1" dirty="0">
                <a:latin typeface="Times New Roman" panose="02020603050405020304" pitchFamily="18" charset="0"/>
                <a:cs typeface="Times New Roman" panose="02020603050405020304" pitchFamily="18" charset="0"/>
              </a:rPr>
              <a:t>Tandem repeats</a:t>
            </a:r>
            <a:r>
              <a:rPr lang="en-US" sz="3800" dirty="0">
                <a:latin typeface="Times New Roman" panose="02020603050405020304" pitchFamily="18" charset="0"/>
                <a:cs typeface="Times New Roman" panose="02020603050405020304" pitchFamily="18" charset="0"/>
              </a:rPr>
              <a:t>: 1 or more nucleotides are </a:t>
            </a:r>
            <a:r>
              <a:rPr lang="en-US" sz="3800" b="1" dirty="0">
                <a:latin typeface="Times New Roman" panose="02020603050405020304" pitchFamily="18" charset="0"/>
                <a:cs typeface="Times New Roman" panose="02020603050405020304" pitchFamily="18" charset="0"/>
              </a:rPr>
              <a:t>repeated</a:t>
            </a:r>
            <a:r>
              <a:rPr lang="en-US" sz="3800" dirty="0">
                <a:latin typeface="Times New Roman" panose="02020603050405020304" pitchFamily="18" charset="0"/>
                <a:cs typeface="Times New Roman" panose="02020603050405020304" pitchFamily="18" charset="0"/>
              </a:rPr>
              <a:t> (adjacent)</a:t>
            </a:r>
          </a:p>
          <a:p>
            <a:pPr marL="0" indent="0">
              <a:buNone/>
            </a:pPr>
            <a:r>
              <a:rPr lang="en-US" sz="3800" dirty="0">
                <a:latin typeface="Times New Roman" panose="02020603050405020304" pitchFamily="18" charset="0"/>
                <a:cs typeface="Times New Roman" panose="02020603050405020304" pitchFamily="18" charset="0"/>
              </a:rPr>
              <a:t>      - </a:t>
            </a:r>
            <a:r>
              <a:rPr lang="en-US" sz="3800" b="1" dirty="0">
                <a:latin typeface="Times New Roman" panose="02020603050405020304" pitchFamily="18" charset="0"/>
                <a:cs typeface="Times New Roman" panose="02020603050405020304" pitchFamily="18" charset="0"/>
              </a:rPr>
              <a:t>Microsatellite: </a:t>
            </a:r>
            <a:r>
              <a:rPr lang="en-US" sz="3800" dirty="0">
                <a:latin typeface="Times New Roman" panose="02020603050405020304" pitchFamily="18" charset="0"/>
                <a:cs typeface="Times New Roman" panose="02020603050405020304" pitchFamily="18" charset="0"/>
              </a:rPr>
              <a:t>nucleotide sequence (motif) of </a:t>
            </a:r>
          </a:p>
          <a:p>
            <a:pPr marL="0" indent="0">
              <a:buNone/>
            </a:pPr>
            <a:r>
              <a:rPr lang="en-US" sz="3800" dirty="0">
                <a:latin typeface="Times New Roman" panose="02020603050405020304" pitchFamily="18" charset="0"/>
                <a:cs typeface="Times New Roman" panose="02020603050405020304" pitchFamily="18" charset="0"/>
              </a:rPr>
              <a:t>        1-6 base pairs repeated about 5-50 times </a:t>
            </a:r>
          </a:p>
          <a:p>
            <a:pPr marL="0" indent="0">
              <a:buNone/>
            </a:pPr>
            <a:r>
              <a:rPr lang="en-US" sz="3800" dirty="0">
                <a:latin typeface="Times New Roman" panose="02020603050405020304" pitchFamily="18" charset="0"/>
                <a:cs typeface="Times New Roman" panose="02020603050405020304" pitchFamily="18" charset="0"/>
              </a:rPr>
              <a:t>      - </a:t>
            </a:r>
            <a:r>
              <a:rPr lang="en-US" sz="3800" b="1" dirty="0">
                <a:latin typeface="Times New Roman" panose="02020603050405020304" pitchFamily="18" charset="0"/>
                <a:cs typeface="Times New Roman" panose="02020603050405020304" pitchFamily="18" charset="0"/>
              </a:rPr>
              <a:t>Minisatellite: </a:t>
            </a:r>
            <a:r>
              <a:rPr lang="en-US" sz="3800" dirty="0">
                <a:latin typeface="Times New Roman" panose="02020603050405020304" pitchFamily="18" charset="0"/>
                <a:cs typeface="Times New Roman" panose="02020603050405020304" pitchFamily="18" charset="0"/>
              </a:rPr>
              <a:t> nucleotide sequence (motif) </a:t>
            </a:r>
          </a:p>
          <a:p>
            <a:pPr marL="0" indent="0">
              <a:buNone/>
            </a:pPr>
            <a:r>
              <a:rPr lang="en-US" sz="3800" dirty="0">
                <a:latin typeface="Times New Roman" panose="02020603050405020304" pitchFamily="18" charset="0"/>
                <a:cs typeface="Times New Roman" panose="02020603050405020304" pitchFamily="18" charset="0"/>
              </a:rPr>
              <a:t>        of 10-60 base pairs repeated about 5-50 times </a:t>
            </a:r>
          </a:p>
          <a:p>
            <a:pPr marL="0" indent="0">
              <a:buNone/>
            </a:pPr>
            <a:endParaRPr lang="en-US" sz="38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t>
            </a:r>
          </a:p>
          <a:p>
            <a:pPr marL="0" indent="0">
              <a:buNone/>
            </a:pPr>
            <a:endParaRPr lang="en-US" dirty="0"/>
          </a:p>
        </p:txBody>
      </p:sp>
      <p:pic>
        <p:nvPicPr>
          <p:cNvPr id="5" name="Picture 2" descr="C:\Users\Issam\Pictures\Copynumber.jpg">
            <a:extLst>
              <a:ext uri="{FF2B5EF4-FFF2-40B4-BE49-F238E27FC236}">
                <a16:creationId xmlns:a16="http://schemas.microsoft.com/office/drawing/2014/main" id="{33BBC0BA-60BA-1CD5-AB98-8BE5BACD20BF}"/>
              </a:ext>
            </a:extLst>
          </p:cNvPr>
          <p:cNvPicPr>
            <a:picLocks noChangeAspect="1" noChangeArrowheads="1"/>
          </p:cNvPicPr>
          <p:nvPr/>
        </p:nvPicPr>
        <p:blipFill>
          <a:blip r:embed="rId2" cstate="print"/>
          <a:srcRect/>
          <a:stretch>
            <a:fillRect/>
          </a:stretch>
        </p:blipFill>
        <p:spPr bwMode="auto">
          <a:xfrm>
            <a:off x="7153887" y="1534159"/>
            <a:ext cx="2701313" cy="2665455"/>
          </a:xfrm>
          <a:prstGeom prst="rect">
            <a:avLst/>
          </a:prstGeom>
          <a:noFill/>
        </p:spPr>
      </p:pic>
      <p:sp>
        <p:nvSpPr>
          <p:cNvPr id="6" name="Rectangle 5">
            <a:extLst>
              <a:ext uri="{FF2B5EF4-FFF2-40B4-BE49-F238E27FC236}">
                <a16:creationId xmlns:a16="http://schemas.microsoft.com/office/drawing/2014/main" id="{9839F0D6-0983-3E2B-ABD8-00392D2D874D}"/>
              </a:ext>
            </a:extLst>
          </p:cNvPr>
          <p:cNvSpPr/>
          <p:nvPr/>
        </p:nvSpPr>
        <p:spPr>
          <a:xfrm>
            <a:off x="8167596" y="2674890"/>
            <a:ext cx="505838" cy="291830"/>
          </a:xfrm>
          <a:prstGeom prst="rect">
            <a:avLst/>
          </a:prstGeom>
          <a:noFill/>
          <a:ln w="317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8920E7A-7E95-9FE3-D23E-92877FE848C5}"/>
              </a:ext>
            </a:extLst>
          </p:cNvPr>
          <p:cNvPicPr>
            <a:picLocks noChangeAspect="1"/>
          </p:cNvPicPr>
          <p:nvPr/>
        </p:nvPicPr>
        <p:blipFill>
          <a:blip r:embed="rId3"/>
          <a:stretch>
            <a:fillRect/>
          </a:stretch>
        </p:blipFill>
        <p:spPr>
          <a:xfrm>
            <a:off x="6796616" y="4854916"/>
            <a:ext cx="4479956" cy="733084"/>
          </a:xfrm>
          <a:prstGeom prst="rect">
            <a:avLst/>
          </a:prstGeom>
        </p:spPr>
      </p:pic>
    </p:spTree>
    <p:extLst>
      <p:ext uri="{BB962C8B-B14F-4D97-AF65-F5344CB8AC3E}">
        <p14:creationId xmlns:p14="http://schemas.microsoft.com/office/powerpoint/2010/main" val="105606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5213-51EB-1BC8-CC11-AAC5DBB8AEE4}"/>
              </a:ext>
            </a:extLst>
          </p:cNvPr>
          <p:cNvSpPr>
            <a:spLocks noGrp="1"/>
          </p:cNvSpPr>
          <p:nvPr>
            <p:ph type="title"/>
          </p:nvPr>
        </p:nvSpPr>
        <p:spPr>
          <a:xfrm>
            <a:off x="111760" y="108712"/>
            <a:ext cx="11795760" cy="1374648"/>
          </a:xfrm>
        </p:spPr>
        <p:txBody>
          <a:bodyPr>
            <a:noAutofit/>
          </a:bodyPr>
          <a:lstStyle/>
          <a:p>
            <a:pPr algn="ctr"/>
            <a:r>
              <a:rPr lang="en-US" sz="4800" b="1" dirty="0">
                <a:solidFill>
                  <a:srgbClr val="993300"/>
                </a:solidFill>
                <a:latin typeface="Times New Roman" panose="02020603050405020304" pitchFamily="18" charset="0"/>
                <a:cs typeface="Times New Roman" panose="02020603050405020304" pitchFamily="18" charset="0"/>
              </a:rPr>
              <a:t>Consequences of polymorphisms </a:t>
            </a:r>
          </a:p>
        </p:txBody>
      </p:sp>
      <p:sp>
        <p:nvSpPr>
          <p:cNvPr id="4" name="Content Placeholder 2">
            <a:extLst>
              <a:ext uri="{FF2B5EF4-FFF2-40B4-BE49-F238E27FC236}">
                <a16:creationId xmlns:a16="http://schemas.microsoft.com/office/drawing/2014/main" id="{D452DA7E-C6C8-D86A-5CBD-0347516C909D}"/>
              </a:ext>
            </a:extLst>
          </p:cNvPr>
          <p:cNvSpPr>
            <a:spLocks noGrp="1"/>
          </p:cNvSpPr>
          <p:nvPr>
            <p:ph idx="1"/>
          </p:nvPr>
        </p:nvSpPr>
        <p:spPr>
          <a:xfrm>
            <a:off x="838200" y="1478604"/>
            <a:ext cx="10515600" cy="4698359"/>
          </a:xfrm>
        </p:spPr>
        <p:txBody>
          <a:bodyPr>
            <a:normAutofit/>
          </a:bodyPr>
          <a:lstStyle/>
          <a:p>
            <a:pPr>
              <a:buClr>
                <a:srgbClr val="993300"/>
              </a:buClr>
              <a:buSzPct val="120000"/>
              <a:buFont typeface="Wingdings" pitchFamily="2" charset="2"/>
              <a:buChar char="v"/>
            </a:pPr>
            <a:r>
              <a:rPr lang="en-US" b="1" dirty="0"/>
              <a:t> </a:t>
            </a:r>
            <a:r>
              <a:rPr lang="en-US" sz="2400" b="1" dirty="0">
                <a:latin typeface="Times New Roman" panose="02020603050405020304" pitchFamily="18" charset="0"/>
                <a:cs typeface="Times New Roman" panose="02020603050405020304" pitchFamily="18" charset="0"/>
              </a:rPr>
              <a:t>SNPs in exons </a:t>
            </a:r>
            <a:r>
              <a:rPr lang="en-US" sz="2400" dirty="0">
                <a:latin typeface="Times New Roman" panose="02020603050405020304" pitchFamily="18" charset="0"/>
                <a:cs typeface="Times New Roman" panose="02020603050405020304" pitchFamily="18" charset="0"/>
              </a:rPr>
              <a:t>(coding regions of a gene):</a:t>
            </a:r>
          </a:p>
          <a:p>
            <a:pPr>
              <a:buNone/>
            </a:pP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Synonymous</a:t>
            </a:r>
            <a:r>
              <a:rPr lang="en-US" sz="2400" dirty="0">
                <a:latin typeface="Times New Roman" panose="02020603050405020304" pitchFamily="18" charset="0"/>
                <a:cs typeface="Times New Roman" panose="02020603050405020304" pitchFamily="18" charset="0"/>
              </a:rPr>
              <a:t>: does not alter amino acid sequence (silent)</a:t>
            </a:r>
            <a:endParaRPr lang="en-US" sz="2400" b="1"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     - Non-synonymous</a:t>
            </a:r>
            <a:r>
              <a:rPr lang="en-US" sz="2400" dirty="0">
                <a:latin typeface="Times New Roman" panose="02020603050405020304" pitchFamily="18" charset="0"/>
                <a:cs typeface="Times New Roman" panose="02020603050405020304" pitchFamily="18" charset="0"/>
              </a:rPr>
              <a:t>: </a:t>
            </a:r>
          </a:p>
          <a:p>
            <a:pP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missense: substitution of different amino acid</a:t>
            </a:r>
          </a:p>
          <a:p>
            <a:pPr>
              <a:buNone/>
            </a:pPr>
            <a:r>
              <a:rPr lang="en-US" sz="2400" dirty="0">
                <a:latin typeface="Times New Roman" panose="02020603050405020304" pitchFamily="18" charset="0"/>
                <a:cs typeface="Times New Roman" panose="02020603050405020304" pitchFamily="18" charset="0"/>
              </a:rPr>
              <a:t>       ii) nonsense: premature protein termination→ </a:t>
            </a:r>
            <a:r>
              <a:rPr lang="en-US" sz="2400" b="1" dirty="0">
                <a:latin typeface="Times New Roman" panose="02020603050405020304" pitchFamily="18" charset="0"/>
                <a:cs typeface="Times New Roman" panose="02020603050405020304" pitchFamily="18" charset="0"/>
              </a:rPr>
              <a:t>stop codon</a:t>
            </a:r>
          </a:p>
          <a:p>
            <a:pPr>
              <a:buNone/>
            </a:pPr>
            <a:endParaRPr lang="en-US" dirty="0"/>
          </a:p>
        </p:txBody>
      </p:sp>
      <p:pic>
        <p:nvPicPr>
          <p:cNvPr id="6" name="Picture 5">
            <a:extLst>
              <a:ext uri="{FF2B5EF4-FFF2-40B4-BE49-F238E27FC236}">
                <a16:creationId xmlns:a16="http://schemas.microsoft.com/office/drawing/2014/main" id="{021566C2-CF73-D5F3-DE93-0687294D4291}"/>
              </a:ext>
            </a:extLst>
          </p:cNvPr>
          <p:cNvPicPr>
            <a:picLocks noChangeAspect="1"/>
          </p:cNvPicPr>
          <p:nvPr/>
        </p:nvPicPr>
        <p:blipFill>
          <a:blip r:embed="rId2"/>
          <a:stretch>
            <a:fillRect/>
          </a:stretch>
        </p:blipFill>
        <p:spPr>
          <a:xfrm>
            <a:off x="2276354" y="3827783"/>
            <a:ext cx="7477246" cy="2859281"/>
          </a:xfrm>
          <a:prstGeom prst="rect">
            <a:avLst/>
          </a:prstGeom>
        </p:spPr>
      </p:pic>
    </p:spTree>
    <p:extLst>
      <p:ext uri="{BB962C8B-B14F-4D97-AF65-F5344CB8AC3E}">
        <p14:creationId xmlns:p14="http://schemas.microsoft.com/office/powerpoint/2010/main" val="3604896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7">
      <a:dk1>
        <a:sysClr val="windowText" lastClr="000000"/>
      </a:dk1>
      <a:lt1>
        <a:sysClr val="window" lastClr="FFFFFF"/>
      </a:lt1>
      <a:dk2>
        <a:srgbClr val="696464"/>
      </a:dk2>
      <a:lt2>
        <a:srgbClr val="E9E5DC"/>
      </a:lt2>
      <a:accent1>
        <a:srgbClr val="0070C0"/>
      </a:accent1>
      <a:accent2>
        <a:srgbClr val="002060"/>
      </a:accent2>
      <a:accent3>
        <a:srgbClr val="A28E6A"/>
      </a:accent3>
      <a:accent4>
        <a:srgbClr val="956251"/>
      </a:accent4>
      <a:accent5>
        <a:srgbClr val="003760"/>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2573</TotalTime>
  <Words>1423</Words>
  <Application>Microsoft Office PowerPoint</Application>
  <PresentationFormat>Widescreen</PresentationFormat>
  <Paragraphs>243</Paragraphs>
  <Slides>47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-apple-system</vt:lpstr>
      <vt:lpstr>Aptos</vt:lpstr>
      <vt:lpstr>Arial</vt:lpstr>
      <vt:lpstr>Poppins</vt:lpstr>
      <vt:lpstr>Rockwell</vt:lpstr>
      <vt:lpstr>Rockwell Condensed</vt:lpstr>
      <vt:lpstr>Times New Roman</vt:lpstr>
      <vt:lpstr>Wingdings</vt:lpstr>
      <vt:lpstr>Wood Type</vt:lpstr>
      <vt:lpstr>Pharmacogenetics </vt:lpstr>
      <vt:lpstr>Objectives</vt:lpstr>
      <vt:lpstr>Human Genome PROJECT </vt:lpstr>
      <vt:lpstr>Definitions/Terminology  </vt:lpstr>
      <vt:lpstr>Definitions/Terminology  </vt:lpstr>
      <vt:lpstr>Back to Basics: Gene structure</vt:lpstr>
      <vt:lpstr>Types of variations across Human Genome </vt:lpstr>
      <vt:lpstr>Types of variations across Human Genome </vt:lpstr>
      <vt:lpstr>Consequences of polymorphisms </vt:lpstr>
      <vt:lpstr>    Somatic vs. Germline mutations </vt:lpstr>
      <vt:lpstr>CENTRAL DOGMA OF MOLECULAR BIOLOGY</vt:lpstr>
      <vt:lpstr>Diversity in Drug Response </vt:lpstr>
      <vt:lpstr>Genetic variants and PK/PD pATHWAYS</vt:lpstr>
      <vt:lpstr>PowerPoint Presentation</vt:lpstr>
      <vt:lpstr>Metabolism of Mercaptopurines </vt:lpstr>
      <vt:lpstr>TPMT Gene and Related SNPS</vt:lpstr>
      <vt:lpstr>Frequencies of TPMT Variants </vt:lpstr>
      <vt:lpstr>Toxicities with standard dosing of 6-MP </vt:lpstr>
      <vt:lpstr>Common SnpS in nudt15 GENE </vt:lpstr>
      <vt:lpstr>Gwas studies identifying variants linked to 6-MP dose intensity </vt:lpstr>
      <vt:lpstr>TPMT AND nudt15 POLYMORPHISMS AND 6-mp Dose intensity </vt:lpstr>
      <vt:lpstr>Combined effect of tpmt and nudt15</vt:lpstr>
      <vt:lpstr>TPMT: Phenotype derivation to inform dosing</vt:lpstr>
      <vt:lpstr>NUDT15: Phenotype Derivation to inform dosing </vt:lpstr>
      <vt:lpstr>Dose adjustments of  mercaptopurines</vt:lpstr>
      <vt:lpstr>CYP2D6 AND DRUG METABOLISM </vt:lpstr>
      <vt:lpstr>Tamoxifen metabolic pathway</vt:lpstr>
      <vt:lpstr>Cyp2d6 LOCUS and Related snps</vt:lpstr>
      <vt:lpstr>Tamoxifen: IMPACT OF cyp2d6 POLYMORPHISMS ON PATIENT OUTCOME </vt:lpstr>
      <vt:lpstr>ACTIVITY SCORE FOR INFERING CYP2D6 PHENOTYPES </vt:lpstr>
      <vt:lpstr>Tamoxifen dose adjustments </vt:lpstr>
      <vt:lpstr>Irinotecan METABOLIC PATHWAY </vt:lpstr>
      <vt:lpstr>UGT1A1 polymorphisms </vt:lpstr>
      <vt:lpstr>Ugt1a1 POLYMORPHISMS AND IRINOTECAN INDUCTED TOXICITIES </vt:lpstr>
      <vt:lpstr>Recommendations based on ugt1a1 genotypes </vt:lpstr>
      <vt:lpstr>Dose modifications to  reduce toxicity </vt:lpstr>
      <vt:lpstr>Metabolic pathway of 5-FU</vt:lpstr>
      <vt:lpstr>DPYD and Related toxicities </vt:lpstr>
      <vt:lpstr>Dpyd Genotypes </vt:lpstr>
      <vt:lpstr>Dosing recommendations </vt:lpstr>
      <vt:lpstr>PowerPoint Presentation</vt:lpstr>
      <vt:lpstr> Drug-Gene interactions</vt:lpstr>
      <vt:lpstr> Drug-Gene interactions</vt:lpstr>
      <vt:lpstr>Phenoconversion and calculation of activity score</vt:lpstr>
      <vt:lpstr>PowerPoint Presentation</vt:lpstr>
      <vt:lpstr>Main DRIVER/Somatic MUTATIONS IN oNCOLOGY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Issam Hamadeh</dc:creator>
  <cp:lastModifiedBy>Issam Hamadeh</cp:lastModifiedBy>
  <cp:revision>1</cp:revision>
  <dcterms:created xsi:type="dcterms:W3CDTF">2024-09-28T21:12:23Z</dcterms:created>
  <dcterms:modified xsi:type="dcterms:W3CDTF">2024-10-02T05:31:45Z</dcterms:modified>
</cp:coreProperties>
</file>