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8"/>
  </p:notesMasterIdLst>
  <p:sldIdLst>
    <p:sldId id="1605" r:id="rId2"/>
    <p:sldId id="1582" r:id="rId3"/>
    <p:sldId id="1613" r:id="rId4"/>
    <p:sldId id="1616" r:id="rId5"/>
    <p:sldId id="1606" r:id="rId6"/>
    <p:sldId id="1614" r:id="rId7"/>
    <p:sldId id="1615" r:id="rId8"/>
    <p:sldId id="1638" r:id="rId9"/>
    <p:sldId id="1609" r:id="rId10"/>
    <p:sldId id="1637" r:id="rId11"/>
    <p:sldId id="1612" r:id="rId12"/>
    <p:sldId id="1624" r:id="rId13"/>
    <p:sldId id="1623" r:id="rId14"/>
    <p:sldId id="1632" r:id="rId15"/>
    <p:sldId id="1617" r:id="rId16"/>
    <p:sldId id="1620" r:id="rId17"/>
    <p:sldId id="1628" r:id="rId18"/>
    <p:sldId id="1630" r:id="rId19"/>
    <p:sldId id="1629" r:id="rId20"/>
    <p:sldId id="1621" r:id="rId21"/>
    <p:sldId id="1618" r:id="rId22"/>
    <p:sldId id="1622" r:id="rId23"/>
    <p:sldId id="1608" r:id="rId24"/>
    <p:sldId id="1619" r:id="rId25"/>
    <p:sldId id="270" r:id="rId26"/>
    <p:sldId id="778" r:id="rId27"/>
    <p:sldId id="1631" r:id="rId28"/>
    <p:sldId id="1610" r:id="rId29"/>
    <p:sldId id="1388" r:id="rId30"/>
    <p:sldId id="784" r:id="rId31"/>
    <p:sldId id="772" r:id="rId32"/>
    <p:sldId id="1626" r:id="rId33"/>
    <p:sldId id="1611" r:id="rId34"/>
    <p:sldId id="1627" r:id="rId35"/>
    <p:sldId id="1633" r:id="rId36"/>
    <p:sldId id="1636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33A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558"/>
    <p:restoredTop sz="94658"/>
  </p:normalViewPr>
  <p:slideViewPr>
    <p:cSldViewPr snapToGrid="0">
      <p:cViewPr varScale="1">
        <p:scale>
          <a:sx n="120" d="100"/>
          <a:sy n="120" d="100"/>
        </p:scale>
        <p:origin x="60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FF1DFA-99F6-424C-81AB-2A7373D01A6D}" type="datetimeFigureOut">
              <a:rPr lang="en-US" smtClean="0"/>
              <a:t>4/2/26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F20E95-9EA8-B641-ABAD-B95BC11FAC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986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B3CD70-80EA-8222-E187-871B5E68EC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6ADBCC5-A718-CC6C-8942-1E806C2839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4A246AA-845E-1ABA-F61C-97831CDE3F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8DA506-D634-9CFE-0298-A4EE254EC0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607E9D-0307-234D-A61B-E93A888DF2B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6017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15AE72-30D3-8C7D-E7E6-F335A14B20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872EFB4-D397-720D-3058-0F82C6D242A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57DA274-1D3C-1443-83FC-9EBC3876A18B}" type="slidenum">
              <a:rPr lang="en-US"/>
              <a:pPr/>
              <a:t>8</a:t>
            </a:fld>
            <a:endParaRPr lang="en-US"/>
          </a:p>
        </p:txBody>
      </p:sp>
      <p:sp>
        <p:nvSpPr>
          <p:cNvPr id="1343490" name="Rectangle 7">
            <a:extLst>
              <a:ext uri="{FF2B5EF4-FFF2-40B4-BE49-F238E27FC236}">
                <a16:creationId xmlns:a16="http://schemas.microsoft.com/office/drawing/2014/main" id="{86B9E607-E2DD-F5D7-836D-7FC60D2EF569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defTabSz="4572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7931725" indent="-37474525" defTabSz="4572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r"/>
            <a:fld id="{19486A7D-FF55-474E-8A24-E59F09093777}" type="slidenum">
              <a:rPr lang="en-US" sz="1200">
                <a:cs typeface="ＭＳ Ｐゴシック" charset="0"/>
              </a:rPr>
              <a:pPr algn="r"/>
              <a:t>8</a:t>
            </a:fld>
            <a:endParaRPr lang="en-US" sz="1200">
              <a:cs typeface="ＭＳ Ｐゴシック" charset="0"/>
            </a:endParaRPr>
          </a:p>
        </p:txBody>
      </p:sp>
      <p:sp>
        <p:nvSpPr>
          <p:cNvPr id="1343491" name="Rectangle 2">
            <a:extLst>
              <a:ext uri="{FF2B5EF4-FFF2-40B4-BE49-F238E27FC236}">
                <a16:creationId xmlns:a16="http://schemas.microsoft.com/office/drawing/2014/main" id="{5D999D3A-A52F-C713-8837-6352B9DD763E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343492" name="Rectangle 3">
            <a:extLst>
              <a:ext uri="{FF2B5EF4-FFF2-40B4-BE49-F238E27FC236}">
                <a16:creationId xmlns:a16="http://schemas.microsoft.com/office/drawing/2014/main" id="{8F248CA8-1812-5745-62E8-B0FC50FABAE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defTabSz="457200">
              <a:spcBef>
                <a:spcPct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30108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2DD116E-444A-C149-A73F-D21219A8F3B6}" type="slidenum">
              <a:rPr lang="en-US"/>
              <a:pPr>
                <a:defRPr/>
              </a:pPr>
              <a:t>29</a:t>
            </a:fld>
            <a:endParaRPr lang="en-US"/>
          </a:p>
        </p:txBody>
      </p:sp>
      <p:sp>
        <p:nvSpPr>
          <p:cNvPr id="348162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348163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endParaRPr lang="fr-CH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09379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881D40-64A4-FAAC-BC0A-4DEEC4AEEF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68C1264-752E-A807-5521-3C9A77ED82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2E2CFA-0377-936C-FD46-895B9D2463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4D84E-EB42-2A4C-BB1D-D3D0F7C54647}" type="datetimeFigureOut">
              <a:rPr lang="en-US" smtClean="0"/>
              <a:t>4/2/26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2FBA58-04F3-7551-2DEE-B4560ADCC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09F26A-6AEC-FFC7-15EA-75BC4F879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75270-E37F-8647-B662-0E99F7AB74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4906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6CF6CA-138B-B5B3-9296-D6318DD86B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E84EBE-1E3D-C325-3729-3C85F12AD6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B11C36-FFDE-BDE9-3750-C7BEBED22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4D84E-EB42-2A4C-BB1D-D3D0F7C54647}" type="datetimeFigureOut">
              <a:rPr lang="en-US" smtClean="0"/>
              <a:t>4/2/26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D7CD10-6736-E1BA-E271-451445276C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B24A29-B516-AE60-A745-87D2D2040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75270-E37F-8647-B662-0E99F7AB74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4182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70191C9-3F2D-7BC6-4706-B421079B97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040A7B-A350-FF1F-A44F-0CAF5A8DB2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599280-C868-F041-CC1E-91926C17D5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4D84E-EB42-2A4C-BB1D-D3D0F7C54647}" type="datetimeFigureOut">
              <a:rPr lang="en-US" smtClean="0"/>
              <a:t>4/2/26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7C98D1-52E5-CD99-5A51-0A254AE2D5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A0649C-91B8-4FD5-827A-71EE30795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75270-E37F-8647-B662-0E99F7AB74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028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8776BC-B0D6-482E-45A1-CB7BAE025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106243-9349-6DFF-2563-AEC453EF5D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C75C9E-E760-D1A0-B36C-0FEE676B9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4D84E-EB42-2A4C-BB1D-D3D0F7C54647}" type="datetimeFigureOut">
              <a:rPr lang="en-US" smtClean="0"/>
              <a:t>4/2/26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861ED3-B4B3-2BF5-9D77-2F1E4C3EED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B3AA43-C19A-C7EC-2448-A0B7336C63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75270-E37F-8647-B662-0E99F7AB74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348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0A1C37-B00D-5121-098F-4758A22C63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B4746F-64AD-5F42-3026-10D84AB9A8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84B334-5BD1-B04B-AB3A-919F1D22EA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4D84E-EB42-2A4C-BB1D-D3D0F7C54647}" type="datetimeFigureOut">
              <a:rPr lang="en-US" smtClean="0"/>
              <a:t>4/2/26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26F701-37A1-BEA3-9525-926662AF28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FB8380-4566-703A-6D00-031FE6937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75270-E37F-8647-B662-0E99F7AB74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7964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1342B5-9EE6-F0EC-8003-AE5ABF9EF7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C58DAB-4B44-BB62-DB5B-4894812DF5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BA6984-97BA-16EC-C1C0-437C80386D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3DF81B-E4BB-F47A-77F1-D8821078DB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4D84E-EB42-2A4C-BB1D-D3D0F7C54647}" type="datetimeFigureOut">
              <a:rPr lang="en-US" smtClean="0"/>
              <a:t>4/2/26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667195-0107-925F-389C-6F90BB731E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2FA457-1381-817C-C4A0-4B40B7636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75270-E37F-8647-B662-0E99F7AB74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1712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E3499B-3195-56DC-1FCB-755BCE4B0D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B1069E-5026-5282-F296-CADE97118C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07C5E4-5AF8-3FB4-94A7-02DEE7F3B3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CC9C04-16E2-3446-096E-B82E156FB2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F99F122-DB85-7331-0802-3508377310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5772A6-C5AA-5C71-9F87-1D8135C6BB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4D84E-EB42-2A4C-BB1D-D3D0F7C54647}" type="datetimeFigureOut">
              <a:rPr lang="en-US" smtClean="0"/>
              <a:t>4/2/26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B68795-513B-F7E6-07A2-ECC3C97CFD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426734-60B0-48D5-AA84-437202E24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75270-E37F-8647-B662-0E99F7AB74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187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AE460-A0F9-7DA5-0EFB-AAD8C999F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A09F20-ABEC-EF15-D2A2-A51EF925A7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4D84E-EB42-2A4C-BB1D-D3D0F7C54647}" type="datetimeFigureOut">
              <a:rPr lang="en-US" smtClean="0"/>
              <a:t>4/2/26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786A0B-1246-AB9C-383B-3A16603D71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65DC2C-005C-E3A5-FF6F-318C8EC19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75270-E37F-8647-B662-0E99F7AB74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5468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420B8E-D748-7542-61DF-6B5F90A82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4D84E-EB42-2A4C-BB1D-D3D0F7C54647}" type="datetimeFigureOut">
              <a:rPr lang="en-US" smtClean="0"/>
              <a:t>4/2/26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74EC25F-AA33-5F3D-4EB2-DE9DEB13B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0C904F-5D84-AEB7-A5EE-C37F3428D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75270-E37F-8647-B662-0E99F7AB74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341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94677E-5DE6-D71B-A953-1A711DD0D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DC723B-727A-F17D-B941-5F7AEDB85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40D15A-E102-5D30-6BE0-D108F31BD0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7CC031-54BD-ADD3-5998-DDADDA198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4D84E-EB42-2A4C-BB1D-D3D0F7C54647}" type="datetimeFigureOut">
              <a:rPr lang="en-US" smtClean="0"/>
              <a:t>4/2/26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DA77BF-CBDA-FBFE-54E5-80CFA027F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F439BA-FAB6-F93A-60C1-60A8C6912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75270-E37F-8647-B662-0E99F7AB74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643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D67217-E53F-90A8-3ACA-949E6268DD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21C5889-8032-982D-9B03-D9154969DE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0FAFEE-1976-46C6-A55A-0756F0BB8A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7A6BDC-6495-ADE3-D5B1-E931250253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4D84E-EB42-2A4C-BB1D-D3D0F7C54647}" type="datetimeFigureOut">
              <a:rPr lang="en-US" smtClean="0"/>
              <a:t>4/2/26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51C08E-CA4A-F258-B122-08FF239C95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C8A85F-C144-9196-2EBB-D98E94750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75270-E37F-8647-B662-0E99F7AB74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803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8A693B1-D32C-4217-3CC2-0D9C3A6C10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8C7F2E-4545-D61A-3589-603445059C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155807-56BA-D321-F8A6-783D5AEEB7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C24D84E-EB42-2A4C-BB1D-D3D0F7C54647}" type="datetimeFigureOut">
              <a:rPr lang="en-US" smtClean="0"/>
              <a:t>4/2/26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1DB852-A3B6-52B3-7AE5-7B4008B3ED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C976AD-8DB5-805D-933F-E3EF68994D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BA75270-E37F-8647-B662-0E99F7AB74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880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3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mailto:maillai@mskcc.org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C450A3-C7C9-19DB-10FF-863E89E3E9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336474C-D6D5-0529-6037-3BBD14741674}"/>
              </a:ext>
            </a:extLst>
          </p:cNvPr>
          <p:cNvSpPr txBox="1"/>
          <p:nvPr/>
        </p:nvSpPr>
        <p:spPr>
          <a:xfrm>
            <a:off x="12869732" y="469033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Title 5">
            <a:extLst>
              <a:ext uri="{FF2B5EF4-FFF2-40B4-BE49-F238E27FC236}">
                <a16:creationId xmlns:a16="http://schemas.microsoft.com/office/drawing/2014/main" id="{8B61075D-6CC5-245E-0875-A9287161ED72}"/>
              </a:ext>
            </a:extLst>
          </p:cNvPr>
          <p:cNvSpPr txBox="1">
            <a:spLocks/>
          </p:cNvSpPr>
          <p:nvPr/>
        </p:nvSpPr>
        <p:spPr>
          <a:xfrm>
            <a:off x="1412335" y="1707848"/>
            <a:ext cx="9282273" cy="707886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Notch signaling – from physiology to cancer biology</a:t>
            </a:r>
          </a:p>
          <a:p>
            <a:pPr algn="ctr">
              <a:lnSpc>
                <a:spcPct val="100000"/>
              </a:lnSpc>
            </a:pPr>
            <a:endParaRPr lang="en-US" sz="1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Content Placeholder 4">
            <a:extLst>
              <a:ext uri="{FF2B5EF4-FFF2-40B4-BE49-F238E27FC236}">
                <a16:creationId xmlns:a16="http://schemas.microsoft.com/office/drawing/2014/main" id="{B9A0CC14-DDC1-312C-03A3-1B5BF06ECDA7}"/>
              </a:ext>
            </a:extLst>
          </p:cNvPr>
          <p:cNvSpPr txBox="1">
            <a:spLocks/>
          </p:cNvSpPr>
          <p:nvPr/>
        </p:nvSpPr>
        <p:spPr>
          <a:xfrm>
            <a:off x="2196507" y="5571498"/>
            <a:ext cx="7516559" cy="8935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Cancer Biology GSK course</a:t>
            </a:r>
          </a:p>
          <a:p>
            <a:pPr algn="ctr"/>
            <a:r>
              <a:rPr lang="en-US" sz="2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04/02/2026</a:t>
            </a:r>
          </a:p>
        </p:txBody>
      </p:sp>
      <p:pic>
        <p:nvPicPr>
          <p:cNvPr id="28" name="Picture 27" descr="Blue text on a black background&#10;&#10;AI-generated content may be incorrect.">
            <a:extLst>
              <a:ext uri="{FF2B5EF4-FFF2-40B4-BE49-F238E27FC236}">
                <a16:creationId xmlns:a16="http://schemas.microsoft.com/office/drawing/2014/main" id="{DF1ABA6F-21F2-92D9-50C8-C39A31E802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634" y="516341"/>
            <a:ext cx="3383280" cy="71622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EC1693F-3935-878A-95C1-E7FB5A404533}"/>
              </a:ext>
            </a:extLst>
          </p:cNvPr>
          <p:cNvSpPr txBox="1"/>
          <p:nvPr/>
        </p:nvSpPr>
        <p:spPr>
          <a:xfrm>
            <a:off x="913350" y="3024120"/>
            <a:ext cx="1008287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Ivan Maillard, MD-PhD</a:t>
            </a:r>
          </a:p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Division of Hematologic Malignancies</a:t>
            </a:r>
          </a:p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Department of Medicine</a:t>
            </a:r>
          </a:p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&amp; Human Oncology and Pathogenesis Program</a:t>
            </a:r>
          </a:p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Memorial Sloan Kettering Cancer Center, New York</a:t>
            </a:r>
          </a:p>
          <a:p>
            <a:pPr algn="ctr"/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maillai@mskcc.org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07998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47A8C3-DECB-D4B7-4315-8515900565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940E62A-E41B-F7A5-14FE-A83024E273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6273" y="175091"/>
            <a:ext cx="10114156" cy="810957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Some examples of Notch-associated developmental phenotypes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FEB5C42-532D-7011-FEB4-EF1E376531A9}"/>
              </a:ext>
            </a:extLst>
          </p:cNvPr>
          <p:cNvSpPr txBox="1"/>
          <p:nvPr/>
        </p:nvSpPr>
        <p:spPr>
          <a:xfrm>
            <a:off x="12869732" y="469033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5" descr="A collage of images of a child's heart and lungs&#10;&#10;AI-generated content may be incorrect.">
            <a:extLst>
              <a:ext uri="{FF2B5EF4-FFF2-40B4-BE49-F238E27FC236}">
                <a16:creationId xmlns:a16="http://schemas.microsoft.com/office/drawing/2014/main" id="{103F2287-C3AE-4BF8-EF2C-BB8C50B4AF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8534" y="986048"/>
            <a:ext cx="6225710" cy="5342791"/>
          </a:xfrm>
          <a:prstGeom prst="rect">
            <a:avLst/>
          </a:prstGeom>
        </p:spPr>
      </p:pic>
      <p:sp>
        <p:nvSpPr>
          <p:cNvPr id="3" name="Text Box 841">
            <a:extLst>
              <a:ext uri="{FF2B5EF4-FFF2-40B4-BE49-F238E27FC236}">
                <a16:creationId xmlns:a16="http://schemas.microsoft.com/office/drawing/2014/main" id="{DE053015-E9E7-4BCE-A50B-FD52E879091D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7624513" y="6394406"/>
            <a:ext cx="432682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US" sz="1800" dirty="0">
                <a:latin typeface="Helvetica" charset="0"/>
                <a:ea typeface="ＭＳ Ｐゴシック" charset="0"/>
                <a:cs typeface="ＭＳ Ｐゴシック" charset="0"/>
              </a:rPr>
              <a:t>Kamath et al., </a:t>
            </a:r>
            <a:r>
              <a:rPr lang="en-US" sz="1800" i="1" dirty="0">
                <a:latin typeface="Helvetica" charset="0"/>
                <a:ea typeface="ＭＳ Ｐゴシック" charset="0"/>
                <a:cs typeface="ＭＳ Ｐゴシック" charset="0"/>
              </a:rPr>
              <a:t>Nat Rev Nephrology </a:t>
            </a:r>
            <a:r>
              <a:rPr lang="en-US" sz="1800" dirty="0">
                <a:latin typeface="Helvetica" charset="0"/>
                <a:ea typeface="ＭＳ Ｐゴシック" charset="0"/>
                <a:cs typeface="ＭＳ Ｐゴシック" charset="0"/>
              </a:rPr>
              <a:t>2013</a:t>
            </a:r>
          </a:p>
        </p:txBody>
      </p:sp>
      <p:sp>
        <p:nvSpPr>
          <p:cNvPr id="4" name="Text Box 841">
            <a:extLst>
              <a:ext uri="{FF2B5EF4-FFF2-40B4-BE49-F238E27FC236}">
                <a16:creationId xmlns:a16="http://schemas.microsoft.com/office/drawing/2014/main" id="{AA565EDD-59D9-FC46-4042-240A5F1ED2C9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959349" y="3334277"/>
            <a:ext cx="310854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US" sz="1800" dirty="0">
                <a:latin typeface="Helvetica" charset="0"/>
                <a:ea typeface="ＭＳ Ｐゴシック" charset="0"/>
                <a:cs typeface="ＭＳ Ｐゴシック" charset="0"/>
              </a:rPr>
              <a:t>Alagille syndrome</a:t>
            </a:r>
          </a:p>
          <a:p>
            <a:pPr algn="ctr" eaLnBrk="0" hangingPunct="0">
              <a:defRPr/>
            </a:pPr>
            <a:r>
              <a:rPr lang="en-US" sz="1800" i="1" dirty="0">
                <a:latin typeface="Helvetica" charset="0"/>
                <a:ea typeface="ＭＳ Ｐゴシック" charset="0"/>
                <a:cs typeface="ＭＳ Ｐゴシック" charset="0"/>
              </a:rPr>
              <a:t>JAG1</a:t>
            </a:r>
            <a:r>
              <a:rPr lang="en-US" sz="1800" dirty="0">
                <a:latin typeface="Helvetica" charset="0"/>
                <a:ea typeface="ＭＳ Ｐゴシック" charset="0"/>
                <a:cs typeface="ＭＳ Ｐゴシック" charset="0"/>
              </a:rPr>
              <a:t> or </a:t>
            </a:r>
            <a:r>
              <a:rPr lang="en-US" sz="1800" i="1" dirty="0">
                <a:latin typeface="Helvetica" charset="0"/>
                <a:ea typeface="ＭＳ Ｐゴシック" charset="0"/>
                <a:cs typeface="ＭＳ Ｐゴシック" charset="0"/>
              </a:rPr>
              <a:t>NOTCH2</a:t>
            </a:r>
            <a:r>
              <a:rPr lang="en-US" sz="1800" dirty="0">
                <a:latin typeface="Helvetica" charset="0"/>
                <a:ea typeface="ＭＳ Ｐゴシック" charset="0"/>
                <a:cs typeface="ＭＳ Ｐゴシック" charset="0"/>
              </a:rPr>
              <a:t> mutations</a:t>
            </a:r>
          </a:p>
        </p:txBody>
      </p:sp>
    </p:spTree>
    <p:extLst>
      <p:ext uri="{BB962C8B-B14F-4D97-AF65-F5344CB8AC3E}">
        <p14:creationId xmlns:p14="http://schemas.microsoft.com/office/powerpoint/2010/main" val="28202170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774D4D-3B0C-DBA0-7364-22569A2540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diagram of a cell membrane&#10;&#10;AI-generated content may be incorrect.">
            <a:extLst>
              <a:ext uri="{FF2B5EF4-FFF2-40B4-BE49-F238E27FC236}">
                <a16:creationId xmlns:a16="http://schemas.microsoft.com/office/drawing/2014/main" id="{8D1B9005-AA2D-7E56-BE10-5BD305F831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3409" y="1093499"/>
            <a:ext cx="7084551" cy="507467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15A8392-849D-9DD3-D39B-5E01628FD59F}"/>
              </a:ext>
            </a:extLst>
          </p:cNvPr>
          <p:cNvSpPr txBox="1">
            <a:spLocks/>
          </p:cNvSpPr>
          <p:nvPr/>
        </p:nvSpPr>
        <p:spPr bwMode="auto">
          <a:xfrm>
            <a:off x="264752" y="118331"/>
            <a:ext cx="11669486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4572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7931725" indent="-37474525" defTabSz="4572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 eaLnBrk="0" hangingPunct="0"/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Mechanisms of Notch receptor processing and activation</a:t>
            </a:r>
          </a:p>
        </p:txBody>
      </p:sp>
      <p:sp>
        <p:nvSpPr>
          <p:cNvPr id="3" name="Text Box 841">
            <a:extLst>
              <a:ext uri="{FF2B5EF4-FFF2-40B4-BE49-F238E27FC236}">
                <a16:creationId xmlns:a16="http://schemas.microsoft.com/office/drawing/2014/main" id="{F06206AD-D075-399D-D705-43AF0DD4977B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8556004" y="6370337"/>
            <a:ext cx="337823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US" sz="1800" dirty="0">
                <a:latin typeface="Helvetica" charset="0"/>
                <a:ea typeface="ＭＳ Ｐゴシック" charset="0"/>
                <a:cs typeface="ＭＳ Ｐゴシック" charset="0"/>
              </a:rPr>
              <a:t>Aster, Pear and </a:t>
            </a:r>
            <a:r>
              <a:rPr lang="en-US" sz="1800" dirty="0" err="1">
                <a:latin typeface="Helvetica" charset="0"/>
                <a:ea typeface="ＭＳ Ｐゴシック" charset="0"/>
                <a:cs typeface="ＭＳ Ｐゴシック" charset="0"/>
              </a:rPr>
              <a:t>Blacklow</a:t>
            </a:r>
            <a:r>
              <a:rPr lang="en-US" sz="1800" dirty="0">
                <a:latin typeface="Helvetica" charset="0"/>
                <a:ea typeface="ＭＳ Ｐゴシック" charset="0"/>
                <a:cs typeface="ＭＳ Ｐゴシック" charset="0"/>
              </a:rPr>
              <a:t>, 2017</a:t>
            </a:r>
          </a:p>
        </p:txBody>
      </p:sp>
    </p:spTree>
    <p:extLst>
      <p:ext uri="{BB962C8B-B14F-4D97-AF65-F5344CB8AC3E}">
        <p14:creationId xmlns:p14="http://schemas.microsoft.com/office/powerpoint/2010/main" val="7963874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6DE521-0951-A05C-51C6-34265F1D19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diagram of different colors and sizes of different colors&#10;&#10;AI-generated content may be incorrect.">
            <a:extLst>
              <a:ext uri="{FF2B5EF4-FFF2-40B4-BE49-F238E27FC236}">
                <a16:creationId xmlns:a16="http://schemas.microsoft.com/office/drawing/2014/main" id="{C52C45A5-7190-EAA7-B5B6-FEDE5CAA2E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6488" y="1108972"/>
            <a:ext cx="4601891" cy="539373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5C458DD-59BB-C97E-7F81-6C56178F9E32}"/>
              </a:ext>
            </a:extLst>
          </p:cNvPr>
          <p:cNvSpPr txBox="1">
            <a:spLocks/>
          </p:cNvSpPr>
          <p:nvPr/>
        </p:nvSpPr>
        <p:spPr bwMode="auto">
          <a:xfrm>
            <a:off x="264752" y="6821"/>
            <a:ext cx="11669486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4572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7931725" indent="-37474525" defTabSz="4572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 eaLnBrk="0" hangingPunct="0"/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Diversity of Notch ligand-receptor activation</a:t>
            </a:r>
          </a:p>
        </p:txBody>
      </p:sp>
      <p:sp>
        <p:nvSpPr>
          <p:cNvPr id="4" name="Text Box 841">
            <a:extLst>
              <a:ext uri="{FF2B5EF4-FFF2-40B4-BE49-F238E27FC236}">
                <a16:creationId xmlns:a16="http://schemas.microsoft.com/office/drawing/2014/main" id="{1033950D-E605-EA6E-B94D-5E7FAE06FF56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8910619" y="6214218"/>
            <a:ext cx="313438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US" sz="1800" dirty="0" err="1">
                <a:latin typeface="Helvetica" charset="0"/>
                <a:ea typeface="ＭＳ Ｐゴシック" charset="0"/>
                <a:cs typeface="ＭＳ Ｐゴシック" charset="0"/>
              </a:rPr>
              <a:t>Sprinzak</a:t>
            </a:r>
            <a:r>
              <a:rPr lang="en-US" sz="1800" dirty="0">
                <a:latin typeface="Helvetica" charset="0"/>
                <a:ea typeface="ＭＳ Ｐゴシック" charset="0"/>
                <a:cs typeface="ＭＳ Ｐゴシック" charset="0"/>
              </a:rPr>
              <a:t> and </a:t>
            </a:r>
            <a:r>
              <a:rPr lang="en-US" sz="1800" dirty="0" err="1">
                <a:latin typeface="Helvetica" charset="0"/>
                <a:ea typeface="ＭＳ Ｐゴシック" charset="0"/>
                <a:cs typeface="ＭＳ Ｐゴシック" charset="0"/>
              </a:rPr>
              <a:t>Blacklow</a:t>
            </a:r>
            <a:r>
              <a:rPr lang="en-US" sz="1800" dirty="0">
                <a:latin typeface="Helvetica" charset="0"/>
                <a:ea typeface="ＭＳ Ｐゴシック" charset="0"/>
                <a:cs typeface="ＭＳ Ｐゴシック" charset="0"/>
              </a:rPr>
              <a:t>, 2017</a:t>
            </a:r>
          </a:p>
        </p:txBody>
      </p:sp>
    </p:spTree>
    <p:extLst>
      <p:ext uri="{BB962C8B-B14F-4D97-AF65-F5344CB8AC3E}">
        <p14:creationId xmlns:p14="http://schemas.microsoft.com/office/powerpoint/2010/main" val="18868597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6C48C3-EFF8-FC2A-4D55-7991E078BC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3BDE353-EAC1-4360-B07C-7C807D77B9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1282212"/>
            <a:ext cx="7772400" cy="5112849"/>
          </a:xfrm>
          <a:prstGeom prst="rect">
            <a:avLst/>
          </a:prstGeom>
        </p:spPr>
      </p:pic>
      <p:sp>
        <p:nvSpPr>
          <p:cNvPr id="2" name="Text Box 841">
            <a:extLst>
              <a:ext uri="{FF2B5EF4-FFF2-40B4-BE49-F238E27FC236}">
                <a16:creationId xmlns:a16="http://schemas.microsoft.com/office/drawing/2014/main" id="{93041028-3EEA-1BA2-6C90-876A51ACB12B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8654141" y="6395061"/>
            <a:ext cx="313438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US" sz="1800" dirty="0" err="1">
                <a:latin typeface="Helvetica" charset="0"/>
                <a:ea typeface="ＭＳ Ｐゴシック" charset="0"/>
                <a:cs typeface="ＭＳ Ｐゴシック" charset="0"/>
              </a:rPr>
              <a:t>Sprinzak</a:t>
            </a:r>
            <a:r>
              <a:rPr lang="en-US" sz="1800" dirty="0">
                <a:latin typeface="Helvetica" charset="0"/>
                <a:ea typeface="ＭＳ Ｐゴシック" charset="0"/>
                <a:cs typeface="ＭＳ Ｐゴシック" charset="0"/>
              </a:rPr>
              <a:t> and </a:t>
            </a:r>
            <a:r>
              <a:rPr lang="en-US" sz="1800" dirty="0" err="1">
                <a:latin typeface="Helvetica" charset="0"/>
                <a:ea typeface="ＭＳ Ｐゴシック" charset="0"/>
                <a:cs typeface="ＭＳ Ｐゴシック" charset="0"/>
              </a:rPr>
              <a:t>Blacklow</a:t>
            </a:r>
            <a:r>
              <a:rPr lang="en-US" sz="1800" dirty="0">
                <a:latin typeface="Helvetica" charset="0"/>
                <a:ea typeface="ＭＳ Ｐゴシック" charset="0"/>
                <a:cs typeface="ＭＳ Ｐゴシック" charset="0"/>
              </a:rPr>
              <a:t>, 2017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B0B8996-A3CC-31C4-EF7A-A82E571F8507}"/>
              </a:ext>
            </a:extLst>
          </p:cNvPr>
          <p:cNvSpPr txBox="1">
            <a:spLocks/>
          </p:cNvSpPr>
          <p:nvPr/>
        </p:nvSpPr>
        <p:spPr bwMode="auto">
          <a:xfrm>
            <a:off x="264752" y="6821"/>
            <a:ext cx="11669486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4572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7931725" indent="-37474525" defTabSz="4572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 eaLnBrk="0" hangingPunct="0"/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Notch ligand-receptor binding generates a physical force and promotes receptor cleavage by ADAM10</a:t>
            </a:r>
          </a:p>
        </p:txBody>
      </p:sp>
    </p:spTree>
    <p:extLst>
      <p:ext uri="{BB962C8B-B14F-4D97-AF65-F5344CB8AC3E}">
        <p14:creationId xmlns:p14="http://schemas.microsoft.com/office/powerpoint/2010/main" val="4835295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A42CFD-17AA-50D3-6243-5C110A0358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841">
            <a:extLst>
              <a:ext uri="{FF2B5EF4-FFF2-40B4-BE49-F238E27FC236}">
                <a16:creationId xmlns:a16="http://schemas.microsoft.com/office/drawing/2014/main" id="{941DD6D7-CAC5-33DD-A46A-F377DA0DBE75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8673477" y="6395061"/>
            <a:ext cx="309572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US" sz="1800" dirty="0">
                <a:latin typeface="Helvetica" charset="0"/>
                <a:ea typeface="ＭＳ Ｐゴシック" charset="0"/>
                <a:cs typeface="ＭＳ Ｐゴシック" charset="0"/>
              </a:rPr>
              <a:t>Gordon et al., </a:t>
            </a:r>
            <a:r>
              <a:rPr lang="en-US" sz="1800" i="1" dirty="0">
                <a:latin typeface="Helvetica" charset="0"/>
                <a:ea typeface="ＭＳ Ｐゴシック" charset="0"/>
                <a:cs typeface="ＭＳ Ｐゴシック" charset="0"/>
              </a:rPr>
              <a:t>Dev Cell </a:t>
            </a:r>
            <a:r>
              <a:rPr lang="en-US" sz="1800" dirty="0">
                <a:latin typeface="Helvetica" charset="0"/>
                <a:ea typeface="ＭＳ Ｐゴシック" charset="0"/>
                <a:cs typeface="ＭＳ Ｐゴシック" charset="0"/>
              </a:rPr>
              <a:t>2015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2DB9CB3-5A17-C4FE-502C-AC2CBA5C2548}"/>
              </a:ext>
            </a:extLst>
          </p:cNvPr>
          <p:cNvSpPr txBox="1">
            <a:spLocks/>
          </p:cNvSpPr>
          <p:nvPr/>
        </p:nvSpPr>
        <p:spPr bwMode="auto">
          <a:xfrm>
            <a:off x="264752" y="6821"/>
            <a:ext cx="11669486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4572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7931725" indent="-37474525" defTabSz="4572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 eaLnBrk="0" hangingPunct="0"/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Notch ligand-receptor binding generates a physical force and promotes receptor cleavage by ADAM10</a:t>
            </a:r>
          </a:p>
        </p:txBody>
      </p:sp>
      <p:pic>
        <p:nvPicPr>
          <p:cNvPr id="6" name="Picture 5" descr="A diagram of a cell surface&#10;&#10;AI-generated content may be incorrect.">
            <a:extLst>
              <a:ext uri="{FF2B5EF4-FFF2-40B4-BE49-F238E27FC236}">
                <a16:creationId xmlns:a16="http://schemas.microsoft.com/office/drawing/2014/main" id="{EB124E04-BD00-41AE-9E25-217AF847C1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110" y="1571315"/>
            <a:ext cx="10364768" cy="3715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746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6E1BDE-96B7-042D-F091-AB94001840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diagram of a protein structure&#10;&#10;AI-generated content may be incorrect.">
            <a:extLst>
              <a:ext uri="{FF2B5EF4-FFF2-40B4-BE49-F238E27FC236}">
                <a16:creationId xmlns:a16="http://schemas.microsoft.com/office/drawing/2014/main" id="{D8E1E475-DD02-89C3-D061-8DE17D2242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6496" y="908648"/>
            <a:ext cx="5991514" cy="570464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2C344D5-BC15-1C94-C00F-57A5BF6480EF}"/>
              </a:ext>
            </a:extLst>
          </p:cNvPr>
          <p:cNvSpPr txBox="1">
            <a:spLocks/>
          </p:cNvSpPr>
          <p:nvPr/>
        </p:nvSpPr>
        <p:spPr bwMode="auto">
          <a:xfrm>
            <a:off x="132376" y="0"/>
            <a:ext cx="1192724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4572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7931725" indent="-37474525" defTabSz="4572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 eaLnBrk="0" hangingPunct="0"/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Structure and function of the Notch negative regulatory region (NRR)</a:t>
            </a:r>
          </a:p>
        </p:txBody>
      </p:sp>
      <p:sp>
        <p:nvSpPr>
          <p:cNvPr id="4" name="Text Box 841">
            <a:extLst>
              <a:ext uri="{FF2B5EF4-FFF2-40B4-BE49-F238E27FC236}">
                <a16:creationId xmlns:a16="http://schemas.microsoft.com/office/drawing/2014/main" id="{CF427761-5E7E-4CE2-D06D-5D736B824137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7707149" y="6111308"/>
            <a:ext cx="435247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US" sz="1800" dirty="0" err="1">
                <a:latin typeface="Helvetica" charset="0"/>
                <a:ea typeface="ＭＳ Ｐゴシック" charset="0"/>
                <a:cs typeface="ＭＳ Ｐゴシック" charset="0"/>
              </a:rPr>
              <a:t>Sprinzak</a:t>
            </a:r>
            <a:r>
              <a:rPr lang="en-US" sz="1800" dirty="0">
                <a:latin typeface="Helvetica" charset="0"/>
                <a:ea typeface="ＭＳ Ｐゴシック" charset="0"/>
                <a:cs typeface="ＭＳ Ｐゴシック" charset="0"/>
              </a:rPr>
              <a:t> and </a:t>
            </a:r>
            <a:r>
              <a:rPr lang="en-US" sz="1800" dirty="0" err="1">
                <a:latin typeface="Helvetica" charset="0"/>
                <a:ea typeface="ＭＳ Ｐゴシック" charset="0"/>
                <a:cs typeface="ＭＳ Ｐゴシック" charset="0"/>
              </a:rPr>
              <a:t>Blacklow</a:t>
            </a:r>
            <a:r>
              <a:rPr lang="en-US" sz="1800" dirty="0">
                <a:latin typeface="Helvetica" charset="0"/>
                <a:ea typeface="ＭＳ Ｐゴシック" charset="0"/>
                <a:cs typeface="ＭＳ Ｐゴシック" charset="0"/>
              </a:rPr>
              <a:t>, 2017</a:t>
            </a:r>
          </a:p>
          <a:p>
            <a:pPr algn="ctr" eaLnBrk="0" hangingPunct="0">
              <a:defRPr/>
            </a:pPr>
            <a:r>
              <a:rPr lang="en-US" dirty="0">
                <a:latin typeface="Helvetica" charset="0"/>
                <a:ea typeface="ＭＳ Ｐゴシック" charset="0"/>
                <a:cs typeface="ＭＳ Ｐゴシック" charset="0"/>
              </a:rPr>
              <a:t>Structures from </a:t>
            </a:r>
            <a:r>
              <a:rPr lang="en-US" dirty="0" err="1">
                <a:latin typeface="Helvetica" charset="0"/>
                <a:ea typeface="ＭＳ Ｐゴシック" charset="0"/>
                <a:cs typeface="ＭＳ Ｐゴシック" charset="0"/>
              </a:rPr>
              <a:t>Blacklow</a:t>
            </a:r>
            <a:r>
              <a:rPr lang="en-US" dirty="0">
                <a:latin typeface="Helvetica" charset="0"/>
                <a:ea typeface="ＭＳ Ｐゴシック" charset="0"/>
                <a:cs typeface="ＭＳ Ｐゴシック" charset="0"/>
              </a:rPr>
              <a:t> and Siebel labs</a:t>
            </a:r>
            <a:endParaRPr lang="en-US" sz="1800" dirty="0">
              <a:latin typeface="Helvetica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99979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342DE8-84D2-CD8A-73EC-051B222550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4EBB8D3-5439-91EB-972C-9B10E363A2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2131" y="1167257"/>
            <a:ext cx="7772400" cy="5027254"/>
          </a:xfrm>
          <a:prstGeom prst="rect">
            <a:avLst/>
          </a:prstGeom>
        </p:spPr>
      </p:pic>
      <p:sp>
        <p:nvSpPr>
          <p:cNvPr id="2" name="Text Box 841">
            <a:extLst>
              <a:ext uri="{FF2B5EF4-FFF2-40B4-BE49-F238E27FC236}">
                <a16:creationId xmlns:a16="http://schemas.microsoft.com/office/drawing/2014/main" id="{061121A1-C346-438E-4D08-0493873F745B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8654141" y="6395061"/>
            <a:ext cx="313438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US" sz="1800" dirty="0" err="1">
                <a:latin typeface="Helvetica" charset="0"/>
                <a:ea typeface="ＭＳ Ｐゴシック" charset="0"/>
                <a:cs typeface="ＭＳ Ｐゴシック" charset="0"/>
              </a:rPr>
              <a:t>Sprinzak</a:t>
            </a:r>
            <a:r>
              <a:rPr lang="en-US" sz="1800" dirty="0">
                <a:latin typeface="Helvetica" charset="0"/>
                <a:ea typeface="ＭＳ Ｐゴシック" charset="0"/>
                <a:cs typeface="ＭＳ Ｐゴシック" charset="0"/>
              </a:rPr>
              <a:t> and </a:t>
            </a:r>
            <a:r>
              <a:rPr lang="en-US" sz="1800" dirty="0" err="1">
                <a:latin typeface="Helvetica" charset="0"/>
                <a:ea typeface="ＭＳ Ｐゴシック" charset="0"/>
                <a:cs typeface="ＭＳ Ｐゴシック" charset="0"/>
              </a:rPr>
              <a:t>Blacklow</a:t>
            </a:r>
            <a:r>
              <a:rPr lang="en-US" sz="1800" dirty="0">
                <a:latin typeface="Helvetica" charset="0"/>
                <a:ea typeface="ＭＳ Ｐゴシック" charset="0"/>
                <a:cs typeface="ＭＳ Ｐゴシック" charset="0"/>
              </a:rPr>
              <a:t>, 2017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86EC05F-B381-2A55-DC81-98689631C02D}"/>
              </a:ext>
            </a:extLst>
          </p:cNvPr>
          <p:cNvSpPr txBox="1">
            <a:spLocks/>
          </p:cNvSpPr>
          <p:nvPr/>
        </p:nvSpPr>
        <p:spPr bwMode="auto">
          <a:xfrm>
            <a:off x="264752" y="6821"/>
            <a:ext cx="11669486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4572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7931725" indent="-37474525" defTabSz="4572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 eaLnBrk="0" hangingPunct="0"/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ADAM10 (S2) cleavage is followed by gamma-secretase-mediated release of the Notch intracellular domain (NICD)</a:t>
            </a:r>
          </a:p>
        </p:txBody>
      </p:sp>
    </p:spTree>
    <p:extLst>
      <p:ext uri="{BB962C8B-B14F-4D97-AF65-F5344CB8AC3E}">
        <p14:creationId xmlns:p14="http://schemas.microsoft.com/office/powerpoint/2010/main" val="21337430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E75510-1335-DA1D-D004-65806F7B5D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E7AC42-141E-5BD2-DBEE-9ED18009CE78}"/>
              </a:ext>
            </a:extLst>
          </p:cNvPr>
          <p:cNvSpPr txBox="1">
            <a:spLocks/>
          </p:cNvSpPr>
          <p:nvPr/>
        </p:nvSpPr>
        <p:spPr bwMode="auto">
          <a:xfrm>
            <a:off x="264752" y="6821"/>
            <a:ext cx="11669486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4572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7931725" indent="-37474525" defTabSz="4572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 eaLnBrk="0" hangingPunct="0"/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Structure of the Notch transcriptional activation complex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417626D-8EF5-6966-AA78-4CF4A6E5F5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703" y="1655998"/>
            <a:ext cx="5285678" cy="2185140"/>
          </a:xfrm>
          <a:prstGeom prst="rect">
            <a:avLst/>
          </a:prstGeom>
        </p:spPr>
      </p:pic>
      <p:pic>
        <p:nvPicPr>
          <p:cNvPr id="6" name="Picture 5" descr="A close-up of several different types of dna molecules&#10;&#10;AI-generated content may be incorrect.">
            <a:extLst>
              <a:ext uri="{FF2B5EF4-FFF2-40B4-BE49-F238E27FC236}">
                <a16:creationId xmlns:a16="http://schemas.microsoft.com/office/drawing/2014/main" id="{04E72825-2056-C865-96B2-CE14090476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2954" y="1339985"/>
            <a:ext cx="4778813" cy="5002306"/>
          </a:xfrm>
          <a:prstGeom prst="rect">
            <a:avLst/>
          </a:prstGeom>
        </p:spPr>
      </p:pic>
      <p:pic>
        <p:nvPicPr>
          <p:cNvPr id="8" name="Picture 7" descr="A diagram of a cell membrane&#10;&#10;AI-generated content may be incorrect.">
            <a:extLst>
              <a:ext uri="{FF2B5EF4-FFF2-40B4-BE49-F238E27FC236}">
                <a16:creationId xmlns:a16="http://schemas.microsoft.com/office/drawing/2014/main" id="{909756D4-D91E-33FE-189E-42D923F6AF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9908" y="4437503"/>
            <a:ext cx="3075371" cy="1528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410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19EB66-44EA-27B1-8702-C6D9326280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4">
            <a:extLst>
              <a:ext uri="{FF2B5EF4-FFF2-40B4-BE49-F238E27FC236}">
                <a16:creationId xmlns:a16="http://schemas.microsoft.com/office/drawing/2014/main" id="{B02746F0-E3E5-3380-31A0-4D0FE0F85B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572" y="103443"/>
            <a:ext cx="11578856" cy="810957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The Notch signaling toolkit</a:t>
            </a:r>
          </a:p>
        </p:txBody>
      </p:sp>
      <p:pic>
        <p:nvPicPr>
          <p:cNvPr id="3" name="Picture 4" descr="Figure2">
            <a:extLst>
              <a:ext uri="{FF2B5EF4-FFF2-40B4-BE49-F238E27FC236}">
                <a16:creationId xmlns:a16="http://schemas.microsoft.com/office/drawing/2014/main" id="{8FFF0EB8-719C-A357-A80B-81E82BB9FA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3723" y="1135519"/>
            <a:ext cx="6629400" cy="512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96948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A2A181-1939-38D5-27FA-C09A3DC995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4">
            <a:extLst>
              <a:ext uri="{FF2B5EF4-FFF2-40B4-BE49-F238E27FC236}">
                <a16:creationId xmlns:a16="http://schemas.microsoft.com/office/drawing/2014/main" id="{1AB48C95-6B89-B8E6-FD3A-6D64E8DB4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572" y="103443"/>
            <a:ext cx="11578856" cy="810957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Emerging Synthetic Notch Agonists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428A9DF-918C-1C3C-096D-3872FBEE8E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2435" y="998397"/>
            <a:ext cx="6096003" cy="2692558"/>
          </a:xfrm>
          <a:prstGeom prst="rect">
            <a:avLst/>
          </a:prstGeom>
        </p:spPr>
      </p:pic>
      <p:pic>
        <p:nvPicPr>
          <p:cNvPr id="8" name="Picture 7" descr="A screenshot of a computer&#10;&#10;AI-generated content may be incorrect.">
            <a:extLst>
              <a:ext uri="{FF2B5EF4-FFF2-40B4-BE49-F238E27FC236}">
                <a16:creationId xmlns:a16="http://schemas.microsoft.com/office/drawing/2014/main" id="{E78C66AA-6605-F0A7-DAF5-D76E6B581C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800" y="3860080"/>
            <a:ext cx="7772400" cy="2749511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23C2BEA-E822-F203-2AF1-BED182F420F9}"/>
              </a:ext>
            </a:extLst>
          </p:cNvPr>
          <p:cNvSpPr/>
          <p:nvPr/>
        </p:nvSpPr>
        <p:spPr>
          <a:xfrm>
            <a:off x="2115879" y="6577692"/>
            <a:ext cx="5847907" cy="995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3895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754672" y="974897"/>
            <a:ext cx="11121895" cy="562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457200">
              <a:lnSpc>
                <a:spcPct val="90000"/>
              </a:lnSpc>
              <a:spcBef>
                <a:spcPct val="20000"/>
              </a:spcBef>
            </a:pPr>
            <a:endParaRPr lang="en-US" sz="20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defTabSz="457200">
              <a:lnSpc>
                <a:spcPct val="90000"/>
              </a:lnSpc>
              <a:spcBef>
                <a:spcPct val="20000"/>
              </a:spcBef>
            </a:pPr>
            <a:r>
              <a:rPr lang="en-US" sz="2200" i="1" dirty="0">
                <a:solidFill>
                  <a:srgbClr val="000000"/>
                </a:solidFill>
                <a:latin typeface="Arial" charset="0"/>
                <a:cs typeface="Arial" charset="0"/>
              </a:rPr>
              <a:t>April 2</a:t>
            </a:r>
          </a:p>
          <a:p>
            <a:pPr marL="342900" indent="-342900" defTabSz="4572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endParaRPr lang="en-US" sz="10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342900" indent="-342900" defTabSz="4572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200" dirty="0">
                <a:solidFill>
                  <a:srgbClr val="000000"/>
                </a:solidFill>
                <a:latin typeface="Arial" charset="0"/>
                <a:cs typeface="Arial" charset="0"/>
              </a:rPr>
              <a:t>Part I: Notch signaling – from physiology to cancer biology</a:t>
            </a:r>
            <a:endParaRPr lang="en-US" sz="15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defTabSz="457200">
              <a:lnSpc>
                <a:spcPct val="90000"/>
              </a:lnSpc>
              <a:spcBef>
                <a:spcPct val="20000"/>
              </a:spcBef>
            </a:pPr>
            <a:endParaRPr lang="en-US" sz="15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342900" indent="-342900" defTabSz="4572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200" dirty="0">
                <a:solidFill>
                  <a:srgbClr val="000000"/>
                </a:solidFill>
                <a:latin typeface="Arial" charset="0"/>
                <a:cs typeface="Arial" charset="0"/>
              </a:rPr>
              <a:t>Part II: New insights into the role of Notch signaling in T and B cell immunity</a:t>
            </a:r>
          </a:p>
          <a:p>
            <a:pPr defTabSz="457200">
              <a:lnSpc>
                <a:spcPct val="90000"/>
              </a:lnSpc>
              <a:spcBef>
                <a:spcPct val="20000"/>
              </a:spcBef>
            </a:pPr>
            <a:endParaRPr lang="en-US" sz="22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defTabSz="457200">
              <a:lnSpc>
                <a:spcPct val="90000"/>
              </a:lnSpc>
              <a:spcBef>
                <a:spcPct val="20000"/>
              </a:spcBef>
            </a:pPr>
            <a:r>
              <a:rPr lang="en-US" sz="2200" i="1" dirty="0">
                <a:solidFill>
                  <a:srgbClr val="000000"/>
                </a:solidFill>
                <a:latin typeface="Arial" charset="0"/>
                <a:cs typeface="Arial" charset="0"/>
              </a:rPr>
              <a:t>April 3</a:t>
            </a:r>
            <a:endParaRPr lang="en-US" sz="2000" i="1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defTabSz="457200">
              <a:lnSpc>
                <a:spcPct val="90000"/>
              </a:lnSpc>
              <a:spcBef>
                <a:spcPct val="20000"/>
              </a:spcBef>
            </a:pPr>
            <a:endParaRPr lang="en-US" sz="10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342900" indent="-342900" defTabSz="4572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200" dirty="0">
                <a:solidFill>
                  <a:srgbClr val="000000"/>
                </a:solidFill>
                <a:latin typeface="Arial" charset="0"/>
                <a:cs typeface="Arial" charset="0"/>
              </a:rPr>
              <a:t>Part III: An introduction to early T cell development for cancer biologists</a:t>
            </a:r>
          </a:p>
          <a:p>
            <a:pPr marL="342900" indent="-342900" defTabSz="4572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endParaRPr lang="en-US" sz="2200" i="1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342900" indent="-342900" defTabSz="4572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200" dirty="0">
                <a:solidFill>
                  <a:srgbClr val="000000"/>
                </a:solidFill>
                <a:latin typeface="Arial" charset="0"/>
                <a:cs typeface="Arial" charset="0"/>
              </a:rPr>
              <a:t>Part IV: Paper discussion</a:t>
            </a:r>
          </a:p>
          <a:p>
            <a:pPr lvl="1" defTabSz="457200">
              <a:lnSpc>
                <a:spcPct val="90000"/>
              </a:lnSpc>
              <a:spcBef>
                <a:spcPct val="20000"/>
              </a:spcBef>
            </a:pPr>
            <a:r>
              <a:rPr lang="en-US" dirty="0">
                <a:solidFill>
                  <a:srgbClr val="000000"/>
                </a:solidFill>
                <a:latin typeface="Arial" charset="0"/>
                <a:cs typeface="Arial" charset="0"/>
              </a:rPr>
              <a:t>Herranz et al., </a:t>
            </a:r>
            <a:r>
              <a:rPr lang="en-US" i="1" dirty="0">
                <a:solidFill>
                  <a:srgbClr val="000000"/>
                </a:solidFill>
                <a:latin typeface="Arial" charset="0"/>
                <a:cs typeface="Arial" charset="0"/>
              </a:rPr>
              <a:t>Nat Med </a:t>
            </a:r>
            <a:r>
              <a:rPr lang="en-US" dirty="0">
                <a:solidFill>
                  <a:srgbClr val="000000"/>
                </a:solidFill>
                <a:latin typeface="Arial" charset="0"/>
                <a:cs typeface="Arial" charset="0"/>
              </a:rPr>
              <a:t>2014</a:t>
            </a:r>
          </a:p>
          <a:p>
            <a:pPr lvl="1" defTabSz="457200">
              <a:lnSpc>
                <a:spcPct val="90000"/>
              </a:lnSpc>
              <a:spcBef>
                <a:spcPct val="20000"/>
              </a:spcBef>
            </a:pPr>
            <a:r>
              <a:rPr lang="en-US" dirty="0">
                <a:solidFill>
                  <a:srgbClr val="000000"/>
                </a:solidFill>
                <a:latin typeface="Arial" charset="0"/>
                <a:cs typeface="Arial" charset="0"/>
              </a:rPr>
              <a:t>A NOTCH1-driven MYC enhancer promotes T cell development, transformation and acute leukemia</a:t>
            </a:r>
          </a:p>
          <a:p>
            <a:pPr defTabSz="457200">
              <a:lnSpc>
                <a:spcPct val="90000"/>
              </a:lnSpc>
              <a:spcBef>
                <a:spcPct val="20000"/>
              </a:spcBef>
            </a:pPr>
            <a:endParaRPr lang="en-US" sz="22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defTabSz="457200">
              <a:lnSpc>
                <a:spcPct val="90000"/>
              </a:lnSpc>
              <a:spcBef>
                <a:spcPct val="20000"/>
              </a:spcBef>
            </a:pPr>
            <a:endParaRPr lang="en-US" sz="22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342900" indent="-342900" defTabSz="4572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endParaRPr lang="en-US" sz="2200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EC11B04-6914-BE49-8706-F10F30A047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6577" y="163940"/>
            <a:ext cx="8229600" cy="810957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Course outline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48BCA15-6B16-D349-AF8C-D7C978339BAB}"/>
              </a:ext>
            </a:extLst>
          </p:cNvPr>
          <p:cNvSpPr txBox="1"/>
          <p:nvPr/>
        </p:nvSpPr>
        <p:spPr>
          <a:xfrm>
            <a:off x="12869732" y="469033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51679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D045BE-6B75-7136-1774-1B532A4CA6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diagram of a dna sequence&#10;&#10;AI-generated content may be incorrect.">
            <a:extLst>
              <a:ext uri="{FF2B5EF4-FFF2-40B4-BE49-F238E27FC236}">
                <a16:creationId xmlns:a16="http://schemas.microsoft.com/office/drawing/2014/main" id="{829109CC-9C01-EF7C-4294-93D1AE7A6E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4961" y="887507"/>
            <a:ext cx="5462642" cy="5540188"/>
          </a:xfrm>
          <a:prstGeom prst="rect">
            <a:avLst/>
          </a:prstGeom>
        </p:spPr>
      </p:pic>
      <p:sp>
        <p:nvSpPr>
          <p:cNvPr id="4" name="Title 4">
            <a:extLst>
              <a:ext uri="{FF2B5EF4-FFF2-40B4-BE49-F238E27FC236}">
                <a16:creationId xmlns:a16="http://schemas.microsoft.com/office/drawing/2014/main" id="{42CF3966-760A-EDBC-C41F-3BD3CE8ED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572" y="103443"/>
            <a:ext cx="11578856" cy="810957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Example of a Synthetic Notch Agonist (“SNAG”)</a:t>
            </a:r>
          </a:p>
        </p:txBody>
      </p:sp>
      <p:sp>
        <p:nvSpPr>
          <p:cNvPr id="5" name="Text Box 841">
            <a:extLst>
              <a:ext uri="{FF2B5EF4-FFF2-40B4-BE49-F238E27FC236}">
                <a16:creationId xmlns:a16="http://schemas.microsoft.com/office/drawing/2014/main" id="{7D1B3F20-F654-4245-BE59-C0FB7FB2E641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8472845" y="6370337"/>
            <a:ext cx="354456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US" sz="1800" dirty="0">
                <a:latin typeface="Helvetica" charset="0"/>
                <a:ea typeface="ＭＳ Ｐゴシック" charset="0"/>
                <a:cs typeface="ＭＳ Ｐゴシック" charset="0"/>
              </a:rPr>
              <a:t>Perez et al., </a:t>
            </a:r>
            <a:r>
              <a:rPr lang="en-US" sz="1800" i="1" dirty="0">
                <a:latin typeface="Helvetica" charset="0"/>
                <a:ea typeface="ＭＳ Ｐゴシック" charset="0"/>
                <a:cs typeface="ＭＳ Ｐゴシック" charset="0"/>
              </a:rPr>
              <a:t>Nat Chem Biol </a:t>
            </a:r>
            <a:r>
              <a:rPr lang="en-US" sz="1800" dirty="0">
                <a:latin typeface="Helvetica" charset="0"/>
                <a:ea typeface="ＭＳ Ｐゴシック" charset="0"/>
                <a:cs typeface="ＭＳ Ｐゴシック" charset="0"/>
              </a:rPr>
              <a:t>2025</a:t>
            </a:r>
          </a:p>
        </p:txBody>
      </p:sp>
    </p:spTree>
    <p:extLst>
      <p:ext uri="{BB962C8B-B14F-4D97-AF65-F5344CB8AC3E}">
        <p14:creationId xmlns:p14="http://schemas.microsoft.com/office/powerpoint/2010/main" val="26997394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1469E4-3C54-DA9D-800E-94E53769F2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4546711-9E93-31E4-7635-046B79612B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7098" y="1100847"/>
            <a:ext cx="3760531" cy="5083042"/>
          </a:xfrm>
          <a:prstGeom prst="rect">
            <a:avLst/>
          </a:prstGeom>
        </p:spPr>
      </p:pic>
      <p:sp>
        <p:nvSpPr>
          <p:cNvPr id="4" name="Title 4">
            <a:extLst>
              <a:ext uri="{FF2B5EF4-FFF2-40B4-BE49-F238E27FC236}">
                <a16:creationId xmlns:a16="http://schemas.microsoft.com/office/drawing/2014/main" id="{C3515F57-5D6A-8664-C412-850B633554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572" y="103443"/>
            <a:ext cx="11578856" cy="810957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Synthetic Notch receptors (“Syn-Notch”)</a:t>
            </a:r>
          </a:p>
        </p:txBody>
      </p:sp>
      <p:sp>
        <p:nvSpPr>
          <p:cNvPr id="2" name="Text Box 841">
            <a:extLst>
              <a:ext uri="{FF2B5EF4-FFF2-40B4-BE49-F238E27FC236}">
                <a16:creationId xmlns:a16="http://schemas.microsoft.com/office/drawing/2014/main" id="{64EDC10A-9624-53E8-697D-C1AF6BD6DDB5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7683985" y="6370336"/>
            <a:ext cx="313438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US" sz="1800" dirty="0" err="1">
                <a:latin typeface="Helvetica" charset="0"/>
                <a:ea typeface="ＭＳ Ｐゴシック" charset="0"/>
                <a:cs typeface="ＭＳ Ｐゴシック" charset="0"/>
              </a:rPr>
              <a:t>Sprinzak</a:t>
            </a:r>
            <a:r>
              <a:rPr lang="en-US" sz="1800" dirty="0">
                <a:latin typeface="Helvetica" charset="0"/>
                <a:ea typeface="ＭＳ Ｐゴシック" charset="0"/>
                <a:cs typeface="ＭＳ Ｐゴシック" charset="0"/>
              </a:rPr>
              <a:t> and </a:t>
            </a:r>
            <a:r>
              <a:rPr lang="en-US" sz="1800" dirty="0" err="1">
                <a:latin typeface="Helvetica" charset="0"/>
                <a:ea typeface="ＭＳ Ｐゴシック" charset="0"/>
                <a:cs typeface="ＭＳ Ｐゴシック" charset="0"/>
              </a:rPr>
              <a:t>Blacklow</a:t>
            </a:r>
            <a:r>
              <a:rPr lang="en-US" sz="1800" dirty="0">
                <a:latin typeface="Helvetica" charset="0"/>
                <a:ea typeface="ＭＳ Ｐゴシック" charset="0"/>
                <a:cs typeface="ＭＳ Ｐゴシック" charset="0"/>
              </a:rPr>
              <a:t>, 2017</a:t>
            </a:r>
          </a:p>
        </p:txBody>
      </p:sp>
      <p:pic>
        <p:nvPicPr>
          <p:cNvPr id="8" name="Picture 7" descr="A close-up of a text&#10;&#10;AI-generated content may be incorrect.">
            <a:extLst>
              <a:ext uri="{FF2B5EF4-FFF2-40B4-BE49-F238E27FC236}">
                <a16:creationId xmlns:a16="http://schemas.microsoft.com/office/drawing/2014/main" id="{201C550B-8632-FA41-7EAA-C0BE23CB4C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227" y="2458116"/>
            <a:ext cx="6834089" cy="1941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9540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0C6B69-F509-37B1-2EFD-A3E776A6E6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CFF136E3-3262-DACE-8CAB-BE208CCDEF44}"/>
              </a:ext>
            </a:extLst>
          </p:cNvPr>
          <p:cNvSpPr txBox="1">
            <a:spLocks/>
          </p:cNvSpPr>
          <p:nvPr/>
        </p:nvSpPr>
        <p:spPr bwMode="auto">
          <a:xfrm>
            <a:off x="2590793" y="2522998"/>
            <a:ext cx="7010414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4572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7931725" indent="-37474525" defTabSz="4572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 eaLnBrk="0" hangingPunct="0"/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about the role of Notch signaling in tumor biology?</a:t>
            </a:r>
          </a:p>
        </p:txBody>
      </p:sp>
    </p:spTree>
    <p:extLst>
      <p:ext uri="{BB962C8B-B14F-4D97-AF65-F5344CB8AC3E}">
        <p14:creationId xmlns:p14="http://schemas.microsoft.com/office/powerpoint/2010/main" val="7081956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774D4D-3B0C-DBA0-7364-22569A2540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>
            <a:extLst>
              <a:ext uri="{FF2B5EF4-FFF2-40B4-BE49-F238E27FC236}">
                <a16:creationId xmlns:a16="http://schemas.microsoft.com/office/drawing/2014/main" id="{7E78A134-EA9F-EDE7-6AC1-C1344C99036A}"/>
              </a:ext>
            </a:extLst>
          </p:cNvPr>
          <p:cNvGrpSpPr>
            <a:grpSpLocks/>
          </p:cNvGrpSpPr>
          <p:nvPr/>
        </p:nvGrpSpPr>
        <p:grpSpPr bwMode="auto">
          <a:xfrm>
            <a:off x="2209800" y="1816100"/>
            <a:ext cx="7772400" cy="2616200"/>
            <a:chOff x="440" y="776"/>
            <a:chExt cx="4896" cy="1648"/>
          </a:xfrm>
        </p:grpSpPr>
        <p:sp>
          <p:nvSpPr>
            <p:cNvPr id="3" name="Rectangle 4">
              <a:extLst>
                <a:ext uri="{FF2B5EF4-FFF2-40B4-BE49-F238E27FC236}">
                  <a16:creationId xmlns:a16="http://schemas.microsoft.com/office/drawing/2014/main" id="{27DE8B92-B5CC-C0C0-6CFB-05731A7024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0" y="776"/>
              <a:ext cx="4896" cy="164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Helvetica" charset="0"/>
                <a:ea typeface="ＭＳ Ｐゴシック" charset="0"/>
              </a:endParaRPr>
            </a:p>
          </p:txBody>
        </p:sp>
        <p:grpSp>
          <p:nvGrpSpPr>
            <p:cNvPr id="4" name="Group 5">
              <a:extLst>
                <a:ext uri="{FF2B5EF4-FFF2-40B4-BE49-F238E27FC236}">
                  <a16:creationId xmlns:a16="http://schemas.microsoft.com/office/drawing/2014/main" id="{0BB47723-2AC0-3763-0502-0952B934C18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07" y="843"/>
              <a:ext cx="3713" cy="1515"/>
              <a:chOff x="1217" y="817"/>
              <a:chExt cx="3713" cy="1515"/>
            </a:xfrm>
          </p:grpSpPr>
          <p:grpSp>
            <p:nvGrpSpPr>
              <p:cNvPr id="5" name="Group 6">
                <a:extLst>
                  <a:ext uri="{FF2B5EF4-FFF2-40B4-BE49-F238E27FC236}">
                    <a16:creationId xmlns:a16="http://schemas.microsoft.com/office/drawing/2014/main" id="{E7997A78-6429-8F0D-AEE5-65AB2DD0EB6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217" y="1604"/>
                <a:ext cx="3229" cy="291"/>
                <a:chOff x="1241" y="1564"/>
                <a:chExt cx="3229" cy="291"/>
              </a:xfrm>
            </p:grpSpPr>
            <p:sp>
              <p:nvSpPr>
                <p:cNvPr id="149" name="Rectangle 7">
                  <a:extLst>
                    <a:ext uri="{FF2B5EF4-FFF2-40B4-BE49-F238E27FC236}">
                      <a16:creationId xmlns:a16="http://schemas.microsoft.com/office/drawing/2014/main" id="{B2C44B21-E362-4E82-C1CB-9959CEE6639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1" y="1595"/>
                  <a:ext cx="225" cy="13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9pPr>
                </a:lstStyle>
                <a:p>
                  <a:r>
                    <a:rPr lang="en-US" altLang="en-US" sz="1400">
                      <a:solidFill>
                        <a:schemeClr val="tx1"/>
                      </a:solidFill>
                    </a:rPr>
                    <a:t>der9</a:t>
                  </a:r>
                </a:p>
              </p:txBody>
            </p:sp>
            <p:sp>
              <p:nvSpPr>
                <p:cNvPr id="150" name="Rectangle 8">
                  <a:extLst>
                    <a:ext uri="{FF2B5EF4-FFF2-40B4-BE49-F238E27FC236}">
                      <a16:creationId xmlns:a16="http://schemas.microsoft.com/office/drawing/2014/main" id="{59CD3F1C-CF8C-BE38-0143-722D53C63E1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19" y="1568"/>
                  <a:ext cx="1423" cy="110"/>
                </a:xfrm>
                <a:prstGeom prst="rect">
                  <a:avLst/>
                </a:prstGeom>
                <a:solidFill>
                  <a:srgbClr val="3399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eaLnBrk="1" hangingPunct="1"/>
                  <a:endParaRPr lang="en-US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51" name="Rectangle 9">
                  <a:extLst>
                    <a:ext uri="{FF2B5EF4-FFF2-40B4-BE49-F238E27FC236}">
                      <a16:creationId xmlns:a16="http://schemas.microsoft.com/office/drawing/2014/main" id="{17802A6E-14DE-D4F5-E895-0A5303C8596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12" y="1564"/>
                  <a:ext cx="1437" cy="119"/>
                </a:xfrm>
                <a:prstGeom prst="rect">
                  <a:avLst/>
                </a:prstGeom>
                <a:noFill/>
                <a:ln w="4763">
                  <a:solidFill>
                    <a:srgbClr val="00000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eaLnBrk="1" hangingPunct="1"/>
                  <a:endParaRPr lang="en-US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52" name="Rectangle 10">
                  <a:extLst>
                    <a:ext uri="{FF2B5EF4-FFF2-40B4-BE49-F238E27FC236}">
                      <a16:creationId xmlns:a16="http://schemas.microsoft.com/office/drawing/2014/main" id="{6228D24E-399D-4640-C1A7-A81716F19E7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49" y="1568"/>
                  <a:ext cx="1514" cy="110"/>
                </a:xfrm>
                <a:prstGeom prst="rect">
                  <a:avLst/>
                </a:prstGeom>
                <a:solidFill>
                  <a:srgbClr val="00FF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eaLnBrk="1" hangingPunct="1"/>
                  <a:endParaRPr lang="en-US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53" name="Rectangle 11">
                  <a:extLst>
                    <a:ext uri="{FF2B5EF4-FFF2-40B4-BE49-F238E27FC236}">
                      <a16:creationId xmlns:a16="http://schemas.microsoft.com/office/drawing/2014/main" id="{55686EDF-18BE-E87C-6F32-7A9E212D72D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42" y="1564"/>
                  <a:ext cx="1528" cy="119"/>
                </a:xfrm>
                <a:prstGeom prst="rect">
                  <a:avLst/>
                </a:prstGeom>
                <a:noFill/>
                <a:ln w="4763">
                  <a:solidFill>
                    <a:srgbClr val="00000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eaLnBrk="1" hangingPunct="1"/>
                  <a:endParaRPr lang="en-US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54" name="Rectangle 12">
                  <a:extLst>
                    <a:ext uri="{FF2B5EF4-FFF2-40B4-BE49-F238E27FC236}">
                      <a16:creationId xmlns:a16="http://schemas.microsoft.com/office/drawing/2014/main" id="{CBD5F028-4397-0598-B280-5134954442F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25" y="1739"/>
                  <a:ext cx="1172" cy="11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9pPr>
                </a:lstStyle>
                <a:p>
                  <a:r>
                    <a:rPr lang="en-US" altLang="en-US" sz="1200">
                      <a:solidFill>
                        <a:schemeClr val="tx1"/>
                      </a:solidFill>
                    </a:rPr>
                    <a:t>TCR </a:t>
                  </a:r>
                  <a:r>
                    <a:rPr lang="en-US" altLang="en-US" sz="1200">
                      <a:solidFill>
                        <a:schemeClr val="tx1"/>
                      </a:solidFill>
                      <a:latin typeface="Symbol" pitchFamily="2" charset="2"/>
                    </a:rPr>
                    <a:t>b</a:t>
                  </a:r>
                  <a:r>
                    <a:rPr lang="en-US" altLang="en-US" sz="1200">
                      <a:solidFill>
                        <a:schemeClr val="tx1"/>
                      </a:solidFill>
                    </a:rPr>
                    <a:t> Promoter  Enhancer</a:t>
                  </a:r>
                </a:p>
              </p:txBody>
            </p:sp>
            <p:sp>
              <p:nvSpPr>
                <p:cNvPr id="155" name="Rectangle 13">
                  <a:extLst>
                    <a:ext uri="{FF2B5EF4-FFF2-40B4-BE49-F238E27FC236}">
                      <a16:creationId xmlns:a16="http://schemas.microsoft.com/office/drawing/2014/main" id="{C9380F95-4B47-5A6E-0A1A-73D2B84B5FA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84" y="1710"/>
                  <a:ext cx="27" cy="11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9pPr>
                </a:lstStyle>
                <a:p>
                  <a:r>
                    <a:rPr lang="en-US" altLang="en-US" sz="1200">
                      <a:solidFill>
                        <a:schemeClr val="tx1"/>
                      </a:solidFill>
                    </a:rPr>
                    <a:t> </a:t>
                  </a:r>
                  <a:endParaRPr lang="en-US" altLang="en-US" sz="1200">
                    <a:solidFill>
                      <a:schemeClr val="tx1"/>
                    </a:solidFill>
                    <a:latin typeface="Times" charset="0"/>
                  </a:endParaRPr>
                </a:p>
              </p:txBody>
            </p:sp>
            <p:sp>
              <p:nvSpPr>
                <p:cNvPr id="156" name="Rectangle 14">
                  <a:extLst>
                    <a:ext uri="{FF2B5EF4-FFF2-40B4-BE49-F238E27FC236}">
                      <a16:creationId xmlns:a16="http://schemas.microsoft.com/office/drawing/2014/main" id="{190F49DE-EF1E-5B4E-0BD3-B36C32F94B7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065" y="1739"/>
                  <a:ext cx="1267" cy="11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9pPr>
                </a:lstStyle>
                <a:p>
                  <a:r>
                    <a:rPr lang="en-US" altLang="en-US" sz="1200">
                      <a:solidFill>
                        <a:schemeClr val="tx1"/>
                      </a:solidFill>
                    </a:rPr>
                    <a:t>Notch1  3</a:t>
                  </a:r>
                  <a:r>
                    <a:rPr lang="ja-JP" altLang="en-US" sz="1200">
                      <a:solidFill>
                        <a:schemeClr val="tx1"/>
                      </a:solidFill>
                      <a:latin typeface="Arial" panose="020B0604020202020204" pitchFamily="34" charset="0"/>
                    </a:rPr>
                    <a:t>’</a:t>
                  </a:r>
                  <a:r>
                    <a:rPr lang="en-US" altLang="ja-JP" sz="1200">
                      <a:solidFill>
                        <a:schemeClr val="tx1"/>
                      </a:solidFill>
                    </a:rPr>
                    <a:t> coding sequences</a:t>
                  </a:r>
                  <a:endParaRPr lang="en-US" altLang="en-US" sz="120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6" name="Group 15">
                <a:extLst>
                  <a:ext uri="{FF2B5EF4-FFF2-40B4-BE49-F238E27FC236}">
                    <a16:creationId xmlns:a16="http://schemas.microsoft.com/office/drawing/2014/main" id="{C3DD79B7-6A7F-9A65-F134-635FA1CE38A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10" y="817"/>
                <a:ext cx="3040" cy="559"/>
                <a:chOff x="1434" y="793"/>
                <a:chExt cx="3040" cy="559"/>
              </a:xfrm>
            </p:grpSpPr>
            <p:grpSp>
              <p:nvGrpSpPr>
                <p:cNvPr id="13" name="Group 16">
                  <a:extLst>
                    <a:ext uri="{FF2B5EF4-FFF2-40B4-BE49-F238E27FC236}">
                      <a16:creationId xmlns:a16="http://schemas.microsoft.com/office/drawing/2014/main" id="{942507BF-4B68-B8F8-9E13-5367577E42FA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900" y="943"/>
                  <a:ext cx="127" cy="230"/>
                  <a:chOff x="2151" y="1275"/>
                  <a:chExt cx="54" cy="100"/>
                </a:xfrm>
              </p:grpSpPr>
              <p:sp>
                <p:nvSpPr>
                  <p:cNvPr id="147" name="Rectangle 17">
                    <a:extLst>
                      <a:ext uri="{FF2B5EF4-FFF2-40B4-BE49-F238E27FC236}">
                        <a16:creationId xmlns:a16="http://schemas.microsoft.com/office/drawing/2014/main" id="{1360B1A9-FB0D-3DFB-F27A-77C422B6FB6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172" y="1275"/>
                    <a:ext cx="12" cy="48"/>
                  </a:xfrm>
                  <a:prstGeom prst="rect">
                    <a:avLst/>
                  </a:prstGeom>
                  <a:solidFill>
                    <a:srgbClr val="00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 eaLnBrk="0" hangingPunct="0">
                      <a:defRPr sz="2400">
                        <a:solidFill>
                          <a:srgbClr val="FFFF00"/>
                        </a:solidFill>
                        <a:latin typeface="Helvetica" pitchFamily="2" charset="0"/>
                        <a:ea typeface="ＭＳ Ｐゴシック" panose="020B0600070205080204" pitchFamily="34" charset="-128"/>
                      </a:defRPr>
                    </a:lvl1pPr>
                    <a:lvl2pPr marL="742950" indent="-285750" eaLnBrk="0" hangingPunct="0">
                      <a:defRPr sz="2400">
                        <a:solidFill>
                          <a:srgbClr val="FFFF00"/>
                        </a:solidFill>
                        <a:latin typeface="Helvetica" pitchFamily="2" charset="0"/>
                        <a:ea typeface="ＭＳ Ｐゴシック" panose="020B0600070205080204" pitchFamily="34" charset="-128"/>
                      </a:defRPr>
                    </a:lvl2pPr>
                    <a:lvl3pPr marL="1143000" indent="-228600" eaLnBrk="0" hangingPunct="0">
                      <a:defRPr sz="2400">
                        <a:solidFill>
                          <a:srgbClr val="FFFF00"/>
                        </a:solidFill>
                        <a:latin typeface="Helvetica" pitchFamily="2" charset="0"/>
                        <a:ea typeface="ＭＳ Ｐゴシック" panose="020B0600070205080204" pitchFamily="34" charset="-128"/>
                      </a:defRPr>
                    </a:lvl3pPr>
                    <a:lvl4pPr marL="1600200" indent="-228600" eaLnBrk="0" hangingPunct="0">
                      <a:defRPr sz="2400">
                        <a:solidFill>
                          <a:srgbClr val="FFFF00"/>
                        </a:solidFill>
                        <a:latin typeface="Helvetica" pitchFamily="2" charset="0"/>
                        <a:ea typeface="ＭＳ Ｐゴシック" panose="020B0600070205080204" pitchFamily="34" charset="-128"/>
                      </a:defRPr>
                    </a:lvl4pPr>
                    <a:lvl5pPr marL="2057400" indent="-228600" eaLnBrk="0" hangingPunct="0">
                      <a:defRPr sz="2400">
                        <a:solidFill>
                          <a:srgbClr val="FFFF00"/>
                        </a:solidFill>
                        <a:latin typeface="Helvetica" pitchFamily="2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rgbClr val="FFFF00"/>
                        </a:solidFill>
                        <a:latin typeface="Helvetica" pitchFamily="2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rgbClr val="FFFF00"/>
                        </a:solidFill>
                        <a:latin typeface="Helvetica" pitchFamily="2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rgbClr val="FFFF00"/>
                        </a:solidFill>
                        <a:latin typeface="Helvetica" pitchFamily="2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rgbClr val="FFFF00"/>
                        </a:solidFill>
                        <a:latin typeface="Helvetica" pitchFamily="2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eaLnBrk="1" hangingPunct="1"/>
                    <a:endParaRPr lang="en-US" alt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48" name="Freeform 18">
                    <a:extLst>
                      <a:ext uri="{FF2B5EF4-FFF2-40B4-BE49-F238E27FC236}">
                        <a16:creationId xmlns:a16="http://schemas.microsoft.com/office/drawing/2014/main" id="{6DC5ABCF-909A-A2B6-4947-56484748B4DB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151" y="1321"/>
                    <a:ext cx="54" cy="54"/>
                  </a:xfrm>
                  <a:custGeom>
                    <a:avLst/>
                    <a:gdLst>
                      <a:gd name="T0" fmla="*/ 0 w 54"/>
                      <a:gd name="T1" fmla="*/ 0 h 54"/>
                      <a:gd name="T2" fmla="*/ 27 w 54"/>
                      <a:gd name="T3" fmla="*/ 54 h 54"/>
                      <a:gd name="T4" fmla="*/ 54 w 54"/>
                      <a:gd name="T5" fmla="*/ 0 h 54"/>
                      <a:gd name="T6" fmla="*/ 0 w 54"/>
                      <a:gd name="T7" fmla="*/ 0 h 54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54" h="54">
                        <a:moveTo>
                          <a:pt x="0" y="0"/>
                        </a:moveTo>
                        <a:lnTo>
                          <a:pt x="27" y="54"/>
                        </a:lnTo>
                        <a:lnTo>
                          <a:pt x="54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4" name="Group 19">
                  <a:extLst>
                    <a:ext uri="{FF2B5EF4-FFF2-40B4-BE49-F238E27FC236}">
                      <a16:creationId xmlns:a16="http://schemas.microsoft.com/office/drawing/2014/main" id="{DA21EB55-D9CC-2C62-CEFB-89EE39DAA4C2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529" y="1187"/>
                  <a:ext cx="442" cy="164"/>
                  <a:chOff x="1571" y="1371"/>
                  <a:chExt cx="187" cy="106"/>
                </a:xfrm>
              </p:grpSpPr>
              <p:grpSp>
                <p:nvGrpSpPr>
                  <p:cNvPr id="119" name="Group 20">
                    <a:extLst>
                      <a:ext uri="{FF2B5EF4-FFF2-40B4-BE49-F238E27FC236}">
                        <a16:creationId xmlns:a16="http://schemas.microsoft.com/office/drawing/2014/main" id="{45EA41D4-E3B1-F02A-539D-CD2E4B24E583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1571" y="1371"/>
                    <a:ext cx="97" cy="106"/>
                    <a:chOff x="1571" y="1371"/>
                    <a:chExt cx="97" cy="106"/>
                  </a:xfrm>
                </p:grpSpPr>
                <p:grpSp>
                  <p:nvGrpSpPr>
                    <p:cNvPr id="134" name="Group 21">
                      <a:extLst>
                        <a:ext uri="{FF2B5EF4-FFF2-40B4-BE49-F238E27FC236}">
                          <a16:creationId xmlns:a16="http://schemas.microsoft.com/office/drawing/2014/main" id="{1172B054-546E-8704-BFC5-FB166F1FBEF2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571" y="1371"/>
                      <a:ext cx="43" cy="106"/>
                      <a:chOff x="1571" y="1371"/>
                      <a:chExt cx="43" cy="106"/>
                    </a:xfrm>
                  </p:grpSpPr>
                  <p:sp>
                    <p:nvSpPr>
                      <p:cNvPr id="143" name="Rectangle 22">
                        <a:extLst>
                          <a:ext uri="{FF2B5EF4-FFF2-40B4-BE49-F238E27FC236}">
                            <a16:creationId xmlns:a16="http://schemas.microsoft.com/office/drawing/2014/main" id="{26DE841C-661C-669A-7D2C-4BE879EF8783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576" y="1376"/>
                        <a:ext cx="14" cy="96"/>
                      </a:xfrm>
                      <a:prstGeom prst="rect">
                        <a:avLst/>
                      </a:prstGeom>
                      <a:solidFill>
                        <a:schemeClr val="hlink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>
                        <a:lvl1pPr eaLnBrk="0" hangingPunct="0"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1pPr>
                        <a:lvl2pPr marL="742950" indent="-285750" eaLnBrk="0" hangingPunct="0"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2pPr>
                        <a:lvl3pPr marL="1143000" indent="-228600" eaLnBrk="0" hangingPunct="0"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3pPr>
                        <a:lvl4pPr marL="1600200" indent="-228600" eaLnBrk="0" hangingPunct="0"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4pPr>
                        <a:lvl5pPr marL="2057400" indent="-228600" eaLnBrk="0" hangingPunct="0"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9pPr>
                      </a:lstStyle>
                      <a:p>
                        <a:pPr eaLnBrk="1" hangingPunct="1"/>
                        <a:endParaRPr lang="en-US" altLang="en-US">
                          <a:solidFill>
                            <a:schemeClr val="tx1"/>
                          </a:solidFill>
                        </a:endParaRPr>
                      </a:p>
                    </p:txBody>
                  </p:sp>
                  <p:sp>
                    <p:nvSpPr>
                      <p:cNvPr id="144" name="Rectangle 23">
                        <a:extLst>
                          <a:ext uri="{FF2B5EF4-FFF2-40B4-BE49-F238E27FC236}">
                            <a16:creationId xmlns:a16="http://schemas.microsoft.com/office/drawing/2014/main" id="{8A54836D-F317-8767-A178-E5CFEACB1535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571" y="1371"/>
                        <a:ext cx="24" cy="106"/>
                      </a:xfrm>
                      <a:prstGeom prst="rect">
                        <a:avLst/>
                      </a:prstGeom>
                      <a:solidFill>
                        <a:schemeClr val="hlink"/>
                      </a:solidFill>
                      <a:ln w="7938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/>
                      <a:lstStyle>
                        <a:lvl1pPr eaLnBrk="0" hangingPunct="0"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1pPr>
                        <a:lvl2pPr marL="742950" indent="-285750" eaLnBrk="0" hangingPunct="0"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2pPr>
                        <a:lvl3pPr marL="1143000" indent="-228600" eaLnBrk="0" hangingPunct="0"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3pPr>
                        <a:lvl4pPr marL="1600200" indent="-228600" eaLnBrk="0" hangingPunct="0"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4pPr>
                        <a:lvl5pPr marL="2057400" indent="-228600" eaLnBrk="0" hangingPunct="0"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9pPr>
                      </a:lstStyle>
                      <a:p>
                        <a:pPr eaLnBrk="1" hangingPunct="1"/>
                        <a:endParaRPr lang="en-US" altLang="en-US">
                          <a:solidFill>
                            <a:schemeClr val="tx1"/>
                          </a:solidFill>
                        </a:endParaRPr>
                      </a:p>
                    </p:txBody>
                  </p:sp>
                  <p:sp>
                    <p:nvSpPr>
                      <p:cNvPr id="145" name="Rectangle 24">
                        <a:extLst>
                          <a:ext uri="{FF2B5EF4-FFF2-40B4-BE49-F238E27FC236}">
                            <a16:creationId xmlns:a16="http://schemas.microsoft.com/office/drawing/2014/main" id="{7A4F4A9F-8752-0D28-C4FC-0CB63430D8D0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592" y="1376"/>
                        <a:ext cx="17" cy="96"/>
                      </a:xfrm>
                      <a:prstGeom prst="rect">
                        <a:avLst/>
                      </a:prstGeom>
                      <a:solidFill>
                        <a:schemeClr val="hlink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>
                        <a:lvl1pPr eaLnBrk="0" hangingPunct="0"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1pPr>
                        <a:lvl2pPr marL="742950" indent="-285750" eaLnBrk="0" hangingPunct="0"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2pPr>
                        <a:lvl3pPr marL="1143000" indent="-228600" eaLnBrk="0" hangingPunct="0"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3pPr>
                        <a:lvl4pPr marL="1600200" indent="-228600" eaLnBrk="0" hangingPunct="0"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4pPr>
                        <a:lvl5pPr marL="2057400" indent="-228600" eaLnBrk="0" hangingPunct="0"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9pPr>
                      </a:lstStyle>
                      <a:p>
                        <a:pPr eaLnBrk="1" hangingPunct="1"/>
                        <a:endParaRPr lang="en-US" altLang="en-US">
                          <a:solidFill>
                            <a:schemeClr val="tx1"/>
                          </a:solidFill>
                        </a:endParaRPr>
                      </a:p>
                    </p:txBody>
                  </p:sp>
                  <p:sp>
                    <p:nvSpPr>
                      <p:cNvPr id="146" name="Rectangle 25">
                        <a:extLst>
                          <a:ext uri="{FF2B5EF4-FFF2-40B4-BE49-F238E27FC236}">
                            <a16:creationId xmlns:a16="http://schemas.microsoft.com/office/drawing/2014/main" id="{8375C5FA-D347-7128-CFE0-A7A295E58351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587" y="1371"/>
                        <a:ext cx="27" cy="106"/>
                      </a:xfrm>
                      <a:prstGeom prst="rect">
                        <a:avLst/>
                      </a:prstGeom>
                      <a:solidFill>
                        <a:schemeClr val="hlink"/>
                      </a:solidFill>
                      <a:ln w="7938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/>
                      <a:lstStyle>
                        <a:lvl1pPr eaLnBrk="0" hangingPunct="0"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1pPr>
                        <a:lvl2pPr marL="742950" indent="-285750" eaLnBrk="0" hangingPunct="0"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2pPr>
                        <a:lvl3pPr marL="1143000" indent="-228600" eaLnBrk="0" hangingPunct="0"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3pPr>
                        <a:lvl4pPr marL="1600200" indent="-228600" eaLnBrk="0" hangingPunct="0"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4pPr>
                        <a:lvl5pPr marL="2057400" indent="-228600" eaLnBrk="0" hangingPunct="0"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9pPr>
                      </a:lstStyle>
                      <a:p>
                        <a:pPr eaLnBrk="1" hangingPunct="1"/>
                        <a:endParaRPr lang="en-US" altLang="en-US">
                          <a:solidFill>
                            <a:schemeClr val="tx1"/>
                          </a:solidFill>
                        </a:endParaRPr>
                      </a:p>
                    </p:txBody>
                  </p:sp>
                </p:grpSp>
                <p:grpSp>
                  <p:nvGrpSpPr>
                    <p:cNvPr id="135" name="Group 26">
                      <a:extLst>
                        <a:ext uri="{FF2B5EF4-FFF2-40B4-BE49-F238E27FC236}">
                          <a16:creationId xmlns:a16="http://schemas.microsoft.com/office/drawing/2014/main" id="{B762953F-BDAD-CD70-2810-2CFD91E754CD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606" y="1371"/>
                      <a:ext cx="62" cy="106"/>
                      <a:chOff x="1606" y="1371"/>
                      <a:chExt cx="62" cy="106"/>
                    </a:xfrm>
                  </p:grpSpPr>
                  <p:sp>
                    <p:nvSpPr>
                      <p:cNvPr id="136" name="Rectangle 27">
                        <a:extLst>
                          <a:ext uri="{FF2B5EF4-FFF2-40B4-BE49-F238E27FC236}">
                            <a16:creationId xmlns:a16="http://schemas.microsoft.com/office/drawing/2014/main" id="{01EE1374-EDC7-0999-EFAA-BCDE6ECDF653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646" y="1376"/>
                        <a:ext cx="17" cy="96"/>
                      </a:xfrm>
                      <a:prstGeom prst="rect">
                        <a:avLst/>
                      </a:prstGeom>
                      <a:solidFill>
                        <a:schemeClr val="hlink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>
                        <a:lvl1pPr eaLnBrk="0" hangingPunct="0"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1pPr>
                        <a:lvl2pPr marL="742950" indent="-285750" eaLnBrk="0" hangingPunct="0"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2pPr>
                        <a:lvl3pPr marL="1143000" indent="-228600" eaLnBrk="0" hangingPunct="0"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3pPr>
                        <a:lvl4pPr marL="1600200" indent="-228600" eaLnBrk="0" hangingPunct="0"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4pPr>
                        <a:lvl5pPr marL="2057400" indent="-228600" eaLnBrk="0" hangingPunct="0"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9pPr>
                      </a:lstStyle>
                      <a:p>
                        <a:pPr eaLnBrk="1" hangingPunct="1"/>
                        <a:endParaRPr lang="en-US" altLang="en-US">
                          <a:solidFill>
                            <a:schemeClr val="tx1"/>
                          </a:solidFill>
                        </a:endParaRPr>
                      </a:p>
                    </p:txBody>
                  </p:sp>
                  <p:sp>
                    <p:nvSpPr>
                      <p:cNvPr id="137" name="Rectangle 28">
                        <a:extLst>
                          <a:ext uri="{FF2B5EF4-FFF2-40B4-BE49-F238E27FC236}">
                            <a16:creationId xmlns:a16="http://schemas.microsoft.com/office/drawing/2014/main" id="{E4FF5FBE-ECF5-C41A-C344-B769272043D5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641" y="1371"/>
                        <a:ext cx="27" cy="106"/>
                      </a:xfrm>
                      <a:prstGeom prst="rect">
                        <a:avLst/>
                      </a:prstGeom>
                      <a:solidFill>
                        <a:schemeClr val="hlink"/>
                      </a:solidFill>
                      <a:ln w="7938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/>
                      <a:lstStyle>
                        <a:lvl1pPr eaLnBrk="0" hangingPunct="0"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1pPr>
                        <a:lvl2pPr marL="742950" indent="-285750" eaLnBrk="0" hangingPunct="0"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2pPr>
                        <a:lvl3pPr marL="1143000" indent="-228600" eaLnBrk="0" hangingPunct="0"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3pPr>
                        <a:lvl4pPr marL="1600200" indent="-228600" eaLnBrk="0" hangingPunct="0"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4pPr>
                        <a:lvl5pPr marL="2057400" indent="-228600" eaLnBrk="0" hangingPunct="0"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9pPr>
                      </a:lstStyle>
                      <a:p>
                        <a:pPr eaLnBrk="1" hangingPunct="1"/>
                        <a:endParaRPr lang="en-US" altLang="en-US">
                          <a:solidFill>
                            <a:schemeClr val="tx1"/>
                          </a:solidFill>
                        </a:endParaRPr>
                      </a:p>
                    </p:txBody>
                  </p:sp>
                  <p:grpSp>
                    <p:nvGrpSpPr>
                      <p:cNvPr id="138" name="Group 29">
                        <a:extLst>
                          <a:ext uri="{FF2B5EF4-FFF2-40B4-BE49-F238E27FC236}">
                            <a16:creationId xmlns:a16="http://schemas.microsoft.com/office/drawing/2014/main" id="{2D3B9048-8229-9988-25FA-7F2BBF7571E9}"/>
                          </a:ext>
                        </a:extLst>
                      </p:cNvPr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606" y="1371"/>
                        <a:ext cx="43" cy="106"/>
                        <a:chOff x="1606" y="1371"/>
                        <a:chExt cx="43" cy="106"/>
                      </a:xfrm>
                    </p:grpSpPr>
                    <p:sp>
                      <p:nvSpPr>
                        <p:cNvPr id="139" name="Rectangle 30">
                          <a:extLst>
                            <a:ext uri="{FF2B5EF4-FFF2-40B4-BE49-F238E27FC236}">
                              <a16:creationId xmlns:a16="http://schemas.microsoft.com/office/drawing/2014/main" id="{30AE74F2-E039-2829-A4B6-110ABE19050B}"/>
                            </a:ext>
                          </a:extLst>
                        </p:cNvPr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611" y="1376"/>
                          <a:ext cx="16" cy="96"/>
                        </a:xfrm>
                        <a:prstGeom prst="rect">
                          <a:avLst/>
                        </a:prstGeom>
                        <a:solidFill>
                          <a:schemeClr val="hlink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/>
                        <a:lstStyle>
                          <a:lvl1pPr eaLnBrk="0" hangingPunct="0"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1pPr>
                          <a:lvl2pPr marL="742950" indent="-285750" eaLnBrk="0" hangingPunct="0"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2pPr>
                          <a:lvl3pPr marL="1143000" indent="-228600" eaLnBrk="0" hangingPunct="0"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3pPr>
                          <a:lvl4pPr marL="1600200" indent="-228600" eaLnBrk="0" hangingPunct="0"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4pPr>
                          <a:lvl5pPr marL="2057400" indent="-228600" eaLnBrk="0" hangingPunct="0"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9pPr>
                        </a:lstStyle>
                        <a:p>
                          <a:pPr eaLnBrk="1" hangingPunct="1"/>
                          <a:endParaRPr lang="en-US" altLang="en-US">
                            <a:solidFill>
                              <a:schemeClr val="tx1"/>
                            </a:solidFill>
                          </a:endParaRPr>
                        </a:p>
                      </p:txBody>
                    </p:sp>
                    <p:sp>
                      <p:nvSpPr>
                        <p:cNvPr id="140" name="Rectangle 31">
                          <a:extLst>
                            <a:ext uri="{FF2B5EF4-FFF2-40B4-BE49-F238E27FC236}">
                              <a16:creationId xmlns:a16="http://schemas.microsoft.com/office/drawing/2014/main" id="{0504B85D-6D8B-C48B-98D0-D213F9ACAA2D}"/>
                            </a:ext>
                          </a:extLst>
                        </p:cNvPr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606" y="1371"/>
                          <a:ext cx="26" cy="106"/>
                        </a:xfrm>
                        <a:prstGeom prst="rect">
                          <a:avLst/>
                        </a:prstGeom>
                        <a:solidFill>
                          <a:schemeClr val="hlink"/>
                        </a:solidFill>
                        <a:ln w="7938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/>
                        <a:lstStyle>
                          <a:lvl1pPr eaLnBrk="0" hangingPunct="0"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1pPr>
                          <a:lvl2pPr marL="742950" indent="-285750" eaLnBrk="0" hangingPunct="0"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2pPr>
                          <a:lvl3pPr marL="1143000" indent="-228600" eaLnBrk="0" hangingPunct="0"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3pPr>
                          <a:lvl4pPr marL="1600200" indent="-228600" eaLnBrk="0" hangingPunct="0"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4pPr>
                          <a:lvl5pPr marL="2057400" indent="-228600" eaLnBrk="0" hangingPunct="0"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9pPr>
                        </a:lstStyle>
                        <a:p>
                          <a:pPr eaLnBrk="1" hangingPunct="1"/>
                          <a:endParaRPr lang="en-US" altLang="en-US">
                            <a:solidFill>
                              <a:schemeClr val="tx1"/>
                            </a:solidFill>
                          </a:endParaRPr>
                        </a:p>
                      </p:txBody>
                    </p:sp>
                    <p:sp>
                      <p:nvSpPr>
                        <p:cNvPr id="141" name="Rectangle 32">
                          <a:extLst>
                            <a:ext uri="{FF2B5EF4-FFF2-40B4-BE49-F238E27FC236}">
                              <a16:creationId xmlns:a16="http://schemas.microsoft.com/office/drawing/2014/main" id="{12EA5CFB-D539-8F38-0668-96F19806225D}"/>
                            </a:ext>
                          </a:extLst>
                        </p:cNvPr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630" y="1376"/>
                          <a:ext cx="14" cy="96"/>
                        </a:xfrm>
                        <a:prstGeom prst="rect">
                          <a:avLst/>
                        </a:prstGeom>
                        <a:solidFill>
                          <a:schemeClr val="hlink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/>
                        <a:lstStyle>
                          <a:lvl1pPr eaLnBrk="0" hangingPunct="0"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1pPr>
                          <a:lvl2pPr marL="742950" indent="-285750" eaLnBrk="0" hangingPunct="0"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2pPr>
                          <a:lvl3pPr marL="1143000" indent="-228600" eaLnBrk="0" hangingPunct="0"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3pPr>
                          <a:lvl4pPr marL="1600200" indent="-228600" eaLnBrk="0" hangingPunct="0"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4pPr>
                          <a:lvl5pPr marL="2057400" indent="-228600" eaLnBrk="0" hangingPunct="0"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9pPr>
                        </a:lstStyle>
                        <a:p>
                          <a:pPr eaLnBrk="1" hangingPunct="1"/>
                          <a:endParaRPr lang="en-US" altLang="en-US">
                            <a:solidFill>
                              <a:schemeClr val="tx1"/>
                            </a:solidFill>
                          </a:endParaRPr>
                        </a:p>
                      </p:txBody>
                    </p:sp>
                    <p:sp>
                      <p:nvSpPr>
                        <p:cNvPr id="142" name="Rectangle 33">
                          <a:extLst>
                            <a:ext uri="{FF2B5EF4-FFF2-40B4-BE49-F238E27FC236}">
                              <a16:creationId xmlns:a16="http://schemas.microsoft.com/office/drawing/2014/main" id="{2BFD420D-724D-BF0F-34F1-733C64C78443}"/>
                            </a:ext>
                          </a:extLst>
                        </p:cNvPr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625" y="1371"/>
                          <a:ext cx="24" cy="106"/>
                        </a:xfrm>
                        <a:prstGeom prst="rect">
                          <a:avLst/>
                        </a:prstGeom>
                        <a:solidFill>
                          <a:schemeClr val="hlink"/>
                        </a:solidFill>
                        <a:ln w="7938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/>
                        <a:lstStyle>
                          <a:lvl1pPr eaLnBrk="0" hangingPunct="0"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1pPr>
                          <a:lvl2pPr marL="742950" indent="-285750" eaLnBrk="0" hangingPunct="0"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2pPr>
                          <a:lvl3pPr marL="1143000" indent="-228600" eaLnBrk="0" hangingPunct="0"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3pPr>
                          <a:lvl4pPr marL="1600200" indent="-228600" eaLnBrk="0" hangingPunct="0"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4pPr>
                          <a:lvl5pPr marL="2057400" indent="-228600" eaLnBrk="0" hangingPunct="0"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9pPr>
                        </a:lstStyle>
                        <a:p>
                          <a:pPr eaLnBrk="1" hangingPunct="1"/>
                          <a:endParaRPr lang="en-US" altLang="en-US">
                            <a:solidFill>
                              <a:schemeClr val="tx1"/>
                            </a:solidFill>
                          </a:endParaRPr>
                        </a:p>
                      </p:txBody>
                    </p:sp>
                  </p:grpSp>
                </p:grpSp>
              </p:grpSp>
              <p:grpSp>
                <p:nvGrpSpPr>
                  <p:cNvPr id="120" name="Group 34">
                    <a:extLst>
                      <a:ext uri="{FF2B5EF4-FFF2-40B4-BE49-F238E27FC236}">
                        <a16:creationId xmlns:a16="http://schemas.microsoft.com/office/drawing/2014/main" id="{6B539290-AC40-21F5-23E1-DE281C5FE4A7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1660" y="1371"/>
                    <a:ext cx="98" cy="106"/>
                    <a:chOff x="1660" y="1371"/>
                    <a:chExt cx="98" cy="106"/>
                  </a:xfrm>
                </p:grpSpPr>
                <p:grpSp>
                  <p:nvGrpSpPr>
                    <p:cNvPr id="121" name="Group 35">
                      <a:extLst>
                        <a:ext uri="{FF2B5EF4-FFF2-40B4-BE49-F238E27FC236}">
                          <a16:creationId xmlns:a16="http://schemas.microsoft.com/office/drawing/2014/main" id="{BBB35BDB-D6FA-F7F1-EE6C-AEBD528BB0E9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660" y="1371"/>
                      <a:ext cx="43" cy="106"/>
                      <a:chOff x="1660" y="1371"/>
                      <a:chExt cx="43" cy="106"/>
                    </a:xfrm>
                  </p:grpSpPr>
                  <p:sp>
                    <p:nvSpPr>
                      <p:cNvPr id="130" name="Rectangle 36">
                        <a:extLst>
                          <a:ext uri="{FF2B5EF4-FFF2-40B4-BE49-F238E27FC236}">
                            <a16:creationId xmlns:a16="http://schemas.microsoft.com/office/drawing/2014/main" id="{912E45CB-69F9-3BBA-7369-99BEDF969547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665" y="1376"/>
                        <a:ext cx="17" cy="96"/>
                      </a:xfrm>
                      <a:prstGeom prst="rect">
                        <a:avLst/>
                      </a:prstGeom>
                      <a:solidFill>
                        <a:schemeClr val="hlink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>
                        <a:lvl1pPr eaLnBrk="0" hangingPunct="0"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1pPr>
                        <a:lvl2pPr marL="742950" indent="-285750" eaLnBrk="0" hangingPunct="0"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2pPr>
                        <a:lvl3pPr marL="1143000" indent="-228600" eaLnBrk="0" hangingPunct="0"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3pPr>
                        <a:lvl4pPr marL="1600200" indent="-228600" eaLnBrk="0" hangingPunct="0"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4pPr>
                        <a:lvl5pPr marL="2057400" indent="-228600" eaLnBrk="0" hangingPunct="0"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9pPr>
                      </a:lstStyle>
                      <a:p>
                        <a:pPr eaLnBrk="1" hangingPunct="1"/>
                        <a:endParaRPr lang="en-US" altLang="en-US">
                          <a:solidFill>
                            <a:schemeClr val="tx1"/>
                          </a:solidFill>
                        </a:endParaRPr>
                      </a:p>
                    </p:txBody>
                  </p:sp>
                  <p:sp>
                    <p:nvSpPr>
                      <p:cNvPr id="131" name="Rectangle 37">
                        <a:extLst>
                          <a:ext uri="{FF2B5EF4-FFF2-40B4-BE49-F238E27FC236}">
                            <a16:creationId xmlns:a16="http://schemas.microsoft.com/office/drawing/2014/main" id="{955C931F-6DA7-C5E6-848F-D95B7B83ECEB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660" y="1371"/>
                        <a:ext cx="27" cy="106"/>
                      </a:xfrm>
                      <a:prstGeom prst="rect">
                        <a:avLst/>
                      </a:prstGeom>
                      <a:solidFill>
                        <a:schemeClr val="hlink"/>
                      </a:solidFill>
                      <a:ln w="7938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/>
                      <a:lstStyle>
                        <a:lvl1pPr eaLnBrk="0" hangingPunct="0"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1pPr>
                        <a:lvl2pPr marL="742950" indent="-285750" eaLnBrk="0" hangingPunct="0"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2pPr>
                        <a:lvl3pPr marL="1143000" indent="-228600" eaLnBrk="0" hangingPunct="0"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3pPr>
                        <a:lvl4pPr marL="1600200" indent="-228600" eaLnBrk="0" hangingPunct="0"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4pPr>
                        <a:lvl5pPr marL="2057400" indent="-228600" eaLnBrk="0" hangingPunct="0"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9pPr>
                      </a:lstStyle>
                      <a:p>
                        <a:pPr eaLnBrk="1" hangingPunct="1"/>
                        <a:endParaRPr lang="en-US" altLang="en-US">
                          <a:solidFill>
                            <a:schemeClr val="tx1"/>
                          </a:solidFill>
                        </a:endParaRPr>
                      </a:p>
                    </p:txBody>
                  </p:sp>
                  <p:sp>
                    <p:nvSpPr>
                      <p:cNvPr id="132" name="Rectangle 38">
                        <a:extLst>
                          <a:ext uri="{FF2B5EF4-FFF2-40B4-BE49-F238E27FC236}">
                            <a16:creationId xmlns:a16="http://schemas.microsoft.com/office/drawing/2014/main" id="{3BF17901-8526-2B6E-79DA-A609178113C7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684" y="1376"/>
                        <a:ext cx="14" cy="96"/>
                      </a:xfrm>
                      <a:prstGeom prst="rect">
                        <a:avLst/>
                      </a:prstGeom>
                      <a:solidFill>
                        <a:schemeClr val="hlink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>
                        <a:lvl1pPr eaLnBrk="0" hangingPunct="0"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1pPr>
                        <a:lvl2pPr marL="742950" indent="-285750" eaLnBrk="0" hangingPunct="0"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2pPr>
                        <a:lvl3pPr marL="1143000" indent="-228600" eaLnBrk="0" hangingPunct="0"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3pPr>
                        <a:lvl4pPr marL="1600200" indent="-228600" eaLnBrk="0" hangingPunct="0"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4pPr>
                        <a:lvl5pPr marL="2057400" indent="-228600" eaLnBrk="0" hangingPunct="0"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9pPr>
                      </a:lstStyle>
                      <a:p>
                        <a:pPr eaLnBrk="1" hangingPunct="1"/>
                        <a:endParaRPr lang="en-US" altLang="en-US">
                          <a:solidFill>
                            <a:schemeClr val="tx1"/>
                          </a:solidFill>
                        </a:endParaRPr>
                      </a:p>
                    </p:txBody>
                  </p:sp>
                  <p:sp>
                    <p:nvSpPr>
                      <p:cNvPr id="133" name="Rectangle 39">
                        <a:extLst>
                          <a:ext uri="{FF2B5EF4-FFF2-40B4-BE49-F238E27FC236}">
                            <a16:creationId xmlns:a16="http://schemas.microsoft.com/office/drawing/2014/main" id="{BAE679E2-565F-560B-11F4-5E54B541A39D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679" y="1371"/>
                        <a:ext cx="24" cy="106"/>
                      </a:xfrm>
                      <a:prstGeom prst="rect">
                        <a:avLst/>
                      </a:prstGeom>
                      <a:solidFill>
                        <a:schemeClr val="hlink"/>
                      </a:solidFill>
                      <a:ln w="7938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/>
                      <a:lstStyle>
                        <a:lvl1pPr eaLnBrk="0" hangingPunct="0"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1pPr>
                        <a:lvl2pPr marL="742950" indent="-285750" eaLnBrk="0" hangingPunct="0"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2pPr>
                        <a:lvl3pPr marL="1143000" indent="-228600" eaLnBrk="0" hangingPunct="0"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3pPr>
                        <a:lvl4pPr marL="1600200" indent="-228600" eaLnBrk="0" hangingPunct="0"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4pPr>
                        <a:lvl5pPr marL="2057400" indent="-228600" eaLnBrk="0" hangingPunct="0"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9pPr>
                      </a:lstStyle>
                      <a:p>
                        <a:pPr eaLnBrk="1" hangingPunct="1"/>
                        <a:endParaRPr lang="en-US" altLang="en-US">
                          <a:solidFill>
                            <a:schemeClr val="tx1"/>
                          </a:solidFill>
                        </a:endParaRPr>
                      </a:p>
                    </p:txBody>
                  </p:sp>
                </p:grpSp>
                <p:grpSp>
                  <p:nvGrpSpPr>
                    <p:cNvPr id="122" name="Group 40">
                      <a:extLst>
                        <a:ext uri="{FF2B5EF4-FFF2-40B4-BE49-F238E27FC236}">
                          <a16:creationId xmlns:a16="http://schemas.microsoft.com/office/drawing/2014/main" id="{FE78D6DE-9B78-4952-A063-24F3FF92FC08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695" y="1371"/>
                      <a:ext cx="63" cy="106"/>
                      <a:chOff x="1695" y="1371"/>
                      <a:chExt cx="63" cy="106"/>
                    </a:xfrm>
                  </p:grpSpPr>
                  <p:sp>
                    <p:nvSpPr>
                      <p:cNvPr id="123" name="Rectangle 41">
                        <a:extLst>
                          <a:ext uri="{FF2B5EF4-FFF2-40B4-BE49-F238E27FC236}">
                            <a16:creationId xmlns:a16="http://schemas.microsoft.com/office/drawing/2014/main" id="{45A47AD1-D17C-4993-DBA1-8682ADD07147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738" y="1376"/>
                        <a:ext cx="15" cy="96"/>
                      </a:xfrm>
                      <a:prstGeom prst="rect">
                        <a:avLst/>
                      </a:prstGeom>
                      <a:solidFill>
                        <a:schemeClr val="hlink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>
                        <a:lvl1pPr eaLnBrk="0" hangingPunct="0"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1pPr>
                        <a:lvl2pPr marL="742950" indent="-285750" eaLnBrk="0" hangingPunct="0"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2pPr>
                        <a:lvl3pPr marL="1143000" indent="-228600" eaLnBrk="0" hangingPunct="0"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3pPr>
                        <a:lvl4pPr marL="1600200" indent="-228600" eaLnBrk="0" hangingPunct="0"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4pPr>
                        <a:lvl5pPr marL="2057400" indent="-228600" eaLnBrk="0" hangingPunct="0"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9pPr>
                      </a:lstStyle>
                      <a:p>
                        <a:pPr eaLnBrk="1" hangingPunct="1"/>
                        <a:endParaRPr lang="en-US" altLang="en-US">
                          <a:solidFill>
                            <a:schemeClr val="tx1"/>
                          </a:solidFill>
                        </a:endParaRPr>
                      </a:p>
                    </p:txBody>
                  </p:sp>
                  <p:sp>
                    <p:nvSpPr>
                      <p:cNvPr id="124" name="Rectangle 42">
                        <a:extLst>
                          <a:ext uri="{FF2B5EF4-FFF2-40B4-BE49-F238E27FC236}">
                            <a16:creationId xmlns:a16="http://schemas.microsoft.com/office/drawing/2014/main" id="{9DAF1F82-E12F-D9E1-F3D6-D3555553470F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733" y="1371"/>
                        <a:ext cx="25" cy="106"/>
                      </a:xfrm>
                      <a:prstGeom prst="rect">
                        <a:avLst/>
                      </a:prstGeom>
                      <a:solidFill>
                        <a:schemeClr val="hlink"/>
                      </a:solidFill>
                      <a:ln w="7938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/>
                      <a:lstStyle>
                        <a:lvl1pPr eaLnBrk="0" hangingPunct="0"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1pPr>
                        <a:lvl2pPr marL="742950" indent="-285750" eaLnBrk="0" hangingPunct="0"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2pPr>
                        <a:lvl3pPr marL="1143000" indent="-228600" eaLnBrk="0" hangingPunct="0"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3pPr>
                        <a:lvl4pPr marL="1600200" indent="-228600" eaLnBrk="0" hangingPunct="0"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4pPr>
                        <a:lvl5pPr marL="2057400" indent="-228600" eaLnBrk="0" hangingPunct="0"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9pPr>
                      </a:lstStyle>
                      <a:p>
                        <a:pPr eaLnBrk="1" hangingPunct="1"/>
                        <a:endParaRPr lang="en-US" altLang="en-US">
                          <a:solidFill>
                            <a:schemeClr val="tx1"/>
                          </a:solidFill>
                        </a:endParaRPr>
                      </a:p>
                    </p:txBody>
                  </p:sp>
                  <p:grpSp>
                    <p:nvGrpSpPr>
                      <p:cNvPr id="125" name="Group 43">
                        <a:extLst>
                          <a:ext uri="{FF2B5EF4-FFF2-40B4-BE49-F238E27FC236}">
                            <a16:creationId xmlns:a16="http://schemas.microsoft.com/office/drawing/2014/main" id="{D012454D-B869-76A8-9940-051A7737FDD8}"/>
                          </a:ext>
                        </a:extLst>
                      </p:cNvPr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695" y="1371"/>
                        <a:ext cx="46" cy="106"/>
                        <a:chOff x="1695" y="1371"/>
                        <a:chExt cx="46" cy="106"/>
                      </a:xfrm>
                    </p:grpSpPr>
                    <p:sp>
                      <p:nvSpPr>
                        <p:cNvPr id="126" name="Rectangle 44">
                          <a:extLst>
                            <a:ext uri="{FF2B5EF4-FFF2-40B4-BE49-F238E27FC236}">
                              <a16:creationId xmlns:a16="http://schemas.microsoft.com/office/drawing/2014/main" id="{9414CC12-6980-7DEE-2310-9B890D779E0B}"/>
                            </a:ext>
                          </a:extLst>
                        </p:cNvPr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700" y="1376"/>
                          <a:ext cx="17" cy="96"/>
                        </a:xfrm>
                        <a:prstGeom prst="rect">
                          <a:avLst/>
                        </a:prstGeom>
                        <a:solidFill>
                          <a:schemeClr val="hlink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/>
                        <a:lstStyle>
                          <a:lvl1pPr eaLnBrk="0" hangingPunct="0"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1pPr>
                          <a:lvl2pPr marL="742950" indent="-285750" eaLnBrk="0" hangingPunct="0"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2pPr>
                          <a:lvl3pPr marL="1143000" indent="-228600" eaLnBrk="0" hangingPunct="0"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3pPr>
                          <a:lvl4pPr marL="1600200" indent="-228600" eaLnBrk="0" hangingPunct="0"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4pPr>
                          <a:lvl5pPr marL="2057400" indent="-228600" eaLnBrk="0" hangingPunct="0"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9pPr>
                        </a:lstStyle>
                        <a:p>
                          <a:pPr eaLnBrk="1" hangingPunct="1"/>
                          <a:endParaRPr lang="en-US" altLang="en-US">
                            <a:solidFill>
                              <a:schemeClr val="tx1"/>
                            </a:solidFill>
                          </a:endParaRPr>
                        </a:p>
                      </p:txBody>
                    </p:sp>
                    <p:sp>
                      <p:nvSpPr>
                        <p:cNvPr id="127" name="Rectangle 45">
                          <a:extLst>
                            <a:ext uri="{FF2B5EF4-FFF2-40B4-BE49-F238E27FC236}">
                              <a16:creationId xmlns:a16="http://schemas.microsoft.com/office/drawing/2014/main" id="{43CB7FCC-F85A-E953-6F96-2EBFA7F6514D}"/>
                            </a:ext>
                          </a:extLst>
                        </p:cNvPr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695" y="1371"/>
                          <a:ext cx="27" cy="106"/>
                        </a:xfrm>
                        <a:prstGeom prst="rect">
                          <a:avLst/>
                        </a:prstGeom>
                        <a:solidFill>
                          <a:schemeClr val="hlink"/>
                        </a:solidFill>
                        <a:ln w="7938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/>
                        <a:lstStyle>
                          <a:lvl1pPr eaLnBrk="0" hangingPunct="0"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1pPr>
                          <a:lvl2pPr marL="742950" indent="-285750" eaLnBrk="0" hangingPunct="0"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2pPr>
                          <a:lvl3pPr marL="1143000" indent="-228600" eaLnBrk="0" hangingPunct="0"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3pPr>
                          <a:lvl4pPr marL="1600200" indent="-228600" eaLnBrk="0" hangingPunct="0"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4pPr>
                          <a:lvl5pPr marL="2057400" indent="-228600" eaLnBrk="0" hangingPunct="0"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9pPr>
                        </a:lstStyle>
                        <a:p>
                          <a:pPr eaLnBrk="1" hangingPunct="1"/>
                          <a:endParaRPr lang="en-US" altLang="en-US">
                            <a:solidFill>
                              <a:schemeClr val="tx1"/>
                            </a:solidFill>
                          </a:endParaRPr>
                        </a:p>
                      </p:txBody>
                    </p:sp>
                    <p:sp>
                      <p:nvSpPr>
                        <p:cNvPr id="128" name="Rectangle 46">
                          <a:extLst>
                            <a:ext uri="{FF2B5EF4-FFF2-40B4-BE49-F238E27FC236}">
                              <a16:creationId xmlns:a16="http://schemas.microsoft.com/office/drawing/2014/main" id="{D317412B-695C-F236-2187-75B91C4BE5D4}"/>
                            </a:ext>
                          </a:extLst>
                        </p:cNvPr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719" y="1376"/>
                          <a:ext cx="17" cy="96"/>
                        </a:xfrm>
                        <a:prstGeom prst="rect">
                          <a:avLst/>
                        </a:prstGeom>
                        <a:solidFill>
                          <a:schemeClr val="hlink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/>
                        <a:lstStyle>
                          <a:lvl1pPr eaLnBrk="0" hangingPunct="0"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1pPr>
                          <a:lvl2pPr marL="742950" indent="-285750" eaLnBrk="0" hangingPunct="0"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2pPr>
                          <a:lvl3pPr marL="1143000" indent="-228600" eaLnBrk="0" hangingPunct="0"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3pPr>
                          <a:lvl4pPr marL="1600200" indent="-228600" eaLnBrk="0" hangingPunct="0"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4pPr>
                          <a:lvl5pPr marL="2057400" indent="-228600" eaLnBrk="0" hangingPunct="0"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9pPr>
                        </a:lstStyle>
                        <a:p>
                          <a:pPr eaLnBrk="1" hangingPunct="1"/>
                          <a:endParaRPr lang="en-US" altLang="en-US">
                            <a:solidFill>
                              <a:schemeClr val="tx1"/>
                            </a:solidFill>
                          </a:endParaRPr>
                        </a:p>
                      </p:txBody>
                    </p:sp>
                    <p:sp>
                      <p:nvSpPr>
                        <p:cNvPr id="129" name="Rectangle 47">
                          <a:extLst>
                            <a:ext uri="{FF2B5EF4-FFF2-40B4-BE49-F238E27FC236}">
                              <a16:creationId xmlns:a16="http://schemas.microsoft.com/office/drawing/2014/main" id="{030F8140-232F-C05B-F6D9-A863E3AC9712}"/>
                            </a:ext>
                          </a:extLst>
                        </p:cNvPr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714" y="1371"/>
                          <a:ext cx="27" cy="106"/>
                        </a:xfrm>
                        <a:prstGeom prst="rect">
                          <a:avLst/>
                        </a:prstGeom>
                        <a:solidFill>
                          <a:schemeClr val="hlink"/>
                        </a:solidFill>
                        <a:ln w="7938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/>
                        <a:lstStyle>
                          <a:lvl1pPr eaLnBrk="0" hangingPunct="0"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1pPr>
                          <a:lvl2pPr marL="742950" indent="-285750" eaLnBrk="0" hangingPunct="0"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2pPr>
                          <a:lvl3pPr marL="1143000" indent="-228600" eaLnBrk="0" hangingPunct="0"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3pPr>
                          <a:lvl4pPr marL="1600200" indent="-228600" eaLnBrk="0" hangingPunct="0"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4pPr>
                          <a:lvl5pPr marL="2057400" indent="-228600" eaLnBrk="0" hangingPunct="0"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9pPr>
                        </a:lstStyle>
                        <a:p>
                          <a:pPr eaLnBrk="1" hangingPunct="1"/>
                          <a:endParaRPr lang="en-US" altLang="en-US">
                            <a:solidFill>
                              <a:schemeClr val="tx1"/>
                            </a:solidFill>
                          </a:endParaRPr>
                        </a:p>
                      </p:txBody>
                    </p:sp>
                  </p:grpSp>
                </p:grpSp>
              </p:grpSp>
            </p:grpSp>
            <p:sp>
              <p:nvSpPr>
                <p:cNvPr id="15" name="Rectangle 48">
                  <a:extLst>
                    <a:ext uri="{FF2B5EF4-FFF2-40B4-BE49-F238E27FC236}">
                      <a16:creationId xmlns:a16="http://schemas.microsoft.com/office/drawing/2014/main" id="{EDE57747-384C-AFDB-A59C-8E95E32B71A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64" y="1195"/>
                  <a:ext cx="40" cy="148"/>
                </a:xfrm>
                <a:prstGeom prst="rect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eaLnBrk="1" hangingPunct="1"/>
                  <a:endParaRPr lang="en-US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6" name="Rectangle 49">
                  <a:extLst>
                    <a:ext uri="{FF2B5EF4-FFF2-40B4-BE49-F238E27FC236}">
                      <a16:creationId xmlns:a16="http://schemas.microsoft.com/office/drawing/2014/main" id="{9A9062FC-185C-84A2-F01B-71F1F721282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52" y="1187"/>
                  <a:ext cx="64" cy="164"/>
                </a:xfrm>
                <a:prstGeom prst="rect">
                  <a:avLst/>
                </a:prstGeom>
                <a:solidFill>
                  <a:schemeClr val="hlink"/>
                </a:solidFill>
                <a:ln w="7938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eaLnBrk="1" hangingPunct="1"/>
                  <a:endParaRPr lang="en-US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7" name="Rectangle 50">
                  <a:extLst>
                    <a:ext uri="{FF2B5EF4-FFF2-40B4-BE49-F238E27FC236}">
                      <a16:creationId xmlns:a16="http://schemas.microsoft.com/office/drawing/2014/main" id="{287D989A-AE96-619E-6FEC-1ABE25790C1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09" y="1195"/>
                  <a:ext cx="40" cy="148"/>
                </a:xfrm>
                <a:prstGeom prst="rect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eaLnBrk="1" hangingPunct="1"/>
                  <a:endParaRPr lang="en-US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8" name="Rectangle 51">
                  <a:extLst>
                    <a:ext uri="{FF2B5EF4-FFF2-40B4-BE49-F238E27FC236}">
                      <a16:creationId xmlns:a16="http://schemas.microsoft.com/office/drawing/2014/main" id="{955FFC58-B1F0-D4D0-ECDB-1417E629FA6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97" y="1187"/>
                  <a:ext cx="64" cy="164"/>
                </a:xfrm>
                <a:prstGeom prst="rect">
                  <a:avLst/>
                </a:prstGeom>
                <a:solidFill>
                  <a:schemeClr val="hlink"/>
                </a:solidFill>
                <a:ln w="7938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eaLnBrk="1" hangingPunct="1"/>
                  <a:endParaRPr lang="en-US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9" name="Rectangle 52">
                  <a:extLst>
                    <a:ext uri="{FF2B5EF4-FFF2-40B4-BE49-F238E27FC236}">
                      <a16:creationId xmlns:a16="http://schemas.microsoft.com/office/drawing/2014/main" id="{34017566-171E-2829-AAFB-BEEF2ACD89B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36" y="1195"/>
                  <a:ext cx="41" cy="148"/>
                </a:xfrm>
                <a:prstGeom prst="rect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eaLnBrk="1" hangingPunct="1"/>
                  <a:endParaRPr lang="en-US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0" name="Rectangle 53">
                  <a:extLst>
                    <a:ext uri="{FF2B5EF4-FFF2-40B4-BE49-F238E27FC236}">
                      <a16:creationId xmlns:a16="http://schemas.microsoft.com/office/drawing/2014/main" id="{51E80B13-9EDB-FF06-5E3D-AC5175670B8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25" y="1187"/>
                  <a:ext cx="63" cy="164"/>
                </a:xfrm>
                <a:prstGeom prst="rect">
                  <a:avLst/>
                </a:prstGeom>
                <a:solidFill>
                  <a:schemeClr val="hlink"/>
                </a:solidFill>
                <a:ln w="7938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eaLnBrk="1" hangingPunct="1"/>
                  <a:endParaRPr lang="en-US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1" name="Rectangle 54">
                  <a:extLst>
                    <a:ext uri="{FF2B5EF4-FFF2-40B4-BE49-F238E27FC236}">
                      <a16:creationId xmlns:a16="http://schemas.microsoft.com/office/drawing/2014/main" id="{F39D604D-F5F0-0391-4EF9-386265DECB0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54" y="1195"/>
                  <a:ext cx="33" cy="148"/>
                </a:xfrm>
                <a:prstGeom prst="rect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eaLnBrk="1" hangingPunct="1"/>
                  <a:endParaRPr lang="en-US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2" name="Rectangle 55">
                  <a:extLst>
                    <a:ext uri="{FF2B5EF4-FFF2-40B4-BE49-F238E27FC236}">
                      <a16:creationId xmlns:a16="http://schemas.microsoft.com/office/drawing/2014/main" id="{5A0FB828-383F-54B7-DCD0-B16BEEC90DE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42" y="1187"/>
                  <a:ext cx="57" cy="164"/>
                </a:xfrm>
                <a:prstGeom prst="rect">
                  <a:avLst/>
                </a:prstGeom>
                <a:solidFill>
                  <a:schemeClr val="hlink"/>
                </a:solidFill>
                <a:ln w="7938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eaLnBrk="1" hangingPunct="1"/>
                  <a:endParaRPr lang="en-US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3" name="Rectangle 56">
                  <a:extLst>
                    <a:ext uri="{FF2B5EF4-FFF2-40B4-BE49-F238E27FC236}">
                      <a16:creationId xmlns:a16="http://schemas.microsoft.com/office/drawing/2014/main" id="{D2EE04D3-3C1C-889C-642A-C31674C06C5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94" y="1195"/>
                  <a:ext cx="38" cy="148"/>
                </a:xfrm>
                <a:prstGeom prst="rect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eaLnBrk="1" hangingPunct="1"/>
                  <a:endParaRPr lang="en-US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4" name="Rectangle 57">
                  <a:extLst>
                    <a:ext uri="{FF2B5EF4-FFF2-40B4-BE49-F238E27FC236}">
                      <a16:creationId xmlns:a16="http://schemas.microsoft.com/office/drawing/2014/main" id="{85092D1B-52D7-B8BD-3506-6595CD77C8E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82" y="1187"/>
                  <a:ext cx="62" cy="164"/>
                </a:xfrm>
                <a:prstGeom prst="rect">
                  <a:avLst/>
                </a:prstGeom>
                <a:solidFill>
                  <a:schemeClr val="hlink"/>
                </a:solidFill>
                <a:ln w="7938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eaLnBrk="1" hangingPunct="1"/>
                  <a:endParaRPr lang="en-US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5" name="Rectangle 58">
                  <a:extLst>
                    <a:ext uri="{FF2B5EF4-FFF2-40B4-BE49-F238E27FC236}">
                      <a16:creationId xmlns:a16="http://schemas.microsoft.com/office/drawing/2014/main" id="{3B1872F9-E9D3-BACC-8262-A01A2F38DCB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84" y="1195"/>
                  <a:ext cx="33" cy="148"/>
                </a:xfrm>
                <a:prstGeom prst="rect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eaLnBrk="1" hangingPunct="1"/>
                  <a:endParaRPr lang="en-US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6" name="Rectangle 59">
                  <a:extLst>
                    <a:ext uri="{FF2B5EF4-FFF2-40B4-BE49-F238E27FC236}">
                      <a16:creationId xmlns:a16="http://schemas.microsoft.com/office/drawing/2014/main" id="{D7CAA1B2-99C1-2373-0BC8-2CC58DAA9E2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72" y="1187"/>
                  <a:ext cx="57" cy="164"/>
                </a:xfrm>
                <a:prstGeom prst="rect">
                  <a:avLst/>
                </a:prstGeom>
                <a:solidFill>
                  <a:schemeClr val="hlink"/>
                </a:solidFill>
                <a:ln w="7938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eaLnBrk="1" hangingPunct="1"/>
                  <a:endParaRPr lang="en-US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7" name="Rectangle 60">
                  <a:extLst>
                    <a:ext uri="{FF2B5EF4-FFF2-40B4-BE49-F238E27FC236}">
                      <a16:creationId xmlns:a16="http://schemas.microsoft.com/office/drawing/2014/main" id="{E0DDDAA4-AF4A-0F2D-DF28-7CCFE6DC135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222" y="1195"/>
                  <a:ext cx="37" cy="148"/>
                </a:xfrm>
                <a:prstGeom prst="rect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eaLnBrk="1" hangingPunct="1"/>
                  <a:endParaRPr lang="en-US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8" name="Rectangle 61">
                  <a:extLst>
                    <a:ext uri="{FF2B5EF4-FFF2-40B4-BE49-F238E27FC236}">
                      <a16:creationId xmlns:a16="http://schemas.microsoft.com/office/drawing/2014/main" id="{C798DB87-26E9-3CB3-E2CB-F03EBEC0E4E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210" y="1187"/>
                  <a:ext cx="61" cy="164"/>
                </a:xfrm>
                <a:prstGeom prst="rect">
                  <a:avLst/>
                </a:prstGeom>
                <a:solidFill>
                  <a:schemeClr val="hlink"/>
                </a:solidFill>
                <a:ln w="7938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eaLnBrk="1" hangingPunct="1"/>
                  <a:endParaRPr lang="en-US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9" name="Rectangle 62">
                  <a:extLst>
                    <a:ext uri="{FF2B5EF4-FFF2-40B4-BE49-F238E27FC236}">
                      <a16:creationId xmlns:a16="http://schemas.microsoft.com/office/drawing/2014/main" id="{142154EE-3D22-57CD-4DC5-C7CE357EF47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49" y="1195"/>
                  <a:ext cx="40" cy="148"/>
                </a:xfrm>
                <a:prstGeom prst="rect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eaLnBrk="1" hangingPunct="1"/>
                  <a:endParaRPr lang="en-US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0" name="Rectangle 63">
                  <a:extLst>
                    <a:ext uri="{FF2B5EF4-FFF2-40B4-BE49-F238E27FC236}">
                      <a16:creationId xmlns:a16="http://schemas.microsoft.com/office/drawing/2014/main" id="{CB0FF301-8365-A537-5E0B-CA8A9E31F19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37" y="1187"/>
                  <a:ext cx="64" cy="164"/>
                </a:xfrm>
                <a:prstGeom prst="rect">
                  <a:avLst/>
                </a:prstGeom>
                <a:solidFill>
                  <a:schemeClr val="hlink"/>
                </a:solidFill>
                <a:ln w="7938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eaLnBrk="1" hangingPunct="1"/>
                  <a:endParaRPr lang="en-US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1" name="Rectangle 64">
                  <a:extLst>
                    <a:ext uri="{FF2B5EF4-FFF2-40B4-BE49-F238E27FC236}">
                      <a16:creationId xmlns:a16="http://schemas.microsoft.com/office/drawing/2014/main" id="{1643098C-A01A-9518-0A91-9922E9FA055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266" y="1195"/>
                  <a:ext cx="41" cy="148"/>
                </a:xfrm>
                <a:prstGeom prst="rect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eaLnBrk="1" hangingPunct="1"/>
                  <a:endParaRPr lang="en-US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2" name="Rectangle 65">
                  <a:extLst>
                    <a:ext uri="{FF2B5EF4-FFF2-40B4-BE49-F238E27FC236}">
                      <a16:creationId xmlns:a16="http://schemas.microsoft.com/office/drawing/2014/main" id="{6BF333FE-6E08-AA27-1977-0604C68C782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255" y="1187"/>
                  <a:ext cx="63" cy="164"/>
                </a:xfrm>
                <a:prstGeom prst="rect">
                  <a:avLst/>
                </a:prstGeom>
                <a:solidFill>
                  <a:schemeClr val="hlink"/>
                </a:solidFill>
                <a:ln w="7938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eaLnBrk="1" hangingPunct="1"/>
                  <a:endParaRPr lang="en-US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3" name="Rectangle 66">
                  <a:extLst>
                    <a:ext uri="{FF2B5EF4-FFF2-40B4-BE49-F238E27FC236}">
                      <a16:creationId xmlns:a16="http://schemas.microsoft.com/office/drawing/2014/main" id="{64D8A1E3-3EB4-AD7A-C672-2E399049FD6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11" y="1195"/>
                  <a:ext cx="33" cy="148"/>
                </a:xfrm>
                <a:prstGeom prst="rect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eaLnBrk="1" hangingPunct="1"/>
                  <a:endParaRPr lang="en-US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4" name="Rectangle 67">
                  <a:extLst>
                    <a:ext uri="{FF2B5EF4-FFF2-40B4-BE49-F238E27FC236}">
                      <a16:creationId xmlns:a16="http://schemas.microsoft.com/office/drawing/2014/main" id="{0828A8CF-4561-6866-F17F-DB8EA29BA02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00" y="1187"/>
                  <a:ext cx="56" cy="164"/>
                </a:xfrm>
                <a:prstGeom prst="rect">
                  <a:avLst/>
                </a:prstGeom>
                <a:solidFill>
                  <a:schemeClr val="hlink"/>
                </a:solidFill>
                <a:ln w="7938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eaLnBrk="1" hangingPunct="1"/>
                  <a:endParaRPr lang="en-US" altLang="en-US">
                    <a:solidFill>
                      <a:schemeClr val="tx1"/>
                    </a:solidFill>
                  </a:endParaRPr>
                </a:p>
              </p:txBody>
            </p:sp>
            <p:grpSp>
              <p:nvGrpSpPr>
                <p:cNvPr id="35" name="Group 68">
                  <a:extLst>
                    <a:ext uri="{FF2B5EF4-FFF2-40B4-BE49-F238E27FC236}">
                      <a16:creationId xmlns:a16="http://schemas.microsoft.com/office/drawing/2014/main" id="{81480615-D5DA-53B9-6601-533168C036CB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382" y="1187"/>
                  <a:ext cx="707" cy="164"/>
                  <a:chOff x="1932" y="1371"/>
                  <a:chExt cx="299" cy="106"/>
                </a:xfrm>
              </p:grpSpPr>
              <p:grpSp>
                <p:nvGrpSpPr>
                  <p:cNvPr id="73" name="Group 69">
                    <a:extLst>
                      <a:ext uri="{FF2B5EF4-FFF2-40B4-BE49-F238E27FC236}">
                        <a16:creationId xmlns:a16="http://schemas.microsoft.com/office/drawing/2014/main" id="{D0E9EA7E-0AD3-442A-C412-CF67F60A7081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1932" y="1371"/>
                    <a:ext cx="152" cy="106"/>
                    <a:chOff x="1932" y="1371"/>
                    <a:chExt cx="152" cy="106"/>
                  </a:xfrm>
                </p:grpSpPr>
                <p:grpSp>
                  <p:nvGrpSpPr>
                    <p:cNvPr id="97" name="Group 70">
                      <a:extLst>
                        <a:ext uri="{FF2B5EF4-FFF2-40B4-BE49-F238E27FC236}">
                          <a16:creationId xmlns:a16="http://schemas.microsoft.com/office/drawing/2014/main" id="{29097C7B-B162-78D4-6053-FCBBF844AEC5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932" y="1371"/>
                      <a:ext cx="81" cy="106"/>
                      <a:chOff x="1932" y="1371"/>
                      <a:chExt cx="81" cy="106"/>
                    </a:xfrm>
                  </p:grpSpPr>
                  <p:sp>
                    <p:nvSpPr>
                      <p:cNvPr id="109" name="Rectangle 71">
                        <a:extLst>
                          <a:ext uri="{FF2B5EF4-FFF2-40B4-BE49-F238E27FC236}">
                            <a16:creationId xmlns:a16="http://schemas.microsoft.com/office/drawing/2014/main" id="{61F47936-07D6-F1B4-4EBD-16E12EF94D33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937" y="1376"/>
                        <a:ext cx="17" cy="96"/>
                      </a:xfrm>
                      <a:prstGeom prst="rect">
                        <a:avLst/>
                      </a:prstGeom>
                      <a:solidFill>
                        <a:schemeClr val="hlink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>
                        <a:lvl1pPr eaLnBrk="0" hangingPunct="0"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1pPr>
                        <a:lvl2pPr marL="742950" indent="-285750" eaLnBrk="0" hangingPunct="0"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2pPr>
                        <a:lvl3pPr marL="1143000" indent="-228600" eaLnBrk="0" hangingPunct="0"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3pPr>
                        <a:lvl4pPr marL="1600200" indent="-228600" eaLnBrk="0" hangingPunct="0"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4pPr>
                        <a:lvl5pPr marL="2057400" indent="-228600" eaLnBrk="0" hangingPunct="0"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9pPr>
                      </a:lstStyle>
                      <a:p>
                        <a:pPr eaLnBrk="1" hangingPunct="1"/>
                        <a:endParaRPr lang="en-US" altLang="en-US">
                          <a:solidFill>
                            <a:schemeClr val="tx1"/>
                          </a:solidFill>
                        </a:endParaRPr>
                      </a:p>
                    </p:txBody>
                  </p:sp>
                  <p:sp>
                    <p:nvSpPr>
                      <p:cNvPr id="110" name="Rectangle 72">
                        <a:extLst>
                          <a:ext uri="{FF2B5EF4-FFF2-40B4-BE49-F238E27FC236}">
                            <a16:creationId xmlns:a16="http://schemas.microsoft.com/office/drawing/2014/main" id="{F1A2AFC0-DE89-24D7-23B8-7EC6CC0F4DB1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932" y="1371"/>
                        <a:ext cx="27" cy="106"/>
                      </a:xfrm>
                      <a:prstGeom prst="rect">
                        <a:avLst/>
                      </a:prstGeom>
                      <a:solidFill>
                        <a:schemeClr val="hlink"/>
                      </a:solidFill>
                      <a:ln w="7938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/>
                      <a:lstStyle>
                        <a:lvl1pPr eaLnBrk="0" hangingPunct="0"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1pPr>
                        <a:lvl2pPr marL="742950" indent="-285750" eaLnBrk="0" hangingPunct="0"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2pPr>
                        <a:lvl3pPr marL="1143000" indent="-228600" eaLnBrk="0" hangingPunct="0"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3pPr>
                        <a:lvl4pPr marL="1600200" indent="-228600" eaLnBrk="0" hangingPunct="0"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4pPr>
                        <a:lvl5pPr marL="2057400" indent="-228600" eaLnBrk="0" hangingPunct="0"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9pPr>
                      </a:lstStyle>
                      <a:p>
                        <a:pPr eaLnBrk="1" hangingPunct="1"/>
                        <a:endParaRPr lang="en-US" altLang="en-US">
                          <a:solidFill>
                            <a:schemeClr val="tx1"/>
                          </a:solidFill>
                        </a:endParaRPr>
                      </a:p>
                    </p:txBody>
                  </p:sp>
                  <p:grpSp>
                    <p:nvGrpSpPr>
                      <p:cNvPr id="111" name="Group 73">
                        <a:extLst>
                          <a:ext uri="{FF2B5EF4-FFF2-40B4-BE49-F238E27FC236}">
                            <a16:creationId xmlns:a16="http://schemas.microsoft.com/office/drawing/2014/main" id="{11B929D1-2C3C-F0CA-CCF9-236F42D9D1AC}"/>
                          </a:ext>
                        </a:extLst>
                      </p:cNvPr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951" y="1371"/>
                        <a:ext cx="62" cy="106"/>
                        <a:chOff x="1951" y="1371"/>
                        <a:chExt cx="62" cy="106"/>
                      </a:xfrm>
                    </p:grpSpPr>
                    <p:sp>
                      <p:nvSpPr>
                        <p:cNvPr id="112" name="Rectangle 74">
                          <a:extLst>
                            <a:ext uri="{FF2B5EF4-FFF2-40B4-BE49-F238E27FC236}">
                              <a16:creationId xmlns:a16="http://schemas.microsoft.com/office/drawing/2014/main" id="{D9039CF4-C182-9DBC-A526-A1BA51C5E82C}"/>
                            </a:ext>
                          </a:extLst>
                        </p:cNvPr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956" y="1376"/>
                          <a:ext cx="14" cy="96"/>
                        </a:xfrm>
                        <a:prstGeom prst="rect">
                          <a:avLst/>
                        </a:prstGeom>
                        <a:solidFill>
                          <a:schemeClr val="hlink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/>
                        <a:lstStyle>
                          <a:lvl1pPr eaLnBrk="0" hangingPunct="0"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1pPr>
                          <a:lvl2pPr marL="742950" indent="-285750" eaLnBrk="0" hangingPunct="0"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2pPr>
                          <a:lvl3pPr marL="1143000" indent="-228600" eaLnBrk="0" hangingPunct="0"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3pPr>
                          <a:lvl4pPr marL="1600200" indent="-228600" eaLnBrk="0" hangingPunct="0"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4pPr>
                          <a:lvl5pPr marL="2057400" indent="-228600" eaLnBrk="0" hangingPunct="0"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9pPr>
                        </a:lstStyle>
                        <a:p>
                          <a:pPr eaLnBrk="1" hangingPunct="1"/>
                          <a:endParaRPr lang="en-US" altLang="en-US">
                            <a:solidFill>
                              <a:schemeClr val="tx1"/>
                            </a:solidFill>
                          </a:endParaRPr>
                        </a:p>
                      </p:txBody>
                    </p:sp>
                    <p:sp>
                      <p:nvSpPr>
                        <p:cNvPr id="113" name="Rectangle 75">
                          <a:extLst>
                            <a:ext uri="{FF2B5EF4-FFF2-40B4-BE49-F238E27FC236}">
                              <a16:creationId xmlns:a16="http://schemas.microsoft.com/office/drawing/2014/main" id="{018C962D-FFBB-1966-2AD3-08684BC11B4D}"/>
                            </a:ext>
                          </a:extLst>
                        </p:cNvPr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951" y="1371"/>
                          <a:ext cx="24" cy="106"/>
                        </a:xfrm>
                        <a:prstGeom prst="rect">
                          <a:avLst/>
                        </a:prstGeom>
                        <a:solidFill>
                          <a:schemeClr val="hlink"/>
                        </a:solidFill>
                        <a:ln w="7938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/>
                        <a:lstStyle>
                          <a:lvl1pPr eaLnBrk="0" hangingPunct="0"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1pPr>
                          <a:lvl2pPr marL="742950" indent="-285750" eaLnBrk="0" hangingPunct="0"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2pPr>
                          <a:lvl3pPr marL="1143000" indent="-228600" eaLnBrk="0" hangingPunct="0"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3pPr>
                          <a:lvl4pPr marL="1600200" indent="-228600" eaLnBrk="0" hangingPunct="0"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4pPr>
                          <a:lvl5pPr marL="2057400" indent="-228600" eaLnBrk="0" hangingPunct="0"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9pPr>
                        </a:lstStyle>
                        <a:p>
                          <a:pPr eaLnBrk="1" hangingPunct="1"/>
                          <a:endParaRPr lang="en-US" altLang="en-US">
                            <a:solidFill>
                              <a:schemeClr val="tx1"/>
                            </a:solidFill>
                          </a:endParaRPr>
                        </a:p>
                      </p:txBody>
                    </p:sp>
                    <p:grpSp>
                      <p:nvGrpSpPr>
                        <p:cNvPr id="114" name="Group 76">
                          <a:extLst>
                            <a:ext uri="{FF2B5EF4-FFF2-40B4-BE49-F238E27FC236}">
                              <a16:creationId xmlns:a16="http://schemas.microsoft.com/office/drawing/2014/main" id="{DDCEB757-AF75-6AD1-3A7C-5CB3C8827022}"/>
                            </a:ext>
                          </a:extLst>
                        </p:cNvPr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1968" y="1371"/>
                          <a:ext cx="45" cy="106"/>
                          <a:chOff x="1968" y="1371"/>
                          <a:chExt cx="45" cy="106"/>
                        </a:xfrm>
                      </p:grpSpPr>
                      <p:sp>
                        <p:nvSpPr>
                          <p:cNvPr id="115" name="Rectangle 77">
                            <a:extLst>
                              <a:ext uri="{FF2B5EF4-FFF2-40B4-BE49-F238E27FC236}">
                                <a16:creationId xmlns:a16="http://schemas.microsoft.com/office/drawing/2014/main" id="{77C6D76B-174C-229A-4F5F-83C973A7195C}"/>
                              </a:ext>
                            </a:extLst>
                          </p:cNvPr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1973" y="1376"/>
                            <a:ext cx="16" cy="96"/>
                          </a:xfrm>
                          <a:prstGeom prst="rect">
                            <a:avLst/>
                          </a:prstGeom>
                          <a:solidFill>
                            <a:schemeClr val="hlink"/>
                          </a:solidFill>
                          <a:ln>
                            <a:noFill/>
                          </a:ln>
                          <a:extLs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  <p:txBody>
                          <a:bodyPr/>
                          <a:lstStyle>
                            <a:lvl1pPr eaLnBrk="0" hangingPunct="0"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1pPr>
                            <a:lvl2pPr marL="742950" indent="-285750" eaLnBrk="0" hangingPunct="0"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2pPr>
                            <a:lvl3pPr marL="1143000" indent="-228600" eaLnBrk="0" hangingPunct="0"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3pPr>
                            <a:lvl4pPr marL="1600200" indent="-228600" eaLnBrk="0" hangingPunct="0"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4pPr>
                            <a:lvl5pPr marL="2057400" indent="-228600" eaLnBrk="0" hangingPunct="0"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9pPr>
                          </a:lstStyle>
                          <a:p>
                            <a:pPr eaLnBrk="1" hangingPunct="1"/>
                            <a:endParaRPr lang="en-US" altLang="en-US">
                              <a:solidFill>
                                <a:schemeClr val="tx1"/>
                              </a:solidFill>
                            </a:endParaRPr>
                          </a:p>
                        </p:txBody>
                      </p:sp>
                      <p:sp>
                        <p:nvSpPr>
                          <p:cNvPr id="116" name="Rectangle 78">
                            <a:extLst>
                              <a:ext uri="{FF2B5EF4-FFF2-40B4-BE49-F238E27FC236}">
                                <a16:creationId xmlns:a16="http://schemas.microsoft.com/office/drawing/2014/main" id="{29E20B3A-D749-95DA-C7CE-2B3E12CFD35B}"/>
                              </a:ext>
                            </a:extLst>
                          </p:cNvPr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1968" y="1371"/>
                            <a:ext cx="26" cy="106"/>
                          </a:xfrm>
                          <a:prstGeom prst="rect">
                            <a:avLst/>
                          </a:prstGeom>
                          <a:solidFill>
                            <a:schemeClr val="hlink"/>
                          </a:solidFill>
                          <a:ln w="7938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:ln>
                        </p:spPr>
                        <p:txBody>
                          <a:bodyPr/>
                          <a:lstStyle>
                            <a:lvl1pPr eaLnBrk="0" hangingPunct="0"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1pPr>
                            <a:lvl2pPr marL="742950" indent="-285750" eaLnBrk="0" hangingPunct="0"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2pPr>
                            <a:lvl3pPr marL="1143000" indent="-228600" eaLnBrk="0" hangingPunct="0"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3pPr>
                            <a:lvl4pPr marL="1600200" indent="-228600" eaLnBrk="0" hangingPunct="0"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4pPr>
                            <a:lvl5pPr marL="2057400" indent="-228600" eaLnBrk="0" hangingPunct="0"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9pPr>
                          </a:lstStyle>
                          <a:p>
                            <a:pPr eaLnBrk="1" hangingPunct="1"/>
                            <a:endParaRPr lang="en-US" altLang="en-US">
                              <a:solidFill>
                                <a:schemeClr val="tx1"/>
                              </a:solidFill>
                            </a:endParaRPr>
                          </a:p>
                        </p:txBody>
                      </p:sp>
                      <p:sp>
                        <p:nvSpPr>
                          <p:cNvPr id="117" name="Rectangle 79">
                            <a:extLst>
                              <a:ext uri="{FF2B5EF4-FFF2-40B4-BE49-F238E27FC236}">
                                <a16:creationId xmlns:a16="http://schemas.microsoft.com/office/drawing/2014/main" id="{70AC4F5E-130B-CFEC-9FEA-3950AB217DF6}"/>
                              </a:ext>
                            </a:extLst>
                          </p:cNvPr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1992" y="1376"/>
                            <a:ext cx="16" cy="96"/>
                          </a:xfrm>
                          <a:prstGeom prst="rect">
                            <a:avLst/>
                          </a:prstGeom>
                          <a:solidFill>
                            <a:schemeClr val="hlink"/>
                          </a:solidFill>
                          <a:ln>
                            <a:noFill/>
                          </a:ln>
                          <a:extLs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  <p:txBody>
                          <a:bodyPr/>
                          <a:lstStyle>
                            <a:lvl1pPr eaLnBrk="0" hangingPunct="0"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1pPr>
                            <a:lvl2pPr marL="742950" indent="-285750" eaLnBrk="0" hangingPunct="0"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2pPr>
                            <a:lvl3pPr marL="1143000" indent="-228600" eaLnBrk="0" hangingPunct="0"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3pPr>
                            <a:lvl4pPr marL="1600200" indent="-228600" eaLnBrk="0" hangingPunct="0"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4pPr>
                            <a:lvl5pPr marL="2057400" indent="-228600" eaLnBrk="0" hangingPunct="0"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9pPr>
                          </a:lstStyle>
                          <a:p>
                            <a:pPr eaLnBrk="1" hangingPunct="1"/>
                            <a:endParaRPr lang="en-US" altLang="en-US">
                              <a:solidFill>
                                <a:schemeClr val="tx1"/>
                              </a:solidFill>
                            </a:endParaRPr>
                          </a:p>
                        </p:txBody>
                      </p:sp>
                      <p:sp>
                        <p:nvSpPr>
                          <p:cNvPr id="118" name="Rectangle 80">
                            <a:extLst>
                              <a:ext uri="{FF2B5EF4-FFF2-40B4-BE49-F238E27FC236}">
                                <a16:creationId xmlns:a16="http://schemas.microsoft.com/office/drawing/2014/main" id="{C2E076F9-8CD6-C20D-76B4-F1A96FE13A43}"/>
                              </a:ext>
                            </a:extLst>
                          </p:cNvPr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1987" y="1371"/>
                            <a:ext cx="26" cy="106"/>
                          </a:xfrm>
                          <a:prstGeom prst="rect">
                            <a:avLst/>
                          </a:prstGeom>
                          <a:solidFill>
                            <a:schemeClr val="hlink"/>
                          </a:solidFill>
                          <a:ln w="7938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:ln>
                        </p:spPr>
                        <p:txBody>
                          <a:bodyPr/>
                          <a:lstStyle>
                            <a:lvl1pPr eaLnBrk="0" hangingPunct="0"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1pPr>
                            <a:lvl2pPr marL="742950" indent="-285750" eaLnBrk="0" hangingPunct="0"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2pPr>
                            <a:lvl3pPr marL="1143000" indent="-228600" eaLnBrk="0" hangingPunct="0"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3pPr>
                            <a:lvl4pPr marL="1600200" indent="-228600" eaLnBrk="0" hangingPunct="0"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4pPr>
                            <a:lvl5pPr marL="2057400" indent="-228600" eaLnBrk="0" hangingPunct="0"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9pPr>
                          </a:lstStyle>
                          <a:p>
                            <a:pPr eaLnBrk="1" hangingPunct="1"/>
                            <a:endParaRPr lang="en-US" altLang="en-US">
                              <a:solidFill>
                                <a:schemeClr val="tx1"/>
                              </a:solidFill>
                            </a:endParaRPr>
                          </a:p>
                        </p:txBody>
                      </p:sp>
                    </p:grpSp>
                  </p:grpSp>
                </p:grpSp>
                <p:grpSp>
                  <p:nvGrpSpPr>
                    <p:cNvPr id="98" name="Group 81">
                      <a:extLst>
                        <a:ext uri="{FF2B5EF4-FFF2-40B4-BE49-F238E27FC236}">
                          <a16:creationId xmlns:a16="http://schemas.microsoft.com/office/drawing/2014/main" id="{213E1D3D-C584-B173-7E85-B48B363B973F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006" y="1371"/>
                      <a:ext cx="78" cy="106"/>
                      <a:chOff x="2006" y="1371"/>
                      <a:chExt cx="78" cy="106"/>
                    </a:xfrm>
                  </p:grpSpPr>
                  <p:sp>
                    <p:nvSpPr>
                      <p:cNvPr id="99" name="Rectangle 82">
                        <a:extLst>
                          <a:ext uri="{FF2B5EF4-FFF2-40B4-BE49-F238E27FC236}">
                            <a16:creationId xmlns:a16="http://schemas.microsoft.com/office/drawing/2014/main" id="{A92A1B88-A46B-1BBC-C935-C58B97608D56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011" y="1376"/>
                        <a:ext cx="14" cy="96"/>
                      </a:xfrm>
                      <a:prstGeom prst="rect">
                        <a:avLst/>
                      </a:prstGeom>
                      <a:solidFill>
                        <a:schemeClr val="hlink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>
                        <a:lvl1pPr eaLnBrk="0" hangingPunct="0"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1pPr>
                        <a:lvl2pPr marL="742950" indent="-285750" eaLnBrk="0" hangingPunct="0"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2pPr>
                        <a:lvl3pPr marL="1143000" indent="-228600" eaLnBrk="0" hangingPunct="0"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3pPr>
                        <a:lvl4pPr marL="1600200" indent="-228600" eaLnBrk="0" hangingPunct="0"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4pPr>
                        <a:lvl5pPr marL="2057400" indent="-228600" eaLnBrk="0" hangingPunct="0"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9pPr>
                      </a:lstStyle>
                      <a:p>
                        <a:pPr eaLnBrk="1" hangingPunct="1"/>
                        <a:endParaRPr lang="en-US" altLang="en-US">
                          <a:solidFill>
                            <a:schemeClr val="tx1"/>
                          </a:solidFill>
                        </a:endParaRPr>
                      </a:p>
                    </p:txBody>
                  </p:sp>
                  <p:sp>
                    <p:nvSpPr>
                      <p:cNvPr id="100" name="Rectangle 83">
                        <a:extLst>
                          <a:ext uri="{FF2B5EF4-FFF2-40B4-BE49-F238E27FC236}">
                            <a16:creationId xmlns:a16="http://schemas.microsoft.com/office/drawing/2014/main" id="{1808B469-ECD9-B978-DD40-195FD6E2BC95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006" y="1371"/>
                        <a:ext cx="24" cy="106"/>
                      </a:xfrm>
                      <a:prstGeom prst="rect">
                        <a:avLst/>
                      </a:prstGeom>
                      <a:solidFill>
                        <a:schemeClr val="hlink"/>
                      </a:solidFill>
                      <a:ln w="7938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/>
                      <a:lstStyle>
                        <a:lvl1pPr eaLnBrk="0" hangingPunct="0"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1pPr>
                        <a:lvl2pPr marL="742950" indent="-285750" eaLnBrk="0" hangingPunct="0"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2pPr>
                        <a:lvl3pPr marL="1143000" indent="-228600" eaLnBrk="0" hangingPunct="0"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3pPr>
                        <a:lvl4pPr marL="1600200" indent="-228600" eaLnBrk="0" hangingPunct="0"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4pPr>
                        <a:lvl5pPr marL="2057400" indent="-228600" eaLnBrk="0" hangingPunct="0"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9pPr>
                      </a:lstStyle>
                      <a:p>
                        <a:pPr eaLnBrk="1" hangingPunct="1"/>
                        <a:endParaRPr lang="en-US" altLang="en-US">
                          <a:solidFill>
                            <a:schemeClr val="tx1"/>
                          </a:solidFill>
                        </a:endParaRPr>
                      </a:p>
                    </p:txBody>
                  </p:sp>
                  <p:grpSp>
                    <p:nvGrpSpPr>
                      <p:cNvPr id="101" name="Group 84">
                        <a:extLst>
                          <a:ext uri="{FF2B5EF4-FFF2-40B4-BE49-F238E27FC236}">
                            <a16:creationId xmlns:a16="http://schemas.microsoft.com/office/drawing/2014/main" id="{1929528A-752F-F75D-9307-153495773FA4}"/>
                          </a:ext>
                        </a:extLst>
                      </p:cNvPr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022" y="1371"/>
                        <a:ext cx="62" cy="106"/>
                        <a:chOff x="2022" y="1371"/>
                        <a:chExt cx="62" cy="106"/>
                      </a:xfrm>
                    </p:grpSpPr>
                    <p:sp>
                      <p:nvSpPr>
                        <p:cNvPr id="102" name="Rectangle 85">
                          <a:extLst>
                            <a:ext uri="{FF2B5EF4-FFF2-40B4-BE49-F238E27FC236}">
                              <a16:creationId xmlns:a16="http://schemas.microsoft.com/office/drawing/2014/main" id="{A552409C-B87A-8827-360E-9236E3066E65}"/>
                            </a:ext>
                          </a:extLst>
                        </p:cNvPr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027" y="1376"/>
                          <a:ext cx="17" cy="96"/>
                        </a:xfrm>
                        <a:prstGeom prst="rect">
                          <a:avLst/>
                        </a:prstGeom>
                        <a:solidFill>
                          <a:schemeClr val="hlink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/>
                        <a:lstStyle>
                          <a:lvl1pPr eaLnBrk="0" hangingPunct="0"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1pPr>
                          <a:lvl2pPr marL="742950" indent="-285750" eaLnBrk="0" hangingPunct="0"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2pPr>
                          <a:lvl3pPr marL="1143000" indent="-228600" eaLnBrk="0" hangingPunct="0"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3pPr>
                          <a:lvl4pPr marL="1600200" indent="-228600" eaLnBrk="0" hangingPunct="0"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4pPr>
                          <a:lvl5pPr marL="2057400" indent="-228600" eaLnBrk="0" hangingPunct="0"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9pPr>
                        </a:lstStyle>
                        <a:p>
                          <a:pPr eaLnBrk="1" hangingPunct="1"/>
                          <a:endParaRPr lang="en-US" altLang="en-US">
                            <a:solidFill>
                              <a:schemeClr val="tx1"/>
                            </a:solidFill>
                          </a:endParaRPr>
                        </a:p>
                      </p:txBody>
                    </p:sp>
                    <p:sp>
                      <p:nvSpPr>
                        <p:cNvPr id="103" name="Rectangle 86">
                          <a:extLst>
                            <a:ext uri="{FF2B5EF4-FFF2-40B4-BE49-F238E27FC236}">
                              <a16:creationId xmlns:a16="http://schemas.microsoft.com/office/drawing/2014/main" id="{E88ABAE5-8C63-9EBF-FC34-55B073E18A07}"/>
                            </a:ext>
                          </a:extLst>
                        </p:cNvPr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022" y="1371"/>
                          <a:ext cx="27" cy="106"/>
                        </a:xfrm>
                        <a:prstGeom prst="rect">
                          <a:avLst/>
                        </a:prstGeom>
                        <a:solidFill>
                          <a:schemeClr val="hlink"/>
                        </a:solidFill>
                        <a:ln w="7938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/>
                        <a:lstStyle>
                          <a:lvl1pPr eaLnBrk="0" hangingPunct="0"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1pPr>
                          <a:lvl2pPr marL="742950" indent="-285750" eaLnBrk="0" hangingPunct="0"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2pPr>
                          <a:lvl3pPr marL="1143000" indent="-228600" eaLnBrk="0" hangingPunct="0"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3pPr>
                          <a:lvl4pPr marL="1600200" indent="-228600" eaLnBrk="0" hangingPunct="0"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4pPr>
                          <a:lvl5pPr marL="2057400" indent="-228600" eaLnBrk="0" hangingPunct="0"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9pPr>
                        </a:lstStyle>
                        <a:p>
                          <a:pPr eaLnBrk="1" hangingPunct="1"/>
                          <a:endParaRPr lang="en-US" altLang="en-US">
                            <a:solidFill>
                              <a:schemeClr val="tx1"/>
                            </a:solidFill>
                          </a:endParaRPr>
                        </a:p>
                      </p:txBody>
                    </p:sp>
                    <p:grpSp>
                      <p:nvGrpSpPr>
                        <p:cNvPr id="104" name="Group 87">
                          <a:extLst>
                            <a:ext uri="{FF2B5EF4-FFF2-40B4-BE49-F238E27FC236}">
                              <a16:creationId xmlns:a16="http://schemas.microsoft.com/office/drawing/2014/main" id="{71B463A3-7584-6D83-48B3-F743049E7100}"/>
                            </a:ext>
                          </a:extLst>
                        </p:cNvPr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2041" y="1371"/>
                          <a:ext cx="43" cy="106"/>
                          <a:chOff x="2041" y="1371"/>
                          <a:chExt cx="43" cy="106"/>
                        </a:xfrm>
                      </p:grpSpPr>
                      <p:sp>
                        <p:nvSpPr>
                          <p:cNvPr id="105" name="Rectangle 88">
                            <a:extLst>
                              <a:ext uri="{FF2B5EF4-FFF2-40B4-BE49-F238E27FC236}">
                                <a16:creationId xmlns:a16="http://schemas.microsoft.com/office/drawing/2014/main" id="{2554A0EF-8A51-E415-3858-9B9CF955F694}"/>
                              </a:ext>
                            </a:extLst>
                          </p:cNvPr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2046" y="1376"/>
                            <a:ext cx="17" cy="96"/>
                          </a:xfrm>
                          <a:prstGeom prst="rect">
                            <a:avLst/>
                          </a:prstGeom>
                          <a:solidFill>
                            <a:schemeClr val="hlink"/>
                          </a:solidFill>
                          <a:ln>
                            <a:noFill/>
                          </a:ln>
                          <a:extLs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  <p:txBody>
                          <a:bodyPr/>
                          <a:lstStyle>
                            <a:lvl1pPr eaLnBrk="0" hangingPunct="0"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1pPr>
                            <a:lvl2pPr marL="742950" indent="-285750" eaLnBrk="0" hangingPunct="0"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2pPr>
                            <a:lvl3pPr marL="1143000" indent="-228600" eaLnBrk="0" hangingPunct="0"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3pPr>
                            <a:lvl4pPr marL="1600200" indent="-228600" eaLnBrk="0" hangingPunct="0"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4pPr>
                            <a:lvl5pPr marL="2057400" indent="-228600" eaLnBrk="0" hangingPunct="0"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9pPr>
                          </a:lstStyle>
                          <a:p>
                            <a:pPr eaLnBrk="1" hangingPunct="1"/>
                            <a:endParaRPr lang="en-US" altLang="en-US">
                              <a:solidFill>
                                <a:schemeClr val="tx1"/>
                              </a:solidFill>
                            </a:endParaRPr>
                          </a:p>
                        </p:txBody>
                      </p:sp>
                      <p:sp>
                        <p:nvSpPr>
                          <p:cNvPr id="106" name="Rectangle 89">
                            <a:extLst>
                              <a:ext uri="{FF2B5EF4-FFF2-40B4-BE49-F238E27FC236}">
                                <a16:creationId xmlns:a16="http://schemas.microsoft.com/office/drawing/2014/main" id="{05FA2633-0438-3423-F4A2-5B2A867BF81E}"/>
                              </a:ext>
                            </a:extLst>
                          </p:cNvPr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2041" y="1371"/>
                            <a:ext cx="27" cy="106"/>
                          </a:xfrm>
                          <a:prstGeom prst="rect">
                            <a:avLst/>
                          </a:prstGeom>
                          <a:solidFill>
                            <a:schemeClr val="hlink"/>
                          </a:solidFill>
                          <a:ln w="7938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:ln>
                        </p:spPr>
                        <p:txBody>
                          <a:bodyPr/>
                          <a:lstStyle>
                            <a:lvl1pPr eaLnBrk="0" hangingPunct="0"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1pPr>
                            <a:lvl2pPr marL="742950" indent="-285750" eaLnBrk="0" hangingPunct="0"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2pPr>
                            <a:lvl3pPr marL="1143000" indent="-228600" eaLnBrk="0" hangingPunct="0"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3pPr>
                            <a:lvl4pPr marL="1600200" indent="-228600" eaLnBrk="0" hangingPunct="0"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4pPr>
                            <a:lvl5pPr marL="2057400" indent="-228600" eaLnBrk="0" hangingPunct="0"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9pPr>
                          </a:lstStyle>
                          <a:p>
                            <a:pPr eaLnBrk="1" hangingPunct="1"/>
                            <a:endParaRPr lang="en-US" altLang="en-US">
                              <a:solidFill>
                                <a:schemeClr val="tx1"/>
                              </a:solidFill>
                            </a:endParaRPr>
                          </a:p>
                        </p:txBody>
                      </p:sp>
                      <p:sp>
                        <p:nvSpPr>
                          <p:cNvPr id="107" name="Rectangle 90">
                            <a:extLst>
                              <a:ext uri="{FF2B5EF4-FFF2-40B4-BE49-F238E27FC236}">
                                <a16:creationId xmlns:a16="http://schemas.microsoft.com/office/drawing/2014/main" id="{2B16E007-F2E7-DB08-DABB-82EABDA6F467}"/>
                              </a:ext>
                            </a:extLst>
                          </p:cNvPr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2065" y="1376"/>
                            <a:ext cx="14" cy="96"/>
                          </a:xfrm>
                          <a:prstGeom prst="rect">
                            <a:avLst/>
                          </a:prstGeom>
                          <a:solidFill>
                            <a:schemeClr val="hlink"/>
                          </a:solidFill>
                          <a:ln>
                            <a:noFill/>
                          </a:ln>
                          <a:extLs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  <p:txBody>
                          <a:bodyPr/>
                          <a:lstStyle>
                            <a:lvl1pPr eaLnBrk="0" hangingPunct="0"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1pPr>
                            <a:lvl2pPr marL="742950" indent="-285750" eaLnBrk="0" hangingPunct="0"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2pPr>
                            <a:lvl3pPr marL="1143000" indent="-228600" eaLnBrk="0" hangingPunct="0"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3pPr>
                            <a:lvl4pPr marL="1600200" indent="-228600" eaLnBrk="0" hangingPunct="0"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4pPr>
                            <a:lvl5pPr marL="2057400" indent="-228600" eaLnBrk="0" hangingPunct="0"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9pPr>
                          </a:lstStyle>
                          <a:p>
                            <a:pPr eaLnBrk="1" hangingPunct="1"/>
                            <a:endParaRPr lang="en-US" altLang="en-US">
                              <a:solidFill>
                                <a:schemeClr val="tx1"/>
                              </a:solidFill>
                            </a:endParaRPr>
                          </a:p>
                        </p:txBody>
                      </p:sp>
                      <p:sp>
                        <p:nvSpPr>
                          <p:cNvPr id="108" name="Rectangle 91">
                            <a:extLst>
                              <a:ext uri="{FF2B5EF4-FFF2-40B4-BE49-F238E27FC236}">
                                <a16:creationId xmlns:a16="http://schemas.microsoft.com/office/drawing/2014/main" id="{1145121A-A960-3735-F7AA-4FDE51F8730B}"/>
                              </a:ext>
                            </a:extLst>
                          </p:cNvPr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2060" y="1371"/>
                            <a:ext cx="24" cy="106"/>
                          </a:xfrm>
                          <a:prstGeom prst="rect">
                            <a:avLst/>
                          </a:prstGeom>
                          <a:solidFill>
                            <a:schemeClr val="hlink"/>
                          </a:solidFill>
                          <a:ln w="7938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:ln>
                        </p:spPr>
                        <p:txBody>
                          <a:bodyPr/>
                          <a:lstStyle>
                            <a:lvl1pPr eaLnBrk="0" hangingPunct="0"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1pPr>
                            <a:lvl2pPr marL="742950" indent="-285750" eaLnBrk="0" hangingPunct="0"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2pPr>
                            <a:lvl3pPr marL="1143000" indent="-228600" eaLnBrk="0" hangingPunct="0"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3pPr>
                            <a:lvl4pPr marL="1600200" indent="-228600" eaLnBrk="0" hangingPunct="0"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4pPr>
                            <a:lvl5pPr marL="2057400" indent="-228600" eaLnBrk="0" hangingPunct="0"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9pPr>
                          </a:lstStyle>
                          <a:p>
                            <a:pPr eaLnBrk="1" hangingPunct="1"/>
                            <a:endParaRPr lang="en-US" altLang="en-US">
                              <a:solidFill>
                                <a:schemeClr val="tx1"/>
                              </a:solidFill>
                            </a:endParaRPr>
                          </a:p>
                        </p:txBody>
                      </p:sp>
                    </p:grpSp>
                  </p:grpSp>
                </p:grpSp>
              </p:grpSp>
              <p:grpSp>
                <p:nvGrpSpPr>
                  <p:cNvPr id="74" name="Group 92">
                    <a:extLst>
                      <a:ext uri="{FF2B5EF4-FFF2-40B4-BE49-F238E27FC236}">
                        <a16:creationId xmlns:a16="http://schemas.microsoft.com/office/drawing/2014/main" id="{7D9DEBA6-3F29-9A6E-A0D1-B866A31CE942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2076" y="1371"/>
                    <a:ext cx="155" cy="106"/>
                    <a:chOff x="2076" y="1371"/>
                    <a:chExt cx="155" cy="106"/>
                  </a:xfrm>
                </p:grpSpPr>
                <p:grpSp>
                  <p:nvGrpSpPr>
                    <p:cNvPr id="75" name="Group 93">
                      <a:extLst>
                        <a:ext uri="{FF2B5EF4-FFF2-40B4-BE49-F238E27FC236}">
                          <a16:creationId xmlns:a16="http://schemas.microsoft.com/office/drawing/2014/main" id="{39CD6540-3773-F7BD-5A3B-3EDC9E43B961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076" y="1371"/>
                      <a:ext cx="81" cy="106"/>
                      <a:chOff x="2076" y="1371"/>
                      <a:chExt cx="81" cy="106"/>
                    </a:xfrm>
                  </p:grpSpPr>
                  <p:sp>
                    <p:nvSpPr>
                      <p:cNvPr id="87" name="Rectangle 94">
                        <a:extLst>
                          <a:ext uri="{FF2B5EF4-FFF2-40B4-BE49-F238E27FC236}">
                            <a16:creationId xmlns:a16="http://schemas.microsoft.com/office/drawing/2014/main" id="{1233B548-5714-5EE1-CF09-73160764A11A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081" y="1376"/>
                        <a:ext cx="17" cy="96"/>
                      </a:xfrm>
                      <a:prstGeom prst="rect">
                        <a:avLst/>
                      </a:prstGeom>
                      <a:solidFill>
                        <a:schemeClr val="hlink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>
                        <a:lvl1pPr eaLnBrk="0" hangingPunct="0"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1pPr>
                        <a:lvl2pPr marL="742950" indent="-285750" eaLnBrk="0" hangingPunct="0"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2pPr>
                        <a:lvl3pPr marL="1143000" indent="-228600" eaLnBrk="0" hangingPunct="0"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3pPr>
                        <a:lvl4pPr marL="1600200" indent="-228600" eaLnBrk="0" hangingPunct="0"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4pPr>
                        <a:lvl5pPr marL="2057400" indent="-228600" eaLnBrk="0" hangingPunct="0"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9pPr>
                      </a:lstStyle>
                      <a:p>
                        <a:pPr eaLnBrk="1" hangingPunct="1"/>
                        <a:endParaRPr lang="en-US" altLang="en-US">
                          <a:solidFill>
                            <a:schemeClr val="tx1"/>
                          </a:solidFill>
                        </a:endParaRPr>
                      </a:p>
                    </p:txBody>
                  </p:sp>
                  <p:sp>
                    <p:nvSpPr>
                      <p:cNvPr id="88" name="Rectangle 95">
                        <a:extLst>
                          <a:ext uri="{FF2B5EF4-FFF2-40B4-BE49-F238E27FC236}">
                            <a16:creationId xmlns:a16="http://schemas.microsoft.com/office/drawing/2014/main" id="{D848F6C2-12FB-0307-50D5-8DFEA3FBCD5E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076" y="1371"/>
                        <a:ext cx="27" cy="106"/>
                      </a:xfrm>
                      <a:prstGeom prst="rect">
                        <a:avLst/>
                      </a:prstGeom>
                      <a:solidFill>
                        <a:schemeClr val="hlink"/>
                      </a:solidFill>
                      <a:ln w="7938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/>
                      <a:lstStyle>
                        <a:lvl1pPr eaLnBrk="0" hangingPunct="0"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1pPr>
                        <a:lvl2pPr marL="742950" indent="-285750" eaLnBrk="0" hangingPunct="0"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2pPr>
                        <a:lvl3pPr marL="1143000" indent="-228600" eaLnBrk="0" hangingPunct="0"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3pPr>
                        <a:lvl4pPr marL="1600200" indent="-228600" eaLnBrk="0" hangingPunct="0"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4pPr>
                        <a:lvl5pPr marL="2057400" indent="-228600" eaLnBrk="0" hangingPunct="0"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9pPr>
                      </a:lstStyle>
                      <a:p>
                        <a:pPr eaLnBrk="1" hangingPunct="1"/>
                        <a:endParaRPr lang="en-US" altLang="en-US">
                          <a:solidFill>
                            <a:schemeClr val="tx1"/>
                          </a:solidFill>
                        </a:endParaRPr>
                      </a:p>
                    </p:txBody>
                  </p:sp>
                  <p:grpSp>
                    <p:nvGrpSpPr>
                      <p:cNvPr id="89" name="Group 96">
                        <a:extLst>
                          <a:ext uri="{FF2B5EF4-FFF2-40B4-BE49-F238E27FC236}">
                            <a16:creationId xmlns:a16="http://schemas.microsoft.com/office/drawing/2014/main" id="{42F11905-EDE2-8312-B3D0-B4432ADFB4F3}"/>
                          </a:ext>
                        </a:extLst>
                      </p:cNvPr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095" y="1371"/>
                        <a:ext cx="62" cy="106"/>
                        <a:chOff x="2095" y="1371"/>
                        <a:chExt cx="62" cy="106"/>
                      </a:xfrm>
                    </p:grpSpPr>
                    <p:sp>
                      <p:nvSpPr>
                        <p:cNvPr id="90" name="Rectangle 97">
                          <a:extLst>
                            <a:ext uri="{FF2B5EF4-FFF2-40B4-BE49-F238E27FC236}">
                              <a16:creationId xmlns:a16="http://schemas.microsoft.com/office/drawing/2014/main" id="{A0E95CAA-E850-847A-8D86-95ECBB6533B1}"/>
                            </a:ext>
                          </a:extLst>
                        </p:cNvPr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100" y="1376"/>
                          <a:ext cx="17" cy="96"/>
                        </a:xfrm>
                        <a:prstGeom prst="rect">
                          <a:avLst/>
                        </a:prstGeom>
                        <a:solidFill>
                          <a:schemeClr val="hlink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/>
                        <a:lstStyle>
                          <a:lvl1pPr eaLnBrk="0" hangingPunct="0"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1pPr>
                          <a:lvl2pPr marL="742950" indent="-285750" eaLnBrk="0" hangingPunct="0"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2pPr>
                          <a:lvl3pPr marL="1143000" indent="-228600" eaLnBrk="0" hangingPunct="0"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3pPr>
                          <a:lvl4pPr marL="1600200" indent="-228600" eaLnBrk="0" hangingPunct="0"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4pPr>
                          <a:lvl5pPr marL="2057400" indent="-228600" eaLnBrk="0" hangingPunct="0"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9pPr>
                        </a:lstStyle>
                        <a:p>
                          <a:pPr eaLnBrk="1" hangingPunct="1"/>
                          <a:endParaRPr lang="en-US" altLang="en-US">
                            <a:solidFill>
                              <a:schemeClr val="tx1"/>
                            </a:solidFill>
                          </a:endParaRPr>
                        </a:p>
                      </p:txBody>
                    </p:sp>
                    <p:sp>
                      <p:nvSpPr>
                        <p:cNvPr id="91" name="Rectangle 98">
                          <a:extLst>
                            <a:ext uri="{FF2B5EF4-FFF2-40B4-BE49-F238E27FC236}">
                              <a16:creationId xmlns:a16="http://schemas.microsoft.com/office/drawing/2014/main" id="{57C97C97-E55C-FBFE-D36B-57149B9AB80D}"/>
                            </a:ext>
                          </a:extLst>
                        </p:cNvPr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095" y="1371"/>
                          <a:ext cx="27" cy="106"/>
                        </a:xfrm>
                        <a:prstGeom prst="rect">
                          <a:avLst/>
                        </a:prstGeom>
                        <a:solidFill>
                          <a:schemeClr val="hlink"/>
                        </a:solidFill>
                        <a:ln w="7938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/>
                        <a:lstStyle>
                          <a:lvl1pPr eaLnBrk="0" hangingPunct="0"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1pPr>
                          <a:lvl2pPr marL="742950" indent="-285750" eaLnBrk="0" hangingPunct="0"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2pPr>
                          <a:lvl3pPr marL="1143000" indent="-228600" eaLnBrk="0" hangingPunct="0"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3pPr>
                          <a:lvl4pPr marL="1600200" indent="-228600" eaLnBrk="0" hangingPunct="0"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4pPr>
                          <a:lvl5pPr marL="2057400" indent="-228600" eaLnBrk="0" hangingPunct="0"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9pPr>
                        </a:lstStyle>
                        <a:p>
                          <a:pPr eaLnBrk="1" hangingPunct="1"/>
                          <a:endParaRPr lang="en-US" altLang="en-US">
                            <a:solidFill>
                              <a:schemeClr val="tx1"/>
                            </a:solidFill>
                          </a:endParaRPr>
                        </a:p>
                      </p:txBody>
                    </p:sp>
                    <p:grpSp>
                      <p:nvGrpSpPr>
                        <p:cNvPr id="92" name="Group 99">
                          <a:extLst>
                            <a:ext uri="{FF2B5EF4-FFF2-40B4-BE49-F238E27FC236}">
                              <a16:creationId xmlns:a16="http://schemas.microsoft.com/office/drawing/2014/main" id="{DF7BB32D-62DA-DB07-B166-3DB57F26757C}"/>
                            </a:ext>
                          </a:extLst>
                        </p:cNvPr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2114" y="1371"/>
                          <a:ext cx="43" cy="106"/>
                          <a:chOff x="2114" y="1371"/>
                          <a:chExt cx="43" cy="106"/>
                        </a:xfrm>
                      </p:grpSpPr>
                      <p:sp>
                        <p:nvSpPr>
                          <p:cNvPr id="93" name="Rectangle 100">
                            <a:extLst>
                              <a:ext uri="{FF2B5EF4-FFF2-40B4-BE49-F238E27FC236}">
                                <a16:creationId xmlns:a16="http://schemas.microsoft.com/office/drawing/2014/main" id="{2921E76F-ADF6-5CBA-2F00-C1AFE003376D}"/>
                              </a:ext>
                            </a:extLst>
                          </p:cNvPr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2119" y="1376"/>
                            <a:ext cx="14" cy="96"/>
                          </a:xfrm>
                          <a:prstGeom prst="rect">
                            <a:avLst/>
                          </a:prstGeom>
                          <a:solidFill>
                            <a:schemeClr val="hlink"/>
                          </a:solidFill>
                          <a:ln>
                            <a:noFill/>
                          </a:ln>
                          <a:extLs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  <p:txBody>
                          <a:bodyPr/>
                          <a:lstStyle>
                            <a:lvl1pPr eaLnBrk="0" hangingPunct="0"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1pPr>
                            <a:lvl2pPr marL="742950" indent="-285750" eaLnBrk="0" hangingPunct="0"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2pPr>
                            <a:lvl3pPr marL="1143000" indent="-228600" eaLnBrk="0" hangingPunct="0"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3pPr>
                            <a:lvl4pPr marL="1600200" indent="-228600" eaLnBrk="0" hangingPunct="0"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4pPr>
                            <a:lvl5pPr marL="2057400" indent="-228600" eaLnBrk="0" hangingPunct="0"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9pPr>
                          </a:lstStyle>
                          <a:p>
                            <a:pPr eaLnBrk="1" hangingPunct="1"/>
                            <a:endParaRPr lang="en-US" altLang="en-US">
                              <a:solidFill>
                                <a:schemeClr val="tx1"/>
                              </a:solidFill>
                            </a:endParaRPr>
                          </a:p>
                        </p:txBody>
                      </p:sp>
                      <p:sp>
                        <p:nvSpPr>
                          <p:cNvPr id="94" name="Rectangle 101">
                            <a:extLst>
                              <a:ext uri="{FF2B5EF4-FFF2-40B4-BE49-F238E27FC236}">
                                <a16:creationId xmlns:a16="http://schemas.microsoft.com/office/drawing/2014/main" id="{BF46A9AB-778F-8C29-2473-DF383D6596CB}"/>
                              </a:ext>
                            </a:extLst>
                          </p:cNvPr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2114" y="1371"/>
                            <a:ext cx="24" cy="106"/>
                          </a:xfrm>
                          <a:prstGeom prst="rect">
                            <a:avLst/>
                          </a:prstGeom>
                          <a:solidFill>
                            <a:schemeClr val="hlink"/>
                          </a:solidFill>
                          <a:ln w="7938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:ln>
                        </p:spPr>
                        <p:txBody>
                          <a:bodyPr/>
                          <a:lstStyle>
                            <a:lvl1pPr eaLnBrk="0" hangingPunct="0"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1pPr>
                            <a:lvl2pPr marL="742950" indent="-285750" eaLnBrk="0" hangingPunct="0"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2pPr>
                            <a:lvl3pPr marL="1143000" indent="-228600" eaLnBrk="0" hangingPunct="0"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3pPr>
                            <a:lvl4pPr marL="1600200" indent="-228600" eaLnBrk="0" hangingPunct="0"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4pPr>
                            <a:lvl5pPr marL="2057400" indent="-228600" eaLnBrk="0" hangingPunct="0"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9pPr>
                          </a:lstStyle>
                          <a:p>
                            <a:pPr eaLnBrk="1" hangingPunct="1"/>
                            <a:endParaRPr lang="en-US" altLang="en-US">
                              <a:solidFill>
                                <a:schemeClr val="tx1"/>
                              </a:solidFill>
                            </a:endParaRPr>
                          </a:p>
                        </p:txBody>
                      </p:sp>
                      <p:sp>
                        <p:nvSpPr>
                          <p:cNvPr id="95" name="Rectangle 102">
                            <a:extLst>
                              <a:ext uri="{FF2B5EF4-FFF2-40B4-BE49-F238E27FC236}">
                                <a16:creationId xmlns:a16="http://schemas.microsoft.com/office/drawing/2014/main" id="{DB135EB9-A3C7-356C-91D6-85B627EAA834}"/>
                              </a:ext>
                            </a:extLst>
                          </p:cNvPr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2136" y="1376"/>
                            <a:ext cx="16" cy="96"/>
                          </a:xfrm>
                          <a:prstGeom prst="rect">
                            <a:avLst/>
                          </a:prstGeom>
                          <a:solidFill>
                            <a:schemeClr val="hlink"/>
                          </a:solidFill>
                          <a:ln>
                            <a:noFill/>
                          </a:ln>
                          <a:extLs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  <p:txBody>
                          <a:bodyPr/>
                          <a:lstStyle>
                            <a:lvl1pPr eaLnBrk="0" hangingPunct="0"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1pPr>
                            <a:lvl2pPr marL="742950" indent="-285750" eaLnBrk="0" hangingPunct="0"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2pPr>
                            <a:lvl3pPr marL="1143000" indent="-228600" eaLnBrk="0" hangingPunct="0"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3pPr>
                            <a:lvl4pPr marL="1600200" indent="-228600" eaLnBrk="0" hangingPunct="0"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4pPr>
                            <a:lvl5pPr marL="2057400" indent="-228600" eaLnBrk="0" hangingPunct="0"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9pPr>
                          </a:lstStyle>
                          <a:p>
                            <a:pPr eaLnBrk="1" hangingPunct="1"/>
                            <a:endParaRPr lang="en-US" altLang="en-US">
                              <a:solidFill>
                                <a:schemeClr val="tx1"/>
                              </a:solidFill>
                            </a:endParaRPr>
                          </a:p>
                        </p:txBody>
                      </p:sp>
                      <p:sp>
                        <p:nvSpPr>
                          <p:cNvPr id="96" name="Rectangle 103">
                            <a:extLst>
                              <a:ext uri="{FF2B5EF4-FFF2-40B4-BE49-F238E27FC236}">
                                <a16:creationId xmlns:a16="http://schemas.microsoft.com/office/drawing/2014/main" id="{0191863C-FBFC-2B6C-D46E-FA89B2E448A7}"/>
                              </a:ext>
                            </a:extLst>
                          </p:cNvPr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2131" y="1371"/>
                            <a:ext cx="26" cy="106"/>
                          </a:xfrm>
                          <a:prstGeom prst="rect">
                            <a:avLst/>
                          </a:prstGeom>
                          <a:solidFill>
                            <a:schemeClr val="hlink"/>
                          </a:solidFill>
                          <a:ln w="7938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:ln>
                        </p:spPr>
                        <p:txBody>
                          <a:bodyPr/>
                          <a:lstStyle>
                            <a:lvl1pPr eaLnBrk="0" hangingPunct="0"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1pPr>
                            <a:lvl2pPr marL="742950" indent="-285750" eaLnBrk="0" hangingPunct="0"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2pPr>
                            <a:lvl3pPr marL="1143000" indent="-228600" eaLnBrk="0" hangingPunct="0"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3pPr>
                            <a:lvl4pPr marL="1600200" indent="-228600" eaLnBrk="0" hangingPunct="0"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4pPr>
                            <a:lvl5pPr marL="2057400" indent="-228600" eaLnBrk="0" hangingPunct="0"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9pPr>
                          </a:lstStyle>
                          <a:p>
                            <a:pPr eaLnBrk="1" hangingPunct="1"/>
                            <a:endParaRPr lang="en-US" altLang="en-US">
                              <a:solidFill>
                                <a:schemeClr val="tx1"/>
                              </a:solidFill>
                            </a:endParaRPr>
                          </a:p>
                        </p:txBody>
                      </p:sp>
                    </p:grpSp>
                  </p:grpSp>
                </p:grpSp>
                <p:grpSp>
                  <p:nvGrpSpPr>
                    <p:cNvPr id="76" name="Group 104">
                      <a:extLst>
                        <a:ext uri="{FF2B5EF4-FFF2-40B4-BE49-F238E27FC236}">
                          <a16:creationId xmlns:a16="http://schemas.microsoft.com/office/drawing/2014/main" id="{1A5A5CF7-F87E-5628-07A8-1BE38B5A44CB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150" y="1371"/>
                      <a:ext cx="81" cy="106"/>
                      <a:chOff x="2150" y="1371"/>
                      <a:chExt cx="81" cy="106"/>
                    </a:xfrm>
                  </p:grpSpPr>
                  <p:sp>
                    <p:nvSpPr>
                      <p:cNvPr id="77" name="Rectangle 105">
                        <a:extLst>
                          <a:ext uri="{FF2B5EF4-FFF2-40B4-BE49-F238E27FC236}">
                            <a16:creationId xmlns:a16="http://schemas.microsoft.com/office/drawing/2014/main" id="{7B2ACF7F-0BE6-5EE6-6015-0C1A313F95C9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155" y="1376"/>
                        <a:ext cx="16" cy="96"/>
                      </a:xfrm>
                      <a:prstGeom prst="rect">
                        <a:avLst/>
                      </a:prstGeom>
                      <a:solidFill>
                        <a:schemeClr val="hlink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>
                        <a:lvl1pPr eaLnBrk="0" hangingPunct="0"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1pPr>
                        <a:lvl2pPr marL="742950" indent="-285750" eaLnBrk="0" hangingPunct="0"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2pPr>
                        <a:lvl3pPr marL="1143000" indent="-228600" eaLnBrk="0" hangingPunct="0"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3pPr>
                        <a:lvl4pPr marL="1600200" indent="-228600" eaLnBrk="0" hangingPunct="0"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4pPr>
                        <a:lvl5pPr marL="2057400" indent="-228600" eaLnBrk="0" hangingPunct="0"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9pPr>
                      </a:lstStyle>
                      <a:p>
                        <a:pPr eaLnBrk="1" hangingPunct="1"/>
                        <a:endParaRPr lang="en-US" altLang="en-US">
                          <a:solidFill>
                            <a:schemeClr val="tx1"/>
                          </a:solidFill>
                        </a:endParaRPr>
                      </a:p>
                    </p:txBody>
                  </p:sp>
                  <p:sp>
                    <p:nvSpPr>
                      <p:cNvPr id="78" name="Rectangle 106">
                        <a:extLst>
                          <a:ext uri="{FF2B5EF4-FFF2-40B4-BE49-F238E27FC236}">
                            <a16:creationId xmlns:a16="http://schemas.microsoft.com/office/drawing/2014/main" id="{EFE07602-6B32-DD7E-4EC7-873DC853FFBF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150" y="1371"/>
                        <a:ext cx="26" cy="106"/>
                      </a:xfrm>
                      <a:prstGeom prst="rect">
                        <a:avLst/>
                      </a:prstGeom>
                      <a:solidFill>
                        <a:schemeClr val="hlink"/>
                      </a:solidFill>
                      <a:ln w="7938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/>
                      <a:lstStyle>
                        <a:lvl1pPr eaLnBrk="0" hangingPunct="0"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1pPr>
                        <a:lvl2pPr marL="742950" indent="-285750" eaLnBrk="0" hangingPunct="0"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2pPr>
                        <a:lvl3pPr marL="1143000" indent="-228600" eaLnBrk="0" hangingPunct="0"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3pPr>
                        <a:lvl4pPr marL="1600200" indent="-228600" eaLnBrk="0" hangingPunct="0"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4pPr>
                        <a:lvl5pPr marL="2057400" indent="-228600" eaLnBrk="0" hangingPunct="0"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rgbClr val="FFFF00"/>
                            </a:solidFill>
                            <a:latin typeface="Helvetica" pitchFamily="2" charset="0"/>
                            <a:ea typeface="ＭＳ Ｐゴシック" panose="020B0600070205080204" pitchFamily="34" charset="-128"/>
                          </a:defRPr>
                        </a:lvl9pPr>
                      </a:lstStyle>
                      <a:p>
                        <a:pPr eaLnBrk="1" hangingPunct="1"/>
                        <a:endParaRPr lang="en-US" altLang="en-US">
                          <a:solidFill>
                            <a:schemeClr val="tx1"/>
                          </a:solidFill>
                        </a:endParaRPr>
                      </a:p>
                    </p:txBody>
                  </p:sp>
                  <p:grpSp>
                    <p:nvGrpSpPr>
                      <p:cNvPr id="79" name="Group 107">
                        <a:extLst>
                          <a:ext uri="{FF2B5EF4-FFF2-40B4-BE49-F238E27FC236}">
                            <a16:creationId xmlns:a16="http://schemas.microsoft.com/office/drawing/2014/main" id="{88039B20-9517-C56E-3745-1F9F8BBB4131}"/>
                          </a:ext>
                        </a:extLst>
                      </p:cNvPr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169" y="1371"/>
                        <a:ext cx="62" cy="106"/>
                        <a:chOff x="2169" y="1371"/>
                        <a:chExt cx="62" cy="106"/>
                      </a:xfrm>
                    </p:grpSpPr>
                    <p:sp>
                      <p:nvSpPr>
                        <p:cNvPr id="80" name="Rectangle 108">
                          <a:extLst>
                            <a:ext uri="{FF2B5EF4-FFF2-40B4-BE49-F238E27FC236}">
                              <a16:creationId xmlns:a16="http://schemas.microsoft.com/office/drawing/2014/main" id="{EA8A855E-F82F-FF7E-9084-1C9BE52BE9DD}"/>
                            </a:ext>
                          </a:extLst>
                        </p:cNvPr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174" y="1376"/>
                          <a:ext cx="14" cy="96"/>
                        </a:xfrm>
                        <a:prstGeom prst="rect">
                          <a:avLst/>
                        </a:prstGeom>
                        <a:solidFill>
                          <a:schemeClr val="hlink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/>
                        <a:lstStyle>
                          <a:lvl1pPr eaLnBrk="0" hangingPunct="0"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1pPr>
                          <a:lvl2pPr marL="742950" indent="-285750" eaLnBrk="0" hangingPunct="0"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2pPr>
                          <a:lvl3pPr marL="1143000" indent="-228600" eaLnBrk="0" hangingPunct="0"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3pPr>
                          <a:lvl4pPr marL="1600200" indent="-228600" eaLnBrk="0" hangingPunct="0"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4pPr>
                          <a:lvl5pPr marL="2057400" indent="-228600" eaLnBrk="0" hangingPunct="0"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9pPr>
                        </a:lstStyle>
                        <a:p>
                          <a:pPr eaLnBrk="1" hangingPunct="1"/>
                          <a:endParaRPr lang="en-US" altLang="en-US">
                            <a:solidFill>
                              <a:schemeClr val="tx1"/>
                            </a:solidFill>
                          </a:endParaRPr>
                        </a:p>
                      </p:txBody>
                    </p:sp>
                    <p:sp>
                      <p:nvSpPr>
                        <p:cNvPr id="81" name="Rectangle 109">
                          <a:extLst>
                            <a:ext uri="{FF2B5EF4-FFF2-40B4-BE49-F238E27FC236}">
                              <a16:creationId xmlns:a16="http://schemas.microsoft.com/office/drawing/2014/main" id="{547B8A85-8FD0-D23E-8D91-485530754734}"/>
                            </a:ext>
                          </a:extLst>
                        </p:cNvPr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169" y="1371"/>
                          <a:ext cx="24" cy="106"/>
                        </a:xfrm>
                        <a:prstGeom prst="rect">
                          <a:avLst/>
                        </a:prstGeom>
                        <a:solidFill>
                          <a:schemeClr val="hlink"/>
                        </a:solidFill>
                        <a:ln w="7938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/>
                        <a:lstStyle>
                          <a:lvl1pPr eaLnBrk="0" hangingPunct="0"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1pPr>
                          <a:lvl2pPr marL="742950" indent="-285750" eaLnBrk="0" hangingPunct="0"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2pPr>
                          <a:lvl3pPr marL="1143000" indent="-228600" eaLnBrk="0" hangingPunct="0"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3pPr>
                          <a:lvl4pPr marL="1600200" indent="-228600" eaLnBrk="0" hangingPunct="0"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4pPr>
                          <a:lvl5pPr marL="2057400" indent="-228600" eaLnBrk="0" hangingPunct="0"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>
                              <a:solidFill>
                                <a:srgbClr val="FFFF00"/>
                              </a:solidFill>
                              <a:latin typeface="Helvetica" pitchFamily="2" charset="0"/>
                              <a:ea typeface="ＭＳ Ｐゴシック" panose="020B0600070205080204" pitchFamily="34" charset="-128"/>
                            </a:defRPr>
                          </a:lvl9pPr>
                        </a:lstStyle>
                        <a:p>
                          <a:pPr eaLnBrk="1" hangingPunct="1"/>
                          <a:endParaRPr lang="en-US" altLang="en-US">
                            <a:solidFill>
                              <a:schemeClr val="tx1"/>
                            </a:solidFill>
                          </a:endParaRPr>
                        </a:p>
                      </p:txBody>
                    </p:sp>
                    <p:grpSp>
                      <p:nvGrpSpPr>
                        <p:cNvPr id="82" name="Group 110">
                          <a:extLst>
                            <a:ext uri="{FF2B5EF4-FFF2-40B4-BE49-F238E27FC236}">
                              <a16:creationId xmlns:a16="http://schemas.microsoft.com/office/drawing/2014/main" id="{FDD9CB56-BEBF-B8C0-11AC-A6B9CB349C21}"/>
                            </a:ext>
                          </a:extLst>
                        </p:cNvPr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2185" y="1371"/>
                          <a:ext cx="46" cy="106"/>
                          <a:chOff x="2185" y="1371"/>
                          <a:chExt cx="46" cy="106"/>
                        </a:xfrm>
                      </p:grpSpPr>
                      <p:sp>
                        <p:nvSpPr>
                          <p:cNvPr id="83" name="Rectangle 111">
                            <a:extLst>
                              <a:ext uri="{FF2B5EF4-FFF2-40B4-BE49-F238E27FC236}">
                                <a16:creationId xmlns:a16="http://schemas.microsoft.com/office/drawing/2014/main" id="{FA823A41-35A6-F5EA-2C74-CFF961A6EA59}"/>
                              </a:ext>
                            </a:extLst>
                          </p:cNvPr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2190" y="1376"/>
                            <a:ext cx="17" cy="96"/>
                          </a:xfrm>
                          <a:prstGeom prst="rect">
                            <a:avLst/>
                          </a:prstGeom>
                          <a:solidFill>
                            <a:schemeClr val="hlink"/>
                          </a:solidFill>
                          <a:ln>
                            <a:noFill/>
                          </a:ln>
                          <a:extLs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  <p:txBody>
                          <a:bodyPr/>
                          <a:lstStyle>
                            <a:lvl1pPr eaLnBrk="0" hangingPunct="0"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1pPr>
                            <a:lvl2pPr marL="742950" indent="-285750" eaLnBrk="0" hangingPunct="0"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2pPr>
                            <a:lvl3pPr marL="1143000" indent="-228600" eaLnBrk="0" hangingPunct="0"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3pPr>
                            <a:lvl4pPr marL="1600200" indent="-228600" eaLnBrk="0" hangingPunct="0"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4pPr>
                            <a:lvl5pPr marL="2057400" indent="-228600" eaLnBrk="0" hangingPunct="0"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9pPr>
                          </a:lstStyle>
                          <a:p>
                            <a:pPr eaLnBrk="1" hangingPunct="1"/>
                            <a:endParaRPr lang="en-US" altLang="en-US">
                              <a:solidFill>
                                <a:schemeClr val="tx1"/>
                              </a:solidFill>
                            </a:endParaRPr>
                          </a:p>
                        </p:txBody>
                      </p:sp>
                      <p:sp>
                        <p:nvSpPr>
                          <p:cNvPr id="84" name="Rectangle 112">
                            <a:extLst>
                              <a:ext uri="{FF2B5EF4-FFF2-40B4-BE49-F238E27FC236}">
                                <a16:creationId xmlns:a16="http://schemas.microsoft.com/office/drawing/2014/main" id="{C27BF413-5E83-247C-69E5-FD8AD3D418DD}"/>
                              </a:ext>
                            </a:extLst>
                          </p:cNvPr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2185" y="1371"/>
                            <a:ext cx="27" cy="106"/>
                          </a:xfrm>
                          <a:prstGeom prst="rect">
                            <a:avLst/>
                          </a:prstGeom>
                          <a:solidFill>
                            <a:schemeClr val="hlink"/>
                          </a:solidFill>
                          <a:ln w="7938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:ln>
                        </p:spPr>
                        <p:txBody>
                          <a:bodyPr/>
                          <a:lstStyle>
                            <a:lvl1pPr eaLnBrk="0" hangingPunct="0"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1pPr>
                            <a:lvl2pPr marL="742950" indent="-285750" eaLnBrk="0" hangingPunct="0"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2pPr>
                            <a:lvl3pPr marL="1143000" indent="-228600" eaLnBrk="0" hangingPunct="0"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3pPr>
                            <a:lvl4pPr marL="1600200" indent="-228600" eaLnBrk="0" hangingPunct="0"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4pPr>
                            <a:lvl5pPr marL="2057400" indent="-228600" eaLnBrk="0" hangingPunct="0"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9pPr>
                          </a:lstStyle>
                          <a:p>
                            <a:pPr eaLnBrk="1" hangingPunct="1"/>
                            <a:endParaRPr lang="en-US" altLang="en-US">
                              <a:solidFill>
                                <a:schemeClr val="tx1"/>
                              </a:solidFill>
                            </a:endParaRPr>
                          </a:p>
                        </p:txBody>
                      </p:sp>
                      <p:sp>
                        <p:nvSpPr>
                          <p:cNvPr id="85" name="Rectangle 113">
                            <a:extLst>
                              <a:ext uri="{FF2B5EF4-FFF2-40B4-BE49-F238E27FC236}">
                                <a16:creationId xmlns:a16="http://schemas.microsoft.com/office/drawing/2014/main" id="{0833DE08-4755-7385-0C4B-86E92FDCD7D1}"/>
                              </a:ext>
                            </a:extLst>
                          </p:cNvPr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2209" y="1376"/>
                            <a:ext cx="17" cy="96"/>
                          </a:xfrm>
                          <a:prstGeom prst="rect">
                            <a:avLst/>
                          </a:prstGeom>
                          <a:solidFill>
                            <a:schemeClr val="hlink"/>
                          </a:solidFill>
                          <a:ln>
                            <a:noFill/>
                          </a:ln>
                          <a:extLs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  <p:txBody>
                          <a:bodyPr/>
                          <a:lstStyle>
                            <a:lvl1pPr eaLnBrk="0" hangingPunct="0"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1pPr>
                            <a:lvl2pPr marL="742950" indent="-285750" eaLnBrk="0" hangingPunct="0"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2pPr>
                            <a:lvl3pPr marL="1143000" indent="-228600" eaLnBrk="0" hangingPunct="0"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3pPr>
                            <a:lvl4pPr marL="1600200" indent="-228600" eaLnBrk="0" hangingPunct="0"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4pPr>
                            <a:lvl5pPr marL="2057400" indent="-228600" eaLnBrk="0" hangingPunct="0"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9pPr>
                          </a:lstStyle>
                          <a:p>
                            <a:pPr eaLnBrk="1" hangingPunct="1"/>
                            <a:endParaRPr lang="en-US" altLang="en-US">
                              <a:solidFill>
                                <a:schemeClr val="tx1"/>
                              </a:solidFill>
                            </a:endParaRPr>
                          </a:p>
                        </p:txBody>
                      </p:sp>
                      <p:sp>
                        <p:nvSpPr>
                          <p:cNvPr id="86" name="Rectangle 114">
                            <a:extLst>
                              <a:ext uri="{FF2B5EF4-FFF2-40B4-BE49-F238E27FC236}">
                                <a16:creationId xmlns:a16="http://schemas.microsoft.com/office/drawing/2014/main" id="{CE914116-B630-5E15-5348-991FA9590ABA}"/>
                              </a:ext>
                            </a:extLst>
                          </p:cNvPr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2204" y="1371"/>
                            <a:ext cx="27" cy="106"/>
                          </a:xfrm>
                          <a:prstGeom prst="rect">
                            <a:avLst/>
                          </a:prstGeom>
                          <a:solidFill>
                            <a:schemeClr val="hlink"/>
                          </a:solidFill>
                          <a:ln w="7938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:ln>
                        </p:spPr>
                        <p:txBody>
                          <a:bodyPr/>
                          <a:lstStyle>
                            <a:lvl1pPr eaLnBrk="0" hangingPunct="0"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1pPr>
                            <a:lvl2pPr marL="742950" indent="-285750" eaLnBrk="0" hangingPunct="0"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2pPr>
                            <a:lvl3pPr marL="1143000" indent="-228600" eaLnBrk="0" hangingPunct="0"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3pPr>
                            <a:lvl4pPr marL="1600200" indent="-228600" eaLnBrk="0" hangingPunct="0"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4pPr>
                            <a:lvl5pPr marL="2057400" indent="-228600" eaLnBrk="0" hangingPunct="0"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sz="2400">
                                <a:solidFill>
                                  <a:srgbClr val="FFFF00"/>
                                </a:solidFill>
                                <a:latin typeface="Helvetica" pitchFamily="2" charset="0"/>
                                <a:ea typeface="ＭＳ Ｐゴシック" panose="020B0600070205080204" pitchFamily="34" charset="-128"/>
                              </a:defRPr>
                            </a:lvl9pPr>
                          </a:lstStyle>
                          <a:p>
                            <a:pPr eaLnBrk="1" hangingPunct="1"/>
                            <a:endParaRPr lang="en-US" altLang="en-US">
                              <a:solidFill>
                                <a:schemeClr val="tx1"/>
                              </a:solidFill>
                            </a:endParaRPr>
                          </a:p>
                        </p:txBody>
                      </p:sp>
                    </p:grpSp>
                  </p:grpSp>
                </p:grpSp>
              </p:grpSp>
            </p:grpSp>
            <p:sp>
              <p:nvSpPr>
                <p:cNvPr id="36" name="Rectangle 115">
                  <a:extLst>
                    <a:ext uri="{FF2B5EF4-FFF2-40B4-BE49-F238E27FC236}">
                      <a16:creationId xmlns:a16="http://schemas.microsoft.com/office/drawing/2014/main" id="{779132B7-2EF5-B2EC-7D83-6C9047B11DE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79" y="1252"/>
                  <a:ext cx="21" cy="29"/>
                </a:xfrm>
                <a:prstGeom prst="rect">
                  <a:avLst/>
                </a:pr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eaLnBrk="1" hangingPunct="1"/>
                  <a:endParaRPr lang="en-US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7" name="Freeform 116">
                  <a:extLst>
                    <a:ext uri="{FF2B5EF4-FFF2-40B4-BE49-F238E27FC236}">
                      <a16:creationId xmlns:a16="http://schemas.microsoft.com/office/drawing/2014/main" id="{E5F01CF1-4A10-8E60-9F05-9E37CE0B6A0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091" y="1261"/>
                  <a:ext cx="69" cy="31"/>
                </a:xfrm>
                <a:custGeom>
                  <a:avLst/>
                  <a:gdLst>
                    <a:gd name="T0" fmla="*/ 378 w 29"/>
                    <a:gd name="T1" fmla="*/ 74 h 20"/>
                    <a:gd name="T2" fmla="*/ 390 w 29"/>
                    <a:gd name="T3" fmla="*/ 5 h 20"/>
                    <a:gd name="T4" fmla="*/ 12 w 29"/>
                    <a:gd name="T5" fmla="*/ 0 h 20"/>
                    <a:gd name="T6" fmla="*/ 0 w 29"/>
                    <a:gd name="T7" fmla="*/ 70 h 20"/>
                    <a:gd name="T8" fmla="*/ 378 w 29"/>
                    <a:gd name="T9" fmla="*/ 74 h 2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29" h="20">
                      <a:moveTo>
                        <a:pt x="28" y="20"/>
                      </a:moveTo>
                      <a:lnTo>
                        <a:pt x="29" y="1"/>
                      </a:lnTo>
                      <a:lnTo>
                        <a:pt x="1" y="0"/>
                      </a:lnTo>
                      <a:lnTo>
                        <a:pt x="0" y="19"/>
                      </a:lnTo>
                      <a:lnTo>
                        <a:pt x="28" y="2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8" name="Rectangle 117">
                  <a:extLst>
                    <a:ext uri="{FF2B5EF4-FFF2-40B4-BE49-F238E27FC236}">
                      <a16:creationId xmlns:a16="http://schemas.microsoft.com/office/drawing/2014/main" id="{F6E8296E-C5E7-365A-56A0-6B7E1DEDB47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78" y="1262"/>
                  <a:ext cx="88" cy="30"/>
                </a:xfrm>
                <a:prstGeom prst="rect">
                  <a:avLst/>
                </a:pr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eaLnBrk="1" hangingPunct="1"/>
                  <a:endParaRPr lang="en-US" altLang="en-US">
                    <a:solidFill>
                      <a:schemeClr val="tx1"/>
                    </a:solidFill>
                  </a:endParaRPr>
                </a:p>
              </p:txBody>
            </p:sp>
            <p:grpSp>
              <p:nvGrpSpPr>
                <p:cNvPr id="39" name="Group 118">
                  <a:extLst>
                    <a:ext uri="{FF2B5EF4-FFF2-40B4-BE49-F238E27FC236}">
                      <a16:creationId xmlns:a16="http://schemas.microsoft.com/office/drawing/2014/main" id="{0D913CEE-A9DB-C328-5661-7E1ED0E3B693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659" y="1150"/>
                  <a:ext cx="153" cy="164"/>
                  <a:chOff x="2472" y="1347"/>
                  <a:chExt cx="65" cy="106"/>
                </a:xfrm>
              </p:grpSpPr>
              <p:sp>
                <p:nvSpPr>
                  <p:cNvPr id="66" name="Rectangle 119">
                    <a:extLst>
                      <a:ext uri="{FF2B5EF4-FFF2-40B4-BE49-F238E27FC236}">
                        <a16:creationId xmlns:a16="http://schemas.microsoft.com/office/drawing/2014/main" id="{DC450F65-3F28-327A-34B4-C2AC06813C5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477" y="1352"/>
                    <a:ext cx="17" cy="96"/>
                  </a:xfrm>
                  <a:prstGeom prst="rect">
                    <a:avLst/>
                  </a:prstGeom>
                  <a:solidFill>
                    <a:srgbClr val="D195C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 eaLnBrk="0" hangingPunct="0">
                      <a:defRPr sz="2400">
                        <a:solidFill>
                          <a:srgbClr val="FFFF00"/>
                        </a:solidFill>
                        <a:latin typeface="Helvetica" pitchFamily="2" charset="0"/>
                        <a:ea typeface="ＭＳ Ｐゴシック" panose="020B0600070205080204" pitchFamily="34" charset="-128"/>
                      </a:defRPr>
                    </a:lvl1pPr>
                    <a:lvl2pPr marL="742950" indent="-285750" eaLnBrk="0" hangingPunct="0">
                      <a:defRPr sz="2400">
                        <a:solidFill>
                          <a:srgbClr val="FFFF00"/>
                        </a:solidFill>
                        <a:latin typeface="Helvetica" pitchFamily="2" charset="0"/>
                        <a:ea typeface="ＭＳ Ｐゴシック" panose="020B0600070205080204" pitchFamily="34" charset="-128"/>
                      </a:defRPr>
                    </a:lvl2pPr>
                    <a:lvl3pPr marL="1143000" indent="-228600" eaLnBrk="0" hangingPunct="0">
                      <a:defRPr sz="2400">
                        <a:solidFill>
                          <a:srgbClr val="FFFF00"/>
                        </a:solidFill>
                        <a:latin typeface="Helvetica" pitchFamily="2" charset="0"/>
                        <a:ea typeface="ＭＳ Ｐゴシック" panose="020B0600070205080204" pitchFamily="34" charset="-128"/>
                      </a:defRPr>
                    </a:lvl3pPr>
                    <a:lvl4pPr marL="1600200" indent="-228600" eaLnBrk="0" hangingPunct="0">
                      <a:defRPr sz="2400">
                        <a:solidFill>
                          <a:srgbClr val="FFFF00"/>
                        </a:solidFill>
                        <a:latin typeface="Helvetica" pitchFamily="2" charset="0"/>
                        <a:ea typeface="ＭＳ Ｐゴシック" panose="020B0600070205080204" pitchFamily="34" charset="-128"/>
                      </a:defRPr>
                    </a:lvl4pPr>
                    <a:lvl5pPr marL="2057400" indent="-228600" eaLnBrk="0" hangingPunct="0">
                      <a:defRPr sz="2400">
                        <a:solidFill>
                          <a:srgbClr val="FFFF00"/>
                        </a:solidFill>
                        <a:latin typeface="Helvetica" pitchFamily="2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rgbClr val="FFFF00"/>
                        </a:solidFill>
                        <a:latin typeface="Helvetica" pitchFamily="2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rgbClr val="FFFF00"/>
                        </a:solidFill>
                        <a:latin typeface="Helvetica" pitchFamily="2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rgbClr val="FFFF00"/>
                        </a:solidFill>
                        <a:latin typeface="Helvetica" pitchFamily="2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rgbClr val="FFFF00"/>
                        </a:solidFill>
                        <a:latin typeface="Helvetica" pitchFamily="2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eaLnBrk="1" hangingPunct="1"/>
                    <a:endParaRPr lang="en-US" alt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67" name="Rectangle 120">
                    <a:extLst>
                      <a:ext uri="{FF2B5EF4-FFF2-40B4-BE49-F238E27FC236}">
                        <a16:creationId xmlns:a16="http://schemas.microsoft.com/office/drawing/2014/main" id="{91BB0C23-6417-4BEF-EBE3-FA40335E60D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472" y="1347"/>
                    <a:ext cx="27" cy="106"/>
                  </a:xfrm>
                  <a:prstGeom prst="rect">
                    <a:avLst/>
                  </a:prstGeom>
                  <a:solidFill>
                    <a:srgbClr val="D195CF"/>
                  </a:solidFill>
                  <a:ln w="7938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>
                    <a:lvl1pPr eaLnBrk="0" hangingPunct="0">
                      <a:defRPr sz="2400">
                        <a:solidFill>
                          <a:srgbClr val="FFFF00"/>
                        </a:solidFill>
                        <a:latin typeface="Helvetica" pitchFamily="2" charset="0"/>
                        <a:ea typeface="ＭＳ Ｐゴシック" panose="020B0600070205080204" pitchFamily="34" charset="-128"/>
                      </a:defRPr>
                    </a:lvl1pPr>
                    <a:lvl2pPr marL="742950" indent="-285750" eaLnBrk="0" hangingPunct="0">
                      <a:defRPr sz="2400">
                        <a:solidFill>
                          <a:srgbClr val="FFFF00"/>
                        </a:solidFill>
                        <a:latin typeface="Helvetica" pitchFamily="2" charset="0"/>
                        <a:ea typeface="ＭＳ Ｐゴシック" panose="020B0600070205080204" pitchFamily="34" charset="-128"/>
                      </a:defRPr>
                    </a:lvl2pPr>
                    <a:lvl3pPr marL="1143000" indent="-228600" eaLnBrk="0" hangingPunct="0">
                      <a:defRPr sz="2400">
                        <a:solidFill>
                          <a:srgbClr val="FFFF00"/>
                        </a:solidFill>
                        <a:latin typeface="Helvetica" pitchFamily="2" charset="0"/>
                        <a:ea typeface="ＭＳ Ｐゴシック" panose="020B0600070205080204" pitchFamily="34" charset="-128"/>
                      </a:defRPr>
                    </a:lvl3pPr>
                    <a:lvl4pPr marL="1600200" indent="-228600" eaLnBrk="0" hangingPunct="0">
                      <a:defRPr sz="2400">
                        <a:solidFill>
                          <a:srgbClr val="FFFF00"/>
                        </a:solidFill>
                        <a:latin typeface="Helvetica" pitchFamily="2" charset="0"/>
                        <a:ea typeface="ＭＳ Ｐゴシック" panose="020B0600070205080204" pitchFamily="34" charset="-128"/>
                      </a:defRPr>
                    </a:lvl4pPr>
                    <a:lvl5pPr marL="2057400" indent="-228600" eaLnBrk="0" hangingPunct="0">
                      <a:defRPr sz="2400">
                        <a:solidFill>
                          <a:srgbClr val="FFFF00"/>
                        </a:solidFill>
                        <a:latin typeface="Helvetica" pitchFamily="2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rgbClr val="FFFF00"/>
                        </a:solidFill>
                        <a:latin typeface="Helvetica" pitchFamily="2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rgbClr val="FFFF00"/>
                        </a:solidFill>
                        <a:latin typeface="Helvetica" pitchFamily="2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rgbClr val="FFFF00"/>
                        </a:solidFill>
                        <a:latin typeface="Helvetica" pitchFamily="2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rgbClr val="FFFF00"/>
                        </a:solidFill>
                        <a:latin typeface="Helvetica" pitchFamily="2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eaLnBrk="1" hangingPunct="1"/>
                    <a:endParaRPr lang="en-US" altLang="en-US">
                      <a:solidFill>
                        <a:schemeClr val="tx1"/>
                      </a:solidFill>
                    </a:endParaRPr>
                  </a:p>
                </p:txBody>
              </p:sp>
              <p:grpSp>
                <p:nvGrpSpPr>
                  <p:cNvPr id="68" name="Group 121">
                    <a:extLst>
                      <a:ext uri="{FF2B5EF4-FFF2-40B4-BE49-F238E27FC236}">
                        <a16:creationId xmlns:a16="http://schemas.microsoft.com/office/drawing/2014/main" id="{BEB0BA08-36C3-DF8E-2D6A-9037537174C9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2491" y="1347"/>
                    <a:ext cx="46" cy="106"/>
                    <a:chOff x="2491" y="1347"/>
                    <a:chExt cx="46" cy="106"/>
                  </a:xfrm>
                </p:grpSpPr>
                <p:sp>
                  <p:nvSpPr>
                    <p:cNvPr id="69" name="Rectangle 122">
                      <a:extLst>
                        <a:ext uri="{FF2B5EF4-FFF2-40B4-BE49-F238E27FC236}">
                          <a16:creationId xmlns:a16="http://schemas.microsoft.com/office/drawing/2014/main" id="{6E1C0641-CC6D-99B4-E6C8-0EA1AA888510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496" y="1352"/>
                      <a:ext cx="17" cy="96"/>
                    </a:xfrm>
                    <a:prstGeom prst="rect">
                      <a:avLst/>
                    </a:prstGeom>
                    <a:solidFill>
                      <a:srgbClr val="D195C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>
                      <a:lvl1pPr eaLnBrk="0" hangingPunct="0">
                        <a:defRPr sz="2400">
                          <a:solidFill>
                            <a:srgbClr val="FFFF00"/>
                          </a:solidFill>
                          <a:latin typeface="Helvetica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defRPr sz="2400">
                          <a:solidFill>
                            <a:srgbClr val="FFFF00"/>
                          </a:solidFill>
                          <a:latin typeface="Helvetica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defRPr sz="2400">
                          <a:solidFill>
                            <a:srgbClr val="FFFF00"/>
                          </a:solidFill>
                          <a:latin typeface="Helvetica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defRPr sz="2400">
                          <a:solidFill>
                            <a:srgbClr val="FFFF00"/>
                          </a:solidFill>
                          <a:latin typeface="Helvetica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defRPr sz="2400">
                          <a:solidFill>
                            <a:srgbClr val="FFFF00"/>
                          </a:solidFill>
                          <a:latin typeface="Helvetica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rgbClr val="FFFF00"/>
                          </a:solidFill>
                          <a:latin typeface="Helvetica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rgbClr val="FFFF00"/>
                          </a:solidFill>
                          <a:latin typeface="Helvetica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rgbClr val="FFFF00"/>
                          </a:solidFill>
                          <a:latin typeface="Helvetica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rgbClr val="FFFF00"/>
                          </a:solidFill>
                          <a:latin typeface="Helvetica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eaLnBrk="1" hangingPunct="1"/>
                      <a:endParaRPr lang="en-US" alt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70" name="Rectangle 123">
                      <a:extLst>
                        <a:ext uri="{FF2B5EF4-FFF2-40B4-BE49-F238E27FC236}">
                          <a16:creationId xmlns:a16="http://schemas.microsoft.com/office/drawing/2014/main" id="{A483548E-8E22-62EF-9ADC-5C77A234A86A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491" y="1347"/>
                      <a:ext cx="27" cy="106"/>
                    </a:xfrm>
                    <a:prstGeom prst="rect">
                      <a:avLst/>
                    </a:prstGeom>
                    <a:solidFill>
                      <a:srgbClr val="D195CF"/>
                    </a:solidFill>
                    <a:ln w="7938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>
                      <a:lvl1pPr eaLnBrk="0" hangingPunct="0">
                        <a:defRPr sz="2400">
                          <a:solidFill>
                            <a:srgbClr val="FFFF00"/>
                          </a:solidFill>
                          <a:latin typeface="Helvetica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defRPr sz="2400">
                          <a:solidFill>
                            <a:srgbClr val="FFFF00"/>
                          </a:solidFill>
                          <a:latin typeface="Helvetica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defRPr sz="2400">
                          <a:solidFill>
                            <a:srgbClr val="FFFF00"/>
                          </a:solidFill>
                          <a:latin typeface="Helvetica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defRPr sz="2400">
                          <a:solidFill>
                            <a:srgbClr val="FFFF00"/>
                          </a:solidFill>
                          <a:latin typeface="Helvetica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defRPr sz="2400">
                          <a:solidFill>
                            <a:srgbClr val="FFFF00"/>
                          </a:solidFill>
                          <a:latin typeface="Helvetica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rgbClr val="FFFF00"/>
                          </a:solidFill>
                          <a:latin typeface="Helvetica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rgbClr val="FFFF00"/>
                          </a:solidFill>
                          <a:latin typeface="Helvetica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rgbClr val="FFFF00"/>
                          </a:solidFill>
                          <a:latin typeface="Helvetica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rgbClr val="FFFF00"/>
                          </a:solidFill>
                          <a:latin typeface="Helvetica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eaLnBrk="1" hangingPunct="1"/>
                      <a:endParaRPr lang="en-US" alt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71" name="Rectangle 124">
                      <a:extLst>
                        <a:ext uri="{FF2B5EF4-FFF2-40B4-BE49-F238E27FC236}">
                          <a16:creationId xmlns:a16="http://schemas.microsoft.com/office/drawing/2014/main" id="{51C79C5B-06E6-4F3F-B3D1-C417A5601089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515" y="1352"/>
                      <a:ext cx="17" cy="96"/>
                    </a:xfrm>
                    <a:prstGeom prst="rect">
                      <a:avLst/>
                    </a:prstGeom>
                    <a:solidFill>
                      <a:srgbClr val="D195C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>
                      <a:lvl1pPr eaLnBrk="0" hangingPunct="0">
                        <a:defRPr sz="2400">
                          <a:solidFill>
                            <a:srgbClr val="FFFF00"/>
                          </a:solidFill>
                          <a:latin typeface="Helvetica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defRPr sz="2400">
                          <a:solidFill>
                            <a:srgbClr val="FFFF00"/>
                          </a:solidFill>
                          <a:latin typeface="Helvetica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defRPr sz="2400">
                          <a:solidFill>
                            <a:srgbClr val="FFFF00"/>
                          </a:solidFill>
                          <a:latin typeface="Helvetica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defRPr sz="2400">
                          <a:solidFill>
                            <a:srgbClr val="FFFF00"/>
                          </a:solidFill>
                          <a:latin typeface="Helvetica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defRPr sz="2400">
                          <a:solidFill>
                            <a:srgbClr val="FFFF00"/>
                          </a:solidFill>
                          <a:latin typeface="Helvetica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rgbClr val="FFFF00"/>
                          </a:solidFill>
                          <a:latin typeface="Helvetica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rgbClr val="FFFF00"/>
                          </a:solidFill>
                          <a:latin typeface="Helvetica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rgbClr val="FFFF00"/>
                          </a:solidFill>
                          <a:latin typeface="Helvetica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rgbClr val="FFFF00"/>
                          </a:solidFill>
                          <a:latin typeface="Helvetica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eaLnBrk="1" hangingPunct="1"/>
                      <a:endParaRPr lang="en-US" alt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72" name="Rectangle 125">
                      <a:extLst>
                        <a:ext uri="{FF2B5EF4-FFF2-40B4-BE49-F238E27FC236}">
                          <a16:creationId xmlns:a16="http://schemas.microsoft.com/office/drawing/2014/main" id="{5ED08D61-4794-DB7C-01C2-84743335F491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510" y="1347"/>
                      <a:ext cx="27" cy="106"/>
                    </a:xfrm>
                    <a:prstGeom prst="rect">
                      <a:avLst/>
                    </a:prstGeom>
                    <a:solidFill>
                      <a:srgbClr val="D195CF"/>
                    </a:solidFill>
                    <a:ln w="7938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>
                      <a:lvl1pPr eaLnBrk="0" hangingPunct="0">
                        <a:defRPr sz="2400">
                          <a:solidFill>
                            <a:srgbClr val="FFFF00"/>
                          </a:solidFill>
                          <a:latin typeface="Helvetica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defRPr sz="2400">
                          <a:solidFill>
                            <a:srgbClr val="FFFF00"/>
                          </a:solidFill>
                          <a:latin typeface="Helvetica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defRPr sz="2400">
                          <a:solidFill>
                            <a:srgbClr val="FFFF00"/>
                          </a:solidFill>
                          <a:latin typeface="Helvetica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defRPr sz="2400">
                          <a:solidFill>
                            <a:srgbClr val="FFFF00"/>
                          </a:solidFill>
                          <a:latin typeface="Helvetica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defRPr sz="2400">
                          <a:solidFill>
                            <a:srgbClr val="FFFF00"/>
                          </a:solidFill>
                          <a:latin typeface="Helvetica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rgbClr val="FFFF00"/>
                          </a:solidFill>
                          <a:latin typeface="Helvetica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rgbClr val="FFFF00"/>
                          </a:solidFill>
                          <a:latin typeface="Helvetica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rgbClr val="FFFF00"/>
                          </a:solidFill>
                          <a:latin typeface="Helvetica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rgbClr val="FFFF00"/>
                          </a:solidFill>
                          <a:latin typeface="Helvetica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eaLnBrk="1" hangingPunct="1"/>
                      <a:endParaRPr lang="en-US" altLang="en-US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</p:grpSp>
            <p:sp>
              <p:nvSpPr>
                <p:cNvPr id="40" name="Oval 126">
                  <a:extLst>
                    <a:ext uri="{FF2B5EF4-FFF2-40B4-BE49-F238E27FC236}">
                      <a16:creationId xmlns:a16="http://schemas.microsoft.com/office/drawing/2014/main" id="{35185A41-5B07-F779-EC3B-B2DD864CFFE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41" y="1233"/>
                  <a:ext cx="90" cy="58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eaLnBrk="1" hangingPunct="1"/>
                  <a:endParaRPr lang="en-US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1" name="Oval 127">
                  <a:extLst>
                    <a:ext uri="{FF2B5EF4-FFF2-40B4-BE49-F238E27FC236}">
                      <a16:creationId xmlns:a16="http://schemas.microsoft.com/office/drawing/2014/main" id="{A0B20A18-2061-1E23-76C2-307B0EE3E1A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34" y="1229"/>
                  <a:ext cx="104" cy="66"/>
                </a:xfrm>
                <a:prstGeom prst="ellipse">
                  <a:avLst/>
                </a:prstGeom>
                <a:solidFill>
                  <a:srgbClr val="ED181E"/>
                </a:solidFill>
                <a:ln w="4763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eaLnBrk="1" hangingPunct="1"/>
                  <a:endParaRPr lang="en-US" altLang="en-US">
                    <a:solidFill>
                      <a:schemeClr val="tx1"/>
                    </a:solidFill>
                  </a:endParaRPr>
                </a:p>
              </p:txBody>
            </p:sp>
            <p:grpSp>
              <p:nvGrpSpPr>
                <p:cNvPr id="42" name="Group 128">
                  <a:extLst>
                    <a:ext uri="{FF2B5EF4-FFF2-40B4-BE49-F238E27FC236}">
                      <a16:creationId xmlns:a16="http://schemas.microsoft.com/office/drawing/2014/main" id="{8F27BD3E-9916-A846-B513-1B5B3D1630F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389" y="1148"/>
                  <a:ext cx="31" cy="164"/>
                  <a:chOff x="2358" y="1346"/>
                  <a:chExt cx="13" cy="106"/>
                </a:xfrm>
              </p:grpSpPr>
              <p:sp>
                <p:nvSpPr>
                  <p:cNvPr id="64" name="Rectangle 129">
                    <a:extLst>
                      <a:ext uri="{FF2B5EF4-FFF2-40B4-BE49-F238E27FC236}">
                        <a16:creationId xmlns:a16="http://schemas.microsoft.com/office/drawing/2014/main" id="{BF05B80F-47E9-006D-39E8-402C214D3E4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358" y="1346"/>
                    <a:ext cx="5" cy="106"/>
                  </a:xfrm>
                  <a:prstGeom prst="rect">
                    <a:avLst/>
                  </a:prstGeom>
                  <a:solidFill>
                    <a:srgbClr val="00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 eaLnBrk="0" hangingPunct="0">
                      <a:defRPr sz="2400">
                        <a:solidFill>
                          <a:srgbClr val="FFFF00"/>
                        </a:solidFill>
                        <a:latin typeface="Helvetica" pitchFamily="2" charset="0"/>
                        <a:ea typeface="ＭＳ Ｐゴシック" panose="020B0600070205080204" pitchFamily="34" charset="-128"/>
                      </a:defRPr>
                    </a:lvl1pPr>
                    <a:lvl2pPr marL="742950" indent="-285750" eaLnBrk="0" hangingPunct="0">
                      <a:defRPr sz="2400">
                        <a:solidFill>
                          <a:srgbClr val="FFFF00"/>
                        </a:solidFill>
                        <a:latin typeface="Helvetica" pitchFamily="2" charset="0"/>
                        <a:ea typeface="ＭＳ Ｐゴシック" panose="020B0600070205080204" pitchFamily="34" charset="-128"/>
                      </a:defRPr>
                    </a:lvl2pPr>
                    <a:lvl3pPr marL="1143000" indent="-228600" eaLnBrk="0" hangingPunct="0">
                      <a:defRPr sz="2400">
                        <a:solidFill>
                          <a:srgbClr val="FFFF00"/>
                        </a:solidFill>
                        <a:latin typeface="Helvetica" pitchFamily="2" charset="0"/>
                        <a:ea typeface="ＭＳ Ｐゴシック" panose="020B0600070205080204" pitchFamily="34" charset="-128"/>
                      </a:defRPr>
                    </a:lvl3pPr>
                    <a:lvl4pPr marL="1600200" indent="-228600" eaLnBrk="0" hangingPunct="0">
                      <a:defRPr sz="2400">
                        <a:solidFill>
                          <a:srgbClr val="FFFF00"/>
                        </a:solidFill>
                        <a:latin typeface="Helvetica" pitchFamily="2" charset="0"/>
                        <a:ea typeface="ＭＳ Ｐゴシック" panose="020B0600070205080204" pitchFamily="34" charset="-128"/>
                      </a:defRPr>
                    </a:lvl4pPr>
                    <a:lvl5pPr marL="2057400" indent="-228600" eaLnBrk="0" hangingPunct="0">
                      <a:defRPr sz="2400">
                        <a:solidFill>
                          <a:srgbClr val="FFFF00"/>
                        </a:solidFill>
                        <a:latin typeface="Helvetica" pitchFamily="2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rgbClr val="FFFF00"/>
                        </a:solidFill>
                        <a:latin typeface="Helvetica" pitchFamily="2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rgbClr val="FFFF00"/>
                        </a:solidFill>
                        <a:latin typeface="Helvetica" pitchFamily="2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rgbClr val="FFFF00"/>
                        </a:solidFill>
                        <a:latin typeface="Helvetica" pitchFamily="2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rgbClr val="FFFF00"/>
                        </a:solidFill>
                        <a:latin typeface="Helvetica" pitchFamily="2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eaLnBrk="1" hangingPunct="1"/>
                    <a:endParaRPr lang="en-US" alt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65" name="Rectangle 130">
                    <a:extLst>
                      <a:ext uri="{FF2B5EF4-FFF2-40B4-BE49-F238E27FC236}">
                        <a16:creationId xmlns:a16="http://schemas.microsoft.com/office/drawing/2014/main" id="{A78109B0-4763-C436-A04E-A5221659E51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366" y="1346"/>
                    <a:ext cx="5" cy="106"/>
                  </a:xfrm>
                  <a:prstGeom prst="rect">
                    <a:avLst/>
                  </a:prstGeom>
                  <a:solidFill>
                    <a:srgbClr val="00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 eaLnBrk="0" hangingPunct="0">
                      <a:defRPr sz="2400">
                        <a:solidFill>
                          <a:srgbClr val="FFFF00"/>
                        </a:solidFill>
                        <a:latin typeface="Helvetica" pitchFamily="2" charset="0"/>
                        <a:ea typeface="ＭＳ Ｐゴシック" panose="020B0600070205080204" pitchFamily="34" charset="-128"/>
                      </a:defRPr>
                    </a:lvl1pPr>
                    <a:lvl2pPr marL="742950" indent="-285750" eaLnBrk="0" hangingPunct="0">
                      <a:defRPr sz="2400">
                        <a:solidFill>
                          <a:srgbClr val="FFFF00"/>
                        </a:solidFill>
                        <a:latin typeface="Helvetica" pitchFamily="2" charset="0"/>
                        <a:ea typeface="ＭＳ Ｐゴシック" panose="020B0600070205080204" pitchFamily="34" charset="-128"/>
                      </a:defRPr>
                    </a:lvl2pPr>
                    <a:lvl3pPr marL="1143000" indent="-228600" eaLnBrk="0" hangingPunct="0">
                      <a:defRPr sz="2400">
                        <a:solidFill>
                          <a:srgbClr val="FFFF00"/>
                        </a:solidFill>
                        <a:latin typeface="Helvetica" pitchFamily="2" charset="0"/>
                        <a:ea typeface="ＭＳ Ｐゴシック" panose="020B0600070205080204" pitchFamily="34" charset="-128"/>
                      </a:defRPr>
                    </a:lvl3pPr>
                    <a:lvl4pPr marL="1600200" indent="-228600" eaLnBrk="0" hangingPunct="0">
                      <a:defRPr sz="2400">
                        <a:solidFill>
                          <a:srgbClr val="FFFF00"/>
                        </a:solidFill>
                        <a:latin typeface="Helvetica" pitchFamily="2" charset="0"/>
                        <a:ea typeface="ＭＳ Ｐゴシック" panose="020B0600070205080204" pitchFamily="34" charset="-128"/>
                      </a:defRPr>
                    </a:lvl4pPr>
                    <a:lvl5pPr marL="2057400" indent="-228600" eaLnBrk="0" hangingPunct="0">
                      <a:defRPr sz="2400">
                        <a:solidFill>
                          <a:srgbClr val="FFFF00"/>
                        </a:solidFill>
                        <a:latin typeface="Helvetica" pitchFamily="2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rgbClr val="FFFF00"/>
                        </a:solidFill>
                        <a:latin typeface="Helvetica" pitchFamily="2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rgbClr val="FFFF00"/>
                        </a:solidFill>
                        <a:latin typeface="Helvetica" pitchFamily="2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rgbClr val="FFFF00"/>
                        </a:solidFill>
                        <a:latin typeface="Helvetica" pitchFamily="2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rgbClr val="FFFF00"/>
                        </a:solidFill>
                        <a:latin typeface="Helvetica" pitchFamily="2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eaLnBrk="1" hangingPunct="1"/>
                    <a:endParaRPr lang="en-US" alt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  <p:sp>
              <p:nvSpPr>
                <p:cNvPr id="43" name="Oval 131">
                  <a:extLst>
                    <a:ext uri="{FF2B5EF4-FFF2-40B4-BE49-F238E27FC236}">
                      <a16:creationId xmlns:a16="http://schemas.microsoft.com/office/drawing/2014/main" id="{43F27BE2-FA6F-577E-D6A9-F68E705C945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25" y="1188"/>
                  <a:ext cx="243" cy="89"/>
                </a:xfrm>
                <a:prstGeom prst="ellipse">
                  <a:avLst/>
                </a:prstGeom>
                <a:solidFill>
                  <a:srgbClr val="FF9456"/>
                </a:solidFill>
                <a:ln w="4763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eaLnBrk="1" hangingPunct="1"/>
                  <a:endParaRPr lang="en-US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4" name="Freeform 132">
                  <a:extLst>
                    <a:ext uri="{FF2B5EF4-FFF2-40B4-BE49-F238E27FC236}">
                      <a16:creationId xmlns:a16="http://schemas.microsoft.com/office/drawing/2014/main" id="{11C8BFC6-14AF-C58C-7AD9-73D2BD08BF6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931" y="1227"/>
                  <a:ext cx="118" cy="20"/>
                </a:xfrm>
                <a:custGeom>
                  <a:avLst/>
                  <a:gdLst>
                    <a:gd name="T0" fmla="*/ 0 w 50"/>
                    <a:gd name="T1" fmla="*/ 0 h 13"/>
                    <a:gd name="T2" fmla="*/ 0 w 50"/>
                    <a:gd name="T3" fmla="*/ 43 h 13"/>
                    <a:gd name="T4" fmla="*/ 656 w 50"/>
                    <a:gd name="T5" fmla="*/ 48 h 13"/>
                    <a:gd name="T6" fmla="*/ 656 w 50"/>
                    <a:gd name="T7" fmla="*/ 5 h 13"/>
                    <a:gd name="T8" fmla="*/ 0 w 50"/>
                    <a:gd name="T9" fmla="*/ 0 h 1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50" h="13">
                      <a:moveTo>
                        <a:pt x="0" y="0"/>
                      </a:moveTo>
                      <a:lnTo>
                        <a:pt x="0" y="12"/>
                      </a:lnTo>
                      <a:lnTo>
                        <a:pt x="50" y="13"/>
                      </a:lnTo>
                      <a:lnTo>
                        <a:pt x="50" y="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5" name="Freeform 133">
                  <a:extLst>
                    <a:ext uri="{FF2B5EF4-FFF2-40B4-BE49-F238E27FC236}">
                      <a16:creationId xmlns:a16="http://schemas.microsoft.com/office/drawing/2014/main" id="{179799B5-8D86-9B31-D831-F21973755E2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337" y="1222"/>
                  <a:ext cx="88" cy="31"/>
                </a:xfrm>
                <a:custGeom>
                  <a:avLst/>
                  <a:gdLst>
                    <a:gd name="T0" fmla="*/ 0 w 37"/>
                    <a:gd name="T1" fmla="*/ 0 h 20"/>
                    <a:gd name="T2" fmla="*/ 0 w 37"/>
                    <a:gd name="T3" fmla="*/ 70 h 20"/>
                    <a:gd name="T4" fmla="*/ 497 w 37"/>
                    <a:gd name="T5" fmla="*/ 74 h 20"/>
                    <a:gd name="T6" fmla="*/ 497 w 37"/>
                    <a:gd name="T7" fmla="*/ 5 h 20"/>
                    <a:gd name="T8" fmla="*/ 0 w 37"/>
                    <a:gd name="T9" fmla="*/ 0 h 2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7" h="20">
                      <a:moveTo>
                        <a:pt x="0" y="0"/>
                      </a:moveTo>
                      <a:lnTo>
                        <a:pt x="0" y="19"/>
                      </a:lnTo>
                      <a:lnTo>
                        <a:pt x="37" y="20"/>
                      </a:lnTo>
                      <a:lnTo>
                        <a:pt x="37" y="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6" name="Rectangle 134">
                  <a:extLst>
                    <a:ext uri="{FF2B5EF4-FFF2-40B4-BE49-F238E27FC236}">
                      <a16:creationId xmlns:a16="http://schemas.microsoft.com/office/drawing/2014/main" id="{D2246FC5-8A8B-F53E-97AB-2B0046B3347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702" y="793"/>
                  <a:ext cx="517" cy="11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Helvetica" pitchFamily="2" charset="0"/>
                      <a:ea typeface="ＭＳ Ｐゴシック" panose="020B0600070205080204" pitchFamily="34" charset="-128"/>
                    </a:defRPr>
                  </a:lvl9pPr>
                </a:lstStyle>
                <a:p>
                  <a:r>
                    <a:rPr lang="en-US" altLang="en-US" sz="1200">
                      <a:solidFill>
                        <a:schemeClr val="tx1"/>
                      </a:solidFill>
                    </a:rPr>
                    <a:t>Breakpoint</a:t>
                  </a:r>
                  <a:endParaRPr lang="en-US" altLang="en-US">
                    <a:solidFill>
                      <a:schemeClr val="tx1"/>
                    </a:solidFill>
                    <a:latin typeface="Times" charset="0"/>
                  </a:endParaRPr>
                </a:p>
              </p:txBody>
            </p:sp>
            <p:sp>
              <p:nvSpPr>
                <p:cNvPr id="47" name="Oval 135">
                  <a:extLst>
                    <a:ext uri="{FF2B5EF4-FFF2-40B4-BE49-F238E27FC236}">
                      <a16:creationId xmlns:a16="http://schemas.microsoft.com/office/drawing/2014/main" id="{A772F721-156B-CCB5-4951-DA52BB510D6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042" y="1185"/>
                  <a:ext cx="288" cy="9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Helvetica" charset="0"/>
                    <a:ea typeface="ＭＳ Ｐゴシック" charset="0"/>
                  </a:endParaRPr>
                </a:p>
              </p:txBody>
            </p:sp>
            <p:sp>
              <p:nvSpPr>
                <p:cNvPr id="48" name="Rectangle 136">
                  <a:extLst>
                    <a:ext uri="{FF2B5EF4-FFF2-40B4-BE49-F238E27FC236}">
                      <a16:creationId xmlns:a16="http://schemas.microsoft.com/office/drawing/2014/main" id="{B693E552-984D-9F57-4588-979EAA9AAB8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36" y="1192"/>
                  <a:ext cx="152" cy="160"/>
                </a:xfrm>
                <a:prstGeom prst="rect">
                  <a:avLst/>
                </a:prstGeom>
                <a:solidFill>
                  <a:srgbClr val="99FFCC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Helvetica" charset="0"/>
                    <a:ea typeface="ＭＳ Ｐゴシック" charset="0"/>
                  </a:endParaRPr>
                </a:p>
              </p:txBody>
            </p:sp>
            <p:sp>
              <p:nvSpPr>
                <p:cNvPr id="49" name="Oval 137">
                  <a:extLst>
                    <a:ext uri="{FF2B5EF4-FFF2-40B4-BE49-F238E27FC236}">
                      <a16:creationId xmlns:a16="http://schemas.microsoft.com/office/drawing/2014/main" id="{C4E3010C-056F-6F90-4DC6-4EBDA865C499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4334" y="1177"/>
                  <a:ext cx="92" cy="110"/>
                </a:xfrm>
                <a:prstGeom prst="ellipse">
                  <a:avLst/>
                </a:prstGeom>
                <a:solidFill>
                  <a:srgbClr val="00CC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Helvetica" charset="0"/>
                    <a:ea typeface="ＭＳ Ｐゴシック" charset="0"/>
                  </a:endParaRPr>
                </a:p>
              </p:txBody>
            </p:sp>
            <p:sp>
              <p:nvSpPr>
                <p:cNvPr id="50" name="Text Box 138">
                  <a:extLst>
                    <a:ext uri="{FF2B5EF4-FFF2-40B4-BE49-F238E27FC236}">
                      <a16:creationId xmlns:a16="http://schemas.microsoft.com/office/drawing/2014/main" id="{A602D69D-BDB0-9655-EA51-1388DE06DF99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054" y="994"/>
                  <a:ext cx="316" cy="17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 eaLnBrk="0" hangingPunct="0">
                    <a:defRPr/>
                  </a:pPr>
                  <a:r>
                    <a:rPr lang="en-US" sz="1200">
                      <a:latin typeface="Helvetica" charset="0"/>
                      <a:ea typeface="ＭＳ Ｐゴシック" charset="0"/>
                    </a:rPr>
                    <a:t>EGF</a:t>
                  </a:r>
                  <a:endParaRPr lang="en-US">
                    <a:latin typeface="Times" charset="0"/>
                    <a:ea typeface="ＭＳ Ｐゴシック" charset="0"/>
                  </a:endParaRPr>
                </a:p>
              </p:txBody>
            </p:sp>
            <p:sp>
              <p:nvSpPr>
                <p:cNvPr id="51" name="Text Box 139">
                  <a:extLst>
                    <a:ext uri="{FF2B5EF4-FFF2-40B4-BE49-F238E27FC236}">
                      <a16:creationId xmlns:a16="http://schemas.microsoft.com/office/drawing/2014/main" id="{2D3CD896-8A20-4CD7-1667-D5490F861345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126" y="994"/>
                  <a:ext cx="169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 eaLnBrk="0" hangingPunct="0">
                    <a:defRPr/>
                  </a:pPr>
                  <a:r>
                    <a:rPr lang="en-US" sz="1200">
                      <a:latin typeface="Helvetica" charset="0"/>
                      <a:ea typeface="ＭＳ Ｐゴシック" charset="0"/>
                    </a:rPr>
                    <a:t>L</a:t>
                  </a:r>
                  <a:endParaRPr lang="en-US">
                    <a:latin typeface="Times" charset="0"/>
                    <a:ea typeface="ＭＳ Ｐゴシック" charset="0"/>
                  </a:endParaRPr>
                </a:p>
              </p:txBody>
            </p:sp>
            <p:sp>
              <p:nvSpPr>
                <p:cNvPr id="52" name="Text Box 140">
                  <a:extLst>
                    <a:ext uri="{FF2B5EF4-FFF2-40B4-BE49-F238E27FC236}">
                      <a16:creationId xmlns:a16="http://schemas.microsoft.com/office/drawing/2014/main" id="{E4D42519-20ED-58E8-045F-71420EF86E09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374" y="994"/>
                  <a:ext cx="329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 eaLnBrk="0" hangingPunct="0">
                    <a:defRPr/>
                  </a:pPr>
                  <a:r>
                    <a:rPr lang="en-US" sz="1200">
                      <a:latin typeface="Helvetica" charset="0"/>
                      <a:ea typeface="ＭＳ Ｐゴシック" charset="0"/>
                    </a:rPr>
                    <a:t>RAM</a:t>
                  </a:r>
                  <a:endParaRPr lang="en-US">
                    <a:latin typeface="Times" charset="0"/>
                    <a:ea typeface="ＭＳ Ｐゴシック" charset="0"/>
                  </a:endParaRPr>
                </a:p>
              </p:txBody>
            </p:sp>
            <p:sp>
              <p:nvSpPr>
                <p:cNvPr id="53" name="Text Box 141">
                  <a:extLst>
                    <a:ext uri="{FF2B5EF4-FFF2-40B4-BE49-F238E27FC236}">
                      <a16:creationId xmlns:a16="http://schemas.microsoft.com/office/drawing/2014/main" id="{1C043EA8-7E27-E4DD-89E0-356736AA8859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630" y="994"/>
                  <a:ext cx="313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 eaLnBrk="0" hangingPunct="0">
                    <a:defRPr/>
                  </a:pPr>
                  <a:r>
                    <a:rPr lang="en-US" sz="1200">
                      <a:latin typeface="Helvetica" charset="0"/>
                      <a:ea typeface="ＭＳ Ｐゴシック" charset="0"/>
                    </a:rPr>
                    <a:t>ANK</a:t>
                  </a:r>
                  <a:endParaRPr lang="en-US">
                    <a:latin typeface="Times" charset="0"/>
                    <a:ea typeface="ＭＳ Ｐゴシック" charset="0"/>
                  </a:endParaRPr>
                </a:p>
              </p:txBody>
            </p:sp>
            <p:sp>
              <p:nvSpPr>
                <p:cNvPr id="54" name="Text Box 142">
                  <a:extLst>
                    <a:ext uri="{FF2B5EF4-FFF2-40B4-BE49-F238E27FC236}">
                      <a16:creationId xmlns:a16="http://schemas.microsoft.com/office/drawing/2014/main" id="{BBBC7115-F84C-92FC-553A-29B57779872B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022" y="994"/>
                  <a:ext cx="308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 eaLnBrk="0" hangingPunct="0">
                    <a:defRPr/>
                  </a:pPr>
                  <a:r>
                    <a:rPr lang="en-US" sz="1200">
                      <a:latin typeface="Helvetica" charset="0"/>
                      <a:ea typeface="ＭＳ Ｐゴシック" charset="0"/>
                    </a:rPr>
                    <a:t>TAD</a:t>
                  </a:r>
                  <a:endParaRPr lang="en-US">
                    <a:latin typeface="Times" charset="0"/>
                    <a:ea typeface="ＭＳ Ｐゴシック" charset="0"/>
                  </a:endParaRPr>
                </a:p>
              </p:txBody>
            </p:sp>
            <p:sp>
              <p:nvSpPr>
                <p:cNvPr id="55" name="Text Box 143">
                  <a:extLst>
                    <a:ext uri="{FF2B5EF4-FFF2-40B4-BE49-F238E27FC236}">
                      <a16:creationId xmlns:a16="http://schemas.microsoft.com/office/drawing/2014/main" id="{03D73E67-43AC-A0E9-EE80-3C6228F4ACB1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294" y="994"/>
                  <a:ext cx="180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 eaLnBrk="0" hangingPunct="0">
                    <a:defRPr/>
                  </a:pPr>
                  <a:r>
                    <a:rPr lang="en-US" sz="1200">
                      <a:latin typeface="Helvetica" charset="0"/>
                      <a:ea typeface="ＭＳ Ｐゴシック" charset="0"/>
                    </a:rPr>
                    <a:t>P</a:t>
                  </a:r>
                  <a:endParaRPr lang="en-US">
                    <a:latin typeface="Times" charset="0"/>
                    <a:ea typeface="ＭＳ Ｐゴシック" charset="0"/>
                  </a:endParaRPr>
                </a:p>
              </p:txBody>
            </p:sp>
            <p:grpSp>
              <p:nvGrpSpPr>
                <p:cNvPr id="56" name="Group 144">
                  <a:extLst>
                    <a:ext uri="{FF2B5EF4-FFF2-40B4-BE49-F238E27FC236}">
                      <a16:creationId xmlns:a16="http://schemas.microsoft.com/office/drawing/2014/main" id="{DA2EFB26-00D2-EB6B-0BA4-348AE2BC352A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794" y="1150"/>
                  <a:ext cx="153" cy="164"/>
                  <a:chOff x="2529" y="1347"/>
                  <a:chExt cx="65" cy="106"/>
                </a:xfrm>
              </p:grpSpPr>
              <p:sp>
                <p:nvSpPr>
                  <p:cNvPr id="57" name="Rectangle 145">
                    <a:extLst>
                      <a:ext uri="{FF2B5EF4-FFF2-40B4-BE49-F238E27FC236}">
                        <a16:creationId xmlns:a16="http://schemas.microsoft.com/office/drawing/2014/main" id="{572EB659-4235-5B18-580B-80856CDDB7A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534" y="1352"/>
                    <a:ext cx="17" cy="96"/>
                  </a:xfrm>
                  <a:prstGeom prst="rect">
                    <a:avLst/>
                  </a:prstGeom>
                  <a:solidFill>
                    <a:srgbClr val="D195C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 eaLnBrk="0" hangingPunct="0">
                      <a:defRPr sz="2400">
                        <a:solidFill>
                          <a:srgbClr val="FFFF00"/>
                        </a:solidFill>
                        <a:latin typeface="Helvetica" pitchFamily="2" charset="0"/>
                        <a:ea typeface="ＭＳ Ｐゴシック" panose="020B0600070205080204" pitchFamily="34" charset="-128"/>
                      </a:defRPr>
                    </a:lvl1pPr>
                    <a:lvl2pPr marL="742950" indent="-285750" eaLnBrk="0" hangingPunct="0">
                      <a:defRPr sz="2400">
                        <a:solidFill>
                          <a:srgbClr val="FFFF00"/>
                        </a:solidFill>
                        <a:latin typeface="Helvetica" pitchFamily="2" charset="0"/>
                        <a:ea typeface="ＭＳ Ｐゴシック" panose="020B0600070205080204" pitchFamily="34" charset="-128"/>
                      </a:defRPr>
                    </a:lvl2pPr>
                    <a:lvl3pPr marL="1143000" indent="-228600" eaLnBrk="0" hangingPunct="0">
                      <a:defRPr sz="2400">
                        <a:solidFill>
                          <a:srgbClr val="FFFF00"/>
                        </a:solidFill>
                        <a:latin typeface="Helvetica" pitchFamily="2" charset="0"/>
                        <a:ea typeface="ＭＳ Ｐゴシック" panose="020B0600070205080204" pitchFamily="34" charset="-128"/>
                      </a:defRPr>
                    </a:lvl3pPr>
                    <a:lvl4pPr marL="1600200" indent="-228600" eaLnBrk="0" hangingPunct="0">
                      <a:defRPr sz="2400">
                        <a:solidFill>
                          <a:srgbClr val="FFFF00"/>
                        </a:solidFill>
                        <a:latin typeface="Helvetica" pitchFamily="2" charset="0"/>
                        <a:ea typeface="ＭＳ Ｐゴシック" panose="020B0600070205080204" pitchFamily="34" charset="-128"/>
                      </a:defRPr>
                    </a:lvl4pPr>
                    <a:lvl5pPr marL="2057400" indent="-228600" eaLnBrk="0" hangingPunct="0">
                      <a:defRPr sz="2400">
                        <a:solidFill>
                          <a:srgbClr val="FFFF00"/>
                        </a:solidFill>
                        <a:latin typeface="Helvetica" pitchFamily="2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rgbClr val="FFFF00"/>
                        </a:solidFill>
                        <a:latin typeface="Helvetica" pitchFamily="2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rgbClr val="FFFF00"/>
                        </a:solidFill>
                        <a:latin typeface="Helvetica" pitchFamily="2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rgbClr val="FFFF00"/>
                        </a:solidFill>
                        <a:latin typeface="Helvetica" pitchFamily="2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rgbClr val="FFFF00"/>
                        </a:solidFill>
                        <a:latin typeface="Helvetica" pitchFamily="2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eaLnBrk="1" hangingPunct="1"/>
                    <a:endParaRPr lang="en-US" alt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58" name="Rectangle 146">
                    <a:extLst>
                      <a:ext uri="{FF2B5EF4-FFF2-40B4-BE49-F238E27FC236}">
                        <a16:creationId xmlns:a16="http://schemas.microsoft.com/office/drawing/2014/main" id="{76B219C1-F1CC-FC2D-0334-29F7A8FFFDB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529" y="1347"/>
                    <a:ext cx="27" cy="106"/>
                  </a:xfrm>
                  <a:prstGeom prst="rect">
                    <a:avLst/>
                  </a:prstGeom>
                  <a:solidFill>
                    <a:srgbClr val="D195CF"/>
                  </a:solidFill>
                  <a:ln w="7938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>
                    <a:lvl1pPr eaLnBrk="0" hangingPunct="0">
                      <a:defRPr sz="2400">
                        <a:solidFill>
                          <a:srgbClr val="FFFF00"/>
                        </a:solidFill>
                        <a:latin typeface="Helvetica" pitchFamily="2" charset="0"/>
                        <a:ea typeface="ＭＳ Ｐゴシック" panose="020B0600070205080204" pitchFamily="34" charset="-128"/>
                      </a:defRPr>
                    </a:lvl1pPr>
                    <a:lvl2pPr marL="742950" indent="-285750" eaLnBrk="0" hangingPunct="0">
                      <a:defRPr sz="2400">
                        <a:solidFill>
                          <a:srgbClr val="FFFF00"/>
                        </a:solidFill>
                        <a:latin typeface="Helvetica" pitchFamily="2" charset="0"/>
                        <a:ea typeface="ＭＳ Ｐゴシック" panose="020B0600070205080204" pitchFamily="34" charset="-128"/>
                      </a:defRPr>
                    </a:lvl2pPr>
                    <a:lvl3pPr marL="1143000" indent="-228600" eaLnBrk="0" hangingPunct="0">
                      <a:defRPr sz="2400">
                        <a:solidFill>
                          <a:srgbClr val="FFFF00"/>
                        </a:solidFill>
                        <a:latin typeface="Helvetica" pitchFamily="2" charset="0"/>
                        <a:ea typeface="ＭＳ Ｐゴシック" panose="020B0600070205080204" pitchFamily="34" charset="-128"/>
                      </a:defRPr>
                    </a:lvl3pPr>
                    <a:lvl4pPr marL="1600200" indent="-228600" eaLnBrk="0" hangingPunct="0">
                      <a:defRPr sz="2400">
                        <a:solidFill>
                          <a:srgbClr val="FFFF00"/>
                        </a:solidFill>
                        <a:latin typeface="Helvetica" pitchFamily="2" charset="0"/>
                        <a:ea typeface="ＭＳ Ｐゴシック" panose="020B0600070205080204" pitchFamily="34" charset="-128"/>
                      </a:defRPr>
                    </a:lvl4pPr>
                    <a:lvl5pPr marL="2057400" indent="-228600" eaLnBrk="0" hangingPunct="0">
                      <a:defRPr sz="2400">
                        <a:solidFill>
                          <a:srgbClr val="FFFF00"/>
                        </a:solidFill>
                        <a:latin typeface="Helvetica" pitchFamily="2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rgbClr val="FFFF00"/>
                        </a:solidFill>
                        <a:latin typeface="Helvetica" pitchFamily="2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rgbClr val="FFFF00"/>
                        </a:solidFill>
                        <a:latin typeface="Helvetica" pitchFamily="2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rgbClr val="FFFF00"/>
                        </a:solidFill>
                        <a:latin typeface="Helvetica" pitchFamily="2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rgbClr val="FFFF00"/>
                        </a:solidFill>
                        <a:latin typeface="Helvetica" pitchFamily="2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eaLnBrk="1" hangingPunct="1"/>
                    <a:endParaRPr lang="en-US" altLang="en-US">
                      <a:solidFill>
                        <a:schemeClr val="tx1"/>
                      </a:solidFill>
                    </a:endParaRPr>
                  </a:p>
                </p:txBody>
              </p:sp>
              <p:grpSp>
                <p:nvGrpSpPr>
                  <p:cNvPr id="59" name="Group 147">
                    <a:extLst>
                      <a:ext uri="{FF2B5EF4-FFF2-40B4-BE49-F238E27FC236}">
                        <a16:creationId xmlns:a16="http://schemas.microsoft.com/office/drawing/2014/main" id="{9B1773EA-982E-25B1-3BD8-652DE8D716FC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2548" y="1347"/>
                    <a:ext cx="46" cy="106"/>
                    <a:chOff x="2548" y="1347"/>
                    <a:chExt cx="46" cy="106"/>
                  </a:xfrm>
                </p:grpSpPr>
                <p:sp>
                  <p:nvSpPr>
                    <p:cNvPr id="60" name="Rectangle 148">
                      <a:extLst>
                        <a:ext uri="{FF2B5EF4-FFF2-40B4-BE49-F238E27FC236}">
                          <a16:creationId xmlns:a16="http://schemas.microsoft.com/office/drawing/2014/main" id="{4E53FBF5-0DBE-C517-22B4-14208BE2A6F6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553" y="1352"/>
                      <a:ext cx="17" cy="96"/>
                    </a:xfrm>
                    <a:prstGeom prst="rect">
                      <a:avLst/>
                    </a:prstGeom>
                    <a:solidFill>
                      <a:srgbClr val="D195C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>
                      <a:lvl1pPr eaLnBrk="0" hangingPunct="0">
                        <a:defRPr sz="2400">
                          <a:solidFill>
                            <a:srgbClr val="FFFF00"/>
                          </a:solidFill>
                          <a:latin typeface="Helvetica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defRPr sz="2400">
                          <a:solidFill>
                            <a:srgbClr val="FFFF00"/>
                          </a:solidFill>
                          <a:latin typeface="Helvetica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defRPr sz="2400">
                          <a:solidFill>
                            <a:srgbClr val="FFFF00"/>
                          </a:solidFill>
                          <a:latin typeface="Helvetica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defRPr sz="2400">
                          <a:solidFill>
                            <a:srgbClr val="FFFF00"/>
                          </a:solidFill>
                          <a:latin typeface="Helvetica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defRPr sz="2400">
                          <a:solidFill>
                            <a:srgbClr val="FFFF00"/>
                          </a:solidFill>
                          <a:latin typeface="Helvetica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rgbClr val="FFFF00"/>
                          </a:solidFill>
                          <a:latin typeface="Helvetica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rgbClr val="FFFF00"/>
                          </a:solidFill>
                          <a:latin typeface="Helvetica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rgbClr val="FFFF00"/>
                          </a:solidFill>
                          <a:latin typeface="Helvetica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rgbClr val="FFFF00"/>
                          </a:solidFill>
                          <a:latin typeface="Helvetica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eaLnBrk="1" hangingPunct="1"/>
                      <a:endParaRPr lang="en-US" alt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61" name="Rectangle 149">
                      <a:extLst>
                        <a:ext uri="{FF2B5EF4-FFF2-40B4-BE49-F238E27FC236}">
                          <a16:creationId xmlns:a16="http://schemas.microsoft.com/office/drawing/2014/main" id="{CD838220-1A7A-F845-6AEC-C579C7FEACA3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548" y="1347"/>
                      <a:ext cx="27" cy="106"/>
                    </a:xfrm>
                    <a:prstGeom prst="rect">
                      <a:avLst/>
                    </a:prstGeom>
                    <a:solidFill>
                      <a:srgbClr val="D195CF"/>
                    </a:solidFill>
                    <a:ln w="7938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>
                      <a:lvl1pPr eaLnBrk="0" hangingPunct="0">
                        <a:defRPr sz="2400">
                          <a:solidFill>
                            <a:srgbClr val="FFFF00"/>
                          </a:solidFill>
                          <a:latin typeface="Helvetica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defRPr sz="2400">
                          <a:solidFill>
                            <a:srgbClr val="FFFF00"/>
                          </a:solidFill>
                          <a:latin typeface="Helvetica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defRPr sz="2400">
                          <a:solidFill>
                            <a:srgbClr val="FFFF00"/>
                          </a:solidFill>
                          <a:latin typeface="Helvetica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defRPr sz="2400">
                          <a:solidFill>
                            <a:srgbClr val="FFFF00"/>
                          </a:solidFill>
                          <a:latin typeface="Helvetica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defRPr sz="2400">
                          <a:solidFill>
                            <a:srgbClr val="FFFF00"/>
                          </a:solidFill>
                          <a:latin typeface="Helvetica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rgbClr val="FFFF00"/>
                          </a:solidFill>
                          <a:latin typeface="Helvetica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rgbClr val="FFFF00"/>
                          </a:solidFill>
                          <a:latin typeface="Helvetica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rgbClr val="FFFF00"/>
                          </a:solidFill>
                          <a:latin typeface="Helvetica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rgbClr val="FFFF00"/>
                          </a:solidFill>
                          <a:latin typeface="Helvetica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eaLnBrk="1" hangingPunct="1"/>
                      <a:endParaRPr lang="en-US" alt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62" name="Rectangle 150">
                      <a:extLst>
                        <a:ext uri="{FF2B5EF4-FFF2-40B4-BE49-F238E27FC236}">
                          <a16:creationId xmlns:a16="http://schemas.microsoft.com/office/drawing/2014/main" id="{CCA910E0-774D-9D03-7835-9F016595F1E0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572" y="1352"/>
                      <a:ext cx="17" cy="96"/>
                    </a:xfrm>
                    <a:prstGeom prst="rect">
                      <a:avLst/>
                    </a:prstGeom>
                    <a:solidFill>
                      <a:srgbClr val="D195C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>
                      <a:lvl1pPr eaLnBrk="0" hangingPunct="0">
                        <a:defRPr sz="2400">
                          <a:solidFill>
                            <a:srgbClr val="FFFF00"/>
                          </a:solidFill>
                          <a:latin typeface="Helvetica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defRPr sz="2400">
                          <a:solidFill>
                            <a:srgbClr val="FFFF00"/>
                          </a:solidFill>
                          <a:latin typeface="Helvetica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defRPr sz="2400">
                          <a:solidFill>
                            <a:srgbClr val="FFFF00"/>
                          </a:solidFill>
                          <a:latin typeface="Helvetica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defRPr sz="2400">
                          <a:solidFill>
                            <a:srgbClr val="FFFF00"/>
                          </a:solidFill>
                          <a:latin typeface="Helvetica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defRPr sz="2400">
                          <a:solidFill>
                            <a:srgbClr val="FFFF00"/>
                          </a:solidFill>
                          <a:latin typeface="Helvetica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rgbClr val="FFFF00"/>
                          </a:solidFill>
                          <a:latin typeface="Helvetica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rgbClr val="FFFF00"/>
                          </a:solidFill>
                          <a:latin typeface="Helvetica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rgbClr val="FFFF00"/>
                          </a:solidFill>
                          <a:latin typeface="Helvetica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rgbClr val="FFFF00"/>
                          </a:solidFill>
                          <a:latin typeface="Helvetica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eaLnBrk="1" hangingPunct="1"/>
                      <a:endParaRPr lang="en-US" alt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63" name="Rectangle 151">
                      <a:extLst>
                        <a:ext uri="{FF2B5EF4-FFF2-40B4-BE49-F238E27FC236}">
                          <a16:creationId xmlns:a16="http://schemas.microsoft.com/office/drawing/2014/main" id="{AE47E0EF-B369-61F9-DFDF-513332B52673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567" y="1347"/>
                      <a:ext cx="27" cy="106"/>
                    </a:xfrm>
                    <a:prstGeom prst="rect">
                      <a:avLst/>
                    </a:prstGeom>
                    <a:solidFill>
                      <a:srgbClr val="D195CF"/>
                    </a:solidFill>
                    <a:ln w="7938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>
                      <a:lvl1pPr eaLnBrk="0" hangingPunct="0">
                        <a:defRPr sz="2400">
                          <a:solidFill>
                            <a:srgbClr val="FFFF00"/>
                          </a:solidFill>
                          <a:latin typeface="Helvetica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defRPr sz="2400">
                          <a:solidFill>
                            <a:srgbClr val="FFFF00"/>
                          </a:solidFill>
                          <a:latin typeface="Helvetica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defRPr sz="2400">
                          <a:solidFill>
                            <a:srgbClr val="FFFF00"/>
                          </a:solidFill>
                          <a:latin typeface="Helvetica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defRPr sz="2400">
                          <a:solidFill>
                            <a:srgbClr val="FFFF00"/>
                          </a:solidFill>
                          <a:latin typeface="Helvetica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defRPr sz="2400">
                          <a:solidFill>
                            <a:srgbClr val="FFFF00"/>
                          </a:solidFill>
                          <a:latin typeface="Helvetica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rgbClr val="FFFF00"/>
                          </a:solidFill>
                          <a:latin typeface="Helvetica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rgbClr val="FFFF00"/>
                          </a:solidFill>
                          <a:latin typeface="Helvetica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rgbClr val="FFFF00"/>
                          </a:solidFill>
                          <a:latin typeface="Helvetica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rgbClr val="FFFF00"/>
                          </a:solidFill>
                          <a:latin typeface="Helvetica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eaLnBrk="1" hangingPunct="1"/>
                      <a:endParaRPr lang="en-US" altLang="en-US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</p:grpSp>
          </p:grpSp>
          <p:sp>
            <p:nvSpPr>
              <p:cNvPr id="7" name="Line 152">
                <a:extLst>
                  <a:ext uri="{FF2B5EF4-FFF2-40B4-BE49-F238E27FC236}">
                    <a16:creationId xmlns:a16="http://schemas.microsoft.com/office/drawing/2014/main" id="{49A7DAC7-6658-9C64-665F-1759C768D74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60" y="2024"/>
                <a:ext cx="56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Helvetica" charset="0"/>
                  <a:ea typeface="ＭＳ Ｐゴシック" charset="0"/>
                </a:endParaRPr>
              </a:p>
            </p:txBody>
          </p:sp>
          <p:sp>
            <p:nvSpPr>
              <p:cNvPr id="8" name="Line 153">
                <a:extLst>
                  <a:ext uri="{FF2B5EF4-FFF2-40B4-BE49-F238E27FC236}">
                    <a16:creationId xmlns:a16="http://schemas.microsoft.com/office/drawing/2014/main" id="{210A093A-9478-44C9-28CC-DAAC2FBF911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328" y="2024"/>
                <a:ext cx="56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Helvetica" charset="0"/>
                  <a:ea typeface="ＭＳ Ｐゴシック" charset="0"/>
                </a:endParaRPr>
              </a:p>
            </p:txBody>
          </p:sp>
          <p:sp>
            <p:nvSpPr>
              <p:cNvPr id="9" name="Line 154">
                <a:extLst>
                  <a:ext uri="{FF2B5EF4-FFF2-40B4-BE49-F238E27FC236}">
                    <a16:creationId xmlns:a16="http://schemas.microsoft.com/office/drawing/2014/main" id="{DA9A6C9C-E846-8FA6-D3A6-FC9D10FAD0A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20" y="1928"/>
                <a:ext cx="0" cy="17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Helvetica" charset="0"/>
                  <a:ea typeface="ＭＳ Ｐゴシック" charset="0"/>
                </a:endParaRPr>
              </a:p>
            </p:txBody>
          </p:sp>
          <p:sp>
            <p:nvSpPr>
              <p:cNvPr id="10" name="Text Box 155">
                <a:extLst>
                  <a:ext uri="{FF2B5EF4-FFF2-40B4-BE49-F238E27FC236}">
                    <a16:creationId xmlns:a16="http://schemas.microsoft.com/office/drawing/2014/main" id="{A78D879A-D297-9569-4CF8-3E90FF9D31C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470" y="2024"/>
                <a:ext cx="340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0" hangingPunct="0">
                  <a:defRPr/>
                </a:pPr>
                <a:r>
                  <a:rPr lang="en-US" sz="1400">
                    <a:latin typeface="Times" charset="0"/>
                    <a:ea typeface="ＭＳ Ｐゴシック" charset="0"/>
                  </a:rPr>
                  <a:t>7q34</a:t>
                </a:r>
              </a:p>
            </p:txBody>
          </p:sp>
          <p:sp>
            <p:nvSpPr>
              <p:cNvPr id="11" name="Text Box 156">
                <a:extLst>
                  <a:ext uri="{FF2B5EF4-FFF2-40B4-BE49-F238E27FC236}">
                    <a16:creationId xmlns:a16="http://schemas.microsoft.com/office/drawing/2014/main" id="{BCCFDE85-7543-16A3-936D-37DCA0074B8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74" y="2024"/>
                <a:ext cx="340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0" hangingPunct="0">
                  <a:defRPr/>
                </a:pPr>
                <a:r>
                  <a:rPr lang="en-US" sz="1400">
                    <a:latin typeface="Times" charset="0"/>
                    <a:ea typeface="ＭＳ Ｐゴシック" charset="0"/>
                  </a:rPr>
                  <a:t>9q34</a:t>
                </a:r>
              </a:p>
            </p:txBody>
          </p:sp>
          <p:sp>
            <p:nvSpPr>
              <p:cNvPr id="12" name="Rectangle 157">
                <a:extLst>
                  <a:ext uri="{FF2B5EF4-FFF2-40B4-BE49-F238E27FC236}">
                    <a16:creationId xmlns:a16="http://schemas.microsoft.com/office/drawing/2014/main" id="{8D1F66AC-6E3F-32C9-9EBA-81E61A3AAD4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25" y="2216"/>
                <a:ext cx="1305" cy="1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 sz="2400">
                    <a:solidFill>
                      <a:srgbClr val="FFFF00"/>
                    </a:solidFill>
                    <a:latin typeface="Helvetica" pitchFamily="2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rgbClr val="FFFF00"/>
                    </a:solidFill>
                    <a:latin typeface="Helvetica" pitchFamily="2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rgbClr val="FFFF00"/>
                    </a:solidFill>
                    <a:latin typeface="Helvetica" pitchFamily="2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rgbClr val="FFFF00"/>
                    </a:solidFill>
                    <a:latin typeface="Helvetica" pitchFamily="2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rgbClr val="FFFF00"/>
                    </a:solidFill>
                    <a:latin typeface="Helvetica" pitchFamily="2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Helvetica" pitchFamily="2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Helvetica" pitchFamily="2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Helvetica" pitchFamily="2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Helvetica" pitchFamily="2" charset="0"/>
                    <a:ea typeface="ＭＳ Ｐゴシック" panose="020B0600070205080204" pitchFamily="34" charset="-128"/>
                  </a:defRPr>
                </a:lvl9pPr>
              </a:lstStyle>
              <a:p>
                <a:r>
                  <a:rPr lang="en-US" altLang="en-US" sz="1200">
                    <a:solidFill>
                      <a:schemeClr val="tx1"/>
                    </a:solidFill>
                  </a:rPr>
                  <a:t>Ellisen </a:t>
                </a:r>
                <a:r>
                  <a:rPr lang="en-US" altLang="en-US" sz="1200" i="1">
                    <a:solidFill>
                      <a:schemeClr val="tx1"/>
                    </a:solidFill>
                  </a:rPr>
                  <a:t>et al</a:t>
                </a:r>
                <a:r>
                  <a:rPr lang="en-US" altLang="en-US" sz="1200">
                    <a:solidFill>
                      <a:schemeClr val="tx1"/>
                    </a:solidFill>
                  </a:rPr>
                  <a:t>. Cell 66:649;1991 </a:t>
                </a:r>
              </a:p>
            </p:txBody>
          </p:sp>
        </p:grpSp>
      </p:grpSp>
      <p:sp>
        <p:nvSpPr>
          <p:cNvPr id="157" name="Rectangle 158">
            <a:extLst>
              <a:ext uri="{FF2B5EF4-FFF2-40B4-BE49-F238E27FC236}">
                <a16:creationId xmlns:a16="http://schemas.microsoft.com/office/drawing/2014/main" id="{24D7EB34-74A8-5163-3CD5-E1CD01EF8D9A}"/>
              </a:ext>
            </a:extLst>
          </p:cNvPr>
          <p:cNvSpPr txBox="1">
            <a:spLocks noChangeArrowheads="1"/>
          </p:cNvSpPr>
          <p:nvPr/>
        </p:nvSpPr>
        <p:spPr>
          <a:xfrm>
            <a:off x="1272179" y="4811267"/>
            <a:ext cx="9346019" cy="16764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400" i="1" dirty="0">
                <a:latin typeface="Helvetica" charset="0"/>
              </a:rPr>
              <a:t>NOTCH1</a:t>
            </a:r>
            <a:r>
              <a:rPr lang="en-US" sz="2400" dirty="0">
                <a:latin typeface="Helvetica" charset="0"/>
              </a:rPr>
              <a:t> placed under the transcriptional control of </a:t>
            </a:r>
            <a:r>
              <a:rPr lang="en-US" sz="2400" i="1" dirty="0">
                <a:latin typeface="Helvetica" charset="0"/>
              </a:rPr>
              <a:t>TCRB</a:t>
            </a:r>
            <a:r>
              <a:rPr lang="en-US" sz="2400" dirty="0">
                <a:latin typeface="Helvetica" charset="0"/>
              </a:rPr>
              <a:t> regulatory sequences</a:t>
            </a:r>
            <a:r>
              <a:rPr lang="en-US" sz="2400" dirty="0">
                <a:latin typeface="Symbol" charset="0"/>
              </a:rPr>
              <a:t> </a:t>
            </a:r>
            <a:endParaRPr lang="en-US" sz="2400" dirty="0">
              <a:latin typeface="Helvetica" charset="0"/>
            </a:endParaRPr>
          </a:p>
          <a:p>
            <a:pPr>
              <a:defRPr/>
            </a:pPr>
            <a:r>
              <a:rPr lang="en-US" sz="2400" dirty="0">
                <a:latin typeface="Helvetica" charset="0"/>
              </a:rPr>
              <a:t>Creates a dominant gain-of-function allele </a:t>
            </a:r>
          </a:p>
          <a:p>
            <a:pPr>
              <a:defRPr/>
            </a:pPr>
            <a:r>
              <a:rPr lang="en-US" sz="2400" dirty="0">
                <a:latin typeface="Helvetica" charset="0"/>
              </a:rPr>
              <a:t>Very rare</a:t>
            </a:r>
            <a:endParaRPr lang="en-US" sz="2400" dirty="0"/>
          </a:p>
        </p:txBody>
      </p:sp>
      <p:sp>
        <p:nvSpPr>
          <p:cNvPr id="159" name="Text Box 841">
            <a:extLst>
              <a:ext uri="{FF2B5EF4-FFF2-40B4-BE49-F238E27FC236}">
                <a16:creationId xmlns:a16="http://schemas.microsoft.com/office/drawing/2014/main" id="{A2427BB5-1C55-3137-753D-47C13F7D89E9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9410679" y="6344504"/>
            <a:ext cx="228832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US" sz="1800" dirty="0">
                <a:latin typeface="Helvetica" charset="0"/>
                <a:ea typeface="ＭＳ Ｐゴシック" charset="0"/>
                <a:cs typeface="ＭＳ Ｐゴシック" charset="0"/>
              </a:rPr>
              <a:t>Jeffrey Sklar’s group</a:t>
            </a:r>
          </a:p>
        </p:txBody>
      </p:sp>
      <p:sp>
        <p:nvSpPr>
          <p:cNvPr id="160" name="Title 1">
            <a:extLst>
              <a:ext uri="{FF2B5EF4-FFF2-40B4-BE49-F238E27FC236}">
                <a16:creationId xmlns:a16="http://schemas.microsoft.com/office/drawing/2014/main" id="{3B0EE803-FA93-BC29-354F-13EC6ED1707E}"/>
              </a:ext>
            </a:extLst>
          </p:cNvPr>
          <p:cNvSpPr txBox="1">
            <a:spLocks/>
          </p:cNvSpPr>
          <p:nvPr/>
        </p:nvSpPr>
        <p:spPr bwMode="auto">
          <a:xfrm>
            <a:off x="334283" y="222250"/>
            <a:ext cx="11669486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4572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7931725" indent="-37474525" defTabSz="4572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 eaLnBrk="0" hangingPunct="0"/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Identification of </a:t>
            </a:r>
            <a:r>
              <a:rPr lang="en-US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NOTCH1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as an oncogene in T cell leukemia</a:t>
            </a:r>
          </a:p>
        </p:txBody>
      </p:sp>
    </p:spTree>
    <p:extLst>
      <p:ext uri="{BB962C8B-B14F-4D97-AF65-F5344CB8AC3E}">
        <p14:creationId xmlns:p14="http://schemas.microsoft.com/office/powerpoint/2010/main" val="9016887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A4B8D3-877A-4501-51EF-7F8183AEA4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document&#10;&#10;AI-generated content may be incorrect.">
            <a:extLst>
              <a:ext uri="{FF2B5EF4-FFF2-40B4-BE49-F238E27FC236}">
                <a16:creationId xmlns:a16="http://schemas.microsoft.com/office/drawing/2014/main" id="{AD24C6AE-AEB2-6427-5858-4583B6686D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5650" y="1726506"/>
            <a:ext cx="7772400" cy="2152356"/>
          </a:xfrm>
          <a:prstGeom prst="rect">
            <a:avLst/>
          </a:prstGeom>
        </p:spPr>
      </p:pic>
      <p:pic>
        <p:nvPicPr>
          <p:cNvPr id="5" name="Picture 4" descr="A diagram of a number&#10;&#10;AI-generated content may be incorrect.">
            <a:extLst>
              <a:ext uri="{FF2B5EF4-FFF2-40B4-BE49-F238E27FC236}">
                <a16:creationId xmlns:a16="http://schemas.microsoft.com/office/drawing/2014/main" id="{16EFC11C-B772-08A5-16C2-6EF791DE34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5650" y="4130573"/>
            <a:ext cx="7772400" cy="196804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BA0361C-C859-5174-10E3-C7692551BC8E}"/>
              </a:ext>
            </a:extLst>
          </p:cNvPr>
          <p:cNvSpPr txBox="1">
            <a:spLocks/>
          </p:cNvSpPr>
          <p:nvPr/>
        </p:nvSpPr>
        <p:spPr bwMode="auto">
          <a:xfrm>
            <a:off x="334283" y="222250"/>
            <a:ext cx="11669486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4572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7931725" indent="-37474525" defTabSz="4572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 eaLnBrk="0" hangingPunct="0"/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Insertional mutagenesis disrupts </a:t>
            </a:r>
            <a:r>
              <a:rPr lang="en-US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NOTCH4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mouse breast cancer</a:t>
            </a:r>
          </a:p>
        </p:txBody>
      </p:sp>
    </p:spTree>
    <p:extLst>
      <p:ext uri="{BB962C8B-B14F-4D97-AF65-F5344CB8AC3E}">
        <p14:creationId xmlns:p14="http://schemas.microsoft.com/office/powerpoint/2010/main" val="40317747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1CACF87-42DC-9151-BCBE-88ABBF74EF5E}"/>
              </a:ext>
            </a:extLst>
          </p:cNvPr>
          <p:cNvSpPr txBox="1"/>
          <p:nvPr/>
        </p:nvSpPr>
        <p:spPr>
          <a:xfrm>
            <a:off x="1352554" y="109984"/>
            <a:ext cx="9874819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900" b="1" dirty="0">
                <a:latin typeface="Arial" panose="020B0604020202020204" pitchFamily="34" charset="0"/>
                <a:cs typeface="Arial" panose="020B0604020202020204" pitchFamily="34" charset="0"/>
              </a:rPr>
              <a:t>NOTCH1 as an oncogene: lessons from mouse models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01B0BD36-4405-198A-8E71-87846674B073}"/>
              </a:ext>
            </a:extLst>
          </p:cNvPr>
          <p:cNvGrpSpPr/>
          <p:nvPr/>
        </p:nvGrpSpPr>
        <p:grpSpPr>
          <a:xfrm>
            <a:off x="451332" y="734361"/>
            <a:ext cx="5357557" cy="4730723"/>
            <a:chOff x="7518030" y="1570670"/>
            <a:chExt cx="4649542" cy="4376892"/>
          </a:xfrm>
        </p:grpSpPr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5BE0BC4F-217E-3772-C337-7D2C7CA5D73F}"/>
                </a:ext>
              </a:extLst>
            </p:cNvPr>
            <p:cNvCxnSpPr/>
            <p:nvPr/>
          </p:nvCxnSpPr>
          <p:spPr>
            <a:xfrm>
              <a:off x="9757318" y="3932281"/>
              <a:ext cx="0" cy="609600"/>
            </a:xfrm>
            <a:prstGeom prst="straightConnector1">
              <a:avLst/>
            </a:prstGeom>
            <a:ln>
              <a:solidFill>
                <a:srgbClr val="4F81BD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ACF56BA-FDED-20A8-FC24-351EB713AD00}"/>
                </a:ext>
              </a:extLst>
            </p:cNvPr>
            <p:cNvSpPr txBox="1"/>
            <p:nvPr/>
          </p:nvSpPr>
          <p:spPr>
            <a:xfrm>
              <a:off x="7518030" y="4617123"/>
              <a:ext cx="4649542" cy="9966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100% of animals moribund with T-ALL by 8-12 weeks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Tumor development is thymus-independent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No tumors in genetic backgrounds that do not support</a:t>
              </a:r>
            </a:p>
            <a:p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       T cell development</a:t>
              </a:r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AFBAD67C-981B-D53C-D08C-E3B714436134}"/>
                </a:ext>
              </a:extLst>
            </p:cNvPr>
            <p:cNvGrpSpPr/>
            <p:nvPr/>
          </p:nvGrpSpPr>
          <p:grpSpPr>
            <a:xfrm>
              <a:off x="7761410" y="1570670"/>
              <a:ext cx="3726717" cy="865391"/>
              <a:chOff x="7033432" y="1105786"/>
              <a:chExt cx="3726717" cy="865390"/>
            </a:xfrm>
          </p:grpSpPr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id="{3B3A2C30-8965-CAD3-87FB-72097D9E6578}"/>
                  </a:ext>
                </a:extLst>
              </p:cNvPr>
              <p:cNvGrpSpPr/>
              <p:nvPr/>
            </p:nvGrpSpPr>
            <p:grpSpPr>
              <a:xfrm>
                <a:off x="7228367" y="1160400"/>
                <a:ext cx="3357623" cy="810776"/>
                <a:chOff x="7228367" y="1181665"/>
                <a:chExt cx="3357623" cy="810776"/>
              </a:xfrm>
            </p:grpSpPr>
            <p:pic>
              <p:nvPicPr>
                <p:cNvPr id="43" name="Picture 42">
                  <a:extLst>
                    <a:ext uri="{FF2B5EF4-FFF2-40B4-BE49-F238E27FC236}">
                      <a16:creationId xmlns:a16="http://schemas.microsoft.com/office/drawing/2014/main" id="{28B4587C-FA76-D0DA-8F7D-4F6EAC8DA64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7228367" y="1181665"/>
                  <a:ext cx="3357623" cy="810776"/>
                </a:xfrm>
                <a:prstGeom prst="rect">
                  <a:avLst/>
                </a:prstGeom>
              </p:spPr>
            </p:pic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6E68E18E-03C8-074C-EECE-0B7A9170C3DC}"/>
                    </a:ext>
                  </a:extLst>
                </p:cNvPr>
                <p:cNvSpPr txBox="1"/>
                <p:nvPr/>
              </p:nvSpPr>
              <p:spPr>
                <a:xfrm>
                  <a:off x="8053416" y="1633556"/>
                  <a:ext cx="559526" cy="25628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2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NICD1</a:t>
                  </a:r>
                </a:p>
              </p:txBody>
            </p:sp>
          </p:grpSp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02138447-6737-816B-1F94-68174F09981C}"/>
                  </a:ext>
                </a:extLst>
              </p:cNvPr>
              <p:cNvSpPr/>
              <p:nvPr/>
            </p:nvSpPr>
            <p:spPr>
              <a:xfrm>
                <a:off x="7033432" y="1105786"/>
                <a:ext cx="3726717" cy="48126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882E8FFE-D5AA-46AD-0E7C-D91919222B07}"/>
                </a:ext>
              </a:extLst>
            </p:cNvPr>
            <p:cNvCxnSpPr/>
            <p:nvPr/>
          </p:nvCxnSpPr>
          <p:spPr>
            <a:xfrm>
              <a:off x="9777084" y="2499855"/>
              <a:ext cx="0" cy="609600"/>
            </a:xfrm>
            <a:prstGeom prst="straightConnector1">
              <a:avLst/>
            </a:prstGeom>
            <a:ln>
              <a:solidFill>
                <a:srgbClr val="4F81BD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20B5C18D-B6D0-65A1-C735-A92F655EF317}"/>
                </a:ext>
              </a:extLst>
            </p:cNvPr>
            <p:cNvGrpSpPr/>
            <p:nvPr/>
          </p:nvGrpSpPr>
          <p:grpSpPr>
            <a:xfrm>
              <a:off x="8615759" y="3030559"/>
              <a:ext cx="1535258" cy="848086"/>
              <a:chOff x="354262" y="3413951"/>
              <a:chExt cx="1535258" cy="848085"/>
            </a:xfrm>
          </p:grpSpPr>
          <p:pic>
            <p:nvPicPr>
              <p:cNvPr id="39" name="Picture 38">
                <a:extLst>
                  <a:ext uri="{FF2B5EF4-FFF2-40B4-BE49-F238E27FC236}">
                    <a16:creationId xmlns:a16="http://schemas.microsoft.com/office/drawing/2014/main" id="{F1063028-314E-0906-D1C6-9D029D14AA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02125" y="3492847"/>
                <a:ext cx="787395" cy="769189"/>
              </a:xfrm>
              <a:prstGeom prst="rect">
                <a:avLst/>
              </a:prstGeom>
            </p:spPr>
          </p:pic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24079F2C-6635-BA3A-D3F6-50277749C634}"/>
                  </a:ext>
                </a:extLst>
              </p:cNvPr>
              <p:cNvSpPr txBox="1"/>
              <p:nvPr/>
            </p:nvSpPr>
            <p:spPr>
              <a:xfrm>
                <a:off x="354262" y="3413951"/>
                <a:ext cx="623519" cy="3132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dirty="0">
                    <a:solidFill>
                      <a:srgbClr val="000000"/>
                    </a:solidFill>
                    <a:latin typeface="Arial" panose="020B0604020202020204" pitchFamily="34" charset="0"/>
                    <a:ea typeface="ＭＳ Ｐゴシック" charset="0"/>
                    <a:cs typeface="Arial" panose="020B0604020202020204" pitchFamily="34" charset="0"/>
                  </a:rPr>
                  <a:t>HSCs</a:t>
                </a:r>
              </a:p>
            </p:txBody>
          </p:sp>
        </p:grp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1C4B6CE-8873-F218-5BA4-5A7C508F4993}"/>
                </a:ext>
              </a:extLst>
            </p:cNvPr>
            <p:cNvSpPr txBox="1"/>
            <p:nvPr/>
          </p:nvSpPr>
          <p:spPr>
            <a:xfrm>
              <a:off x="9757319" y="2619989"/>
              <a:ext cx="1310252" cy="3417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Transduction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3D281F5-599F-806E-DAFD-1B140B4EC863}"/>
                </a:ext>
              </a:extLst>
            </p:cNvPr>
            <p:cNvSpPr txBox="1"/>
            <p:nvPr/>
          </p:nvSpPr>
          <p:spPr>
            <a:xfrm>
              <a:off x="9777084" y="4007522"/>
              <a:ext cx="1532838" cy="3417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Transplantation</a:t>
              </a: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BC9D01C6-C42E-B6AB-42F6-5C0364D02A47}"/>
                </a:ext>
              </a:extLst>
            </p:cNvPr>
            <p:cNvSpPr/>
            <p:nvPr/>
          </p:nvSpPr>
          <p:spPr>
            <a:xfrm>
              <a:off x="7967960" y="5634330"/>
              <a:ext cx="3696595" cy="3132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Pear </a:t>
              </a:r>
              <a:r>
                <a:rPr lang="en-US" sz="1600" i="1" dirty="0">
                  <a:latin typeface="Arial" panose="020B0604020202020204" pitchFamily="34" charset="0"/>
                  <a:cs typeface="Arial" panose="020B0604020202020204" pitchFamily="34" charset="0"/>
                </a:rPr>
                <a:t>et al</a:t>
              </a: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., J Exp Med 1996, </a:t>
              </a:r>
              <a:r>
                <a:rPr lang="en-US" sz="1600" b="0" i="0" u="none" strike="noStrike" dirty="0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PMID: 8642337</a:t>
              </a:r>
            </a:p>
          </p:txBody>
        </p:sp>
      </p:grpSp>
      <p:pic>
        <p:nvPicPr>
          <p:cNvPr id="25" name="Picture 24">
            <a:extLst>
              <a:ext uri="{FF2B5EF4-FFF2-40B4-BE49-F238E27FC236}">
                <a16:creationId xmlns:a16="http://schemas.microsoft.com/office/drawing/2014/main" id="{DB7DB550-2197-7D85-60AD-7A25A3C7DF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5114" y="5575282"/>
            <a:ext cx="704285" cy="943887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962C3DE5-3736-5775-CFBE-56C8A13CDB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50115" y="5558233"/>
            <a:ext cx="626962" cy="943888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980D7373-EA44-F280-4792-84150528A66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31049" y="5553062"/>
            <a:ext cx="715907" cy="95752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A838261-C31F-1D15-24D1-573C52BCBEB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17864" y="5553063"/>
            <a:ext cx="683946" cy="957524"/>
          </a:xfrm>
          <a:prstGeom prst="rect">
            <a:avLst/>
          </a:prstGeom>
        </p:spPr>
      </p:pic>
      <p:sp>
        <p:nvSpPr>
          <p:cNvPr id="3" name="Text Box 841">
            <a:extLst>
              <a:ext uri="{FF2B5EF4-FFF2-40B4-BE49-F238E27FC236}">
                <a16:creationId xmlns:a16="http://schemas.microsoft.com/office/drawing/2014/main" id="{92B9189F-76CA-2F70-0E51-FC4C4E898F03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9045255" y="6344504"/>
            <a:ext cx="301916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US" sz="1800" dirty="0">
                <a:latin typeface="Helvetica" charset="0"/>
                <a:ea typeface="ＭＳ Ｐゴシック" charset="0"/>
                <a:cs typeface="ＭＳ Ｐゴシック" charset="0"/>
              </a:rPr>
              <a:t>Slide courtesy Dr. Jon Aster</a:t>
            </a:r>
          </a:p>
        </p:txBody>
      </p:sp>
      <p:grpSp>
        <p:nvGrpSpPr>
          <p:cNvPr id="295" name="Group 294">
            <a:extLst>
              <a:ext uri="{FF2B5EF4-FFF2-40B4-BE49-F238E27FC236}">
                <a16:creationId xmlns:a16="http://schemas.microsoft.com/office/drawing/2014/main" id="{B2044338-8272-4121-645B-7273FA86E470}"/>
              </a:ext>
            </a:extLst>
          </p:cNvPr>
          <p:cNvGrpSpPr/>
          <p:nvPr/>
        </p:nvGrpSpPr>
        <p:grpSpPr>
          <a:xfrm>
            <a:off x="5736408" y="861499"/>
            <a:ext cx="5078637" cy="5658363"/>
            <a:chOff x="5736408" y="861499"/>
            <a:chExt cx="5078637" cy="5658363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AE690F0-2939-0C18-6E82-0730519EBDEC}"/>
                </a:ext>
              </a:extLst>
            </p:cNvPr>
            <p:cNvSpPr txBox="1"/>
            <p:nvPr/>
          </p:nvSpPr>
          <p:spPr>
            <a:xfrm>
              <a:off x="6082916" y="861499"/>
              <a:ext cx="4732129" cy="156966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Take home messages:</a:t>
              </a:r>
            </a:p>
            <a:p>
              <a:pPr marL="342900" indent="-342900">
                <a:buAutoNum type="arabicPeriod"/>
              </a:pPr>
              <a:r>
                <a:rPr lang="en-US" sz="1600" dirty="0"/>
                <a:t>Among bone marrow progenitors, Notch is only </a:t>
              </a:r>
            </a:p>
            <a:p>
              <a:r>
                <a:rPr lang="en-US" sz="1600" dirty="0"/>
                <a:t>        transforming within cells adopting T cell fate</a:t>
              </a:r>
            </a:p>
            <a:p>
              <a:pPr marL="342900" indent="-342900">
                <a:buAutoNum type="arabicPeriod" startAt="2"/>
              </a:pPr>
              <a:r>
                <a:rPr lang="en-US" sz="1600" dirty="0"/>
                <a:t>Cell autonomous Notch signaling drives cells to</a:t>
              </a:r>
            </a:p>
            <a:p>
              <a:r>
                <a:rPr lang="en-US" sz="1600" dirty="0"/>
                <a:t>        T cell fate, expanding the pool of cells that are </a:t>
              </a:r>
            </a:p>
            <a:p>
              <a:r>
                <a:rPr lang="en-US" sz="1600" dirty="0"/>
                <a:t>        at risk for Notch-induced T-ALL </a:t>
              </a: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88949A9-FE00-D518-87FB-0B9FF059EB72}"/>
                </a:ext>
              </a:extLst>
            </p:cNvPr>
            <p:cNvGrpSpPr/>
            <p:nvPr/>
          </p:nvGrpSpPr>
          <p:grpSpPr>
            <a:xfrm>
              <a:off x="6648237" y="2594403"/>
              <a:ext cx="3128103" cy="860890"/>
              <a:chOff x="7094900" y="3030540"/>
              <a:chExt cx="3128103" cy="860890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60C106E-3828-97D0-132D-8B060957C807}"/>
                  </a:ext>
                </a:extLst>
              </p:cNvPr>
              <p:cNvSpPr txBox="1"/>
              <p:nvPr/>
            </p:nvSpPr>
            <p:spPr>
              <a:xfrm>
                <a:off x="8878661" y="3368210"/>
                <a:ext cx="134434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/>
                  <a:t>Hematopoietic</a:t>
                </a:r>
              </a:p>
              <a:p>
                <a:r>
                  <a:rPr lang="en-US" sz="1400" dirty="0"/>
                  <a:t>Progenitor</a:t>
                </a:r>
              </a:p>
            </p:txBody>
          </p:sp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7FBA579F-D46D-C91E-78FC-89FC5F278AD6}"/>
                  </a:ext>
                </a:extLst>
              </p:cNvPr>
              <p:cNvGrpSpPr/>
              <p:nvPr/>
            </p:nvGrpSpPr>
            <p:grpSpPr>
              <a:xfrm>
                <a:off x="7094900" y="3030540"/>
                <a:ext cx="1758361" cy="724312"/>
                <a:chOff x="7094900" y="3030540"/>
                <a:chExt cx="1758361" cy="724312"/>
              </a:xfrm>
            </p:grpSpPr>
            <p:grpSp>
              <p:nvGrpSpPr>
                <p:cNvPr id="11" name="Group 10">
                  <a:extLst>
                    <a:ext uri="{FF2B5EF4-FFF2-40B4-BE49-F238E27FC236}">
                      <a16:creationId xmlns:a16="http://schemas.microsoft.com/office/drawing/2014/main" id="{4100099E-3806-3A7F-C1AE-4B12F37FE930}"/>
                    </a:ext>
                  </a:extLst>
                </p:cNvPr>
                <p:cNvGrpSpPr/>
                <p:nvPr/>
              </p:nvGrpSpPr>
              <p:grpSpPr>
                <a:xfrm>
                  <a:off x="8145893" y="3239304"/>
                  <a:ext cx="707368" cy="515548"/>
                  <a:chOff x="8145893" y="3239304"/>
                  <a:chExt cx="707368" cy="515548"/>
                </a:xfrm>
              </p:grpSpPr>
              <p:grpSp>
                <p:nvGrpSpPr>
                  <p:cNvPr id="13" name="Group 12">
                    <a:extLst>
                      <a:ext uri="{FF2B5EF4-FFF2-40B4-BE49-F238E27FC236}">
                        <a16:creationId xmlns:a16="http://schemas.microsoft.com/office/drawing/2014/main" id="{6AEFD215-67BE-62A7-8916-4CE90A7BF471}"/>
                      </a:ext>
                    </a:extLst>
                  </p:cNvPr>
                  <p:cNvGrpSpPr/>
                  <p:nvPr/>
                </p:nvGrpSpPr>
                <p:grpSpPr>
                  <a:xfrm>
                    <a:off x="8539593" y="3474254"/>
                    <a:ext cx="313668" cy="280598"/>
                    <a:chOff x="9401175" y="5434403"/>
                    <a:chExt cx="313668" cy="280598"/>
                  </a:xfrm>
                </p:grpSpPr>
                <p:sp>
                  <p:nvSpPr>
                    <p:cNvPr id="15" name="Oval 14">
                      <a:extLst>
                        <a:ext uri="{FF2B5EF4-FFF2-40B4-BE49-F238E27FC236}">
                          <a16:creationId xmlns:a16="http://schemas.microsoft.com/office/drawing/2014/main" id="{873AF8B8-A8C2-63A3-73C3-0498360C966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401175" y="5434403"/>
                      <a:ext cx="313668" cy="280598"/>
                    </a:xfrm>
                    <a:prstGeom prst="ellipse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6" name="Oval 15">
                      <a:extLst>
                        <a:ext uri="{FF2B5EF4-FFF2-40B4-BE49-F238E27FC236}">
                          <a16:creationId xmlns:a16="http://schemas.microsoft.com/office/drawing/2014/main" id="{C4A26108-0096-2FF4-A892-4480D14DF3A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490075" y="5485203"/>
                      <a:ext cx="161268" cy="178997"/>
                    </a:xfrm>
                    <a:prstGeom prst="ellipse">
                      <a:avLst/>
                    </a:prstGeom>
                    <a:solidFill>
                      <a:srgbClr val="7030A0"/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4" name="Lightning Bolt 13">
                    <a:extLst>
                      <a:ext uri="{FF2B5EF4-FFF2-40B4-BE49-F238E27FC236}">
                        <a16:creationId xmlns:a16="http://schemas.microsoft.com/office/drawing/2014/main" id="{9D337C1B-7ADC-15F9-835B-19FF4556EF34}"/>
                      </a:ext>
                    </a:extLst>
                  </p:cNvPr>
                  <p:cNvSpPr/>
                  <p:nvPr/>
                </p:nvSpPr>
                <p:spPr>
                  <a:xfrm>
                    <a:off x="8145893" y="3239304"/>
                    <a:ext cx="330200" cy="285750"/>
                  </a:xfrm>
                  <a:prstGeom prst="lightningBolt">
                    <a:avLst/>
                  </a:prstGeom>
                  <a:solidFill>
                    <a:srgbClr val="FFFF00"/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95D50D06-AD62-3733-71E7-A25ED5B4D812}"/>
                    </a:ext>
                  </a:extLst>
                </p:cNvPr>
                <p:cNvSpPr txBox="1"/>
                <p:nvPr/>
              </p:nvSpPr>
              <p:spPr>
                <a:xfrm>
                  <a:off x="7094900" y="3030540"/>
                  <a:ext cx="1050993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r"/>
                  <a:r>
                    <a:rPr lang="en-US" sz="1400" dirty="0"/>
                    <a:t>Notch GOF</a:t>
                  </a:r>
                </a:p>
                <a:p>
                  <a:pPr algn="r"/>
                  <a:r>
                    <a:rPr lang="en-US" sz="1400" dirty="0"/>
                    <a:t>Mutation</a:t>
                  </a:r>
                </a:p>
              </p:txBody>
            </p:sp>
          </p:grp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E96038C7-FC47-6571-873B-486B133A33B2}"/>
                </a:ext>
              </a:extLst>
            </p:cNvPr>
            <p:cNvGrpSpPr/>
            <p:nvPr/>
          </p:nvGrpSpPr>
          <p:grpSpPr>
            <a:xfrm>
              <a:off x="6173576" y="4814364"/>
              <a:ext cx="2098586" cy="1705498"/>
              <a:chOff x="6828669" y="4978140"/>
              <a:chExt cx="2098586" cy="1705498"/>
            </a:xfrm>
          </p:grpSpPr>
          <p:cxnSp>
            <p:nvCxnSpPr>
              <p:cNvPr id="18" name="Straight Arrow Connector 17">
                <a:extLst>
                  <a:ext uri="{FF2B5EF4-FFF2-40B4-BE49-F238E27FC236}">
                    <a16:creationId xmlns:a16="http://schemas.microsoft.com/office/drawing/2014/main" id="{390994A4-D767-E6F2-A7BE-4BB9C69E756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929683" y="4978140"/>
                <a:ext cx="1801" cy="624335"/>
              </a:xfrm>
              <a:prstGeom prst="straightConnector1">
                <a:avLst/>
              </a:prstGeom>
              <a:ln w="25400">
                <a:solidFill>
                  <a:srgbClr val="00B050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56D93284-03AF-4C02-2FEB-A988046B530D}"/>
                  </a:ext>
                </a:extLst>
              </p:cNvPr>
              <p:cNvGrpSpPr/>
              <p:nvPr/>
            </p:nvGrpSpPr>
            <p:grpSpPr>
              <a:xfrm>
                <a:off x="7756929" y="5703802"/>
                <a:ext cx="772482" cy="585398"/>
                <a:chOff x="8888615" y="4205137"/>
                <a:chExt cx="772482" cy="585398"/>
              </a:xfrm>
            </p:grpSpPr>
            <p:grpSp>
              <p:nvGrpSpPr>
                <p:cNvPr id="233" name="Group 232">
                  <a:extLst>
                    <a:ext uri="{FF2B5EF4-FFF2-40B4-BE49-F238E27FC236}">
                      <a16:creationId xmlns:a16="http://schemas.microsoft.com/office/drawing/2014/main" id="{A3CBC511-771B-BCBB-C192-0DBE284539AD}"/>
                    </a:ext>
                  </a:extLst>
                </p:cNvPr>
                <p:cNvGrpSpPr/>
                <p:nvPr/>
              </p:nvGrpSpPr>
              <p:grpSpPr>
                <a:xfrm>
                  <a:off x="8904857" y="4205137"/>
                  <a:ext cx="313668" cy="280598"/>
                  <a:chOff x="8904857" y="4205137"/>
                  <a:chExt cx="313668" cy="280598"/>
                </a:xfrm>
              </p:grpSpPr>
              <p:sp>
                <p:nvSpPr>
                  <p:cNvPr id="249" name="Oval 248">
                    <a:extLst>
                      <a:ext uri="{FF2B5EF4-FFF2-40B4-BE49-F238E27FC236}">
                        <a16:creationId xmlns:a16="http://schemas.microsoft.com/office/drawing/2014/main" id="{0C33FEFD-41AC-63F8-DB8B-F3F9E253E566}"/>
                      </a:ext>
                    </a:extLst>
                  </p:cNvPr>
                  <p:cNvSpPr/>
                  <p:nvPr/>
                </p:nvSpPr>
                <p:spPr>
                  <a:xfrm>
                    <a:off x="8904857" y="4205137"/>
                    <a:ext cx="313668" cy="280598"/>
                  </a:xfrm>
                  <a:prstGeom prst="ellipse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50" name="Oval 249">
                    <a:extLst>
                      <a:ext uri="{FF2B5EF4-FFF2-40B4-BE49-F238E27FC236}">
                        <a16:creationId xmlns:a16="http://schemas.microsoft.com/office/drawing/2014/main" id="{2E4CCCC3-1CE1-5F13-C851-1640D7683380}"/>
                      </a:ext>
                    </a:extLst>
                  </p:cNvPr>
                  <p:cNvSpPr/>
                  <p:nvPr/>
                </p:nvSpPr>
                <p:spPr>
                  <a:xfrm>
                    <a:off x="8989323" y="4260499"/>
                    <a:ext cx="161268" cy="178997"/>
                  </a:xfrm>
                  <a:prstGeom prst="ellipse">
                    <a:avLst/>
                  </a:prstGeom>
                  <a:solidFill>
                    <a:srgbClr val="7030A0"/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234" name="Group 233">
                  <a:extLst>
                    <a:ext uri="{FF2B5EF4-FFF2-40B4-BE49-F238E27FC236}">
                      <a16:creationId xmlns:a16="http://schemas.microsoft.com/office/drawing/2014/main" id="{7A956E7E-D688-D3C9-30FD-1DB73227CA59}"/>
                    </a:ext>
                  </a:extLst>
                </p:cNvPr>
                <p:cNvGrpSpPr/>
                <p:nvPr/>
              </p:nvGrpSpPr>
              <p:grpSpPr>
                <a:xfrm>
                  <a:off x="9057257" y="4357537"/>
                  <a:ext cx="313668" cy="280598"/>
                  <a:chOff x="8904857" y="4205137"/>
                  <a:chExt cx="313668" cy="280598"/>
                </a:xfrm>
              </p:grpSpPr>
              <p:sp>
                <p:nvSpPr>
                  <p:cNvPr id="247" name="Oval 246">
                    <a:extLst>
                      <a:ext uri="{FF2B5EF4-FFF2-40B4-BE49-F238E27FC236}">
                        <a16:creationId xmlns:a16="http://schemas.microsoft.com/office/drawing/2014/main" id="{890C9CEC-B228-F3EC-9029-C490C258F1F2}"/>
                      </a:ext>
                    </a:extLst>
                  </p:cNvPr>
                  <p:cNvSpPr/>
                  <p:nvPr/>
                </p:nvSpPr>
                <p:spPr>
                  <a:xfrm>
                    <a:off x="8904857" y="4205137"/>
                    <a:ext cx="313668" cy="280598"/>
                  </a:xfrm>
                  <a:prstGeom prst="ellipse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8" name="Oval 247">
                    <a:extLst>
                      <a:ext uri="{FF2B5EF4-FFF2-40B4-BE49-F238E27FC236}">
                        <a16:creationId xmlns:a16="http://schemas.microsoft.com/office/drawing/2014/main" id="{2E0691D7-BA1A-2889-46D1-EEE166507901}"/>
                      </a:ext>
                    </a:extLst>
                  </p:cNvPr>
                  <p:cNvSpPr/>
                  <p:nvPr/>
                </p:nvSpPr>
                <p:spPr>
                  <a:xfrm>
                    <a:off x="8989323" y="4260499"/>
                    <a:ext cx="161268" cy="178997"/>
                  </a:xfrm>
                  <a:prstGeom prst="ellipse">
                    <a:avLst/>
                  </a:prstGeom>
                  <a:solidFill>
                    <a:srgbClr val="7030A0"/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235" name="Group 234">
                  <a:extLst>
                    <a:ext uri="{FF2B5EF4-FFF2-40B4-BE49-F238E27FC236}">
                      <a16:creationId xmlns:a16="http://schemas.microsoft.com/office/drawing/2014/main" id="{A9E4C616-45C2-A77E-8BF2-1851129D8EEE}"/>
                    </a:ext>
                  </a:extLst>
                </p:cNvPr>
                <p:cNvGrpSpPr/>
                <p:nvPr/>
              </p:nvGrpSpPr>
              <p:grpSpPr>
                <a:xfrm>
                  <a:off x="9209657" y="4509937"/>
                  <a:ext cx="313668" cy="280598"/>
                  <a:chOff x="8904857" y="4205137"/>
                  <a:chExt cx="313668" cy="280598"/>
                </a:xfrm>
              </p:grpSpPr>
              <p:sp>
                <p:nvSpPr>
                  <p:cNvPr id="245" name="Oval 244">
                    <a:extLst>
                      <a:ext uri="{FF2B5EF4-FFF2-40B4-BE49-F238E27FC236}">
                        <a16:creationId xmlns:a16="http://schemas.microsoft.com/office/drawing/2014/main" id="{031E377C-7C93-49E6-0B3D-991DFD294F6E}"/>
                      </a:ext>
                    </a:extLst>
                  </p:cNvPr>
                  <p:cNvSpPr/>
                  <p:nvPr/>
                </p:nvSpPr>
                <p:spPr>
                  <a:xfrm>
                    <a:off x="8904857" y="4205137"/>
                    <a:ext cx="313668" cy="280598"/>
                  </a:xfrm>
                  <a:prstGeom prst="ellipse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6" name="Oval 245">
                    <a:extLst>
                      <a:ext uri="{FF2B5EF4-FFF2-40B4-BE49-F238E27FC236}">
                        <a16:creationId xmlns:a16="http://schemas.microsoft.com/office/drawing/2014/main" id="{9AAAB925-C96F-405C-9109-DC60C85C44A4}"/>
                      </a:ext>
                    </a:extLst>
                  </p:cNvPr>
                  <p:cNvSpPr/>
                  <p:nvPr/>
                </p:nvSpPr>
                <p:spPr>
                  <a:xfrm>
                    <a:off x="8989323" y="4260499"/>
                    <a:ext cx="161268" cy="178997"/>
                  </a:xfrm>
                  <a:prstGeom prst="ellipse">
                    <a:avLst/>
                  </a:prstGeom>
                  <a:solidFill>
                    <a:srgbClr val="7030A0"/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236" name="Group 235">
                  <a:extLst>
                    <a:ext uri="{FF2B5EF4-FFF2-40B4-BE49-F238E27FC236}">
                      <a16:creationId xmlns:a16="http://schemas.microsoft.com/office/drawing/2014/main" id="{32B49326-107E-B93B-477E-2C3F41C90EF2}"/>
                    </a:ext>
                  </a:extLst>
                </p:cNvPr>
                <p:cNvGrpSpPr/>
                <p:nvPr/>
              </p:nvGrpSpPr>
              <p:grpSpPr>
                <a:xfrm>
                  <a:off x="9209657" y="4217798"/>
                  <a:ext cx="313668" cy="280598"/>
                  <a:chOff x="8904857" y="4205137"/>
                  <a:chExt cx="313668" cy="280598"/>
                </a:xfrm>
              </p:grpSpPr>
              <p:sp>
                <p:nvSpPr>
                  <p:cNvPr id="243" name="Oval 242">
                    <a:extLst>
                      <a:ext uri="{FF2B5EF4-FFF2-40B4-BE49-F238E27FC236}">
                        <a16:creationId xmlns:a16="http://schemas.microsoft.com/office/drawing/2014/main" id="{B14974FC-307E-D515-73EC-460B0BC7E543}"/>
                      </a:ext>
                    </a:extLst>
                  </p:cNvPr>
                  <p:cNvSpPr/>
                  <p:nvPr/>
                </p:nvSpPr>
                <p:spPr>
                  <a:xfrm>
                    <a:off x="8904857" y="4205137"/>
                    <a:ext cx="313668" cy="280598"/>
                  </a:xfrm>
                  <a:prstGeom prst="ellipse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Oval 243">
                    <a:extLst>
                      <a:ext uri="{FF2B5EF4-FFF2-40B4-BE49-F238E27FC236}">
                        <a16:creationId xmlns:a16="http://schemas.microsoft.com/office/drawing/2014/main" id="{641E86E8-24F4-8A65-E063-0CD99CFAE33F}"/>
                      </a:ext>
                    </a:extLst>
                  </p:cNvPr>
                  <p:cNvSpPr/>
                  <p:nvPr/>
                </p:nvSpPr>
                <p:spPr>
                  <a:xfrm>
                    <a:off x="8989323" y="4260499"/>
                    <a:ext cx="161268" cy="178997"/>
                  </a:xfrm>
                  <a:prstGeom prst="ellipse">
                    <a:avLst/>
                  </a:prstGeom>
                  <a:solidFill>
                    <a:srgbClr val="7030A0"/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237" name="Group 236">
                  <a:extLst>
                    <a:ext uri="{FF2B5EF4-FFF2-40B4-BE49-F238E27FC236}">
                      <a16:creationId xmlns:a16="http://schemas.microsoft.com/office/drawing/2014/main" id="{32F787B5-3C0B-1586-8C78-0BB96040E8A4}"/>
                    </a:ext>
                  </a:extLst>
                </p:cNvPr>
                <p:cNvGrpSpPr/>
                <p:nvPr/>
              </p:nvGrpSpPr>
              <p:grpSpPr>
                <a:xfrm>
                  <a:off x="9347429" y="4349912"/>
                  <a:ext cx="313668" cy="280598"/>
                  <a:chOff x="8904857" y="4205137"/>
                  <a:chExt cx="313668" cy="280598"/>
                </a:xfrm>
              </p:grpSpPr>
              <p:sp>
                <p:nvSpPr>
                  <p:cNvPr id="241" name="Oval 240">
                    <a:extLst>
                      <a:ext uri="{FF2B5EF4-FFF2-40B4-BE49-F238E27FC236}">
                        <a16:creationId xmlns:a16="http://schemas.microsoft.com/office/drawing/2014/main" id="{DD808C42-CC8A-0CD0-195D-C558325ECE2B}"/>
                      </a:ext>
                    </a:extLst>
                  </p:cNvPr>
                  <p:cNvSpPr/>
                  <p:nvPr/>
                </p:nvSpPr>
                <p:spPr>
                  <a:xfrm>
                    <a:off x="8904857" y="4205137"/>
                    <a:ext cx="313668" cy="280598"/>
                  </a:xfrm>
                  <a:prstGeom prst="ellipse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2" name="Oval 241">
                    <a:extLst>
                      <a:ext uri="{FF2B5EF4-FFF2-40B4-BE49-F238E27FC236}">
                        <a16:creationId xmlns:a16="http://schemas.microsoft.com/office/drawing/2014/main" id="{BF81C3D0-48F7-B04C-2AE4-D1A0252FF9E2}"/>
                      </a:ext>
                    </a:extLst>
                  </p:cNvPr>
                  <p:cNvSpPr/>
                  <p:nvPr/>
                </p:nvSpPr>
                <p:spPr>
                  <a:xfrm>
                    <a:off x="8989323" y="4260499"/>
                    <a:ext cx="161268" cy="178997"/>
                  </a:xfrm>
                  <a:prstGeom prst="ellipse">
                    <a:avLst/>
                  </a:prstGeom>
                  <a:solidFill>
                    <a:srgbClr val="7030A0"/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238" name="Group 237">
                  <a:extLst>
                    <a:ext uri="{FF2B5EF4-FFF2-40B4-BE49-F238E27FC236}">
                      <a16:creationId xmlns:a16="http://schemas.microsoft.com/office/drawing/2014/main" id="{296E328F-1763-E335-2F9F-559C0EF22A6F}"/>
                    </a:ext>
                  </a:extLst>
                </p:cNvPr>
                <p:cNvGrpSpPr/>
                <p:nvPr/>
              </p:nvGrpSpPr>
              <p:grpSpPr>
                <a:xfrm>
                  <a:off x="8888615" y="4425000"/>
                  <a:ext cx="313668" cy="280598"/>
                  <a:chOff x="8904857" y="4205137"/>
                  <a:chExt cx="313668" cy="280598"/>
                </a:xfrm>
              </p:grpSpPr>
              <p:sp>
                <p:nvSpPr>
                  <p:cNvPr id="239" name="Oval 238">
                    <a:extLst>
                      <a:ext uri="{FF2B5EF4-FFF2-40B4-BE49-F238E27FC236}">
                        <a16:creationId xmlns:a16="http://schemas.microsoft.com/office/drawing/2014/main" id="{9F83578F-462A-3D43-822D-927B87C3564D}"/>
                      </a:ext>
                    </a:extLst>
                  </p:cNvPr>
                  <p:cNvSpPr/>
                  <p:nvPr/>
                </p:nvSpPr>
                <p:spPr>
                  <a:xfrm>
                    <a:off x="8904857" y="4205137"/>
                    <a:ext cx="313668" cy="280598"/>
                  </a:xfrm>
                  <a:prstGeom prst="ellipse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0" name="Oval 239">
                    <a:extLst>
                      <a:ext uri="{FF2B5EF4-FFF2-40B4-BE49-F238E27FC236}">
                        <a16:creationId xmlns:a16="http://schemas.microsoft.com/office/drawing/2014/main" id="{2A993C4F-ABEA-F84B-073D-522017077EB0}"/>
                      </a:ext>
                    </a:extLst>
                  </p:cNvPr>
                  <p:cNvSpPr/>
                  <p:nvPr/>
                </p:nvSpPr>
                <p:spPr>
                  <a:xfrm>
                    <a:off x="8989323" y="4260499"/>
                    <a:ext cx="161268" cy="178997"/>
                  </a:xfrm>
                  <a:prstGeom prst="ellipse">
                    <a:avLst/>
                  </a:prstGeom>
                  <a:solidFill>
                    <a:srgbClr val="7030A0"/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A377D714-FA16-779F-E5E2-A958A0F64722}"/>
                  </a:ext>
                </a:extLst>
              </p:cNvPr>
              <p:cNvGrpSpPr/>
              <p:nvPr/>
            </p:nvGrpSpPr>
            <p:grpSpPr>
              <a:xfrm>
                <a:off x="7649146" y="6098240"/>
                <a:ext cx="772482" cy="585398"/>
                <a:chOff x="8888615" y="4205137"/>
                <a:chExt cx="772482" cy="585398"/>
              </a:xfrm>
            </p:grpSpPr>
            <p:grpSp>
              <p:nvGrpSpPr>
                <p:cNvPr id="215" name="Group 214">
                  <a:extLst>
                    <a:ext uri="{FF2B5EF4-FFF2-40B4-BE49-F238E27FC236}">
                      <a16:creationId xmlns:a16="http://schemas.microsoft.com/office/drawing/2014/main" id="{A5499A97-15A0-8AA9-C5A4-05B3D1106950}"/>
                    </a:ext>
                  </a:extLst>
                </p:cNvPr>
                <p:cNvGrpSpPr/>
                <p:nvPr/>
              </p:nvGrpSpPr>
              <p:grpSpPr>
                <a:xfrm>
                  <a:off x="8904857" y="4205137"/>
                  <a:ext cx="313668" cy="280598"/>
                  <a:chOff x="8904857" y="4205137"/>
                  <a:chExt cx="313668" cy="280598"/>
                </a:xfrm>
              </p:grpSpPr>
              <p:sp>
                <p:nvSpPr>
                  <p:cNvPr id="231" name="Oval 230">
                    <a:extLst>
                      <a:ext uri="{FF2B5EF4-FFF2-40B4-BE49-F238E27FC236}">
                        <a16:creationId xmlns:a16="http://schemas.microsoft.com/office/drawing/2014/main" id="{9044E635-52CF-40F8-C652-C51CA74C771A}"/>
                      </a:ext>
                    </a:extLst>
                  </p:cNvPr>
                  <p:cNvSpPr/>
                  <p:nvPr/>
                </p:nvSpPr>
                <p:spPr>
                  <a:xfrm>
                    <a:off x="8904857" y="4205137"/>
                    <a:ext cx="313668" cy="280598"/>
                  </a:xfrm>
                  <a:prstGeom prst="ellipse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32" name="Oval 231">
                    <a:extLst>
                      <a:ext uri="{FF2B5EF4-FFF2-40B4-BE49-F238E27FC236}">
                        <a16:creationId xmlns:a16="http://schemas.microsoft.com/office/drawing/2014/main" id="{3DF16DD8-F833-C170-5E22-28A6AA0C7A3E}"/>
                      </a:ext>
                    </a:extLst>
                  </p:cNvPr>
                  <p:cNvSpPr/>
                  <p:nvPr/>
                </p:nvSpPr>
                <p:spPr>
                  <a:xfrm>
                    <a:off x="8989323" y="4260499"/>
                    <a:ext cx="161268" cy="178997"/>
                  </a:xfrm>
                  <a:prstGeom prst="ellipse">
                    <a:avLst/>
                  </a:prstGeom>
                  <a:solidFill>
                    <a:srgbClr val="7030A0"/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216" name="Group 215">
                  <a:extLst>
                    <a:ext uri="{FF2B5EF4-FFF2-40B4-BE49-F238E27FC236}">
                      <a16:creationId xmlns:a16="http://schemas.microsoft.com/office/drawing/2014/main" id="{8BFB5562-6515-8CB3-B425-AF7417260645}"/>
                    </a:ext>
                  </a:extLst>
                </p:cNvPr>
                <p:cNvGrpSpPr/>
                <p:nvPr/>
              </p:nvGrpSpPr>
              <p:grpSpPr>
                <a:xfrm>
                  <a:off x="9057257" y="4357537"/>
                  <a:ext cx="313668" cy="280598"/>
                  <a:chOff x="8904857" y="4205137"/>
                  <a:chExt cx="313668" cy="280598"/>
                </a:xfrm>
              </p:grpSpPr>
              <p:sp>
                <p:nvSpPr>
                  <p:cNvPr id="229" name="Oval 228">
                    <a:extLst>
                      <a:ext uri="{FF2B5EF4-FFF2-40B4-BE49-F238E27FC236}">
                        <a16:creationId xmlns:a16="http://schemas.microsoft.com/office/drawing/2014/main" id="{0D17B56C-7EDC-A780-CF71-9F5BF61ED687}"/>
                      </a:ext>
                    </a:extLst>
                  </p:cNvPr>
                  <p:cNvSpPr/>
                  <p:nvPr/>
                </p:nvSpPr>
                <p:spPr>
                  <a:xfrm>
                    <a:off x="8904857" y="4205137"/>
                    <a:ext cx="313668" cy="280598"/>
                  </a:xfrm>
                  <a:prstGeom prst="ellipse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30" name="Oval 229">
                    <a:extLst>
                      <a:ext uri="{FF2B5EF4-FFF2-40B4-BE49-F238E27FC236}">
                        <a16:creationId xmlns:a16="http://schemas.microsoft.com/office/drawing/2014/main" id="{52A6528A-AB38-A12B-7341-0E0EE5DD3932}"/>
                      </a:ext>
                    </a:extLst>
                  </p:cNvPr>
                  <p:cNvSpPr/>
                  <p:nvPr/>
                </p:nvSpPr>
                <p:spPr>
                  <a:xfrm>
                    <a:off x="8989323" y="4260499"/>
                    <a:ext cx="161268" cy="178997"/>
                  </a:xfrm>
                  <a:prstGeom prst="ellipse">
                    <a:avLst/>
                  </a:prstGeom>
                  <a:solidFill>
                    <a:srgbClr val="7030A0"/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217" name="Group 216">
                  <a:extLst>
                    <a:ext uri="{FF2B5EF4-FFF2-40B4-BE49-F238E27FC236}">
                      <a16:creationId xmlns:a16="http://schemas.microsoft.com/office/drawing/2014/main" id="{DEC78F8D-48CF-107C-7604-CD0D8C482418}"/>
                    </a:ext>
                  </a:extLst>
                </p:cNvPr>
                <p:cNvGrpSpPr/>
                <p:nvPr/>
              </p:nvGrpSpPr>
              <p:grpSpPr>
                <a:xfrm>
                  <a:off x="9209657" y="4509937"/>
                  <a:ext cx="313668" cy="280598"/>
                  <a:chOff x="8904857" y="4205137"/>
                  <a:chExt cx="313668" cy="280598"/>
                </a:xfrm>
              </p:grpSpPr>
              <p:sp>
                <p:nvSpPr>
                  <p:cNvPr id="227" name="Oval 226">
                    <a:extLst>
                      <a:ext uri="{FF2B5EF4-FFF2-40B4-BE49-F238E27FC236}">
                        <a16:creationId xmlns:a16="http://schemas.microsoft.com/office/drawing/2014/main" id="{71C57BD6-7642-E779-DC02-02A66F30A5B4}"/>
                      </a:ext>
                    </a:extLst>
                  </p:cNvPr>
                  <p:cNvSpPr/>
                  <p:nvPr/>
                </p:nvSpPr>
                <p:spPr>
                  <a:xfrm>
                    <a:off x="8904857" y="4205137"/>
                    <a:ext cx="313668" cy="280598"/>
                  </a:xfrm>
                  <a:prstGeom prst="ellipse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28" name="Oval 227">
                    <a:extLst>
                      <a:ext uri="{FF2B5EF4-FFF2-40B4-BE49-F238E27FC236}">
                        <a16:creationId xmlns:a16="http://schemas.microsoft.com/office/drawing/2014/main" id="{9F29C54D-5F9D-803B-FCD4-D5B7FC786EC3}"/>
                      </a:ext>
                    </a:extLst>
                  </p:cNvPr>
                  <p:cNvSpPr/>
                  <p:nvPr/>
                </p:nvSpPr>
                <p:spPr>
                  <a:xfrm>
                    <a:off x="8989323" y="4260499"/>
                    <a:ext cx="161268" cy="178997"/>
                  </a:xfrm>
                  <a:prstGeom prst="ellipse">
                    <a:avLst/>
                  </a:prstGeom>
                  <a:solidFill>
                    <a:srgbClr val="7030A0"/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218" name="Group 217">
                  <a:extLst>
                    <a:ext uri="{FF2B5EF4-FFF2-40B4-BE49-F238E27FC236}">
                      <a16:creationId xmlns:a16="http://schemas.microsoft.com/office/drawing/2014/main" id="{284278B9-5C97-03E7-0EF6-0E6ABC81CD44}"/>
                    </a:ext>
                  </a:extLst>
                </p:cNvPr>
                <p:cNvGrpSpPr/>
                <p:nvPr/>
              </p:nvGrpSpPr>
              <p:grpSpPr>
                <a:xfrm>
                  <a:off x="9209657" y="4217798"/>
                  <a:ext cx="313668" cy="280598"/>
                  <a:chOff x="8904857" y="4205137"/>
                  <a:chExt cx="313668" cy="280598"/>
                </a:xfrm>
              </p:grpSpPr>
              <p:sp>
                <p:nvSpPr>
                  <p:cNvPr id="225" name="Oval 224">
                    <a:extLst>
                      <a:ext uri="{FF2B5EF4-FFF2-40B4-BE49-F238E27FC236}">
                        <a16:creationId xmlns:a16="http://schemas.microsoft.com/office/drawing/2014/main" id="{BEDA9191-2D60-5573-75E6-32D4DC6BE1C6}"/>
                      </a:ext>
                    </a:extLst>
                  </p:cNvPr>
                  <p:cNvSpPr/>
                  <p:nvPr/>
                </p:nvSpPr>
                <p:spPr>
                  <a:xfrm>
                    <a:off x="8904857" y="4205137"/>
                    <a:ext cx="313668" cy="280598"/>
                  </a:xfrm>
                  <a:prstGeom prst="ellipse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26" name="Oval 225">
                    <a:extLst>
                      <a:ext uri="{FF2B5EF4-FFF2-40B4-BE49-F238E27FC236}">
                        <a16:creationId xmlns:a16="http://schemas.microsoft.com/office/drawing/2014/main" id="{4A05E4E3-0FC6-7BF4-6880-133162E35ACB}"/>
                      </a:ext>
                    </a:extLst>
                  </p:cNvPr>
                  <p:cNvSpPr/>
                  <p:nvPr/>
                </p:nvSpPr>
                <p:spPr>
                  <a:xfrm>
                    <a:off x="8989323" y="4260499"/>
                    <a:ext cx="161268" cy="178997"/>
                  </a:xfrm>
                  <a:prstGeom prst="ellipse">
                    <a:avLst/>
                  </a:prstGeom>
                  <a:solidFill>
                    <a:srgbClr val="7030A0"/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219" name="Group 218">
                  <a:extLst>
                    <a:ext uri="{FF2B5EF4-FFF2-40B4-BE49-F238E27FC236}">
                      <a16:creationId xmlns:a16="http://schemas.microsoft.com/office/drawing/2014/main" id="{8433DFF9-0EBA-4BCB-49E1-A79713E9400F}"/>
                    </a:ext>
                  </a:extLst>
                </p:cNvPr>
                <p:cNvGrpSpPr/>
                <p:nvPr/>
              </p:nvGrpSpPr>
              <p:grpSpPr>
                <a:xfrm>
                  <a:off x="9347429" y="4349912"/>
                  <a:ext cx="313668" cy="280598"/>
                  <a:chOff x="8904857" y="4205137"/>
                  <a:chExt cx="313668" cy="280598"/>
                </a:xfrm>
              </p:grpSpPr>
              <p:sp>
                <p:nvSpPr>
                  <p:cNvPr id="223" name="Oval 222">
                    <a:extLst>
                      <a:ext uri="{FF2B5EF4-FFF2-40B4-BE49-F238E27FC236}">
                        <a16:creationId xmlns:a16="http://schemas.microsoft.com/office/drawing/2014/main" id="{4AF442CF-EAA0-A604-CF37-3D372C61DCE0}"/>
                      </a:ext>
                    </a:extLst>
                  </p:cNvPr>
                  <p:cNvSpPr/>
                  <p:nvPr/>
                </p:nvSpPr>
                <p:spPr>
                  <a:xfrm>
                    <a:off x="8904857" y="4205137"/>
                    <a:ext cx="313668" cy="280598"/>
                  </a:xfrm>
                  <a:prstGeom prst="ellipse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24" name="Oval 223">
                    <a:extLst>
                      <a:ext uri="{FF2B5EF4-FFF2-40B4-BE49-F238E27FC236}">
                        <a16:creationId xmlns:a16="http://schemas.microsoft.com/office/drawing/2014/main" id="{21BCD21B-21A8-0A0D-8E54-813F6B2D0D4B}"/>
                      </a:ext>
                    </a:extLst>
                  </p:cNvPr>
                  <p:cNvSpPr/>
                  <p:nvPr/>
                </p:nvSpPr>
                <p:spPr>
                  <a:xfrm>
                    <a:off x="8989323" y="4260499"/>
                    <a:ext cx="161268" cy="178997"/>
                  </a:xfrm>
                  <a:prstGeom prst="ellipse">
                    <a:avLst/>
                  </a:prstGeom>
                  <a:solidFill>
                    <a:srgbClr val="7030A0"/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220" name="Group 219">
                  <a:extLst>
                    <a:ext uri="{FF2B5EF4-FFF2-40B4-BE49-F238E27FC236}">
                      <a16:creationId xmlns:a16="http://schemas.microsoft.com/office/drawing/2014/main" id="{24B9AFEA-D3CB-9019-CD89-881011804A7E}"/>
                    </a:ext>
                  </a:extLst>
                </p:cNvPr>
                <p:cNvGrpSpPr/>
                <p:nvPr/>
              </p:nvGrpSpPr>
              <p:grpSpPr>
                <a:xfrm>
                  <a:off x="8888615" y="4425000"/>
                  <a:ext cx="313668" cy="280598"/>
                  <a:chOff x="8904857" y="4205137"/>
                  <a:chExt cx="313668" cy="280598"/>
                </a:xfrm>
              </p:grpSpPr>
              <p:sp>
                <p:nvSpPr>
                  <p:cNvPr id="221" name="Oval 220">
                    <a:extLst>
                      <a:ext uri="{FF2B5EF4-FFF2-40B4-BE49-F238E27FC236}">
                        <a16:creationId xmlns:a16="http://schemas.microsoft.com/office/drawing/2014/main" id="{1452D4B2-40A9-D0D0-8B00-8659A0D12EFC}"/>
                      </a:ext>
                    </a:extLst>
                  </p:cNvPr>
                  <p:cNvSpPr/>
                  <p:nvPr/>
                </p:nvSpPr>
                <p:spPr>
                  <a:xfrm>
                    <a:off x="8904857" y="4205137"/>
                    <a:ext cx="313668" cy="280598"/>
                  </a:xfrm>
                  <a:prstGeom prst="ellipse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22" name="Oval 221">
                    <a:extLst>
                      <a:ext uri="{FF2B5EF4-FFF2-40B4-BE49-F238E27FC236}">
                        <a16:creationId xmlns:a16="http://schemas.microsoft.com/office/drawing/2014/main" id="{BE0B5461-F6C6-B8E9-50C9-E6370AE54CFA}"/>
                      </a:ext>
                    </a:extLst>
                  </p:cNvPr>
                  <p:cNvSpPr/>
                  <p:nvPr/>
                </p:nvSpPr>
                <p:spPr>
                  <a:xfrm>
                    <a:off x="8989323" y="4260499"/>
                    <a:ext cx="161268" cy="178997"/>
                  </a:xfrm>
                  <a:prstGeom prst="ellipse">
                    <a:avLst/>
                  </a:prstGeom>
                  <a:solidFill>
                    <a:srgbClr val="7030A0"/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DFAA1B2B-5902-A760-C750-841665EC17C6}"/>
                  </a:ext>
                </a:extLst>
              </p:cNvPr>
              <p:cNvGrpSpPr/>
              <p:nvPr/>
            </p:nvGrpSpPr>
            <p:grpSpPr>
              <a:xfrm>
                <a:off x="8154773" y="6033021"/>
                <a:ext cx="772482" cy="585398"/>
                <a:chOff x="8888615" y="4205137"/>
                <a:chExt cx="772482" cy="585398"/>
              </a:xfrm>
            </p:grpSpPr>
            <p:grpSp>
              <p:nvGrpSpPr>
                <p:cNvPr id="197" name="Group 196">
                  <a:extLst>
                    <a:ext uri="{FF2B5EF4-FFF2-40B4-BE49-F238E27FC236}">
                      <a16:creationId xmlns:a16="http://schemas.microsoft.com/office/drawing/2014/main" id="{B2C65000-BCAE-D896-B3E5-EFA7D5B3A626}"/>
                    </a:ext>
                  </a:extLst>
                </p:cNvPr>
                <p:cNvGrpSpPr/>
                <p:nvPr/>
              </p:nvGrpSpPr>
              <p:grpSpPr>
                <a:xfrm>
                  <a:off x="8904857" y="4205137"/>
                  <a:ext cx="313668" cy="280598"/>
                  <a:chOff x="8904857" y="4205137"/>
                  <a:chExt cx="313668" cy="280598"/>
                </a:xfrm>
              </p:grpSpPr>
              <p:sp>
                <p:nvSpPr>
                  <p:cNvPr id="213" name="Oval 212">
                    <a:extLst>
                      <a:ext uri="{FF2B5EF4-FFF2-40B4-BE49-F238E27FC236}">
                        <a16:creationId xmlns:a16="http://schemas.microsoft.com/office/drawing/2014/main" id="{E6EFBED5-4BC1-CA75-11F9-1E6F639DDC60}"/>
                      </a:ext>
                    </a:extLst>
                  </p:cNvPr>
                  <p:cNvSpPr/>
                  <p:nvPr/>
                </p:nvSpPr>
                <p:spPr>
                  <a:xfrm>
                    <a:off x="8904857" y="4205137"/>
                    <a:ext cx="313668" cy="280598"/>
                  </a:xfrm>
                  <a:prstGeom prst="ellipse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14" name="Oval 213">
                    <a:extLst>
                      <a:ext uri="{FF2B5EF4-FFF2-40B4-BE49-F238E27FC236}">
                        <a16:creationId xmlns:a16="http://schemas.microsoft.com/office/drawing/2014/main" id="{39723210-0A46-81C6-9B75-E073A757583A}"/>
                      </a:ext>
                    </a:extLst>
                  </p:cNvPr>
                  <p:cNvSpPr/>
                  <p:nvPr/>
                </p:nvSpPr>
                <p:spPr>
                  <a:xfrm>
                    <a:off x="8989323" y="4260499"/>
                    <a:ext cx="161268" cy="178997"/>
                  </a:xfrm>
                  <a:prstGeom prst="ellipse">
                    <a:avLst/>
                  </a:prstGeom>
                  <a:solidFill>
                    <a:srgbClr val="7030A0"/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98" name="Group 197">
                  <a:extLst>
                    <a:ext uri="{FF2B5EF4-FFF2-40B4-BE49-F238E27FC236}">
                      <a16:creationId xmlns:a16="http://schemas.microsoft.com/office/drawing/2014/main" id="{13BC281B-40F8-A483-B794-B7040BC2248C}"/>
                    </a:ext>
                  </a:extLst>
                </p:cNvPr>
                <p:cNvGrpSpPr/>
                <p:nvPr/>
              </p:nvGrpSpPr>
              <p:grpSpPr>
                <a:xfrm>
                  <a:off x="9057257" y="4357537"/>
                  <a:ext cx="313668" cy="280598"/>
                  <a:chOff x="8904857" y="4205137"/>
                  <a:chExt cx="313668" cy="280598"/>
                </a:xfrm>
              </p:grpSpPr>
              <p:sp>
                <p:nvSpPr>
                  <p:cNvPr id="211" name="Oval 210">
                    <a:extLst>
                      <a:ext uri="{FF2B5EF4-FFF2-40B4-BE49-F238E27FC236}">
                        <a16:creationId xmlns:a16="http://schemas.microsoft.com/office/drawing/2014/main" id="{E347B1F9-94A1-AA3B-5173-A8849D8BE8B2}"/>
                      </a:ext>
                    </a:extLst>
                  </p:cNvPr>
                  <p:cNvSpPr/>
                  <p:nvPr/>
                </p:nvSpPr>
                <p:spPr>
                  <a:xfrm>
                    <a:off x="8904857" y="4205137"/>
                    <a:ext cx="313668" cy="280598"/>
                  </a:xfrm>
                  <a:prstGeom prst="ellipse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12" name="Oval 211">
                    <a:extLst>
                      <a:ext uri="{FF2B5EF4-FFF2-40B4-BE49-F238E27FC236}">
                        <a16:creationId xmlns:a16="http://schemas.microsoft.com/office/drawing/2014/main" id="{1FE4C1D5-5E9C-8112-03DD-F4B9F8F756BE}"/>
                      </a:ext>
                    </a:extLst>
                  </p:cNvPr>
                  <p:cNvSpPr/>
                  <p:nvPr/>
                </p:nvSpPr>
                <p:spPr>
                  <a:xfrm>
                    <a:off x="8989323" y="4260499"/>
                    <a:ext cx="161268" cy="178997"/>
                  </a:xfrm>
                  <a:prstGeom prst="ellipse">
                    <a:avLst/>
                  </a:prstGeom>
                  <a:solidFill>
                    <a:srgbClr val="7030A0"/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99" name="Group 198">
                  <a:extLst>
                    <a:ext uri="{FF2B5EF4-FFF2-40B4-BE49-F238E27FC236}">
                      <a16:creationId xmlns:a16="http://schemas.microsoft.com/office/drawing/2014/main" id="{C23809D5-F4AC-6D34-5037-EABC9EDC514B}"/>
                    </a:ext>
                  </a:extLst>
                </p:cNvPr>
                <p:cNvGrpSpPr/>
                <p:nvPr/>
              </p:nvGrpSpPr>
              <p:grpSpPr>
                <a:xfrm>
                  <a:off x="9209657" y="4509937"/>
                  <a:ext cx="313668" cy="280598"/>
                  <a:chOff x="8904857" y="4205137"/>
                  <a:chExt cx="313668" cy="280598"/>
                </a:xfrm>
              </p:grpSpPr>
              <p:sp>
                <p:nvSpPr>
                  <p:cNvPr id="209" name="Oval 208">
                    <a:extLst>
                      <a:ext uri="{FF2B5EF4-FFF2-40B4-BE49-F238E27FC236}">
                        <a16:creationId xmlns:a16="http://schemas.microsoft.com/office/drawing/2014/main" id="{A2C7E133-D137-0511-0B10-E9A89D689258}"/>
                      </a:ext>
                    </a:extLst>
                  </p:cNvPr>
                  <p:cNvSpPr/>
                  <p:nvPr/>
                </p:nvSpPr>
                <p:spPr>
                  <a:xfrm>
                    <a:off x="8904857" y="4205137"/>
                    <a:ext cx="313668" cy="280598"/>
                  </a:xfrm>
                  <a:prstGeom prst="ellipse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10" name="Oval 209">
                    <a:extLst>
                      <a:ext uri="{FF2B5EF4-FFF2-40B4-BE49-F238E27FC236}">
                        <a16:creationId xmlns:a16="http://schemas.microsoft.com/office/drawing/2014/main" id="{3A5DA1FE-EA46-8CB6-D2F0-1FC68497E97B}"/>
                      </a:ext>
                    </a:extLst>
                  </p:cNvPr>
                  <p:cNvSpPr/>
                  <p:nvPr/>
                </p:nvSpPr>
                <p:spPr>
                  <a:xfrm>
                    <a:off x="8989323" y="4260499"/>
                    <a:ext cx="161268" cy="178997"/>
                  </a:xfrm>
                  <a:prstGeom prst="ellipse">
                    <a:avLst/>
                  </a:prstGeom>
                  <a:solidFill>
                    <a:srgbClr val="7030A0"/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200" name="Group 199">
                  <a:extLst>
                    <a:ext uri="{FF2B5EF4-FFF2-40B4-BE49-F238E27FC236}">
                      <a16:creationId xmlns:a16="http://schemas.microsoft.com/office/drawing/2014/main" id="{02CD5FE3-6EE7-4D51-FDA3-2CCC426C6D5A}"/>
                    </a:ext>
                  </a:extLst>
                </p:cNvPr>
                <p:cNvGrpSpPr/>
                <p:nvPr/>
              </p:nvGrpSpPr>
              <p:grpSpPr>
                <a:xfrm>
                  <a:off x="9209657" y="4217798"/>
                  <a:ext cx="313668" cy="280598"/>
                  <a:chOff x="8904857" y="4205137"/>
                  <a:chExt cx="313668" cy="280598"/>
                </a:xfrm>
              </p:grpSpPr>
              <p:sp>
                <p:nvSpPr>
                  <p:cNvPr id="207" name="Oval 206">
                    <a:extLst>
                      <a:ext uri="{FF2B5EF4-FFF2-40B4-BE49-F238E27FC236}">
                        <a16:creationId xmlns:a16="http://schemas.microsoft.com/office/drawing/2014/main" id="{3F2C8C7B-C402-74A2-8BC1-8B31352A49C4}"/>
                      </a:ext>
                    </a:extLst>
                  </p:cNvPr>
                  <p:cNvSpPr/>
                  <p:nvPr/>
                </p:nvSpPr>
                <p:spPr>
                  <a:xfrm>
                    <a:off x="8904857" y="4205137"/>
                    <a:ext cx="313668" cy="280598"/>
                  </a:xfrm>
                  <a:prstGeom prst="ellipse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08" name="Oval 207">
                    <a:extLst>
                      <a:ext uri="{FF2B5EF4-FFF2-40B4-BE49-F238E27FC236}">
                        <a16:creationId xmlns:a16="http://schemas.microsoft.com/office/drawing/2014/main" id="{FC7C39D6-8194-45FB-C88A-191AEAE75EA0}"/>
                      </a:ext>
                    </a:extLst>
                  </p:cNvPr>
                  <p:cNvSpPr/>
                  <p:nvPr/>
                </p:nvSpPr>
                <p:spPr>
                  <a:xfrm>
                    <a:off x="8989323" y="4260499"/>
                    <a:ext cx="161268" cy="178997"/>
                  </a:xfrm>
                  <a:prstGeom prst="ellipse">
                    <a:avLst/>
                  </a:prstGeom>
                  <a:solidFill>
                    <a:srgbClr val="7030A0"/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201" name="Group 200">
                  <a:extLst>
                    <a:ext uri="{FF2B5EF4-FFF2-40B4-BE49-F238E27FC236}">
                      <a16:creationId xmlns:a16="http://schemas.microsoft.com/office/drawing/2014/main" id="{FE601FE2-51F1-6C98-3D60-94DF987C2E63}"/>
                    </a:ext>
                  </a:extLst>
                </p:cNvPr>
                <p:cNvGrpSpPr/>
                <p:nvPr/>
              </p:nvGrpSpPr>
              <p:grpSpPr>
                <a:xfrm>
                  <a:off x="9347429" y="4349912"/>
                  <a:ext cx="313668" cy="280598"/>
                  <a:chOff x="8904857" y="4205137"/>
                  <a:chExt cx="313668" cy="280598"/>
                </a:xfrm>
              </p:grpSpPr>
              <p:sp>
                <p:nvSpPr>
                  <p:cNvPr id="205" name="Oval 204">
                    <a:extLst>
                      <a:ext uri="{FF2B5EF4-FFF2-40B4-BE49-F238E27FC236}">
                        <a16:creationId xmlns:a16="http://schemas.microsoft.com/office/drawing/2014/main" id="{B93EACF9-0A0A-B6D8-D196-1E4048B70D0C}"/>
                      </a:ext>
                    </a:extLst>
                  </p:cNvPr>
                  <p:cNvSpPr/>
                  <p:nvPr/>
                </p:nvSpPr>
                <p:spPr>
                  <a:xfrm>
                    <a:off x="8904857" y="4205137"/>
                    <a:ext cx="313668" cy="280598"/>
                  </a:xfrm>
                  <a:prstGeom prst="ellipse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06" name="Oval 205">
                    <a:extLst>
                      <a:ext uri="{FF2B5EF4-FFF2-40B4-BE49-F238E27FC236}">
                        <a16:creationId xmlns:a16="http://schemas.microsoft.com/office/drawing/2014/main" id="{DC540DCC-E0D7-B436-9386-101EAFAC6E95}"/>
                      </a:ext>
                    </a:extLst>
                  </p:cNvPr>
                  <p:cNvSpPr/>
                  <p:nvPr/>
                </p:nvSpPr>
                <p:spPr>
                  <a:xfrm>
                    <a:off x="8989323" y="4260499"/>
                    <a:ext cx="161268" cy="178997"/>
                  </a:xfrm>
                  <a:prstGeom prst="ellipse">
                    <a:avLst/>
                  </a:prstGeom>
                  <a:solidFill>
                    <a:srgbClr val="7030A0"/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202" name="Group 201">
                  <a:extLst>
                    <a:ext uri="{FF2B5EF4-FFF2-40B4-BE49-F238E27FC236}">
                      <a16:creationId xmlns:a16="http://schemas.microsoft.com/office/drawing/2014/main" id="{86411671-4BF4-ACB6-0711-2C1066E5A12E}"/>
                    </a:ext>
                  </a:extLst>
                </p:cNvPr>
                <p:cNvGrpSpPr/>
                <p:nvPr/>
              </p:nvGrpSpPr>
              <p:grpSpPr>
                <a:xfrm>
                  <a:off x="8888615" y="4425000"/>
                  <a:ext cx="313668" cy="280598"/>
                  <a:chOff x="8904857" y="4205137"/>
                  <a:chExt cx="313668" cy="280598"/>
                </a:xfrm>
              </p:grpSpPr>
              <p:sp>
                <p:nvSpPr>
                  <p:cNvPr id="203" name="Oval 202">
                    <a:extLst>
                      <a:ext uri="{FF2B5EF4-FFF2-40B4-BE49-F238E27FC236}">
                        <a16:creationId xmlns:a16="http://schemas.microsoft.com/office/drawing/2014/main" id="{1A1952A6-5CDD-9B1A-F3ED-6F310D88CC1A}"/>
                      </a:ext>
                    </a:extLst>
                  </p:cNvPr>
                  <p:cNvSpPr/>
                  <p:nvPr/>
                </p:nvSpPr>
                <p:spPr>
                  <a:xfrm>
                    <a:off x="8904857" y="4205137"/>
                    <a:ext cx="313668" cy="280598"/>
                  </a:xfrm>
                  <a:prstGeom prst="ellipse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04" name="Oval 203">
                    <a:extLst>
                      <a:ext uri="{FF2B5EF4-FFF2-40B4-BE49-F238E27FC236}">
                        <a16:creationId xmlns:a16="http://schemas.microsoft.com/office/drawing/2014/main" id="{C348E340-1B96-4644-780D-BD8B85F5271D}"/>
                      </a:ext>
                    </a:extLst>
                  </p:cNvPr>
                  <p:cNvSpPr/>
                  <p:nvPr/>
                </p:nvSpPr>
                <p:spPr>
                  <a:xfrm>
                    <a:off x="8989323" y="4260499"/>
                    <a:ext cx="161268" cy="178997"/>
                  </a:xfrm>
                  <a:prstGeom prst="ellipse">
                    <a:avLst/>
                  </a:prstGeom>
                  <a:solidFill>
                    <a:srgbClr val="7030A0"/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1B2A1611-C636-3282-195B-C3128A0A3CFC}"/>
                  </a:ext>
                </a:extLst>
              </p:cNvPr>
              <p:cNvGrpSpPr/>
              <p:nvPr/>
            </p:nvGrpSpPr>
            <p:grpSpPr>
              <a:xfrm>
                <a:off x="7404509" y="5801601"/>
                <a:ext cx="772482" cy="585398"/>
                <a:chOff x="8888615" y="4205137"/>
                <a:chExt cx="772482" cy="585398"/>
              </a:xfrm>
            </p:grpSpPr>
            <p:grpSp>
              <p:nvGrpSpPr>
                <p:cNvPr id="30" name="Group 29">
                  <a:extLst>
                    <a:ext uri="{FF2B5EF4-FFF2-40B4-BE49-F238E27FC236}">
                      <a16:creationId xmlns:a16="http://schemas.microsoft.com/office/drawing/2014/main" id="{723561DB-C3A9-8B2B-FA86-3EDFC50AD336}"/>
                    </a:ext>
                  </a:extLst>
                </p:cNvPr>
                <p:cNvGrpSpPr/>
                <p:nvPr/>
              </p:nvGrpSpPr>
              <p:grpSpPr>
                <a:xfrm>
                  <a:off x="8904857" y="4205137"/>
                  <a:ext cx="313668" cy="280598"/>
                  <a:chOff x="8904857" y="4205137"/>
                  <a:chExt cx="313668" cy="280598"/>
                </a:xfrm>
              </p:grpSpPr>
              <p:sp>
                <p:nvSpPr>
                  <p:cNvPr id="195" name="Oval 194">
                    <a:extLst>
                      <a:ext uri="{FF2B5EF4-FFF2-40B4-BE49-F238E27FC236}">
                        <a16:creationId xmlns:a16="http://schemas.microsoft.com/office/drawing/2014/main" id="{673F2558-3DA8-B512-0FC6-7E8C889A0395}"/>
                      </a:ext>
                    </a:extLst>
                  </p:cNvPr>
                  <p:cNvSpPr/>
                  <p:nvPr/>
                </p:nvSpPr>
                <p:spPr>
                  <a:xfrm>
                    <a:off x="8904857" y="4205137"/>
                    <a:ext cx="313668" cy="280598"/>
                  </a:xfrm>
                  <a:prstGeom prst="ellipse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96" name="Oval 195">
                    <a:extLst>
                      <a:ext uri="{FF2B5EF4-FFF2-40B4-BE49-F238E27FC236}">
                        <a16:creationId xmlns:a16="http://schemas.microsoft.com/office/drawing/2014/main" id="{4800B676-29E7-CBD6-A36D-D4D5895FBFCF}"/>
                      </a:ext>
                    </a:extLst>
                  </p:cNvPr>
                  <p:cNvSpPr/>
                  <p:nvPr/>
                </p:nvSpPr>
                <p:spPr>
                  <a:xfrm>
                    <a:off x="8989323" y="4260499"/>
                    <a:ext cx="161268" cy="178997"/>
                  </a:xfrm>
                  <a:prstGeom prst="ellipse">
                    <a:avLst/>
                  </a:prstGeom>
                  <a:solidFill>
                    <a:srgbClr val="7030A0"/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46" name="Group 45">
                  <a:extLst>
                    <a:ext uri="{FF2B5EF4-FFF2-40B4-BE49-F238E27FC236}">
                      <a16:creationId xmlns:a16="http://schemas.microsoft.com/office/drawing/2014/main" id="{908ECBC0-B69C-A02C-BE8B-7D8D3171C76C}"/>
                    </a:ext>
                  </a:extLst>
                </p:cNvPr>
                <p:cNvGrpSpPr/>
                <p:nvPr/>
              </p:nvGrpSpPr>
              <p:grpSpPr>
                <a:xfrm>
                  <a:off x="9057257" y="4357537"/>
                  <a:ext cx="313668" cy="280598"/>
                  <a:chOff x="8904857" y="4205137"/>
                  <a:chExt cx="313668" cy="280598"/>
                </a:xfrm>
              </p:grpSpPr>
              <p:sp>
                <p:nvSpPr>
                  <p:cNvPr id="193" name="Oval 192">
                    <a:extLst>
                      <a:ext uri="{FF2B5EF4-FFF2-40B4-BE49-F238E27FC236}">
                        <a16:creationId xmlns:a16="http://schemas.microsoft.com/office/drawing/2014/main" id="{FF28A8E3-141F-83F3-89AF-64AFE5A176B2}"/>
                      </a:ext>
                    </a:extLst>
                  </p:cNvPr>
                  <p:cNvSpPr/>
                  <p:nvPr/>
                </p:nvSpPr>
                <p:spPr>
                  <a:xfrm>
                    <a:off x="8904857" y="4205137"/>
                    <a:ext cx="313668" cy="280598"/>
                  </a:xfrm>
                  <a:prstGeom prst="ellipse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94" name="Oval 193">
                    <a:extLst>
                      <a:ext uri="{FF2B5EF4-FFF2-40B4-BE49-F238E27FC236}">
                        <a16:creationId xmlns:a16="http://schemas.microsoft.com/office/drawing/2014/main" id="{7683D432-CD21-ED16-3A9D-BEA6E4F55FCC}"/>
                      </a:ext>
                    </a:extLst>
                  </p:cNvPr>
                  <p:cNvSpPr/>
                  <p:nvPr/>
                </p:nvSpPr>
                <p:spPr>
                  <a:xfrm>
                    <a:off x="8989323" y="4260499"/>
                    <a:ext cx="161268" cy="178997"/>
                  </a:xfrm>
                  <a:prstGeom prst="ellipse">
                    <a:avLst/>
                  </a:prstGeom>
                  <a:solidFill>
                    <a:srgbClr val="7030A0"/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56" name="Group 55">
                  <a:extLst>
                    <a:ext uri="{FF2B5EF4-FFF2-40B4-BE49-F238E27FC236}">
                      <a16:creationId xmlns:a16="http://schemas.microsoft.com/office/drawing/2014/main" id="{8BDACDF3-FEE3-0410-9205-2680A4DFBF8E}"/>
                    </a:ext>
                  </a:extLst>
                </p:cNvPr>
                <p:cNvGrpSpPr/>
                <p:nvPr/>
              </p:nvGrpSpPr>
              <p:grpSpPr>
                <a:xfrm>
                  <a:off x="9209657" y="4509937"/>
                  <a:ext cx="313668" cy="280598"/>
                  <a:chOff x="8904857" y="4205137"/>
                  <a:chExt cx="313668" cy="280598"/>
                </a:xfrm>
              </p:grpSpPr>
              <p:sp>
                <p:nvSpPr>
                  <p:cNvPr id="191" name="Oval 190">
                    <a:extLst>
                      <a:ext uri="{FF2B5EF4-FFF2-40B4-BE49-F238E27FC236}">
                        <a16:creationId xmlns:a16="http://schemas.microsoft.com/office/drawing/2014/main" id="{D021A5D9-2B14-2065-A98F-43DD70D99881}"/>
                      </a:ext>
                    </a:extLst>
                  </p:cNvPr>
                  <p:cNvSpPr/>
                  <p:nvPr/>
                </p:nvSpPr>
                <p:spPr>
                  <a:xfrm>
                    <a:off x="8904857" y="4205137"/>
                    <a:ext cx="313668" cy="280598"/>
                  </a:xfrm>
                  <a:prstGeom prst="ellipse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92" name="Oval 191">
                    <a:extLst>
                      <a:ext uri="{FF2B5EF4-FFF2-40B4-BE49-F238E27FC236}">
                        <a16:creationId xmlns:a16="http://schemas.microsoft.com/office/drawing/2014/main" id="{B1B7D74C-5034-FD7F-DCB0-141DDFECFE21}"/>
                      </a:ext>
                    </a:extLst>
                  </p:cNvPr>
                  <p:cNvSpPr/>
                  <p:nvPr/>
                </p:nvSpPr>
                <p:spPr>
                  <a:xfrm>
                    <a:off x="8989323" y="4260499"/>
                    <a:ext cx="161268" cy="178997"/>
                  </a:xfrm>
                  <a:prstGeom prst="ellipse">
                    <a:avLst/>
                  </a:prstGeom>
                  <a:solidFill>
                    <a:srgbClr val="7030A0"/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57" name="Group 56">
                  <a:extLst>
                    <a:ext uri="{FF2B5EF4-FFF2-40B4-BE49-F238E27FC236}">
                      <a16:creationId xmlns:a16="http://schemas.microsoft.com/office/drawing/2014/main" id="{31AAF4D1-B56B-5580-B4A7-A3BC5A8728E2}"/>
                    </a:ext>
                  </a:extLst>
                </p:cNvPr>
                <p:cNvGrpSpPr/>
                <p:nvPr/>
              </p:nvGrpSpPr>
              <p:grpSpPr>
                <a:xfrm>
                  <a:off x="9209657" y="4217798"/>
                  <a:ext cx="313668" cy="280598"/>
                  <a:chOff x="8904857" y="4205137"/>
                  <a:chExt cx="313668" cy="280598"/>
                </a:xfrm>
              </p:grpSpPr>
              <p:sp>
                <p:nvSpPr>
                  <p:cNvPr id="189" name="Oval 188">
                    <a:extLst>
                      <a:ext uri="{FF2B5EF4-FFF2-40B4-BE49-F238E27FC236}">
                        <a16:creationId xmlns:a16="http://schemas.microsoft.com/office/drawing/2014/main" id="{08290B78-156C-40C4-5ECB-3B075748466F}"/>
                      </a:ext>
                    </a:extLst>
                  </p:cNvPr>
                  <p:cNvSpPr/>
                  <p:nvPr/>
                </p:nvSpPr>
                <p:spPr>
                  <a:xfrm>
                    <a:off x="8904857" y="4205137"/>
                    <a:ext cx="313668" cy="280598"/>
                  </a:xfrm>
                  <a:prstGeom prst="ellipse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90" name="Oval 189">
                    <a:extLst>
                      <a:ext uri="{FF2B5EF4-FFF2-40B4-BE49-F238E27FC236}">
                        <a16:creationId xmlns:a16="http://schemas.microsoft.com/office/drawing/2014/main" id="{7027E35C-3E7A-4AEB-0ECF-F286A12B009B}"/>
                      </a:ext>
                    </a:extLst>
                  </p:cNvPr>
                  <p:cNvSpPr/>
                  <p:nvPr/>
                </p:nvSpPr>
                <p:spPr>
                  <a:xfrm>
                    <a:off x="8989323" y="4260499"/>
                    <a:ext cx="161268" cy="178997"/>
                  </a:xfrm>
                  <a:prstGeom prst="ellipse">
                    <a:avLst/>
                  </a:prstGeom>
                  <a:solidFill>
                    <a:srgbClr val="7030A0"/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60" name="Group 59">
                  <a:extLst>
                    <a:ext uri="{FF2B5EF4-FFF2-40B4-BE49-F238E27FC236}">
                      <a16:creationId xmlns:a16="http://schemas.microsoft.com/office/drawing/2014/main" id="{B0A1F0B8-D0E4-8627-9B1F-7314031CB75E}"/>
                    </a:ext>
                  </a:extLst>
                </p:cNvPr>
                <p:cNvGrpSpPr/>
                <p:nvPr/>
              </p:nvGrpSpPr>
              <p:grpSpPr>
                <a:xfrm>
                  <a:off x="9347429" y="4349912"/>
                  <a:ext cx="313668" cy="280598"/>
                  <a:chOff x="8904857" y="4205137"/>
                  <a:chExt cx="313668" cy="280598"/>
                </a:xfrm>
              </p:grpSpPr>
              <p:sp>
                <p:nvSpPr>
                  <p:cNvPr id="180" name="Oval 179">
                    <a:extLst>
                      <a:ext uri="{FF2B5EF4-FFF2-40B4-BE49-F238E27FC236}">
                        <a16:creationId xmlns:a16="http://schemas.microsoft.com/office/drawing/2014/main" id="{8BF3E032-9D37-050B-DF7D-42313975CF93}"/>
                      </a:ext>
                    </a:extLst>
                  </p:cNvPr>
                  <p:cNvSpPr/>
                  <p:nvPr/>
                </p:nvSpPr>
                <p:spPr>
                  <a:xfrm>
                    <a:off x="8904857" y="4205137"/>
                    <a:ext cx="313668" cy="280598"/>
                  </a:xfrm>
                  <a:prstGeom prst="ellipse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83" name="Oval 182">
                    <a:extLst>
                      <a:ext uri="{FF2B5EF4-FFF2-40B4-BE49-F238E27FC236}">
                        <a16:creationId xmlns:a16="http://schemas.microsoft.com/office/drawing/2014/main" id="{59F8911E-FCDC-5F37-B1DA-1DE5517862DC}"/>
                      </a:ext>
                    </a:extLst>
                  </p:cNvPr>
                  <p:cNvSpPr/>
                  <p:nvPr/>
                </p:nvSpPr>
                <p:spPr>
                  <a:xfrm>
                    <a:off x="8989323" y="4260499"/>
                    <a:ext cx="161268" cy="178997"/>
                  </a:xfrm>
                  <a:prstGeom prst="ellipse">
                    <a:avLst/>
                  </a:prstGeom>
                  <a:solidFill>
                    <a:srgbClr val="7030A0"/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62" name="Group 61">
                  <a:extLst>
                    <a:ext uri="{FF2B5EF4-FFF2-40B4-BE49-F238E27FC236}">
                      <a16:creationId xmlns:a16="http://schemas.microsoft.com/office/drawing/2014/main" id="{80E2668C-32FE-8019-9D2D-42F6B2BF91F4}"/>
                    </a:ext>
                  </a:extLst>
                </p:cNvPr>
                <p:cNvGrpSpPr/>
                <p:nvPr/>
              </p:nvGrpSpPr>
              <p:grpSpPr>
                <a:xfrm>
                  <a:off x="8888615" y="4425000"/>
                  <a:ext cx="313668" cy="280598"/>
                  <a:chOff x="8904857" y="4205137"/>
                  <a:chExt cx="313668" cy="280598"/>
                </a:xfrm>
              </p:grpSpPr>
              <p:sp>
                <p:nvSpPr>
                  <p:cNvPr id="63" name="Oval 62">
                    <a:extLst>
                      <a:ext uri="{FF2B5EF4-FFF2-40B4-BE49-F238E27FC236}">
                        <a16:creationId xmlns:a16="http://schemas.microsoft.com/office/drawing/2014/main" id="{EFA14641-A2AA-8911-45E4-05E0551E4483}"/>
                      </a:ext>
                    </a:extLst>
                  </p:cNvPr>
                  <p:cNvSpPr/>
                  <p:nvPr/>
                </p:nvSpPr>
                <p:spPr>
                  <a:xfrm>
                    <a:off x="8904857" y="4205137"/>
                    <a:ext cx="313668" cy="280598"/>
                  </a:xfrm>
                  <a:prstGeom prst="ellipse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4" name="Oval 63">
                    <a:extLst>
                      <a:ext uri="{FF2B5EF4-FFF2-40B4-BE49-F238E27FC236}">
                        <a16:creationId xmlns:a16="http://schemas.microsoft.com/office/drawing/2014/main" id="{CE7794AC-7A41-CB61-25D7-C41910BA7848}"/>
                      </a:ext>
                    </a:extLst>
                  </p:cNvPr>
                  <p:cNvSpPr/>
                  <p:nvPr/>
                </p:nvSpPr>
                <p:spPr>
                  <a:xfrm>
                    <a:off x="8989323" y="4260499"/>
                    <a:ext cx="161268" cy="178997"/>
                  </a:xfrm>
                  <a:prstGeom prst="ellipse">
                    <a:avLst/>
                  </a:prstGeom>
                  <a:solidFill>
                    <a:srgbClr val="7030A0"/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AD96E69-780D-DF58-DF03-951E932B8A18}"/>
                  </a:ext>
                </a:extLst>
              </p:cNvPr>
              <p:cNvSpPr txBox="1"/>
              <p:nvPr/>
            </p:nvSpPr>
            <p:spPr>
              <a:xfrm>
                <a:off x="6828669" y="6264403"/>
                <a:ext cx="607602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sz="1400" dirty="0"/>
                  <a:t>T-ALL</a:t>
                </a: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70B1D22E-10D7-A7BB-ECF4-BADD8C126442}"/>
                  </a:ext>
                </a:extLst>
              </p:cNvPr>
              <p:cNvSpPr txBox="1"/>
              <p:nvPr/>
            </p:nvSpPr>
            <p:spPr>
              <a:xfrm>
                <a:off x="6894821" y="5159100"/>
                <a:ext cx="101450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sz="1400" dirty="0"/>
                  <a:t>Secondary</a:t>
                </a:r>
              </a:p>
              <a:p>
                <a:pPr algn="r"/>
                <a:r>
                  <a:rPr lang="en-US" sz="1400" dirty="0"/>
                  <a:t>Events</a:t>
                </a:r>
              </a:p>
            </p:txBody>
          </p:sp>
        </p:grpSp>
        <p:grpSp>
          <p:nvGrpSpPr>
            <p:cNvPr id="251" name="Group 250">
              <a:extLst>
                <a:ext uri="{FF2B5EF4-FFF2-40B4-BE49-F238E27FC236}">
                  <a16:creationId xmlns:a16="http://schemas.microsoft.com/office/drawing/2014/main" id="{3D739E96-D16E-866A-EEAB-42775B9DFE1D}"/>
                </a:ext>
              </a:extLst>
            </p:cNvPr>
            <p:cNvGrpSpPr/>
            <p:nvPr/>
          </p:nvGrpSpPr>
          <p:grpSpPr>
            <a:xfrm>
              <a:off x="5736408" y="3435614"/>
              <a:ext cx="4850656" cy="1261541"/>
              <a:chOff x="6391501" y="3599390"/>
              <a:chExt cx="4850656" cy="1261541"/>
            </a:xfrm>
          </p:grpSpPr>
          <p:cxnSp>
            <p:nvCxnSpPr>
              <p:cNvPr id="252" name="Straight Arrow Connector 251">
                <a:extLst>
                  <a:ext uri="{FF2B5EF4-FFF2-40B4-BE49-F238E27FC236}">
                    <a16:creationId xmlns:a16="http://schemas.microsoft.com/office/drawing/2014/main" id="{301E40E6-FF1F-2FC8-FB83-448642FC2348}"/>
                  </a:ext>
                </a:extLst>
              </p:cNvPr>
              <p:cNvCxnSpPr/>
              <p:nvPr/>
            </p:nvCxnSpPr>
            <p:spPr>
              <a:xfrm flipH="1">
                <a:off x="8209429" y="3599390"/>
                <a:ext cx="497315" cy="582151"/>
              </a:xfrm>
              <a:prstGeom prst="straightConnector1">
                <a:avLst/>
              </a:prstGeom>
              <a:ln w="25400">
                <a:solidFill>
                  <a:srgbClr val="00B050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3" name="TextBox 252">
                <a:extLst>
                  <a:ext uri="{FF2B5EF4-FFF2-40B4-BE49-F238E27FC236}">
                    <a16:creationId xmlns:a16="http://schemas.microsoft.com/office/drawing/2014/main" id="{BA01579A-49A7-8108-10C0-4279364DB8E5}"/>
                  </a:ext>
                </a:extLst>
              </p:cNvPr>
              <p:cNvSpPr txBox="1"/>
              <p:nvPr/>
            </p:nvSpPr>
            <p:spPr>
              <a:xfrm>
                <a:off x="6391501" y="4252774"/>
                <a:ext cx="106618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sz="1400" dirty="0"/>
                  <a:t>T-cell</a:t>
                </a:r>
              </a:p>
              <a:p>
                <a:pPr algn="r"/>
                <a:r>
                  <a:rPr lang="en-US" sz="1400" dirty="0"/>
                  <a:t>Progenitors</a:t>
                </a:r>
              </a:p>
            </p:txBody>
          </p:sp>
          <p:grpSp>
            <p:nvGrpSpPr>
              <p:cNvPr id="254" name="Group 253">
                <a:extLst>
                  <a:ext uri="{FF2B5EF4-FFF2-40B4-BE49-F238E27FC236}">
                    <a16:creationId xmlns:a16="http://schemas.microsoft.com/office/drawing/2014/main" id="{DDEC71A0-F31C-013D-4FED-A1B8DF692168}"/>
                  </a:ext>
                </a:extLst>
              </p:cNvPr>
              <p:cNvGrpSpPr/>
              <p:nvPr/>
            </p:nvGrpSpPr>
            <p:grpSpPr>
              <a:xfrm>
                <a:off x="9271132" y="4275533"/>
                <a:ext cx="772482" cy="585398"/>
                <a:chOff x="8888615" y="4205137"/>
                <a:chExt cx="772482" cy="585398"/>
              </a:xfrm>
            </p:grpSpPr>
            <p:grpSp>
              <p:nvGrpSpPr>
                <p:cNvPr id="277" name="Group 276">
                  <a:extLst>
                    <a:ext uri="{FF2B5EF4-FFF2-40B4-BE49-F238E27FC236}">
                      <a16:creationId xmlns:a16="http://schemas.microsoft.com/office/drawing/2014/main" id="{3C1EEBE0-E383-4C72-9F88-48E06C042C23}"/>
                    </a:ext>
                  </a:extLst>
                </p:cNvPr>
                <p:cNvGrpSpPr/>
                <p:nvPr/>
              </p:nvGrpSpPr>
              <p:grpSpPr>
                <a:xfrm>
                  <a:off x="8904857" y="4205137"/>
                  <a:ext cx="313668" cy="280598"/>
                  <a:chOff x="8904857" y="4205137"/>
                  <a:chExt cx="313668" cy="280598"/>
                </a:xfrm>
              </p:grpSpPr>
              <p:sp>
                <p:nvSpPr>
                  <p:cNvPr id="293" name="Oval 292">
                    <a:extLst>
                      <a:ext uri="{FF2B5EF4-FFF2-40B4-BE49-F238E27FC236}">
                        <a16:creationId xmlns:a16="http://schemas.microsoft.com/office/drawing/2014/main" id="{48ECE9AD-20C1-EE23-C10E-853CCA89F923}"/>
                      </a:ext>
                    </a:extLst>
                  </p:cNvPr>
                  <p:cNvSpPr/>
                  <p:nvPr/>
                </p:nvSpPr>
                <p:spPr>
                  <a:xfrm>
                    <a:off x="8904857" y="4205137"/>
                    <a:ext cx="313668" cy="280598"/>
                  </a:xfrm>
                  <a:prstGeom prst="ellipse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94" name="Oval 293">
                    <a:extLst>
                      <a:ext uri="{FF2B5EF4-FFF2-40B4-BE49-F238E27FC236}">
                        <a16:creationId xmlns:a16="http://schemas.microsoft.com/office/drawing/2014/main" id="{EFE14CA0-04B3-C6B0-2691-59F44EA5F405}"/>
                      </a:ext>
                    </a:extLst>
                  </p:cNvPr>
                  <p:cNvSpPr/>
                  <p:nvPr/>
                </p:nvSpPr>
                <p:spPr>
                  <a:xfrm>
                    <a:off x="8989323" y="4260499"/>
                    <a:ext cx="161268" cy="178997"/>
                  </a:xfrm>
                  <a:prstGeom prst="ellipse">
                    <a:avLst/>
                  </a:prstGeom>
                  <a:solidFill>
                    <a:srgbClr val="7030A0"/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278" name="Group 277">
                  <a:extLst>
                    <a:ext uri="{FF2B5EF4-FFF2-40B4-BE49-F238E27FC236}">
                      <a16:creationId xmlns:a16="http://schemas.microsoft.com/office/drawing/2014/main" id="{3FE7DE8F-77D2-D3C1-E46F-938BD72A575D}"/>
                    </a:ext>
                  </a:extLst>
                </p:cNvPr>
                <p:cNvGrpSpPr/>
                <p:nvPr/>
              </p:nvGrpSpPr>
              <p:grpSpPr>
                <a:xfrm>
                  <a:off x="9057257" y="4357537"/>
                  <a:ext cx="313668" cy="280598"/>
                  <a:chOff x="8904857" y="4205137"/>
                  <a:chExt cx="313668" cy="280598"/>
                </a:xfrm>
              </p:grpSpPr>
              <p:sp>
                <p:nvSpPr>
                  <p:cNvPr id="291" name="Oval 290">
                    <a:extLst>
                      <a:ext uri="{FF2B5EF4-FFF2-40B4-BE49-F238E27FC236}">
                        <a16:creationId xmlns:a16="http://schemas.microsoft.com/office/drawing/2014/main" id="{59014741-C772-3969-6BB1-603C015BF97D}"/>
                      </a:ext>
                    </a:extLst>
                  </p:cNvPr>
                  <p:cNvSpPr/>
                  <p:nvPr/>
                </p:nvSpPr>
                <p:spPr>
                  <a:xfrm>
                    <a:off x="8904857" y="4205137"/>
                    <a:ext cx="313668" cy="280598"/>
                  </a:xfrm>
                  <a:prstGeom prst="ellipse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92" name="Oval 291">
                    <a:extLst>
                      <a:ext uri="{FF2B5EF4-FFF2-40B4-BE49-F238E27FC236}">
                        <a16:creationId xmlns:a16="http://schemas.microsoft.com/office/drawing/2014/main" id="{0AD413F4-5F84-D238-3445-063ECFAD568E}"/>
                      </a:ext>
                    </a:extLst>
                  </p:cNvPr>
                  <p:cNvSpPr/>
                  <p:nvPr/>
                </p:nvSpPr>
                <p:spPr>
                  <a:xfrm>
                    <a:off x="8989323" y="4260499"/>
                    <a:ext cx="161268" cy="178997"/>
                  </a:xfrm>
                  <a:prstGeom prst="ellipse">
                    <a:avLst/>
                  </a:prstGeom>
                  <a:solidFill>
                    <a:srgbClr val="7030A0"/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279" name="Group 278">
                  <a:extLst>
                    <a:ext uri="{FF2B5EF4-FFF2-40B4-BE49-F238E27FC236}">
                      <a16:creationId xmlns:a16="http://schemas.microsoft.com/office/drawing/2014/main" id="{6110D6FB-E9EE-A008-CA93-5C7DDBC3EBFD}"/>
                    </a:ext>
                  </a:extLst>
                </p:cNvPr>
                <p:cNvGrpSpPr/>
                <p:nvPr/>
              </p:nvGrpSpPr>
              <p:grpSpPr>
                <a:xfrm>
                  <a:off x="9209657" y="4509937"/>
                  <a:ext cx="313668" cy="280598"/>
                  <a:chOff x="8904857" y="4205137"/>
                  <a:chExt cx="313668" cy="280598"/>
                </a:xfrm>
              </p:grpSpPr>
              <p:sp>
                <p:nvSpPr>
                  <p:cNvPr id="289" name="Oval 288">
                    <a:extLst>
                      <a:ext uri="{FF2B5EF4-FFF2-40B4-BE49-F238E27FC236}">
                        <a16:creationId xmlns:a16="http://schemas.microsoft.com/office/drawing/2014/main" id="{E7EC37BA-DD4A-778E-21D2-7BA66776F193}"/>
                      </a:ext>
                    </a:extLst>
                  </p:cNvPr>
                  <p:cNvSpPr/>
                  <p:nvPr/>
                </p:nvSpPr>
                <p:spPr>
                  <a:xfrm>
                    <a:off x="8904857" y="4205137"/>
                    <a:ext cx="313668" cy="280598"/>
                  </a:xfrm>
                  <a:prstGeom prst="ellipse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90" name="Oval 289">
                    <a:extLst>
                      <a:ext uri="{FF2B5EF4-FFF2-40B4-BE49-F238E27FC236}">
                        <a16:creationId xmlns:a16="http://schemas.microsoft.com/office/drawing/2014/main" id="{2FDEF774-8C49-F6AA-D51A-60B1BC47A6ED}"/>
                      </a:ext>
                    </a:extLst>
                  </p:cNvPr>
                  <p:cNvSpPr/>
                  <p:nvPr/>
                </p:nvSpPr>
                <p:spPr>
                  <a:xfrm>
                    <a:off x="8989323" y="4260499"/>
                    <a:ext cx="161268" cy="178997"/>
                  </a:xfrm>
                  <a:prstGeom prst="ellipse">
                    <a:avLst/>
                  </a:prstGeom>
                  <a:solidFill>
                    <a:srgbClr val="7030A0"/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280" name="Group 279">
                  <a:extLst>
                    <a:ext uri="{FF2B5EF4-FFF2-40B4-BE49-F238E27FC236}">
                      <a16:creationId xmlns:a16="http://schemas.microsoft.com/office/drawing/2014/main" id="{0CB49802-42D6-35E1-D29B-FFC435D1C5D9}"/>
                    </a:ext>
                  </a:extLst>
                </p:cNvPr>
                <p:cNvGrpSpPr/>
                <p:nvPr/>
              </p:nvGrpSpPr>
              <p:grpSpPr>
                <a:xfrm>
                  <a:off x="9209657" y="4217798"/>
                  <a:ext cx="313668" cy="280598"/>
                  <a:chOff x="8904857" y="4205137"/>
                  <a:chExt cx="313668" cy="280598"/>
                </a:xfrm>
              </p:grpSpPr>
              <p:sp>
                <p:nvSpPr>
                  <p:cNvPr id="287" name="Oval 286">
                    <a:extLst>
                      <a:ext uri="{FF2B5EF4-FFF2-40B4-BE49-F238E27FC236}">
                        <a16:creationId xmlns:a16="http://schemas.microsoft.com/office/drawing/2014/main" id="{0CD53846-69F7-48F1-D933-1485DB0A4F84}"/>
                      </a:ext>
                    </a:extLst>
                  </p:cNvPr>
                  <p:cNvSpPr/>
                  <p:nvPr/>
                </p:nvSpPr>
                <p:spPr>
                  <a:xfrm>
                    <a:off x="8904857" y="4205137"/>
                    <a:ext cx="313668" cy="280598"/>
                  </a:xfrm>
                  <a:prstGeom prst="ellipse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88" name="Oval 287">
                    <a:extLst>
                      <a:ext uri="{FF2B5EF4-FFF2-40B4-BE49-F238E27FC236}">
                        <a16:creationId xmlns:a16="http://schemas.microsoft.com/office/drawing/2014/main" id="{42C7A48D-9122-CA0E-0654-C9E601D4E74E}"/>
                      </a:ext>
                    </a:extLst>
                  </p:cNvPr>
                  <p:cNvSpPr/>
                  <p:nvPr/>
                </p:nvSpPr>
                <p:spPr>
                  <a:xfrm>
                    <a:off x="8989323" y="4260499"/>
                    <a:ext cx="161268" cy="178997"/>
                  </a:xfrm>
                  <a:prstGeom prst="ellipse">
                    <a:avLst/>
                  </a:prstGeom>
                  <a:solidFill>
                    <a:srgbClr val="7030A0"/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281" name="Group 280">
                  <a:extLst>
                    <a:ext uri="{FF2B5EF4-FFF2-40B4-BE49-F238E27FC236}">
                      <a16:creationId xmlns:a16="http://schemas.microsoft.com/office/drawing/2014/main" id="{9F972FEB-68EB-B3F6-9FE9-594DF9C5379E}"/>
                    </a:ext>
                  </a:extLst>
                </p:cNvPr>
                <p:cNvGrpSpPr/>
                <p:nvPr/>
              </p:nvGrpSpPr>
              <p:grpSpPr>
                <a:xfrm>
                  <a:off x="9347429" y="4349912"/>
                  <a:ext cx="313668" cy="280598"/>
                  <a:chOff x="8904857" y="4205137"/>
                  <a:chExt cx="313668" cy="280598"/>
                </a:xfrm>
              </p:grpSpPr>
              <p:sp>
                <p:nvSpPr>
                  <p:cNvPr id="285" name="Oval 284">
                    <a:extLst>
                      <a:ext uri="{FF2B5EF4-FFF2-40B4-BE49-F238E27FC236}">
                        <a16:creationId xmlns:a16="http://schemas.microsoft.com/office/drawing/2014/main" id="{565F8134-7CD1-F707-9EF9-FCA9A24E4680}"/>
                      </a:ext>
                    </a:extLst>
                  </p:cNvPr>
                  <p:cNvSpPr/>
                  <p:nvPr/>
                </p:nvSpPr>
                <p:spPr>
                  <a:xfrm>
                    <a:off x="8904857" y="4205137"/>
                    <a:ext cx="313668" cy="280598"/>
                  </a:xfrm>
                  <a:prstGeom prst="ellipse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86" name="Oval 285">
                    <a:extLst>
                      <a:ext uri="{FF2B5EF4-FFF2-40B4-BE49-F238E27FC236}">
                        <a16:creationId xmlns:a16="http://schemas.microsoft.com/office/drawing/2014/main" id="{A2549E60-503B-31F3-9AAD-E3CF32C2810F}"/>
                      </a:ext>
                    </a:extLst>
                  </p:cNvPr>
                  <p:cNvSpPr/>
                  <p:nvPr/>
                </p:nvSpPr>
                <p:spPr>
                  <a:xfrm>
                    <a:off x="8989323" y="4260499"/>
                    <a:ext cx="161268" cy="178997"/>
                  </a:xfrm>
                  <a:prstGeom prst="ellipse">
                    <a:avLst/>
                  </a:prstGeom>
                  <a:solidFill>
                    <a:srgbClr val="7030A0"/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282" name="Group 281">
                  <a:extLst>
                    <a:ext uri="{FF2B5EF4-FFF2-40B4-BE49-F238E27FC236}">
                      <a16:creationId xmlns:a16="http://schemas.microsoft.com/office/drawing/2014/main" id="{59A8DA44-2130-0A76-4C7A-7B926F214033}"/>
                    </a:ext>
                  </a:extLst>
                </p:cNvPr>
                <p:cNvGrpSpPr/>
                <p:nvPr/>
              </p:nvGrpSpPr>
              <p:grpSpPr>
                <a:xfrm>
                  <a:off x="8888615" y="4425000"/>
                  <a:ext cx="313668" cy="280598"/>
                  <a:chOff x="8904857" y="4205137"/>
                  <a:chExt cx="313668" cy="280598"/>
                </a:xfrm>
              </p:grpSpPr>
              <p:sp>
                <p:nvSpPr>
                  <p:cNvPr id="283" name="Oval 282">
                    <a:extLst>
                      <a:ext uri="{FF2B5EF4-FFF2-40B4-BE49-F238E27FC236}">
                        <a16:creationId xmlns:a16="http://schemas.microsoft.com/office/drawing/2014/main" id="{BECD7F34-4EA8-3B6C-0097-BC1A79AD9472}"/>
                      </a:ext>
                    </a:extLst>
                  </p:cNvPr>
                  <p:cNvSpPr/>
                  <p:nvPr/>
                </p:nvSpPr>
                <p:spPr>
                  <a:xfrm>
                    <a:off x="8904857" y="4205137"/>
                    <a:ext cx="313668" cy="280598"/>
                  </a:xfrm>
                  <a:prstGeom prst="ellipse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84" name="Oval 283">
                    <a:extLst>
                      <a:ext uri="{FF2B5EF4-FFF2-40B4-BE49-F238E27FC236}">
                        <a16:creationId xmlns:a16="http://schemas.microsoft.com/office/drawing/2014/main" id="{4D234AAB-B018-BD95-CE11-D588674E2636}"/>
                      </a:ext>
                    </a:extLst>
                  </p:cNvPr>
                  <p:cNvSpPr/>
                  <p:nvPr/>
                </p:nvSpPr>
                <p:spPr>
                  <a:xfrm>
                    <a:off x="8989323" y="4260499"/>
                    <a:ext cx="161268" cy="178997"/>
                  </a:xfrm>
                  <a:prstGeom prst="ellipse">
                    <a:avLst/>
                  </a:prstGeom>
                  <a:solidFill>
                    <a:srgbClr val="7030A0"/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255" name="Group 254">
                <a:extLst>
                  <a:ext uri="{FF2B5EF4-FFF2-40B4-BE49-F238E27FC236}">
                    <a16:creationId xmlns:a16="http://schemas.microsoft.com/office/drawing/2014/main" id="{1C65F3BB-22F7-EA21-47E6-E57BC9246D03}"/>
                  </a:ext>
                </a:extLst>
              </p:cNvPr>
              <p:cNvGrpSpPr/>
              <p:nvPr/>
            </p:nvGrpSpPr>
            <p:grpSpPr>
              <a:xfrm>
                <a:off x="7649146" y="4263432"/>
                <a:ext cx="772482" cy="585398"/>
                <a:chOff x="8888615" y="4205137"/>
                <a:chExt cx="772482" cy="585398"/>
              </a:xfrm>
            </p:grpSpPr>
            <p:grpSp>
              <p:nvGrpSpPr>
                <p:cNvPr id="259" name="Group 258">
                  <a:extLst>
                    <a:ext uri="{FF2B5EF4-FFF2-40B4-BE49-F238E27FC236}">
                      <a16:creationId xmlns:a16="http://schemas.microsoft.com/office/drawing/2014/main" id="{C3703EAE-43DE-E186-1E59-6E89E85DB24E}"/>
                    </a:ext>
                  </a:extLst>
                </p:cNvPr>
                <p:cNvGrpSpPr/>
                <p:nvPr/>
              </p:nvGrpSpPr>
              <p:grpSpPr>
                <a:xfrm>
                  <a:off x="8904857" y="4205137"/>
                  <a:ext cx="313668" cy="280598"/>
                  <a:chOff x="8904857" y="4205137"/>
                  <a:chExt cx="313668" cy="280598"/>
                </a:xfrm>
              </p:grpSpPr>
              <p:sp>
                <p:nvSpPr>
                  <p:cNvPr id="275" name="Oval 274">
                    <a:extLst>
                      <a:ext uri="{FF2B5EF4-FFF2-40B4-BE49-F238E27FC236}">
                        <a16:creationId xmlns:a16="http://schemas.microsoft.com/office/drawing/2014/main" id="{665B69FD-67B3-A950-3ED8-087440A927FB}"/>
                      </a:ext>
                    </a:extLst>
                  </p:cNvPr>
                  <p:cNvSpPr/>
                  <p:nvPr/>
                </p:nvSpPr>
                <p:spPr>
                  <a:xfrm>
                    <a:off x="8904857" y="4205137"/>
                    <a:ext cx="313668" cy="280598"/>
                  </a:xfrm>
                  <a:prstGeom prst="ellipse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76" name="Oval 275">
                    <a:extLst>
                      <a:ext uri="{FF2B5EF4-FFF2-40B4-BE49-F238E27FC236}">
                        <a16:creationId xmlns:a16="http://schemas.microsoft.com/office/drawing/2014/main" id="{4CC25AE9-39C0-2F10-A23B-AE211B89A15B}"/>
                      </a:ext>
                    </a:extLst>
                  </p:cNvPr>
                  <p:cNvSpPr/>
                  <p:nvPr/>
                </p:nvSpPr>
                <p:spPr>
                  <a:xfrm>
                    <a:off x="8989323" y="4260499"/>
                    <a:ext cx="161268" cy="178997"/>
                  </a:xfrm>
                  <a:prstGeom prst="ellipse">
                    <a:avLst/>
                  </a:prstGeom>
                  <a:solidFill>
                    <a:srgbClr val="7030A0"/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260" name="Group 259">
                  <a:extLst>
                    <a:ext uri="{FF2B5EF4-FFF2-40B4-BE49-F238E27FC236}">
                      <a16:creationId xmlns:a16="http://schemas.microsoft.com/office/drawing/2014/main" id="{1B7FC7A5-F0C7-C3BB-6C32-825F73215FF0}"/>
                    </a:ext>
                  </a:extLst>
                </p:cNvPr>
                <p:cNvGrpSpPr/>
                <p:nvPr/>
              </p:nvGrpSpPr>
              <p:grpSpPr>
                <a:xfrm>
                  <a:off x="9057257" y="4357537"/>
                  <a:ext cx="313668" cy="280598"/>
                  <a:chOff x="8904857" y="4205137"/>
                  <a:chExt cx="313668" cy="280598"/>
                </a:xfrm>
              </p:grpSpPr>
              <p:sp>
                <p:nvSpPr>
                  <p:cNvPr id="273" name="Oval 272">
                    <a:extLst>
                      <a:ext uri="{FF2B5EF4-FFF2-40B4-BE49-F238E27FC236}">
                        <a16:creationId xmlns:a16="http://schemas.microsoft.com/office/drawing/2014/main" id="{DE745C7F-AA6C-BCD8-FDAF-C7EE0DF5DFFD}"/>
                      </a:ext>
                    </a:extLst>
                  </p:cNvPr>
                  <p:cNvSpPr/>
                  <p:nvPr/>
                </p:nvSpPr>
                <p:spPr>
                  <a:xfrm>
                    <a:off x="8904857" y="4205137"/>
                    <a:ext cx="313668" cy="280598"/>
                  </a:xfrm>
                  <a:prstGeom prst="ellipse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74" name="Oval 273">
                    <a:extLst>
                      <a:ext uri="{FF2B5EF4-FFF2-40B4-BE49-F238E27FC236}">
                        <a16:creationId xmlns:a16="http://schemas.microsoft.com/office/drawing/2014/main" id="{B8B2A647-409C-E35F-B542-1C351B80F4A3}"/>
                      </a:ext>
                    </a:extLst>
                  </p:cNvPr>
                  <p:cNvSpPr/>
                  <p:nvPr/>
                </p:nvSpPr>
                <p:spPr>
                  <a:xfrm>
                    <a:off x="8989323" y="4260499"/>
                    <a:ext cx="161268" cy="178997"/>
                  </a:xfrm>
                  <a:prstGeom prst="ellipse">
                    <a:avLst/>
                  </a:prstGeom>
                  <a:solidFill>
                    <a:srgbClr val="7030A0"/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261" name="Group 260">
                  <a:extLst>
                    <a:ext uri="{FF2B5EF4-FFF2-40B4-BE49-F238E27FC236}">
                      <a16:creationId xmlns:a16="http://schemas.microsoft.com/office/drawing/2014/main" id="{EF30DEC1-ACF8-0C80-4AF5-881A1A0BF0BF}"/>
                    </a:ext>
                  </a:extLst>
                </p:cNvPr>
                <p:cNvGrpSpPr/>
                <p:nvPr/>
              </p:nvGrpSpPr>
              <p:grpSpPr>
                <a:xfrm>
                  <a:off x="9209657" y="4509937"/>
                  <a:ext cx="313668" cy="280598"/>
                  <a:chOff x="8904857" y="4205137"/>
                  <a:chExt cx="313668" cy="280598"/>
                </a:xfrm>
              </p:grpSpPr>
              <p:sp>
                <p:nvSpPr>
                  <p:cNvPr id="271" name="Oval 270">
                    <a:extLst>
                      <a:ext uri="{FF2B5EF4-FFF2-40B4-BE49-F238E27FC236}">
                        <a16:creationId xmlns:a16="http://schemas.microsoft.com/office/drawing/2014/main" id="{0E5953FB-F2E2-EA78-B193-9055DDB36A72}"/>
                      </a:ext>
                    </a:extLst>
                  </p:cNvPr>
                  <p:cNvSpPr/>
                  <p:nvPr/>
                </p:nvSpPr>
                <p:spPr>
                  <a:xfrm>
                    <a:off x="8904857" y="4205137"/>
                    <a:ext cx="313668" cy="280598"/>
                  </a:xfrm>
                  <a:prstGeom prst="ellipse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72" name="Oval 271">
                    <a:extLst>
                      <a:ext uri="{FF2B5EF4-FFF2-40B4-BE49-F238E27FC236}">
                        <a16:creationId xmlns:a16="http://schemas.microsoft.com/office/drawing/2014/main" id="{F25900BE-5160-4A89-961D-782DFA1EFE6B}"/>
                      </a:ext>
                    </a:extLst>
                  </p:cNvPr>
                  <p:cNvSpPr/>
                  <p:nvPr/>
                </p:nvSpPr>
                <p:spPr>
                  <a:xfrm>
                    <a:off x="8989323" y="4260499"/>
                    <a:ext cx="161268" cy="178997"/>
                  </a:xfrm>
                  <a:prstGeom prst="ellipse">
                    <a:avLst/>
                  </a:prstGeom>
                  <a:solidFill>
                    <a:srgbClr val="7030A0"/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262" name="Group 261">
                  <a:extLst>
                    <a:ext uri="{FF2B5EF4-FFF2-40B4-BE49-F238E27FC236}">
                      <a16:creationId xmlns:a16="http://schemas.microsoft.com/office/drawing/2014/main" id="{3D654DA6-2D9D-C8A7-A9D3-41ADEFEB38F9}"/>
                    </a:ext>
                  </a:extLst>
                </p:cNvPr>
                <p:cNvGrpSpPr/>
                <p:nvPr/>
              </p:nvGrpSpPr>
              <p:grpSpPr>
                <a:xfrm>
                  <a:off x="9209657" y="4217798"/>
                  <a:ext cx="313668" cy="280598"/>
                  <a:chOff x="8904857" y="4205137"/>
                  <a:chExt cx="313668" cy="280598"/>
                </a:xfrm>
              </p:grpSpPr>
              <p:sp>
                <p:nvSpPr>
                  <p:cNvPr id="269" name="Oval 268">
                    <a:extLst>
                      <a:ext uri="{FF2B5EF4-FFF2-40B4-BE49-F238E27FC236}">
                        <a16:creationId xmlns:a16="http://schemas.microsoft.com/office/drawing/2014/main" id="{D84F1E68-9BB3-A1B4-55CB-CC2FA2C2F784}"/>
                      </a:ext>
                    </a:extLst>
                  </p:cNvPr>
                  <p:cNvSpPr/>
                  <p:nvPr/>
                </p:nvSpPr>
                <p:spPr>
                  <a:xfrm>
                    <a:off x="8904857" y="4205137"/>
                    <a:ext cx="313668" cy="280598"/>
                  </a:xfrm>
                  <a:prstGeom prst="ellipse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70" name="Oval 269">
                    <a:extLst>
                      <a:ext uri="{FF2B5EF4-FFF2-40B4-BE49-F238E27FC236}">
                        <a16:creationId xmlns:a16="http://schemas.microsoft.com/office/drawing/2014/main" id="{45206C11-AA15-F5DB-20DF-F73AC8DEEBE2}"/>
                      </a:ext>
                    </a:extLst>
                  </p:cNvPr>
                  <p:cNvSpPr/>
                  <p:nvPr/>
                </p:nvSpPr>
                <p:spPr>
                  <a:xfrm>
                    <a:off x="8989323" y="4260499"/>
                    <a:ext cx="161268" cy="178997"/>
                  </a:xfrm>
                  <a:prstGeom prst="ellipse">
                    <a:avLst/>
                  </a:prstGeom>
                  <a:solidFill>
                    <a:srgbClr val="7030A0"/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263" name="Group 262">
                  <a:extLst>
                    <a:ext uri="{FF2B5EF4-FFF2-40B4-BE49-F238E27FC236}">
                      <a16:creationId xmlns:a16="http://schemas.microsoft.com/office/drawing/2014/main" id="{8E6B2513-5946-099A-02C0-A4DC205A9DC6}"/>
                    </a:ext>
                  </a:extLst>
                </p:cNvPr>
                <p:cNvGrpSpPr/>
                <p:nvPr/>
              </p:nvGrpSpPr>
              <p:grpSpPr>
                <a:xfrm>
                  <a:off x="9347429" y="4349912"/>
                  <a:ext cx="313668" cy="280598"/>
                  <a:chOff x="8904857" y="4205137"/>
                  <a:chExt cx="313668" cy="280598"/>
                </a:xfrm>
              </p:grpSpPr>
              <p:sp>
                <p:nvSpPr>
                  <p:cNvPr id="267" name="Oval 266">
                    <a:extLst>
                      <a:ext uri="{FF2B5EF4-FFF2-40B4-BE49-F238E27FC236}">
                        <a16:creationId xmlns:a16="http://schemas.microsoft.com/office/drawing/2014/main" id="{723A34B0-3847-C369-3940-CAE04384E549}"/>
                      </a:ext>
                    </a:extLst>
                  </p:cNvPr>
                  <p:cNvSpPr/>
                  <p:nvPr/>
                </p:nvSpPr>
                <p:spPr>
                  <a:xfrm>
                    <a:off x="8904857" y="4205137"/>
                    <a:ext cx="313668" cy="280598"/>
                  </a:xfrm>
                  <a:prstGeom prst="ellipse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8" name="Oval 267">
                    <a:extLst>
                      <a:ext uri="{FF2B5EF4-FFF2-40B4-BE49-F238E27FC236}">
                        <a16:creationId xmlns:a16="http://schemas.microsoft.com/office/drawing/2014/main" id="{9CF9694A-40B9-C63E-1E60-60703D6D9957}"/>
                      </a:ext>
                    </a:extLst>
                  </p:cNvPr>
                  <p:cNvSpPr/>
                  <p:nvPr/>
                </p:nvSpPr>
                <p:spPr>
                  <a:xfrm>
                    <a:off x="8989323" y="4260499"/>
                    <a:ext cx="161268" cy="178997"/>
                  </a:xfrm>
                  <a:prstGeom prst="ellipse">
                    <a:avLst/>
                  </a:prstGeom>
                  <a:solidFill>
                    <a:srgbClr val="7030A0"/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264" name="Group 263">
                  <a:extLst>
                    <a:ext uri="{FF2B5EF4-FFF2-40B4-BE49-F238E27FC236}">
                      <a16:creationId xmlns:a16="http://schemas.microsoft.com/office/drawing/2014/main" id="{A6908CA8-DE83-FF45-081F-9BA5CD0E6413}"/>
                    </a:ext>
                  </a:extLst>
                </p:cNvPr>
                <p:cNvGrpSpPr/>
                <p:nvPr/>
              </p:nvGrpSpPr>
              <p:grpSpPr>
                <a:xfrm>
                  <a:off x="8888615" y="4425000"/>
                  <a:ext cx="313668" cy="280598"/>
                  <a:chOff x="8904857" y="4205137"/>
                  <a:chExt cx="313668" cy="280598"/>
                </a:xfrm>
              </p:grpSpPr>
              <p:sp>
                <p:nvSpPr>
                  <p:cNvPr id="265" name="Oval 264">
                    <a:extLst>
                      <a:ext uri="{FF2B5EF4-FFF2-40B4-BE49-F238E27FC236}">
                        <a16:creationId xmlns:a16="http://schemas.microsoft.com/office/drawing/2014/main" id="{D01744BD-8630-8F09-B7F6-F0878727798D}"/>
                      </a:ext>
                    </a:extLst>
                  </p:cNvPr>
                  <p:cNvSpPr/>
                  <p:nvPr/>
                </p:nvSpPr>
                <p:spPr>
                  <a:xfrm>
                    <a:off x="8904857" y="4205137"/>
                    <a:ext cx="313668" cy="280598"/>
                  </a:xfrm>
                  <a:prstGeom prst="ellipse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Oval 265">
                    <a:extLst>
                      <a:ext uri="{FF2B5EF4-FFF2-40B4-BE49-F238E27FC236}">
                        <a16:creationId xmlns:a16="http://schemas.microsoft.com/office/drawing/2014/main" id="{AD2AAF12-3191-39A0-496F-0F4F5D2B2CF9}"/>
                      </a:ext>
                    </a:extLst>
                  </p:cNvPr>
                  <p:cNvSpPr/>
                  <p:nvPr/>
                </p:nvSpPr>
                <p:spPr>
                  <a:xfrm>
                    <a:off x="8989323" y="4260499"/>
                    <a:ext cx="161268" cy="178997"/>
                  </a:xfrm>
                  <a:prstGeom prst="ellipse">
                    <a:avLst/>
                  </a:prstGeom>
                  <a:solidFill>
                    <a:srgbClr val="7030A0"/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cxnSp>
            <p:nvCxnSpPr>
              <p:cNvPr id="256" name="Straight Connector 255">
                <a:extLst>
                  <a:ext uri="{FF2B5EF4-FFF2-40B4-BE49-F238E27FC236}">
                    <a16:creationId xmlns:a16="http://schemas.microsoft.com/office/drawing/2014/main" id="{BA209EEE-E6A3-B2D5-B08B-643BD7C42332}"/>
                  </a:ext>
                </a:extLst>
              </p:cNvPr>
              <p:cNvCxnSpPr/>
              <p:nvPr/>
            </p:nvCxnSpPr>
            <p:spPr>
              <a:xfrm>
                <a:off x="9061691" y="3599390"/>
                <a:ext cx="366275" cy="582151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7" name="Straight Connector 256">
                <a:extLst>
                  <a:ext uri="{FF2B5EF4-FFF2-40B4-BE49-F238E27FC236}">
                    <a16:creationId xmlns:a16="http://schemas.microsoft.com/office/drawing/2014/main" id="{B9480EE4-0F3E-1E85-7615-53CBD01DCA4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205777" y="4005449"/>
                <a:ext cx="482527" cy="325446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8" name="TextBox 257">
                <a:extLst>
                  <a:ext uri="{FF2B5EF4-FFF2-40B4-BE49-F238E27FC236}">
                    <a16:creationId xmlns:a16="http://schemas.microsoft.com/office/drawing/2014/main" id="{DFD3971E-80D7-75C4-83B8-32562E9FA88B}"/>
                  </a:ext>
                </a:extLst>
              </p:cNvPr>
              <p:cNvSpPr txBox="1"/>
              <p:nvPr/>
            </p:nvSpPr>
            <p:spPr>
              <a:xfrm>
                <a:off x="10175968" y="4311183"/>
                <a:ext cx="106618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/>
                  <a:t>B-cell</a:t>
                </a:r>
              </a:p>
              <a:p>
                <a:r>
                  <a:rPr lang="en-US" sz="1400" dirty="0"/>
                  <a:t>Progenitors</a:t>
                </a:r>
              </a:p>
            </p:txBody>
          </p:sp>
        </p:grp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477940EC-7F86-2758-CAD8-981B13A25C63}"/>
              </a:ext>
            </a:extLst>
          </p:cNvPr>
          <p:cNvSpPr txBox="1"/>
          <p:nvPr/>
        </p:nvSpPr>
        <p:spPr>
          <a:xfrm>
            <a:off x="5760691" y="3788260"/>
            <a:ext cx="5658087" cy="1077218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/>
              <a:t>Additional studies: GEMM T-ALL models  </a:t>
            </a:r>
            <a:r>
              <a:rPr lang="en-US" sz="1600" u="sng" dirty="0"/>
              <a:t>not </a:t>
            </a:r>
            <a:r>
              <a:rPr lang="en-US" sz="1600" dirty="0"/>
              <a:t>driven by Notch </a:t>
            </a:r>
          </a:p>
          <a:p>
            <a:r>
              <a:rPr lang="en-US" sz="1600" dirty="0"/>
              <a:t>virtually always acquire spontaneous GOF mutations in </a:t>
            </a:r>
          </a:p>
          <a:p>
            <a:r>
              <a:rPr lang="en-US" sz="1600" dirty="0"/>
              <a:t>murine Notch1, thus, there is selection for Notch GOF in T-ALL</a:t>
            </a:r>
          </a:p>
          <a:p>
            <a:r>
              <a:rPr lang="en-US" sz="1600" dirty="0"/>
              <a:t>regardless of ordering of events</a:t>
            </a:r>
          </a:p>
        </p:txBody>
      </p:sp>
    </p:spTree>
    <p:extLst>
      <p:ext uri="{BB962C8B-B14F-4D97-AF65-F5344CB8AC3E}">
        <p14:creationId xmlns:p14="http://schemas.microsoft.com/office/powerpoint/2010/main" val="2955102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1102160Fig2_Crop.jpg                                           000A681AASTER                          B74677AA:">
            <a:extLst>
              <a:ext uri="{FF2B5EF4-FFF2-40B4-BE49-F238E27FC236}">
                <a16:creationId xmlns:a16="http://schemas.microsoft.com/office/drawing/2014/main" id="{25C970C5-A5D0-BC10-62C1-F2E468DA92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0" y="825501"/>
            <a:ext cx="6845300" cy="312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7347" name="Group 351">
            <a:extLst>
              <a:ext uri="{FF2B5EF4-FFF2-40B4-BE49-F238E27FC236}">
                <a16:creationId xmlns:a16="http://schemas.microsoft.com/office/drawing/2014/main" id="{8A198872-A040-B964-7138-C31BF4B30E2E}"/>
              </a:ext>
            </a:extLst>
          </p:cNvPr>
          <p:cNvGrpSpPr>
            <a:grpSpLocks/>
          </p:cNvGrpSpPr>
          <p:nvPr/>
        </p:nvGrpSpPr>
        <p:grpSpPr bwMode="auto">
          <a:xfrm>
            <a:off x="1884364" y="3831085"/>
            <a:ext cx="8047037" cy="2320925"/>
            <a:chOff x="334963" y="3849898"/>
            <a:chExt cx="8417731" cy="2792942"/>
          </a:xfrm>
        </p:grpSpPr>
        <p:grpSp>
          <p:nvGrpSpPr>
            <p:cNvPr id="57352" name="Group 364">
              <a:extLst>
                <a:ext uri="{FF2B5EF4-FFF2-40B4-BE49-F238E27FC236}">
                  <a16:creationId xmlns:a16="http://schemas.microsoft.com/office/drawing/2014/main" id="{6094429B-DE2F-72E3-2AFE-10FC9F085D7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00063" y="4361073"/>
              <a:ext cx="5065712" cy="341313"/>
              <a:chOff x="291" y="2540"/>
              <a:chExt cx="3191" cy="215"/>
            </a:xfrm>
          </p:grpSpPr>
          <p:sp>
            <p:nvSpPr>
              <p:cNvPr id="57459" name="Line 6">
                <a:extLst>
                  <a:ext uri="{FF2B5EF4-FFF2-40B4-BE49-F238E27FC236}">
                    <a16:creationId xmlns:a16="http://schemas.microsoft.com/office/drawing/2014/main" id="{1C7E1145-4741-40A9-F0BF-FE72D3CAAA0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1" y="2651"/>
                <a:ext cx="3191" cy="1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460" name="Freeform 7">
                <a:extLst>
                  <a:ext uri="{FF2B5EF4-FFF2-40B4-BE49-F238E27FC236}">
                    <a16:creationId xmlns:a16="http://schemas.microsoft.com/office/drawing/2014/main" id="{B9530621-2A17-9B58-6794-0B1BF2E3E6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82" y="2549"/>
                <a:ext cx="87" cy="206"/>
              </a:xfrm>
              <a:custGeom>
                <a:avLst/>
                <a:gdLst>
                  <a:gd name="T0" fmla="*/ 39 w 87"/>
                  <a:gd name="T1" fmla="*/ 0 h 206"/>
                  <a:gd name="T2" fmla="*/ 29 w 87"/>
                  <a:gd name="T3" fmla="*/ 5 h 206"/>
                  <a:gd name="T4" fmla="*/ 22 w 87"/>
                  <a:gd name="T5" fmla="*/ 13 h 206"/>
                  <a:gd name="T6" fmla="*/ 16 w 87"/>
                  <a:gd name="T7" fmla="*/ 24 h 206"/>
                  <a:gd name="T8" fmla="*/ 9 w 87"/>
                  <a:gd name="T9" fmla="*/ 37 h 206"/>
                  <a:gd name="T10" fmla="*/ 5 w 87"/>
                  <a:gd name="T11" fmla="*/ 54 h 206"/>
                  <a:gd name="T12" fmla="*/ 2 w 87"/>
                  <a:gd name="T13" fmla="*/ 73 h 206"/>
                  <a:gd name="T14" fmla="*/ 0 w 87"/>
                  <a:gd name="T15" fmla="*/ 93 h 206"/>
                  <a:gd name="T16" fmla="*/ 0 w 87"/>
                  <a:gd name="T17" fmla="*/ 115 h 206"/>
                  <a:gd name="T18" fmla="*/ 2 w 87"/>
                  <a:gd name="T19" fmla="*/ 135 h 206"/>
                  <a:gd name="T20" fmla="*/ 5 w 87"/>
                  <a:gd name="T21" fmla="*/ 153 h 206"/>
                  <a:gd name="T22" fmla="*/ 9 w 87"/>
                  <a:gd name="T23" fmla="*/ 169 h 206"/>
                  <a:gd name="T24" fmla="*/ 16 w 87"/>
                  <a:gd name="T25" fmla="*/ 183 h 206"/>
                  <a:gd name="T26" fmla="*/ 22 w 87"/>
                  <a:gd name="T27" fmla="*/ 194 h 206"/>
                  <a:gd name="T28" fmla="*/ 29 w 87"/>
                  <a:gd name="T29" fmla="*/ 201 h 206"/>
                  <a:gd name="T30" fmla="*/ 39 w 87"/>
                  <a:gd name="T31" fmla="*/ 206 h 206"/>
                  <a:gd name="T32" fmla="*/ 48 w 87"/>
                  <a:gd name="T33" fmla="*/ 206 h 206"/>
                  <a:gd name="T34" fmla="*/ 56 w 87"/>
                  <a:gd name="T35" fmla="*/ 201 h 206"/>
                  <a:gd name="T36" fmla="*/ 63 w 87"/>
                  <a:gd name="T37" fmla="*/ 194 h 206"/>
                  <a:gd name="T38" fmla="*/ 71 w 87"/>
                  <a:gd name="T39" fmla="*/ 183 h 206"/>
                  <a:gd name="T40" fmla="*/ 77 w 87"/>
                  <a:gd name="T41" fmla="*/ 169 h 206"/>
                  <a:gd name="T42" fmla="*/ 82 w 87"/>
                  <a:gd name="T43" fmla="*/ 153 h 206"/>
                  <a:gd name="T44" fmla="*/ 85 w 87"/>
                  <a:gd name="T45" fmla="*/ 135 h 206"/>
                  <a:gd name="T46" fmla="*/ 87 w 87"/>
                  <a:gd name="T47" fmla="*/ 115 h 206"/>
                  <a:gd name="T48" fmla="*/ 87 w 87"/>
                  <a:gd name="T49" fmla="*/ 93 h 206"/>
                  <a:gd name="T50" fmla="*/ 85 w 87"/>
                  <a:gd name="T51" fmla="*/ 73 h 206"/>
                  <a:gd name="T52" fmla="*/ 82 w 87"/>
                  <a:gd name="T53" fmla="*/ 54 h 206"/>
                  <a:gd name="T54" fmla="*/ 77 w 87"/>
                  <a:gd name="T55" fmla="*/ 37 h 206"/>
                  <a:gd name="T56" fmla="*/ 71 w 87"/>
                  <a:gd name="T57" fmla="*/ 24 h 206"/>
                  <a:gd name="T58" fmla="*/ 63 w 87"/>
                  <a:gd name="T59" fmla="*/ 13 h 206"/>
                  <a:gd name="T60" fmla="*/ 56 w 87"/>
                  <a:gd name="T61" fmla="*/ 5 h 206"/>
                  <a:gd name="T62" fmla="*/ 48 w 87"/>
                  <a:gd name="T63" fmla="*/ 0 h 20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87"/>
                  <a:gd name="T97" fmla="*/ 0 h 206"/>
                  <a:gd name="T98" fmla="*/ 87 w 87"/>
                  <a:gd name="T99" fmla="*/ 206 h 20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87" h="206">
                    <a:moveTo>
                      <a:pt x="43" y="0"/>
                    </a:moveTo>
                    <a:lnTo>
                      <a:pt x="39" y="0"/>
                    </a:lnTo>
                    <a:lnTo>
                      <a:pt x="34" y="2"/>
                    </a:lnTo>
                    <a:lnTo>
                      <a:pt x="29" y="5"/>
                    </a:lnTo>
                    <a:lnTo>
                      <a:pt x="26" y="8"/>
                    </a:lnTo>
                    <a:lnTo>
                      <a:pt x="22" y="13"/>
                    </a:lnTo>
                    <a:lnTo>
                      <a:pt x="19" y="17"/>
                    </a:lnTo>
                    <a:lnTo>
                      <a:pt x="16" y="24"/>
                    </a:lnTo>
                    <a:lnTo>
                      <a:pt x="12" y="31"/>
                    </a:lnTo>
                    <a:lnTo>
                      <a:pt x="9" y="37"/>
                    </a:lnTo>
                    <a:lnTo>
                      <a:pt x="6" y="45"/>
                    </a:lnTo>
                    <a:lnTo>
                      <a:pt x="5" y="54"/>
                    </a:lnTo>
                    <a:lnTo>
                      <a:pt x="3" y="64"/>
                    </a:lnTo>
                    <a:lnTo>
                      <a:pt x="2" y="73"/>
                    </a:lnTo>
                    <a:lnTo>
                      <a:pt x="0" y="82"/>
                    </a:lnTo>
                    <a:lnTo>
                      <a:pt x="0" y="93"/>
                    </a:lnTo>
                    <a:lnTo>
                      <a:pt x="0" y="104"/>
                    </a:lnTo>
                    <a:lnTo>
                      <a:pt x="0" y="115"/>
                    </a:lnTo>
                    <a:lnTo>
                      <a:pt x="0" y="124"/>
                    </a:lnTo>
                    <a:lnTo>
                      <a:pt x="2" y="135"/>
                    </a:lnTo>
                    <a:lnTo>
                      <a:pt x="3" y="144"/>
                    </a:lnTo>
                    <a:lnTo>
                      <a:pt x="5" y="153"/>
                    </a:lnTo>
                    <a:lnTo>
                      <a:pt x="6" y="161"/>
                    </a:lnTo>
                    <a:lnTo>
                      <a:pt x="9" y="169"/>
                    </a:lnTo>
                    <a:lnTo>
                      <a:pt x="12" y="177"/>
                    </a:lnTo>
                    <a:lnTo>
                      <a:pt x="16" y="183"/>
                    </a:lnTo>
                    <a:lnTo>
                      <a:pt x="19" y="189"/>
                    </a:lnTo>
                    <a:lnTo>
                      <a:pt x="22" y="194"/>
                    </a:lnTo>
                    <a:lnTo>
                      <a:pt x="26" y="198"/>
                    </a:lnTo>
                    <a:lnTo>
                      <a:pt x="29" y="201"/>
                    </a:lnTo>
                    <a:lnTo>
                      <a:pt x="34" y="204"/>
                    </a:lnTo>
                    <a:lnTo>
                      <a:pt x="39" y="206"/>
                    </a:lnTo>
                    <a:lnTo>
                      <a:pt x="43" y="206"/>
                    </a:lnTo>
                    <a:lnTo>
                      <a:pt x="48" y="206"/>
                    </a:lnTo>
                    <a:lnTo>
                      <a:pt x="51" y="204"/>
                    </a:lnTo>
                    <a:lnTo>
                      <a:pt x="56" y="201"/>
                    </a:lnTo>
                    <a:lnTo>
                      <a:pt x="60" y="198"/>
                    </a:lnTo>
                    <a:lnTo>
                      <a:pt x="63" y="194"/>
                    </a:lnTo>
                    <a:lnTo>
                      <a:pt x="68" y="189"/>
                    </a:lnTo>
                    <a:lnTo>
                      <a:pt x="71" y="183"/>
                    </a:lnTo>
                    <a:lnTo>
                      <a:pt x="74" y="177"/>
                    </a:lnTo>
                    <a:lnTo>
                      <a:pt x="77" y="169"/>
                    </a:lnTo>
                    <a:lnTo>
                      <a:pt x="79" y="161"/>
                    </a:lnTo>
                    <a:lnTo>
                      <a:pt x="82" y="153"/>
                    </a:lnTo>
                    <a:lnTo>
                      <a:pt x="84" y="144"/>
                    </a:lnTo>
                    <a:lnTo>
                      <a:pt x="85" y="135"/>
                    </a:lnTo>
                    <a:lnTo>
                      <a:pt x="85" y="124"/>
                    </a:lnTo>
                    <a:lnTo>
                      <a:pt x="87" y="115"/>
                    </a:lnTo>
                    <a:lnTo>
                      <a:pt x="87" y="104"/>
                    </a:lnTo>
                    <a:lnTo>
                      <a:pt x="87" y="93"/>
                    </a:lnTo>
                    <a:lnTo>
                      <a:pt x="85" y="82"/>
                    </a:lnTo>
                    <a:lnTo>
                      <a:pt x="85" y="73"/>
                    </a:lnTo>
                    <a:lnTo>
                      <a:pt x="84" y="64"/>
                    </a:lnTo>
                    <a:lnTo>
                      <a:pt x="82" y="54"/>
                    </a:lnTo>
                    <a:lnTo>
                      <a:pt x="79" y="45"/>
                    </a:lnTo>
                    <a:lnTo>
                      <a:pt x="77" y="37"/>
                    </a:lnTo>
                    <a:lnTo>
                      <a:pt x="74" y="31"/>
                    </a:lnTo>
                    <a:lnTo>
                      <a:pt x="71" y="24"/>
                    </a:lnTo>
                    <a:lnTo>
                      <a:pt x="68" y="17"/>
                    </a:lnTo>
                    <a:lnTo>
                      <a:pt x="63" y="13"/>
                    </a:lnTo>
                    <a:lnTo>
                      <a:pt x="60" y="8"/>
                    </a:lnTo>
                    <a:lnTo>
                      <a:pt x="56" y="5"/>
                    </a:lnTo>
                    <a:lnTo>
                      <a:pt x="51" y="2"/>
                    </a:lnTo>
                    <a:lnTo>
                      <a:pt x="48" y="0"/>
                    </a:lnTo>
                    <a:lnTo>
                      <a:pt x="43" y="0"/>
                    </a:lnTo>
                    <a:close/>
                  </a:path>
                </a:pathLst>
              </a:custGeom>
              <a:solidFill>
                <a:srgbClr val="EEA1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461" name="Freeform 8">
                <a:extLst>
                  <a:ext uri="{FF2B5EF4-FFF2-40B4-BE49-F238E27FC236}">
                    <a16:creationId xmlns:a16="http://schemas.microsoft.com/office/drawing/2014/main" id="{B5F2C543-34AF-CF76-1ACE-7BD4FA8B16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69" y="2549"/>
                <a:ext cx="88" cy="206"/>
              </a:xfrm>
              <a:custGeom>
                <a:avLst/>
                <a:gdLst>
                  <a:gd name="T0" fmla="*/ 40 w 88"/>
                  <a:gd name="T1" fmla="*/ 0 h 206"/>
                  <a:gd name="T2" fmla="*/ 31 w 88"/>
                  <a:gd name="T3" fmla="*/ 5 h 206"/>
                  <a:gd name="T4" fmla="*/ 23 w 88"/>
                  <a:gd name="T5" fmla="*/ 13 h 206"/>
                  <a:gd name="T6" fmla="*/ 15 w 88"/>
                  <a:gd name="T7" fmla="*/ 24 h 206"/>
                  <a:gd name="T8" fmla="*/ 9 w 88"/>
                  <a:gd name="T9" fmla="*/ 37 h 206"/>
                  <a:gd name="T10" fmla="*/ 4 w 88"/>
                  <a:gd name="T11" fmla="*/ 54 h 206"/>
                  <a:gd name="T12" fmla="*/ 1 w 88"/>
                  <a:gd name="T13" fmla="*/ 73 h 206"/>
                  <a:gd name="T14" fmla="*/ 0 w 88"/>
                  <a:gd name="T15" fmla="*/ 93 h 206"/>
                  <a:gd name="T16" fmla="*/ 0 w 88"/>
                  <a:gd name="T17" fmla="*/ 115 h 206"/>
                  <a:gd name="T18" fmla="*/ 1 w 88"/>
                  <a:gd name="T19" fmla="*/ 135 h 206"/>
                  <a:gd name="T20" fmla="*/ 4 w 88"/>
                  <a:gd name="T21" fmla="*/ 153 h 206"/>
                  <a:gd name="T22" fmla="*/ 9 w 88"/>
                  <a:gd name="T23" fmla="*/ 169 h 206"/>
                  <a:gd name="T24" fmla="*/ 15 w 88"/>
                  <a:gd name="T25" fmla="*/ 183 h 206"/>
                  <a:gd name="T26" fmla="*/ 23 w 88"/>
                  <a:gd name="T27" fmla="*/ 194 h 206"/>
                  <a:gd name="T28" fmla="*/ 31 w 88"/>
                  <a:gd name="T29" fmla="*/ 201 h 206"/>
                  <a:gd name="T30" fmla="*/ 40 w 88"/>
                  <a:gd name="T31" fmla="*/ 206 h 206"/>
                  <a:gd name="T32" fmla="*/ 49 w 88"/>
                  <a:gd name="T33" fmla="*/ 206 h 206"/>
                  <a:gd name="T34" fmla="*/ 57 w 88"/>
                  <a:gd name="T35" fmla="*/ 201 h 206"/>
                  <a:gd name="T36" fmla="*/ 65 w 88"/>
                  <a:gd name="T37" fmla="*/ 194 h 206"/>
                  <a:gd name="T38" fmla="*/ 72 w 88"/>
                  <a:gd name="T39" fmla="*/ 183 h 206"/>
                  <a:gd name="T40" fmla="*/ 79 w 88"/>
                  <a:gd name="T41" fmla="*/ 169 h 206"/>
                  <a:gd name="T42" fmla="*/ 83 w 88"/>
                  <a:gd name="T43" fmla="*/ 153 h 206"/>
                  <a:gd name="T44" fmla="*/ 86 w 88"/>
                  <a:gd name="T45" fmla="*/ 135 h 206"/>
                  <a:gd name="T46" fmla="*/ 88 w 88"/>
                  <a:gd name="T47" fmla="*/ 115 h 206"/>
                  <a:gd name="T48" fmla="*/ 88 w 88"/>
                  <a:gd name="T49" fmla="*/ 93 h 206"/>
                  <a:gd name="T50" fmla="*/ 86 w 88"/>
                  <a:gd name="T51" fmla="*/ 73 h 206"/>
                  <a:gd name="T52" fmla="*/ 83 w 88"/>
                  <a:gd name="T53" fmla="*/ 54 h 206"/>
                  <a:gd name="T54" fmla="*/ 79 w 88"/>
                  <a:gd name="T55" fmla="*/ 37 h 206"/>
                  <a:gd name="T56" fmla="*/ 72 w 88"/>
                  <a:gd name="T57" fmla="*/ 24 h 206"/>
                  <a:gd name="T58" fmla="*/ 65 w 88"/>
                  <a:gd name="T59" fmla="*/ 13 h 206"/>
                  <a:gd name="T60" fmla="*/ 57 w 88"/>
                  <a:gd name="T61" fmla="*/ 5 h 206"/>
                  <a:gd name="T62" fmla="*/ 49 w 88"/>
                  <a:gd name="T63" fmla="*/ 0 h 20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88"/>
                  <a:gd name="T97" fmla="*/ 0 h 206"/>
                  <a:gd name="T98" fmla="*/ 88 w 88"/>
                  <a:gd name="T99" fmla="*/ 206 h 20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88" h="206">
                    <a:moveTo>
                      <a:pt x="45" y="0"/>
                    </a:moveTo>
                    <a:lnTo>
                      <a:pt x="40" y="0"/>
                    </a:lnTo>
                    <a:lnTo>
                      <a:pt x="35" y="2"/>
                    </a:lnTo>
                    <a:lnTo>
                      <a:pt x="31" y="5"/>
                    </a:lnTo>
                    <a:lnTo>
                      <a:pt x="26" y="8"/>
                    </a:lnTo>
                    <a:lnTo>
                      <a:pt x="23" y="13"/>
                    </a:lnTo>
                    <a:lnTo>
                      <a:pt x="20" y="17"/>
                    </a:lnTo>
                    <a:lnTo>
                      <a:pt x="15" y="24"/>
                    </a:lnTo>
                    <a:lnTo>
                      <a:pt x="12" y="31"/>
                    </a:lnTo>
                    <a:lnTo>
                      <a:pt x="9" y="37"/>
                    </a:lnTo>
                    <a:lnTo>
                      <a:pt x="7" y="45"/>
                    </a:lnTo>
                    <a:lnTo>
                      <a:pt x="4" y="54"/>
                    </a:lnTo>
                    <a:lnTo>
                      <a:pt x="3" y="64"/>
                    </a:lnTo>
                    <a:lnTo>
                      <a:pt x="1" y="73"/>
                    </a:lnTo>
                    <a:lnTo>
                      <a:pt x="0" y="82"/>
                    </a:lnTo>
                    <a:lnTo>
                      <a:pt x="0" y="93"/>
                    </a:lnTo>
                    <a:lnTo>
                      <a:pt x="0" y="104"/>
                    </a:lnTo>
                    <a:lnTo>
                      <a:pt x="0" y="115"/>
                    </a:lnTo>
                    <a:lnTo>
                      <a:pt x="0" y="124"/>
                    </a:lnTo>
                    <a:lnTo>
                      <a:pt x="1" y="135"/>
                    </a:lnTo>
                    <a:lnTo>
                      <a:pt x="3" y="144"/>
                    </a:lnTo>
                    <a:lnTo>
                      <a:pt x="4" y="153"/>
                    </a:lnTo>
                    <a:lnTo>
                      <a:pt x="7" y="161"/>
                    </a:lnTo>
                    <a:lnTo>
                      <a:pt x="9" y="169"/>
                    </a:lnTo>
                    <a:lnTo>
                      <a:pt x="12" y="177"/>
                    </a:lnTo>
                    <a:lnTo>
                      <a:pt x="15" y="183"/>
                    </a:lnTo>
                    <a:lnTo>
                      <a:pt x="20" y="189"/>
                    </a:lnTo>
                    <a:lnTo>
                      <a:pt x="23" y="194"/>
                    </a:lnTo>
                    <a:lnTo>
                      <a:pt x="26" y="198"/>
                    </a:lnTo>
                    <a:lnTo>
                      <a:pt x="31" y="201"/>
                    </a:lnTo>
                    <a:lnTo>
                      <a:pt x="35" y="204"/>
                    </a:lnTo>
                    <a:lnTo>
                      <a:pt x="40" y="206"/>
                    </a:lnTo>
                    <a:lnTo>
                      <a:pt x="45" y="206"/>
                    </a:lnTo>
                    <a:lnTo>
                      <a:pt x="49" y="206"/>
                    </a:lnTo>
                    <a:lnTo>
                      <a:pt x="52" y="204"/>
                    </a:lnTo>
                    <a:lnTo>
                      <a:pt x="57" y="201"/>
                    </a:lnTo>
                    <a:lnTo>
                      <a:pt x="62" y="198"/>
                    </a:lnTo>
                    <a:lnTo>
                      <a:pt x="65" y="194"/>
                    </a:lnTo>
                    <a:lnTo>
                      <a:pt x="69" y="189"/>
                    </a:lnTo>
                    <a:lnTo>
                      <a:pt x="72" y="183"/>
                    </a:lnTo>
                    <a:lnTo>
                      <a:pt x="75" y="177"/>
                    </a:lnTo>
                    <a:lnTo>
                      <a:pt x="79" y="169"/>
                    </a:lnTo>
                    <a:lnTo>
                      <a:pt x="80" y="161"/>
                    </a:lnTo>
                    <a:lnTo>
                      <a:pt x="83" y="153"/>
                    </a:lnTo>
                    <a:lnTo>
                      <a:pt x="85" y="144"/>
                    </a:lnTo>
                    <a:lnTo>
                      <a:pt x="86" y="135"/>
                    </a:lnTo>
                    <a:lnTo>
                      <a:pt x="88" y="124"/>
                    </a:lnTo>
                    <a:lnTo>
                      <a:pt x="88" y="115"/>
                    </a:lnTo>
                    <a:lnTo>
                      <a:pt x="88" y="104"/>
                    </a:lnTo>
                    <a:lnTo>
                      <a:pt x="88" y="93"/>
                    </a:lnTo>
                    <a:lnTo>
                      <a:pt x="88" y="82"/>
                    </a:lnTo>
                    <a:lnTo>
                      <a:pt x="86" y="73"/>
                    </a:lnTo>
                    <a:lnTo>
                      <a:pt x="85" y="64"/>
                    </a:lnTo>
                    <a:lnTo>
                      <a:pt x="83" y="54"/>
                    </a:lnTo>
                    <a:lnTo>
                      <a:pt x="80" y="45"/>
                    </a:lnTo>
                    <a:lnTo>
                      <a:pt x="79" y="37"/>
                    </a:lnTo>
                    <a:lnTo>
                      <a:pt x="75" y="31"/>
                    </a:lnTo>
                    <a:lnTo>
                      <a:pt x="72" y="24"/>
                    </a:lnTo>
                    <a:lnTo>
                      <a:pt x="69" y="17"/>
                    </a:lnTo>
                    <a:lnTo>
                      <a:pt x="65" y="13"/>
                    </a:lnTo>
                    <a:lnTo>
                      <a:pt x="62" y="8"/>
                    </a:lnTo>
                    <a:lnTo>
                      <a:pt x="57" y="5"/>
                    </a:lnTo>
                    <a:lnTo>
                      <a:pt x="52" y="2"/>
                    </a:lnTo>
                    <a:lnTo>
                      <a:pt x="49" y="0"/>
                    </a:lnTo>
                    <a:lnTo>
                      <a:pt x="45" y="0"/>
                    </a:lnTo>
                    <a:close/>
                  </a:path>
                </a:pathLst>
              </a:custGeom>
              <a:solidFill>
                <a:srgbClr val="EEA1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462" name="Freeform 9">
                <a:extLst>
                  <a:ext uri="{FF2B5EF4-FFF2-40B4-BE49-F238E27FC236}">
                    <a16:creationId xmlns:a16="http://schemas.microsoft.com/office/drawing/2014/main" id="{2B7ED829-56C2-1553-0204-AEF5C06F90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77" y="2545"/>
                <a:ext cx="87" cy="205"/>
              </a:xfrm>
              <a:custGeom>
                <a:avLst/>
                <a:gdLst>
                  <a:gd name="T0" fmla="*/ 39 w 87"/>
                  <a:gd name="T1" fmla="*/ 0 h 205"/>
                  <a:gd name="T2" fmla="*/ 30 w 87"/>
                  <a:gd name="T3" fmla="*/ 4 h 205"/>
                  <a:gd name="T4" fmla="*/ 22 w 87"/>
                  <a:gd name="T5" fmla="*/ 12 h 205"/>
                  <a:gd name="T6" fmla="*/ 16 w 87"/>
                  <a:gd name="T7" fmla="*/ 23 h 205"/>
                  <a:gd name="T8" fmla="*/ 10 w 87"/>
                  <a:gd name="T9" fmla="*/ 37 h 205"/>
                  <a:gd name="T10" fmla="*/ 5 w 87"/>
                  <a:gd name="T11" fmla="*/ 54 h 205"/>
                  <a:gd name="T12" fmla="*/ 2 w 87"/>
                  <a:gd name="T13" fmla="*/ 72 h 205"/>
                  <a:gd name="T14" fmla="*/ 0 w 87"/>
                  <a:gd name="T15" fmla="*/ 92 h 205"/>
                  <a:gd name="T16" fmla="*/ 0 w 87"/>
                  <a:gd name="T17" fmla="*/ 114 h 205"/>
                  <a:gd name="T18" fmla="*/ 2 w 87"/>
                  <a:gd name="T19" fmla="*/ 134 h 205"/>
                  <a:gd name="T20" fmla="*/ 5 w 87"/>
                  <a:gd name="T21" fmla="*/ 153 h 205"/>
                  <a:gd name="T22" fmla="*/ 10 w 87"/>
                  <a:gd name="T23" fmla="*/ 168 h 205"/>
                  <a:gd name="T24" fmla="*/ 16 w 87"/>
                  <a:gd name="T25" fmla="*/ 182 h 205"/>
                  <a:gd name="T26" fmla="*/ 22 w 87"/>
                  <a:gd name="T27" fmla="*/ 193 h 205"/>
                  <a:gd name="T28" fmla="*/ 30 w 87"/>
                  <a:gd name="T29" fmla="*/ 201 h 205"/>
                  <a:gd name="T30" fmla="*/ 39 w 87"/>
                  <a:gd name="T31" fmla="*/ 205 h 205"/>
                  <a:gd name="T32" fmla="*/ 48 w 87"/>
                  <a:gd name="T33" fmla="*/ 205 h 205"/>
                  <a:gd name="T34" fmla="*/ 56 w 87"/>
                  <a:gd name="T35" fmla="*/ 201 h 205"/>
                  <a:gd name="T36" fmla="*/ 64 w 87"/>
                  <a:gd name="T37" fmla="*/ 193 h 205"/>
                  <a:gd name="T38" fmla="*/ 72 w 87"/>
                  <a:gd name="T39" fmla="*/ 182 h 205"/>
                  <a:gd name="T40" fmla="*/ 78 w 87"/>
                  <a:gd name="T41" fmla="*/ 168 h 205"/>
                  <a:gd name="T42" fmla="*/ 82 w 87"/>
                  <a:gd name="T43" fmla="*/ 153 h 205"/>
                  <a:gd name="T44" fmla="*/ 86 w 87"/>
                  <a:gd name="T45" fmla="*/ 134 h 205"/>
                  <a:gd name="T46" fmla="*/ 87 w 87"/>
                  <a:gd name="T47" fmla="*/ 114 h 205"/>
                  <a:gd name="T48" fmla="*/ 87 w 87"/>
                  <a:gd name="T49" fmla="*/ 92 h 205"/>
                  <a:gd name="T50" fmla="*/ 86 w 87"/>
                  <a:gd name="T51" fmla="*/ 72 h 205"/>
                  <a:gd name="T52" fmla="*/ 82 w 87"/>
                  <a:gd name="T53" fmla="*/ 54 h 205"/>
                  <a:gd name="T54" fmla="*/ 78 w 87"/>
                  <a:gd name="T55" fmla="*/ 37 h 205"/>
                  <a:gd name="T56" fmla="*/ 72 w 87"/>
                  <a:gd name="T57" fmla="*/ 23 h 205"/>
                  <a:gd name="T58" fmla="*/ 64 w 87"/>
                  <a:gd name="T59" fmla="*/ 12 h 205"/>
                  <a:gd name="T60" fmla="*/ 56 w 87"/>
                  <a:gd name="T61" fmla="*/ 4 h 205"/>
                  <a:gd name="T62" fmla="*/ 48 w 87"/>
                  <a:gd name="T63" fmla="*/ 0 h 205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87"/>
                  <a:gd name="T97" fmla="*/ 0 h 205"/>
                  <a:gd name="T98" fmla="*/ 87 w 87"/>
                  <a:gd name="T99" fmla="*/ 205 h 205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87" h="205">
                    <a:moveTo>
                      <a:pt x="44" y="0"/>
                    </a:moveTo>
                    <a:lnTo>
                      <a:pt x="39" y="0"/>
                    </a:lnTo>
                    <a:lnTo>
                      <a:pt x="34" y="1"/>
                    </a:lnTo>
                    <a:lnTo>
                      <a:pt x="30" y="4"/>
                    </a:lnTo>
                    <a:lnTo>
                      <a:pt x="27" y="7"/>
                    </a:lnTo>
                    <a:lnTo>
                      <a:pt x="22" y="12"/>
                    </a:lnTo>
                    <a:lnTo>
                      <a:pt x="19" y="17"/>
                    </a:lnTo>
                    <a:lnTo>
                      <a:pt x="16" y="23"/>
                    </a:lnTo>
                    <a:lnTo>
                      <a:pt x="13" y="31"/>
                    </a:lnTo>
                    <a:lnTo>
                      <a:pt x="10" y="37"/>
                    </a:lnTo>
                    <a:lnTo>
                      <a:pt x="7" y="45"/>
                    </a:lnTo>
                    <a:lnTo>
                      <a:pt x="5" y="54"/>
                    </a:lnTo>
                    <a:lnTo>
                      <a:pt x="4" y="63"/>
                    </a:lnTo>
                    <a:lnTo>
                      <a:pt x="2" y="72"/>
                    </a:lnTo>
                    <a:lnTo>
                      <a:pt x="0" y="82"/>
                    </a:lnTo>
                    <a:lnTo>
                      <a:pt x="0" y="92"/>
                    </a:lnTo>
                    <a:lnTo>
                      <a:pt x="0" y="103"/>
                    </a:lnTo>
                    <a:lnTo>
                      <a:pt x="0" y="114"/>
                    </a:lnTo>
                    <a:lnTo>
                      <a:pt x="0" y="123"/>
                    </a:lnTo>
                    <a:lnTo>
                      <a:pt x="2" y="134"/>
                    </a:lnTo>
                    <a:lnTo>
                      <a:pt x="4" y="144"/>
                    </a:lnTo>
                    <a:lnTo>
                      <a:pt x="5" y="153"/>
                    </a:lnTo>
                    <a:lnTo>
                      <a:pt x="7" y="161"/>
                    </a:lnTo>
                    <a:lnTo>
                      <a:pt x="10" y="168"/>
                    </a:lnTo>
                    <a:lnTo>
                      <a:pt x="13" y="176"/>
                    </a:lnTo>
                    <a:lnTo>
                      <a:pt x="16" y="182"/>
                    </a:lnTo>
                    <a:lnTo>
                      <a:pt x="19" y="188"/>
                    </a:lnTo>
                    <a:lnTo>
                      <a:pt x="22" y="193"/>
                    </a:lnTo>
                    <a:lnTo>
                      <a:pt x="27" y="198"/>
                    </a:lnTo>
                    <a:lnTo>
                      <a:pt x="30" y="201"/>
                    </a:lnTo>
                    <a:lnTo>
                      <a:pt x="34" y="204"/>
                    </a:lnTo>
                    <a:lnTo>
                      <a:pt x="39" y="205"/>
                    </a:lnTo>
                    <a:lnTo>
                      <a:pt x="44" y="205"/>
                    </a:lnTo>
                    <a:lnTo>
                      <a:pt x="48" y="205"/>
                    </a:lnTo>
                    <a:lnTo>
                      <a:pt x="51" y="204"/>
                    </a:lnTo>
                    <a:lnTo>
                      <a:pt x="56" y="201"/>
                    </a:lnTo>
                    <a:lnTo>
                      <a:pt x="61" y="198"/>
                    </a:lnTo>
                    <a:lnTo>
                      <a:pt x="64" y="193"/>
                    </a:lnTo>
                    <a:lnTo>
                      <a:pt x="68" y="188"/>
                    </a:lnTo>
                    <a:lnTo>
                      <a:pt x="72" y="182"/>
                    </a:lnTo>
                    <a:lnTo>
                      <a:pt x="75" y="176"/>
                    </a:lnTo>
                    <a:lnTo>
                      <a:pt x="78" y="168"/>
                    </a:lnTo>
                    <a:lnTo>
                      <a:pt x="79" y="161"/>
                    </a:lnTo>
                    <a:lnTo>
                      <a:pt x="82" y="153"/>
                    </a:lnTo>
                    <a:lnTo>
                      <a:pt x="84" y="144"/>
                    </a:lnTo>
                    <a:lnTo>
                      <a:pt x="86" y="134"/>
                    </a:lnTo>
                    <a:lnTo>
                      <a:pt x="86" y="123"/>
                    </a:lnTo>
                    <a:lnTo>
                      <a:pt x="87" y="114"/>
                    </a:lnTo>
                    <a:lnTo>
                      <a:pt x="87" y="103"/>
                    </a:lnTo>
                    <a:lnTo>
                      <a:pt x="87" y="92"/>
                    </a:lnTo>
                    <a:lnTo>
                      <a:pt x="86" y="82"/>
                    </a:lnTo>
                    <a:lnTo>
                      <a:pt x="86" y="72"/>
                    </a:lnTo>
                    <a:lnTo>
                      <a:pt x="84" y="63"/>
                    </a:lnTo>
                    <a:lnTo>
                      <a:pt x="82" y="54"/>
                    </a:lnTo>
                    <a:lnTo>
                      <a:pt x="79" y="45"/>
                    </a:lnTo>
                    <a:lnTo>
                      <a:pt x="78" y="37"/>
                    </a:lnTo>
                    <a:lnTo>
                      <a:pt x="75" y="31"/>
                    </a:lnTo>
                    <a:lnTo>
                      <a:pt x="72" y="23"/>
                    </a:lnTo>
                    <a:lnTo>
                      <a:pt x="68" y="17"/>
                    </a:lnTo>
                    <a:lnTo>
                      <a:pt x="64" y="12"/>
                    </a:lnTo>
                    <a:lnTo>
                      <a:pt x="61" y="7"/>
                    </a:lnTo>
                    <a:lnTo>
                      <a:pt x="56" y="4"/>
                    </a:lnTo>
                    <a:lnTo>
                      <a:pt x="51" y="1"/>
                    </a:lnTo>
                    <a:lnTo>
                      <a:pt x="48" y="0"/>
                    </a:lnTo>
                    <a:lnTo>
                      <a:pt x="44" y="0"/>
                    </a:lnTo>
                    <a:close/>
                  </a:path>
                </a:pathLst>
              </a:custGeom>
              <a:solidFill>
                <a:srgbClr val="EEA1FF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463" name="Freeform 10">
                <a:extLst>
                  <a:ext uri="{FF2B5EF4-FFF2-40B4-BE49-F238E27FC236}">
                    <a16:creationId xmlns:a16="http://schemas.microsoft.com/office/drawing/2014/main" id="{2EE1934D-1BC1-BDA1-7515-B3F9B5CC77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64" y="2545"/>
                <a:ext cx="88" cy="205"/>
              </a:xfrm>
              <a:custGeom>
                <a:avLst/>
                <a:gdLst>
                  <a:gd name="T0" fmla="*/ 40 w 88"/>
                  <a:gd name="T1" fmla="*/ 0 h 205"/>
                  <a:gd name="T2" fmla="*/ 31 w 88"/>
                  <a:gd name="T3" fmla="*/ 4 h 205"/>
                  <a:gd name="T4" fmla="*/ 23 w 88"/>
                  <a:gd name="T5" fmla="*/ 12 h 205"/>
                  <a:gd name="T6" fmla="*/ 16 w 88"/>
                  <a:gd name="T7" fmla="*/ 23 h 205"/>
                  <a:gd name="T8" fmla="*/ 9 w 88"/>
                  <a:gd name="T9" fmla="*/ 37 h 205"/>
                  <a:gd name="T10" fmla="*/ 5 w 88"/>
                  <a:gd name="T11" fmla="*/ 54 h 205"/>
                  <a:gd name="T12" fmla="*/ 2 w 88"/>
                  <a:gd name="T13" fmla="*/ 72 h 205"/>
                  <a:gd name="T14" fmla="*/ 0 w 88"/>
                  <a:gd name="T15" fmla="*/ 92 h 205"/>
                  <a:gd name="T16" fmla="*/ 0 w 88"/>
                  <a:gd name="T17" fmla="*/ 114 h 205"/>
                  <a:gd name="T18" fmla="*/ 2 w 88"/>
                  <a:gd name="T19" fmla="*/ 134 h 205"/>
                  <a:gd name="T20" fmla="*/ 5 w 88"/>
                  <a:gd name="T21" fmla="*/ 153 h 205"/>
                  <a:gd name="T22" fmla="*/ 9 w 88"/>
                  <a:gd name="T23" fmla="*/ 168 h 205"/>
                  <a:gd name="T24" fmla="*/ 16 w 88"/>
                  <a:gd name="T25" fmla="*/ 182 h 205"/>
                  <a:gd name="T26" fmla="*/ 23 w 88"/>
                  <a:gd name="T27" fmla="*/ 193 h 205"/>
                  <a:gd name="T28" fmla="*/ 31 w 88"/>
                  <a:gd name="T29" fmla="*/ 201 h 205"/>
                  <a:gd name="T30" fmla="*/ 40 w 88"/>
                  <a:gd name="T31" fmla="*/ 205 h 205"/>
                  <a:gd name="T32" fmla="*/ 50 w 88"/>
                  <a:gd name="T33" fmla="*/ 205 h 205"/>
                  <a:gd name="T34" fmla="*/ 57 w 88"/>
                  <a:gd name="T35" fmla="*/ 201 h 205"/>
                  <a:gd name="T36" fmla="*/ 65 w 88"/>
                  <a:gd name="T37" fmla="*/ 193 h 205"/>
                  <a:gd name="T38" fmla="*/ 73 w 88"/>
                  <a:gd name="T39" fmla="*/ 182 h 205"/>
                  <a:gd name="T40" fmla="*/ 79 w 88"/>
                  <a:gd name="T41" fmla="*/ 168 h 205"/>
                  <a:gd name="T42" fmla="*/ 84 w 88"/>
                  <a:gd name="T43" fmla="*/ 153 h 205"/>
                  <a:gd name="T44" fmla="*/ 87 w 88"/>
                  <a:gd name="T45" fmla="*/ 134 h 205"/>
                  <a:gd name="T46" fmla="*/ 88 w 88"/>
                  <a:gd name="T47" fmla="*/ 114 h 205"/>
                  <a:gd name="T48" fmla="*/ 88 w 88"/>
                  <a:gd name="T49" fmla="*/ 92 h 205"/>
                  <a:gd name="T50" fmla="*/ 87 w 88"/>
                  <a:gd name="T51" fmla="*/ 72 h 205"/>
                  <a:gd name="T52" fmla="*/ 84 w 88"/>
                  <a:gd name="T53" fmla="*/ 54 h 205"/>
                  <a:gd name="T54" fmla="*/ 79 w 88"/>
                  <a:gd name="T55" fmla="*/ 37 h 205"/>
                  <a:gd name="T56" fmla="*/ 73 w 88"/>
                  <a:gd name="T57" fmla="*/ 23 h 205"/>
                  <a:gd name="T58" fmla="*/ 65 w 88"/>
                  <a:gd name="T59" fmla="*/ 12 h 205"/>
                  <a:gd name="T60" fmla="*/ 57 w 88"/>
                  <a:gd name="T61" fmla="*/ 4 h 205"/>
                  <a:gd name="T62" fmla="*/ 50 w 88"/>
                  <a:gd name="T63" fmla="*/ 0 h 205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88"/>
                  <a:gd name="T97" fmla="*/ 0 h 205"/>
                  <a:gd name="T98" fmla="*/ 88 w 88"/>
                  <a:gd name="T99" fmla="*/ 205 h 205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88" h="205">
                    <a:moveTo>
                      <a:pt x="45" y="0"/>
                    </a:moveTo>
                    <a:lnTo>
                      <a:pt x="40" y="0"/>
                    </a:lnTo>
                    <a:lnTo>
                      <a:pt x="36" y="1"/>
                    </a:lnTo>
                    <a:lnTo>
                      <a:pt x="31" y="4"/>
                    </a:lnTo>
                    <a:lnTo>
                      <a:pt x="26" y="7"/>
                    </a:lnTo>
                    <a:lnTo>
                      <a:pt x="23" y="12"/>
                    </a:lnTo>
                    <a:lnTo>
                      <a:pt x="20" y="17"/>
                    </a:lnTo>
                    <a:lnTo>
                      <a:pt x="16" y="23"/>
                    </a:lnTo>
                    <a:lnTo>
                      <a:pt x="12" y="31"/>
                    </a:lnTo>
                    <a:lnTo>
                      <a:pt x="9" y="37"/>
                    </a:lnTo>
                    <a:lnTo>
                      <a:pt x="8" y="45"/>
                    </a:lnTo>
                    <a:lnTo>
                      <a:pt x="5" y="54"/>
                    </a:lnTo>
                    <a:lnTo>
                      <a:pt x="3" y="63"/>
                    </a:lnTo>
                    <a:lnTo>
                      <a:pt x="2" y="72"/>
                    </a:lnTo>
                    <a:lnTo>
                      <a:pt x="0" y="82"/>
                    </a:lnTo>
                    <a:lnTo>
                      <a:pt x="0" y="92"/>
                    </a:lnTo>
                    <a:lnTo>
                      <a:pt x="0" y="103"/>
                    </a:lnTo>
                    <a:lnTo>
                      <a:pt x="0" y="114"/>
                    </a:lnTo>
                    <a:lnTo>
                      <a:pt x="0" y="123"/>
                    </a:lnTo>
                    <a:lnTo>
                      <a:pt x="2" y="134"/>
                    </a:lnTo>
                    <a:lnTo>
                      <a:pt x="3" y="144"/>
                    </a:lnTo>
                    <a:lnTo>
                      <a:pt x="5" y="153"/>
                    </a:lnTo>
                    <a:lnTo>
                      <a:pt x="8" y="161"/>
                    </a:lnTo>
                    <a:lnTo>
                      <a:pt x="9" y="168"/>
                    </a:lnTo>
                    <a:lnTo>
                      <a:pt x="12" y="176"/>
                    </a:lnTo>
                    <a:lnTo>
                      <a:pt x="16" y="182"/>
                    </a:lnTo>
                    <a:lnTo>
                      <a:pt x="20" y="188"/>
                    </a:lnTo>
                    <a:lnTo>
                      <a:pt x="23" y="193"/>
                    </a:lnTo>
                    <a:lnTo>
                      <a:pt x="26" y="198"/>
                    </a:lnTo>
                    <a:lnTo>
                      <a:pt x="31" y="201"/>
                    </a:lnTo>
                    <a:lnTo>
                      <a:pt x="36" y="204"/>
                    </a:lnTo>
                    <a:lnTo>
                      <a:pt x="40" y="205"/>
                    </a:lnTo>
                    <a:lnTo>
                      <a:pt x="45" y="205"/>
                    </a:lnTo>
                    <a:lnTo>
                      <a:pt x="50" y="205"/>
                    </a:lnTo>
                    <a:lnTo>
                      <a:pt x="53" y="204"/>
                    </a:lnTo>
                    <a:lnTo>
                      <a:pt x="57" y="201"/>
                    </a:lnTo>
                    <a:lnTo>
                      <a:pt x="62" y="198"/>
                    </a:lnTo>
                    <a:lnTo>
                      <a:pt x="65" y="193"/>
                    </a:lnTo>
                    <a:lnTo>
                      <a:pt x="70" y="188"/>
                    </a:lnTo>
                    <a:lnTo>
                      <a:pt x="73" y="182"/>
                    </a:lnTo>
                    <a:lnTo>
                      <a:pt x="76" y="176"/>
                    </a:lnTo>
                    <a:lnTo>
                      <a:pt x="79" y="168"/>
                    </a:lnTo>
                    <a:lnTo>
                      <a:pt x="80" y="161"/>
                    </a:lnTo>
                    <a:lnTo>
                      <a:pt x="84" y="153"/>
                    </a:lnTo>
                    <a:lnTo>
                      <a:pt x="85" y="144"/>
                    </a:lnTo>
                    <a:lnTo>
                      <a:pt x="87" y="134"/>
                    </a:lnTo>
                    <a:lnTo>
                      <a:pt x="88" y="123"/>
                    </a:lnTo>
                    <a:lnTo>
                      <a:pt x="88" y="114"/>
                    </a:lnTo>
                    <a:lnTo>
                      <a:pt x="88" y="103"/>
                    </a:lnTo>
                    <a:lnTo>
                      <a:pt x="88" y="92"/>
                    </a:lnTo>
                    <a:lnTo>
                      <a:pt x="88" y="82"/>
                    </a:lnTo>
                    <a:lnTo>
                      <a:pt x="87" y="72"/>
                    </a:lnTo>
                    <a:lnTo>
                      <a:pt x="85" y="63"/>
                    </a:lnTo>
                    <a:lnTo>
                      <a:pt x="84" y="54"/>
                    </a:lnTo>
                    <a:lnTo>
                      <a:pt x="80" y="45"/>
                    </a:lnTo>
                    <a:lnTo>
                      <a:pt x="79" y="37"/>
                    </a:lnTo>
                    <a:lnTo>
                      <a:pt x="76" y="31"/>
                    </a:lnTo>
                    <a:lnTo>
                      <a:pt x="73" y="23"/>
                    </a:lnTo>
                    <a:lnTo>
                      <a:pt x="70" y="17"/>
                    </a:lnTo>
                    <a:lnTo>
                      <a:pt x="65" y="12"/>
                    </a:lnTo>
                    <a:lnTo>
                      <a:pt x="62" y="7"/>
                    </a:lnTo>
                    <a:lnTo>
                      <a:pt x="57" y="4"/>
                    </a:lnTo>
                    <a:lnTo>
                      <a:pt x="53" y="1"/>
                    </a:lnTo>
                    <a:lnTo>
                      <a:pt x="50" y="0"/>
                    </a:lnTo>
                    <a:lnTo>
                      <a:pt x="45" y="0"/>
                    </a:lnTo>
                    <a:close/>
                  </a:path>
                </a:pathLst>
              </a:custGeom>
              <a:solidFill>
                <a:srgbClr val="EEA1FF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464" name="Freeform 11">
                <a:extLst>
                  <a:ext uri="{FF2B5EF4-FFF2-40B4-BE49-F238E27FC236}">
                    <a16:creationId xmlns:a16="http://schemas.microsoft.com/office/drawing/2014/main" id="{9C2086F4-7E2A-09C4-21D2-CBC7314251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57" y="2549"/>
                <a:ext cx="88" cy="206"/>
              </a:xfrm>
              <a:custGeom>
                <a:avLst/>
                <a:gdLst>
                  <a:gd name="T0" fmla="*/ 40 w 88"/>
                  <a:gd name="T1" fmla="*/ 0 h 206"/>
                  <a:gd name="T2" fmla="*/ 31 w 88"/>
                  <a:gd name="T3" fmla="*/ 5 h 206"/>
                  <a:gd name="T4" fmla="*/ 23 w 88"/>
                  <a:gd name="T5" fmla="*/ 13 h 206"/>
                  <a:gd name="T6" fmla="*/ 17 w 88"/>
                  <a:gd name="T7" fmla="*/ 24 h 206"/>
                  <a:gd name="T8" fmla="*/ 11 w 88"/>
                  <a:gd name="T9" fmla="*/ 37 h 206"/>
                  <a:gd name="T10" fmla="*/ 6 w 88"/>
                  <a:gd name="T11" fmla="*/ 54 h 206"/>
                  <a:gd name="T12" fmla="*/ 3 w 88"/>
                  <a:gd name="T13" fmla="*/ 73 h 206"/>
                  <a:gd name="T14" fmla="*/ 0 w 88"/>
                  <a:gd name="T15" fmla="*/ 93 h 206"/>
                  <a:gd name="T16" fmla="*/ 0 w 88"/>
                  <a:gd name="T17" fmla="*/ 115 h 206"/>
                  <a:gd name="T18" fmla="*/ 3 w 88"/>
                  <a:gd name="T19" fmla="*/ 135 h 206"/>
                  <a:gd name="T20" fmla="*/ 6 w 88"/>
                  <a:gd name="T21" fmla="*/ 153 h 206"/>
                  <a:gd name="T22" fmla="*/ 11 w 88"/>
                  <a:gd name="T23" fmla="*/ 169 h 206"/>
                  <a:gd name="T24" fmla="*/ 17 w 88"/>
                  <a:gd name="T25" fmla="*/ 183 h 206"/>
                  <a:gd name="T26" fmla="*/ 23 w 88"/>
                  <a:gd name="T27" fmla="*/ 194 h 206"/>
                  <a:gd name="T28" fmla="*/ 31 w 88"/>
                  <a:gd name="T29" fmla="*/ 201 h 206"/>
                  <a:gd name="T30" fmla="*/ 40 w 88"/>
                  <a:gd name="T31" fmla="*/ 206 h 206"/>
                  <a:gd name="T32" fmla="*/ 48 w 88"/>
                  <a:gd name="T33" fmla="*/ 206 h 206"/>
                  <a:gd name="T34" fmla="*/ 57 w 88"/>
                  <a:gd name="T35" fmla="*/ 201 h 206"/>
                  <a:gd name="T36" fmla="*/ 65 w 88"/>
                  <a:gd name="T37" fmla="*/ 194 h 206"/>
                  <a:gd name="T38" fmla="*/ 71 w 88"/>
                  <a:gd name="T39" fmla="*/ 183 h 206"/>
                  <a:gd name="T40" fmla="*/ 77 w 88"/>
                  <a:gd name="T41" fmla="*/ 169 h 206"/>
                  <a:gd name="T42" fmla="*/ 82 w 88"/>
                  <a:gd name="T43" fmla="*/ 153 h 206"/>
                  <a:gd name="T44" fmla="*/ 85 w 88"/>
                  <a:gd name="T45" fmla="*/ 135 h 206"/>
                  <a:gd name="T46" fmla="*/ 86 w 88"/>
                  <a:gd name="T47" fmla="*/ 115 h 206"/>
                  <a:gd name="T48" fmla="*/ 86 w 88"/>
                  <a:gd name="T49" fmla="*/ 93 h 206"/>
                  <a:gd name="T50" fmla="*/ 85 w 88"/>
                  <a:gd name="T51" fmla="*/ 73 h 206"/>
                  <a:gd name="T52" fmla="*/ 82 w 88"/>
                  <a:gd name="T53" fmla="*/ 54 h 206"/>
                  <a:gd name="T54" fmla="*/ 77 w 88"/>
                  <a:gd name="T55" fmla="*/ 37 h 206"/>
                  <a:gd name="T56" fmla="*/ 71 w 88"/>
                  <a:gd name="T57" fmla="*/ 24 h 206"/>
                  <a:gd name="T58" fmla="*/ 65 w 88"/>
                  <a:gd name="T59" fmla="*/ 13 h 206"/>
                  <a:gd name="T60" fmla="*/ 57 w 88"/>
                  <a:gd name="T61" fmla="*/ 5 h 206"/>
                  <a:gd name="T62" fmla="*/ 48 w 88"/>
                  <a:gd name="T63" fmla="*/ 0 h 20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88"/>
                  <a:gd name="T97" fmla="*/ 0 h 206"/>
                  <a:gd name="T98" fmla="*/ 88 w 88"/>
                  <a:gd name="T99" fmla="*/ 206 h 20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88" h="206">
                    <a:moveTo>
                      <a:pt x="43" y="0"/>
                    </a:moveTo>
                    <a:lnTo>
                      <a:pt x="40" y="0"/>
                    </a:lnTo>
                    <a:lnTo>
                      <a:pt x="35" y="2"/>
                    </a:lnTo>
                    <a:lnTo>
                      <a:pt x="31" y="5"/>
                    </a:lnTo>
                    <a:lnTo>
                      <a:pt x="26" y="8"/>
                    </a:lnTo>
                    <a:lnTo>
                      <a:pt x="23" y="13"/>
                    </a:lnTo>
                    <a:lnTo>
                      <a:pt x="20" y="17"/>
                    </a:lnTo>
                    <a:lnTo>
                      <a:pt x="17" y="24"/>
                    </a:lnTo>
                    <a:lnTo>
                      <a:pt x="14" y="31"/>
                    </a:lnTo>
                    <a:lnTo>
                      <a:pt x="11" y="37"/>
                    </a:lnTo>
                    <a:lnTo>
                      <a:pt x="8" y="45"/>
                    </a:lnTo>
                    <a:lnTo>
                      <a:pt x="6" y="54"/>
                    </a:lnTo>
                    <a:lnTo>
                      <a:pt x="3" y="64"/>
                    </a:lnTo>
                    <a:lnTo>
                      <a:pt x="3" y="73"/>
                    </a:lnTo>
                    <a:lnTo>
                      <a:pt x="1" y="82"/>
                    </a:lnTo>
                    <a:lnTo>
                      <a:pt x="0" y="93"/>
                    </a:lnTo>
                    <a:lnTo>
                      <a:pt x="0" y="104"/>
                    </a:lnTo>
                    <a:lnTo>
                      <a:pt x="0" y="115"/>
                    </a:lnTo>
                    <a:lnTo>
                      <a:pt x="1" y="124"/>
                    </a:lnTo>
                    <a:lnTo>
                      <a:pt x="3" y="135"/>
                    </a:lnTo>
                    <a:lnTo>
                      <a:pt x="3" y="144"/>
                    </a:lnTo>
                    <a:lnTo>
                      <a:pt x="6" y="153"/>
                    </a:lnTo>
                    <a:lnTo>
                      <a:pt x="8" y="161"/>
                    </a:lnTo>
                    <a:lnTo>
                      <a:pt x="11" y="169"/>
                    </a:lnTo>
                    <a:lnTo>
                      <a:pt x="14" y="177"/>
                    </a:lnTo>
                    <a:lnTo>
                      <a:pt x="17" y="183"/>
                    </a:lnTo>
                    <a:lnTo>
                      <a:pt x="20" y="189"/>
                    </a:lnTo>
                    <a:lnTo>
                      <a:pt x="23" y="194"/>
                    </a:lnTo>
                    <a:lnTo>
                      <a:pt x="26" y="198"/>
                    </a:lnTo>
                    <a:lnTo>
                      <a:pt x="31" y="201"/>
                    </a:lnTo>
                    <a:lnTo>
                      <a:pt x="35" y="204"/>
                    </a:lnTo>
                    <a:lnTo>
                      <a:pt x="40" y="206"/>
                    </a:lnTo>
                    <a:lnTo>
                      <a:pt x="43" y="206"/>
                    </a:lnTo>
                    <a:lnTo>
                      <a:pt x="48" y="206"/>
                    </a:lnTo>
                    <a:lnTo>
                      <a:pt x="52" y="204"/>
                    </a:lnTo>
                    <a:lnTo>
                      <a:pt x="57" y="201"/>
                    </a:lnTo>
                    <a:lnTo>
                      <a:pt x="60" y="198"/>
                    </a:lnTo>
                    <a:lnTo>
                      <a:pt x="65" y="194"/>
                    </a:lnTo>
                    <a:lnTo>
                      <a:pt x="68" y="189"/>
                    </a:lnTo>
                    <a:lnTo>
                      <a:pt x="71" y="183"/>
                    </a:lnTo>
                    <a:lnTo>
                      <a:pt x="74" y="177"/>
                    </a:lnTo>
                    <a:lnTo>
                      <a:pt x="77" y="169"/>
                    </a:lnTo>
                    <a:lnTo>
                      <a:pt x="80" y="161"/>
                    </a:lnTo>
                    <a:lnTo>
                      <a:pt x="82" y="153"/>
                    </a:lnTo>
                    <a:lnTo>
                      <a:pt x="83" y="144"/>
                    </a:lnTo>
                    <a:lnTo>
                      <a:pt x="85" y="135"/>
                    </a:lnTo>
                    <a:lnTo>
                      <a:pt x="86" y="124"/>
                    </a:lnTo>
                    <a:lnTo>
                      <a:pt x="86" y="115"/>
                    </a:lnTo>
                    <a:lnTo>
                      <a:pt x="88" y="104"/>
                    </a:lnTo>
                    <a:lnTo>
                      <a:pt x="86" y="93"/>
                    </a:lnTo>
                    <a:lnTo>
                      <a:pt x="86" y="82"/>
                    </a:lnTo>
                    <a:lnTo>
                      <a:pt x="85" y="73"/>
                    </a:lnTo>
                    <a:lnTo>
                      <a:pt x="83" y="64"/>
                    </a:lnTo>
                    <a:lnTo>
                      <a:pt x="82" y="54"/>
                    </a:lnTo>
                    <a:lnTo>
                      <a:pt x="80" y="45"/>
                    </a:lnTo>
                    <a:lnTo>
                      <a:pt x="77" y="37"/>
                    </a:lnTo>
                    <a:lnTo>
                      <a:pt x="74" y="31"/>
                    </a:lnTo>
                    <a:lnTo>
                      <a:pt x="71" y="24"/>
                    </a:lnTo>
                    <a:lnTo>
                      <a:pt x="68" y="17"/>
                    </a:lnTo>
                    <a:lnTo>
                      <a:pt x="65" y="13"/>
                    </a:lnTo>
                    <a:lnTo>
                      <a:pt x="60" y="8"/>
                    </a:lnTo>
                    <a:lnTo>
                      <a:pt x="57" y="5"/>
                    </a:lnTo>
                    <a:lnTo>
                      <a:pt x="52" y="2"/>
                    </a:lnTo>
                    <a:lnTo>
                      <a:pt x="48" y="0"/>
                    </a:lnTo>
                    <a:lnTo>
                      <a:pt x="43" y="0"/>
                    </a:lnTo>
                    <a:close/>
                  </a:path>
                </a:pathLst>
              </a:custGeom>
              <a:solidFill>
                <a:srgbClr val="EEA1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465" name="Rectangle 12">
                <a:extLst>
                  <a:ext uri="{FF2B5EF4-FFF2-40B4-BE49-F238E27FC236}">
                    <a16:creationId xmlns:a16="http://schemas.microsoft.com/office/drawing/2014/main" id="{87E828C5-92CE-0E4D-CB7F-C189A4EBFF6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57" y="2545"/>
                <a:ext cx="72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466" name="Freeform 13">
                <a:extLst>
                  <a:ext uri="{FF2B5EF4-FFF2-40B4-BE49-F238E27FC236}">
                    <a16:creationId xmlns:a16="http://schemas.microsoft.com/office/drawing/2014/main" id="{B0E63561-5D66-1A53-3849-D9BD58833E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52" y="2545"/>
                <a:ext cx="88" cy="205"/>
              </a:xfrm>
              <a:custGeom>
                <a:avLst/>
                <a:gdLst>
                  <a:gd name="T0" fmla="*/ 40 w 88"/>
                  <a:gd name="T1" fmla="*/ 0 h 205"/>
                  <a:gd name="T2" fmla="*/ 31 w 88"/>
                  <a:gd name="T3" fmla="*/ 4 h 205"/>
                  <a:gd name="T4" fmla="*/ 23 w 88"/>
                  <a:gd name="T5" fmla="*/ 12 h 205"/>
                  <a:gd name="T6" fmla="*/ 17 w 88"/>
                  <a:gd name="T7" fmla="*/ 23 h 205"/>
                  <a:gd name="T8" fmla="*/ 11 w 88"/>
                  <a:gd name="T9" fmla="*/ 37 h 205"/>
                  <a:gd name="T10" fmla="*/ 6 w 88"/>
                  <a:gd name="T11" fmla="*/ 54 h 205"/>
                  <a:gd name="T12" fmla="*/ 3 w 88"/>
                  <a:gd name="T13" fmla="*/ 72 h 205"/>
                  <a:gd name="T14" fmla="*/ 0 w 88"/>
                  <a:gd name="T15" fmla="*/ 92 h 205"/>
                  <a:gd name="T16" fmla="*/ 0 w 88"/>
                  <a:gd name="T17" fmla="*/ 114 h 205"/>
                  <a:gd name="T18" fmla="*/ 3 w 88"/>
                  <a:gd name="T19" fmla="*/ 134 h 205"/>
                  <a:gd name="T20" fmla="*/ 6 w 88"/>
                  <a:gd name="T21" fmla="*/ 153 h 205"/>
                  <a:gd name="T22" fmla="*/ 11 w 88"/>
                  <a:gd name="T23" fmla="*/ 168 h 205"/>
                  <a:gd name="T24" fmla="*/ 17 w 88"/>
                  <a:gd name="T25" fmla="*/ 182 h 205"/>
                  <a:gd name="T26" fmla="*/ 23 w 88"/>
                  <a:gd name="T27" fmla="*/ 193 h 205"/>
                  <a:gd name="T28" fmla="*/ 31 w 88"/>
                  <a:gd name="T29" fmla="*/ 201 h 205"/>
                  <a:gd name="T30" fmla="*/ 40 w 88"/>
                  <a:gd name="T31" fmla="*/ 205 h 205"/>
                  <a:gd name="T32" fmla="*/ 48 w 88"/>
                  <a:gd name="T33" fmla="*/ 205 h 205"/>
                  <a:gd name="T34" fmla="*/ 57 w 88"/>
                  <a:gd name="T35" fmla="*/ 201 h 205"/>
                  <a:gd name="T36" fmla="*/ 65 w 88"/>
                  <a:gd name="T37" fmla="*/ 193 h 205"/>
                  <a:gd name="T38" fmla="*/ 71 w 88"/>
                  <a:gd name="T39" fmla="*/ 182 h 205"/>
                  <a:gd name="T40" fmla="*/ 78 w 88"/>
                  <a:gd name="T41" fmla="*/ 168 h 205"/>
                  <a:gd name="T42" fmla="*/ 82 w 88"/>
                  <a:gd name="T43" fmla="*/ 153 h 205"/>
                  <a:gd name="T44" fmla="*/ 85 w 88"/>
                  <a:gd name="T45" fmla="*/ 134 h 205"/>
                  <a:gd name="T46" fmla="*/ 87 w 88"/>
                  <a:gd name="T47" fmla="*/ 114 h 205"/>
                  <a:gd name="T48" fmla="*/ 87 w 88"/>
                  <a:gd name="T49" fmla="*/ 92 h 205"/>
                  <a:gd name="T50" fmla="*/ 85 w 88"/>
                  <a:gd name="T51" fmla="*/ 72 h 205"/>
                  <a:gd name="T52" fmla="*/ 82 w 88"/>
                  <a:gd name="T53" fmla="*/ 54 h 205"/>
                  <a:gd name="T54" fmla="*/ 78 w 88"/>
                  <a:gd name="T55" fmla="*/ 37 h 205"/>
                  <a:gd name="T56" fmla="*/ 71 w 88"/>
                  <a:gd name="T57" fmla="*/ 23 h 205"/>
                  <a:gd name="T58" fmla="*/ 65 w 88"/>
                  <a:gd name="T59" fmla="*/ 12 h 205"/>
                  <a:gd name="T60" fmla="*/ 57 w 88"/>
                  <a:gd name="T61" fmla="*/ 4 h 205"/>
                  <a:gd name="T62" fmla="*/ 48 w 88"/>
                  <a:gd name="T63" fmla="*/ 0 h 205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88"/>
                  <a:gd name="T97" fmla="*/ 0 h 205"/>
                  <a:gd name="T98" fmla="*/ 88 w 88"/>
                  <a:gd name="T99" fmla="*/ 205 h 205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88" h="205">
                    <a:moveTo>
                      <a:pt x="44" y="0"/>
                    </a:moveTo>
                    <a:lnTo>
                      <a:pt x="40" y="0"/>
                    </a:lnTo>
                    <a:lnTo>
                      <a:pt x="36" y="1"/>
                    </a:lnTo>
                    <a:lnTo>
                      <a:pt x="31" y="4"/>
                    </a:lnTo>
                    <a:lnTo>
                      <a:pt x="27" y="7"/>
                    </a:lnTo>
                    <a:lnTo>
                      <a:pt x="23" y="12"/>
                    </a:lnTo>
                    <a:lnTo>
                      <a:pt x="20" y="17"/>
                    </a:lnTo>
                    <a:lnTo>
                      <a:pt x="17" y="23"/>
                    </a:lnTo>
                    <a:lnTo>
                      <a:pt x="14" y="31"/>
                    </a:lnTo>
                    <a:lnTo>
                      <a:pt x="11" y="37"/>
                    </a:lnTo>
                    <a:lnTo>
                      <a:pt x="8" y="45"/>
                    </a:lnTo>
                    <a:lnTo>
                      <a:pt x="6" y="54"/>
                    </a:lnTo>
                    <a:lnTo>
                      <a:pt x="3" y="63"/>
                    </a:lnTo>
                    <a:lnTo>
                      <a:pt x="3" y="72"/>
                    </a:lnTo>
                    <a:lnTo>
                      <a:pt x="2" y="82"/>
                    </a:lnTo>
                    <a:lnTo>
                      <a:pt x="0" y="92"/>
                    </a:lnTo>
                    <a:lnTo>
                      <a:pt x="0" y="103"/>
                    </a:lnTo>
                    <a:lnTo>
                      <a:pt x="0" y="114"/>
                    </a:lnTo>
                    <a:lnTo>
                      <a:pt x="2" y="123"/>
                    </a:lnTo>
                    <a:lnTo>
                      <a:pt x="3" y="134"/>
                    </a:lnTo>
                    <a:lnTo>
                      <a:pt x="3" y="144"/>
                    </a:lnTo>
                    <a:lnTo>
                      <a:pt x="6" y="153"/>
                    </a:lnTo>
                    <a:lnTo>
                      <a:pt x="8" y="161"/>
                    </a:lnTo>
                    <a:lnTo>
                      <a:pt x="11" y="168"/>
                    </a:lnTo>
                    <a:lnTo>
                      <a:pt x="14" y="176"/>
                    </a:lnTo>
                    <a:lnTo>
                      <a:pt x="17" y="182"/>
                    </a:lnTo>
                    <a:lnTo>
                      <a:pt x="20" y="188"/>
                    </a:lnTo>
                    <a:lnTo>
                      <a:pt x="23" y="193"/>
                    </a:lnTo>
                    <a:lnTo>
                      <a:pt x="27" y="198"/>
                    </a:lnTo>
                    <a:lnTo>
                      <a:pt x="31" y="201"/>
                    </a:lnTo>
                    <a:lnTo>
                      <a:pt x="36" y="204"/>
                    </a:lnTo>
                    <a:lnTo>
                      <a:pt x="40" y="205"/>
                    </a:lnTo>
                    <a:lnTo>
                      <a:pt x="44" y="205"/>
                    </a:lnTo>
                    <a:lnTo>
                      <a:pt x="48" y="205"/>
                    </a:lnTo>
                    <a:lnTo>
                      <a:pt x="53" y="204"/>
                    </a:lnTo>
                    <a:lnTo>
                      <a:pt x="57" y="201"/>
                    </a:lnTo>
                    <a:lnTo>
                      <a:pt x="61" y="198"/>
                    </a:lnTo>
                    <a:lnTo>
                      <a:pt x="65" y="193"/>
                    </a:lnTo>
                    <a:lnTo>
                      <a:pt x="68" y="188"/>
                    </a:lnTo>
                    <a:lnTo>
                      <a:pt x="71" y="182"/>
                    </a:lnTo>
                    <a:lnTo>
                      <a:pt x="74" y="176"/>
                    </a:lnTo>
                    <a:lnTo>
                      <a:pt x="78" y="168"/>
                    </a:lnTo>
                    <a:lnTo>
                      <a:pt x="81" y="161"/>
                    </a:lnTo>
                    <a:lnTo>
                      <a:pt x="82" y="153"/>
                    </a:lnTo>
                    <a:lnTo>
                      <a:pt x="84" y="144"/>
                    </a:lnTo>
                    <a:lnTo>
                      <a:pt x="85" y="134"/>
                    </a:lnTo>
                    <a:lnTo>
                      <a:pt x="87" y="123"/>
                    </a:lnTo>
                    <a:lnTo>
                      <a:pt x="87" y="114"/>
                    </a:lnTo>
                    <a:lnTo>
                      <a:pt x="88" y="103"/>
                    </a:lnTo>
                    <a:lnTo>
                      <a:pt x="87" y="92"/>
                    </a:lnTo>
                    <a:lnTo>
                      <a:pt x="87" y="82"/>
                    </a:lnTo>
                    <a:lnTo>
                      <a:pt x="85" y="72"/>
                    </a:lnTo>
                    <a:lnTo>
                      <a:pt x="84" y="63"/>
                    </a:lnTo>
                    <a:lnTo>
                      <a:pt x="82" y="54"/>
                    </a:lnTo>
                    <a:lnTo>
                      <a:pt x="81" y="45"/>
                    </a:lnTo>
                    <a:lnTo>
                      <a:pt x="78" y="37"/>
                    </a:lnTo>
                    <a:lnTo>
                      <a:pt x="74" y="31"/>
                    </a:lnTo>
                    <a:lnTo>
                      <a:pt x="71" y="23"/>
                    </a:lnTo>
                    <a:lnTo>
                      <a:pt x="68" y="17"/>
                    </a:lnTo>
                    <a:lnTo>
                      <a:pt x="65" y="12"/>
                    </a:lnTo>
                    <a:lnTo>
                      <a:pt x="61" y="7"/>
                    </a:lnTo>
                    <a:lnTo>
                      <a:pt x="57" y="4"/>
                    </a:lnTo>
                    <a:lnTo>
                      <a:pt x="53" y="1"/>
                    </a:lnTo>
                    <a:lnTo>
                      <a:pt x="48" y="0"/>
                    </a:lnTo>
                    <a:lnTo>
                      <a:pt x="44" y="0"/>
                    </a:lnTo>
                    <a:close/>
                  </a:path>
                </a:pathLst>
              </a:custGeom>
              <a:solidFill>
                <a:srgbClr val="EEA1FF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467" name="Freeform 14">
                <a:extLst>
                  <a:ext uri="{FF2B5EF4-FFF2-40B4-BE49-F238E27FC236}">
                    <a16:creationId xmlns:a16="http://schemas.microsoft.com/office/drawing/2014/main" id="{CD78BE73-6966-DA68-AE36-C1E4011365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52" y="2540"/>
                <a:ext cx="73" cy="206"/>
              </a:xfrm>
              <a:custGeom>
                <a:avLst/>
                <a:gdLst>
                  <a:gd name="T0" fmla="*/ 0 w 73"/>
                  <a:gd name="T1" fmla="*/ 0 h 206"/>
                  <a:gd name="T2" fmla="*/ 0 w 73"/>
                  <a:gd name="T3" fmla="*/ 206 h 206"/>
                  <a:gd name="T4" fmla="*/ 73 w 73"/>
                  <a:gd name="T5" fmla="*/ 206 h 206"/>
                  <a:gd name="T6" fmla="*/ 73 w 73"/>
                  <a:gd name="T7" fmla="*/ 0 h 206"/>
                  <a:gd name="T8" fmla="*/ 0 w 73"/>
                  <a:gd name="T9" fmla="*/ 0 h 206"/>
                  <a:gd name="T10" fmla="*/ 0 w 73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3"/>
                  <a:gd name="T19" fmla="*/ 0 h 206"/>
                  <a:gd name="T20" fmla="*/ 73 w 73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3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3" y="206"/>
                    </a:lnTo>
                    <a:lnTo>
                      <a:pt x="7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468" name="Rectangle 15">
                <a:extLst>
                  <a:ext uri="{FF2B5EF4-FFF2-40B4-BE49-F238E27FC236}">
                    <a16:creationId xmlns:a16="http://schemas.microsoft.com/office/drawing/2014/main" id="{C3ED569D-F07B-3E6F-E3DC-6EF20C7E564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29" y="2545"/>
                <a:ext cx="74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469" name="Rectangle 16">
                <a:extLst>
                  <a:ext uri="{FF2B5EF4-FFF2-40B4-BE49-F238E27FC236}">
                    <a16:creationId xmlns:a16="http://schemas.microsoft.com/office/drawing/2014/main" id="{DBAC5E2F-9218-E57C-E98A-89A6FB9B80A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03" y="2545"/>
                <a:ext cx="73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470" name="Freeform 17">
                <a:extLst>
                  <a:ext uri="{FF2B5EF4-FFF2-40B4-BE49-F238E27FC236}">
                    <a16:creationId xmlns:a16="http://schemas.microsoft.com/office/drawing/2014/main" id="{A2E7112B-60B6-A133-A97B-81394189DD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25" y="2540"/>
                <a:ext cx="74" cy="206"/>
              </a:xfrm>
              <a:custGeom>
                <a:avLst/>
                <a:gdLst>
                  <a:gd name="T0" fmla="*/ 0 w 74"/>
                  <a:gd name="T1" fmla="*/ 0 h 206"/>
                  <a:gd name="T2" fmla="*/ 0 w 74"/>
                  <a:gd name="T3" fmla="*/ 206 h 206"/>
                  <a:gd name="T4" fmla="*/ 74 w 74"/>
                  <a:gd name="T5" fmla="*/ 206 h 206"/>
                  <a:gd name="T6" fmla="*/ 74 w 74"/>
                  <a:gd name="T7" fmla="*/ 0 h 206"/>
                  <a:gd name="T8" fmla="*/ 0 w 74"/>
                  <a:gd name="T9" fmla="*/ 0 h 206"/>
                  <a:gd name="T10" fmla="*/ 0 w 74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4"/>
                  <a:gd name="T19" fmla="*/ 0 h 206"/>
                  <a:gd name="T20" fmla="*/ 74 w 74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4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4" y="206"/>
                    </a:lnTo>
                    <a:lnTo>
                      <a:pt x="7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471" name="Freeform 18">
                <a:extLst>
                  <a:ext uri="{FF2B5EF4-FFF2-40B4-BE49-F238E27FC236}">
                    <a16:creationId xmlns:a16="http://schemas.microsoft.com/office/drawing/2014/main" id="{11543745-DD0E-9188-1BCF-109F7B6491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99" y="2540"/>
                <a:ext cx="73" cy="206"/>
              </a:xfrm>
              <a:custGeom>
                <a:avLst/>
                <a:gdLst>
                  <a:gd name="T0" fmla="*/ 0 w 73"/>
                  <a:gd name="T1" fmla="*/ 0 h 206"/>
                  <a:gd name="T2" fmla="*/ 0 w 73"/>
                  <a:gd name="T3" fmla="*/ 206 h 206"/>
                  <a:gd name="T4" fmla="*/ 73 w 73"/>
                  <a:gd name="T5" fmla="*/ 206 h 206"/>
                  <a:gd name="T6" fmla="*/ 73 w 73"/>
                  <a:gd name="T7" fmla="*/ 0 h 206"/>
                  <a:gd name="T8" fmla="*/ 0 w 73"/>
                  <a:gd name="T9" fmla="*/ 0 h 206"/>
                  <a:gd name="T10" fmla="*/ 0 w 73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3"/>
                  <a:gd name="T19" fmla="*/ 0 h 206"/>
                  <a:gd name="T20" fmla="*/ 73 w 73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3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3" y="206"/>
                    </a:lnTo>
                    <a:lnTo>
                      <a:pt x="7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472" name="Rectangle 19">
                <a:extLst>
                  <a:ext uri="{FF2B5EF4-FFF2-40B4-BE49-F238E27FC236}">
                    <a16:creationId xmlns:a16="http://schemas.microsoft.com/office/drawing/2014/main" id="{D34ABE6A-D183-C063-AE3A-47527027B3F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76" y="2545"/>
                <a:ext cx="73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473" name="Rectangle 20">
                <a:extLst>
                  <a:ext uri="{FF2B5EF4-FFF2-40B4-BE49-F238E27FC236}">
                    <a16:creationId xmlns:a16="http://schemas.microsoft.com/office/drawing/2014/main" id="{1E02FCAF-5B1A-9B1C-A12E-CA35F560F33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49" y="2545"/>
                <a:ext cx="74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474" name="Freeform 21">
                <a:extLst>
                  <a:ext uri="{FF2B5EF4-FFF2-40B4-BE49-F238E27FC236}">
                    <a16:creationId xmlns:a16="http://schemas.microsoft.com/office/drawing/2014/main" id="{8409957A-98C6-CDE9-B9A2-26193F9860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72" y="2540"/>
                <a:ext cx="72" cy="206"/>
              </a:xfrm>
              <a:custGeom>
                <a:avLst/>
                <a:gdLst>
                  <a:gd name="T0" fmla="*/ 0 w 72"/>
                  <a:gd name="T1" fmla="*/ 0 h 206"/>
                  <a:gd name="T2" fmla="*/ 0 w 72"/>
                  <a:gd name="T3" fmla="*/ 206 h 206"/>
                  <a:gd name="T4" fmla="*/ 72 w 72"/>
                  <a:gd name="T5" fmla="*/ 206 h 206"/>
                  <a:gd name="T6" fmla="*/ 72 w 72"/>
                  <a:gd name="T7" fmla="*/ 0 h 206"/>
                  <a:gd name="T8" fmla="*/ 0 w 72"/>
                  <a:gd name="T9" fmla="*/ 0 h 206"/>
                  <a:gd name="T10" fmla="*/ 0 w 72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2"/>
                  <a:gd name="T19" fmla="*/ 0 h 206"/>
                  <a:gd name="T20" fmla="*/ 72 w 72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2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2" y="206"/>
                    </a:lnTo>
                    <a:lnTo>
                      <a:pt x="7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475" name="Freeform 22">
                <a:extLst>
                  <a:ext uri="{FF2B5EF4-FFF2-40B4-BE49-F238E27FC236}">
                    <a16:creationId xmlns:a16="http://schemas.microsoft.com/office/drawing/2014/main" id="{628C3698-8183-D53D-57B7-5EA27EF5A8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44" y="2540"/>
                <a:ext cx="74" cy="206"/>
              </a:xfrm>
              <a:custGeom>
                <a:avLst/>
                <a:gdLst>
                  <a:gd name="T0" fmla="*/ 0 w 74"/>
                  <a:gd name="T1" fmla="*/ 0 h 206"/>
                  <a:gd name="T2" fmla="*/ 0 w 74"/>
                  <a:gd name="T3" fmla="*/ 206 h 206"/>
                  <a:gd name="T4" fmla="*/ 74 w 74"/>
                  <a:gd name="T5" fmla="*/ 206 h 206"/>
                  <a:gd name="T6" fmla="*/ 74 w 74"/>
                  <a:gd name="T7" fmla="*/ 0 h 206"/>
                  <a:gd name="T8" fmla="*/ 0 w 74"/>
                  <a:gd name="T9" fmla="*/ 0 h 206"/>
                  <a:gd name="T10" fmla="*/ 0 w 74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4"/>
                  <a:gd name="T19" fmla="*/ 0 h 206"/>
                  <a:gd name="T20" fmla="*/ 74 w 74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4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4" y="206"/>
                    </a:lnTo>
                    <a:lnTo>
                      <a:pt x="7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476" name="Rectangle 23">
                <a:extLst>
                  <a:ext uri="{FF2B5EF4-FFF2-40B4-BE49-F238E27FC236}">
                    <a16:creationId xmlns:a16="http://schemas.microsoft.com/office/drawing/2014/main" id="{FBBF2E55-2BCB-FF81-1008-91707C7EB31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23" y="2545"/>
                <a:ext cx="73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477" name="Rectangle 24">
                <a:extLst>
                  <a:ext uri="{FF2B5EF4-FFF2-40B4-BE49-F238E27FC236}">
                    <a16:creationId xmlns:a16="http://schemas.microsoft.com/office/drawing/2014/main" id="{696A78C4-06E0-9142-3599-CCF02630B4A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0" y="2545"/>
                <a:ext cx="73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478" name="Freeform 25">
                <a:extLst>
                  <a:ext uri="{FF2B5EF4-FFF2-40B4-BE49-F238E27FC236}">
                    <a16:creationId xmlns:a16="http://schemas.microsoft.com/office/drawing/2014/main" id="{B76DA1CD-07CA-535B-CFBB-035BCB0A22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8" y="2540"/>
                <a:ext cx="73" cy="206"/>
              </a:xfrm>
              <a:custGeom>
                <a:avLst/>
                <a:gdLst>
                  <a:gd name="T0" fmla="*/ 0 w 73"/>
                  <a:gd name="T1" fmla="*/ 0 h 206"/>
                  <a:gd name="T2" fmla="*/ 0 w 73"/>
                  <a:gd name="T3" fmla="*/ 206 h 206"/>
                  <a:gd name="T4" fmla="*/ 73 w 73"/>
                  <a:gd name="T5" fmla="*/ 206 h 206"/>
                  <a:gd name="T6" fmla="*/ 73 w 73"/>
                  <a:gd name="T7" fmla="*/ 0 h 206"/>
                  <a:gd name="T8" fmla="*/ 0 w 73"/>
                  <a:gd name="T9" fmla="*/ 0 h 206"/>
                  <a:gd name="T10" fmla="*/ 0 w 73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3"/>
                  <a:gd name="T19" fmla="*/ 0 h 206"/>
                  <a:gd name="T20" fmla="*/ 73 w 73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3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3" y="206"/>
                    </a:lnTo>
                    <a:lnTo>
                      <a:pt x="7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479" name="Freeform 26">
                <a:extLst>
                  <a:ext uri="{FF2B5EF4-FFF2-40B4-BE49-F238E27FC236}">
                    <a16:creationId xmlns:a16="http://schemas.microsoft.com/office/drawing/2014/main" id="{842D0285-04E8-01CA-0EE6-828DA2C6CE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6" y="2540"/>
                <a:ext cx="72" cy="206"/>
              </a:xfrm>
              <a:custGeom>
                <a:avLst/>
                <a:gdLst>
                  <a:gd name="T0" fmla="*/ 0 w 72"/>
                  <a:gd name="T1" fmla="*/ 0 h 206"/>
                  <a:gd name="T2" fmla="*/ 0 w 72"/>
                  <a:gd name="T3" fmla="*/ 206 h 206"/>
                  <a:gd name="T4" fmla="*/ 72 w 72"/>
                  <a:gd name="T5" fmla="*/ 206 h 206"/>
                  <a:gd name="T6" fmla="*/ 72 w 72"/>
                  <a:gd name="T7" fmla="*/ 0 h 206"/>
                  <a:gd name="T8" fmla="*/ 0 w 72"/>
                  <a:gd name="T9" fmla="*/ 0 h 206"/>
                  <a:gd name="T10" fmla="*/ 0 w 72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2"/>
                  <a:gd name="T19" fmla="*/ 0 h 206"/>
                  <a:gd name="T20" fmla="*/ 72 w 72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2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2" y="206"/>
                    </a:lnTo>
                    <a:lnTo>
                      <a:pt x="7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480" name="Rectangle 27">
                <a:extLst>
                  <a:ext uri="{FF2B5EF4-FFF2-40B4-BE49-F238E27FC236}">
                    <a16:creationId xmlns:a16="http://schemas.microsoft.com/office/drawing/2014/main" id="{7FF7AF01-B3B1-6445-3419-B05B530C1CA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3" y="2545"/>
                <a:ext cx="74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481" name="Rectangle 28">
                <a:extLst>
                  <a:ext uri="{FF2B5EF4-FFF2-40B4-BE49-F238E27FC236}">
                    <a16:creationId xmlns:a16="http://schemas.microsoft.com/office/drawing/2014/main" id="{7A5BB900-55B3-1F1D-53A4-B44A43EA035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7" y="2545"/>
                <a:ext cx="73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482" name="Freeform 29">
                <a:extLst>
                  <a:ext uri="{FF2B5EF4-FFF2-40B4-BE49-F238E27FC236}">
                    <a16:creationId xmlns:a16="http://schemas.microsoft.com/office/drawing/2014/main" id="{280FF0B6-5CA5-CB7E-D8F2-AE2A497B72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8" y="2540"/>
                <a:ext cx="75" cy="206"/>
              </a:xfrm>
              <a:custGeom>
                <a:avLst/>
                <a:gdLst>
                  <a:gd name="T0" fmla="*/ 0 w 75"/>
                  <a:gd name="T1" fmla="*/ 0 h 206"/>
                  <a:gd name="T2" fmla="*/ 0 w 75"/>
                  <a:gd name="T3" fmla="*/ 206 h 206"/>
                  <a:gd name="T4" fmla="*/ 75 w 75"/>
                  <a:gd name="T5" fmla="*/ 206 h 206"/>
                  <a:gd name="T6" fmla="*/ 75 w 75"/>
                  <a:gd name="T7" fmla="*/ 0 h 206"/>
                  <a:gd name="T8" fmla="*/ 0 w 75"/>
                  <a:gd name="T9" fmla="*/ 0 h 206"/>
                  <a:gd name="T10" fmla="*/ 0 w 75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5"/>
                  <a:gd name="T19" fmla="*/ 0 h 206"/>
                  <a:gd name="T20" fmla="*/ 75 w 75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5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5" y="206"/>
                    </a:lnTo>
                    <a:lnTo>
                      <a:pt x="7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483" name="Freeform 30">
                <a:extLst>
                  <a:ext uri="{FF2B5EF4-FFF2-40B4-BE49-F238E27FC236}">
                    <a16:creationId xmlns:a16="http://schemas.microsoft.com/office/drawing/2014/main" id="{93D20832-7F0F-C609-5E36-3478C689D0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3" y="2540"/>
                <a:ext cx="72" cy="206"/>
              </a:xfrm>
              <a:custGeom>
                <a:avLst/>
                <a:gdLst>
                  <a:gd name="T0" fmla="*/ 0 w 72"/>
                  <a:gd name="T1" fmla="*/ 0 h 206"/>
                  <a:gd name="T2" fmla="*/ 0 w 72"/>
                  <a:gd name="T3" fmla="*/ 206 h 206"/>
                  <a:gd name="T4" fmla="*/ 72 w 72"/>
                  <a:gd name="T5" fmla="*/ 206 h 206"/>
                  <a:gd name="T6" fmla="*/ 72 w 72"/>
                  <a:gd name="T7" fmla="*/ 0 h 206"/>
                  <a:gd name="T8" fmla="*/ 0 w 72"/>
                  <a:gd name="T9" fmla="*/ 0 h 206"/>
                  <a:gd name="T10" fmla="*/ 0 w 72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2"/>
                  <a:gd name="T19" fmla="*/ 0 h 206"/>
                  <a:gd name="T20" fmla="*/ 72 w 72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2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2" y="206"/>
                    </a:lnTo>
                    <a:lnTo>
                      <a:pt x="7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484" name="Rectangle 31">
                <a:extLst>
                  <a:ext uri="{FF2B5EF4-FFF2-40B4-BE49-F238E27FC236}">
                    <a16:creationId xmlns:a16="http://schemas.microsoft.com/office/drawing/2014/main" id="{7CCA10F2-4CB6-4617-E7BF-3F24A442A99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60" y="2545"/>
                <a:ext cx="73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485" name="Rectangle 32">
                <a:extLst>
                  <a:ext uri="{FF2B5EF4-FFF2-40B4-BE49-F238E27FC236}">
                    <a16:creationId xmlns:a16="http://schemas.microsoft.com/office/drawing/2014/main" id="{7884CB36-B8C3-FEFE-DB56-621D3FBCCD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3" y="2545"/>
                <a:ext cx="74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486" name="Freeform 33">
                <a:extLst>
                  <a:ext uri="{FF2B5EF4-FFF2-40B4-BE49-F238E27FC236}">
                    <a16:creationId xmlns:a16="http://schemas.microsoft.com/office/drawing/2014/main" id="{B88C1892-BBBF-881D-0242-DF56B47FE2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5" y="2540"/>
                <a:ext cx="73" cy="206"/>
              </a:xfrm>
              <a:custGeom>
                <a:avLst/>
                <a:gdLst>
                  <a:gd name="T0" fmla="*/ 0 w 73"/>
                  <a:gd name="T1" fmla="*/ 0 h 206"/>
                  <a:gd name="T2" fmla="*/ 0 w 73"/>
                  <a:gd name="T3" fmla="*/ 206 h 206"/>
                  <a:gd name="T4" fmla="*/ 73 w 73"/>
                  <a:gd name="T5" fmla="*/ 206 h 206"/>
                  <a:gd name="T6" fmla="*/ 73 w 73"/>
                  <a:gd name="T7" fmla="*/ 0 h 206"/>
                  <a:gd name="T8" fmla="*/ 0 w 73"/>
                  <a:gd name="T9" fmla="*/ 0 h 206"/>
                  <a:gd name="T10" fmla="*/ 0 w 73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3"/>
                  <a:gd name="T19" fmla="*/ 0 h 206"/>
                  <a:gd name="T20" fmla="*/ 73 w 73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3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3" y="206"/>
                    </a:lnTo>
                    <a:lnTo>
                      <a:pt x="7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487" name="Freeform 34">
                <a:extLst>
                  <a:ext uri="{FF2B5EF4-FFF2-40B4-BE49-F238E27FC236}">
                    <a16:creationId xmlns:a16="http://schemas.microsoft.com/office/drawing/2014/main" id="{C41B8D14-644A-6F31-D453-F8C348315E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8" y="2540"/>
                <a:ext cx="74" cy="206"/>
              </a:xfrm>
              <a:custGeom>
                <a:avLst/>
                <a:gdLst>
                  <a:gd name="T0" fmla="*/ 0 w 74"/>
                  <a:gd name="T1" fmla="*/ 0 h 206"/>
                  <a:gd name="T2" fmla="*/ 0 w 74"/>
                  <a:gd name="T3" fmla="*/ 206 h 206"/>
                  <a:gd name="T4" fmla="*/ 74 w 74"/>
                  <a:gd name="T5" fmla="*/ 206 h 206"/>
                  <a:gd name="T6" fmla="*/ 74 w 74"/>
                  <a:gd name="T7" fmla="*/ 0 h 206"/>
                  <a:gd name="T8" fmla="*/ 0 w 74"/>
                  <a:gd name="T9" fmla="*/ 0 h 206"/>
                  <a:gd name="T10" fmla="*/ 0 w 74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4"/>
                  <a:gd name="T19" fmla="*/ 0 h 206"/>
                  <a:gd name="T20" fmla="*/ 74 w 74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4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4" y="206"/>
                    </a:lnTo>
                    <a:lnTo>
                      <a:pt x="7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488" name="Rectangle 35">
                <a:extLst>
                  <a:ext uri="{FF2B5EF4-FFF2-40B4-BE49-F238E27FC236}">
                    <a16:creationId xmlns:a16="http://schemas.microsoft.com/office/drawing/2014/main" id="{CBC17979-9981-AC3C-4BB6-AA91C9C22F2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07" y="2545"/>
                <a:ext cx="73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489" name="Rectangle 36">
                <a:extLst>
                  <a:ext uri="{FF2B5EF4-FFF2-40B4-BE49-F238E27FC236}">
                    <a16:creationId xmlns:a16="http://schemas.microsoft.com/office/drawing/2014/main" id="{192A5D30-0F6D-4F85-DB2B-602B70F6B6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0" y="2545"/>
                <a:ext cx="74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490" name="Freeform 37">
                <a:extLst>
                  <a:ext uri="{FF2B5EF4-FFF2-40B4-BE49-F238E27FC236}">
                    <a16:creationId xmlns:a16="http://schemas.microsoft.com/office/drawing/2014/main" id="{168427EC-D945-AEB2-D176-2EBF5DBA18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2" y="2540"/>
                <a:ext cx="73" cy="206"/>
              </a:xfrm>
              <a:custGeom>
                <a:avLst/>
                <a:gdLst>
                  <a:gd name="T0" fmla="*/ 0 w 73"/>
                  <a:gd name="T1" fmla="*/ 0 h 206"/>
                  <a:gd name="T2" fmla="*/ 0 w 73"/>
                  <a:gd name="T3" fmla="*/ 206 h 206"/>
                  <a:gd name="T4" fmla="*/ 73 w 73"/>
                  <a:gd name="T5" fmla="*/ 206 h 206"/>
                  <a:gd name="T6" fmla="*/ 73 w 73"/>
                  <a:gd name="T7" fmla="*/ 0 h 206"/>
                  <a:gd name="T8" fmla="*/ 0 w 73"/>
                  <a:gd name="T9" fmla="*/ 0 h 206"/>
                  <a:gd name="T10" fmla="*/ 0 w 73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3"/>
                  <a:gd name="T19" fmla="*/ 0 h 206"/>
                  <a:gd name="T20" fmla="*/ 73 w 73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3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3" y="206"/>
                    </a:lnTo>
                    <a:lnTo>
                      <a:pt x="7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491" name="Freeform 38">
                <a:extLst>
                  <a:ext uri="{FF2B5EF4-FFF2-40B4-BE49-F238E27FC236}">
                    <a16:creationId xmlns:a16="http://schemas.microsoft.com/office/drawing/2014/main" id="{9249A29B-3554-A76C-9427-127C0D104F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5" y="2540"/>
                <a:ext cx="74" cy="206"/>
              </a:xfrm>
              <a:custGeom>
                <a:avLst/>
                <a:gdLst>
                  <a:gd name="T0" fmla="*/ 0 w 74"/>
                  <a:gd name="T1" fmla="*/ 0 h 206"/>
                  <a:gd name="T2" fmla="*/ 0 w 74"/>
                  <a:gd name="T3" fmla="*/ 206 h 206"/>
                  <a:gd name="T4" fmla="*/ 74 w 74"/>
                  <a:gd name="T5" fmla="*/ 206 h 206"/>
                  <a:gd name="T6" fmla="*/ 74 w 74"/>
                  <a:gd name="T7" fmla="*/ 0 h 206"/>
                  <a:gd name="T8" fmla="*/ 0 w 74"/>
                  <a:gd name="T9" fmla="*/ 0 h 206"/>
                  <a:gd name="T10" fmla="*/ 0 w 74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4"/>
                  <a:gd name="T19" fmla="*/ 0 h 206"/>
                  <a:gd name="T20" fmla="*/ 74 w 74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4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4" y="206"/>
                    </a:lnTo>
                    <a:lnTo>
                      <a:pt x="7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492" name="Rectangle 39">
                <a:extLst>
                  <a:ext uri="{FF2B5EF4-FFF2-40B4-BE49-F238E27FC236}">
                    <a16:creationId xmlns:a16="http://schemas.microsoft.com/office/drawing/2014/main" id="{405B07D8-C08A-5010-DE7F-560772740AA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4" y="2545"/>
                <a:ext cx="72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493" name="Rectangle 40">
                <a:extLst>
                  <a:ext uri="{FF2B5EF4-FFF2-40B4-BE49-F238E27FC236}">
                    <a16:creationId xmlns:a16="http://schemas.microsoft.com/office/drawing/2014/main" id="{170F03DB-1982-E972-A57C-F53A25058F4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26" y="2545"/>
                <a:ext cx="73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494" name="Freeform 41">
                <a:extLst>
                  <a:ext uri="{FF2B5EF4-FFF2-40B4-BE49-F238E27FC236}">
                    <a16:creationId xmlns:a16="http://schemas.microsoft.com/office/drawing/2014/main" id="{D7713446-F5F0-938F-5047-5120A8E49E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9" y="2540"/>
                <a:ext cx="73" cy="206"/>
              </a:xfrm>
              <a:custGeom>
                <a:avLst/>
                <a:gdLst>
                  <a:gd name="T0" fmla="*/ 0 w 73"/>
                  <a:gd name="T1" fmla="*/ 0 h 206"/>
                  <a:gd name="T2" fmla="*/ 0 w 73"/>
                  <a:gd name="T3" fmla="*/ 206 h 206"/>
                  <a:gd name="T4" fmla="*/ 73 w 73"/>
                  <a:gd name="T5" fmla="*/ 206 h 206"/>
                  <a:gd name="T6" fmla="*/ 73 w 73"/>
                  <a:gd name="T7" fmla="*/ 0 h 206"/>
                  <a:gd name="T8" fmla="*/ 0 w 73"/>
                  <a:gd name="T9" fmla="*/ 0 h 206"/>
                  <a:gd name="T10" fmla="*/ 0 w 73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3"/>
                  <a:gd name="T19" fmla="*/ 0 h 206"/>
                  <a:gd name="T20" fmla="*/ 73 w 73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3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3" y="206"/>
                    </a:lnTo>
                    <a:lnTo>
                      <a:pt x="7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495" name="Freeform 42">
                <a:extLst>
                  <a:ext uri="{FF2B5EF4-FFF2-40B4-BE49-F238E27FC236}">
                    <a16:creationId xmlns:a16="http://schemas.microsoft.com/office/drawing/2014/main" id="{73522A63-67C9-2554-5911-977B605DEB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2" y="2540"/>
                <a:ext cx="73" cy="206"/>
              </a:xfrm>
              <a:custGeom>
                <a:avLst/>
                <a:gdLst>
                  <a:gd name="T0" fmla="*/ 0 w 73"/>
                  <a:gd name="T1" fmla="*/ 0 h 206"/>
                  <a:gd name="T2" fmla="*/ 0 w 73"/>
                  <a:gd name="T3" fmla="*/ 206 h 206"/>
                  <a:gd name="T4" fmla="*/ 73 w 73"/>
                  <a:gd name="T5" fmla="*/ 206 h 206"/>
                  <a:gd name="T6" fmla="*/ 73 w 73"/>
                  <a:gd name="T7" fmla="*/ 0 h 206"/>
                  <a:gd name="T8" fmla="*/ 0 w 73"/>
                  <a:gd name="T9" fmla="*/ 0 h 206"/>
                  <a:gd name="T10" fmla="*/ 0 w 73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3"/>
                  <a:gd name="T19" fmla="*/ 0 h 206"/>
                  <a:gd name="T20" fmla="*/ 73 w 73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3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3" y="206"/>
                    </a:lnTo>
                    <a:lnTo>
                      <a:pt x="7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496" name="Rectangle 43">
                <a:extLst>
                  <a:ext uri="{FF2B5EF4-FFF2-40B4-BE49-F238E27FC236}">
                    <a16:creationId xmlns:a16="http://schemas.microsoft.com/office/drawing/2014/main" id="{EC679D24-2EE9-6C75-E2DF-C3E884A2D07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99" y="2545"/>
                <a:ext cx="73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497" name="Rectangle 44">
                <a:extLst>
                  <a:ext uri="{FF2B5EF4-FFF2-40B4-BE49-F238E27FC236}">
                    <a16:creationId xmlns:a16="http://schemas.microsoft.com/office/drawing/2014/main" id="{15EBAB7C-CA11-191D-1666-864DEAE6CF6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72" y="2545"/>
                <a:ext cx="74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498" name="Freeform 45">
                <a:extLst>
                  <a:ext uri="{FF2B5EF4-FFF2-40B4-BE49-F238E27FC236}">
                    <a16:creationId xmlns:a16="http://schemas.microsoft.com/office/drawing/2014/main" id="{8E96A1ED-7DB2-7663-D624-4BA21031B3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5" y="2540"/>
                <a:ext cx="72" cy="206"/>
              </a:xfrm>
              <a:custGeom>
                <a:avLst/>
                <a:gdLst>
                  <a:gd name="T0" fmla="*/ 0 w 72"/>
                  <a:gd name="T1" fmla="*/ 0 h 206"/>
                  <a:gd name="T2" fmla="*/ 0 w 72"/>
                  <a:gd name="T3" fmla="*/ 206 h 206"/>
                  <a:gd name="T4" fmla="*/ 72 w 72"/>
                  <a:gd name="T5" fmla="*/ 206 h 206"/>
                  <a:gd name="T6" fmla="*/ 72 w 72"/>
                  <a:gd name="T7" fmla="*/ 0 h 206"/>
                  <a:gd name="T8" fmla="*/ 0 w 72"/>
                  <a:gd name="T9" fmla="*/ 0 h 206"/>
                  <a:gd name="T10" fmla="*/ 0 w 72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2"/>
                  <a:gd name="T19" fmla="*/ 0 h 206"/>
                  <a:gd name="T20" fmla="*/ 72 w 72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2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2" y="206"/>
                    </a:lnTo>
                    <a:lnTo>
                      <a:pt x="7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499" name="Freeform 46">
                <a:extLst>
                  <a:ext uri="{FF2B5EF4-FFF2-40B4-BE49-F238E27FC236}">
                    <a16:creationId xmlns:a16="http://schemas.microsoft.com/office/drawing/2014/main" id="{3E6D0B28-C856-0CFD-AA55-3262F7F7E4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67" y="2540"/>
                <a:ext cx="74" cy="206"/>
              </a:xfrm>
              <a:custGeom>
                <a:avLst/>
                <a:gdLst>
                  <a:gd name="T0" fmla="*/ 0 w 74"/>
                  <a:gd name="T1" fmla="*/ 0 h 206"/>
                  <a:gd name="T2" fmla="*/ 0 w 74"/>
                  <a:gd name="T3" fmla="*/ 206 h 206"/>
                  <a:gd name="T4" fmla="*/ 74 w 74"/>
                  <a:gd name="T5" fmla="*/ 206 h 206"/>
                  <a:gd name="T6" fmla="*/ 74 w 74"/>
                  <a:gd name="T7" fmla="*/ 0 h 206"/>
                  <a:gd name="T8" fmla="*/ 0 w 74"/>
                  <a:gd name="T9" fmla="*/ 0 h 206"/>
                  <a:gd name="T10" fmla="*/ 0 w 74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4"/>
                  <a:gd name="T19" fmla="*/ 0 h 206"/>
                  <a:gd name="T20" fmla="*/ 74 w 74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4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4" y="206"/>
                    </a:lnTo>
                    <a:lnTo>
                      <a:pt x="7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500" name="Rectangle 47">
                <a:extLst>
                  <a:ext uri="{FF2B5EF4-FFF2-40B4-BE49-F238E27FC236}">
                    <a16:creationId xmlns:a16="http://schemas.microsoft.com/office/drawing/2014/main" id="{80DD1883-C500-7867-1A83-FE7195CFCC1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46" y="2545"/>
                <a:ext cx="73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501" name="Rectangle 48">
                <a:extLst>
                  <a:ext uri="{FF2B5EF4-FFF2-40B4-BE49-F238E27FC236}">
                    <a16:creationId xmlns:a16="http://schemas.microsoft.com/office/drawing/2014/main" id="{B04E14C9-C64F-D8DD-1A7E-B6F81FEE5F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19" y="2545"/>
                <a:ext cx="73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502" name="Freeform 49">
                <a:extLst>
                  <a:ext uri="{FF2B5EF4-FFF2-40B4-BE49-F238E27FC236}">
                    <a16:creationId xmlns:a16="http://schemas.microsoft.com/office/drawing/2014/main" id="{34D98003-999C-A2C4-43EF-B1CB4A5608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41" y="2540"/>
                <a:ext cx="73" cy="206"/>
              </a:xfrm>
              <a:custGeom>
                <a:avLst/>
                <a:gdLst>
                  <a:gd name="T0" fmla="*/ 0 w 73"/>
                  <a:gd name="T1" fmla="*/ 0 h 206"/>
                  <a:gd name="T2" fmla="*/ 0 w 73"/>
                  <a:gd name="T3" fmla="*/ 206 h 206"/>
                  <a:gd name="T4" fmla="*/ 73 w 73"/>
                  <a:gd name="T5" fmla="*/ 206 h 206"/>
                  <a:gd name="T6" fmla="*/ 73 w 73"/>
                  <a:gd name="T7" fmla="*/ 0 h 206"/>
                  <a:gd name="T8" fmla="*/ 0 w 73"/>
                  <a:gd name="T9" fmla="*/ 0 h 206"/>
                  <a:gd name="T10" fmla="*/ 0 w 73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3"/>
                  <a:gd name="T19" fmla="*/ 0 h 206"/>
                  <a:gd name="T20" fmla="*/ 73 w 73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3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3" y="206"/>
                    </a:lnTo>
                    <a:lnTo>
                      <a:pt x="7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503" name="Freeform 50">
                <a:extLst>
                  <a:ext uri="{FF2B5EF4-FFF2-40B4-BE49-F238E27FC236}">
                    <a16:creationId xmlns:a16="http://schemas.microsoft.com/office/drawing/2014/main" id="{0F59B33F-40BC-DEC4-4AF6-DDF33A69A3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14" y="2540"/>
                <a:ext cx="73" cy="206"/>
              </a:xfrm>
              <a:custGeom>
                <a:avLst/>
                <a:gdLst>
                  <a:gd name="T0" fmla="*/ 0 w 73"/>
                  <a:gd name="T1" fmla="*/ 0 h 206"/>
                  <a:gd name="T2" fmla="*/ 0 w 73"/>
                  <a:gd name="T3" fmla="*/ 206 h 206"/>
                  <a:gd name="T4" fmla="*/ 73 w 73"/>
                  <a:gd name="T5" fmla="*/ 206 h 206"/>
                  <a:gd name="T6" fmla="*/ 73 w 73"/>
                  <a:gd name="T7" fmla="*/ 0 h 206"/>
                  <a:gd name="T8" fmla="*/ 0 w 73"/>
                  <a:gd name="T9" fmla="*/ 0 h 206"/>
                  <a:gd name="T10" fmla="*/ 0 w 73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3"/>
                  <a:gd name="T19" fmla="*/ 0 h 206"/>
                  <a:gd name="T20" fmla="*/ 73 w 73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3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3" y="206"/>
                    </a:lnTo>
                    <a:lnTo>
                      <a:pt x="7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504" name="Rectangle 51">
                <a:extLst>
                  <a:ext uri="{FF2B5EF4-FFF2-40B4-BE49-F238E27FC236}">
                    <a16:creationId xmlns:a16="http://schemas.microsoft.com/office/drawing/2014/main" id="{80744D6A-17A9-F3A2-4DE7-476DBF6912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92" y="2545"/>
                <a:ext cx="74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505" name="Rectangle 52">
                <a:extLst>
                  <a:ext uri="{FF2B5EF4-FFF2-40B4-BE49-F238E27FC236}">
                    <a16:creationId xmlns:a16="http://schemas.microsoft.com/office/drawing/2014/main" id="{173CC309-DAE5-90CC-1767-C18F87E1142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66" y="2545"/>
                <a:ext cx="72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506" name="Freeform 53">
                <a:extLst>
                  <a:ext uri="{FF2B5EF4-FFF2-40B4-BE49-F238E27FC236}">
                    <a16:creationId xmlns:a16="http://schemas.microsoft.com/office/drawing/2014/main" id="{A32A4C4B-667B-50A5-EE9C-34B823BBCC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87" y="2540"/>
                <a:ext cx="74" cy="206"/>
              </a:xfrm>
              <a:custGeom>
                <a:avLst/>
                <a:gdLst>
                  <a:gd name="T0" fmla="*/ 0 w 74"/>
                  <a:gd name="T1" fmla="*/ 0 h 206"/>
                  <a:gd name="T2" fmla="*/ 0 w 74"/>
                  <a:gd name="T3" fmla="*/ 206 h 206"/>
                  <a:gd name="T4" fmla="*/ 74 w 74"/>
                  <a:gd name="T5" fmla="*/ 206 h 206"/>
                  <a:gd name="T6" fmla="*/ 74 w 74"/>
                  <a:gd name="T7" fmla="*/ 0 h 206"/>
                  <a:gd name="T8" fmla="*/ 0 w 74"/>
                  <a:gd name="T9" fmla="*/ 0 h 206"/>
                  <a:gd name="T10" fmla="*/ 0 w 74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4"/>
                  <a:gd name="T19" fmla="*/ 0 h 206"/>
                  <a:gd name="T20" fmla="*/ 74 w 74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4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4" y="206"/>
                    </a:lnTo>
                    <a:lnTo>
                      <a:pt x="7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507" name="Freeform 54">
                <a:extLst>
                  <a:ext uri="{FF2B5EF4-FFF2-40B4-BE49-F238E27FC236}">
                    <a16:creationId xmlns:a16="http://schemas.microsoft.com/office/drawing/2014/main" id="{DA3B8EC2-4CE0-F303-E377-2FFEE41455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61" y="2540"/>
                <a:ext cx="73" cy="206"/>
              </a:xfrm>
              <a:custGeom>
                <a:avLst/>
                <a:gdLst>
                  <a:gd name="T0" fmla="*/ 0 w 73"/>
                  <a:gd name="T1" fmla="*/ 0 h 206"/>
                  <a:gd name="T2" fmla="*/ 0 w 73"/>
                  <a:gd name="T3" fmla="*/ 206 h 206"/>
                  <a:gd name="T4" fmla="*/ 73 w 73"/>
                  <a:gd name="T5" fmla="*/ 206 h 206"/>
                  <a:gd name="T6" fmla="*/ 73 w 73"/>
                  <a:gd name="T7" fmla="*/ 0 h 206"/>
                  <a:gd name="T8" fmla="*/ 0 w 73"/>
                  <a:gd name="T9" fmla="*/ 0 h 206"/>
                  <a:gd name="T10" fmla="*/ 0 w 73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3"/>
                  <a:gd name="T19" fmla="*/ 0 h 206"/>
                  <a:gd name="T20" fmla="*/ 73 w 73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3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3" y="206"/>
                    </a:lnTo>
                    <a:lnTo>
                      <a:pt x="7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508" name="Rectangle 55">
                <a:extLst>
                  <a:ext uri="{FF2B5EF4-FFF2-40B4-BE49-F238E27FC236}">
                    <a16:creationId xmlns:a16="http://schemas.microsoft.com/office/drawing/2014/main" id="{6185D871-2AED-68C7-970D-DF9546A1BCC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38" y="2545"/>
                <a:ext cx="73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509" name="Rectangle 56">
                <a:extLst>
                  <a:ext uri="{FF2B5EF4-FFF2-40B4-BE49-F238E27FC236}">
                    <a16:creationId xmlns:a16="http://schemas.microsoft.com/office/drawing/2014/main" id="{D689D134-154E-A51C-DAE4-2B38F488CC5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11" y="2545"/>
                <a:ext cx="74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510" name="Freeform 57">
                <a:extLst>
                  <a:ext uri="{FF2B5EF4-FFF2-40B4-BE49-F238E27FC236}">
                    <a16:creationId xmlns:a16="http://schemas.microsoft.com/office/drawing/2014/main" id="{26EA5375-F310-C67F-B444-6F1B835A1B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34" y="2540"/>
                <a:ext cx="73" cy="206"/>
              </a:xfrm>
              <a:custGeom>
                <a:avLst/>
                <a:gdLst>
                  <a:gd name="T0" fmla="*/ 0 w 73"/>
                  <a:gd name="T1" fmla="*/ 0 h 206"/>
                  <a:gd name="T2" fmla="*/ 0 w 73"/>
                  <a:gd name="T3" fmla="*/ 206 h 206"/>
                  <a:gd name="T4" fmla="*/ 73 w 73"/>
                  <a:gd name="T5" fmla="*/ 206 h 206"/>
                  <a:gd name="T6" fmla="*/ 73 w 73"/>
                  <a:gd name="T7" fmla="*/ 0 h 206"/>
                  <a:gd name="T8" fmla="*/ 0 w 73"/>
                  <a:gd name="T9" fmla="*/ 0 h 206"/>
                  <a:gd name="T10" fmla="*/ 0 w 73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3"/>
                  <a:gd name="T19" fmla="*/ 0 h 206"/>
                  <a:gd name="T20" fmla="*/ 73 w 73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3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3" y="206"/>
                    </a:lnTo>
                    <a:lnTo>
                      <a:pt x="7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511" name="Freeform 58">
                <a:extLst>
                  <a:ext uri="{FF2B5EF4-FFF2-40B4-BE49-F238E27FC236}">
                    <a16:creationId xmlns:a16="http://schemas.microsoft.com/office/drawing/2014/main" id="{D0F259F3-8516-6612-F136-E17D69B93A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07" y="2540"/>
                <a:ext cx="74" cy="206"/>
              </a:xfrm>
              <a:custGeom>
                <a:avLst/>
                <a:gdLst>
                  <a:gd name="T0" fmla="*/ 0 w 74"/>
                  <a:gd name="T1" fmla="*/ 0 h 206"/>
                  <a:gd name="T2" fmla="*/ 0 w 74"/>
                  <a:gd name="T3" fmla="*/ 206 h 206"/>
                  <a:gd name="T4" fmla="*/ 74 w 74"/>
                  <a:gd name="T5" fmla="*/ 206 h 206"/>
                  <a:gd name="T6" fmla="*/ 74 w 74"/>
                  <a:gd name="T7" fmla="*/ 0 h 206"/>
                  <a:gd name="T8" fmla="*/ 0 w 74"/>
                  <a:gd name="T9" fmla="*/ 0 h 206"/>
                  <a:gd name="T10" fmla="*/ 0 w 74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4"/>
                  <a:gd name="T19" fmla="*/ 0 h 206"/>
                  <a:gd name="T20" fmla="*/ 74 w 74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4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4" y="206"/>
                    </a:lnTo>
                    <a:lnTo>
                      <a:pt x="7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512" name="Rectangle 59">
                <a:extLst>
                  <a:ext uri="{FF2B5EF4-FFF2-40B4-BE49-F238E27FC236}">
                    <a16:creationId xmlns:a16="http://schemas.microsoft.com/office/drawing/2014/main" id="{F66C6418-48BC-EE03-35AB-5E6CC605A49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5" y="2545"/>
                <a:ext cx="72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513" name="Rectangle 60">
                <a:extLst>
                  <a:ext uri="{FF2B5EF4-FFF2-40B4-BE49-F238E27FC236}">
                    <a16:creationId xmlns:a16="http://schemas.microsoft.com/office/drawing/2014/main" id="{9700F93F-2DC3-8B5A-9080-070EBCE0973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35" y="2545"/>
                <a:ext cx="73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514" name="Freeform 61">
                <a:extLst>
                  <a:ext uri="{FF2B5EF4-FFF2-40B4-BE49-F238E27FC236}">
                    <a16:creationId xmlns:a16="http://schemas.microsoft.com/office/drawing/2014/main" id="{9CFA0FC2-0C58-26BB-CEF1-8D4C4F1D14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81" y="2540"/>
                <a:ext cx="71" cy="206"/>
              </a:xfrm>
              <a:custGeom>
                <a:avLst/>
                <a:gdLst>
                  <a:gd name="T0" fmla="*/ 0 w 71"/>
                  <a:gd name="T1" fmla="*/ 0 h 206"/>
                  <a:gd name="T2" fmla="*/ 0 w 71"/>
                  <a:gd name="T3" fmla="*/ 206 h 206"/>
                  <a:gd name="T4" fmla="*/ 71 w 71"/>
                  <a:gd name="T5" fmla="*/ 206 h 206"/>
                  <a:gd name="T6" fmla="*/ 71 w 71"/>
                  <a:gd name="T7" fmla="*/ 0 h 206"/>
                  <a:gd name="T8" fmla="*/ 0 w 71"/>
                  <a:gd name="T9" fmla="*/ 0 h 206"/>
                  <a:gd name="T10" fmla="*/ 0 w 71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1"/>
                  <a:gd name="T19" fmla="*/ 0 h 206"/>
                  <a:gd name="T20" fmla="*/ 71 w 71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1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1" y="206"/>
                    </a:lnTo>
                    <a:lnTo>
                      <a:pt x="7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515" name="Freeform 62">
                <a:extLst>
                  <a:ext uri="{FF2B5EF4-FFF2-40B4-BE49-F238E27FC236}">
                    <a16:creationId xmlns:a16="http://schemas.microsoft.com/office/drawing/2014/main" id="{D1A86050-4FD0-1468-8F47-E19C67237E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30" y="2540"/>
                <a:ext cx="73" cy="206"/>
              </a:xfrm>
              <a:custGeom>
                <a:avLst/>
                <a:gdLst>
                  <a:gd name="T0" fmla="*/ 0 w 73"/>
                  <a:gd name="T1" fmla="*/ 0 h 206"/>
                  <a:gd name="T2" fmla="*/ 0 w 73"/>
                  <a:gd name="T3" fmla="*/ 206 h 206"/>
                  <a:gd name="T4" fmla="*/ 73 w 73"/>
                  <a:gd name="T5" fmla="*/ 206 h 206"/>
                  <a:gd name="T6" fmla="*/ 73 w 73"/>
                  <a:gd name="T7" fmla="*/ 0 h 206"/>
                  <a:gd name="T8" fmla="*/ 0 w 73"/>
                  <a:gd name="T9" fmla="*/ 0 h 206"/>
                  <a:gd name="T10" fmla="*/ 0 w 73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3"/>
                  <a:gd name="T19" fmla="*/ 0 h 206"/>
                  <a:gd name="T20" fmla="*/ 73 w 73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3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3" y="206"/>
                    </a:lnTo>
                    <a:lnTo>
                      <a:pt x="7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516" name="Rectangle 63">
                <a:extLst>
                  <a:ext uri="{FF2B5EF4-FFF2-40B4-BE49-F238E27FC236}">
                    <a16:creationId xmlns:a16="http://schemas.microsoft.com/office/drawing/2014/main" id="{BCB20DED-DF8E-E03B-9F5B-B6DF6B5D4AA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08" y="2545"/>
                <a:ext cx="74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517" name="Rectangle 64">
                <a:extLst>
                  <a:ext uri="{FF2B5EF4-FFF2-40B4-BE49-F238E27FC236}">
                    <a16:creationId xmlns:a16="http://schemas.microsoft.com/office/drawing/2014/main" id="{FE6EEA0B-C5EE-33BA-F7E0-8DCD0404B8C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82" y="2545"/>
                <a:ext cx="73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518" name="Freeform 65">
                <a:extLst>
                  <a:ext uri="{FF2B5EF4-FFF2-40B4-BE49-F238E27FC236}">
                    <a16:creationId xmlns:a16="http://schemas.microsoft.com/office/drawing/2014/main" id="{899ADB55-D173-0B8F-94DA-E03528A420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03" y="2540"/>
                <a:ext cx="74" cy="206"/>
              </a:xfrm>
              <a:custGeom>
                <a:avLst/>
                <a:gdLst>
                  <a:gd name="T0" fmla="*/ 0 w 74"/>
                  <a:gd name="T1" fmla="*/ 0 h 206"/>
                  <a:gd name="T2" fmla="*/ 0 w 74"/>
                  <a:gd name="T3" fmla="*/ 206 h 206"/>
                  <a:gd name="T4" fmla="*/ 74 w 74"/>
                  <a:gd name="T5" fmla="*/ 206 h 206"/>
                  <a:gd name="T6" fmla="*/ 74 w 74"/>
                  <a:gd name="T7" fmla="*/ 0 h 206"/>
                  <a:gd name="T8" fmla="*/ 0 w 74"/>
                  <a:gd name="T9" fmla="*/ 0 h 206"/>
                  <a:gd name="T10" fmla="*/ 0 w 74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4"/>
                  <a:gd name="T19" fmla="*/ 0 h 206"/>
                  <a:gd name="T20" fmla="*/ 74 w 74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4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4" y="206"/>
                    </a:lnTo>
                    <a:lnTo>
                      <a:pt x="7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519" name="Freeform 66">
                <a:extLst>
                  <a:ext uri="{FF2B5EF4-FFF2-40B4-BE49-F238E27FC236}">
                    <a16:creationId xmlns:a16="http://schemas.microsoft.com/office/drawing/2014/main" id="{2259FD10-EE4D-FA94-EE06-3F4104A93A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77" y="2540"/>
                <a:ext cx="73" cy="206"/>
              </a:xfrm>
              <a:custGeom>
                <a:avLst/>
                <a:gdLst>
                  <a:gd name="T0" fmla="*/ 0 w 73"/>
                  <a:gd name="T1" fmla="*/ 0 h 206"/>
                  <a:gd name="T2" fmla="*/ 0 w 73"/>
                  <a:gd name="T3" fmla="*/ 206 h 206"/>
                  <a:gd name="T4" fmla="*/ 73 w 73"/>
                  <a:gd name="T5" fmla="*/ 206 h 206"/>
                  <a:gd name="T6" fmla="*/ 73 w 73"/>
                  <a:gd name="T7" fmla="*/ 0 h 206"/>
                  <a:gd name="T8" fmla="*/ 0 w 73"/>
                  <a:gd name="T9" fmla="*/ 0 h 206"/>
                  <a:gd name="T10" fmla="*/ 0 w 73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3"/>
                  <a:gd name="T19" fmla="*/ 0 h 206"/>
                  <a:gd name="T20" fmla="*/ 73 w 73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3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3" y="206"/>
                    </a:lnTo>
                    <a:lnTo>
                      <a:pt x="7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520" name="Rectangle 67">
                <a:extLst>
                  <a:ext uri="{FF2B5EF4-FFF2-40B4-BE49-F238E27FC236}">
                    <a16:creationId xmlns:a16="http://schemas.microsoft.com/office/drawing/2014/main" id="{7F2BCF18-4125-A43B-BB3F-AFC852487E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55" y="2545"/>
                <a:ext cx="72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521" name="Rectangle 68">
                <a:extLst>
                  <a:ext uri="{FF2B5EF4-FFF2-40B4-BE49-F238E27FC236}">
                    <a16:creationId xmlns:a16="http://schemas.microsoft.com/office/drawing/2014/main" id="{9082D5FD-13B1-CD54-EE28-5F6E288A534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27" y="2545"/>
                <a:ext cx="75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522" name="Freeform 69">
                <a:extLst>
                  <a:ext uri="{FF2B5EF4-FFF2-40B4-BE49-F238E27FC236}">
                    <a16:creationId xmlns:a16="http://schemas.microsoft.com/office/drawing/2014/main" id="{B7AE4745-637F-1929-1319-F47E90D2BE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50" y="2540"/>
                <a:ext cx="73" cy="206"/>
              </a:xfrm>
              <a:custGeom>
                <a:avLst/>
                <a:gdLst>
                  <a:gd name="T0" fmla="*/ 0 w 73"/>
                  <a:gd name="T1" fmla="*/ 0 h 206"/>
                  <a:gd name="T2" fmla="*/ 0 w 73"/>
                  <a:gd name="T3" fmla="*/ 206 h 206"/>
                  <a:gd name="T4" fmla="*/ 73 w 73"/>
                  <a:gd name="T5" fmla="*/ 206 h 206"/>
                  <a:gd name="T6" fmla="*/ 73 w 73"/>
                  <a:gd name="T7" fmla="*/ 0 h 206"/>
                  <a:gd name="T8" fmla="*/ 0 w 73"/>
                  <a:gd name="T9" fmla="*/ 0 h 206"/>
                  <a:gd name="T10" fmla="*/ 0 w 73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3"/>
                  <a:gd name="T19" fmla="*/ 0 h 206"/>
                  <a:gd name="T20" fmla="*/ 73 w 73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3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3" y="206"/>
                    </a:lnTo>
                    <a:lnTo>
                      <a:pt x="7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523" name="Freeform 70">
                <a:extLst>
                  <a:ext uri="{FF2B5EF4-FFF2-40B4-BE49-F238E27FC236}">
                    <a16:creationId xmlns:a16="http://schemas.microsoft.com/office/drawing/2014/main" id="{AF932F45-E10D-2F15-2D6C-D548758A84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23" y="2540"/>
                <a:ext cx="74" cy="206"/>
              </a:xfrm>
              <a:custGeom>
                <a:avLst/>
                <a:gdLst>
                  <a:gd name="T0" fmla="*/ 0 w 74"/>
                  <a:gd name="T1" fmla="*/ 0 h 206"/>
                  <a:gd name="T2" fmla="*/ 0 w 74"/>
                  <a:gd name="T3" fmla="*/ 206 h 206"/>
                  <a:gd name="T4" fmla="*/ 74 w 74"/>
                  <a:gd name="T5" fmla="*/ 206 h 206"/>
                  <a:gd name="T6" fmla="*/ 74 w 74"/>
                  <a:gd name="T7" fmla="*/ 0 h 206"/>
                  <a:gd name="T8" fmla="*/ 0 w 74"/>
                  <a:gd name="T9" fmla="*/ 0 h 206"/>
                  <a:gd name="T10" fmla="*/ 0 w 74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4"/>
                  <a:gd name="T19" fmla="*/ 0 h 206"/>
                  <a:gd name="T20" fmla="*/ 74 w 74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4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4" y="206"/>
                    </a:lnTo>
                    <a:lnTo>
                      <a:pt x="7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524" name="Rectangle 71">
                <a:extLst>
                  <a:ext uri="{FF2B5EF4-FFF2-40B4-BE49-F238E27FC236}">
                    <a16:creationId xmlns:a16="http://schemas.microsoft.com/office/drawing/2014/main" id="{2712F760-F782-11AE-464F-7525B832179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02" y="2545"/>
                <a:ext cx="72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525" name="Rectangle 72">
                <a:extLst>
                  <a:ext uri="{FF2B5EF4-FFF2-40B4-BE49-F238E27FC236}">
                    <a16:creationId xmlns:a16="http://schemas.microsoft.com/office/drawing/2014/main" id="{E88B93F5-99CB-F2DA-CF0E-1A0C469607F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96" y="2545"/>
                <a:ext cx="74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526" name="Freeform 73">
                <a:extLst>
                  <a:ext uri="{FF2B5EF4-FFF2-40B4-BE49-F238E27FC236}">
                    <a16:creationId xmlns:a16="http://schemas.microsoft.com/office/drawing/2014/main" id="{678A17CC-0D3E-3BCD-C1E4-8A70134FE3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97" y="2540"/>
                <a:ext cx="73" cy="206"/>
              </a:xfrm>
              <a:custGeom>
                <a:avLst/>
                <a:gdLst>
                  <a:gd name="T0" fmla="*/ 0 w 73"/>
                  <a:gd name="T1" fmla="*/ 0 h 206"/>
                  <a:gd name="T2" fmla="*/ 0 w 73"/>
                  <a:gd name="T3" fmla="*/ 206 h 206"/>
                  <a:gd name="T4" fmla="*/ 73 w 73"/>
                  <a:gd name="T5" fmla="*/ 206 h 206"/>
                  <a:gd name="T6" fmla="*/ 73 w 73"/>
                  <a:gd name="T7" fmla="*/ 0 h 206"/>
                  <a:gd name="T8" fmla="*/ 0 w 73"/>
                  <a:gd name="T9" fmla="*/ 0 h 206"/>
                  <a:gd name="T10" fmla="*/ 0 w 73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3"/>
                  <a:gd name="T19" fmla="*/ 0 h 206"/>
                  <a:gd name="T20" fmla="*/ 73 w 73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3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3" y="206"/>
                    </a:lnTo>
                    <a:lnTo>
                      <a:pt x="7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527" name="Freeform 74">
                <a:extLst>
                  <a:ext uri="{FF2B5EF4-FFF2-40B4-BE49-F238E27FC236}">
                    <a16:creationId xmlns:a16="http://schemas.microsoft.com/office/drawing/2014/main" id="{0783F989-AB15-E495-FFF2-47D99D0FE8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91" y="2540"/>
                <a:ext cx="74" cy="206"/>
              </a:xfrm>
              <a:custGeom>
                <a:avLst/>
                <a:gdLst>
                  <a:gd name="T0" fmla="*/ 0 w 74"/>
                  <a:gd name="T1" fmla="*/ 0 h 206"/>
                  <a:gd name="T2" fmla="*/ 0 w 74"/>
                  <a:gd name="T3" fmla="*/ 206 h 206"/>
                  <a:gd name="T4" fmla="*/ 74 w 74"/>
                  <a:gd name="T5" fmla="*/ 206 h 206"/>
                  <a:gd name="T6" fmla="*/ 74 w 74"/>
                  <a:gd name="T7" fmla="*/ 0 h 206"/>
                  <a:gd name="T8" fmla="*/ 0 w 74"/>
                  <a:gd name="T9" fmla="*/ 0 h 206"/>
                  <a:gd name="T10" fmla="*/ 0 w 74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4"/>
                  <a:gd name="T19" fmla="*/ 0 h 206"/>
                  <a:gd name="T20" fmla="*/ 74 w 74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4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4" y="206"/>
                    </a:lnTo>
                    <a:lnTo>
                      <a:pt x="7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528" name="Rectangle 75">
                <a:extLst>
                  <a:ext uri="{FF2B5EF4-FFF2-40B4-BE49-F238E27FC236}">
                    <a16:creationId xmlns:a16="http://schemas.microsoft.com/office/drawing/2014/main" id="{1DBB5557-C671-A9AE-BDA8-12AADAB2225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70" y="2545"/>
                <a:ext cx="73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529" name="Rectangle 76">
                <a:extLst>
                  <a:ext uri="{FF2B5EF4-FFF2-40B4-BE49-F238E27FC236}">
                    <a16:creationId xmlns:a16="http://schemas.microsoft.com/office/drawing/2014/main" id="{40BBCE2B-16EB-8967-D60D-9B96F21A83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43" y="2545"/>
                <a:ext cx="74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530" name="Freeform 77">
                <a:extLst>
                  <a:ext uri="{FF2B5EF4-FFF2-40B4-BE49-F238E27FC236}">
                    <a16:creationId xmlns:a16="http://schemas.microsoft.com/office/drawing/2014/main" id="{21993D90-26EE-4FAB-5280-8A1276CAFA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65" y="2540"/>
                <a:ext cx="73" cy="206"/>
              </a:xfrm>
              <a:custGeom>
                <a:avLst/>
                <a:gdLst>
                  <a:gd name="T0" fmla="*/ 0 w 73"/>
                  <a:gd name="T1" fmla="*/ 0 h 206"/>
                  <a:gd name="T2" fmla="*/ 0 w 73"/>
                  <a:gd name="T3" fmla="*/ 206 h 206"/>
                  <a:gd name="T4" fmla="*/ 73 w 73"/>
                  <a:gd name="T5" fmla="*/ 206 h 206"/>
                  <a:gd name="T6" fmla="*/ 73 w 73"/>
                  <a:gd name="T7" fmla="*/ 0 h 206"/>
                  <a:gd name="T8" fmla="*/ 0 w 73"/>
                  <a:gd name="T9" fmla="*/ 0 h 206"/>
                  <a:gd name="T10" fmla="*/ 0 w 73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3"/>
                  <a:gd name="T19" fmla="*/ 0 h 206"/>
                  <a:gd name="T20" fmla="*/ 73 w 73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3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3" y="206"/>
                    </a:lnTo>
                    <a:lnTo>
                      <a:pt x="7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531" name="Freeform 78">
                <a:extLst>
                  <a:ext uri="{FF2B5EF4-FFF2-40B4-BE49-F238E27FC236}">
                    <a16:creationId xmlns:a16="http://schemas.microsoft.com/office/drawing/2014/main" id="{031F455B-6688-A452-7BAD-0B531F4908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38" y="2540"/>
                <a:ext cx="74" cy="206"/>
              </a:xfrm>
              <a:custGeom>
                <a:avLst/>
                <a:gdLst>
                  <a:gd name="T0" fmla="*/ 0 w 74"/>
                  <a:gd name="T1" fmla="*/ 0 h 206"/>
                  <a:gd name="T2" fmla="*/ 0 w 74"/>
                  <a:gd name="T3" fmla="*/ 206 h 206"/>
                  <a:gd name="T4" fmla="*/ 74 w 74"/>
                  <a:gd name="T5" fmla="*/ 206 h 206"/>
                  <a:gd name="T6" fmla="*/ 74 w 74"/>
                  <a:gd name="T7" fmla="*/ 0 h 206"/>
                  <a:gd name="T8" fmla="*/ 0 w 74"/>
                  <a:gd name="T9" fmla="*/ 0 h 206"/>
                  <a:gd name="T10" fmla="*/ 0 w 74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4"/>
                  <a:gd name="T19" fmla="*/ 0 h 206"/>
                  <a:gd name="T20" fmla="*/ 74 w 74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4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4" y="206"/>
                    </a:lnTo>
                    <a:lnTo>
                      <a:pt x="7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532" name="Rectangle 79">
                <a:extLst>
                  <a:ext uri="{FF2B5EF4-FFF2-40B4-BE49-F238E27FC236}">
                    <a16:creationId xmlns:a16="http://schemas.microsoft.com/office/drawing/2014/main" id="{AFC526B9-17B3-F888-E15F-E74218ADE76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17" y="2545"/>
                <a:ext cx="71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533" name="Rectangle 80">
                <a:extLst>
                  <a:ext uri="{FF2B5EF4-FFF2-40B4-BE49-F238E27FC236}">
                    <a16:creationId xmlns:a16="http://schemas.microsoft.com/office/drawing/2014/main" id="{FEF81267-4379-F6CF-04C8-3D9EAFCB1E6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88" y="2545"/>
                <a:ext cx="74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534" name="Freeform 81">
                <a:extLst>
                  <a:ext uri="{FF2B5EF4-FFF2-40B4-BE49-F238E27FC236}">
                    <a16:creationId xmlns:a16="http://schemas.microsoft.com/office/drawing/2014/main" id="{ACA1814D-9F28-8929-BD04-4088D3DF73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12" y="2540"/>
                <a:ext cx="72" cy="206"/>
              </a:xfrm>
              <a:custGeom>
                <a:avLst/>
                <a:gdLst>
                  <a:gd name="T0" fmla="*/ 0 w 72"/>
                  <a:gd name="T1" fmla="*/ 0 h 206"/>
                  <a:gd name="T2" fmla="*/ 0 w 72"/>
                  <a:gd name="T3" fmla="*/ 206 h 206"/>
                  <a:gd name="T4" fmla="*/ 72 w 72"/>
                  <a:gd name="T5" fmla="*/ 206 h 206"/>
                  <a:gd name="T6" fmla="*/ 72 w 72"/>
                  <a:gd name="T7" fmla="*/ 0 h 206"/>
                  <a:gd name="T8" fmla="*/ 0 w 72"/>
                  <a:gd name="T9" fmla="*/ 0 h 206"/>
                  <a:gd name="T10" fmla="*/ 0 w 72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2"/>
                  <a:gd name="T19" fmla="*/ 0 h 206"/>
                  <a:gd name="T20" fmla="*/ 72 w 72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2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2" y="206"/>
                    </a:lnTo>
                    <a:lnTo>
                      <a:pt x="7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535" name="Freeform 82">
                <a:extLst>
                  <a:ext uri="{FF2B5EF4-FFF2-40B4-BE49-F238E27FC236}">
                    <a16:creationId xmlns:a16="http://schemas.microsoft.com/office/drawing/2014/main" id="{47D2E2B3-1136-9A4A-DEF9-0546E8D3C7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84" y="2540"/>
                <a:ext cx="74" cy="206"/>
              </a:xfrm>
              <a:custGeom>
                <a:avLst/>
                <a:gdLst>
                  <a:gd name="T0" fmla="*/ 0 w 74"/>
                  <a:gd name="T1" fmla="*/ 0 h 206"/>
                  <a:gd name="T2" fmla="*/ 0 w 74"/>
                  <a:gd name="T3" fmla="*/ 206 h 206"/>
                  <a:gd name="T4" fmla="*/ 74 w 74"/>
                  <a:gd name="T5" fmla="*/ 206 h 206"/>
                  <a:gd name="T6" fmla="*/ 74 w 74"/>
                  <a:gd name="T7" fmla="*/ 0 h 206"/>
                  <a:gd name="T8" fmla="*/ 0 w 74"/>
                  <a:gd name="T9" fmla="*/ 0 h 206"/>
                  <a:gd name="T10" fmla="*/ 0 w 74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4"/>
                  <a:gd name="T19" fmla="*/ 0 h 206"/>
                  <a:gd name="T20" fmla="*/ 74 w 74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4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4" y="206"/>
                    </a:lnTo>
                    <a:lnTo>
                      <a:pt x="7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536" name="Rectangle 83">
                <a:extLst>
                  <a:ext uri="{FF2B5EF4-FFF2-40B4-BE49-F238E27FC236}">
                    <a16:creationId xmlns:a16="http://schemas.microsoft.com/office/drawing/2014/main" id="{BB1E0B5F-FFAE-67FD-EC5F-31641531C9C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62" y="2545"/>
                <a:ext cx="73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537" name="Rectangle 84">
                <a:extLst>
                  <a:ext uri="{FF2B5EF4-FFF2-40B4-BE49-F238E27FC236}">
                    <a16:creationId xmlns:a16="http://schemas.microsoft.com/office/drawing/2014/main" id="{D255AC97-F359-DF28-6576-AB4D7FD07EC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57" y="2545"/>
                <a:ext cx="72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538" name="Freeform 85">
                <a:extLst>
                  <a:ext uri="{FF2B5EF4-FFF2-40B4-BE49-F238E27FC236}">
                    <a16:creationId xmlns:a16="http://schemas.microsoft.com/office/drawing/2014/main" id="{78E02ED8-E00A-8889-1989-EA27832EE9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58" y="2540"/>
                <a:ext cx="72" cy="206"/>
              </a:xfrm>
              <a:custGeom>
                <a:avLst/>
                <a:gdLst>
                  <a:gd name="T0" fmla="*/ 0 w 72"/>
                  <a:gd name="T1" fmla="*/ 0 h 206"/>
                  <a:gd name="T2" fmla="*/ 0 w 72"/>
                  <a:gd name="T3" fmla="*/ 206 h 206"/>
                  <a:gd name="T4" fmla="*/ 72 w 72"/>
                  <a:gd name="T5" fmla="*/ 206 h 206"/>
                  <a:gd name="T6" fmla="*/ 72 w 72"/>
                  <a:gd name="T7" fmla="*/ 0 h 206"/>
                  <a:gd name="T8" fmla="*/ 0 w 72"/>
                  <a:gd name="T9" fmla="*/ 0 h 206"/>
                  <a:gd name="T10" fmla="*/ 0 w 72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2"/>
                  <a:gd name="T19" fmla="*/ 0 h 206"/>
                  <a:gd name="T20" fmla="*/ 72 w 72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2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2" y="206"/>
                    </a:lnTo>
                    <a:lnTo>
                      <a:pt x="7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539" name="Freeform 86">
                <a:extLst>
                  <a:ext uri="{FF2B5EF4-FFF2-40B4-BE49-F238E27FC236}">
                    <a16:creationId xmlns:a16="http://schemas.microsoft.com/office/drawing/2014/main" id="{88AD2209-E493-9A98-7D26-DF089CEB86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52" y="2540"/>
                <a:ext cx="73" cy="206"/>
              </a:xfrm>
              <a:custGeom>
                <a:avLst/>
                <a:gdLst>
                  <a:gd name="T0" fmla="*/ 0 w 73"/>
                  <a:gd name="T1" fmla="*/ 0 h 206"/>
                  <a:gd name="T2" fmla="*/ 0 w 73"/>
                  <a:gd name="T3" fmla="*/ 206 h 206"/>
                  <a:gd name="T4" fmla="*/ 73 w 73"/>
                  <a:gd name="T5" fmla="*/ 206 h 206"/>
                  <a:gd name="T6" fmla="*/ 73 w 73"/>
                  <a:gd name="T7" fmla="*/ 0 h 206"/>
                  <a:gd name="T8" fmla="*/ 0 w 73"/>
                  <a:gd name="T9" fmla="*/ 0 h 206"/>
                  <a:gd name="T10" fmla="*/ 0 w 73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3"/>
                  <a:gd name="T19" fmla="*/ 0 h 206"/>
                  <a:gd name="T20" fmla="*/ 73 w 73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3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3" y="206"/>
                    </a:lnTo>
                    <a:lnTo>
                      <a:pt x="7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540" name="Rectangle 87">
                <a:extLst>
                  <a:ext uri="{FF2B5EF4-FFF2-40B4-BE49-F238E27FC236}">
                    <a16:creationId xmlns:a16="http://schemas.microsoft.com/office/drawing/2014/main" id="{CA69119A-9239-45FE-5D46-F3A4962E244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29" y="2545"/>
                <a:ext cx="74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541" name="Rectangle 88">
                <a:extLst>
                  <a:ext uri="{FF2B5EF4-FFF2-40B4-BE49-F238E27FC236}">
                    <a16:creationId xmlns:a16="http://schemas.microsoft.com/office/drawing/2014/main" id="{752850CE-7AA9-E1C9-848E-E78CE353FA9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03" y="2545"/>
                <a:ext cx="73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542" name="Freeform 89">
                <a:extLst>
                  <a:ext uri="{FF2B5EF4-FFF2-40B4-BE49-F238E27FC236}">
                    <a16:creationId xmlns:a16="http://schemas.microsoft.com/office/drawing/2014/main" id="{6A28A1F8-E02B-98D9-DCE7-298FA2BDBF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25" y="2540"/>
                <a:ext cx="74" cy="206"/>
              </a:xfrm>
              <a:custGeom>
                <a:avLst/>
                <a:gdLst>
                  <a:gd name="T0" fmla="*/ 0 w 74"/>
                  <a:gd name="T1" fmla="*/ 0 h 206"/>
                  <a:gd name="T2" fmla="*/ 0 w 74"/>
                  <a:gd name="T3" fmla="*/ 206 h 206"/>
                  <a:gd name="T4" fmla="*/ 74 w 74"/>
                  <a:gd name="T5" fmla="*/ 206 h 206"/>
                  <a:gd name="T6" fmla="*/ 74 w 74"/>
                  <a:gd name="T7" fmla="*/ 0 h 206"/>
                  <a:gd name="T8" fmla="*/ 0 w 74"/>
                  <a:gd name="T9" fmla="*/ 0 h 206"/>
                  <a:gd name="T10" fmla="*/ 0 w 74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4"/>
                  <a:gd name="T19" fmla="*/ 0 h 206"/>
                  <a:gd name="T20" fmla="*/ 74 w 74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4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4" y="206"/>
                    </a:lnTo>
                    <a:lnTo>
                      <a:pt x="7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543" name="Freeform 90">
                <a:extLst>
                  <a:ext uri="{FF2B5EF4-FFF2-40B4-BE49-F238E27FC236}">
                    <a16:creationId xmlns:a16="http://schemas.microsoft.com/office/drawing/2014/main" id="{142DFEEE-B3D7-5D99-564C-DB03637E94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99" y="2540"/>
                <a:ext cx="73" cy="206"/>
              </a:xfrm>
              <a:custGeom>
                <a:avLst/>
                <a:gdLst>
                  <a:gd name="T0" fmla="*/ 0 w 73"/>
                  <a:gd name="T1" fmla="*/ 0 h 206"/>
                  <a:gd name="T2" fmla="*/ 0 w 73"/>
                  <a:gd name="T3" fmla="*/ 206 h 206"/>
                  <a:gd name="T4" fmla="*/ 73 w 73"/>
                  <a:gd name="T5" fmla="*/ 206 h 206"/>
                  <a:gd name="T6" fmla="*/ 73 w 73"/>
                  <a:gd name="T7" fmla="*/ 0 h 206"/>
                  <a:gd name="T8" fmla="*/ 0 w 73"/>
                  <a:gd name="T9" fmla="*/ 0 h 206"/>
                  <a:gd name="T10" fmla="*/ 0 w 73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3"/>
                  <a:gd name="T19" fmla="*/ 0 h 206"/>
                  <a:gd name="T20" fmla="*/ 73 w 73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3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3" y="206"/>
                    </a:lnTo>
                    <a:lnTo>
                      <a:pt x="7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544" name="Rectangle 91">
                <a:extLst>
                  <a:ext uri="{FF2B5EF4-FFF2-40B4-BE49-F238E27FC236}">
                    <a16:creationId xmlns:a16="http://schemas.microsoft.com/office/drawing/2014/main" id="{6E8E1553-9805-394C-A171-3B15FE4BABF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76" y="2545"/>
                <a:ext cx="73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545" name="Rectangle 92">
                <a:extLst>
                  <a:ext uri="{FF2B5EF4-FFF2-40B4-BE49-F238E27FC236}">
                    <a16:creationId xmlns:a16="http://schemas.microsoft.com/office/drawing/2014/main" id="{1AA7130C-9628-D0AF-3116-D4F87814376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49" y="2545"/>
                <a:ext cx="74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546" name="Freeform 93">
                <a:extLst>
                  <a:ext uri="{FF2B5EF4-FFF2-40B4-BE49-F238E27FC236}">
                    <a16:creationId xmlns:a16="http://schemas.microsoft.com/office/drawing/2014/main" id="{1BDA3F6C-4457-D08D-F3F6-58C8B43917A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72" y="2540"/>
                <a:ext cx="72" cy="206"/>
              </a:xfrm>
              <a:custGeom>
                <a:avLst/>
                <a:gdLst>
                  <a:gd name="T0" fmla="*/ 0 w 72"/>
                  <a:gd name="T1" fmla="*/ 0 h 206"/>
                  <a:gd name="T2" fmla="*/ 0 w 72"/>
                  <a:gd name="T3" fmla="*/ 206 h 206"/>
                  <a:gd name="T4" fmla="*/ 72 w 72"/>
                  <a:gd name="T5" fmla="*/ 206 h 206"/>
                  <a:gd name="T6" fmla="*/ 72 w 72"/>
                  <a:gd name="T7" fmla="*/ 0 h 206"/>
                  <a:gd name="T8" fmla="*/ 0 w 72"/>
                  <a:gd name="T9" fmla="*/ 0 h 206"/>
                  <a:gd name="T10" fmla="*/ 0 w 72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2"/>
                  <a:gd name="T19" fmla="*/ 0 h 206"/>
                  <a:gd name="T20" fmla="*/ 72 w 72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2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2" y="206"/>
                    </a:lnTo>
                    <a:lnTo>
                      <a:pt x="7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547" name="Freeform 94">
                <a:extLst>
                  <a:ext uri="{FF2B5EF4-FFF2-40B4-BE49-F238E27FC236}">
                    <a16:creationId xmlns:a16="http://schemas.microsoft.com/office/drawing/2014/main" id="{5213BB00-CFA6-0F3E-6A02-9DF64B5055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44" y="2540"/>
                <a:ext cx="74" cy="206"/>
              </a:xfrm>
              <a:custGeom>
                <a:avLst/>
                <a:gdLst>
                  <a:gd name="T0" fmla="*/ 0 w 74"/>
                  <a:gd name="T1" fmla="*/ 0 h 206"/>
                  <a:gd name="T2" fmla="*/ 0 w 74"/>
                  <a:gd name="T3" fmla="*/ 206 h 206"/>
                  <a:gd name="T4" fmla="*/ 74 w 74"/>
                  <a:gd name="T5" fmla="*/ 206 h 206"/>
                  <a:gd name="T6" fmla="*/ 74 w 74"/>
                  <a:gd name="T7" fmla="*/ 0 h 206"/>
                  <a:gd name="T8" fmla="*/ 0 w 74"/>
                  <a:gd name="T9" fmla="*/ 0 h 206"/>
                  <a:gd name="T10" fmla="*/ 0 w 74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4"/>
                  <a:gd name="T19" fmla="*/ 0 h 206"/>
                  <a:gd name="T20" fmla="*/ 74 w 74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4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4" y="206"/>
                    </a:lnTo>
                    <a:lnTo>
                      <a:pt x="7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548" name="Rectangle 95">
                <a:extLst>
                  <a:ext uri="{FF2B5EF4-FFF2-40B4-BE49-F238E27FC236}">
                    <a16:creationId xmlns:a16="http://schemas.microsoft.com/office/drawing/2014/main" id="{89AC804E-9BB8-DC61-7D91-A5FD0E9098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23" y="2545"/>
                <a:ext cx="73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549" name="Rectangle 96">
                <a:extLst>
                  <a:ext uri="{FF2B5EF4-FFF2-40B4-BE49-F238E27FC236}">
                    <a16:creationId xmlns:a16="http://schemas.microsoft.com/office/drawing/2014/main" id="{79DF2CB0-CDC3-95C4-22FC-C1E0CD8C3AA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57" y="2545"/>
                <a:ext cx="72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550" name="Freeform 97">
                <a:extLst>
                  <a:ext uri="{FF2B5EF4-FFF2-40B4-BE49-F238E27FC236}">
                    <a16:creationId xmlns:a16="http://schemas.microsoft.com/office/drawing/2014/main" id="{22C05967-BCBC-C379-25B6-6FACBDAFCE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8" y="2540"/>
                <a:ext cx="73" cy="206"/>
              </a:xfrm>
              <a:custGeom>
                <a:avLst/>
                <a:gdLst>
                  <a:gd name="T0" fmla="*/ 0 w 73"/>
                  <a:gd name="T1" fmla="*/ 0 h 206"/>
                  <a:gd name="T2" fmla="*/ 0 w 73"/>
                  <a:gd name="T3" fmla="*/ 206 h 206"/>
                  <a:gd name="T4" fmla="*/ 73 w 73"/>
                  <a:gd name="T5" fmla="*/ 206 h 206"/>
                  <a:gd name="T6" fmla="*/ 73 w 73"/>
                  <a:gd name="T7" fmla="*/ 0 h 206"/>
                  <a:gd name="T8" fmla="*/ 0 w 73"/>
                  <a:gd name="T9" fmla="*/ 0 h 206"/>
                  <a:gd name="T10" fmla="*/ 0 w 73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3"/>
                  <a:gd name="T19" fmla="*/ 0 h 206"/>
                  <a:gd name="T20" fmla="*/ 73 w 73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3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3" y="206"/>
                    </a:lnTo>
                    <a:lnTo>
                      <a:pt x="7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551" name="Freeform 98">
                <a:extLst>
                  <a:ext uri="{FF2B5EF4-FFF2-40B4-BE49-F238E27FC236}">
                    <a16:creationId xmlns:a16="http://schemas.microsoft.com/office/drawing/2014/main" id="{9A652EA9-4894-14E5-4845-89781519A6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52" y="2540"/>
                <a:ext cx="73" cy="206"/>
              </a:xfrm>
              <a:custGeom>
                <a:avLst/>
                <a:gdLst>
                  <a:gd name="T0" fmla="*/ 0 w 73"/>
                  <a:gd name="T1" fmla="*/ 0 h 206"/>
                  <a:gd name="T2" fmla="*/ 0 w 73"/>
                  <a:gd name="T3" fmla="*/ 206 h 206"/>
                  <a:gd name="T4" fmla="*/ 73 w 73"/>
                  <a:gd name="T5" fmla="*/ 206 h 206"/>
                  <a:gd name="T6" fmla="*/ 73 w 73"/>
                  <a:gd name="T7" fmla="*/ 0 h 206"/>
                  <a:gd name="T8" fmla="*/ 0 w 73"/>
                  <a:gd name="T9" fmla="*/ 0 h 206"/>
                  <a:gd name="T10" fmla="*/ 0 w 73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3"/>
                  <a:gd name="T19" fmla="*/ 0 h 206"/>
                  <a:gd name="T20" fmla="*/ 73 w 73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3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3" y="206"/>
                    </a:lnTo>
                    <a:lnTo>
                      <a:pt x="7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552" name="Rectangle 99">
                <a:extLst>
                  <a:ext uri="{FF2B5EF4-FFF2-40B4-BE49-F238E27FC236}">
                    <a16:creationId xmlns:a16="http://schemas.microsoft.com/office/drawing/2014/main" id="{FB15F7CD-FEAA-4B60-E977-BD33A2DC487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29" y="2545"/>
                <a:ext cx="74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553" name="Rectangle 100">
                <a:extLst>
                  <a:ext uri="{FF2B5EF4-FFF2-40B4-BE49-F238E27FC236}">
                    <a16:creationId xmlns:a16="http://schemas.microsoft.com/office/drawing/2014/main" id="{9FD13439-B126-75BB-2BCE-7439D8FD46A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03" y="2545"/>
                <a:ext cx="73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554" name="Freeform 101">
                <a:extLst>
                  <a:ext uri="{FF2B5EF4-FFF2-40B4-BE49-F238E27FC236}">
                    <a16:creationId xmlns:a16="http://schemas.microsoft.com/office/drawing/2014/main" id="{A28FFC46-849B-DBAF-A30A-1310A652BF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25" y="2540"/>
                <a:ext cx="74" cy="206"/>
              </a:xfrm>
              <a:custGeom>
                <a:avLst/>
                <a:gdLst>
                  <a:gd name="T0" fmla="*/ 0 w 74"/>
                  <a:gd name="T1" fmla="*/ 0 h 206"/>
                  <a:gd name="T2" fmla="*/ 0 w 74"/>
                  <a:gd name="T3" fmla="*/ 206 h 206"/>
                  <a:gd name="T4" fmla="*/ 74 w 74"/>
                  <a:gd name="T5" fmla="*/ 206 h 206"/>
                  <a:gd name="T6" fmla="*/ 74 w 74"/>
                  <a:gd name="T7" fmla="*/ 0 h 206"/>
                  <a:gd name="T8" fmla="*/ 0 w 74"/>
                  <a:gd name="T9" fmla="*/ 0 h 206"/>
                  <a:gd name="T10" fmla="*/ 0 w 74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4"/>
                  <a:gd name="T19" fmla="*/ 0 h 206"/>
                  <a:gd name="T20" fmla="*/ 74 w 74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4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4" y="206"/>
                    </a:lnTo>
                    <a:lnTo>
                      <a:pt x="7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555" name="Freeform 102">
                <a:extLst>
                  <a:ext uri="{FF2B5EF4-FFF2-40B4-BE49-F238E27FC236}">
                    <a16:creationId xmlns:a16="http://schemas.microsoft.com/office/drawing/2014/main" id="{761AE2BF-2D00-640F-EE17-576EDCA5D3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99" y="2540"/>
                <a:ext cx="73" cy="206"/>
              </a:xfrm>
              <a:custGeom>
                <a:avLst/>
                <a:gdLst>
                  <a:gd name="T0" fmla="*/ 0 w 73"/>
                  <a:gd name="T1" fmla="*/ 0 h 206"/>
                  <a:gd name="T2" fmla="*/ 0 w 73"/>
                  <a:gd name="T3" fmla="*/ 206 h 206"/>
                  <a:gd name="T4" fmla="*/ 73 w 73"/>
                  <a:gd name="T5" fmla="*/ 206 h 206"/>
                  <a:gd name="T6" fmla="*/ 73 w 73"/>
                  <a:gd name="T7" fmla="*/ 0 h 206"/>
                  <a:gd name="T8" fmla="*/ 0 w 73"/>
                  <a:gd name="T9" fmla="*/ 0 h 206"/>
                  <a:gd name="T10" fmla="*/ 0 w 73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3"/>
                  <a:gd name="T19" fmla="*/ 0 h 206"/>
                  <a:gd name="T20" fmla="*/ 73 w 73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3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3" y="206"/>
                    </a:lnTo>
                    <a:lnTo>
                      <a:pt x="7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556" name="Rectangle 103">
                <a:extLst>
                  <a:ext uri="{FF2B5EF4-FFF2-40B4-BE49-F238E27FC236}">
                    <a16:creationId xmlns:a16="http://schemas.microsoft.com/office/drawing/2014/main" id="{A3552B95-B75F-E0AB-63DF-FB943CB883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76" y="2545"/>
                <a:ext cx="73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557" name="Rectangle 104">
                <a:extLst>
                  <a:ext uri="{FF2B5EF4-FFF2-40B4-BE49-F238E27FC236}">
                    <a16:creationId xmlns:a16="http://schemas.microsoft.com/office/drawing/2014/main" id="{EBD537C6-FAC8-DF2E-5D4D-B1898C1C9BE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49" y="2545"/>
                <a:ext cx="74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558" name="Freeform 105">
                <a:extLst>
                  <a:ext uri="{FF2B5EF4-FFF2-40B4-BE49-F238E27FC236}">
                    <a16:creationId xmlns:a16="http://schemas.microsoft.com/office/drawing/2014/main" id="{DFD1270D-B9B3-6B33-9BBA-D587DCD9EC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72" y="2540"/>
                <a:ext cx="72" cy="206"/>
              </a:xfrm>
              <a:custGeom>
                <a:avLst/>
                <a:gdLst>
                  <a:gd name="T0" fmla="*/ 0 w 72"/>
                  <a:gd name="T1" fmla="*/ 0 h 206"/>
                  <a:gd name="T2" fmla="*/ 0 w 72"/>
                  <a:gd name="T3" fmla="*/ 206 h 206"/>
                  <a:gd name="T4" fmla="*/ 72 w 72"/>
                  <a:gd name="T5" fmla="*/ 206 h 206"/>
                  <a:gd name="T6" fmla="*/ 72 w 72"/>
                  <a:gd name="T7" fmla="*/ 0 h 206"/>
                  <a:gd name="T8" fmla="*/ 0 w 72"/>
                  <a:gd name="T9" fmla="*/ 0 h 206"/>
                  <a:gd name="T10" fmla="*/ 0 w 72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2"/>
                  <a:gd name="T19" fmla="*/ 0 h 206"/>
                  <a:gd name="T20" fmla="*/ 72 w 72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2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2" y="206"/>
                    </a:lnTo>
                    <a:lnTo>
                      <a:pt x="7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559" name="Freeform 106">
                <a:extLst>
                  <a:ext uri="{FF2B5EF4-FFF2-40B4-BE49-F238E27FC236}">
                    <a16:creationId xmlns:a16="http://schemas.microsoft.com/office/drawing/2014/main" id="{DEA34FAD-0F75-5DA9-61B5-FF35E02D97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44" y="2540"/>
                <a:ext cx="74" cy="206"/>
              </a:xfrm>
              <a:custGeom>
                <a:avLst/>
                <a:gdLst>
                  <a:gd name="T0" fmla="*/ 0 w 74"/>
                  <a:gd name="T1" fmla="*/ 0 h 206"/>
                  <a:gd name="T2" fmla="*/ 0 w 74"/>
                  <a:gd name="T3" fmla="*/ 206 h 206"/>
                  <a:gd name="T4" fmla="*/ 74 w 74"/>
                  <a:gd name="T5" fmla="*/ 206 h 206"/>
                  <a:gd name="T6" fmla="*/ 74 w 74"/>
                  <a:gd name="T7" fmla="*/ 0 h 206"/>
                  <a:gd name="T8" fmla="*/ 0 w 74"/>
                  <a:gd name="T9" fmla="*/ 0 h 206"/>
                  <a:gd name="T10" fmla="*/ 0 w 74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4"/>
                  <a:gd name="T19" fmla="*/ 0 h 206"/>
                  <a:gd name="T20" fmla="*/ 74 w 74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4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4" y="206"/>
                    </a:lnTo>
                    <a:lnTo>
                      <a:pt x="7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560" name="Rectangle 107">
                <a:extLst>
                  <a:ext uri="{FF2B5EF4-FFF2-40B4-BE49-F238E27FC236}">
                    <a16:creationId xmlns:a16="http://schemas.microsoft.com/office/drawing/2014/main" id="{93EF40A8-C7DB-56C5-7E91-06D2ACDF2F0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23" y="2545"/>
                <a:ext cx="73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561" name="Rectangle 108">
                <a:extLst>
                  <a:ext uri="{FF2B5EF4-FFF2-40B4-BE49-F238E27FC236}">
                    <a16:creationId xmlns:a16="http://schemas.microsoft.com/office/drawing/2014/main" id="{D73CA9B6-95A8-1A92-C6A3-0C017E7218C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0" y="2545"/>
                <a:ext cx="73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562" name="Freeform 109">
                <a:extLst>
                  <a:ext uri="{FF2B5EF4-FFF2-40B4-BE49-F238E27FC236}">
                    <a16:creationId xmlns:a16="http://schemas.microsoft.com/office/drawing/2014/main" id="{C531E739-6E56-AC37-D8FA-3045983B0B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8" y="2540"/>
                <a:ext cx="73" cy="206"/>
              </a:xfrm>
              <a:custGeom>
                <a:avLst/>
                <a:gdLst>
                  <a:gd name="T0" fmla="*/ 0 w 73"/>
                  <a:gd name="T1" fmla="*/ 0 h 206"/>
                  <a:gd name="T2" fmla="*/ 0 w 73"/>
                  <a:gd name="T3" fmla="*/ 206 h 206"/>
                  <a:gd name="T4" fmla="*/ 73 w 73"/>
                  <a:gd name="T5" fmla="*/ 206 h 206"/>
                  <a:gd name="T6" fmla="*/ 73 w 73"/>
                  <a:gd name="T7" fmla="*/ 0 h 206"/>
                  <a:gd name="T8" fmla="*/ 0 w 73"/>
                  <a:gd name="T9" fmla="*/ 0 h 206"/>
                  <a:gd name="T10" fmla="*/ 0 w 73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3"/>
                  <a:gd name="T19" fmla="*/ 0 h 206"/>
                  <a:gd name="T20" fmla="*/ 73 w 73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3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3" y="206"/>
                    </a:lnTo>
                    <a:lnTo>
                      <a:pt x="7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563" name="Freeform 110">
                <a:extLst>
                  <a:ext uri="{FF2B5EF4-FFF2-40B4-BE49-F238E27FC236}">
                    <a16:creationId xmlns:a16="http://schemas.microsoft.com/office/drawing/2014/main" id="{31CEFE6E-E439-E2BC-6178-722508EA85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6" y="2540"/>
                <a:ext cx="72" cy="206"/>
              </a:xfrm>
              <a:custGeom>
                <a:avLst/>
                <a:gdLst>
                  <a:gd name="T0" fmla="*/ 0 w 72"/>
                  <a:gd name="T1" fmla="*/ 0 h 206"/>
                  <a:gd name="T2" fmla="*/ 0 w 72"/>
                  <a:gd name="T3" fmla="*/ 206 h 206"/>
                  <a:gd name="T4" fmla="*/ 72 w 72"/>
                  <a:gd name="T5" fmla="*/ 206 h 206"/>
                  <a:gd name="T6" fmla="*/ 72 w 72"/>
                  <a:gd name="T7" fmla="*/ 0 h 206"/>
                  <a:gd name="T8" fmla="*/ 0 w 72"/>
                  <a:gd name="T9" fmla="*/ 0 h 206"/>
                  <a:gd name="T10" fmla="*/ 0 w 72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2"/>
                  <a:gd name="T19" fmla="*/ 0 h 206"/>
                  <a:gd name="T20" fmla="*/ 72 w 72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2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2" y="206"/>
                    </a:lnTo>
                    <a:lnTo>
                      <a:pt x="7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564" name="Rectangle 111">
                <a:extLst>
                  <a:ext uri="{FF2B5EF4-FFF2-40B4-BE49-F238E27FC236}">
                    <a16:creationId xmlns:a16="http://schemas.microsoft.com/office/drawing/2014/main" id="{B1A446BA-0081-2ADE-227E-1A21500FE9F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3" y="2545"/>
                <a:ext cx="74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565" name="Rectangle 112">
                <a:extLst>
                  <a:ext uri="{FF2B5EF4-FFF2-40B4-BE49-F238E27FC236}">
                    <a16:creationId xmlns:a16="http://schemas.microsoft.com/office/drawing/2014/main" id="{1E16562A-3A9C-A878-E59E-AD37E56C907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7" y="2545"/>
                <a:ext cx="73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566" name="Freeform 113">
                <a:extLst>
                  <a:ext uri="{FF2B5EF4-FFF2-40B4-BE49-F238E27FC236}">
                    <a16:creationId xmlns:a16="http://schemas.microsoft.com/office/drawing/2014/main" id="{F0D2983F-4C29-7A0C-A0BA-503744741B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8" y="2540"/>
                <a:ext cx="75" cy="206"/>
              </a:xfrm>
              <a:custGeom>
                <a:avLst/>
                <a:gdLst>
                  <a:gd name="T0" fmla="*/ 0 w 75"/>
                  <a:gd name="T1" fmla="*/ 0 h 206"/>
                  <a:gd name="T2" fmla="*/ 0 w 75"/>
                  <a:gd name="T3" fmla="*/ 206 h 206"/>
                  <a:gd name="T4" fmla="*/ 75 w 75"/>
                  <a:gd name="T5" fmla="*/ 206 h 206"/>
                  <a:gd name="T6" fmla="*/ 75 w 75"/>
                  <a:gd name="T7" fmla="*/ 0 h 206"/>
                  <a:gd name="T8" fmla="*/ 0 w 75"/>
                  <a:gd name="T9" fmla="*/ 0 h 206"/>
                  <a:gd name="T10" fmla="*/ 0 w 75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5"/>
                  <a:gd name="T19" fmla="*/ 0 h 206"/>
                  <a:gd name="T20" fmla="*/ 75 w 75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5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5" y="206"/>
                    </a:lnTo>
                    <a:lnTo>
                      <a:pt x="7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567" name="Freeform 114">
                <a:extLst>
                  <a:ext uri="{FF2B5EF4-FFF2-40B4-BE49-F238E27FC236}">
                    <a16:creationId xmlns:a16="http://schemas.microsoft.com/office/drawing/2014/main" id="{96C901D7-16A3-DA15-8D3C-DD21C94197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3" y="2540"/>
                <a:ext cx="72" cy="206"/>
              </a:xfrm>
              <a:custGeom>
                <a:avLst/>
                <a:gdLst>
                  <a:gd name="T0" fmla="*/ 0 w 72"/>
                  <a:gd name="T1" fmla="*/ 0 h 206"/>
                  <a:gd name="T2" fmla="*/ 0 w 72"/>
                  <a:gd name="T3" fmla="*/ 206 h 206"/>
                  <a:gd name="T4" fmla="*/ 72 w 72"/>
                  <a:gd name="T5" fmla="*/ 206 h 206"/>
                  <a:gd name="T6" fmla="*/ 72 w 72"/>
                  <a:gd name="T7" fmla="*/ 0 h 206"/>
                  <a:gd name="T8" fmla="*/ 0 w 72"/>
                  <a:gd name="T9" fmla="*/ 0 h 206"/>
                  <a:gd name="T10" fmla="*/ 0 w 72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2"/>
                  <a:gd name="T19" fmla="*/ 0 h 206"/>
                  <a:gd name="T20" fmla="*/ 72 w 72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2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2" y="206"/>
                    </a:lnTo>
                    <a:lnTo>
                      <a:pt x="7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568" name="Rectangle 115">
                <a:extLst>
                  <a:ext uri="{FF2B5EF4-FFF2-40B4-BE49-F238E27FC236}">
                    <a16:creationId xmlns:a16="http://schemas.microsoft.com/office/drawing/2014/main" id="{25F813DD-4EFF-247B-0730-118359B130C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60" y="2545"/>
                <a:ext cx="73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569" name="Rectangle 116">
                <a:extLst>
                  <a:ext uri="{FF2B5EF4-FFF2-40B4-BE49-F238E27FC236}">
                    <a16:creationId xmlns:a16="http://schemas.microsoft.com/office/drawing/2014/main" id="{2ACF16FC-8753-7219-AFC4-13C631D55ED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3" y="2545"/>
                <a:ext cx="74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570" name="Freeform 117">
                <a:extLst>
                  <a:ext uri="{FF2B5EF4-FFF2-40B4-BE49-F238E27FC236}">
                    <a16:creationId xmlns:a16="http://schemas.microsoft.com/office/drawing/2014/main" id="{A3A3B779-2468-FFAE-2FC0-08995B4589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5" y="2540"/>
                <a:ext cx="73" cy="206"/>
              </a:xfrm>
              <a:custGeom>
                <a:avLst/>
                <a:gdLst>
                  <a:gd name="T0" fmla="*/ 0 w 73"/>
                  <a:gd name="T1" fmla="*/ 0 h 206"/>
                  <a:gd name="T2" fmla="*/ 0 w 73"/>
                  <a:gd name="T3" fmla="*/ 206 h 206"/>
                  <a:gd name="T4" fmla="*/ 73 w 73"/>
                  <a:gd name="T5" fmla="*/ 206 h 206"/>
                  <a:gd name="T6" fmla="*/ 73 w 73"/>
                  <a:gd name="T7" fmla="*/ 0 h 206"/>
                  <a:gd name="T8" fmla="*/ 0 w 73"/>
                  <a:gd name="T9" fmla="*/ 0 h 206"/>
                  <a:gd name="T10" fmla="*/ 0 w 73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3"/>
                  <a:gd name="T19" fmla="*/ 0 h 206"/>
                  <a:gd name="T20" fmla="*/ 73 w 73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3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3" y="206"/>
                    </a:lnTo>
                    <a:lnTo>
                      <a:pt x="7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571" name="Freeform 118">
                <a:extLst>
                  <a:ext uri="{FF2B5EF4-FFF2-40B4-BE49-F238E27FC236}">
                    <a16:creationId xmlns:a16="http://schemas.microsoft.com/office/drawing/2014/main" id="{601DEC17-FED9-9541-9485-230DF1E882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8" y="2540"/>
                <a:ext cx="74" cy="206"/>
              </a:xfrm>
              <a:custGeom>
                <a:avLst/>
                <a:gdLst>
                  <a:gd name="T0" fmla="*/ 0 w 74"/>
                  <a:gd name="T1" fmla="*/ 0 h 206"/>
                  <a:gd name="T2" fmla="*/ 0 w 74"/>
                  <a:gd name="T3" fmla="*/ 206 h 206"/>
                  <a:gd name="T4" fmla="*/ 74 w 74"/>
                  <a:gd name="T5" fmla="*/ 206 h 206"/>
                  <a:gd name="T6" fmla="*/ 74 w 74"/>
                  <a:gd name="T7" fmla="*/ 0 h 206"/>
                  <a:gd name="T8" fmla="*/ 0 w 74"/>
                  <a:gd name="T9" fmla="*/ 0 h 206"/>
                  <a:gd name="T10" fmla="*/ 0 w 74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4"/>
                  <a:gd name="T19" fmla="*/ 0 h 206"/>
                  <a:gd name="T20" fmla="*/ 74 w 74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4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4" y="206"/>
                    </a:lnTo>
                    <a:lnTo>
                      <a:pt x="7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572" name="Rectangle 119">
                <a:extLst>
                  <a:ext uri="{FF2B5EF4-FFF2-40B4-BE49-F238E27FC236}">
                    <a16:creationId xmlns:a16="http://schemas.microsoft.com/office/drawing/2014/main" id="{812234C3-F9A7-280F-FE2D-D8C26B68B24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07" y="2545"/>
                <a:ext cx="73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573" name="Rectangle 120">
                <a:extLst>
                  <a:ext uri="{FF2B5EF4-FFF2-40B4-BE49-F238E27FC236}">
                    <a16:creationId xmlns:a16="http://schemas.microsoft.com/office/drawing/2014/main" id="{34E666E6-7934-BB07-CB6B-9DBCF4F964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0" y="2545"/>
                <a:ext cx="73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574" name="Freeform 121">
                <a:extLst>
                  <a:ext uri="{FF2B5EF4-FFF2-40B4-BE49-F238E27FC236}">
                    <a16:creationId xmlns:a16="http://schemas.microsoft.com/office/drawing/2014/main" id="{38AC97CC-C97D-3EBA-71AE-6136211EA5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2" y="2540"/>
                <a:ext cx="73" cy="206"/>
              </a:xfrm>
              <a:custGeom>
                <a:avLst/>
                <a:gdLst>
                  <a:gd name="T0" fmla="*/ 0 w 73"/>
                  <a:gd name="T1" fmla="*/ 0 h 206"/>
                  <a:gd name="T2" fmla="*/ 0 w 73"/>
                  <a:gd name="T3" fmla="*/ 206 h 206"/>
                  <a:gd name="T4" fmla="*/ 73 w 73"/>
                  <a:gd name="T5" fmla="*/ 206 h 206"/>
                  <a:gd name="T6" fmla="*/ 73 w 73"/>
                  <a:gd name="T7" fmla="*/ 0 h 206"/>
                  <a:gd name="T8" fmla="*/ 0 w 73"/>
                  <a:gd name="T9" fmla="*/ 0 h 206"/>
                  <a:gd name="T10" fmla="*/ 0 w 73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3"/>
                  <a:gd name="T19" fmla="*/ 0 h 206"/>
                  <a:gd name="T20" fmla="*/ 73 w 73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3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3" y="206"/>
                    </a:lnTo>
                    <a:lnTo>
                      <a:pt x="7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575" name="Freeform 122">
                <a:extLst>
                  <a:ext uri="{FF2B5EF4-FFF2-40B4-BE49-F238E27FC236}">
                    <a16:creationId xmlns:a16="http://schemas.microsoft.com/office/drawing/2014/main" id="{B681A014-D91D-5423-FB02-4538ECA452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6" y="2540"/>
                <a:ext cx="72" cy="206"/>
              </a:xfrm>
              <a:custGeom>
                <a:avLst/>
                <a:gdLst>
                  <a:gd name="T0" fmla="*/ 0 w 72"/>
                  <a:gd name="T1" fmla="*/ 0 h 206"/>
                  <a:gd name="T2" fmla="*/ 0 w 72"/>
                  <a:gd name="T3" fmla="*/ 206 h 206"/>
                  <a:gd name="T4" fmla="*/ 72 w 72"/>
                  <a:gd name="T5" fmla="*/ 206 h 206"/>
                  <a:gd name="T6" fmla="*/ 72 w 72"/>
                  <a:gd name="T7" fmla="*/ 0 h 206"/>
                  <a:gd name="T8" fmla="*/ 0 w 72"/>
                  <a:gd name="T9" fmla="*/ 0 h 206"/>
                  <a:gd name="T10" fmla="*/ 0 w 72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2"/>
                  <a:gd name="T19" fmla="*/ 0 h 206"/>
                  <a:gd name="T20" fmla="*/ 72 w 72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2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2" y="206"/>
                    </a:lnTo>
                    <a:lnTo>
                      <a:pt x="7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576" name="Rectangle 123">
                <a:extLst>
                  <a:ext uri="{FF2B5EF4-FFF2-40B4-BE49-F238E27FC236}">
                    <a16:creationId xmlns:a16="http://schemas.microsoft.com/office/drawing/2014/main" id="{A3CDF2DC-E574-E2F6-0A1C-75FF1AE55BA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3" y="2545"/>
                <a:ext cx="74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577" name="Rectangle 124">
                <a:extLst>
                  <a:ext uri="{FF2B5EF4-FFF2-40B4-BE49-F238E27FC236}">
                    <a16:creationId xmlns:a16="http://schemas.microsoft.com/office/drawing/2014/main" id="{3756A476-5B88-122A-D055-328B9D5B67C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7" y="2545"/>
                <a:ext cx="73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578" name="Freeform 125">
                <a:extLst>
                  <a:ext uri="{FF2B5EF4-FFF2-40B4-BE49-F238E27FC236}">
                    <a16:creationId xmlns:a16="http://schemas.microsoft.com/office/drawing/2014/main" id="{94732C3A-E2E9-6DAB-AAE8-AF1928716D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8" y="2540"/>
                <a:ext cx="75" cy="206"/>
              </a:xfrm>
              <a:custGeom>
                <a:avLst/>
                <a:gdLst>
                  <a:gd name="T0" fmla="*/ 0 w 75"/>
                  <a:gd name="T1" fmla="*/ 0 h 206"/>
                  <a:gd name="T2" fmla="*/ 0 w 75"/>
                  <a:gd name="T3" fmla="*/ 206 h 206"/>
                  <a:gd name="T4" fmla="*/ 75 w 75"/>
                  <a:gd name="T5" fmla="*/ 206 h 206"/>
                  <a:gd name="T6" fmla="*/ 75 w 75"/>
                  <a:gd name="T7" fmla="*/ 0 h 206"/>
                  <a:gd name="T8" fmla="*/ 0 w 75"/>
                  <a:gd name="T9" fmla="*/ 0 h 206"/>
                  <a:gd name="T10" fmla="*/ 0 w 75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5"/>
                  <a:gd name="T19" fmla="*/ 0 h 206"/>
                  <a:gd name="T20" fmla="*/ 75 w 75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5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5" y="206"/>
                    </a:lnTo>
                    <a:lnTo>
                      <a:pt x="7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579" name="Freeform 126">
                <a:extLst>
                  <a:ext uri="{FF2B5EF4-FFF2-40B4-BE49-F238E27FC236}">
                    <a16:creationId xmlns:a16="http://schemas.microsoft.com/office/drawing/2014/main" id="{0CF5B7E6-ADE1-16AA-2B7F-F1D1206F91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3" y="2540"/>
                <a:ext cx="72" cy="206"/>
              </a:xfrm>
              <a:custGeom>
                <a:avLst/>
                <a:gdLst>
                  <a:gd name="T0" fmla="*/ 0 w 72"/>
                  <a:gd name="T1" fmla="*/ 0 h 206"/>
                  <a:gd name="T2" fmla="*/ 0 w 72"/>
                  <a:gd name="T3" fmla="*/ 206 h 206"/>
                  <a:gd name="T4" fmla="*/ 72 w 72"/>
                  <a:gd name="T5" fmla="*/ 206 h 206"/>
                  <a:gd name="T6" fmla="*/ 72 w 72"/>
                  <a:gd name="T7" fmla="*/ 0 h 206"/>
                  <a:gd name="T8" fmla="*/ 0 w 72"/>
                  <a:gd name="T9" fmla="*/ 0 h 206"/>
                  <a:gd name="T10" fmla="*/ 0 w 72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2"/>
                  <a:gd name="T19" fmla="*/ 0 h 206"/>
                  <a:gd name="T20" fmla="*/ 72 w 72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2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2" y="206"/>
                    </a:lnTo>
                    <a:lnTo>
                      <a:pt x="7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580" name="Rectangle 127">
                <a:extLst>
                  <a:ext uri="{FF2B5EF4-FFF2-40B4-BE49-F238E27FC236}">
                    <a16:creationId xmlns:a16="http://schemas.microsoft.com/office/drawing/2014/main" id="{6338012D-04A6-5A3D-A866-B06A0FC0AA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60" y="2545"/>
                <a:ext cx="73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581" name="Rectangle 128">
                <a:extLst>
                  <a:ext uri="{FF2B5EF4-FFF2-40B4-BE49-F238E27FC236}">
                    <a16:creationId xmlns:a16="http://schemas.microsoft.com/office/drawing/2014/main" id="{3EB7B3BE-C2B1-E142-D869-8862B35DCC3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3" y="2545"/>
                <a:ext cx="74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582" name="Freeform 129">
                <a:extLst>
                  <a:ext uri="{FF2B5EF4-FFF2-40B4-BE49-F238E27FC236}">
                    <a16:creationId xmlns:a16="http://schemas.microsoft.com/office/drawing/2014/main" id="{E8CF09B2-812E-E953-97DD-38F89D04F2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5" y="2540"/>
                <a:ext cx="73" cy="206"/>
              </a:xfrm>
              <a:custGeom>
                <a:avLst/>
                <a:gdLst>
                  <a:gd name="T0" fmla="*/ 0 w 73"/>
                  <a:gd name="T1" fmla="*/ 0 h 206"/>
                  <a:gd name="T2" fmla="*/ 0 w 73"/>
                  <a:gd name="T3" fmla="*/ 206 h 206"/>
                  <a:gd name="T4" fmla="*/ 73 w 73"/>
                  <a:gd name="T5" fmla="*/ 206 h 206"/>
                  <a:gd name="T6" fmla="*/ 73 w 73"/>
                  <a:gd name="T7" fmla="*/ 0 h 206"/>
                  <a:gd name="T8" fmla="*/ 0 w 73"/>
                  <a:gd name="T9" fmla="*/ 0 h 206"/>
                  <a:gd name="T10" fmla="*/ 0 w 73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3"/>
                  <a:gd name="T19" fmla="*/ 0 h 206"/>
                  <a:gd name="T20" fmla="*/ 73 w 73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3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3" y="206"/>
                    </a:lnTo>
                    <a:lnTo>
                      <a:pt x="7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583" name="Freeform 130">
                <a:extLst>
                  <a:ext uri="{FF2B5EF4-FFF2-40B4-BE49-F238E27FC236}">
                    <a16:creationId xmlns:a16="http://schemas.microsoft.com/office/drawing/2014/main" id="{562126EC-1A72-10B6-48B3-8520ADF012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8" y="2540"/>
                <a:ext cx="74" cy="206"/>
              </a:xfrm>
              <a:custGeom>
                <a:avLst/>
                <a:gdLst>
                  <a:gd name="T0" fmla="*/ 0 w 74"/>
                  <a:gd name="T1" fmla="*/ 0 h 206"/>
                  <a:gd name="T2" fmla="*/ 0 w 74"/>
                  <a:gd name="T3" fmla="*/ 206 h 206"/>
                  <a:gd name="T4" fmla="*/ 74 w 74"/>
                  <a:gd name="T5" fmla="*/ 206 h 206"/>
                  <a:gd name="T6" fmla="*/ 74 w 74"/>
                  <a:gd name="T7" fmla="*/ 0 h 206"/>
                  <a:gd name="T8" fmla="*/ 0 w 74"/>
                  <a:gd name="T9" fmla="*/ 0 h 206"/>
                  <a:gd name="T10" fmla="*/ 0 w 74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4"/>
                  <a:gd name="T19" fmla="*/ 0 h 206"/>
                  <a:gd name="T20" fmla="*/ 74 w 74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4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4" y="206"/>
                    </a:lnTo>
                    <a:lnTo>
                      <a:pt x="7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584" name="Rectangle 131">
                <a:extLst>
                  <a:ext uri="{FF2B5EF4-FFF2-40B4-BE49-F238E27FC236}">
                    <a16:creationId xmlns:a16="http://schemas.microsoft.com/office/drawing/2014/main" id="{D6E860B1-2CB2-F94E-3F75-7F33C096A8F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07" y="2545"/>
                <a:ext cx="73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585" name="Rectangle 132">
                <a:extLst>
                  <a:ext uri="{FF2B5EF4-FFF2-40B4-BE49-F238E27FC236}">
                    <a16:creationId xmlns:a16="http://schemas.microsoft.com/office/drawing/2014/main" id="{21405090-51B0-60B9-791D-65A142FDEA6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0" y="2545"/>
                <a:ext cx="74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586" name="Freeform 133">
                <a:extLst>
                  <a:ext uri="{FF2B5EF4-FFF2-40B4-BE49-F238E27FC236}">
                    <a16:creationId xmlns:a16="http://schemas.microsoft.com/office/drawing/2014/main" id="{E4C5ADF0-FD65-8259-7DB1-93DE5FDF1B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2" y="2540"/>
                <a:ext cx="73" cy="206"/>
              </a:xfrm>
              <a:custGeom>
                <a:avLst/>
                <a:gdLst>
                  <a:gd name="T0" fmla="*/ 0 w 73"/>
                  <a:gd name="T1" fmla="*/ 0 h 206"/>
                  <a:gd name="T2" fmla="*/ 0 w 73"/>
                  <a:gd name="T3" fmla="*/ 206 h 206"/>
                  <a:gd name="T4" fmla="*/ 73 w 73"/>
                  <a:gd name="T5" fmla="*/ 206 h 206"/>
                  <a:gd name="T6" fmla="*/ 73 w 73"/>
                  <a:gd name="T7" fmla="*/ 0 h 206"/>
                  <a:gd name="T8" fmla="*/ 0 w 73"/>
                  <a:gd name="T9" fmla="*/ 0 h 206"/>
                  <a:gd name="T10" fmla="*/ 0 w 73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3"/>
                  <a:gd name="T19" fmla="*/ 0 h 206"/>
                  <a:gd name="T20" fmla="*/ 73 w 73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3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3" y="206"/>
                    </a:lnTo>
                    <a:lnTo>
                      <a:pt x="7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587" name="Freeform 134">
                <a:extLst>
                  <a:ext uri="{FF2B5EF4-FFF2-40B4-BE49-F238E27FC236}">
                    <a16:creationId xmlns:a16="http://schemas.microsoft.com/office/drawing/2014/main" id="{C88DBD67-3FB6-09DC-B761-B08247B390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5" y="2540"/>
                <a:ext cx="74" cy="206"/>
              </a:xfrm>
              <a:custGeom>
                <a:avLst/>
                <a:gdLst>
                  <a:gd name="T0" fmla="*/ 0 w 74"/>
                  <a:gd name="T1" fmla="*/ 0 h 206"/>
                  <a:gd name="T2" fmla="*/ 0 w 74"/>
                  <a:gd name="T3" fmla="*/ 206 h 206"/>
                  <a:gd name="T4" fmla="*/ 74 w 74"/>
                  <a:gd name="T5" fmla="*/ 206 h 206"/>
                  <a:gd name="T6" fmla="*/ 74 w 74"/>
                  <a:gd name="T7" fmla="*/ 0 h 206"/>
                  <a:gd name="T8" fmla="*/ 0 w 74"/>
                  <a:gd name="T9" fmla="*/ 0 h 206"/>
                  <a:gd name="T10" fmla="*/ 0 w 74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4"/>
                  <a:gd name="T19" fmla="*/ 0 h 206"/>
                  <a:gd name="T20" fmla="*/ 74 w 74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4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4" y="206"/>
                    </a:lnTo>
                    <a:lnTo>
                      <a:pt x="7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588" name="Rectangle 135">
                <a:extLst>
                  <a:ext uri="{FF2B5EF4-FFF2-40B4-BE49-F238E27FC236}">
                    <a16:creationId xmlns:a16="http://schemas.microsoft.com/office/drawing/2014/main" id="{97F924F1-8D10-172C-8285-18643DCC148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4" y="2545"/>
                <a:ext cx="72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589" name="Rectangle 136">
                <a:extLst>
                  <a:ext uri="{FF2B5EF4-FFF2-40B4-BE49-F238E27FC236}">
                    <a16:creationId xmlns:a16="http://schemas.microsoft.com/office/drawing/2014/main" id="{4E4B3F56-8105-7E6A-FBC7-DD7905CEFA8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26" y="2545"/>
                <a:ext cx="73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590" name="Freeform 137">
                <a:extLst>
                  <a:ext uri="{FF2B5EF4-FFF2-40B4-BE49-F238E27FC236}">
                    <a16:creationId xmlns:a16="http://schemas.microsoft.com/office/drawing/2014/main" id="{96912B9C-5F75-697E-6C04-A3E227554E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9" y="2540"/>
                <a:ext cx="73" cy="206"/>
              </a:xfrm>
              <a:custGeom>
                <a:avLst/>
                <a:gdLst>
                  <a:gd name="T0" fmla="*/ 0 w 73"/>
                  <a:gd name="T1" fmla="*/ 0 h 206"/>
                  <a:gd name="T2" fmla="*/ 0 w 73"/>
                  <a:gd name="T3" fmla="*/ 206 h 206"/>
                  <a:gd name="T4" fmla="*/ 73 w 73"/>
                  <a:gd name="T5" fmla="*/ 206 h 206"/>
                  <a:gd name="T6" fmla="*/ 73 w 73"/>
                  <a:gd name="T7" fmla="*/ 0 h 206"/>
                  <a:gd name="T8" fmla="*/ 0 w 73"/>
                  <a:gd name="T9" fmla="*/ 0 h 206"/>
                  <a:gd name="T10" fmla="*/ 0 w 73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3"/>
                  <a:gd name="T19" fmla="*/ 0 h 206"/>
                  <a:gd name="T20" fmla="*/ 73 w 73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3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3" y="206"/>
                    </a:lnTo>
                    <a:lnTo>
                      <a:pt x="7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591" name="Freeform 138">
                <a:extLst>
                  <a:ext uri="{FF2B5EF4-FFF2-40B4-BE49-F238E27FC236}">
                    <a16:creationId xmlns:a16="http://schemas.microsoft.com/office/drawing/2014/main" id="{6C14D3A1-0B8F-E199-FB98-3017C4C8FE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2" y="2540"/>
                <a:ext cx="73" cy="206"/>
              </a:xfrm>
              <a:custGeom>
                <a:avLst/>
                <a:gdLst>
                  <a:gd name="T0" fmla="*/ 0 w 73"/>
                  <a:gd name="T1" fmla="*/ 0 h 206"/>
                  <a:gd name="T2" fmla="*/ 0 w 73"/>
                  <a:gd name="T3" fmla="*/ 206 h 206"/>
                  <a:gd name="T4" fmla="*/ 73 w 73"/>
                  <a:gd name="T5" fmla="*/ 206 h 206"/>
                  <a:gd name="T6" fmla="*/ 73 w 73"/>
                  <a:gd name="T7" fmla="*/ 0 h 206"/>
                  <a:gd name="T8" fmla="*/ 0 w 73"/>
                  <a:gd name="T9" fmla="*/ 0 h 206"/>
                  <a:gd name="T10" fmla="*/ 0 w 73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3"/>
                  <a:gd name="T19" fmla="*/ 0 h 206"/>
                  <a:gd name="T20" fmla="*/ 73 w 73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3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3" y="206"/>
                    </a:lnTo>
                    <a:lnTo>
                      <a:pt x="7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592" name="Rectangle 139">
                <a:extLst>
                  <a:ext uri="{FF2B5EF4-FFF2-40B4-BE49-F238E27FC236}">
                    <a16:creationId xmlns:a16="http://schemas.microsoft.com/office/drawing/2014/main" id="{1C99242B-C251-E4B8-229A-797705D28E6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99" y="2545"/>
                <a:ext cx="73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593" name="Rectangle 140">
                <a:extLst>
                  <a:ext uri="{FF2B5EF4-FFF2-40B4-BE49-F238E27FC236}">
                    <a16:creationId xmlns:a16="http://schemas.microsoft.com/office/drawing/2014/main" id="{500FA5B9-2FBF-2842-6BDC-A532D3C5A2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72" y="2545"/>
                <a:ext cx="74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594" name="Freeform 141">
                <a:extLst>
                  <a:ext uri="{FF2B5EF4-FFF2-40B4-BE49-F238E27FC236}">
                    <a16:creationId xmlns:a16="http://schemas.microsoft.com/office/drawing/2014/main" id="{5281BB21-4C6B-119F-6281-9CF8C31ED0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5" y="2540"/>
                <a:ext cx="72" cy="206"/>
              </a:xfrm>
              <a:custGeom>
                <a:avLst/>
                <a:gdLst>
                  <a:gd name="T0" fmla="*/ 0 w 72"/>
                  <a:gd name="T1" fmla="*/ 0 h 206"/>
                  <a:gd name="T2" fmla="*/ 0 w 72"/>
                  <a:gd name="T3" fmla="*/ 206 h 206"/>
                  <a:gd name="T4" fmla="*/ 72 w 72"/>
                  <a:gd name="T5" fmla="*/ 206 h 206"/>
                  <a:gd name="T6" fmla="*/ 72 w 72"/>
                  <a:gd name="T7" fmla="*/ 0 h 206"/>
                  <a:gd name="T8" fmla="*/ 0 w 72"/>
                  <a:gd name="T9" fmla="*/ 0 h 206"/>
                  <a:gd name="T10" fmla="*/ 0 w 72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2"/>
                  <a:gd name="T19" fmla="*/ 0 h 206"/>
                  <a:gd name="T20" fmla="*/ 72 w 72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2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2" y="206"/>
                    </a:lnTo>
                    <a:lnTo>
                      <a:pt x="7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595" name="Freeform 142">
                <a:extLst>
                  <a:ext uri="{FF2B5EF4-FFF2-40B4-BE49-F238E27FC236}">
                    <a16:creationId xmlns:a16="http://schemas.microsoft.com/office/drawing/2014/main" id="{895A5591-ED70-3FEB-AAFF-E240752AD7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67" y="2540"/>
                <a:ext cx="74" cy="206"/>
              </a:xfrm>
              <a:custGeom>
                <a:avLst/>
                <a:gdLst>
                  <a:gd name="T0" fmla="*/ 0 w 74"/>
                  <a:gd name="T1" fmla="*/ 0 h 206"/>
                  <a:gd name="T2" fmla="*/ 0 w 74"/>
                  <a:gd name="T3" fmla="*/ 206 h 206"/>
                  <a:gd name="T4" fmla="*/ 74 w 74"/>
                  <a:gd name="T5" fmla="*/ 206 h 206"/>
                  <a:gd name="T6" fmla="*/ 74 w 74"/>
                  <a:gd name="T7" fmla="*/ 0 h 206"/>
                  <a:gd name="T8" fmla="*/ 0 w 74"/>
                  <a:gd name="T9" fmla="*/ 0 h 206"/>
                  <a:gd name="T10" fmla="*/ 0 w 74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4"/>
                  <a:gd name="T19" fmla="*/ 0 h 206"/>
                  <a:gd name="T20" fmla="*/ 74 w 74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4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4" y="206"/>
                    </a:lnTo>
                    <a:lnTo>
                      <a:pt x="7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596" name="Rectangle 143">
                <a:extLst>
                  <a:ext uri="{FF2B5EF4-FFF2-40B4-BE49-F238E27FC236}">
                    <a16:creationId xmlns:a16="http://schemas.microsoft.com/office/drawing/2014/main" id="{F321779F-7027-720D-58A4-5A8FD173E08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46" y="2545"/>
                <a:ext cx="73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597" name="Rectangle 144">
                <a:extLst>
                  <a:ext uri="{FF2B5EF4-FFF2-40B4-BE49-F238E27FC236}">
                    <a16:creationId xmlns:a16="http://schemas.microsoft.com/office/drawing/2014/main" id="{B1BECC7F-7B7C-93E6-1C47-112C4B2A05F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0" y="2545"/>
                <a:ext cx="74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598" name="Freeform 145">
                <a:extLst>
                  <a:ext uri="{FF2B5EF4-FFF2-40B4-BE49-F238E27FC236}">
                    <a16:creationId xmlns:a16="http://schemas.microsoft.com/office/drawing/2014/main" id="{8104B533-54CD-13A0-1F1A-1AD2082E69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41" y="2540"/>
                <a:ext cx="73" cy="206"/>
              </a:xfrm>
              <a:custGeom>
                <a:avLst/>
                <a:gdLst>
                  <a:gd name="T0" fmla="*/ 0 w 73"/>
                  <a:gd name="T1" fmla="*/ 0 h 206"/>
                  <a:gd name="T2" fmla="*/ 0 w 73"/>
                  <a:gd name="T3" fmla="*/ 206 h 206"/>
                  <a:gd name="T4" fmla="*/ 73 w 73"/>
                  <a:gd name="T5" fmla="*/ 206 h 206"/>
                  <a:gd name="T6" fmla="*/ 73 w 73"/>
                  <a:gd name="T7" fmla="*/ 0 h 206"/>
                  <a:gd name="T8" fmla="*/ 0 w 73"/>
                  <a:gd name="T9" fmla="*/ 0 h 206"/>
                  <a:gd name="T10" fmla="*/ 0 w 73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3"/>
                  <a:gd name="T19" fmla="*/ 0 h 206"/>
                  <a:gd name="T20" fmla="*/ 73 w 73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3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3" y="206"/>
                    </a:lnTo>
                    <a:lnTo>
                      <a:pt x="7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599" name="Freeform 146">
                <a:extLst>
                  <a:ext uri="{FF2B5EF4-FFF2-40B4-BE49-F238E27FC236}">
                    <a16:creationId xmlns:a16="http://schemas.microsoft.com/office/drawing/2014/main" id="{37273F67-D617-838C-15EE-628C425A0F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5" y="2540"/>
                <a:ext cx="74" cy="206"/>
              </a:xfrm>
              <a:custGeom>
                <a:avLst/>
                <a:gdLst>
                  <a:gd name="T0" fmla="*/ 0 w 74"/>
                  <a:gd name="T1" fmla="*/ 0 h 206"/>
                  <a:gd name="T2" fmla="*/ 0 w 74"/>
                  <a:gd name="T3" fmla="*/ 206 h 206"/>
                  <a:gd name="T4" fmla="*/ 74 w 74"/>
                  <a:gd name="T5" fmla="*/ 206 h 206"/>
                  <a:gd name="T6" fmla="*/ 74 w 74"/>
                  <a:gd name="T7" fmla="*/ 0 h 206"/>
                  <a:gd name="T8" fmla="*/ 0 w 74"/>
                  <a:gd name="T9" fmla="*/ 0 h 206"/>
                  <a:gd name="T10" fmla="*/ 0 w 74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4"/>
                  <a:gd name="T19" fmla="*/ 0 h 206"/>
                  <a:gd name="T20" fmla="*/ 74 w 74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4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4" y="206"/>
                    </a:lnTo>
                    <a:lnTo>
                      <a:pt x="7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600" name="Rectangle 147">
                <a:extLst>
                  <a:ext uri="{FF2B5EF4-FFF2-40B4-BE49-F238E27FC236}">
                    <a16:creationId xmlns:a16="http://schemas.microsoft.com/office/drawing/2014/main" id="{7D4647C4-3DC0-0748-3596-EBD179EF65E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4" y="2545"/>
                <a:ext cx="72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601" name="Rectangle 148">
                <a:extLst>
                  <a:ext uri="{FF2B5EF4-FFF2-40B4-BE49-F238E27FC236}">
                    <a16:creationId xmlns:a16="http://schemas.microsoft.com/office/drawing/2014/main" id="{CCBFB28E-BA81-5A4F-FCDE-427FFBA525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26" y="2545"/>
                <a:ext cx="73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602" name="Freeform 149">
                <a:extLst>
                  <a:ext uri="{FF2B5EF4-FFF2-40B4-BE49-F238E27FC236}">
                    <a16:creationId xmlns:a16="http://schemas.microsoft.com/office/drawing/2014/main" id="{8958A91B-2D3A-DFB1-4B94-693031F31C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9" y="2540"/>
                <a:ext cx="73" cy="206"/>
              </a:xfrm>
              <a:custGeom>
                <a:avLst/>
                <a:gdLst>
                  <a:gd name="T0" fmla="*/ 0 w 73"/>
                  <a:gd name="T1" fmla="*/ 0 h 206"/>
                  <a:gd name="T2" fmla="*/ 0 w 73"/>
                  <a:gd name="T3" fmla="*/ 206 h 206"/>
                  <a:gd name="T4" fmla="*/ 73 w 73"/>
                  <a:gd name="T5" fmla="*/ 206 h 206"/>
                  <a:gd name="T6" fmla="*/ 73 w 73"/>
                  <a:gd name="T7" fmla="*/ 0 h 206"/>
                  <a:gd name="T8" fmla="*/ 0 w 73"/>
                  <a:gd name="T9" fmla="*/ 0 h 206"/>
                  <a:gd name="T10" fmla="*/ 0 w 73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3"/>
                  <a:gd name="T19" fmla="*/ 0 h 206"/>
                  <a:gd name="T20" fmla="*/ 73 w 73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3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3" y="206"/>
                    </a:lnTo>
                    <a:lnTo>
                      <a:pt x="7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603" name="Freeform 150">
                <a:extLst>
                  <a:ext uri="{FF2B5EF4-FFF2-40B4-BE49-F238E27FC236}">
                    <a16:creationId xmlns:a16="http://schemas.microsoft.com/office/drawing/2014/main" id="{CBFEECA5-5E6D-EA09-9E49-89CC64BDFD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2" y="2540"/>
                <a:ext cx="73" cy="206"/>
              </a:xfrm>
              <a:custGeom>
                <a:avLst/>
                <a:gdLst>
                  <a:gd name="T0" fmla="*/ 0 w 73"/>
                  <a:gd name="T1" fmla="*/ 0 h 206"/>
                  <a:gd name="T2" fmla="*/ 0 w 73"/>
                  <a:gd name="T3" fmla="*/ 206 h 206"/>
                  <a:gd name="T4" fmla="*/ 73 w 73"/>
                  <a:gd name="T5" fmla="*/ 206 h 206"/>
                  <a:gd name="T6" fmla="*/ 73 w 73"/>
                  <a:gd name="T7" fmla="*/ 0 h 206"/>
                  <a:gd name="T8" fmla="*/ 0 w 73"/>
                  <a:gd name="T9" fmla="*/ 0 h 206"/>
                  <a:gd name="T10" fmla="*/ 0 w 73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3"/>
                  <a:gd name="T19" fmla="*/ 0 h 206"/>
                  <a:gd name="T20" fmla="*/ 73 w 73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3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3" y="206"/>
                    </a:lnTo>
                    <a:lnTo>
                      <a:pt x="7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604" name="Rectangle 151">
                <a:extLst>
                  <a:ext uri="{FF2B5EF4-FFF2-40B4-BE49-F238E27FC236}">
                    <a16:creationId xmlns:a16="http://schemas.microsoft.com/office/drawing/2014/main" id="{B4A1E6E2-EB97-95EC-2701-5224CEEF726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99" y="2545"/>
                <a:ext cx="73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605" name="Rectangle 152">
                <a:extLst>
                  <a:ext uri="{FF2B5EF4-FFF2-40B4-BE49-F238E27FC236}">
                    <a16:creationId xmlns:a16="http://schemas.microsoft.com/office/drawing/2014/main" id="{31A70ADF-D484-0E04-236D-90A819FECE4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72" y="2545"/>
                <a:ext cx="74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606" name="Freeform 153">
                <a:extLst>
                  <a:ext uri="{FF2B5EF4-FFF2-40B4-BE49-F238E27FC236}">
                    <a16:creationId xmlns:a16="http://schemas.microsoft.com/office/drawing/2014/main" id="{1632504D-2EFC-9FA2-A864-DD1F256DCB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5" y="2540"/>
                <a:ext cx="72" cy="206"/>
              </a:xfrm>
              <a:custGeom>
                <a:avLst/>
                <a:gdLst>
                  <a:gd name="T0" fmla="*/ 0 w 72"/>
                  <a:gd name="T1" fmla="*/ 0 h 206"/>
                  <a:gd name="T2" fmla="*/ 0 w 72"/>
                  <a:gd name="T3" fmla="*/ 206 h 206"/>
                  <a:gd name="T4" fmla="*/ 72 w 72"/>
                  <a:gd name="T5" fmla="*/ 206 h 206"/>
                  <a:gd name="T6" fmla="*/ 72 w 72"/>
                  <a:gd name="T7" fmla="*/ 0 h 206"/>
                  <a:gd name="T8" fmla="*/ 0 w 72"/>
                  <a:gd name="T9" fmla="*/ 0 h 206"/>
                  <a:gd name="T10" fmla="*/ 0 w 72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2"/>
                  <a:gd name="T19" fmla="*/ 0 h 206"/>
                  <a:gd name="T20" fmla="*/ 72 w 72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2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2" y="206"/>
                    </a:lnTo>
                    <a:lnTo>
                      <a:pt x="7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607" name="Freeform 154">
                <a:extLst>
                  <a:ext uri="{FF2B5EF4-FFF2-40B4-BE49-F238E27FC236}">
                    <a16:creationId xmlns:a16="http://schemas.microsoft.com/office/drawing/2014/main" id="{7494E8B6-21F5-6008-4BDB-28E419481C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67" y="2540"/>
                <a:ext cx="74" cy="206"/>
              </a:xfrm>
              <a:custGeom>
                <a:avLst/>
                <a:gdLst>
                  <a:gd name="T0" fmla="*/ 0 w 74"/>
                  <a:gd name="T1" fmla="*/ 0 h 206"/>
                  <a:gd name="T2" fmla="*/ 0 w 74"/>
                  <a:gd name="T3" fmla="*/ 206 h 206"/>
                  <a:gd name="T4" fmla="*/ 74 w 74"/>
                  <a:gd name="T5" fmla="*/ 206 h 206"/>
                  <a:gd name="T6" fmla="*/ 74 w 74"/>
                  <a:gd name="T7" fmla="*/ 0 h 206"/>
                  <a:gd name="T8" fmla="*/ 0 w 74"/>
                  <a:gd name="T9" fmla="*/ 0 h 206"/>
                  <a:gd name="T10" fmla="*/ 0 w 74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4"/>
                  <a:gd name="T19" fmla="*/ 0 h 206"/>
                  <a:gd name="T20" fmla="*/ 74 w 74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4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4" y="206"/>
                    </a:lnTo>
                    <a:lnTo>
                      <a:pt x="7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608" name="Rectangle 155">
                <a:extLst>
                  <a:ext uri="{FF2B5EF4-FFF2-40B4-BE49-F238E27FC236}">
                    <a16:creationId xmlns:a16="http://schemas.microsoft.com/office/drawing/2014/main" id="{6792BDEB-AF6F-A9E7-A438-F1106FBD48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46" y="2545"/>
                <a:ext cx="73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609" name="Rectangle 156">
                <a:extLst>
                  <a:ext uri="{FF2B5EF4-FFF2-40B4-BE49-F238E27FC236}">
                    <a16:creationId xmlns:a16="http://schemas.microsoft.com/office/drawing/2014/main" id="{7597569F-B5C3-1179-51EA-EACF463CD6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19" y="2545"/>
                <a:ext cx="73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610" name="Freeform 157">
                <a:extLst>
                  <a:ext uri="{FF2B5EF4-FFF2-40B4-BE49-F238E27FC236}">
                    <a16:creationId xmlns:a16="http://schemas.microsoft.com/office/drawing/2014/main" id="{092C4CF6-B369-A789-23AA-67ED41E5F6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41" y="2540"/>
                <a:ext cx="73" cy="206"/>
              </a:xfrm>
              <a:custGeom>
                <a:avLst/>
                <a:gdLst>
                  <a:gd name="T0" fmla="*/ 0 w 73"/>
                  <a:gd name="T1" fmla="*/ 0 h 206"/>
                  <a:gd name="T2" fmla="*/ 0 w 73"/>
                  <a:gd name="T3" fmla="*/ 206 h 206"/>
                  <a:gd name="T4" fmla="*/ 73 w 73"/>
                  <a:gd name="T5" fmla="*/ 206 h 206"/>
                  <a:gd name="T6" fmla="*/ 73 w 73"/>
                  <a:gd name="T7" fmla="*/ 0 h 206"/>
                  <a:gd name="T8" fmla="*/ 0 w 73"/>
                  <a:gd name="T9" fmla="*/ 0 h 206"/>
                  <a:gd name="T10" fmla="*/ 0 w 73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3"/>
                  <a:gd name="T19" fmla="*/ 0 h 206"/>
                  <a:gd name="T20" fmla="*/ 73 w 73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3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3" y="206"/>
                    </a:lnTo>
                    <a:lnTo>
                      <a:pt x="7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611" name="Freeform 158">
                <a:extLst>
                  <a:ext uri="{FF2B5EF4-FFF2-40B4-BE49-F238E27FC236}">
                    <a16:creationId xmlns:a16="http://schemas.microsoft.com/office/drawing/2014/main" id="{372E58C1-8A23-73D5-B576-2760884016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14" y="2540"/>
                <a:ext cx="73" cy="206"/>
              </a:xfrm>
              <a:custGeom>
                <a:avLst/>
                <a:gdLst>
                  <a:gd name="T0" fmla="*/ 0 w 73"/>
                  <a:gd name="T1" fmla="*/ 0 h 206"/>
                  <a:gd name="T2" fmla="*/ 0 w 73"/>
                  <a:gd name="T3" fmla="*/ 206 h 206"/>
                  <a:gd name="T4" fmla="*/ 73 w 73"/>
                  <a:gd name="T5" fmla="*/ 206 h 206"/>
                  <a:gd name="T6" fmla="*/ 73 w 73"/>
                  <a:gd name="T7" fmla="*/ 0 h 206"/>
                  <a:gd name="T8" fmla="*/ 0 w 73"/>
                  <a:gd name="T9" fmla="*/ 0 h 206"/>
                  <a:gd name="T10" fmla="*/ 0 w 73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3"/>
                  <a:gd name="T19" fmla="*/ 0 h 206"/>
                  <a:gd name="T20" fmla="*/ 73 w 73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3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3" y="206"/>
                    </a:lnTo>
                    <a:lnTo>
                      <a:pt x="7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612" name="Rectangle 159">
                <a:extLst>
                  <a:ext uri="{FF2B5EF4-FFF2-40B4-BE49-F238E27FC236}">
                    <a16:creationId xmlns:a16="http://schemas.microsoft.com/office/drawing/2014/main" id="{152E4D47-D2E8-5808-EDFC-B9A55E259C2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92" y="2545"/>
                <a:ext cx="74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613" name="Rectangle 160">
                <a:extLst>
                  <a:ext uri="{FF2B5EF4-FFF2-40B4-BE49-F238E27FC236}">
                    <a16:creationId xmlns:a16="http://schemas.microsoft.com/office/drawing/2014/main" id="{CD7DAE72-8037-D65A-2ABA-52B820CF4F8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66" y="2545"/>
                <a:ext cx="72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614" name="Freeform 161">
                <a:extLst>
                  <a:ext uri="{FF2B5EF4-FFF2-40B4-BE49-F238E27FC236}">
                    <a16:creationId xmlns:a16="http://schemas.microsoft.com/office/drawing/2014/main" id="{52E8DD24-28CE-B3ED-F00D-010A569064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87" y="2540"/>
                <a:ext cx="74" cy="206"/>
              </a:xfrm>
              <a:custGeom>
                <a:avLst/>
                <a:gdLst>
                  <a:gd name="T0" fmla="*/ 0 w 74"/>
                  <a:gd name="T1" fmla="*/ 0 h 206"/>
                  <a:gd name="T2" fmla="*/ 0 w 74"/>
                  <a:gd name="T3" fmla="*/ 206 h 206"/>
                  <a:gd name="T4" fmla="*/ 74 w 74"/>
                  <a:gd name="T5" fmla="*/ 206 h 206"/>
                  <a:gd name="T6" fmla="*/ 74 w 74"/>
                  <a:gd name="T7" fmla="*/ 0 h 206"/>
                  <a:gd name="T8" fmla="*/ 0 w 74"/>
                  <a:gd name="T9" fmla="*/ 0 h 206"/>
                  <a:gd name="T10" fmla="*/ 0 w 74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4"/>
                  <a:gd name="T19" fmla="*/ 0 h 206"/>
                  <a:gd name="T20" fmla="*/ 74 w 74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4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4" y="206"/>
                    </a:lnTo>
                    <a:lnTo>
                      <a:pt x="7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615" name="Freeform 162">
                <a:extLst>
                  <a:ext uri="{FF2B5EF4-FFF2-40B4-BE49-F238E27FC236}">
                    <a16:creationId xmlns:a16="http://schemas.microsoft.com/office/drawing/2014/main" id="{92956040-1E0F-31D0-F565-8B800C7629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61" y="2540"/>
                <a:ext cx="73" cy="206"/>
              </a:xfrm>
              <a:custGeom>
                <a:avLst/>
                <a:gdLst>
                  <a:gd name="T0" fmla="*/ 0 w 73"/>
                  <a:gd name="T1" fmla="*/ 0 h 206"/>
                  <a:gd name="T2" fmla="*/ 0 w 73"/>
                  <a:gd name="T3" fmla="*/ 206 h 206"/>
                  <a:gd name="T4" fmla="*/ 73 w 73"/>
                  <a:gd name="T5" fmla="*/ 206 h 206"/>
                  <a:gd name="T6" fmla="*/ 73 w 73"/>
                  <a:gd name="T7" fmla="*/ 0 h 206"/>
                  <a:gd name="T8" fmla="*/ 0 w 73"/>
                  <a:gd name="T9" fmla="*/ 0 h 206"/>
                  <a:gd name="T10" fmla="*/ 0 w 73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3"/>
                  <a:gd name="T19" fmla="*/ 0 h 206"/>
                  <a:gd name="T20" fmla="*/ 73 w 73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3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3" y="206"/>
                    </a:lnTo>
                    <a:lnTo>
                      <a:pt x="7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616" name="Rectangle 163">
                <a:extLst>
                  <a:ext uri="{FF2B5EF4-FFF2-40B4-BE49-F238E27FC236}">
                    <a16:creationId xmlns:a16="http://schemas.microsoft.com/office/drawing/2014/main" id="{DA0EFC7F-F7BE-E688-ACFA-7B2CE322608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38" y="2545"/>
                <a:ext cx="73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617" name="Rectangle 164">
                <a:extLst>
                  <a:ext uri="{FF2B5EF4-FFF2-40B4-BE49-F238E27FC236}">
                    <a16:creationId xmlns:a16="http://schemas.microsoft.com/office/drawing/2014/main" id="{F2230768-2129-7F3D-BE4F-84117C59E30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11" y="2545"/>
                <a:ext cx="74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618" name="Freeform 165">
                <a:extLst>
                  <a:ext uri="{FF2B5EF4-FFF2-40B4-BE49-F238E27FC236}">
                    <a16:creationId xmlns:a16="http://schemas.microsoft.com/office/drawing/2014/main" id="{F6F5154A-4CF2-F684-1C47-900B8F057C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34" y="2540"/>
                <a:ext cx="73" cy="206"/>
              </a:xfrm>
              <a:custGeom>
                <a:avLst/>
                <a:gdLst>
                  <a:gd name="T0" fmla="*/ 0 w 73"/>
                  <a:gd name="T1" fmla="*/ 0 h 206"/>
                  <a:gd name="T2" fmla="*/ 0 w 73"/>
                  <a:gd name="T3" fmla="*/ 206 h 206"/>
                  <a:gd name="T4" fmla="*/ 73 w 73"/>
                  <a:gd name="T5" fmla="*/ 206 h 206"/>
                  <a:gd name="T6" fmla="*/ 73 w 73"/>
                  <a:gd name="T7" fmla="*/ 0 h 206"/>
                  <a:gd name="T8" fmla="*/ 0 w 73"/>
                  <a:gd name="T9" fmla="*/ 0 h 206"/>
                  <a:gd name="T10" fmla="*/ 0 w 73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3"/>
                  <a:gd name="T19" fmla="*/ 0 h 206"/>
                  <a:gd name="T20" fmla="*/ 73 w 73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3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3" y="206"/>
                    </a:lnTo>
                    <a:lnTo>
                      <a:pt x="7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619" name="Freeform 166">
                <a:extLst>
                  <a:ext uri="{FF2B5EF4-FFF2-40B4-BE49-F238E27FC236}">
                    <a16:creationId xmlns:a16="http://schemas.microsoft.com/office/drawing/2014/main" id="{A957999F-D9FE-BC7D-03BB-8C21644F16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07" y="2540"/>
                <a:ext cx="74" cy="206"/>
              </a:xfrm>
              <a:custGeom>
                <a:avLst/>
                <a:gdLst>
                  <a:gd name="T0" fmla="*/ 0 w 74"/>
                  <a:gd name="T1" fmla="*/ 0 h 206"/>
                  <a:gd name="T2" fmla="*/ 0 w 74"/>
                  <a:gd name="T3" fmla="*/ 206 h 206"/>
                  <a:gd name="T4" fmla="*/ 74 w 74"/>
                  <a:gd name="T5" fmla="*/ 206 h 206"/>
                  <a:gd name="T6" fmla="*/ 74 w 74"/>
                  <a:gd name="T7" fmla="*/ 0 h 206"/>
                  <a:gd name="T8" fmla="*/ 0 w 74"/>
                  <a:gd name="T9" fmla="*/ 0 h 206"/>
                  <a:gd name="T10" fmla="*/ 0 w 74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4"/>
                  <a:gd name="T19" fmla="*/ 0 h 206"/>
                  <a:gd name="T20" fmla="*/ 74 w 74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4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4" y="206"/>
                    </a:lnTo>
                    <a:lnTo>
                      <a:pt x="7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620" name="Rectangle 167">
                <a:extLst>
                  <a:ext uri="{FF2B5EF4-FFF2-40B4-BE49-F238E27FC236}">
                    <a16:creationId xmlns:a16="http://schemas.microsoft.com/office/drawing/2014/main" id="{5B45BBFD-A6D7-A197-D866-08BED3DE790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5" y="2545"/>
                <a:ext cx="72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621" name="Rectangle 168">
                <a:extLst>
                  <a:ext uri="{FF2B5EF4-FFF2-40B4-BE49-F238E27FC236}">
                    <a16:creationId xmlns:a16="http://schemas.microsoft.com/office/drawing/2014/main" id="{915E9A56-2D79-8EE0-B3E9-3CA3E8EB46E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19" y="2545"/>
                <a:ext cx="73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622" name="Freeform 169">
                <a:extLst>
                  <a:ext uri="{FF2B5EF4-FFF2-40B4-BE49-F238E27FC236}">
                    <a16:creationId xmlns:a16="http://schemas.microsoft.com/office/drawing/2014/main" id="{BA639B77-961D-C984-CCDE-95834A3137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81" y="2540"/>
                <a:ext cx="71" cy="206"/>
              </a:xfrm>
              <a:custGeom>
                <a:avLst/>
                <a:gdLst>
                  <a:gd name="T0" fmla="*/ 0 w 71"/>
                  <a:gd name="T1" fmla="*/ 0 h 206"/>
                  <a:gd name="T2" fmla="*/ 0 w 71"/>
                  <a:gd name="T3" fmla="*/ 206 h 206"/>
                  <a:gd name="T4" fmla="*/ 71 w 71"/>
                  <a:gd name="T5" fmla="*/ 206 h 206"/>
                  <a:gd name="T6" fmla="*/ 71 w 71"/>
                  <a:gd name="T7" fmla="*/ 0 h 206"/>
                  <a:gd name="T8" fmla="*/ 0 w 71"/>
                  <a:gd name="T9" fmla="*/ 0 h 206"/>
                  <a:gd name="T10" fmla="*/ 0 w 71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1"/>
                  <a:gd name="T19" fmla="*/ 0 h 206"/>
                  <a:gd name="T20" fmla="*/ 71 w 71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1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1" y="206"/>
                    </a:lnTo>
                    <a:lnTo>
                      <a:pt x="7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623" name="Freeform 170">
                <a:extLst>
                  <a:ext uri="{FF2B5EF4-FFF2-40B4-BE49-F238E27FC236}">
                    <a16:creationId xmlns:a16="http://schemas.microsoft.com/office/drawing/2014/main" id="{117180AC-8DB3-63EB-D24B-38802D9802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14" y="2540"/>
                <a:ext cx="73" cy="206"/>
              </a:xfrm>
              <a:custGeom>
                <a:avLst/>
                <a:gdLst>
                  <a:gd name="T0" fmla="*/ 0 w 73"/>
                  <a:gd name="T1" fmla="*/ 0 h 206"/>
                  <a:gd name="T2" fmla="*/ 0 w 73"/>
                  <a:gd name="T3" fmla="*/ 206 h 206"/>
                  <a:gd name="T4" fmla="*/ 73 w 73"/>
                  <a:gd name="T5" fmla="*/ 206 h 206"/>
                  <a:gd name="T6" fmla="*/ 73 w 73"/>
                  <a:gd name="T7" fmla="*/ 0 h 206"/>
                  <a:gd name="T8" fmla="*/ 0 w 73"/>
                  <a:gd name="T9" fmla="*/ 0 h 206"/>
                  <a:gd name="T10" fmla="*/ 0 w 73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3"/>
                  <a:gd name="T19" fmla="*/ 0 h 206"/>
                  <a:gd name="T20" fmla="*/ 73 w 73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3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3" y="206"/>
                    </a:lnTo>
                    <a:lnTo>
                      <a:pt x="7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624" name="Rectangle 171">
                <a:extLst>
                  <a:ext uri="{FF2B5EF4-FFF2-40B4-BE49-F238E27FC236}">
                    <a16:creationId xmlns:a16="http://schemas.microsoft.com/office/drawing/2014/main" id="{AD7252A7-00C8-1880-48D0-BBC49472656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92" y="2545"/>
                <a:ext cx="74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625" name="Rectangle 172">
                <a:extLst>
                  <a:ext uri="{FF2B5EF4-FFF2-40B4-BE49-F238E27FC236}">
                    <a16:creationId xmlns:a16="http://schemas.microsoft.com/office/drawing/2014/main" id="{3833EFF0-D73C-285C-77BA-F0C15C708C6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66" y="2545"/>
                <a:ext cx="72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626" name="Freeform 173">
                <a:extLst>
                  <a:ext uri="{FF2B5EF4-FFF2-40B4-BE49-F238E27FC236}">
                    <a16:creationId xmlns:a16="http://schemas.microsoft.com/office/drawing/2014/main" id="{D8548B32-03C0-1ED9-4E8D-21B9FB1908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87" y="2540"/>
                <a:ext cx="74" cy="206"/>
              </a:xfrm>
              <a:custGeom>
                <a:avLst/>
                <a:gdLst>
                  <a:gd name="T0" fmla="*/ 0 w 74"/>
                  <a:gd name="T1" fmla="*/ 0 h 206"/>
                  <a:gd name="T2" fmla="*/ 0 w 74"/>
                  <a:gd name="T3" fmla="*/ 206 h 206"/>
                  <a:gd name="T4" fmla="*/ 74 w 74"/>
                  <a:gd name="T5" fmla="*/ 206 h 206"/>
                  <a:gd name="T6" fmla="*/ 74 w 74"/>
                  <a:gd name="T7" fmla="*/ 0 h 206"/>
                  <a:gd name="T8" fmla="*/ 0 w 74"/>
                  <a:gd name="T9" fmla="*/ 0 h 206"/>
                  <a:gd name="T10" fmla="*/ 0 w 74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4"/>
                  <a:gd name="T19" fmla="*/ 0 h 206"/>
                  <a:gd name="T20" fmla="*/ 74 w 74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4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4" y="206"/>
                    </a:lnTo>
                    <a:lnTo>
                      <a:pt x="7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627" name="Freeform 174">
                <a:extLst>
                  <a:ext uri="{FF2B5EF4-FFF2-40B4-BE49-F238E27FC236}">
                    <a16:creationId xmlns:a16="http://schemas.microsoft.com/office/drawing/2014/main" id="{79E189E5-4C4F-7A46-B59D-66F0C28E76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61" y="2540"/>
                <a:ext cx="73" cy="206"/>
              </a:xfrm>
              <a:custGeom>
                <a:avLst/>
                <a:gdLst>
                  <a:gd name="T0" fmla="*/ 0 w 73"/>
                  <a:gd name="T1" fmla="*/ 0 h 206"/>
                  <a:gd name="T2" fmla="*/ 0 w 73"/>
                  <a:gd name="T3" fmla="*/ 206 h 206"/>
                  <a:gd name="T4" fmla="*/ 73 w 73"/>
                  <a:gd name="T5" fmla="*/ 206 h 206"/>
                  <a:gd name="T6" fmla="*/ 73 w 73"/>
                  <a:gd name="T7" fmla="*/ 0 h 206"/>
                  <a:gd name="T8" fmla="*/ 0 w 73"/>
                  <a:gd name="T9" fmla="*/ 0 h 206"/>
                  <a:gd name="T10" fmla="*/ 0 w 73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3"/>
                  <a:gd name="T19" fmla="*/ 0 h 206"/>
                  <a:gd name="T20" fmla="*/ 73 w 73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3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3" y="206"/>
                    </a:lnTo>
                    <a:lnTo>
                      <a:pt x="7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628" name="Rectangle 175">
                <a:extLst>
                  <a:ext uri="{FF2B5EF4-FFF2-40B4-BE49-F238E27FC236}">
                    <a16:creationId xmlns:a16="http://schemas.microsoft.com/office/drawing/2014/main" id="{6282AF86-0126-3F42-2CB5-1D42CB276E8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38" y="2545"/>
                <a:ext cx="73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629" name="Rectangle 176">
                <a:extLst>
                  <a:ext uri="{FF2B5EF4-FFF2-40B4-BE49-F238E27FC236}">
                    <a16:creationId xmlns:a16="http://schemas.microsoft.com/office/drawing/2014/main" id="{17933938-4225-04B1-3D2C-5D3AF5ADBB0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11" y="2545"/>
                <a:ext cx="74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630" name="Freeform 177">
                <a:extLst>
                  <a:ext uri="{FF2B5EF4-FFF2-40B4-BE49-F238E27FC236}">
                    <a16:creationId xmlns:a16="http://schemas.microsoft.com/office/drawing/2014/main" id="{C1B8BCB2-25AA-6E6E-7E1E-FFC2E44467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34" y="2540"/>
                <a:ext cx="73" cy="206"/>
              </a:xfrm>
              <a:custGeom>
                <a:avLst/>
                <a:gdLst>
                  <a:gd name="T0" fmla="*/ 0 w 73"/>
                  <a:gd name="T1" fmla="*/ 0 h 206"/>
                  <a:gd name="T2" fmla="*/ 0 w 73"/>
                  <a:gd name="T3" fmla="*/ 206 h 206"/>
                  <a:gd name="T4" fmla="*/ 73 w 73"/>
                  <a:gd name="T5" fmla="*/ 206 h 206"/>
                  <a:gd name="T6" fmla="*/ 73 w 73"/>
                  <a:gd name="T7" fmla="*/ 0 h 206"/>
                  <a:gd name="T8" fmla="*/ 0 w 73"/>
                  <a:gd name="T9" fmla="*/ 0 h 206"/>
                  <a:gd name="T10" fmla="*/ 0 w 73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3"/>
                  <a:gd name="T19" fmla="*/ 0 h 206"/>
                  <a:gd name="T20" fmla="*/ 73 w 73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3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3" y="206"/>
                    </a:lnTo>
                    <a:lnTo>
                      <a:pt x="7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631" name="Freeform 178">
                <a:extLst>
                  <a:ext uri="{FF2B5EF4-FFF2-40B4-BE49-F238E27FC236}">
                    <a16:creationId xmlns:a16="http://schemas.microsoft.com/office/drawing/2014/main" id="{7D1749FF-323F-5B6D-5D66-C34EE4402A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07" y="2540"/>
                <a:ext cx="74" cy="206"/>
              </a:xfrm>
              <a:custGeom>
                <a:avLst/>
                <a:gdLst>
                  <a:gd name="T0" fmla="*/ 0 w 74"/>
                  <a:gd name="T1" fmla="*/ 0 h 206"/>
                  <a:gd name="T2" fmla="*/ 0 w 74"/>
                  <a:gd name="T3" fmla="*/ 206 h 206"/>
                  <a:gd name="T4" fmla="*/ 74 w 74"/>
                  <a:gd name="T5" fmla="*/ 206 h 206"/>
                  <a:gd name="T6" fmla="*/ 74 w 74"/>
                  <a:gd name="T7" fmla="*/ 0 h 206"/>
                  <a:gd name="T8" fmla="*/ 0 w 74"/>
                  <a:gd name="T9" fmla="*/ 0 h 206"/>
                  <a:gd name="T10" fmla="*/ 0 w 74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4"/>
                  <a:gd name="T19" fmla="*/ 0 h 206"/>
                  <a:gd name="T20" fmla="*/ 74 w 74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4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4" y="206"/>
                    </a:lnTo>
                    <a:lnTo>
                      <a:pt x="7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632" name="Rectangle 179">
                <a:extLst>
                  <a:ext uri="{FF2B5EF4-FFF2-40B4-BE49-F238E27FC236}">
                    <a16:creationId xmlns:a16="http://schemas.microsoft.com/office/drawing/2014/main" id="{E5F357F5-D18B-0530-DBD0-8A7559A8A3D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5" y="2545"/>
                <a:ext cx="72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633" name="Rectangle 180">
                <a:extLst>
                  <a:ext uri="{FF2B5EF4-FFF2-40B4-BE49-F238E27FC236}">
                    <a16:creationId xmlns:a16="http://schemas.microsoft.com/office/drawing/2014/main" id="{4ABF0A8A-CFE3-0B73-ECF1-F574ECBBDA3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35" y="2545"/>
                <a:ext cx="73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634" name="Freeform 181">
                <a:extLst>
                  <a:ext uri="{FF2B5EF4-FFF2-40B4-BE49-F238E27FC236}">
                    <a16:creationId xmlns:a16="http://schemas.microsoft.com/office/drawing/2014/main" id="{3739C5AD-F921-07ED-D82F-57D79D85C1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81" y="2540"/>
                <a:ext cx="71" cy="206"/>
              </a:xfrm>
              <a:custGeom>
                <a:avLst/>
                <a:gdLst>
                  <a:gd name="T0" fmla="*/ 0 w 71"/>
                  <a:gd name="T1" fmla="*/ 0 h 206"/>
                  <a:gd name="T2" fmla="*/ 0 w 71"/>
                  <a:gd name="T3" fmla="*/ 206 h 206"/>
                  <a:gd name="T4" fmla="*/ 71 w 71"/>
                  <a:gd name="T5" fmla="*/ 206 h 206"/>
                  <a:gd name="T6" fmla="*/ 71 w 71"/>
                  <a:gd name="T7" fmla="*/ 0 h 206"/>
                  <a:gd name="T8" fmla="*/ 0 w 71"/>
                  <a:gd name="T9" fmla="*/ 0 h 206"/>
                  <a:gd name="T10" fmla="*/ 0 w 71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1"/>
                  <a:gd name="T19" fmla="*/ 0 h 206"/>
                  <a:gd name="T20" fmla="*/ 71 w 71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1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1" y="206"/>
                    </a:lnTo>
                    <a:lnTo>
                      <a:pt x="7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635" name="Freeform 182">
                <a:extLst>
                  <a:ext uri="{FF2B5EF4-FFF2-40B4-BE49-F238E27FC236}">
                    <a16:creationId xmlns:a16="http://schemas.microsoft.com/office/drawing/2014/main" id="{A8779986-C088-D243-2283-E1B4BDFE8B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30" y="2540"/>
                <a:ext cx="73" cy="206"/>
              </a:xfrm>
              <a:custGeom>
                <a:avLst/>
                <a:gdLst>
                  <a:gd name="T0" fmla="*/ 0 w 73"/>
                  <a:gd name="T1" fmla="*/ 0 h 206"/>
                  <a:gd name="T2" fmla="*/ 0 w 73"/>
                  <a:gd name="T3" fmla="*/ 206 h 206"/>
                  <a:gd name="T4" fmla="*/ 73 w 73"/>
                  <a:gd name="T5" fmla="*/ 206 h 206"/>
                  <a:gd name="T6" fmla="*/ 73 w 73"/>
                  <a:gd name="T7" fmla="*/ 0 h 206"/>
                  <a:gd name="T8" fmla="*/ 0 w 73"/>
                  <a:gd name="T9" fmla="*/ 0 h 206"/>
                  <a:gd name="T10" fmla="*/ 0 w 73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3"/>
                  <a:gd name="T19" fmla="*/ 0 h 206"/>
                  <a:gd name="T20" fmla="*/ 73 w 73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3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3" y="206"/>
                    </a:lnTo>
                    <a:lnTo>
                      <a:pt x="7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636" name="Rectangle 183">
                <a:extLst>
                  <a:ext uri="{FF2B5EF4-FFF2-40B4-BE49-F238E27FC236}">
                    <a16:creationId xmlns:a16="http://schemas.microsoft.com/office/drawing/2014/main" id="{2F1AD881-FA6D-70E1-2297-7DB9F0CB0AB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08" y="2545"/>
                <a:ext cx="74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637" name="Rectangle 184">
                <a:extLst>
                  <a:ext uri="{FF2B5EF4-FFF2-40B4-BE49-F238E27FC236}">
                    <a16:creationId xmlns:a16="http://schemas.microsoft.com/office/drawing/2014/main" id="{8F675AAE-3967-D2F6-3265-978CC5F2AB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82" y="2545"/>
                <a:ext cx="73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638" name="Freeform 185">
                <a:extLst>
                  <a:ext uri="{FF2B5EF4-FFF2-40B4-BE49-F238E27FC236}">
                    <a16:creationId xmlns:a16="http://schemas.microsoft.com/office/drawing/2014/main" id="{2E7ADE31-7A89-BC4E-3ECD-63345D8180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03" y="2540"/>
                <a:ext cx="74" cy="206"/>
              </a:xfrm>
              <a:custGeom>
                <a:avLst/>
                <a:gdLst>
                  <a:gd name="T0" fmla="*/ 0 w 74"/>
                  <a:gd name="T1" fmla="*/ 0 h 206"/>
                  <a:gd name="T2" fmla="*/ 0 w 74"/>
                  <a:gd name="T3" fmla="*/ 206 h 206"/>
                  <a:gd name="T4" fmla="*/ 74 w 74"/>
                  <a:gd name="T5" fmla="*/ 206 h 206"/>
                  <a:gd name="T6" fmla="*/ 74 w 74"/>
                  <a:gd name="T7" fmla="*/ 0 h 206"/>
                  <a:gd name="T8" fmla="*/ 0 w 74"/>
                  <a:gd name="T9" fmla="*/ 0 h 206"/>
                  <a:gd name="T10" fmla="*/ 0 w 74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4"/>
                  <a:gd name="T19" fmla="*/ 0 h 206"/>
                  <a:gd name="T20" fmla="*/ 74 w 74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4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4" y="206"/>
                    </a:lnTo>
                    <a:lnTo>
                      <a:pt x="7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639" name="Freeform 186">
                <a:extLst>
                  <a:ext uri="{FF2B5EF4-FFF2-40B4-BE49-F238E27FC236}">
                    <a16:creationId xmlns:a16="http://schemas.microsoft.com/office/drawing/2014/main" id="{6D93F1DB-1970-8238-CA4B-82EA315CB5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77" y="2540"/>
                <a:ext cx="73" cy="206"/>
              </a:xfrm>
              <a:custGeom>
                <a:avLst/>
                <a:gdLst>
                  <a:gd name="T0" fmla="*/ 0 w 73"/>
                  <a:gd name="T1" fmla="*/ 0 h 206"/>
                  <a:gd name="T2" fmla="*/ 0 w 73"/>
                  <a:gd name="T3" fmla="*/ 206 h 206"/>
                  <a:gd name="T4" fmla="*/ 73 w 73"/>
                  <a:gd name="T5" fmla="*/ 206 h 206"/>
                  <a:gd name="T6" fmla="*/ 73 w 73"/>
                  <a:gd name="T7" fmla="*/ 0 h 206"/>
                  <a:gd name="T8" fmla="*/ 0 w 73"/>
                  <a:gd name="T9" fmla="*/ 0 h 206"/>
                  <a:gd name="T10" fmla="*/ 0 w 73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3"/>
                  <a:gd name="T19" fmla="*/ 0 h 206"/>
                  <a:gd name="T20" fmla="*/ 73 w 73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3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3" y="206"/>
                    </a:lnTo>
                    <a:lnTo>
                      <a:pt x="7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640" name="Rectangle 187">
                <a:extLst>
                  <a:ext uri="{FF2B5EF4-FFF2-40B4-BE49-F238E27FC236}">
                    <a16:creationId xmlns:a16="http://schemas.microsoft.com/office/drawing/2014/main" id="{2B834496-C274-3A15-A892-3A6D7BEBFC7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55" y="2545"/>
                <a:ext cx="72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641" name="Rectangle 188">
                <a:extLst>
                  <a:ext uri="{FF2B5EF4-FFF2-40B4-BE49-F238E27FC236}">
                    <a16:creationId xmlns:a16="http://schemas.microsoft.com/office/drawing/2014/main" id="{C192399F-9E30-BE6E-034C-FAE9A76CF3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27" y="2545"/>
                <a:ext cx="75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642" name="Freeform 189">
                <a:extLst>
                  <a:ext uri="{FF2B5EF4-FFF2-40B4-BE49-F238E27FC236}">
                    <a16:creationId xmlns:a16="http://schemas.microsoft.com/office/drawing/2014/main" id="{96A905BB-F3E5-CF66-7B3C-C7406FB451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50" y="2540"/>
                <a:ext cx="73" cy="206"/>
              </a:xfrm>
              <a:custGeom>
                <a:avLst/>
                <a:gdLst>
                  <a:gd name="T0" fmla="*/ 0 w 73"/>
                  <a:gd name="T1" fmla="*/ 0 h 206"/>
                  <a:gd name="T2" fmla="*/ 0 w 73"/>
                  <a:gd name="T3" fmla="*/ 206 h 206"/>
                  <a:gd name="T4" fmla="*/ 73 w 73"/>
                  <a:gd name="T5" fmla="*/ 206 h 206"/>
                  <a:gd name="T6" fmla="*/ 73 w 73"/>
                  <a:gd name="T7" fmla="*/ 0 h 206"/>
                  <a:gd name="T8" fmla="*/ 0 w 73"/>
                  <a:gd name="T9" fmla="*/ 0 h 206"/>
                  <a:gd name="T10" fmla="*/ 0 w 73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3"/>
                  <a:gd name="T19" fmla="*/ 0 h 206"/>
                  <a:gd name="T20" fmla="*/ 73 w 73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3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3" y="206"/>
                    </a:lnTo>
                    <a:lnTo>
                      <a:pt x="7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643" name="Freeform 190">
                <a:extLst>
                  <a:ext uri="{FF2B5EF4-FFF2-40B4-BE49-F238E27FC236}">
                    <a16:creationId xmlns:a16="http://schemas.microsoft.com/office/drawing/2014/main" id="{39B8DB33-352A-FCFC-35BD-6011012B78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23" y="2540"/>
                <a:ext cx="74" cy="206"/>
              </a:xfrm>
              <a:custGeom>
                <a:avLst/>
                <a:gdLst>
                  <a:gd name="T0" fmla="*/ 0 w 74"/>
                  <a:gd name="T1" fmla="*/ 0 h 206"/>
                  <a:gd name="T2" fmla="*/ 0 w 74"/>
                  <a:gd name="T3" fmla="*/ 206 h 206"/>
                  <a:gd name="T4" fmla="*/ 74 w 74"/>
                  <a:gd name="T5" fmla="*/ 206 h 206"/>
                  <a:gd name="T6" fmla="*/ 74 w 74"/>
                  <a:gd name="T7" fmla="*/ 0 h 206"/>
                  <a:gd name="T8" fmla="*/ 0 w 74"/>
                  <a:gd name="T9" fmla="*/ 0 h 206"/>
                  <a:gd name="T10" fmla="*/ 0 w 74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4"/>
                  <a:gd name="T19" fmla="*/ 0 h 206"/>
                  <a:gd name="T20" fmla="*/ 74 w 74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4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4" y="206"/>
                    </a:lnTo>
                    <a:lnTo>
                      <a:pt x="7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644" name="Rectangle 191">
                <a:extLst>
                  <a:ext uri="{FF2B5EF4-FFF2-40B4-BE49-F238E27FC236}">
                    <a16:creationId xmlns:a16="http://schemas.microsoft.com/office/drawing/2014/main" id="{A873FC6D-80FC-4B78-9987-DE8C0694C6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02" y="2545"/>
                <a:ext cx="72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645" name="Rectangle 192">
                <a:extLst>
                  <a:ext uri="{FF2B5EF4-FFF2-40B4-BE49-F238E27FC236}">
                    <a16:creationId xmlns:a16="http://schemas.microsoft.com/office/drawing/2014/main" id="{01FE3C9A-6E0B-A36C-94FC-1ABD0486AD1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35" y="2545"/>
                <a:ext cx="73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646" name="Freeform 193">
                <a:extLst>
                  <a:ext uri="{FF2B5EF4-FFF2-40B4-BE49-F238E27FC236}">
                    <a16:creationId xmlns:a16="http://schemas.microsoft.com/office/drawing/2014/main" id="{FA94C3F6-EA6D-7D4E-8357-879AF65167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97" y="2540"/>
                <a:ext cx="73" cy="206"/>
              </a:xfrm>
              <a:custGeom>
                <a:avLst/>
                <a:gdLst>
                  <a:gd name="T0" fmla="*/ 0 w 73"/>
                  <a:gd name="T1" fmla="*/ 0 h 206"/>
                  <a:gd name="T2" fmla="*/ 0 w 73"/>
                  <a:gd name="T3" fmla="*/ 206 h 206"/>
                  <a:gd name="T4" fmla="*/ 73 w 73"/>
                  <a:gd name="T5" fmla="*/ 206 h 206"/>
                  <a:gd name="T6" fmla="*/ 73 w 73"/>
                  <a:gd name="T7" fmla="*/ 0 h 206"/>
                  <a:gd name="T8" fmla="*/ 0 w 73"/>
                  <a:gd name="T9" fmla="*/ 0 h 206"/>
                  <a:gd name="T10" fmla="*/ 0 w 73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3"/>
                  <a:gd name="T19" fmla="*/ 0 h 206"/>
                  <a:gd name="T20" fmla="*/ 73 w 73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3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3" y="206"/>
                    </a:lnTo>
                    <a:lnTo>
                      <a:pt x="7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647" name="Freeform 194">
                <a:extLst>
                  <a:ext uri="{FF2B5EF4-FFF2-40B4-BE49-F238E27FC236}">
                    <a16:creationId xmlns:a16="http://schemas.microsoft.com/office/drawing/2014/main" id="{7A0C87F9-1A3B-25F6-647F-E85C659B31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30" y="2540"/>
                <a:ext cx="73" cy="206"/>
              </a:xfrm>
              <a:custGeom>
                <a:avLst/>
                <a:gdLst>
                  <a:gd name="T0" fmla="*/ 0 w 73"/>
                  <a:gd name="T1" fmla="*/ 0 h 206"/>
                  <a:gd name="T2" fmla="*/ 0 w 73"/>
                  <a:gd name="T3" fmla="*/ 206 h 206"/>
                  <a:gd name="T4" fmla="*/ 73 w 73"/>
                  <a:gd name="T5" fmla="*/ 206 h 206"/>
                  <a:gd name="T6" fmla="*/ 73 w 73"/>
                  <a:gd name="T7" fmla="*/ 0 h 206"/>
                  <a:gd name="T8" fmla="*/ 0 w 73"/>
                  <a:gd name="T9" fmla="*/ 0 h 206"/>
                  <a:gd name="T10" fmla="*/ 0 w 73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3"/>
                  <a:gd name="T19" fmla="*/ 0 h 206"/>
                  <a:gd name="T20" fmla="*/ 73 w 73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3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3" y="206"/>
                    </a:lnTo>
                    <a:lnTo>
                      <a:pt x="7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648" name="Rectangle 195">
                <a:extLst>
                  <a:ext uri="{FF2B5EF4-FFF2-40B4-BE49-F238E27FC236}">
                    <a16:creationId xmlns:a16="http://schemas.microsoft.com/office/drawing/2014/main" id="{9DD8C251-1C94-571E-00A7-0A17DAB45BE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08" y="2545"/>
                <a:ext cx="74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649" name="Rectangle 196">
                <a:extLst>
                  <a:ext uri="{FF2B5EF4-FFF2-40B4-BE49-F238E27FC236}">
                    <a16:creationId xmlns:a16="http://schemas.microsoft.com/office/drawing/2014/main" id="{2E9B8AE3-D5CB-5215-29FE-32FAB0B699C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82" y="2545"/>
                <a:ext cx="73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650" name="Freeform 197">
                <a:extLst>
                  <a:ext uri="{FF2B5EF4-FFF2-40B4-BE49-F238E27FC236}">
                    <a16:creationId xmlns:a16="http://schemas.microsoft.com/office/drawing/2014/main" id="{7CF9EFAB-2900-6EE9-C530-3CEB3ED193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03" y="2540"/>
                <a:ext cx="74" cy="206"/>
              </a:xfrm>
              <a:custGeom>
                <a:avLst/>
                <a:gdLst>
                  <a:gd name="T0" fmla="*/ 0 w 74"/>
                  <a:gd name="T1" fmla="*/ 0 h 206"/>
                  <a:gd name="T2" fmla="*/ 0 w 74"/>
                  <a:gd name="T3" fmla="*/ 206 h 206"/>
                  <a:gd name="T4" fmla="*/ 74 w 74"/>
                  <a:gd name="T5" fmla="*/ 206 h 206"/>
                  <a:gd name="T6" fmla="*/ 74 w 74"/>
                  <a:gd name="T7" fmla="*/ 0 h 206"/>
                  <a:gd name="T8" fmla="*/ 0 w 74"/>
                  <a:gd name="T9" fmla="*/ 0 h 206"/>
                  <a:gd name="T10" fmla="*/ 0 w 74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4"/>
                  <a:gd name="T19" fmla="*/ 0 h 206"/>
                  <a:gd name="T20" fmla="*/ 74 w 74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4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4" y="206"/>
                    </a:lnTo>
                    <a:lnTo>
                      <a:pt x="7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651" name="Freeform 198">
                <a:extLst>
                  <a:ext uri="{FF2B5EF4-FFF2-40B4-BE49-F238E27FC236}">
                    <a16:creationId xmlns:a16="http://schemas.microsoft.com/office/drawing/2014/main" id="{1E59E059-E230-0A47-DBCC-B51B6B5D1E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77" y="2540"/>
                <a:ext cx="73" cy="206"/>
              </a:xfrm>
              <a:custGeom>
                <a:avLst/>
                <a:gdLst>
                  <a:gd name="T0" fmla="*/ 0 w 73"/>
                  <a:gd name="T1" fmla="*/ 0 h 206"/>
                  <a:gd name="T2" fmla="*/ 0 w 73"/>
                  <a:gd name="T3" fmla="*/ 206 h 206"/>
                  <a:gd name="T4" fmla="*/ 73 w 73"/>
                  <a:gd name="T5" fmla="*/ 206 h 206"/>
                  <a:gd name="T6" fmla="*/ 73 w 73"/>
                  <a:gd name="T7" fmla="*/ 0 h 206"/>
                  <a:gd name="T8" fmla="*/ 0 w 73"/>
                  <a:gd name="T9" fmla="*/ 0 h 206"/>
                  <a:gd name="T10" fmla="*/ 0 w 73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3"/>
                  <a:gd name="T19" fmla="*/ 0 h 206"/>
                  <a:gd name="T20" fmla="*/ 73 w 73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3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3" y="206"/>
                    </a:lnTo>
                    <a:lnTo>
                      <a:pt x="7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652" name="Rectangle 199">
                <a:extLst>
                  <a:ext uri="{FF2B5EF4-FFF2-40B4-BE49-F238E27FC236}">
                    <a16:creationId xmlns:a16="http://schemas.microsoft.com/office/drawing/2014/main" id="{D631B696-921E-69FF-5864-83E7AC41F40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55" y="2545"/>
                <a:ext cx="72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653" name="Rectangle 200">
                <a:extLst>
                  <a:ext uri="{FF2B5EF4-FFF2-40B4-BE49-F238E27FC236}">
                    <a16:creationId xmlns:a16="http://schemas.microsoft.com/office/drawing/2014/main" id="{A6E4853B-DD03-9D12-C892-60D4881870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27" y="2545"/>
                <a:ext cx="75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654" name="Freeform 201">
                <a:extLst>
                  <a:ext uri="{FF2B5EF4-FFF2-40B4-BE49-F238E27FC236}">
                    <a16:creationId xmlns:a16="http://schemas.microsoft.com/office/drawing/2014/main" id="{578A5273-A9AD-EF3E-D01E-28597C67CB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50" y="2540"/>
                <a:ext cx="73" cy="206"/>
              </a:xfrm>
              <a:custGeom>
                <a:avLst/>
                <a:gdLst>
                  <a:gd name="T0" fmla="*/ 0 w 73"/>
                  <a:gd name="T1" fmla="*/ 0 h 206"/>
                  <a:gd name="T2" fmla="*/ 0 w 73"/>
                  <a:gd name="T3" fmla="*/ 206 h 206"/>
                  <a:gd name="T4" fmla="*/ 73 w 73"/>
                  <a:gd name="T5" fmla="*/ 206 h 206"/>
                  <a:gd name="T6" fmla="*/ 73 w 73"/>
                  <a:gd name="T7" fmla="*/ 0 h 206"/>
                  <a:gd name="T8" fmla="*/ 0 w 73"/>
                  <a:gd name="T9" fmla="*/ 0 h 206"/>
                  <a:gd name="T10" fmla="*/ 0 w 73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3"/>
                  <a:gd name="T19" fmla="*/ 0 h 206"/>
                  <a:gd name="T20" fmla="*/ 73 w 73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3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3" y="206"/>
                    </a:lnTo>
                    <a:lnTo>
                      <a:pt x="7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655" name="Freeform 202">
                <a:extLst>
                  <a:ext uri="{FF2B5EF4-FFF2-40B4-BE49-F238E27FC236}">
                    <a16:creationId xmlns:a16="http://schemas.microsoft.com/office/drawing/2014/main" id="{D246E445-9BFA-68C8-76EB-A494FFEC35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23" y="2540"/>
                <a:ext cx="74" cy="206"/>
              </a:xfrm>
              <a:custGeom>
                <a:avLst/>
                <a:gdLst>
                  <a:gd name="T0" fmla="*/ 0 w 74"/>
                  <a:gd name="T1" fmla="*/ 0 h 206"/>
                  <a:gd name="T2" fmla="*/ 0 w 74"/>
                  <a:gd name="T3" fmla="*/ 206 h 206"/>
                  <a:gd name="T4" fmla="*/ 74 w 74"/>
                  <a:gd name="T5" fmla="*/ 206 h 206"/>
                  <a:gd name="T6" fmla="*/ 74 w 74"/>
                  <a:gd name="T7" fmla="*/ 0 h 206"/>
                  <a:gd name="T8" fmla="*/ 0 w 74"/>
                  <a:gd name="T9" fmla="*/ 0 h 206"/>
                  <a:gd name="T10" fmla="*/ 0 w 74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4"/>
                  <a:gd name="T19" fmla="*/ 0 h 206"/>
                  <a:gd name="T20" fmla="*/ 74 w 74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4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4" y="206"/>
                    </a:lnTo>
                    <a:lnTo>
                      <a:pt x="7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656" name="Rectangle 203">
                <a:extLst>
                  <a:ext uri="{FF2B5EF4-FFF2-40B4-BE49-F238E27FC236}">
                    <a16:creationId xmlns:a16="http://schemas.microsoft.com/office/drawing/2014/main" id="{6BA39314-847B-CF4E-7E89-D4D52A91F72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02" y="2545"/>
                <a:ext cx="72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657" name="Rectangle 204">
                <a:extLst>
                  <a:ext uri="{FF2B5EF4-FFF2-40B4-BE49-F238E27FC236}">
                    <a16:creationId xmlns:a16="http://schemas.microsoft.com/office/drawing/2014/main" id="{61585E75-9A7A-672A-A19D-2CB0D4DB68B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96" y="2545"/>
                <a:ext cx="74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658" name="Freeform 205">
                <a:extLst>
                  <a:ext uri="{FF2B5EF4-FFF2-40B4-BE49-F238E27FC236}">
                    <a16:creationId xmlns:a16="http://schemas.microsoft.com/office/drawing/2014/main" id="{EB30A54E-6E11-8E78-7B02-C729BF61F1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97" y="2540"/>
                <a:ext cx="73" cy="206"/>
              </a:xfrm>
              <a:custGeom>
                <a:avLst/>
                <a:gdLst>
                  <a:gd name="T0" fmla="*/ 0 w 73"/>
                  <a:gd name="T1" fmla="*/ 0 h 206"/>
                  <a:gd name="T2" fmla="*/ 0 w 73"/>
                  <a:gd name="T3" fmla="*/ 206 h 206"/>
                  <a:gd name="T4" fmla="*/ 73 w 73"/>
                  <a:gd name="T5" fmla="*/ 206 h 206"/>
                  <a:gd name="T6" fmla="*/ 73 w 73"/>
                  <a:gd name="T7" fmla="*/ 0 h 206"/>
                  <a:gd name="T8" fmla="*/ 0 w 73"/>
                  <a:gd name="T9" fmla="*/ 0 h 206"/>
                  <a:gd name="T10" fmla="*/ 0 w 73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3"/>
                  <a:gd name="T19" fmla="*/ 0 h 206"/>
                  <a:gd name="T20" fmla="*/ 73 w 73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3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3" y="206"/>
                    </a:lnTo>
                    <a:lnTo>
                      <a:pt x="7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659" name="Freeform 207">
                <a:extLst>
                  <a:ext uri="{FF2B5EF4-FFF2-40B4-BE49-F238E27FC236}">
                    <a16:creationId xmlns:a16="http://schemas.microsoft.com/office/drawing/2014/main" id="{236D887C-65FA-3A9E-3408-A6C163FDB6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91" y="2540"/>
                <a:ext cx="74" cy="206"/>
              </a:xfrm>
              <a:custGeom>
                <a:avLst/>
                <a:gdLst>
                  <a:gd name="T0" fmla="*/ 0 w 74"/>
                  <a:gd name="T1" fmla="*/ 0 h 206"/>
                  <a:gd name="T2" fmla="*/ 0 w 74"/>
                  <a:gd name="T3" fmla="*/ 206 h 206"/>
                  <a:gd name="T4" fmla="*/ 74 w 74"/>
                  <a:gd name="T5" fmla="*/ 206 h 206"/>
                  <a:gd name="T6" fmla="*/ 74 w 74"/>
                  <a:gd name="T7" fmla="*/ 0 h 206"/>
                  <a:gd name="T8" fmla="*/ 0 w 74"/>
                  <a:gd name="T9" fmla="*/ 0 h 206"/>
                  <a:gd name="T10" fmla="*/ 0 w 74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4"/>
                  <a:gd name="T19" fmla="*/ 0 h 206"/>
                  <a:gd name="T20" fmla="*/ 74 w 74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4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4" y="206"/>
                    </a:lnTo>
                    <a:lnTo>
                      <a:pt x="7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660" name="Rectangle 208">
                <a:extLst>
                  <a:ext uri="{FF2B5EF4-FFF2-40B4-BE49-F238E27FC236}">
                    <a16:creationId xmlns:a16="http://schemas.microsoft.com/office/drawing/2014/main" id="{5AF6DD42-E8EA-C006-7422-43DEC1AB9BF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70" y="2545"/>
                <a:ext cx="73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661" name="Rectangle 209">
                <a:extLst>
                  <a:ext uri="{FF2B5EF4-FFF2-40B4-BE49-F238E27FC236}">
                    <a16:creationId xmlns:a16="http://schemas.microsoft.com/office/drawing/2014/main" id="{9FA72974-453C-15F4-E415-4024B45AE8E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43" y="2545"/>
                <a:ext cx="74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662" name="Freeform 210">
                <a:extLst>
                  <a:ext uri="{FF2B5EF4-FFF2-40B4-BE49-F238E27FC236}">
                    <a16:creationId xmlns:a16="http://schemas.microsoft.com/office/drawing/2014/main" id="{7192BAB7-CFE5-A894-18BC-60284BC5AE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65" y="2540"/>
                <a:ext cx="73" cy="206"/>
              </a:xfrm>
              <a:custGeom>
                <a:avLst/>
                <a:gdLst>
                  <a:gd name="T0" fmla="*/ 0 w 73"/>
                  <a:gd name="T1" fmla="*/ 0 h 206"/>
                  <a:gd name="T2" fmla="*/ 0 w 73"/>
                  <a:gd name="T3" fmla="*/ 206 h 206"/>
                  <a:gd name="T4" fmla="*/ 73 w 73"/>
                  <a:gd name="T5" fmla="*/ 206 h 206"/>
                  <a:gd name="T6" fmla="*/ 73 w 73"/>
                  <a:gd name="T7" fmla="*/ 0 h 206"/>
                  <a:gd name="T8" fmla="*/ 0 w 73"/>
                  <a:gd name="T9" fmla="*/ 0 h 206"/>
                  <a:gd name="T10" fmla="*/ 0 w 73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3"/>
                  <a:gd name="T19" fmla="*/ 0 h 206"/>
                  <a:gd name="T20" fmla="*/ 73 w 73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3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3" y="206"/>
                    </a:lnTo>
                    <a:lnTo>
                      <a:pt x="7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663" name="Freeform 211">
                <a:extLst>
                  <a:ext uri="{FF2B5EF4-FFF2-40B4-BE49-F238E27FC236}">
                    <a16:creationId xmlns:a16="http://schemas.microsoft.com/office/drawing/2014/main" id="{9D3DEB02-9E93-666A-F677-0695C06233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38" y="2540"/>
                <a:ext cx="74" cy="206"/>
              </a:xfrm>
              <a:custGeom>
                <a:avLst/>
                <a:gdLst>
                  <a:gd name="T0" fmla="*/ 0 w 74"/>
                  <a:gd name="T1" fmla="*/ 0 h 206"/>
                  <a:gd name="T2" fmla="*/ 0 w 74"/>
                  <a:gd name="T3" fmla="*/ 206 h 206"/>
                  <a:gd name="T4" fmla="*/ 74 w 74"/>
                  <a:gd name="T5" fmla="*/ 206 h 206"/>
                  <a:gd name="T6" fmla="*/ 74 w 74"/>
                  <a:gd name="T7" fmla="*/ 0 h 206"/>
                  <a:gd name="T8" fmla="*/ 0 w 74"/>
                  <a:gd name="T9" fmla="*/ 0 h 206"/>
                  <a:gd name="T10" fmla="*/ 0 w 74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4"/>
                  <a:gd name="T19" fmla="*/ 0 h 206"/>
                  <a:gd name="T20" fmla="*/ 74 w 74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4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4" y="206"/>
                    </a:lnTo>
                    <a:lnTo>
                      <a:pt x="7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664" name="Rectangle 212">
                <a:extLst>
                  <a:ext uri="{FF2B5EF4-FFF2-40B4-BE49-F238E27FC236}">
                    <a16:creationId xmlns:a16="http://schemas.microsoft.com/office/drawing/2014/main" id="{28068BE5-EF17-BC24-DE76-A2459253B31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17" y="2545"/>
                <a:ext cx="71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665" name="Rectangle 213">
                <a:extLst>
                  <a:ext uri="{FF2B5EF4-FFF2-40B4-BE49-F238E27FC236}">
                    <a16:creationId xmlns:a16="http://schemas.microsoft.com/office/drawing/2014/main" id="{F2D58BB1-3945-E5D7-04F1-E4721988BDC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88" y="2545"/>
                <a:ext cx="74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666" name="Freeform 214">
                <a:extLst>
                  <a:ext uri="{FF2B5EF4-FFF2-40B4-BE49-F238E27FC236}">
                    <a16:creationId xmlns:a16="http://schemas.microsoft.com/office/drawing/2014/main" id="{F835518A-EDBB-463B-FBA2-EEC2FA95C3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12" y="2540"/>
                <a:ext cx="72" cy="206"/>
              </a:xfrm>
              <a:custGeom>
                <a:avLst/>
                <a:gdLst>
                  <a:gd name="T0" fmla="*/ 0 w 72"/>
                  <a:gd name="T1" fmla="*/ 0 h 206"/>
                  <a:gd name="T2" fmla="*/ 0 w 72"/>
                  <a:gd name="T3" fmla="*/ 206 h 206"/>
                  <a:gd name="T4" fmla="*/ 72 w 72"/>
                  <a:gd name="T5" fmla="*/ 206 h 206"/>
                  <a:gd name="T6" fmla="*/ 72 w 72"/>
                  <a:gd name="T7" fmla="*/ 0 h 206"/>
                  <a:gd name="T8" fmla="*/ 0 w 72"/>
                  <a:gd name="T9" fmla="*/ 0 h 206"/>
                  <a:gd name="T10" fmla="*/ 0 w 72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2"/>
                  <a:gd name="T19" fmla="*/ 0 h 206"/>
                  <a:gd name="T20" fmla="*/ 72 w 72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2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2" y="206"/>
                    </a:lnTo>
                    <a:lnTo>
                      <a:pt x="7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667" name="Freeform 215">
                <a:extLst>
                  <a:ext uri="{FF2B5EF4-FFF2-40B4-BE49-F238E27FC236}">
                    <a16:creationId xmlns:a16="http://schemas.microsoft.com/office/drawing/2014/main" id="{DBD754E9-03F2-AB88-4917-61FF9ECC13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84" y="2540"/>
                <a:ext cx="74" cy="206"/>
              </a:xfrm>
              <a:custGeom>
                <a:avLst/>
                <a:gdLst>
                  <a:gd name="T0" fmla="*/ 0 w 74"/>
                  <a:gd name="T1" fmla="*/ 0 h 206"/>
                  <a:gd name="T2" fmla="*/ 0 w 74"/>
                  <a:gd name="T3" fmla="*/ 206 h 206"/>
                  <a:gd name="T4" fmla="*/ 74 w 74"/>
                  <a:gd name="T5" fmla="*/ 206 h 206"/>
                  <a:gd name="T6" fmla="*/ 74 w 74"/>
                  <a:gd name="T7" fmla="*/ 0 h 206"/>
                  <a:gd name="T8" fmla="*/ 0 w 74"/>
                  <a:gd name="T9" fmla="*/ 0 h 206"/>
                  <a:gd name="T10" fmla="*/ 0 w 74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4"/>
                  <a:gd name="T19" fmla="*/ 0 h 206"/>
                  <a:gd name="T20" fmla="*/ 74 w 74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4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4" y="206"/>
                    </a:lnTo>
                    <a:lnTo>
                      <a:pt x="7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668" name="Rectangle 216">
                <a:extLst>
                  <a:ext uri="{FF2B5EF4-FFF2-40B4-BE49-F238E27FC236}">
                    <a16:creationId xmlns:a16="http://schemas.microsoft.com/office/drawing/2014/main" id="{B53A9A89-0797-56D5-C646-9B875169765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62" y="2545"/>
                <a:ext cx="73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669" name="Rectangle 217">
                <a:extLst>
                  <a:ext uri="{FF2B5EF4-FFF2-40B4-BE49-F238E27FC236}">
                    <a16:creationId xmlns:a16="http://schemas.microsoft.com/office/drawing/2014/main" id="{D6ADFC13-2A02-A1EB-36B8-116B52CFE80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96" y="2545"/>
                <a:ext cx="74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670" name="Freeform 218">
                <a:extLst>
                  <a:ext uri="{FF2B5EF4-FFF2-40B4-BE49-F238E27FC236}">
                    <a16:creationId xmlns:a16="http://schemas.microsoft.com/office/drawing/2014/main" id="{F5AE9C07-0C76-B10A-1752-FDD01C99E6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58" y="2540"/>
                <a:ext cx="72" cy="206"/>
              </a:xfrm>
              <a:custGeom>
                <a:avLst/>
                <a:gdLst>
                  <a:gd name="T0" fmla="*/ 0 w 72"/>
                  <a:gd name="T1" fmla="*/ 0 h 206"/>
                  <a:gd name="T2" fmla="*/ 0 w 72"/>
                  <a:gd name="T3" fmla="*/ 206 h 206"/>
                  <a:gd name="T4" fmla="*/ 72 w 72"/>
                  <a:gd name="T5" fmla="*/ 206 h 206"/>
                  <a:gd name="T6" fmla="*/ 72 w 72"/>
                  <a:gd name="T7" fmla="*/ 0 h 206"/>
                  <a:gd name="T8" fmla="*/ 0 w 72"/>
                  <a:gd name="T9" fmla="*/ 0 h 206"/>
                  <a:gd name="T10" fmla="*/ 0 w 72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2"/>
                  <a:gd name="T19" fmla="*/ 0 h 206"/>
                  <a:gd name="T20" fmla="*/ 72 w 72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2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2" y="206"/>
                    </a:lnTo>
                    <a:lnTo>
                      <a:pt x="7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671" name="Freeform 219">
                <a:extLst>
                  <a:ext uri="{FF2B5EF4-FFF2-40B4-BE49-F238E27FC236}">
                    <a16:creationId xmlns:a16="http://schemas.microsoft.com/office/drawing/2014/main" id="{C9702CD9-A53D-38DA-7DD4-5D32F7A87C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91" y="2540"/>
                <a:ext cx="74" cy="206"/>
              </a:xfrm>
              <a:custGeom>
                <a:avLst/>
                <a:gdLst>
                  <a:gd name="T0" fmla="*/ 0 w 74"/>
                  <a:gd name="T1" fmla="*/ 0 h 206"/>
                  <a:gd name="T2" fmla="*/ 0 w 74"/>
                  <a:gd name="T3" fmla="*/ 206 h 206"/>
                  <a:gd name="T4" fmla="*/ 74 w 74"/>
                  <a:gd name="T5" fmla="*/ 206 h 206"/>
                  <a:gd name="T6" fmla="*/ 74 w 74"/>
                  <a:gd name="T7" fmla="*/ 0 h 206"/>
                  <a:gd name="T8" fmla="*/ 0 w 74"/>
                  <a:gd name="T9" fmla="*/ 0 h 206"/>
                  <a:gd name="T10" fmla="*/ 0 w 74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4"/>
                  <a:gd name="T19" fmla="*/ 0 h 206"/>
                  <a:gd name="T20" fmla="*/ 74 w 74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4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4" y="206"/>
                    </a:lnTo>
                    <a:lnTo>
                      <a:pt x="7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672" name="Rectangle 220">
                <a:extLst>
                  <a:ext uri="{FF2B5EF4-FFF2-40B4-BE49-F238E27FC236}">
                    <a16:creationId xmlns:a16="http://schemas.microsoft.com/office/drawing/2014/main" id="{4EC6DC08-008A-3138-B221-DB423537EB6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70" y="2545"/>
                <a:ext cx="73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673" name="Rectangle 221">
                <a:extLst>
                  <a:ext uri="{FF2B5EF4-FFF2-40B4-BE49-F238E27FC236}">
                    <a16:creationId xmlns:a16="http://schemas.microsoft.com/office/drawing/2014/main" id="{4E645BF4-F795-6009-F3F0-2A0AF78F890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43" y="2545"/>
                <a:ext cx="74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674" name="Freeform 222">
                <a:extLst>
                  <a:ext uri="{FF2B5EF4-FFF2-40B4-BE49-F238E27FC236}">
                    <a16:creationId xmlns:a16="http://schemas.microsoft.com/office/drawing/2014/main" id="{55905CA4-2D89-5895-4CCB-DBCDF2C1DD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65" y="2540"/>
                <a:ext cx="73" cy="206"/>
              </a:xfrm>
              <a:custGeom>
                <a:avLst/>
                <a:gdLst>
                  <a:gd name="T0" fmla="*/ 0 w 73"/>
                  <a:gd name="T1" fmla="*/ 0 h 206"/>
                  <a:gd name="T2" fmla="*/ 0 w 73"/>
                  <a:gd name="T3" fmla="*/ 206 h 206"/>
                  <a:gd name="T4" fmla="*/ 73 w 73"/>
                  <a:gd name="T5" fmla="*/ 206 h 206"/>
                  <a:gd name="T6" fmla="*/ 73 w 73"/>
                  <a:gd name="T7" fmla="*/ 0 h 206"/>
                  <a:gd name="T8" fmla="*/ 0 w 73"/>
                  <a:gd name="T9" fmla="*/ 0 h 206"/>
                  <a:gd name="T10" fmla="*/ 0 w 73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3"/>
                  <a:gd name="T19" fmla="*/ 0 h 206"/>
                  <a:gd name="T20" fmla="*/ 73 w 73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3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3" y="206"/>
                    </a:lnTo>
                    <a:lnTo>
                      <a:pt x="7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675" name="Freeform 223">
                <a:extLst>
                  <a:ext uri="{FF2B5EF4-FFF2-40B4-BE49-F238E27FC236}">
                    <a16:creationId xmlns:a16="http://schemas.microsoft.com/office/drawing/2014/main" id="{59DD3F71-5571-EAC4-9DC5-E2387106F8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38" y="2540"/>
                <a:ext cx="74" cy="206"/>
              </a:xfrm>
              <a:custGeom>
                <a:avLst/>
                <a:gdLst>
                  <a:gd name="T0" fmla="*/ 0 w 74"/>
                  <a:gd name="T1" fmla="*/ 0 h 206"/>
                  <a:gd name="T2" fmla="*/ 0 w 74"/>
                  <a:gd name="T3" fmla="*/ 206 h 206"/>
                  <a:gd name="T4" fmla="*/ 74 w 74"/>
                  <a:gd name="T5" fmla="*/ 206 h 206"/>
                  <a:gd name="T6" fmla="*/ 74 w 74"/>
                  <a:gd name="T7" fmla="*/ 0 h 206"/>
                  <a:gd name="T8" fmla="*/ 0 w 74"/>
                  <a:gd name="T9" fmla="*/ 0 h 206"/>
                  <a:gd name="T10" fmla="*/ 0 w 74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4"/>
                  <a:gd name="T19" fmla="*/ 0 h 206"/>
                  <a:gd name="T20" fmla="*/ 74 w 74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4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4" y="206"/>
                    </a:lnTo>
                    <a:lnTo>
                      <a:pt x="7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676" name="Rectangle 224">
                <a:extLst>
                  <a:ext uri="{FF2B5EF4-FFF2-40B4-BE49-F238E27FC236}">
                    <a16:creationId xmlns:a16="http://schemas.microsoft.com/office/drawing/2014/main" id="{B7EE003A-8FCA-8A60-3902-8CA09607F38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17" y="2545"/>
                <a:ext cx="71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677" name="Rectangle 225">
                <a:extLst>
                  <a:ext uri="{FF2B5EF4-FFF2-40B4-BE49-F238E27FC236}">
                    <a16:creationId xmlns:a16="http://schemas.microsoft.com/office/drawing/2014/main" id="{C67F1643-E20B-3EA5-8835-F6A8AC58055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88" y="2545"/>
                <a:ext cx="74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678" name="Freeform 226">
                <a:extLst>
                  <a:ext uri="{FF2B5EF4-FFF2-40B4-BE49-F238E27FC236}">
                    <a16:creationId xmlns:a16="http://schemas.microsoft.com/office/drawing/2014/main" id="{B323DDF9-CD72-8D34-6E6F-EF6D091521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12" y="2540"/>
                <a:ext cx="72" cy="206"/>
              </a:xfrm>
              <a:custGeom>
                <a:avLst/>
                <a:gdLst>
                  <a:gd name="T0" fmla="*/ 0 w 72"/>
                  <a:gd name="T1" fmla="*/ 0 h 206"/>
                  <a:gd name="T2" fmla="*/ 0 w 72"/>
                  <a:gd name="T3" fmla="*/ 206 h 206"/>
                  <a:gd name="T4" fmla="*/ 72 w 72"/>
                  <a:gd name="T5" fmla="*/ 206 h 206"/>
                  <a:gd name="T6" fmla="*/ 72 w 72"/>
                  <a:gd name="T7" fmla="*/ 0 h 206"/>
                  <a:gd name="T8" fmla="*/ 0 w 72"/>
                  <a:gd name="T9" fmla="*/ 0 h 206"/>
                  <a:gd name="T10" fmla="*/ 0 w 72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2"/>
                  <a:gd name="T19" fmla="*/ 0 h 206"/>
                  <a:gd name="T20" fmla="*/ 72 w 72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2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2" y="206"/>
                    </a:lnTo>
                    <a:lnTo>
                      <a:pt x="7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679" name="Freeform 227">
                <a:extLst>
                  <a:ext uri="{FF2B5EF4-FFF2-40B4-BE49-F238E27FC236}">
                    <a16:creationId xmlns:a16="http://schemas.microsoft.com/office/drawing/2014/main" id="{168F2A9F-E624-8B98-56F5-26AF59D3B1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84" y="2540"/>
                <a:ext cx="74" cy="206"/>
              </a:xfrm>
              <a:custGeom>
                <a:avLst/>
                <a:gdLst>
                  <a:gd name="T0" fmla="*/ 0 w 74"/>
                  <a:gd name="T1" fmla="*/ 0 h 206"/>
                  <a:gd name="T2" fmla="*/ 0 w 74"/>
                  <a:gd name="T3" fmla="*/ 206 h 206"/>
                  <a:gd name="T4" fmla="*/ 74 w 74"/>
                  <a:gd name="T5" fmla="*/ 206 h 206"/>
                  <a:gd name="T6" fmla="*/ 74 w 74"/>
                  <a:gd name="T7" fmla="*/ 0 h 206"/>
                  <a:gd name="T8" fmla="*/ 0 w 74"/>
                  <a:gd name="T9" fmla="*/ 0 h 206"/>
                  <a:gd name="T10" fmla="*/ 0 w 74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4"/>
                  <a:gd name="T19" fmla="*/ 0 h 206"/>
                  <a:gd name="T20" fmla="*/ 74 w 74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4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4" y="206"/>
                    </a:lnTo>
                    <a:lnTo>
                      <a:pt x="7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680" name="Rectangle 228">
                <a:extLst>
                  <a:ext uri="{FF2B5EF4-FFF2-40B4-BE49-F238E27FC236}">
                    <a16:creationId xmlns:a16="http://schemas.microsoft.com/office/drawing/2014/main" id="{A9D238E4-7A16-B125-1E4E-F2BAC57B130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62" y="2545"/>
                <a:ext cx="73" cy="2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7681" name="Freeform 229">
                <a:extLst>
                  <a:ext uri="{FF2B5EF4-FFF2-40B4-BE49-F238E27FC236}">
                    <a16:creationId xmlns:a16="http://schemas.microsoft.com/office/drawing/2014/main" id="{49790A03-E677-E767-A43C-3A444241A4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58" y="2540"/>
                <a:ext cx="72" cy="206"/>
              </a:xfrm>
              <a:custGeom>
                <a:avLst/>
                <a:gdLst>
                  <a:gd name="T0" fmla="*/ 0 w 72"/>
                  <a:gd name="T1" fmla="*/ 0 h 206"/>
                  <a:gd name="T2" fmla="*/ 0 w 72"/>
                  <a:gd name="T3" fmla="*/ 206 h 206"/>
                  <a:gd name="T4" fmla="*/ 72 w 72"/>
                  <a:gd name="T5" fmla="*/ 206 h 206"/>
                  <a:gd name="T6" fmla="*/ 72 w 72"/>
                  <a:gd name="T7" fmla="*/ 0 h 206"/>
                  <a:gd name="T8" fmla="*/ 0 w 72"/>
                  <a:gd name="T9" fmla="*/ 0 h 206"/>
                  <a:gd name="T10" fmla="*/ 0 w 72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2"/>
                  <a:gd name="T19" fmla="*/ 0 h 206"/>
                  <a:gd name="T20" fmla="*/ 72 w 72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2" h="206">
                    <a:moveTo>
                      <a:pt x="0" y="0"/>
                    </a:moveTo>
                    <a:lnTo>
                      <a:pt x="0" y="206"/>
                    </a:lnTo>
                    <a:lnTo>
                      <a:pt x="72" y="206"/>
                    </a:lnTo>
                    <a:lnTo>
                      <a:pt x="7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227" name="Rectangle 230">
              <a:extLst>
                <a:ext uri="{FF2B5EF4-FFF2-40B4-BE49-F238E27FC236}">
                  <a16:creationId xmlns:a16="http://schemas.microsoft.com/office/drawing/2014/main" id="{3835B85F-F0C5-6DA7-5520-C7ED9F3692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4963" y="4384798"/>
              <a:ext cx="106280" cy="2598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>
                <a:defRPr/>
              </a:pPr>
              <a:r>
                <a:rPr lang="en-US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Narrow" charset="0"/>
                  <a:ea typeface="ＭＳ Ｐゴシック" charset="-128"/>
                  <a:cs typeface="ＭＳ Ｐゴシック" charset="-128"/>
                </a:rPr>
                <a:t>N</a:t>
              </a:r>
            </a:p>
          </p:txBody>
        </p:sp>
        <p:sp>
          <p:nvSpPr>
            <p:cNvPr id="57354" name="Line 231">
              <a:extLst>
                <a:ext uri="{FF2B5EF4-FFF2-40B4-BE49-F238E27FC236}">
                  <a16:creationId xmlns:a16="http://schemas.microsoft.com/office/drawing/2014/main" id="{3772F28F-BCD4-E319-925B-A5ADD8F0753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518150" y="4692861"/>
              <a:ext cx="2995613" cy="158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355" name="Freeform 232">
              <a:extLst>
                <a:ext uri="{FF2B5EF4-FFF2-40B4-BE49-F238E27FC236}">
                  <a16:creationId xmlns:a16="http://schemas.microsoft.com/office/drawing/2014/main" id="{4F96BF2F-0C14-1EA1-DD67-4EF91295AC23}"/>
                </a:ext>
              </a:extLst>
            </p:cNvPr>
            <p:cNvSpPr>
              <a:spLocks/>
            </p:cNvSpPr>
            <p:nvPr/>
          </p:nvSpPr>
          <p:spPr bwMode="auto">
            <a:xfrm>
              <a:off x="6115050" y="4554748"/>
              <a:ext cx="407988" cy="277813"/>
            </a:xfrm>
            <a:custGeom>
              <a:avLst/>
              <a:gdLst>
                <a:gd name="T0" fmla="*/ 2147483647 w 257"/>
                <a:gd name="T1" fmla="*/ 0 h 175"/>
                <a:gd name="T2" fmla="*/ 2147483647 w 257"/>
                <a:gd name="T3" fmla="*/ 2147483647 h 175"/>
                <a:gd name="T4" fmla="*/ 2147483647 w 257"/>
                <a:gd name="T5" fmla="*/ 2147483647 h 175"/>
                <a:gd name="T6" fmla="*/ 2147483647 w 257"/>
                <a:gd name="T7" fmla="*/ 2147483647 h 175"/>
                <a:gd name="T8" fmla="*/ 2147483647 w 257"/>
                <a:gd name="T9" fmla="*/ 2147483647 h 175"/>
                <a:gd name="T10" fmla="*/ 2147483647 w 257"/>
                <a:gd name="T11" fmla="*/ 2147483647 h 175"/>
                <a:gd name="T12" fmla="*/ 2147483647 w 257"/>
                <a:gd name="T13" fmla="*/ 2147483647 h 175"/>
                <a:gd name="T14" fmla="*/ 0 w 257"/>
                <a:gd name="T15" fmla="*/ 2147483647 h 175"/>
                <a:gd name="T16" fmla="*/ 0 w 257"/>
                <a:gd name="T17" fmla="*/ 2147483647 h 175"/>
                <a:gd name="T18" fmla="*/ 2147483647 w 257"/>
                <a:gd name="T19" fmla="*/ 2147483647 h 175"/>
                <a:gd name="T20" fmla="*/ 2147483647 w 257"/>
                <a:gd name="T21" fmla="*/ 2147483647 h 175"/>
                <a:gd name="T22" fmla="*/ 2147483647 w 257"/>
                <a:gd name="T23" fmla="*/ 2147483647 h 175"/>
                <a:gd name="T24" fmla="*/ 2147483647 w 257"/>
                <a:gd name="T25" fmla="*/ 2147483647 h 175"/>
                <a:gd name="T26" fmla="*/ 2147483647 w 257"/>
                <a:gd name="T27" fmla="*/ 2147483647 h 175"/>
                <a:gd name="T28" fmla="*/ 2147483647 w 257"/>
                <a:gd name="T29" fmla="*/ 2147483647 h 175"/>
                <a:gd name="T30" fmla="*/ 2147483647 w 257"/>
                <a:gd name="T31" fmla="*/ 2147483647 h 175"/>
                <a:gd name="T32" fmla="*/ 2147483647 w 257"/>
                <a:gd name="T33" fmla="*/ 2147483647 h 175"/>
                <a:gd name="T34" fmla="*/ 2147483647 w 257"/>
                <a:gd name="T35" fmla="*/ 2147483647 h 175"/>
                <a:gd name="T36" fmla="*/ 2147483647 w 257"/>
                <a:gd name="T37" fmla="*/ 2147483647 h 175"/>
                <a:gd name="T38" fmla="*/ 2147483647 w 257"/>
                <a:gd name="T39" fmla="*/ 2147483647 h 175"/>
                <a:gd name="T40" fmla="*/ 2147483647 w 257"/>
                <a:gd name="T41" fmla="*/ 2147483647 h 175"/>
                <a:gd name="T42" fmla="*/ 2147483647 w 257"/>
                <a:gd name="T43" fmla="*/ 2147483647 h 175"/>
                <a:gd name="T44" fmla="*/ 2147483647 w 257"/>
                <a:gd name="T45" fmla="*/ 2147483647 h 175"/>
                <a:gd name="T46" fmla="*/ 2147483647 w 257"/>
                <a:gd name="T47" fmla="*/ 2147483647 h 175"/>
                <a:gd name="T48" fmla="*/ 2147483647 w 257"/>
                <a:gd name="T49" fmla="*/ 2147483647 h 175"/>
                <a:gd name="T50" fmla="*/ 2147483647 w 257"/>
                <a:gd name="T51" fmla="*/ 2147483647 h 175"/>
                <a:gd name="T52" fmla="*/ 2147483647 w 257"/>
                <a:gd name="T53" fmla="*/ 2147483647 h 175"/>
                <a:gd name="T54" fmla="*/ 2147483647 w 257"/>
                <a:gd name="T55" fmla="*/ 2147483647 h 175"/>
                <a:gd name="T56" fmla="*/ 2147483647 w 257"/>
                <a:gd name="T57" fmla="*/ 2147483647 h 175"/>
                <a:gd name="T58" fmla="*/ 2147483647 w 257"/>
                <a:gd name="T59" fmla="*/ 2147483647 h 175"/>
                <a:gd name="T60" fmla="*/ 2147483647 w 257"/>
                <a:gd name="T61" fmla="*/ 2147483647 h 175"/>
                <a:gd name="T62" fmla="*/ 2147483647 w 257"/>
                <a:gd name="T63" fmla="*/ 0 h 175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57"/>
                <a:gd name="T97" fmla="*/ 0 h 175"/>
                <a:gd name="T98" fmla="*/ 257 w 257"/>
                <a:gd name="T99" fmla="*/ 175 h 175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57" h="175">
                  <a:moveTo>
                    <a:pt x="129" y="0"/>
                  </a:moveTo>
                  <a:lnTo>
                    <a:pt x="115" y="0"/>
                  </a:lnTo>
                  <a:lnTo>
                    <a:pt x="102" y="2"/>
                  </a:lnTo>
                  <a:lnTo>
                    <a:pt x="90" y="5"/>
                  </a:lnTo>
                  <a:lnTo>
                    <a:pt x="77" y="6"/>
                  </a:lnTo>
                  <a:lnTo>
                    <a:pt x="67" y="11"/>
                  </a:lnTo>
                  <a:lnTo>
                    <a:pt x="56" y="16"/>
                  </a:lnTo>
                  <a:lnTo>
                    <a:pt x="47" y="20"/>
                  </a:lnTo>
                  <a:lnTo>
                    <a:pt x="37" y="25"/>
                  </a:lnTo>
                  <a:lnTo>
                    <a:pt x="30" y="31"/>
                  </a:lnTo>
                  <a:lnTo>
                    <a:pt x="22" y="39"/>
                  </a:lnTo>
                  <a:lnTo>
                    <a:pt x="16" y="45"/>
                  </a:lnTo>
                  <a:lnTo>
                    <a:pt x="9" y="53"/>
                  </a:lnTo>
                  <a:lnTo>
                    <a:pt x="5" y="62"/>
                  </a:lnTo>
                  <a:lnTo>
                    <a:pt x="2" y="70"/>
                  </a:lnTo>
                  <a:lnTo>
                    <a:pt x="0" y="79"/>
                  </a:lnTo>
                  <a:lnTo>
                    <a:pt x="0" y="87"/>
                  </a:lnTo>
                  <a:lnTo>
                    <a:pt x="0" y="96"/>
                  </a:lnTo>
                  <a:lnTo>
                    <a:pt x="2" y="105"/>
                  </a:lnTo>
                  <a:lnTo>
                    <a:pt x="5" y="113"/>
                  </a:lnTo>
                  <a:lnTo>
                    <a:pt x="9" y="121"/>
                  </a:lnTo>
                  <a:lnTo>
                    <a:pt x="16" y="129"/>
                  </a:lnTo>
                  <a:lnTo>
                    <a:pt x="22" y="136"/>
                  </a:lnTo>
                  <a:lnTo>
                    <a:pt x="30" y="142"/>
                  </a:lnTo>
                  <a:lnTo>
                    <a:pt x="37" y="149"/>
                  </a:lnTo>
                  <a:lnTo>
                    <a:pt x="47" y="155"/>
                  </a:lnTo>
                  <a:lnTo>
                    <a:pt x="56" y="159"/>
                  </a:lnTo>
                  <a:lnTo>
                    <a:pt x="67" y="164"/>
                  </a:lnTo>
                  <a:lnTo>
                    <a:pt x="77" y="167"/>
                  </a:lnTo>
                  <a:lnTo>
                    <a:pt x="90" y="170"/>
                  </a:lnTo>
                  <a:lnTo>
                    <a:pt x="102" y="172"/>
                  </a:lnTo>
                  <a:lnTo>
                    <a:pt x="115" y="173"/>
                  </a:lnTo>
                  <a:lnTo>
                    <a:pt x="129" y="175"/>
                  </a:lnTo>
                  <a:lnTo>
                    <a:pt x="141" y="173"/>
                  </a:lnTo>
                  <a:lnTo>
                    <a:pt x="155" y="172"/>
                  </a:lnTo>
                  <a:lnTo>
                    <a:pt x="167" y="170"/>
                  </a:lnTo>
                  <a:lnTo>
                    <a:pt x="178" y="167"/>
                  </a:lnTo>
                  <a:lnTo>
                    <a:pt x="190" y="164"/>
                  </a:lnTo>
                  <a:lnTo>
                    <a:pt x="200" y="159"/>
                  </a:lnTo>
                  <a:lnTo>
                    <a:pt x="210" y="155"/>
                  </a:lnTo>
                  <a:lnTo>
                    <a:pt x="220" y="149"/>
                  </a:lnTo>
                  <a:lnTo>
                    <a:pt x="228" y="142"/>
                  </a:lnTo>
                  <a:lnTo>
                    <a:pt x="235" y="136"/>
                  </a:lnTo>
                  <a:lnTo>
                    <a:pt x="241" y="129"/>
                  </a:lnTo>
                  <a:lnTo>
                    <a:pt x="248" y="121"/>
                  </a:lnTo>
                  <a:lnTo>
                    <a:pt x="252" y="113"/>
                  </a:lnTo>
                  <a:lnTo>
                    <a:pt x="255" y="105"/>
                  </a:lnTo>
                  <a:lnTo>
                    <a:pt x="257" y="96"/>
                  </a:lnTo>
                  <a:lnTo>
                    <a:pt x="257" y="87"/>
                  </a:lnTo>
                  <a:lnTo>
                    <a:pt x="257" y="79"/>
                  </a:lnTo>
                  <a:lnTo>
                    <a:pt x="255" y="70"/>
                  </a:lnTo>
                  <a:lnTo>
                    <a:pt x="252" y="62"/>
                  </a:lnTo>
                  <a:lnTo>
                    <a:pt x="248" y="53"/>
                  </a:lnTo>
                  <a:lnTo>
                    <a:pt x="241" y="45"/>
                  </a:lnTo>
                  <a:lnTo>
                    <a:pt x="235" y="39"/>
                  </a:lnTo>
                  <a:lnTo>
                    <a:pt x="228" y="31"/>
                  </a:lnTo>
                  <a:lnTo>
                    <a:pt x="220" y="25"/>
                  </a:lnTo>
                  <a:lnTo>
                    <a:pt x="210" y="20"/>
                  </a:lnTo>
                  <a:lnTo>
                    <a:pt x="200" y="16"/>
                  </a:lnTo>
                  <a:lnTo>
                    <a:pt x="190" y="11"/>
                  </a:lnTo>
                  <a:lnTo>
                    <a:pt x="178" y="6"/>
                  </a:lnTo>
                  <a:lnTo>
                    <a:pt x="167" y="5"/>
                  </a:lnTo>
                  <a:lnTo>
                    <a:pt x="155" y="2"/>
                  </a:lnTo>
                  <a:lnTo>
                    <a:pt x="141" y="0"/>
                  </a:lnTo>
                  <a:lnTo>
                    <a:pt x="129" y="0"/>
                  </a:lnTo>
                  <a:close/>
                </a:path>
              </a:pathLst>
            </a:custGeom>
            <a:solidFill>
              <a:srgbClr val="B3AB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1400" b="1">
                <a:solidFill>
                  <a:srgbClr val="000000"/>
                </a:solidFill>
              </a:endParaRPr>
            </a:p>
          </p:txBody>
        </p:sp>
        <p:sp>
          <p:nvSpPr>
            <p:cNvPr id="57356" name="Freeform 233">
              <a:extLst>
                <a:ext uri="{FF2B5EF4-FFF2-40B4-BE49-F238E27FC236}">
                  <a16:creationId xmlns:a16="http://schemas.microsoft.com/office/drawing/2014/main" id="{F0701DA9-B288-60D4-20AF-3786D5D1DB14}"/>
                </a:ext>
              </a:extLst>
            </p:cNvPr>
            <p:cNvSpPr>
              <a:spLocks/>
            </p:cNvSpPr>
            <p:nvPr/>
          </p:nvSpPr>
          <p:spPr bwMode="auto">
            <a:xfrm>
              <a:off x="8045450" y="4494423"/>
              <a:ext cx="436563" cy="404813"/>
            </a:xfrm>
            <a:custGeom>
              <a:avLst/>
              <a:gdLst>
                <a:gd name="T0" fmla="*/ 2147483647 w 275"/>
                <a:gd name="T1" fmla="*/ 0 h 255"/>
                <a:gd name="T2" fmla="*/ 0 w 275"/>
                <a:gd name="T3" fmla="*/ 2147483647 h 255"/>
                <a:gd name="T4" fmla="*/ 2147483647 w 275"/>
                <a:gd name="T5" fmla="*/ 2147483647 h 255"/>
                <a:gd name="T6" fmla="*/ 2147483647 w 275"/>
                <a:gd name="T7" fmla="*/ 2147483647 h 255"/>
                <a:gd name="T8" fmla="*/ 2147483647 w 275"/>
                <a:gd name="T9" fmla="*/ 0 h 25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5"/>
                <a:gd name="T16" fmla="*/ 0 h 255"/>
                <a:gd name="T17" fmla="*/ 275 w 275"/>
                <a:gd name="T18" fmla="*/ 255 h 25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5" h="255">
                  <a:moveTo>
                    <a:pt x="138" y="0"/>
                  </a:moveTo>
                  <a:lnTo>
                    <a:pt x="0" y="126"/>
                  </a:lnTo>
                  <a:lnTo>
                    <a:pt x="138" y="255"/>
                  </a:lnTo>
                  <a:lnTo>
                    <a:pt x="275" y="126"/>
                  </a:lnTo>
                  <a:lnTo>
                    <a:pt x="138" y="0"/>
                  </a:lnTo>
                  <a:close/>
                </a:path>
              </a:pathLst>
            </a:custGeom>
            <a:solidFill>
              <a:srgbClr val="FF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1400" b="1">
                <a:solidFill>
                  <a:srgbClr val="000000"/>
                </a:solidFill>
              </a:endParaRPr>
            </a:p>
          </p:txBody>
        </p:sp>
        <p:sp>
          <p:nvSpPr>
            <p:cNvPr id="57357" name="Freeform 234">
              <a:extLst>
                <a:ext uri="{FF2B5EF4-FFF2-40B4-BE49-F238E27FC236}">
                  <a16:creationId xmlns:a16="http://schemas.microsoft.com/office/drawing/2014/main" id="{7446D07B-8975-E399-BF8F-CD44FA0E3421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8700" y="4548398"/>
              <a:ext cx="406400" cy="276225"/>
            </a:xfrm>
            <a:custGeom>
              <a:avLst/>
              <a:gdLst>
                <a:gd name="T0" fmla="*/ 2147483647 w 256"/>
                <a:gd name="T1" fmla="*/ 0 h 174"/>
                <a:gd name="T2" fmla="*/ 2147483647 w 256"/>
                <a:gd name="T3" fmla="*/ 2147483647 h 174"/>
                <a:gd name="T4" fmla="*/ 2147483647 w 256"/>
                <a:gd name="T5" fmla="*/ 2147483647 h 174"/>
                <a:gd name="T6" fmla="*/ 2147483647 w 256"/>
                <a:gd name="T7" fmla="*/ 2147483647 h 174"/>
                <a:gd name="T8" fmla="*/ 2147483647 w 256"/>
                <a:gd name="T9" fmla="*/ 2147483647 h 174"/>
                <a:gd name="T10" fmla="*/ 2147483647 w 256"/>
                <a:gd name="T11" fmla="*/ 2147483647 h 174"/>
                <a:gd name="T12" fmla="*/ 2147483647 w 256"/>
                <a:gd name="T13" fmla="*/ 2147483647 h 174"/>
                <a:gd name="T14" fmla="*/ 0 w 256"/>
                <a:gd name="T15" fmla="*/ 2147483647 h 174"/>
                <a:gd name="T16" fmla="*/ 0 w 256"/>
                <a:gd name="T17" fmla="*/ 2147483647 h 174"/>
                <a:gd name="T18" fmla="*/ 2147483647 w 256"/>
                <a:gd name="T19" fmla="*/ 2147483647 h 174"/>
                <a:gd name="T20" fmla="*/ 2147483647 w 256"/>
                <a:gd name="T21" fmla="*/ 2147483647 h 174"/>
                <a:gd name="T22" fmla="*/ 2147483647 w 256"/>
                <a:gd name="T23" fmla="*/ 2147483647 h 174"/>
                <a:gd name="T24" fmla="*/ 2147483647 w 256"/>
                <a:gd name="T25" fmla="*/ 2147483647 h 174"/>
                <a:gd name="T26" fmla="*/ 2147483647 w 256"/>
                <a:gd name="T27" fmla="*/ 2147483647 h 174"/>
                <a:gd name="T28" fmla="*/ 2147483647 w 256"/>
                <a:gd name="T29" fmla="*/ 2147483647 h 174"/>
                <a:gd name="T30" fmla="*/ 2147483647 w 256"/>
                <a:gd name="T31" fmla="*/ 2147483647 h 174"/>
                <a:gd name="T32" fmla="*/ 2147483647 w 256"/>
                <a:gd name="T33" fmla="*/ 2147483647 h 174"/>
                <a:gd name="T34" fmla="*/ 2147483647 w 256"/>
                <a:gd name="T35" fmla="*/ 2147483647 h 174"/>
                <a:gd name="T36" fmla="*/ 2147483647 w 256"/>
                <a:gd name="T37" fmla="*/ 2147483647 h 174"/>
                <a:gd name="T38" fmla="*/ 2147483647 w 256"/>
                <a:gd name="T39" fmla="*/ 2147483647 h 174"/>
                <a:gd name="T40" fmla="*/ 2147483647 w 256"/>
                <a:gd name="T41" fmla="*/ 2147483647 h 174"/>
                <a:gd name="T42" fmla="*/ 2147483647 w 256"/>
                <a:gd name="T43" fmla="*/ 2147483647 h 174"/>
                <a:gd name="T44" fmla="*/ 2147483647 w 256"/>
                <a:gd name="T45" fmla="*/ 2147483647 h 174"/>
                <a:gd name="T46" fmla="*/ 2147483647 w 256"/>
                <a:gd name="T47" fmla="*/ 2147483647 h 174"/>
                <a:gd name="T48" fmla="*/ 2147483647 w 256"/>
                <a:gd name="T49" fmla="*/ 2147483647 h 174"/>
                <a:gd name="T50" fmla="*/ 2147483647 w 256"/>
                <a:gd name="T51" fmla="*/ 2147483647 h 174"/>
                <a:gd name="T52" fmla="*/ 2147483647 w 256"/>
                <a:gd name="T53" fmla="*/ 2147483647 h 174"/>
                <a:gd name="T54" fmla="*/ 2147483647 w 256"/>
                <a:gd name="T55" fmla="*/ 2147483647 h 174"/>
                <a:gd name="T56" fmla="*/ 2147483647 w 256"/>
                <a:gd name="T57" fmla="*/ 2147483647 h 174"/>
                <a:gd name="T58" fmla="*/ 2147483647 w 256"/>
                <a:gd name="T59" fmla="*/ 2147483647 h 174"/>
                <a:gd name="T60" fmla="*/ 2147483647 w 256"/>
                <a:gd name="T61" fmla="*/ 2147483647 h 174"/>
                <a:gd name="T62" fmla="*/ 2147483647 w 256"/>
                <a:gd name="T63" fmla="*/ 0 h 174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56"/>
                <a:gd name="T97" fmla="*/ 0 h 174"/>
                <a:gd name="T98" fmla="*/ 256 w 256"/>
                <a:gd name="T99" fmla="*/ 174 h 174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56" h="174">
                  <a:moveTo>
                    <a:pt x="128" y="0"/>
                  </a:moveTo>
                  <a:lnTo>
                    <a:pt x="114" y="0"/>
                  </a:lnTo>
                  <a:lnTo>
                    <a:pt x="102" y="1"/>
                  </a:lnTo>
                  <a:lnTo>
                    <a:pt x="89" y="4"/>
                  </a:lnTo>
                  <a:lnTo>
                    <a:pt x="77" y="6"/>
                  </a:lnTo>
                  <a:lnTo>
                    <a:pt x="66" y="10"/>
                  </a:lnTo>
                  <a:lnTo>
                    <a:pt x="55" y="15"/>
                  </a:lnTo>
                  <a:lnTo>
                    <a:pt x="46" y="20"/>
                  </a:lnTo>
                  <a:lnTo>
                    <a:pt x="37" y="24"/>
                  </a:lnTo>
                  <a:lnTo>
                    <a:pt x="29" y="31"/>
                  </a:lnTo>
                  <a:lnTo>
                    <a:pt x="21" y="38"/>
                  </a:lnTo>
                  <a:lnTo>
                    <a:pt x="15" y="44"/>
                  </a:lnTo>
                  <a:lnTo>
                    <a:pt x="9" y="52"/>
                  </a:lnTo>
                  <a:lnTo>
                    <a:pt x="4" y="61"/>
                  </a:lnTo>
                  <a:lnTo>
                    <a:pt x="1" y="69"/>
                  </a:lnTo>
                  <a:lnTo>
                    <a:pt x="0" y="78"/>
                  </a:lnTo>
                  <a:lnTo>
                    <a:pt x="0" y="86"/>
                  </a:lnTo>
                  <a:lnTo>
                    <a:pt x="0" y="95"/>
                  </a:lnTo>
                  <a:lnTo>
                    <a:pt x="1" y="105"/>
                  </a:lnTo>
                  <a:lnTo>
                    <a:pt x="4" y="112"/>
                  </a:lnTo>
                  <a:lnTo>
                    <a:pt x="9" y="120"/>
                  </a:lnTo>
                  <a:lnTo>
                    <a:pt x="15" y="128"/>
                  </a:lnTo>
                  <a:lnTo>
                    <a:pt x="21" y="136"/>
                  </a:lnTo>
                  <a:lnTo>
                    <a:pt x="29" y="142"/>
                  </a:lnTo>
                  <a:lnTo>
                    <a:pt x="37" y="148"/>
                  </a:lnTo>
                  <a:lnTo>
                    <a:pt x="46" y="154"/>
                  </a:lnTo>
                  <a:lnTo>
                    <a:pt x="55" y="159"/>
                  </a:lnTo>
                  <a:lnTo>
                    <a:pt x="66" y="163"/>
                  </a:lnTo>
                  <a:lnTo>
                    <a:pt x="77" y="167"/>
                  </a:lnTo>
                  <a:lnTo>
                    <a:pt x="89" y="170"/>
                  </a:lnTo>
                  <a:lnTo>
                    <a:pt x="102" y="171"/>
                  </a:lnTo>
                  <a:lnTo>
                    <a:pt x="114" y="173"/>
                  </a:lnTo>
                  <a:lnTo>
                    <a:pt x="128" y="174"/>
                  </a:lnTo>
                  <a:lnTo>
                    <a:pt x="140" y="173"/>
                  </a:lnTo>
                  <a:lnTo>
                    <a:pt x="154" y="171"/>
                  </a:lnTo>
                  <a:lnTo>
                    <a:pt x="167" y="170"/>
                  </a:lnTo>
                  <a:lnTo>
                    <a:pt x="177" y="167"/>
                  </a:lnTo>
                  <a:lnTo>
                    <a:pt x="190" y="163"/>
                  </a:lnTo>
                  <a:lnTo>
                    <a:pt x="199" y="159"/>
                  </a:lnTo>
                  <a:lnTo>
                    <a:pt x="210" y="154"/>
                  </a:lnTo>
                  <a:lnTo>
                    <a:pt x="219" y="148"/>
                  </a:lnTo>
                  <a:lnTo>
                    <a:pt x="227" y="142"/>
                  </a:lnTo>
                  <a:lnTo>
                    <a:pt x="235" y="136"/>
                  </a:lnTo>
                  <a:lnTo>
                    <a:pt x="241" y="128"/>
                  </a:lnTo>
                  <a:lnTo>
                    <a:pt x="247" y="120"/>
                  </a:lnTo>
                  <a:lnTo>
                    <a:pt x="252" y="112"/>
                  </a:lnTo>
                  <a:lnTo>
                    <a:pt x="255" y="105"/>
                  </a:lnTo>
                  <a:lnTo>
                    <a:pt x="256" y="95"/>
                  </a:lnTo>
                  <a:lnTo>
                    <a:pt x="256" y="86"/>
                  </a:lnTo>
                  <a:lnTo>
                    <a:pt x="256" y="78"/>
                  </a:lnTo>
                  <a:lnTo>
                    <a:pt x="255" y="69"/>
                  </a:lnTo>
                  <a:lnTo>
                    <a:pt x="252" y="61"/>
                  </a:lnTo>
                  <a:lnTo>
                    <a:pt x="247" y="52"/>
                  </a:lnTo>
                  <a:lnTo>
                    <a:pt x="241" y="44"/>
                  </a:lnTo>
                  <a:lnTo>
                    <a:pt x="235" y="38"/>
                  </a:lnTo>
                  <a:lnTo>
                    <a:pt x="227" y="31"/>
                  </a:lnTo>
                  <a:lnTo>
                    <a:pt x="219" y="24"/>
                  </a:lnTo>
                  <a:lnTo>
                    <a:pt x="210" y="20"/>
                  </a:lnTo>
                  <a:lnTo>
                    <a:pt x="199" y="15"/>
                  </a:lnTo>
                  <a:lnTo>
                    <a:pt x="190" y="10"/>
                  </a:lnTo>
                  <a:lnTo>
                    <a:pt x="177" y="6"/>
                  </a:lnTo>
                  <a:lnTo>
                    <a:pt x="167" y="4"/>
                  </a:lnTo>
                  <a:lnTo>
                    <a:pt x="154" y="1"/>
                  </a:lnTo>
                  <a:lnTo>
                    <a:pt x="140" y="0"/>
                  </a:lnTo>
                  <a:lnTo>
                    <a:pt x="128" y="0"/>
                  </a:lnTo>
                  <a:close/>
                </a:path>
              </a:pathLst>
            </a:cu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1400" b="1">
                <a:solidFill>
                  <a:srgbClr val="000000"/>
                </a:solidFill>
              </a:endParaRPr>
            </a:p>
          </p:txBody>
        </p:sp>
        <p:sp>
          <p:nvSpPr>
            <p:cNvPr id="57358" name="Freeform 235">
              <a:extLst>
                <a:ext uri="{FF2B5EF4-FFF2-40B4-BE49-F238E27FC236}">
                  <a16:creationId xmlns:a16="http://schemas.microsoft.com/office/drawing/2014/main" id="{197F0252-04BB-6933-F83F-722477904FB4}"/>
                </a:ext>
              </a:extLst>
            </p:cNvPr>
            <p:cNvSpPr>
              <a:spLocks/>
            </p:cNvSpPr>
            <p:nvPr/>
          </p:nvSpPr>
          <p:spPr bwMode="auto">
            <a:xfrm>
              <a:off x="8037513" y="4486486"/>
              <a:ext cx="438150" cy="404812"/>
            </a:xfrm>
            <a:custGeom>
              <a:avLst/>
              <a:gdLst>
                <a:gd name="T0" fmla="*/ 2147483647 w 276"/>
                <a:gd name="T1" fmla="*/ 0 h 255"/>
                <a:gd name="T2" fmla="*/ 0 w 276"/>
                <a:gd name="T3" fmla="*/ 2147483647 h 255"/>
                <a:gd name="T4" fmla="*/ 2147483647 w 276"/>
                <a:gd name="T5" fmla="*/ 2147483647 h 255"/>
                <a:gd name="T6" fmla="*/ 2147483647 w 276"/>
                <a:gd name="T7" fmla="*/ 2147483647 h 255"/>
                <a:gd name="T8" fmla="*/ 2147483647 w 276"/>
                <a:gd name="T9" fmla="*/ 0 h 255"/>
                <a:gd name="T10" fmla="*/ 2147483647 w 276"/>
                <a:gd name="T11" fmla="*/ 0 h 25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76"/>
                <a:gd name="T19" fmla="*/ 0 h 255"/>
                <a:gd name="T20" fmla="*/ 276 w 276"/>
                <a:gd name="T21" fmla="*/ 255 h 25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76" h="255">
                  <a:moveTo>
                    <a:pt x="138" y="0"/>
                  </a:moveTo>
                  <a:lnTo>
                    <a:pt x="0" y="127"/>
                  </a:lnTo>
                  <a:lnTo>
                    <a:pt x="138" y="255"/>
                  </a:lnTo>
                  <a:lnTo>
                    <a:pt x="276" y="127"/>
                  </a:lnTo>
                  <a:lnTo>
                    <a:pt x="138" y="0"/>
                  </a:lnTo>
                  <a:close/>
                </a:path>
              </a:pathLst>
            </a:cu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1400" b="1">
                <a:solidFill>
                  <a:srgbClr val="000000"/>
                </a:solidFill>
              </a:endParaRPr>
            </a:p>
          </p:txBody>
        </p:sp>
        <p:sp>
          <p:nvSpPr>
            <p:cNvPr id="57359" name="Freeform 236">
              <a:extLst>
                <a:ext uri="{FF2B5EF4-FFF2-40B4-BE49-F238E27FC236}">
                  <a16:creationId xmlns:a16="http://schemas.microsoft.com/office/drawing/2014/main" id="{7EDAA1E7-123A-6CCB-227E-50DC67E2D062}"/>
                </a:ext>
              </a:extLst>
            </p:cNvPr>
            <p:cNvSpPr>
              <a:spLocks/>
            </p:cNvSpPr>
            <p:nvPr/>
          </p:nvSpPr>
          <p:spPr bwMode="auto">
            <a:xfrm>
              <a:off x="7353300" y="4564273"/>
              <a:ext cx="639763" cy="246063"/>
            </a:xfrm>
            <a:custGeom>
              <a:avLst/>
              <a:gdLst>
                <a:gd name="T0" fmla="*/ 2147483647 w 403"/>
                <a:gd name="T1" fmla="*/ 2147483647 h 155"/>
                <a:gd name="T2" fmla="*/ 2147483647 w 403"/>
                <a:gd name="T3" fmla="*/ 2147483647 h 155"/>
                <a:gd name="T4" fmla="*/ 2147483647 w 403"/>
                <a:gd name="T5" fmla="*/ 2147483647 h 155"/>
                <a:gd name="T6" fmla="*/ 2147483647 w 403"/>
                <a:gd name="T7" fmla="*/ 2147483647 h 155"/>
                <a:gd name="T8" fmla="*/ 2147483647 w 403"/>
                <a:gd name="T9" fmla="*/ 2147483647 h 155"/>
                <a:gd name="T10" fmla="*/ 2147483647 w 403"/>
                <a:gd name="T11" fmla="*/ 2147483647 h 155"/>
                <a:gd name="T12" fmla="*/ 2147483647 w 403"/>
                <a:gd name="T13" fmla="*/ 2147483647 h 155"/>
                <a:gd name="T14" fmla="*/ 2147483647 w 403"/>
                <a:gd name="T15" fmla="*/ 2147483647 h 155"/>
                <a:gd name="T16" fmla="*/ 2147483647 w 403"/>
                <a:gd name="T17" fmla="*/ 2147483647 h 155"/>
                <a:gd name="T18" fmla="*/ 2147483647 w 403"/>
                <a:gd name="T19" fmla="*/ 2147483647 h 155"/>
                <a:gd name="T20" fmla="*/ 0 w 403"/>
                <a:gd name="T21" fmla="*/ 2147483647 h 155"/>
                <a:gd name="T22" fmla="*/ 0 w 403"/>
                <a:gd name="T23" fmla="*/ 2147483647 h 155"/>
                <a:gd name="T24" fmla="*/ 2147483647 w 403"/>
                <a:gd name="T25" fmla="*/ 2147483647 h 155"/>
                <a:gd name="T26" fmla="*/ 2147483647 w 403"/>
                <a:gd name="T27" fmla="*/ 2147483647 h 155"/>
                <a:gd name="T28" fmla="*/ 2147483647 w 403"/>
                <a:gd name="T29" fmla="*/ 2147483647 h 155"/>
                <a:gd name="T30" fmla="*/ 2147483647 w 403"/>
                <a:gd name="T31" fmla="*/ 2147483647 h 155"/>
                <a:gd name="T32" fmla="*/ 2147483647 w 403"/>
                <a:gd name="T33" fmla="*/ 2147483647 h 155"/>
                <a:gd name="T34" fmla="*/ 2147483647 w 403"/>
                <a:gd name="T35" fmla="*/ 2147483647 h 155"/>
                <a:gd name="T36" fmla="*/ 2147483647 w 403"/>
                <a:gd name="T37" fmla="*/ 2147483647 h 155"/>
                <a:gd name="T38" fmla="*/ 2147483647 w 403"/>
                <a:gd name="T39" fmla="*/ 2147483647 h 155"/>
                <a:gd name="T40" fmla="*/ 2147483647 w 403"/>
                <a:gd name="T41" fmla="*/ 2147483647 h 155"/>
                <a:gd name="T42" fmla="*/ 2147483647 w 403"/>
                <a:gd name="T43" fmla="*/ 2147483647 h 155"/>
                <a:gd name="T44" fmla="*/ 2147483647 w 403"/>
                <a:gd name="T45" fmla="*/ 2147483647 h 155"/>
                <a:gd name="T46" fmla="*/ 2147483647 w 403"/>
                <a:gd name="T47" fmla="*/ 2147483647 h 155"/>
                <a:gd name="T48" fmla="*/ 2147483647 w 403"/>
                <a:gd name="T49" fmla="*/ 2147483647 h 155"/>
                <a:gd name="T50" fmla="*/ 2147483647 w 403"/>
                <a:gd name="T51" fmla="*/ 2147483647 h 155"/>
                <a:gd name="T52" fmla="*/ 2147483647 w 403"/>
                <a:gd name="T53" fmla="*/ 2147483647 h 155"/>
                <a:gd name="T54" fmla="*/ 2147483647 w 403"/>
                <a:gd name="T55" fmla="*/ 2147483647 h 155"/>
                <a:gd name="T56" fmla="*/ 2147483647 w 403"/>
                <a:gd name="T57" fmla="*/ 2147483647 h 155"/>
                <a:gd name="T58" fmla="*/ 2147483647 w 403"/>
                <a:gd name="T59" fmla="*/ 2147483647 h 155"/>
                <a:gd name="T60" fmla="*/ 2147483647 w 403"/>
                <a:gd name="T61" fmla="*/ 2147483647 h 155"/>
                <a:gd name="T62" fmla="*/ 2147483647 w 403"/>
                <a:gd name="T63" fmla="*/ 2147483647 h 155"/>
                <a:gd name="T64" fmla="*/ 2147483647 w 403"/>
                <a:gd name="T65" fmla="*/ 2147483647 h 155"/>
                <a:gd name="T66" fmla="*/ 2147483647 w 403"/>
                <a:gd name="T67" fmla="*/ 2147483647 h 155"/>
                <a:gd name="T68" fmla="*/ 2147483647 w 403"/>
                <a:gd name="T69" fmla="*/ 2147483647 h 155"/>
                <a:gd name="T70" fmla="*/ 2147483647 w 403"/>
                <a:gd name="T71" fmla="*/ 2147483647 h 155"/>
                <a:gd name="T72" fmla="*/ 2147483647 w 403"/>
                <a:gd name="T73" fmla="*/ 2147483647 h 155"/>
                <a:gd name="T74" fmla="*/ 2147483647 w 403"/>
                <a:gd name="T75" fmla="*/ 2147483647 h 155"/>
                <a:gd name="T76" fmla="*/ 2147483647 w 403"/>
                <a:gd name="T77" fmla="*/ 2147483647 h 155"/>
                <a:gd name="T78" fmla="*/ 2147483647 w 403"/>
                <a:gd name="T79" fmla="*/ 2147483647 h 155"/>
                <a:gd name="T80" fmla="*/ 2147483647 w 403"/>
                <a:gd name="T81" fmla="*/ 2147483647 h 155"/>
                <a:gd name="T82" fmla="*/ 2147483647 w 403"/>
                <a:gd name="T83" fmla="*/ 2147483647 h 155"/>
                <a:gd name="T84" fmla="*/ 2147483647 w 403"/>
                <a:gd name="T85" fmla="*/ 2147483647 h 155"/>
                <a:gd name="T86" fmla="*/ 2147483647 w 403"/>
                <a:gd name="T87" fmla="*/ 2147483647 h 155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403"/>
                <a:gd name="T133" fmla="*/ 0 h 155"/>
                <a:gd name="T134" fmla="*/ 403 w 403"/>
                <a:gd name="T135" fmla="*/ 155 h 155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403" h="155">
                  <a:moveTo>
                    <a:pt x="202" y="0"/>
                  </a:moveTo>
                  <a:lnTo>
                    <a:pt x="181" y="2"/>
                  </a:lnTo>
                  <a:lnTo>
                    <a:pt x="161" y="2"/>
                  </a:lnTo>
                  <a:lnTo>
                    <a:pt x="142" y="5"/>
                  </a:lnTo>
                  <a:lnTo>
                    <a:pt x="123" y="7"/>
                  </a:lnTo>
                  <a:lnTo>
                    <a:pt x="105" y="10"/>
                  </a:lnTo>
                  <a:lnTo>
                    <a:pt x="88" y="14"/>
                  </a:lnTo>
                  <a:lnTo>
                    <a:pt x="72" y="19"/>
                  </a:lnTo>
                  <a:lnTo>
                    <a:pt x="58" y="24"/>
                  </a:lnTo>
                  <a:lnTo>
                    <a:pt x="46" y="28"/>
                  </a:lnTo>
                  <a:lnTo>
                    <a:pt x="34" y="34"/>
                  </a:lnTo>
                  <a:lnTo>
                    <a:pt x="29" y="38"/>
                  </a:lnTo>
                  <a:lnTo>
                    <a:pt x="24" y="41"/>
                  </a:lnTo>
                  <a:lnTo>
                    <a:pt x="20" y="45"/>
                  </a:lnTo>
                  <a:lnTo>
                    <a:pt x="15" y="48"/>
                  </a:lnTo>
                  <a:lnTo>
                    <a:pt x="12" y="51"/>
                  </a:lnTo>
                  <a:lnTo>
                    <a:pt x="9" y="55"/>
                  </a:lnTo>
                  <a:lnTo>
                    <a:pt x="6" y="59"/>
                  </a:lnTo>
                  <a:lnTo>
                    <a:pt x="3" y="62"/>
                  </a:lnTo>
                  <a:lnTo>
                    <a:pt x="1" y="67"/>
                  </a:lnTo>
                  <a:lnTo>
                    <a:pt x="0" y="70"/>
                  </a:lnTo>
                  <a:lnTo>
                    <a:pt x="0" y="75"/>
                  </a:lnTo>
                  <a:lnTo>
                    <a:pt x="0" y="78"/>
                  </a:lnTo>
                  <a:lnTo>
                    <a:pt x="0" y="82"/>
                  </a:lnTo>
                  <a:lnTo>
                    <a:pt x="0" y="85"/>
                  </a:lnTo>
                  <a:lnTo>
                    <a:pt x="1" y="90"/>
                  </a:lnTo>
                  <a:lnTo>
                    <a:pt x="3" y="93"/>
                  </a:lnTo>
                  <a:lnTo>
                    <a:pt x="6" y="98"/>
                  </a:lnTo>
                  <a:lnTo>
                    <a:pt x="9" y="101"/>
                  </a:lnTo>
                  <a:lnTo>
                    <a:pt x="12" y="104"/>
                  </a:lnTo>
                  <a:lnTo>
                    <a:pt x="15" y="109"/>
                  </a:lnTo>
                  <a:lnTo>
                    <a:pt x="20" y="112"/>
                  </a:lnTo>
                  <a:lnTo>
                    <a:pt x="24" y="115"/>
                  </a:lnTo>
                  <a:lnTo>
                    <a:pt x="29" y="118"/>
                  </a:lnTo>
                  <a:lnTo>
                    <a:pt x="34" y="121"/>
                  </a:lnTo>
                  <a:lnTo>
                    <a:pt x="46" y="127"/>
                  </a:lnTo>
                  <a:lnTo>
                    <a:pt x="58" y="133"/>
                  </a:lnTo>
                  <a:lnTo>
                    <a:pt x="72" y="138"/>
                  </a:lnTo>
                  <a:lnTo>
                    <a:pt x="88" y="143"/>
                  </a:lnTo>
                  <a:lnTo>
                    <a:pt x="105" y="146"/>
                  </a:lnTo>
                  <a:lnTo>
                    <a:pt x="123" y="149"/>
                  </a:lnTo>
                  <a:lnTo>
                    <a:pt x="142" y="152"/>
                  </a:lnTo>
                  <a:lnTo>
                    <a:pt x="161" y="153"/>
                  </a:lnTo>
                  <a:lnTo>
                    <a:pt x="181" y="155"/>
                  </a:lnTo>
                  <a:lnTo>
                    <a:pt x="202" y="155"/>
                  </a:lnTo>
                  <a:lnTo>
                    <a:pt x="222" y="155"/>
                  </a:lnTo>
                  <a:lnTo>
                    <a:pt x="243" y="153"/>
                  </a:lnTo>
                  <a:lnTo>
                    <a:pt x="261" y="152"/>
                  </a:lnTo>
                  <a:lnTo>
                    <a:pt x="280" y="149"/>
                  </a:lnTo>
                  <a:lnTo>
                    <a:pt x="298" y="146"/>
                  </a:lnTo>
                  <a:lnTo>
                    <a:pt x="315" y="143"/>
                  </a:lnTo>
                  <a:lnTo>
                    <a:pt x="331" y="138"/>
                  </a:lnTo>
                  <a:lnTo>
                    <a:pt x="345" y="133"/>
                  </a:lnTo>
                  <a:lnTo>
                    <a:pt x="357" y="127"/>
                  </a:lnTo>
                  <a:lnTo>
                    <a:pt x="369" y="121"/>
                  </a:lnTo>
                  <a:lnTo>
                    <a:pt x="374" y="118"/>
                  </a:lnTo>
                  <a:lnTo>
                    <a:pt x="379" y="115"/>
                  </a:lnTo>
                  <a:lnTo>
                    <a:pt x="383" y="112"/>
                  </a:lnTo>
                  <a:lnTo>
                    <a:pt x="388" y="109"/>
                  </a:lnTo>
                  <a:lnTo>
                    <a:pt x="391" y="104"/>
                  </a:lnTo>
                  <a:lnTo>
                    <a:pt x="394" y="101"/>
                  </a:lnTo>
                  <a:lnTo>
                    <a:pt x="397" y="98"/>
                  </a:lnTo>
                  <a:lnTo>
                    <a:pt x="400" y="93"/>
                  </a:lnTo>
                  <a:lnTo>
                    <a:pt x="402" y="90"/>
                  </a:lnTo>
                  <a:lnTo>
                    <a:pt x="403" y="85"/>
                  </a:lnTo>
                  <a:lnTo>
                    <a:pt x="403" y="82"/>
                  </a:lnTo>
                  <a:lnTo>
                    <a:pt x="403" y="78"/>
                  </a:lnTo>
                  <a:lnTo>
                    <a:pt x="403" y="75"/>
                  </a:lnTo>
                  <a:lnTo>
                    <a:pt x="403" y="70"/>
                  </a:lnTo>
                  <a:lnTo>
                    <a:pt x="402" y="67"/>
                  </a:lnTo>
                  <a:lnTo>
                    <a:pt x="400" y="62"/>
                  </a:lnTo>
                  <a:lnTo>
                    <a:pt x="397" y="59"/>
                  </a:lnTo>
                  <a:lnTo>
                    <a:pt x="394" y="55"/>
                  </a:lnTo>
                  <a:lnTo>
                    <a:pt x="391" y="51"/>
                  </a:lnTo>
                  <a:lnTo>
                    <a:pt x="388" y="48"/>
                  </a:lnTo>
                  <a:lnTo>
                    <a:pt x="383" y="45"/>
                  </a:lnTo>
                  <a:lnTo>
                    <a:pt x="379" y="41"/>
                  </a:lnTo>
                  <a:lnTo>
                    <a:pt x="374" y="38"/>
                  </a:lnTo>
                  <a:lnTo>
                    <a:pt x="369" y="34"/>
                  </a:lnTo>
                  <a:lnTo>
                    <a:pt x="357" y="28"/>
                  </a:lnTo>
                  <a:lnTo>
                    <a:pt x="345" y="24"/>
                  </a:lnTo>
                  <a:lnTo>
                    <a:pt x="331" y="19"/>
                  </a:lnTo>
                  <a:lnTo>
                    <a:pt x="315" y="14"/>
                  </a:lnTo>
                  <a:lnTo>
                    <a:pt x="298" y="10"/>
                  </a:lnTo>
                  <a:lnTo>
                    <a:pt x="280" y="7"/>
                  </a:lnTo>
                  <a:lnTo>
                    <a:pt x="261" y="5"/>
                  </a:lnTo>
                  <a:lnTo>
                    <a:pt x="243" y="2"/>
                  </a:lnTo>
                  <a:lnTo>
                    <a:pt x="222" y="2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1400" b="1">
                <a:solidFill>
                  <a:srgbClr val="000000"/>
                </a:solidFill>
              </a:endParaRPr>
            </a:p>
          </p:txBody>
        </p:sp>
        <p:sp>
          <p:nvSpPr>
            <p:cNvPr id="57360" name="Rectangle 237">
              <a:extLst>
                <a:ext uri="{FF2B5EF4-FFF2-40B4-BE49-F238E27FC236}">
                  <a16:creationId xmlns:a16="http://schemas.microsoft.com/office/drawing/2014/main" id="{AFDAEE34-995B-255F-207C-6D5E779ED5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30975" y="4521411"/>
              <a:ext cx="109538" cy="338137"/>
            </a:xfrm>
            <a:prstGeom prst="rect">
              <a:avLst/>
            </a:prstGeom>
            <a:solidFill>
              <a:srgbClr val="00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1400" b="1">
                <a:solidFill>
                  <a:srgbClr val="000000"/>
                </a:solidFill>
              </a:endParaRPr>
            </a:p>
          </p:txBody>
        </p:sp>
        <p:sp>
          <p:nvSpPr>
            <p:cNvPr id="57361" name="Freeform 238">
              <a:extLst>
                <a:ext uri="{FF2B5EF4-FFF2-40B4-BE49-F238E27FC236}">
                  <a16:creationId xmlns:a16="http://schemas.microsoft.com/office/drawing/2014/main" id="{06E97FCB-1548-EC7B-7FB1-1430C6D243B3}"/>
                </a:ext>
              </a:extLst>
            </p:cNvPr>
            <p:cNvSpPr>
              <a:spLocks/>
            </p:cNvSpPr>
            <p:nvPr/>
          </p:nvSpPr>
          <p:spPr bwMode="auto">
            <a:xfrm>
              <a:off x="7345363" y="4557923"/>
              <a:ext cx="641350" cy="244475"/>
            </a:xfrm>
            <a:custGeom>
              <a:avLst/>
              <a:gdLst>
                <a:gd name="T0" fmla="*/ 2147483647 w 404"/>
                <a:gd name="T1" fmla="*/ 2147483647 h 154"/>
                <a:gd name="T2" fmla="*/ 2147483647 w 404"/>
                <a:gd name="T3" fmla="*/ 2147483647 h 154"/>
                <a:gd name="T4" fmla="*/ 2147483647 w 404"/>
                <a:gd name="T5" fmla="*/ 2147483647 h 154"/>
                <a:gd name="T6" fmla="*/ 2147483647 w 404"/>
                <a:gd name="T7" fmla="*/ 2147483647 h 154"/>
                <a:gd name="T8" fmla="*/ 2147483647 w 404"/>
                <a:gd name="T9" fmla="*/ 2147483647 h 154"/>
                <a:gd name="T10" fmla="*/ 2147483647 w 404"/>
                <a:gd name="T11" fmla="*/ 2147483647 h 154"/>
                <a:gd name="T12" fmla="*/ 2147483647 w 404"/>
                <a:gd name="T13" fmla="*/ 2147483647 h 154"/>
                <a:gd name="T14" fmla="*/ 2147483647 w 404"/>
                <a:gd name="T15" fmla="*/ 2147483647 h 154"/>
                <a:gd name="T16" fmla="*/ 2147483647 w 404"/>
                <a:gd name="T17" fmla="*/ 2147483647 h 154"/>
                <a:gd name="T18" fmla="*/ 2147483647 w 404"/>
                <a:gd name="T19" fmla="*/ 2147483647 h 154"/>
                <a:gd name="T20" fmla="*/ 0 w 404"/>
                <a:gd name="T21" fmla="*/ 2147483647 h 154"/>
                <a:gd name="T22" fmla="*/ 0 w 404"/>
                <a:gd name="T23" fmla="*/ 2147483647 h 154"/>
                <a:gd name="T24" fmla="*/ 2147483647 w 404"/>
                <a:gd name="T25" fmla="*/ 2147483647 h 154"/>
                <a:gd name="T26" fmla="*/ 2147483647 w 404"/>
                <a:gd name="T27" fmla="*/ 2147483647 h 154"/>
                <a:gd name="T28" fmla="*/ 2147483647 w 404"/>
                <a:gd name="T29" fmla="*/ 2147483647 h 154"/>
                <a:gd name="T30" fmla="*/ 2147483647 w 404"/>
                <a:gd name="T31" fmla="*/ 2147483647 h 154"/>
                <a:gd name="T32" fmla="*/ 2147483647 w 404"/>
                <a:gd name="T33" fmla="*/ 2147483647 h 154"/>
                <a:gd name="T34" fmla="*/ 2147483647 w 404"/>
                <a:gd name="T35" fmla="*/ 2147483647 h 154"/>
                <a:gd name="T36" fmla="*/ 2147483647 w 404"/>
                <a:gd name="T37" fmla="*/ 2147483647 h 154"/>
                <a:gd name="T38" fmla="*/ 2147483647 w 404"/>
                <a:gd name="T39" fmla="*/ 2147483647 h 154"/>
                <a:gd name="T40" fmla="*/ 2147483647 w 404"/>
                <a:gd name="T41" fmla="*/ 2147483647 h 154"/>
                <a:gd name="T42" fmla="*/ 2147483647 w 404"/>
                <a:gd name="T43" fmla="*/ 2147483647 h 154"/>
                <a:gd name="T44" fmla="*/ 2147483647 w 404"/>
                <a:gd name="T45" fmla="*/ 2147483647 h 154"/>
                <a:gd name="T46" fmla="*/ 2147483647 w 404"/>
                <a:gd name="T47" fmla="*/ 2147483647 h 154"/>
                <a:gd name="T48" fmla="*/ 2147483647 w 404"/>
                <a:gd name="T49" fmla="*/ 2147483647 h 154"/>
                <a:gd name="T50" fmla="*/ 2147483647 w 404"/>
                <a:gd name="T51" fmla="*/ 2147483647 h 154"/>
                <a:gd name="T52" fmla="*/ 2147483647 w 404"/>
                <a:gd name="T53" fmla="*/ 2147483647 h 154"/>
                <a:gd name="T54" fmla="*/ 2147483647 w 404"/>
                <a:gd name="T55" fmla="*/ 2147483647 h 154"/>
                <a:gd name="T56" fmla="*/ 2147483647 w 404"/>
                <a:gd name="T57" fmla="*/ 2147483647 h 154"/>
                <a:gd name="T58" fmla="*/ 2147483647 w 404"/>
                <a:gd name="T59" fmla="*/ 2147483647 h 154"/>
                <a:gd name="T60" fmla="*/ 2147483647 w 404"/>
                <a:gd name="T61" fmla="*/ 2147483647 h 154"/>
                <a:gd name="T62" fmla="*/ 2147483647 w 404"/>
                <a:gd name="T63" fmla="*/ 2147483647 h 154"/>
                <a:gd name="T64" fmla="*/ 2147483647 w 404"/>
                <a:gd name="T65" fmla="*/ 2147483647 h 154"/>
                <a:gd name="T66" fmla="*/ 2147483647 w 404"/>
                <a:gd name="T67" fmla="*/ 2147483647 h 154"/>
                <a:gd name="T68" fmla="*/ 2147483647 w 404"/>
                <a:gd name="T69" fmla="*/ 2147483647 h 154"/>
                <a:gd name="T70" fmla="*/ 2147483647 w 404"/>
                <a:gd name="T71" fmla="*/ 2147483647 h 154"/>
                <a:gd name="T72" fmla="*/ 2147483647 w 404"/>
                <a:gd name="T73" fmla="*/ 2147483647 h 154"/>
                <a:gd name="T74" fmla="*/ 2147483647 w 404"/>
                <a:gd name="T75" fmla="*/ 2147483647 h 154"/>
                <a:gd name="T76" fmla="*/ 2147483647 w 404"/>
                <a:gd name="T77" fmla="*/ 2147483647 h 154"/>
                <a:gd name="T78" fmla="*/ 2147483647 w 404"/>
                <a:gd name="T79" fmla="*/ 2147483647 h 154"/>
                <a:gd name="T80" fmla="*/ 2147483647 w 404"/>
                <a:gd name="T81" fmla="*/ 2147483647 h 154"/>
                <a:gd name="T82" fmla="*/ 2147483647 w 404"/>
                <a:gd name="T83" fmla="*/ 2147483647 h 154"/>
                <a:gd name="T84" fmla="*/ 2147483647 w 404"/>
                <a:gd name="T85" fmla="*/ 2147483647 h 154"/>
                <a:gd name="T86" fmla="*/ 2147483647 w 404"/>
                <a:gd name="T87" fmla="*/ 2147483647 h 154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404"/>
                <a:gd name="T133" fmla="*/ 0 h 154"/>
                <a:gd name="T134" fmla="*/ 404 w 404"/>
                <a:gd name="T135" fmla="*/ 154 h 154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404" h="154">
                  <a:moveTo>
                    <a:pt x="203" y="0"/>
                  </a:moveTo>
                  <a:lnTo>
                    <a:pt x="181" y="1"/>
                  </a:lnTo>
                  <a:lnTo>
                    <a:pt x="161" y="1"/>
                  </a:lnTo>
                  <a:lnTo>
                    <a:pt x="142" y="4"/>
                  </a:lnTo>
                  <a:lnTo>
                    <a:pt x="124" y="6"/>
                  </a:lnTo>
                  <a:lnTo>
                    <a:pt x="105" y="9"/>
                  </a:lnTo>
                  <a:lnTo>
                    <a:pt x="88" y="14"/>
                  </a:lnTo>
                  <a:lnTo>
                    <a:pt x="73" y="18"/>
                  </a:lnTo>
                  <a:lnTo>
                    <a:pt x="59" y="23"/>
                  </a:lnTo>
                  <a:lnTo>
                    <a:pt x="46" y="28"/>
                  </a:lnTo>
                  <a:lnTo>
                    <a:pt x="34" y="34"/>
                  </a:lnTo>
                  <a:lnTo>
                    <a:pt x="29" y="37"/>
                  </a:lnTo>
                  <a:lnTo>
                    <a:pt x="25" y="40"/>
                  </a:lnTo>
                  <a:lnTo>
                    <a:pt x="20" y="45"/>
                  </a:lnTo>
                  <a:lnTo>
                    <a:pt x="16" y="48"/>
                  </a:lnTo>
                  <a:lnTo>
                    <a:pt x="12" y="51"/>
                  </a:lnTo>
                  <a:lnTo>
                    <a:pt x="9" y="54"/>
                  </a:lnTo>
                  <a:lnTo>
                    <a:pt x="6" y="59"/>
                  </a:lnTo>
                  <a:lnTo>
                    <a:pt x="3" y="62"/>
                  </a:lnTo>
                  <a:lnTo>
                    <a:pt x="2" y="66"/>
                  </a:lnTo>
                  <a:lnTo>
                    <a:pt x="0" y="69"/>
                  </a:lnTo>
                  <a:lnTo>
                    <a:pt x="0" y="74"/>
                  </a:lnTo>
                  <a:lnTo>
                    <a:pt x="0" y="77"/>
                  </a:lnTo>
                  <a:lnTo>
                    <a:pt x="0" y="82"/>
                  </a:lnTo>
                  <a:lnTo>
                    <a:pt x="0" y="85"/>
                  </a:lnTo>
                  <a:lnTo>
                    <a:pt x="2" y="89"/>
                  </a:lnTo>
                  <a:lnTo>
                    <a:pt x="3" y="93"/>
                  </a:lnTo>
                  <a:lnTo>
                    <a:pt x="6" y="97"/>
                  </a:lnTo>
                  <a:lnTo>
                    <a:pt x="9" y="100"/>
                  </a:lnTo>
                  <a:lnTo>
                    <a:pt x="12" y="103"/>
                  </a:lnTo>
                  <a:lnTo>
                    <a:pt x="16" y="108"/>
                  </a:lnTo>
                  <a:lnTo>
                    <a:pt x="20" y="111"/>
                  </a:lnTo>
                  <a:lnTo>
                    <a:pt x="25" y="114"/>
                  </a:lnTo>
                  <a:lnTo>
                    <a:pt x="29" y="117"/>
                  </a:lnTo>
                  <a:lnTo>
                    <a:pt x="34" y="120"/>
                  </a:lnTo>
                  <a:lnTo>
                    <a:pt x="46" y="127"/>
                  </a:lnTo>
                  <a:lnTo>
                    <a:pt x="59" y="133"/>
                  </a:lnTo>
                  <a:lnTo>
                    <a:pt x="73" y="137"/>
                  </a:lnTo>
                  <a:lnTo>
                    <a:pt x="88" y="142"/>
                  </a:lnTo>
                  <a:lnTo>
                    <a:pt x="105" y="145"/>
                  </a:lnTo>
                  <a:lnTo>
                    <a:pt x="124" y="148"/>
                  </a:lnTo>
                  <a:lnTo>
                    <a:pt x="142" y="151"/>
                  </a:lnTo>
                  <a:lnTo>
                    <a:pt x="161" y="153"/>
                  </a:lnTo>
                  <a:lnTo>
                    <a:pt x="181" y="154"/>
                  </a:lnTo>
                  <a:lnTo>
                    <a:pt x="203" y="154"/>
                  </a:lnTo>
                  <a:lnTo>
                    <a:pt x="223" y="154"/>
                  </a:lnTo>
                  <a:lnTo>
                    <a:pt x="243" y="153"/>
                  </a:lnTo>
                  <a:lnTo>
                    <a:pt x="261" y="151"/>
                  </a:lnTo>
                  <a:lnTo>
                    <a:pt x="280" y="148"/>
                  </a:lnTo>
                  <a:lnTo>
                    <a:pt x="299" y="145"/>
                  </a:lnTo>
                  <a:lnTo>
                    <a:pt x="316" y="142"/>
                  </a:lnTo>
                  <a:lnTo>
                    <a:pt x="331" y="137"/>
                  </a:lnTo>
                  <a:lnTo>
                    <a:pt x="345" y="133"/>
                  </a:lnTo>
                  <a:lnTo>
                    <a:pt x="357" y="127"/>
                  </a:lnTo>
                  <a:lnTo>
                    <a:pt x="370" y="120"/>
                  </a:lnTo>
                  <a:lnTo>
                    <a:pt x="374" y="117"/>
                  </a:lnTo>
                  <a:lnTo>
                    <a:pt x="379" y="114"/>
                  </a:lnTo>
                  <a:lnTo>
                    <a:pt x="384" y="111"/>
                  </a:lnTo>
                  <a:lnTo>
                    <a:pt x="388" y="108"/>
                  </a:lnTo>
                  <a:lnTo>
                    <a:pt x="391" y="103"/>
                  </a:lnTo>
                  <a:lnTo>
                    <a:pt x="394" y="100"/>
                  </a:lnTo>
                  <a:lnTo>
                    <a:pt x="398" y="97"/>
                  </a:lnTo>
                  <a:lnTo>
                    <a:pt x="401" y="93"/>
                  </a:lnTo>
                  <a:lnTo>
                    <a:pt x="402" y="89"/>
                  </a:lnTo>
                  <a:lnTo>
                    <a:pt x="404" y="85"/>
                  </a:lnTo>
                  <a:lnTo>
                    <a:pt x="404" y="82"/>
                  </a:lnTo>
                  <a:lnTo>
                    <a:pt x="404" y="77"/>
                  </a:lnTo>
                  <a:lnTo>
                    <a:pt x="404" y="74"/>
                  </a:lnTo>
                  <a:lnTo>
                    <a:pt x="404" y="69"/>
                  </a:lnTo>
                  <a:lnTo>
                    <a:pt x="402" y="66"/>
                  </a:lnTo>
                  <a:lnTo>
                    <a:pt x="401" y="62"/>
                  </a:lnTo>
                  <a:lnTo>
                    <a:pt x="398" y="59"/>
                  </a:lnTo>
                  <a:lnTo>
                    <a:pt x="394" y="54"/>
                  </a:lnTo>
                  <a:lnTo>
                    <a:pt x="391" y="51"/>
                  </a:lnTo>
                  <a:lnTo>
                    <a:pt x="388" y="48"/>
                  </a:lnTo>
                  <a:lnTo>
                    <a:pt x="384" y="45"/>
                  </a:lnTo>
                  <a:lnTo>
                    <a:pt x="379" y="40"/>
                  </a:lnTo>
                  <a:lnTo>
                    <a:pt x="374" y="37"/>
                  </a:lnTo>
                  <a:lnTo>
                    <a:pt x="370" y="34"/>
                  </a:lnTo>
                  <a:lnTo>
                    <a:pt x="357" y="28"/>
                  </a:lnTo>
                  <a:lnTo>
                    <a:pt x="345" y="23"/>
                  </a:lnTo>
                  <a:lnTo>
                    <a:pt x="331" y="18"/>
                  </a:lnTo>
                  <a:lnTo>
                    <a:pt x="316" y="14"/>
                  </a:lnTo>
                  <a:lnTo>
                    <a:pt x="299" y="9"/>
                  </a:lnTo>
                  <a:lnTo>
                    <a:pt x="280" y="6"/>
                  </a:lnTo>
                  <a:lnTo>
                    <a:pt x="261" y="4"/>
                  </a:lnTo>
                  <a:lnTo>
                    <a:pt x="243" y="1"/>
                  </a:lnTo>
                  <a:lnTo>
                    <a:pt x="223" y="1"/>
                  </a:lnTo>
                  <a:lnTo>
                    <a:pt x="203" y="0"/>
                  </a:lnTo>
                  <a:close/>
                </a:path>
              </a:pathLst>
            </a:cu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1400" b="1">
                <a:solidFill>
                  <a:srgbClr val="000000"/>
                </a:solidFill>
              </a:endParaRPr>
            </a:p>
          </p:txBody>
        </p:sp>
        <p:sp>
          <p:nvSpPr>
            <p:cNvPr id="57362" name="Freeform 239">
              <a:extLst>
                <a:ext uri="{FF2B5EF4-FFF2-40B4-BE49-F238E27FC236}">
                  <a16:creationId xmlns:a16="http://schemas.microsoft.com/office/drawing/2014/main" id="{07258EF5-1CE7-E8F7-B4CF-02EFCCC0D428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3038" y="4513473"/>
              <a:ext cx="111125" cy="338138"/>
            </a:xfrm>
            <a:custGeom>
              <a:avLst/>
              <a:gdLst>
                <a:gd name="T0" fmla="*/ 0 w 70"/>
                <a:gd name="T1" fmla="*/ 0 h 213"/>
                <a:gd name="T2" fmla="*/ 0 w 70"/>
                <a:gd name="T3" fmla="*/ 2147483647 h 213"/>
                <a:gd name="T4" fmla="*/ 2147483647 w 70"/>
                <a:gd name="T5" fmla="*/ 2147483647 h 213"/>
                <a:gd name="T6" fmla="*/ 2147483647 w 70"/>
                <a:gd name="T7" fmla="*/ 0 h 213"/>
                <a:gd name="T8" fmla="*/ 0 w 70"/>
                <a:gd name="T9" fmla="*/ 0 h 213"/>
                <a:gd name="T10" fmla="*/ 0 w 70"/>
                <a:gd name="T11" fmla="*/ 0 h 2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0"/>
                <a:gd name="T19" fmla="*/ 0 h 213"/>
                <a:gd name="T20" fmla="*/ 70 w 70"/>
                <a:gd name="T21" fmla="*/ 213 h 21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0" h="213">
                  <a:moveTo>
                    <a:pt x="0" y="0"/>
                  </a:moveTo>
                  <a:lnTo>
                    <a:pt x="0" y="213"/>
                  </a:lnTo>
                  <a:lnTo>
                    <a:pt x="70" y="213"/>
                  </a:lnTo>
                  <a:lnTo>
                    <a:pt x="7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1400" b="1">
                <a:solidFill>
                  <a:srgbClr val="000000"/>
                </a:solidFill>
              </a:endParaRPr>
            </a:p>
          </p:txBody>
        </p:sp>
        <p:sp>
          <p:nvSpPr>
            <p:cNvPr id="57363" name="Rectangle 240">
              <a:extLst>
                <a:ext uri="{FF2B5EF4-FFF2-40B4-BE49-F238E27FC236}">
                  <a16:creationId xmlns:a16="http://schemas.microsoft.com/office/drawing/2014/main" id="{D89E0B3C-F3F7-358B-F969-4D1A683FEC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40513" y="4521411"/>
              <a:ext cx="111125" cy="338137"/>
            </a:xfrm>
            <a:prstGeom prst="rect">
              <a:avLst/>
            </a:prstGeom>
            <a:solidFill>
              <a:srgbClr val="00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1400" b="1">
                <a:solidFill>
                  <a:srgbClr val="000000"/>
                </a:solidFill>
              </a:endParaRPr>
            </a:p>
          </p:txBody>
        </p:sp>
        <p:sp>
          <p:nvSpPr>
            <p:cNvPr id="57364" name="Rectangle 241">
              <a:extLst>
                <a:ext uri="{FF2B5EF4-FFF2-40B4-BE49-F238E27FC236}">
                  <a16:creationId xmlns:a16="http://schemas.microsoft.com/office/drawing/2014/main" id="{C0803B54-1530-4EAD-A8FE-9C8F0BCE59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51638" y="4521411"/>
              <a:ext cx="107950" cy="338137"/>
            </a:xfrm>
            <a:prstGeom prst="rect">
              <a:avLst/>
            </a:prstGeom>
            <a:solidFill>
              <a:srgbClr val="00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1400" b="1">
                <a:solidFill>
                  <a:srgbClr val="000000"/>
                </a:solidFill>
              </a:endParaRPr>
            </a:p>
          </p:txBody>
        </p:sp>
        <p:sp>
          <p:nvSpPr>
            <p:cNvPr id="57365" name="Freeform 242">
              <a:extLst>
                <a:ext uri="{FF2B5EF4-FFF2-40B4-BE49-F238E27FC236}">
                  <a16:creationId xmlns:a16="http://schemas.microsoft.com/office/drawing/2014/main" id="{22604282-91DD-31C5-C4D3-D020062DDD67}"/>
                </a:ext>
              </a:extLst>
            </p:cNvPr>
            <p:cNvSpPr>
              <a:spLocks/>
            </p:cNvSpPr>
            <p:nvPr/>
          </p:nvSpPr>
          <p:spPr bwMode="auto">
            <a:xfrm>
              <a:off x="6634163" y="4513473"/>
              <a:ext cx="109537" cy="338138"/>
            </a:xfrm>
            <a:custGeom>
              <a:avLst/>
              <a:gdLst>
                <a:gd name="T0" fmla="*/ 0 w 69"/>
                <a:gd name="T1" fmla="*/ 0 h 213"/>
                <a:gd name="T2" fmla="*/ 0 w 69"/>
                <a:gd name="T3" fmla="*/ 2147483647 h 213"/>
                <a:gd name="T4" fmla="*/ 2147483647 w 69"/>
                <a:gd name="T5" fmla="*/ 2147483647 h 213"/>
                <a:gd name="T6" fmla="*/ 2147483647 w 69"/>
                <a:gd name="T7" fmla="*/ 0 h 213"/>
                <a:gd name="T8" fmla="*/ 0 w 69"/>
                <a:gd name="T9" fmla="*/ 0 h 213"/>
                <a:gd name="T10" fmla="*/ 0 w 69"/>
                <a:gd name="T11" fmla="*/ 0 h 2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9"/>
                <a:gd name="T19" fmla="*/ 0 h 213"/>
                <a:gd name="T20" fmla="*/ 69 w 69"/>
                <a:gd name="T21" fmla="*/ 213 h 21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9" h="213">
                  <a:moveTo>
                    <a:pt x="0" y="0"/>
                  </a:moveTo>
                  <a:lnTo>
                    <a:pt x="0" y="213"/>
                  </a:lnTo>
                  <a:lnTo>
                    <a:pt x="69" y="213"/>
                  </a:lnTo>
                  <a:lnTo>
                    <a:pt x="69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1400" b="1">
                <a:solidFill>
                  <a:srgbClr val="000000"/>
                </a:solidFill>
              </a:endParaRPr>
            </a:p>
          </p:txBody>
        </p:sp>
        <p:sp>
          <p:nvSpPr>
            <p:cNvPr id="57366" name="Freeform 243">
              <a:extLst>
                <a:ext uri="{FF2B5EF4-FFF2-40B4-BE49-F238E27FC236}">
                  <a16:creationId xmlns:a16="http://schemas.microsoft.com/office/drawing/2014/main" id="{D12B4C76-E3F2-7FFC-39CC-DEE00BBB839D}"/>
                </a:ext>
              </a:extLst>
            </p:cNvPr>
            <p:cNvSpPr>
              <a:spLocks/>
            </p:cNvSpPr>
            <p:nvPr/>
          </p:nvSpPr>
          <p:spPr bwMode="auto">
            <a:xfrm>
              <a:off x="6743700" y="4513473"/>
              <a:ext cx="107950" cy="338138"/>
            </a:xfrm>
            <a:custGeom>
              <a:avLst/>
              <a:gdLst>
                <a:gd name="T0" fmla="*/ 0 w 68"/>
                <a:gd name="T1" fmla="*/ 0 h 213"/>
                <a:gd name="T2" fmla="*/ 0 w 68"/>
                <a:gd name="T3" fmla="*/ 2147483647 h 213"/>
                <a:gd name="T4" fmla="*/ 2147483647 w 68"/>
                <a:gd name="T5" fmla="*/ 2147483647 h 213"/>
                <a:gd name="T6" fmla="*/ 2147483647 w 68"/>
                <a:gd name="T7" fmla="*/ 0 h 213"/>
                <a:gd name="T8" fmla="*/ 0 w 68"/>
                <a:gd name="T9" fmla="*/ 0 h 213"/>
                <a:gd name="T10" fmla="*/ 0 w 68"/>
                <a:gd name="T11" fmla="*/ 0 h 2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8"/>
                <a:gd name="T19" fmla="*/ 0 h 213"/>
                <a:gd name="T20" fmla="*/ 68 w 68"/>
                <a:gd name="T21" fmla="*/ 213 h 21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8" h="213">
                  <a:moveTo>
                    <a:pt x="0" y="0"/>
                  </a:moveTo>
                  <a:lnTo>
                    <a:pt x="0" y="213"/>
                  </a:lnTo>
                  <a:lnTo>
                    <a:pt x="68" y="213"/>
                  </a:lnTo>
                  <a:lnTo>
                    <a:pt x="68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1400" b="1">
                <a:solidFill>
                  <a:srgbClr val="000000"/>
                </a:solidFill>
              </a:endParaRPr>
            </a:p>
          </p:txBody>
        </p:sp>
        <p:sp>
          <p:nvSpPr>
            <p:cNvPr id="57367" name="Rectangle 244">
              <a:extLst>
                <a:ext uri="{FF2B5EF4-FFF2-40B4-BE49-F238E27FC236}">
                  <a16:creationId xmlns:a16="http://schemas.microsoft.com/office/drawing/2014/main" id="{91C5FFBD-0F03-669E-56C4-204A711EA7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72300" y="4521411"/>
              <a:ext cx="107950" cy="338137"/>
            </a:xfrm>
            <a:prstGeom prst="rect">
              <a:avLst/>
            </a:prstGeom>
            <a:solidFill>
              <a:srgbClr val="00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1400" b="1">
                <a:solidFill>
                  <a:srgbClr val="000000"/>
                </a:solidFill>
              </a:endParaRPr>
            </a:p>
          </p:txBody>
        </p:sp>
        <p:sp>
          <p:nvSpPr>
            <p:cNvPr id="57368" name="Rectangle 245">
              <a:extLst>
                <a:ext uri="{FF2B5EF4-FFF2-40B4-BE49-F238E27FC236}">
                  <a16:creationId xmlns:a16="http://schemas.microsoft.com/office/drawing/2014/main" id="{4AD7F006-6FA6-7166-F3CB-C4DE491A96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80250" y="4521411"/>
              <a:ext cx="107950" cy="338137"/>
            </a:xfrm>
            <a:prstGeom prst="rect">
              <a:avLst/>
            </a:prstGeom>
            <a:solidFill>
              <a:srgbClr val="00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1400" b="1">
                <a:solidFill>
                  <a:srgbClr val="000000"/>
                </a:solidFill>
              </a:endParaRPr>
            </a:p>
          </p:txBody>
        </p:sp>
        <p:sp>
          <p:nvSpPr>
            <p:cNvPr id="57369" name="Freeform 246">
              <a:extLst>
                <a:ext uri="{FF2B5EF4-FFF2-40B4-BE49-F238E27FC236}">
                  <a16:creationId xmlns:a16="http://schemas.microsoft.com/office/drawing/2014/main" id="{0BFB3D47-724D-D816-C04B-A9B96EDF22A5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4363" y="4513473"/>
              <a:ext cx="107950" cy="338138"/>
            </a:xfrm>
            <a:custGeom>
              <a:avLst/>
              <a:gdLst>
                <a:gd name="T0" fmla="*/ 0 w 68"/>
                <a:gd name="T1" fmla="*/ 0 h 213"/>
                <a:gd name="T2" fmla="*/ 0 w 68"/>
                <a:gd name="T3" fmla="*/ 2147483647 h 213"/>
                <a:gd name="T4" fmla="*/ 2147483647 w 68"/>
                <a:gd name="T5" fmla="*/ 2147483647 h 213"/>
                <a:gd name="T6" fmla="*/ 2147483647 w 68"/>
                <a:gd name="T7" fmla="*/ 0 h 213"/>
                <a:gd name="T8" fmla="*/ 0 w 68"/>
                <a:gd name="T9" fmla="*/ 0 h 213"/>
                <a:gd name="T10" fmla="*/ 0 w 68"/>
                <a:gd name="T11" fmla="*/ 0 h 2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8"/>
                <a:gd name="T19" fmla="*/ 0 h 213"/>
                <a:gd name="T20" fmla="*/ 68 w 68"/>
                <a:gd name="T21" fmla="*/ 213 h 21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8" h="213">
                  <a:moveTo>
                    <a:pt x="0" y="0"/>
                  </a:moveTo>
                  <a:lnTo>
                    <a:pt x="0" y="213"/>
                  </a:lnTo>
                  <a:lnTo>
                    <a:pt x="68" y="213"/>
                  </a:lnTo>
                  <a:lnTo>
                    <a:pt x="68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1400" b="1">
                <a:solidFill>
                  <a:srgbClr val="000000"/>
                </a:solidFill>
              </a:endParaRPr>
            </a:p>
          </p:txBody>
        </p:sp>
        <p:sp>
          <p:nvSpPr>
            <p:cNvPr id="57370" name="Freeform 247">
              <a:extLst>
                <a:ext uri="{FF2B5EF4-FFF2-40B4-BE49-F238E27FC236}">
                  <a16:creationId xmlns:a16="http://schemas.microsoft.com/office/drawing/2014/main" id="{AACED50F-E951-4194-9AB9-47FDE4E54575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2313" y="4513473"/>
              <a:ext cx="107950" cy="338138"/>
            </a:xfrm>
            <a:custGeom>
              <a:avLst/>
              <a:gdLst>
                <a:gd name="T0" fmla="*/ 0 w 68"/>
                <a:gd name="T1" fmla="*/ 0 h 213"/>
                <a:gd name="T2" fmla="*/ 0 w 68"/>
                <a:gd name="T3" fmla="*/ 2147483647 h 213"/>
                <a:gd name="T4" fmla="*/ 2147483647 w 68"/>
                <a:gd name="T5" fmla="*/ 2147483647 h 213"/>
                <a:gd name="T6" fmla="*/ 2147483647 w 68"/>
                <a:gd name="T7" fmla="*/ 0 h 213"/>
                <a:gd name="T8" fmla="*/ 0 w 68"/>
                <a:gd name="T9" fmla="*/ 0 h 213"/>
                <a:gd name="T10" fmla="*/ 0 w 68"/>
                <a:gd name="T11" fmla="*/ 0 h 2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8"/>
                <a:gd name="T19" fmla="*/ 0 h 213"/>
                <a:gd name="T20" fmla="*/ 68 w 68"/>
                <a:gd name="T21" fmla="*/ 213 h 21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8" h="213">
                  <a:moveTo>
                    <a:pt x="0" y="0"/>
                  </a:moveTo>
                  <a:lnTo>
                    <a:pt x="0" y="213"/>
                  </a:lnTo>
                  <a:lnTo>
                    <a:pt x="68" y="213"/>
                  </a:lnTo>
                  <a:lnTo>
                    <a:pt x="68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1400" b="1">
                <a:solidFill>
                  <a:srgbClr val="000000"/>
                </a:solidFill>
              </a:endParaRPr>
            </a:p>
          </p:txBody>
        </p:sp>
        <p:sp>
          <p:nvSpPr>
            <p:cNvPr id="57371" name="Rectangle 248">
              <a:extLst>
                <a:ext uri="{FF2B5EF4-FFF2-40B4-BE49-F238E27FC236}">
                  <a16:creationId xmlns:a16="http://schemas.microsoft.com/office/drawing/2014/main" id="{F8D8F1C8-E6AC-106D-2A32-87D212678C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88200" y="4521411"/>
              <a:ext cx="112713" cy="338137"/>
            </a:xfrm>
            <a:prstGeom prst="rect">
              <a:avLst/>
            </a:prstGeom>
            <a:solidFill>
              <a:srgbClr val="00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1400" b="1">
                <a:solidFill>
                  <a:srgbClr val="000000"/>
                </a:solidFill>
              </a:endParaRPr>
            </a:p>
          </p:txBody>
        </p:sp>
        <p:sp>
          <p:nvSpPr>
            <p:cNvPr id="57372" name="Rectangle 249">
              <a:extLst>
                <a:ext uri="{FF2B5EF4-FFF2-40B4-BE49-F238E27FC236}">
                  <a16:creationId xmlns:a16="http://schemas.microsoft.com/office/drawing/2014/main" id="{2E283C01-589E-D05C-30FF-AB474C5230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59588" y="4521411"/>
              <a:ext cx="112712" cy="338137"/>
            </a:xfrm>
            <a:prstGeom prst="rect">
              <a:avLst/>
            </a:prstGeom>
            <a:solidFill>
              <a:srgbClr val="00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1400" b="1">
                <a:solidFill>
                  <a:srgbClr val="000000"/>
                </a:solidFill>
              </a:endParaRPr>
            </a:p>
          </p:txBody>
        </p:sp>
        <p:sp>
          <p:nvSpPr>
            <p:cNvPr id="57373" name="Freeform 250">
              <a:extLst>
                <a:ext uri="{FF2B5EF4-FFF2-40B4-BE49-F238E27FC236}">
                  <a16:creationId xmlns:a16="http://schemas.microsoft.com/office/drawing/2014/main" id="{405BBBE8-6D98-9511-40D1-42327CFD286C}"/>
                </a:ext>
              </a:extLst>
            </p:cNvPr>
            <p:cNvSpPr>
              <a:spLocks/>
            </p:cNvSpPr>
            <p:nvPr/>
          </p:nvSpPr>
          <p:spPr bwMode="auto">
            <a:xfrm>
              <a:off x="7180263" y="4513473"/>
              <a:ext cx="114300" cy="338138"/>
            </a:xfrm>
            <a:custGeom>
              <a:avLst/>
              <a:gdLst>
                <a:gd name="T0" fmla="*/ 0 w 72"/>
                <a:gd name="T1" fmla="*/ 0 h 213"/>
                <a:gd name="T2" fmla="*/ 0 w 72"/>
                <a:gd name="T3" fmla="*/ 2147483647 h 213"/>
                <a:gd name="T4" fmla="*/ 2147483647 w 72"/>
                <a:gd name="T5" fmla="*/ 2147483647 h 213"/>
                <a:gd name="T6" fmla="*/ 2147483647 w 72"/>
                <a:gd name="T7" fmla="*/ 0 h 213"/>
                <a:gd name="T8" fmla="*/ 0 w 72"/>
                <a:gd name="T9" fmla="*/ 0 h 213"/>
                <a:gd name="T10" fmla="*/ 0 w 72"/>
                <a:gd name="T11" fmla="*/ 0 h 2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2"/>
                <a:gd name="T19" fmla="*/ 0 h 213"/>
                <a:gd name="T20" fmla="*/ 72 w 72"/>
                <a:gd name="T21" fmla="*/ 213 h 21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2" h="213">
                  <a:moveTo>
                    <a:pt x="0" y="0"/>
                  </a:moveTo>
                  <a:lnTo>
                    <a:pt x="0" y="213"/>
                  </a:lnTo>
                  <a:lnTo>
                    <a:pt x="72" y="213"/>
                  </a:lnTo>
                  <a:lnTo>
                    <a:pt x="72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1400" b="1">
                <a:solidFill>
                  <a:srgbClr val="000000"/>
                </a:solidFill>
              </a:endParaRPr>
            </a:p>
          </p:txBody>
        </p:sp>
        <p:sp>
          <p:nvSpPr>
            <p:cNvPr id="57374" name="Freeform 251">
              <a:extLst>
                <a:ext uri="{FF2B5EF4-FFF2-40B4-BE49-F238E27FC236}">
                  <a16:creationId xmlns:a16="http://schemas.microsoft.com/office/drawing/2014/main" id="{300F29DB-86CA-3E1C-D94A-57AA52CEF824}"/>
                </a:ext>
              </a:extLst>
            </p:cNvPr>
            <p:cNvSpPr>
              <a:spLocks/>
            </p:cNvSpPr>
            <p:nvPr/>
          </p:nvSpPr>
          <p:spPr bwMode="auto">
            <a:xfrm>
              <a:off x="6851650" y="4513473"/>
              <a:ext cx="112713" cy="338138"/>
            </a:xfrm>
            <a:custGeom>
              <a:avLst/>
              <a:gdLst>
                <a:gd name="T0" fmla="*/ 0 w 71"/>
                <a:gd name="T1" fmla="*/ 0 h 213"/>
                <a:gd name="T2" fmla="*/ 0 w 71"/>
                <a:gd name="T3" fmla="*/ 2147483647 h 213"/>
                <a:gd name="T4" fmla="*/ 2147483647 w 71"/>
                <a:gd name="T5" fmla="*/ 2147483647 h 213"/>
                <a:gd name="T6" fmla="*/ 2147483647 w 71"/>
                <a:gd name="T7" fmla="*/ 0 h 213"/>
                <a:gd name="T8" fmla="*/ 0 w 71"/>
                <a:gd name="T9" fmla="*/ 0 h 213"/>
                <a:gd name="T10" fmla="*/ 0 w 71"/>
                <a:gd name="T11" fmla="*/ 0 h 2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1"/>
                <a:gd name="T19" fmla="*/ 0 h 213"/>
                <a:gd name="T20" fmla="*/ 71 w 71"/>
                <a:gd name="T21" fmla="*/ 213 h 21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1" h="213">
                  <a:moveTo>
                    <a:pt x="0" y="0"/>
                  </a:moveTo>
                  <a:lnTo>
                    <a:pt x="0" y="213"/>
                  </a:lnTo>
                  <a:lnTo>
                    <a:pt x="71" y="213"/>
                  </a:lnTo>
                  <a:lnTo>
                    <a:pt x="71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1400" b="1">
                <a:solidFill>
                  <a:srgbClr val="000000"/>
                </a:solidFill>
              </a:endParaRPr>
            </a:p>
          </p:txBody>
        </p:sp>
        <p:sp>
          <p:nvSpPr>
            <p:cNvPr id="57375" name="Rectangle 252">
              <a:extLst>
                <a:ext uri="{FF2B5EF4-FFF2-40B4-BE49-F238E27FC236}">
                  <a16:creationId xmlns:a16="http://schemas.microsoft.com/office/drawing/2014/main" id="{949A85B6-3E21-F832-AC91-7D3CB13F39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30975" y="4521411"/>
              <a:ext cx="109538" cy="338137"/>
            </a:xfrm>
            <a:prstGeom prst="rect">
              <a:avLst/>
            </a:prstGeom>
            <a:solidFill>
              <a:srgbClr val="00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1400" b="1">
                <a:solidFill>
                  <a:srgbClr val="000000"/>
                </a:solidFill>
              </a:endParaRPr>
            </a:p>
          </p:txBody>
        </p:sp>
        <p:sp>
          <p:nvSpPr>
            <p:cNvPr id="57376" name="Rectangle 253">
              <a:extLst>
                <a:ext uri="{FF2B5EF4-FFF2-40B4-BE49-F238E27FC236}">
                  <a16:creationId xmlns:a16="http://schemas.microsoft.com/office/drawing/2014/main" id="{5B09AA72-A3EF-89C1-1EE6-BA6B8161CD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40513" y="4521411"/>
              <a:ext cx="111125" cy="338137"/>
            </a:xfrm>
            <a:prstGeom prst="rect">
              <a:avLst/>
            </a:prstGeom>
            <a:solidFill>
              <a:srgbClr val="00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1400" b="1">
                <a:solidFill>
                  <a:srgbClr val="000000"/>
                </a:solidFill>
              </a:endParaRPr>
            </a:p>
          </p:txBody>
        </p:sp>
        <p:sp>
          <p:nvSpPr>
            <p:cNvPr id="57377" name="Freeform 254">
              <a:extLst>
                <a:ext uri="{FF2B5EF4-FFF2-40B4-BE49-F238E27FC236}">
                  <a16:creationId xmlns:a16="http://schemas.microsoft.com/office/drawing/2014/main" id="{FA0D1B60-AC1E-2EF3-C0FE-873D25FA1DCB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3038" y="4513473"/>
              <a:ext cx="111125" cy="338138"/>
            </a:xfrm>
            <a:custGeom>
              <a:avLst/>
              <a:gdLst>
                <a:gd name="T0" fmla="*/ 0 w 70"/>
                <a:gd name="T1" fmla="*/ 0 h 213"/>
                <a:gd name="T2" fmla="*/ 0 w 70"/>
                <a:gd name="T3" fmla="*/ 2147483647 h 213"/>
                <a:gd name="T4" fmla="*/ 2147483647 w 70"/>
                <a:gd name="T5" fmla="*/ 2147483647 h 213"/>
                <a:gd name="T6" fmla="*/ 2147483647 w 70"/>
                <a:gd name="T7" fmla="*/ 0 h 213"/>
                <a:gd name="T8" fmla="*/ 0 w 70"/>
                <a:gd name="T9" fmla="*/ 0 h 213"/>
                <a:gd name="T10" fmla="*/ 0 w 70"/>
                <a:gd name="T11" fmla="*/ 0 h 2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0"/>
                <a:gd name="T19" fmla="*/ 0 h 213"/>
                <a:gd name="T20" fmla="*/ 70 w 70"/>
                <a:gd name="T21" fmla="*/ 213 h 21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0" h="213">
                  <a:moveTo>
                    <a:pt x="0" y="0"/>
                  </a:moveTo>
                  <a:lnTo>
                    <a:pt x="0" y="213"/>
                  </a:lnTo>
                  <a:lnTo>
                    <a:pt x="70" y="213"/>
                  </a:lnTo>
                  <a:lnTo>
                    <a:pt x="7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1400" b="1">
                <a:solidFill>
                  <a:srgbClr val="000000"/>
                </a:solidFill>
              </a:endParaRPr>
            </a:p>
          </p:txBody>
        </p:sp>
        <p:sp>
          <p:nvSpPr>
            <p:cNvPr id="57378" name="Freeform 255">
              <a:extLst>
                <a:ext uri="{FF2B5EF4-FFF2-40B4-BE49-F238E27FC236}">
                  <a16:creationId xmlns:a16="http://schemas.microsoft.com/office/drawing/2014/main" id="{3149C9BC-A06A-9FD4-FBC7-91736A2D967F}"/>
                </a:ext>
              </a:extLst>
            </p:cNvPr>
            <p:cNvSpPr>
              <a:spLocks/>
            </p:cNvSpPr>
            <p:nvPr/>
          </p:nvSpPr>
          <p:spPr bwMode="auto">
            <a:xfrm>
              <a:off x="6634163" y="4513473"/>
              <a:ext cx="109537" cy="338138"/>
            </a:xfrm>
            <a:custGeom>
              <a:avLst/>
              <a:gdLst>
                <a:gd name="T0" fmla="*/ 0 w 69"/>
                <a:gd name="T1" fmla="*/ 0 h 213"/>
                <a:gd name="T2" fmla="*/ 0 w 69"/>
                <a:gd name="T3" fmla="*/ 2147483647 h 213"/>
                <a:gd name="T4" fmla="*/ 2147483647 w 69"/>
                <a:gd name="T5" fmla="*/ 2147483647 h 213"/>
                <a:gd name="T6" fmla="*/ 2147483647 w 69"/>
                <a:gd name="T7" fmla="*/ 0 h 213"/>
                <a:gd name="T8" fmla="*/ 0 w 69"/>
                <a:gd name="T9" fmla="*/ 0 h 213"/>
                <a:gd name="T10" fmla="*/ 0 w 69"/>
                <a:gd name="T11" fmla="*/ 0 h 2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9"/>
                <a:gd name="T19" fmla="*/ 0 h 213"/>
                <a:gd name="T20" fmla="*/ 69 w 69"/>
                <a:gd name="T21" fmla="*/ 213 h 21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9" h="213">
                  <a:moveTo>
                    <a:pt x="0" y="0"/>
                  </a:moveTo>
                  <a:lnTo>
                    <a:pt x="0" y="213"/>
                  </a:lnTo>
                  <a:lnTo>
                    <a:pt x="69" y="213"/>
                  </a:lnTo>
                  <a:lnTo>
                    <a:pt x="69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1400" b="1">
                <a:solidFill>
                  <a:srgbClr val="000000"/>
                </a:solidFill>
              </a:endParaRPr>
            </a:p>
          </p:txBody>
        </p:sp>
        <p:sp>
          <p:nvSpPr>
            <p:cNvPr id="57379" name="Rectangle 256">
              <a:extLst>
                <a:ext uri="{FF2B5EF4-FFF2-40B4-BE49-F238E27FC236}">
                  <a16:creationId xmlns:a16="http://schemas.microsoft.com/office/drawing/2014/main" id="{B69522CC-D690-9BB3-4773-C8E73837AF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51638" y="4521411"/>
              <a:ext cx="107950" cy="338137"/>
            </a:xfrm>
            <a:prstGeom prst="rect">
              <a:avLst/>
            </a:prstGeom>
            <a:solidFill>
              <a:srgbClr val="00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1400" b="1">
                <a:solidFill>
                  <a:srgbClr val="000000"/>
                </a:solidFill>
              </a:endParaRPr>
            </a:p>
          </p:txBody>
        </p:sp>
        <p:sp>
          <p:nvSpPr>
            <p:cNvPr id="57380" name="Rectangle 257">
              <a:extLst>
                <a:ext uri="{FF2B5EF4-FFF2-40B4-BE49-F238E27FC236}">
                  <a16:creationId xmlns:a16="http://schemas.microsoft.com/office/drawing/2014/main" id="{7AA9B802-3BE4-6853-29B5-F14C7B47E3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72300" y="4521411"/>
              <a:ext cx="107950" cy="338137"/>
            </a:xfrm>
            <a:prstGeom prst="rect">
              <a:avLst/>
            </a:prstGeom>
            <a:solidFill>
              <a:srgbClr val="00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1400" b="1">
                <a:solidFill>
                  <a:srgbClr val="000000"/>
                </a:solidFill>
              </a:endParaRPr>
            </a:p>
          </p:txBody>
        </p:sp>
        <p:sp>
          <p:nvSpPr>
            <p:cNvPr id="57381" name="Freeform 258">
              <a:extLst>
                <a:ext uri="{FF2B5EF4-FFF2-40B4-BE49-F238E27FC236}">
                  <a16:creationId xmlns:a16="http://schemas.microsoft.com/office/drawing/2014/main" id="{1EB0A437-0FC7-406F-9BA5-2443634C31E7}"/>
                </a:ext>
              </a:extLst>
            </p:cNvPr>
            <p:cNvSpPr>
              <a:spLocks/>
            </p:cNvSpPr>
            <p:nvPr/>
          </p:nvSpPr>
          <p:spPr bwMode="auto">
            <a:xfrm>
              <a:off x="6743700" y="4513473"/>
              <a:ext cx="107950" cy="338138"/>
            </a:xfrm>
            <a:custGeom>
              <a:avLst/>
              <a:gdLst>
                <a:gd name="T0" fmla="*/ 0 w 68"/>
                <a:gd name="T1" fmla="*/ 0 h 213"/>
                <a:gd name="T2" fmla="*/ 0 w 68"/>
                <a:gd name="T3" fmla="*/ 2147483647 h 213"/>
                <a:gd name="T4" fmla="*/ 2147483647 w 68"/>
                <a:gd name="T5" fmla="*/ 2147483647 h 213"/>
                <a:gd name="T6" fmla="*/ 2147483647 w 68"/>
                <a:gd name="T7" fmla="*/ 0 h 213"/>
                <a:gd name="T8" fmla="*/ 0 w 68"/>
                <a:gd name="T9" fmla="*/ 0 h 213"/>
                <a:gd name="T10" fmla="*/ 0 w 68"/>
                <a:gd name="T11" fmla="*/ 0 h 2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8"/>
                <a:gd name="T19" fmla="*/ 0 h 213"/>
                <a:gd name="T20" fmla="*/ 68 w 68"/>
                <a:gd name="T21" fmla="*/ 213 h 21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8" h="213">
                  <a:moveTo>
                    <a:pt x="0" y="0"/>
                  </a:moveTo>
                  <a:lnTo>
                    <a:pt x="0" y="213"/>
                  </a:lnTo>
                  <a:lnTo>
                    <a:pt x="68" y="213"/>
                  </a:lnTo>
                  <a:lnTo>
                    <a:pt x="68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1400" b="1">
                <a:solidFill>
                  <a:srgbClr val="000000"/>
                </a:solidFill>
              </a:endParaRPr>
            </a:p>
          </p:txBody>
        </p:sp>
        <p:sp>
          <p:nvSpPr>
            <p:cNvPr id="57382" name="Freeform 259">
              <a:extLst>
                <a:ext uri="{FF2B5EF4-FFF2-40B4-BE49-F238E27FC236}">
                  <a16:creationId xmlns:a16="http://schemas.microsoft.com/office/drawing/2014/main" id="{1856E14B-5B77-7CE9-0E8B-1283604A22C0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4363" y="4513473"/>
              <a:ext cx="107950" cy="338138"/>
            </a:xfrm>
            <a:custGeom>
              <a:avLst/>
              <a:gdLst>
                <a:gd name="T0" fmla="*/ 0 w 68"/>
                <a:gd name="T1" fmla="*/ 0 h 213"/>
                <a:gd name="T2" fmla="*/ 0 w 68"/>
                <a:gd name="T3" fmla="*/ 2147483647 h 213"/>
                <a:gd name="T4" fmla="*/ 2147483647 w 68"/>
                <a:gd name="T5" fmla="*/ 2147483647 h 213"/>
                <a:gd name="T6" fmla="*/ 2147483647 w 68"/>
                <a:gd name="T7" fmla="*/ 0 h 213"/>
                <a:gd name="T8" fmla="*/ 0 w 68"/>
                <a:gd name="T9" fmla="*/ 0 h 213"/>
                <a:gd name="T10" fmla="*/ 0 w 68"/>
                <a:gd name="T11" fmla="*/ 0 h 2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8"/>
                <a:gd name="T19" fmla="*/ 0 h 213"/>
                <a:gd name="T20" fmla="*/ 68 w 68"/>
                <a:gd name="T21" fmla="*/ 213 h 21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8" h="213">
                  <a:moveTo>
                    <a:pt x="0" y="0"/>
                  </a:moveTo>
                  <a:lnTo>
                    <a:pt x="0" y="213"/>
                  </a:lnTo>
                  <a:lnTo>
                    <a:pt x="68" y="213"/>
                  </a:lnTo>
                  <a:lnTo>
                    <a:pt x="68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1400" b="1">
                <a:solidFill>
                  <a:srgbClr val="000000"/>
                </a:solidFill>
              </a:endParaRPr>
            </a:p>
          </p:txBody>
        </p:sp>
        <p:sp>
          <p:nvSpPr>
            <p:cNvPr id="57383" name="Rectangle 260">
              <a:extLst>
                <a:ext uri="{FF2B5EF4-FFF2-40B4-BE49-F238E27FC236}">
                  <a16:creationId xmlns:a16="http://schemas.microsoft.com/office/drawing/2014/main" id="{02B8A37E-E18F-555B-2890-A8A600F61E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80250" y="4521411"/>
              <a:ext cx="107950" cy="338137"/>
            </a:xfrm>
            <a:prstGeom prst="rect">
              <a:avLst/>
            </a:prstGeom>
            <a:solidFill>
              <a:srgbClr val="00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1400" b="1">
                <a:solidFill>
                  <a:srgbClr val="000000"/>
                </a:solidFill>
              </a:endParaRPr>
            </a:p>
          </p:txBody>
        </p:sp>
        <p:sp>
          <p:nvSpPr>
            <p:cNvPr id="57384" name="Rectangle 261">
              <a:extLst>
                <a:ext uri="{FF2B5EF4-FFF2-40B4-BE49-F238E27FC236}">
                  <a16:creationId xmlns:a16="http://schemas.microsoft.com/office/drawing/2014/main" id="{7891C0C8-01AB-5E99-903E-0CC7FBE754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88200" y="4521411"/>
              <a:ext cx="112713" cy="338137"/>
            </a:xfrm>
            <a:prstGeom prst="rect">
              <a:avLst/>
            </a:prstGeom>
            <a:solidFill>
              <a:srgbClr val="00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1400" b="1">
                <a:solidFill>
                  <a:srgbClr val="000000"/>
                </a:solidFill>
              </a:endParaRPr>
            </a:p>
          </p:txBody>
        </p:sp>
        <p:sp>
          <p:nvSpPr>
            <p:cNvPr id="57385" name="Freeform 262">
              <a:extLst>
                <a:ext uri="{FF2B5EF4-FFF2-40B4-BE49-F238E27FC236}">
                  <a16:creationId xmlns:a16="http://schemas.microsoft.com/office/drawing/2014/main" id="{704154CA-0B43-2FE3-510A-D3752839F775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2313" y="4513473"/>
              <a:ext cx="107950" cy="338138"/>
            </a:xfrm>
            <a:custGeom>
              <a:avLst/>
              <a:gdLst>
                <a:gd name="T0" fmla="*/ 0 w 68"/>
                <a:gd name="T1" fmla="*/ 0 h 213"/>
                <a:gd name="T2" fmla="*/ 0 w 68"/>
                <a:gd name="T3" fmla="*/ 2147483647 h 213"/>
                <a:gd name="T4" fmla="*/ 2147483647 w 68"/>
                <a:gd name="T5" fmla="*/ 2147483647 h 213"/>
                <a:gd name="T6" fmla="*/ 2147483647 w 68"/>
                <a:gd name="T7" fmla="*/ 0 h 213"/>
                <a:gd name="T8" fmla="*/ 0 w 68"/>
                <a:gd name="T9" fmla="*/ 0 h 213"/>
                <a:gd name="T10" fmla="*/ 0 w 68"/>
                <a:gd name="T11" fmla="*/ 0 h 2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8"/>
                <a:gd name="T19" fmla="*/ 0 h 213"/>
                <a:gd name="T20" fmla="*/ 68 w 68"/>
                <a:gd name="T21" fmla="*/ 213 h 21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8" h="213">
                  <a:moveTo>
                    <a:pt x="0" y="0"/>
                  </a:moveTo>
                  <a:lnTo>
                    <a:pt x="0" y="213"/>
                  </a:lnTo>
                  <a:lnTo>
                    <a:pt x="68" y="213"/>
                  </a:lnTo>
                  <a:lnTo>
                    <a:pt x="68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1400" b="1">
                <a:solidFill>
                  <a:srgbClr val="000000"/>
                </a:solidFill>
              </a:endParaRPr>
            </a:p>
          </p:txBody>
        </p:sp>
        <p:sp>
          <p:nvSpPr>
            <p:cNvPr id="57386" name="Freeform 263">
              <a:extLst>
                <a:ext uri="{FF2B5EF4-FFF2-40B4-BE49-F238E27FC236}">
                  <a16:creationId xmlns:a16="http://schemas.microsoft.com/office/drawing/2014/main" id="{CAFD684E-9858-6D71-2E6C-FC4B789DAFA6}"/>
                </a:ext>
              </a:extLst>
            </p:cNvPr>
            <p:cNvSpPr>
              <a:spLocks/>
            </p:cNvSpPr>
            <p:nvPr/>
          </p:nvSpPr>
          <p:spPr bwMode="auto">
            <a:xfrm>
              <a:off x="7180263" y="4513473"/>
              <a:ext cx="114300" cy="338138"/>
            </a:xfrm>
            <a:custGeom>
              <a:avLst/>
              <a:gdLst>
                <a:gd name="T0" fmla="*/ 0 w 72"/>
                <a:gd name="T1" fmla="*/ 0 h 213"/>
                <a:gd name="T2" fmla="*/ 0 w 72"/>
                <a:gd name="T3" fmla="*/ 2147483647 h 213"/>
                <a:gd name="T4" fmla="*/ 2147483647 w 72"/>
                <a:gd name="T5" fmla="*/ 2147483647 h 213"/>
                <a:gd name="T6" fmla="*/ 2147483647 w 72"/>
                <a:gd name="T7" fmla="*/ 0 h 213"/>
                <a:gd name="T8" fmla="*/ 0 w 72"/>
                <a:gd name="T9" fmla="*/ 0 h 213"/>
                <a:gd name="T10" fmla="*/ 0 w 72"/>
                <a:gd name="T11" fmla="*/ 0 h 2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2"/>
                <a:gd name="T19" fmla="*/ 0 h 213"/>
                <a:gd name="T20" fmla="*/ 72 w 72"/>
                <a:gd name="T21" fmla="*/ 213 h 21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2" h="213">
                  <a:moveTo>
                    <a:pt x="0" y="0"/>
                  </a:moveTo>
                  <a:lnTo>
                    <a:pt x="0" y="213"/>
                  </a:lnTo>
                  <a:lnTo>
                    <a:pt x="72" y="213"/>
                  </a:lnTo>
                  <a:lnTo>
                    <a:pt x="72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1400" b="1">
                <a:solidFill>
                  <a:srgbClr val="000000"/>
                </a:solidFill>
              </a:endParaRPr>
            </a:p>
          </p:txBody>
        </p:sp>
        <p:sp>
          <p:nvSpPr>
            <p:cNvPr id="57387" name="Rectangle 264">
              <a:extLst>
                <a:ext uri="{FF2B5EF4-FFF2-40B4-BE49-F238E27FC236}">
                  <a16:creationId xmlns:a16="http://schemas.microsoft.com/office/drawing/2014/main" id="{C1613AA3-F370-66AA-D409-BB191DDD77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59588" y="4521411"/>
              <a:ext cx="112712" cy="338137"/>
            </a:xfrm>
            <a:prstGeom prst="rect">
              <a:avLst/>
            </a:prstGeom>
            <a:solidFill>
              <a:srgbClr val="00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1400" b="1">
                <a:solidFill>
                  <a:srgbClr val="000000"/>
                </a:solidFill>
              </a:endParaRPr>
            </a:p>
          </p:txBody>
        </p:sp>
        <p:sp>
          <p:nvSpPr>
            <p:cNvPr id="57388" name="Rectangle 265">
              <a:extLst>
                <a:ext uri="{FF2B5EF4-FFF2-40B4-BE49-F238E27FC236}">
                  <a16:creationId xmlns:a16="http://schemas.microsoft.com/office/drawing/2014/main" id="{2C6E5E27-57CF-B5B8-C214-9926D1AC9A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08675" y="4537286"/>
              <a:ext cx="3175" cy="330200"/>
            </a:xfrm>
            <a:prstGeom prst="rect">
              <a:avLst/>
            </a:prstGeom>
            <a:solidFill>
              <a:srgbClr val="0D0D0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1400" b="1">
                <a:solidFill>
                  <a:srgbClr val="000000"/>
                </a:solidFill>
              </a:endParaRPr>
            </a:p>
          </p:txBody>
        </p:sp>
        <p:sp>
          <p:nvSpPr>
            <p:cNvPr id="57389" name="Rectangle 266">
              <a:extLst>
                <a:ext uri="{FF2B5EF4-FFF2-40B4-BE49-F238E27FC236}">
                  <a16:creationId xmlns:a16="http://schemas.microsoft.com/office/drawing/2014/main" id="{25E88B36-4705-F5D7-53FA-04B8A50104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11850" y="4537286"/>
              <a:ext cx="1588" cy="330200"/>
            </a:xfrm>
            <a:prstGeom prst="rect">
              <a:avLst/>
            </a:prstGeom>
            <a:solidFill>
              <a:srgbClr val="1717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1400" b="1">
                <a:solidFill>
                  <a:srgbClr val="000000"/>
                </a:solidFill>
              </a:endParaRPr>
            </a:p>
          </p:txBody>
        </p:sp>
        <p:sp>
          <p:nvSpPr>
            <p:cNvPr id="57390" name="Rectangle 267">
              <a:extLst>
                <a:ext uri="{FF2B5EF4-FFF2-40B4-BE49-F238E27FC236}">
                  <a16:creationId xmlns:a16="http://schemas.microsoft.com/office/drawing/2014/main" id="{3373CAC3-25C0-C495-B603-BE3B8494EC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13438" y="4537286"/>
              <a:ext cx="3175" cy="330200"/>
            </a:xfrm>
            <a:prstGeom prst="rect">
              <a:avLst/>
            </a:prstGeom>
            <a:solidFill>
              <a:srgbClr val="2020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1400" b="1">
                <a:solidFill>
                  <a:srgbClr val="000000"/>
                </a:solidFill>
              </a:endParaRPr>
            </a:p>
          </p:txBody>
        </p:sp>
        <p:sp>
          <p:nvSpPr>
            <p:cNvPr id="57391" name="Rectangle 268">
              <a:extLst>
                <a:ext uri="{FF2B5EF4-FFF2-40B4-BE49-F238E27FC236}">
                  <a16:creationId xmlns:a16="http://schemas.microsoft.com/office/drawing/2014/main" id="{9AA4F8A5-1F0D-DA7B-0A39-93CC836D3E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16613" y="4537286"/>
              <a:ext cx="1587" cy="330200"/>
            </a:xfrm>
            <a:prstGeom prst="rect">
              <a:avLst/>
            </a:prstGeom>
            <a:solidFill>
              <a:srgbClr val="2727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1400" b="1">
                <a:solidFill>
                  <a:srgbClr val="000000"/>
                </a:solidFill>
              </a:endParaRPr>
            </a:p>
          </p:txBody>
        </p:sp>
        <p:sp>
          <p:nvSpPr>
            <p:cNvPr id="57392" name="Rectangle 269">
              <a:extLst>
                <a:ext uri="{FF2B5EF4-FFF2-40B4-BE49-F238E27FC236}">
                  <a16:creationId xmlns:a16="http://schemas.microsoft.com/office/drawing/2014/main" id="{B8C1ABD3-2C8C-E982-1962-EF0E3BE06D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18200" y="4537286"/>
              <a:ext cx="3175" cy="330200"/>
            </a:xfrm>
            <a:prstGeom prst="rect">
              <a:avLst/>
            </a:prstGeom>
            <a:solidFill>
              <a:srgbClr val="2E2E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1400" b="1">
                <a:solidFill>
                  <a:srgbClr val="000000"/>
                </a:solidFill>
              </a:endParaRPr>
            </a:p>
          </p:txBody>
        </p:sp>
        <p:sp>
          <p:nvSpPr>
            <p:cNvPr id="57393" name="Rectangle 270">
              <a:extLst>
                <a:ext uri="{FF2B5EF4-FFF2-40B4-BE49-F238E27FC236}">
                  <a16:creationId xmlns:a16="http://schemas.microsoft.com/office/drawing/2014/main" id="{754595BC-B48D-BA1B-502B-A5431999E2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21375" y="4537286"/>
              <a:ext cx="1588" cy="330200"/>
            </a:xfrm>
            <a:prstGeom prst="rect">
              <a:avLst/>
            </a:prstGeom>
            <a:solidFill>
              <a:srgbClr val="3535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1400" b="1">
                <a:solidFill>
                  <a:srgbClr val="000000"/>
                </a:solidFill>
              </a:endParaRPr>
            </a:p>
          </p:txBody>
        </p:sp>
        <p:sp>
          <p:nvSpPr>
            <p:cNvPr id="57394" name="Rectangle 271">
              <a:extLst>
                <a:ext uri="{FF2B5EF4-FFF2-40B4-BE49-F238E27FC236}">
                  <a16:creationId xmlns:a16="http://schemas.microsoft.com/office/drawing/2014/main" id="{58D09D0B-FB02-D8A8-4D35-1DD5296115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22963" y="4537286"/>
              <a:ext cx="3175" cy="330200"/>
            </a:xfrm>
            <a:prstGeom prst="rect">
              <a:avLst/>
            </a:prstGeom>
            <a:solidFill>
              <a:srgbClr val="3B3B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1400" b="1">
                <a:solidFill>
                  <a:srgbClr val="000000"/>
                </a:solidFill>
              </a:endParaRPr>
            </a:p>
          </p:txBody>
        </p:sp>
        <p:sp>
          <p:nvSpPr>
            <p:cNvPr id="57395" name="Rectangle 272">
              <a:extLst>
                <a:ext uri="{FF2B5EF4-FFF2-40B4-BE49-F238E27FC236}">
                  <a16:creationId xmlns:a16="http://schemas.microsoft.com/office/drawing/2014/main" id="{35E59392-DABC-CEEB-DA17-FC525659E7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26138" y="4537286"/>
              <a:ext cx="3175" cy="330200"/>
            </a:xfrm>
            <a:prstGeom prst="rect">
              <a:avLst/>
            </a:prstGeom>
            <a:solidFill>
              <a:srgbClr val="42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1400" b="1">
                <a:solidFill>
                  <a:srgbClr val="000000"/>
                </a:solidFill>
              </a:endParaRPr>
            </a:p>
          </p:txBody>
        </p:sp>
        <p:sp>
          <p:nvSpPr>
            <p:cNvPr id="57396" name="Rectangle 273">
              <a:extLst>
                <a:ext uri="{FF2B5EF4-FFF2-40B4-BE49-F238E27FC236}">
                  <a16:creationId xmlns:a16="http://schemas.microsoft.com/office/drawing/2014/main" id="{5A19FC24-4F97-5C56-8441-9D745A6879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29313" y="4537286"/>
              <a:ext cx="1587" cy="330200"/>
            </a:xfrm>
            <a:prstGeom prst="rect">
              <a:avLst/>
            </a:prstGeom>
            <a:solidFill>
              <a:srgbClr val="4949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1400" b="1">
                <a:solidFill>
                  <a:srgbClr val="000000"/>
                </a:solidFill>
              </a:endParaRPr>
            </a:p>
          </p:txBody>
        </p:sp>
        <p:sp>
          <p:nvSpPr>
            <p:cNvPr id="57397" name="Rectangle 274">
              <a:extLst>
                <a:ext uri="{FF2B5EF4-FFF2-40B4-BE49-F238E27FC236}">
                  <a16:creationId xmlns:a16="http://schemas.microsoft.com/office/drawing/2014/main" id="{577A4BB4-288E-CCE2-8452-217A745A7B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30900" y="4537286"/>
              <a:ext cx="3175" cy="330200"/>
            </a:xfrm>
            <a:prstGeom prst="rect">
              <a:avLst/>
            </a:prstGeom>
            <a:solidFill>
              <a:srgbClr val="4F4F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1400" b="1">
                <a:solidFill>
                  <a:srgbClr val="000000"/>
                </a:solidFill>
              </a:endParaRPr>
            </a:p>
          </p:txBody>
        </p:sp>
        <p:sp>
          <p:nvSpPr>
            <p:cNvPr id="57398" name="Rectangle 275">
              <a:extLst>
                <a:ext uri="{FF2B5EF4-FFF2-40B4-BE49-F238E27FC236}">
                  <a16:creationId xmlns:a16="http://schemas.microsoft.com/office/drawing/2014/main" id="{CB3EF70F-37DD-B037-62FB-797B9FF803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34075" y="4537286"/>
              <a:ext cx="1588" cy="330200"/>
            </a:xfrm>
            <a:prstGeom prst="rect">
              <a:avLst/>
            </a:prstGeom>
            <a:solidFill>
              <a:srgbClr val="5555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1400" b="1">
                <a:solidFill>
                  <a:srgbClr val="000000"/>
                </a:solidFill>
              </a:endParaRPr>
            </a:p>
          </p:txBody>
        </p:sp>
        <p:sp>
          <p:nvSpPr>
            <p:cNvPr id="57399" name="Rectangle 276">
              <a:extLst>
                <a:ext uri="{FF2B5EF4-FFF2-40B4-BE49-F238E27FC236}">
                  <a16:creationId xmlns:a16="http://schemas.microsoft.com/office/drawing/2014/main" id="{355E9398-028D-718A-6357-ECFC2ACC10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35663" y="4537286"/>
              <a:ext cx="3175" cy="330200"/>
            </a:xfrm>
            <a:prstGeom prst="rect">
              <a:avLst/>
            </a:prstGeom>
            <a:solidFill>
              <a:srgbClr val="5B5B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1400" b="1">
                <a:solidFill>
                  <a:srgbClr val="000000"/>
                </a:solidFill>
              </a:endParaRPr>
            </a:p>
          </p:txBody>
        </p:sp>
        <p:sp>
          <p:nvSpPr>
            <p:cNvPr id="57400" name="Rectangle 277">
              <a:extLst>
                <a:ext uri="{FF2B5EF4-FFF2-40B4-BE49-F238E27FC236}">
                  <a16:creationId xmlns:a16="http://schemas.microsoft.com/office/drawing/2014/main" id="{2CBCA8A0-EE23-79B1-28E1-8FB62C1FDE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38838" y="4537286"/>
              <a:ext cx="1587" cy="330200"/>
            </a:xfrm>
            <a:prstGeom prst="rect">
              <a:avLst/>
            </a:pr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1400" b="1">
                <a:solidFill>
                  <a:srgbClr val="000000"/>
                </a:solidFill>
              </a:endParaRPr>
            </a:p>
          </p:txBody>
        </p:sp>
        <p:sp>
          <p:nvSpPr>
            <p:cNvPr id="57401" name="Rectangle 278">
              <a:extLst>
                <a:ext uri="{FF2B5EF4-FFF2-40B4-BE49-F238E27FC236}">
                  <a16:creationId xmlns:a16="http://schemas.microsoft.com/office/drawing/2014/main" id="{F209E64A-74B8-386C-30EC-BF9EFB2AE7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40425" y="4537286"/>
              <a:ext cx="3175" cy="330200"/>
            </a:xfrm>
            <a:prstGeom prst="rect">
              <a:avLst/>
            </a:prstGeom>
            <a:solidFill>
              <a:srgbClr val="6565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1400" b="1">
                <a:solidFill>
                  <a:srgbClr val="000000"/>
                </a:solidFill>
              </a:endParaRPr>
            </a:p>
          </p:txBody>
        </p:sp>
        <p:sp>
          <p:nvSpPr>
            <p:cNvPr id="57402" name="Rectangle 279">
              <a:extLst>
                <a:ext uri="{FF2B5EF4-FFF2-40B4-BE49-F238E27FC236}">
                  <a16:creationId xmlns:a16="http://schemas.microsoft.com/office/drawing/2014/main" id="{0F13A567-DAD5-BA87-EC17-18488B7A67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43600" y="4537286"/>
              <a:ext cx="1588" cy="330200"/>
            </a:xfrm>
            <a:prstGeom prst="rect">
              <a:avLst/>
            </a:prstGeom>
            <a:solidFill>
              <a:srgbClr val="6A6A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1400" b="1">
                <a:solidFill>
                  <a:srgbClr val="000000"/>
                </a:solidFill>
              </a:endParaRPr>
            </a:p>
          </p:txBody>
        </p:sp>
        <p:sp>
          <p:nvSpPr>
            <p:cNvPr id="57403" name="Rectangle 280">
              <a:extLst>
                <a:ext uri="{FF2B5EF4-FFF2-40B4-BE49-F238E27FC236}">
                  <a16:creationId xmlns:a16="http://schemas.microsoft.com/office/drawing/2014/main" id="{E97A672C-DA90-9418-3464-D4E04F4562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45188" y="4537286"/>
              <a:ext cx="3175" cy="330200"/>
            </a:xfrm>
            <a:prstGeom prst="rect">
              <a:avLst/>
            </a:prstGeom>
            <a:solidFill>
              <a:srgbClr val="6E6E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1400" b="1">
                <a:solidFill>
                  <a:srgbClr val="000000"/>
                </a:solidFill>
              </a:endParaRPr>
            </a:p>
          </p:txBody>
        </p:sp>
        <p:sp>
          <p:nvSpPr>
            <p:cNvPr id="57404" name="Rectangle 281">
              <a:extLst>
                <a:ext uri="{FF2B5EF4-FFF2-40B4-BE49-F238E27FC236}">
                  <a16:creationId xmlns:a16="http://schemas.microsoft.com/office/drawing/2014/main" id="{62B50D09-989A-A88D-ED75-B4CBF21377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48363" y="4537286"/>
              <a:ext cx="3175" cy="330200"/>
            </a:xfrm>
            <a:prstGeom prst="rect">
              <a:avLst/>
            </a:prstGeom>
            <a:solidFill>
              <a:srgbClr val="7171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1400" b="1">
                <a:solidFill>
                  <a:srgbClr val="000000"/>
                </a:solidFill>
              </a:endParaRPr>
            </a:p>
          </p:txBody>
        </p:sp>
        <p:sp>
          <p:nvSpPr>
            <p:cNvPr id="57405" name="Rectangle 282">
              <a:extLst>
                <a:ext uri="{FF2B5EF4-FFF2-40B4-BE49-F238E27FC236}">
                  <a16:creationId xmlns:a16="http://schemas.microsoft.com/office/drawing/2014/main" id="{C2B8AF3B-FE84-DCD7-3F74-9D72830829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51538" y="4537286"/>
              <a:ext cx="1587" cy="330200"/>
            </a:xfrm>
            <a:prstGeom prst="rect">
              <a:avLst/>
            </a:prstGeom>
            <a:solidFill>
              <a:srgbClr val="7575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1400" b="1">
                <a:solidFill>
                  <a:srgbClr val="000000"/>
                </a:solidFill>
              </a:endParaRPr>
            </a:p>
          </p:txBody>
        </p:sp>
        <p:sp>
          <p:nvSpPr>
            <p:cNvPr id="57406" name="Rectangle 283">
              <a:extLst>
                <a:ext uri="{FF2B5EF4-FFF2-40B4-BE49-F238E27FC236}">
                  <a16:creationId xmlns:a16="http://schemas.microsoft.com/office/drawing/2014/main" id="{E3C2EEF4-002B-632B-9924-490112D67A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53125" y="4537286"/>
              <a:ext cx="3175" cy="330200"/>
            </a:xfrm>
            <a:prstGeom prst="rect">
              <a:avLst/>
            </a:prstGeom>
            <a:solidFill>
              <a:srgbClr val="7777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1400" b="1">
                <a:solidFill>
                  <a:srgbClr val="000000"/>
                </a:solidFill>
              </a:endParaRPr>
            </a:p>
          </p:txBody>
        </p:sp>
        <p:sp>
          <p:nvSpPr>
            <p:cNvPr id="57407" name="Rectangle 284">
              <a:extLst>
                <a:ext uri="{FF2B5EF4-FFF2-40B4-BE49-F238E27FC236}">
                  <a16:creationId xmlns:a16="http://schemas.microsoft.com/office/drawing/2014/main" id="{AF03390B-4C9D-F59C-E179-5C6823EEFD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56300" y="4537286"/>
              <a:ext cx="1588" cy="330200"/>
            </a:xfrm>
            <a:prstGeom prst="rect">
              <a:avLst/>
            </a:prstGeom>
            <a:solidFill>
              <a:srgbClr val="7979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1400" b="1">
                <a:solidFill>
                  <a:srgbClr val="000000"/>
                </a:solidFill>
              </a:endParaRPr>
            </a:p>
          </p:txBody>
        </p:sp>
        <p:sp>
          <p:nvSpPr>
            <p:cNvPr id="57408" name="Rectangle 285">
              <a:extLst>
                <a:ext uri="{FF2B5EF4-FFF2-40B4-BE49-F238E27FC236}">
                  <a16:creationId xmlns:a16="http://schemas.microsoft.com/office/drawing/2014/main" id="{C63F9A54-8C5A-3DE8-A737-F9BD9766C8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57888" y="4537286"/>
              <a:ext cx="3175" cy="330200"/>
            </a:xfrm>
            <a:prstGeom prst="rect">
              <a:avLst/>
            </a:prstGeom>
            <a:solidFill>
              <a:srgbClr val="7B7B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1400" b="1">
                <a:solidFill>
                  <a:srgbClr val="000000"/>
                </a:solidFill>
              </a:endParaRPr>
            </a:p>
          </p:txBody>
        </p:sp>
        <p:sp>
          <p:nvSpPr>
            <p:cNvPr id="57409" name="Rectangle 286">
              <a:extLst>
                <a:ext uri="{FF2B5EF4-FFF2-40B4-BE49-F238E27FC236}">
                  <a16:creationId xmlns:a16="http://schemas.microsoft.com/office/drawing/2014/main" id="{7EF03F1E-38B8-7870-EAE8-80CF314933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61063" y="4537286"/>
              <a:ext cx="1587" cy="330200"/>
            </a:xfrm>
            <a:prstGeom prst="rect">
              <a:avLst/>
            </a:prstGeom>
            <a:solidFill>
              <a:srgbClr val="7D7D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1400" b="1">
                <a:solidFill>
                  <a:srgbClr val="000000"/>
                </a:solidFill>
              </a:endParaRPr>
            </a:p>
          </p:txBody>
        </p:sp>
        <p:sp>
          <p:nvSpPr>
            <p:cNvPr id="57410" name="Rectangle 287">
              <a:extLst>
                <a:ext uri="{FF2B5EF4-FFF2-40B4-BE49-F238E27FC236}">
                  <a16:creationId xmlns:a16="http://schemas.microsoft.com/office/drawing/2014/main" id="{2FC1B441-50CA-8A96-231F-04D319012C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62650" y="4537286"/>
              <a:ext cx="3175" cy="330200"/>
            </a:xfrm>
            <a:prstGeom prst="rect">
              <a:avLst/>
            </a:prstGeom>
            <a:solidFill>
              <a:srgbClr val="7E7E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1400" b="1">
                <a:solidFill>
                  <a:srgbClr val="000000"/>
                </a:solidFill>
              </a:endParaRPr>
            </a:p>
          </p:txBody>
        </p:sp>
        <p:sp>
          <p:nvSpPr>
            <p:cNvPr id="57411" name="Rectangle 288">
              <a:extLst>
                <a:ext uri="{FF2B5EF4-FFF2-40B4-BE49-F238E27FC236}">
                  <a16:creationId xmlns:a16="http://schemas.microsoft.com/office/drawing/2014/main" id="{00EBF3D9-9492-8DF8-9743-53877A8034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65825" y="4537286"/>
              <a:ext cx="1588" cy="330200"/>
            </a:xfrm>
            <a:prstGeom prst="rect">
              <a:avLst/>
            </a:prstGeom>
            <a:solidFill>
              <a:srgbClr val="7F7F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1400" b="1">
                <a:solidFill>
                  <a:srgbClr val="000000"/>
                </a:solidFill>
              </a:endParaRPr>
            </a:p>
          </p:txBody>
        </p:sp>
        <p:sp>
          <p:nvSpPr>
            <p:cNvPr id="57412" name="Rectangle 289">
              <a:extLst>
                <a:ext uri="{FF2B5EF4-FFF2-40B4-BE49-F238E27FC236}">
                  <a16:creationId xmlns:a16="http://schemas.microsoft.com/office/drawing/2014/main" id="{D047EC8F-A5B1-BB79-6AEE-2BE3D1B589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67413" y="4537286"/>
              <a:ext cx="3175" cy="330200"/>
            </a:xfrm>
            <a:prstGeom prst="rect">
              <a:avLst/>
            </a:pr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1400" b="1">
                <a:solidFill>
                  <a:srgbClr val="000000"/>
                </a:solidFill>
              </a:endParaRPr>
            </a:p>
          </p:txBody>
        </p:sp>
        <p:sp>
          <p:nvSpPr>
            <p:cNvPr id="57413" name="Rectangle 290">
              <a:extLst>
                <a:ext uri="{FF2B5EF4-FFF2-40B4-BE49-F238E27FC236}">
                  <a16:creationId xmlns:a16="http://schemas.microsoft.com/office/drawing/2014/main" id="{05588D50-D365-19BC-2EB1-B5BEB3F439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70588" y="4537286"/>
              <a:ext cx="1587" cy="330200"/>
            </a:xfrm>
            <a:prstGeom prst="rect">
              <a:avLst/>
            </a:prstGeom>
            <a:solidFill>
              <a:srgbClr val="7F7F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1400" b="1">
                <a:solidFill>
                  <a:srgbClr val="000000"/>
                </a:solidFill>
              </a:endParaRPr>
            </a:p>
          </p:txBody>
        </p:sp>
        <p:sp>
          <p:nvSpPr>
            <p:cNvPr id="57414" name="Rectangle 291">
              <a:extLst>
                <a:ext uri="{FF2B5EF4-FFF2-40B4-BE49-F238E27FC236}">
                  <a16:creationId xmlns:a16="http://schemas.microsoft.com/office/drawing/2014/main" id="{7567E301-9B36-013D-EF6D-23EA4B841C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72175" y="4537286"/>
              <a:ext cx="3175" cy="330200"/>
            </a:xfrm>
            <a:prstGeom prst="rect">
              <a:avLst/>
            </a:prstGeom>
            <a:solidFill>
              <a:srgbClr val="7E7E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1400" b="1">
                <a:solidFill>
                  <a:srgbClr val="000000"/>
                </a:solidFill>
              </a:endParaRPr>
            </a:p>
          </p:txBody>
        </p:sp>
        <p:sp>
          <p:nvSpPr>
            <p:cNvPr id="57415" name="Rectangle 292">
              <a:extLst>
                <a:ext uri="{FF2B5EF4-FFF2-40B4-BE49-F238E27FC236}">
                  <a16:creationId xmlns:a16="http://schemas.microsoft.com/office/drawing/2014/main" id="{52C18A05-E78F-DC51-0641-762494CD7C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75350" y="4537286"/>
              <a:ext cx="3175" cy="330200"/>
            </a:xfrm>
            <a:prstGeom prst="rect">
              <a:avLst/>
            </a:prstGeom>
            <a:solidFill>
              <a:srgbClr val="7D7D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1400" b="1">
                <a:solidFill>
                  <a:srgbClr val="000000"/>
                </a:solidFill>
              </a:endParaRPr>
            </a:p>
          </p:txBody>
        </p:sp>
        <p:sp>
          <p:nvSpPr>
            <p:cNvPr id="57416" name="Rectangle 293">
              <a:extLst>
                <a:ext uri="{FF2B5EF4-FFF2-40B4-BE49-F238E27FC236}">
                  <a16:creationId xmlns:a16="http://schemas.microsoft.com/office/drawing/2014/main" id="{E52C1E40-ACE7-A60D-BDF4-F5441E94C9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78525" y="4537286"/>
              <a:ext cx="1588" cy="330200"/>
            </a:xfrm>
            <a:prstGeom prst="rect">
              <a:avLst/>
            </a:prstGeom>
            <a:solidFill>
              <a:srgbClr val="7C7C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1400" b="1">
                <a:solidFill>
                  <a:srgbClr val="000000"/>
                </a:solidFill>
              </a:endParaRPr>
            </a:p>
          </p:txBody>
        </p:sp>
        <p:sp>
          <p:nvSpPr>
            <p:cNvPr id="57417" name="Rectangle 294">
              <a:extLst>
                <a:ext uri="{FF2B5EF4-FFF2-40B4-BE49-F238E27FC236}">
                  <a16:creationId xmlns:a16="http://schemas.microsoft.com/office/drawing/2014/main" id="{06D43A0B-8877-CEB2-DA0A-3856C7ABF1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80113" y="4537286"/>
              <a:ext cx="3175" cy="330200"/>
            </a:xfrm>
            <a:prstGeom prst="rect">
              <a:avLst/>
            </a:prstGeom>
            <a:solidFill>
              <a:srgbClr val="7A7A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1400" b="1">
                <a:solidFill>
                  <a:srgbClr val="000000"/>
                </a:solidFill>
              </a:endParaRPr>
            </a:p>
          </p:txBody>
        </p:sp>
        <p:sp>
          <p:nvSpPr>
            <p:cNvPr id="57418" name="Rectangle 295">
              <a:extLst>
                <a:ext uri="{FF2B5EF4-FFF2-40B4-BE49-F238E27FC236}">
                  <a16:creationId xmlns:a16="http://schemas.microsoft.com/office/drawing/2014/main" id="{39D90325-463D-C71C-CD5E-62EB041C85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83288" y="4537286"/>
              <a:ext cx="1587" cy="330200"/>
            </a:xfrm>
            <a:prstGeom prst="rect">
              <a:avLst/>
            </a:prstGeom>
            <a:solidFill>
              <a:srgbClr val="7878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1400" b="1">
                <a:solidFill>
                  <a:srgbClr val="000000"/>
                </a:solidFill>
              </a:endParaRPr>
            </a:p>
          </p:txBody>
        </p:sp>
        <p:sp>
          <p:nvSpPr>
            <p:cNvPr id="57419" name="Rectangle 296">
              <a:extLst>
                <a:ext uri="{FF2B5EF4-FFF2-40B4-BE49-F238E27FC236}">
                  <a16:creationId xmlns:a16="http://schemas.microsoft.com/office/drawing/2014/main" id="{248F184F-6A8F-C2F8-A69C-DAB9CBAC25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84875" y="4537286"/>
              <a:ext cx="3175" cy="330200"/>
            </a:xfrm>
            <a:prstGeom prst="rect">
              <a:avLst/>
            </a:prstGeom>
            <a:solidFill>
              <a:srgbClr val="7676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1400" b="1">
                <a:solidFill>
                  <a:srgbClr val="000000"/>
                </a:solidFill>
              </a:endParaRPr>
            </a:p>
          </p:txBody>
        </p:sp>
        <p:sp>
          <p:nvSpPr>
            <p:cNvPr id="57420" name="Rectangle 297">
              <a:extLst>
                <a:ext uri="{FF2B5EF4-FFF2-40B4-BE49-F238E27FC236}">
                  <a16:creationId xmlns:a16="http://schemas.microsoft.com/office/drawing/2014/main" id="{1D524910-5054-8242-3951-D6D47CC69F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88050" y="4537286"/>
              <a:ext cx="1588" cy="330200"/>
            </a:xfrm>
            <a:prstGeom prst="rect">
              <a:avLst/>
            </a:prstGeom>
            <a:solidFill>
              <a:srgbClr val="7272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1400" b="1">
                <a:solidFill>
                  <a:srgbClr val="000000"/>
                </a:solidFill>
              </a:endParaRPr>
            </a:p>
          </p:txBody>
        </p:sp>
        <p:sp>
          <p:nvSpPr>
            <p:cNvPr id="57421" name="Rectangle 298">
              <a:extLst>
                <a:ext uri="{FF2B5EF4-FFF2-40B4-BE49-F238E27FC236}">
                  <a16:creationId xmlns:a16="http://schemas.microsoft.com/office/drawing/2014/main" id="{0A718409-5930-21E0-BE4C-4BABD04D95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89638" y="4537286"/>
              <a:ext cx="3175" cy="330200"/>
            </a:xfrm>
            <a:prstGeom prst="rect">
              <a:avLst/>
            </a:prstGeom>
            <a:solidFill>
              <a:srgbClr val="6F6F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1400" b="1">
                <a:solidFill>
                  <a:srgbClr val="000000"/>
                </a:solidFill>
              </a:endParaRPr>
            </a:p>
          </p:txBody>
        </p:sp>
        <p:sp>
          <p:nvSpPr>
            <p:cNvPr id="57422" name="Rectangle 299">
              <a:extLst>
                <a:ext uri="{FF2B5EF4-FFF2-40B4-BE49-F238E27FC236}">
                  <a16:creationId xmlns:a16="http://schemas.microsoft.com/office/drawing/2014/main" id="{F0DA68E2-2C42-DE74-C948-F196195931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92813" y="4537286"/>
              <a:ext cx="1587" cy="330200"/>
            </a:xfrm>
            <a:prstGeom prst="rect">
              <a:avLst/>
            </a:prstGeom>
            <a:solidFill>
              <a:srgbClr val="6C6C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1400" b="1">
                <a:solidFill>
                  <a:srgbClr val="000000"/>
                </a:solidFill>
              </a:endParaRPr>
            </a:p>
          </p:txBody>
        </p:sp>
        <p:sp>
          <p:nvSpPr>
            <p:cNvPr id="57423" name="Rectangle 300">
              <a:extLst>
                <a:ext uri="{FF2B5EF4-FFF2-40B4-BE49-F238E27FC236}">
                  <a16:creationId xmlns:a16="http://schemas.microsoft.com/office/drawing/2014/main" id="{CB454D9B-7940-EFD2-DFCC-B3173D6DFA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94400" y="4537286"/>
              <a:ext cx="3175" cy="330200"/>
            </a:xfrm>
            <a:prstGeom prst="rect">
              <a:avLst/>
            </a:prstGeom>
            <a:solidFill>
              <a:srgbClr val="6767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1400" b="1">
                <a:solidFill>
                  <a:srgbClr val="000000"/>
                </a:solidFill>
              </a:endParaRPr>
            </a:p>
          </p:txBody>
        </p:sp>
        <p:sp>
          <p:nvSpPr>
            <p:cNvPr id="57424" name="Rectangle 301">
              <a:extLst>
                <a:ext uri="{FF2B5EF4-FFF2-40B4-BE49-F238E27FC236}">
                  <a16:creationId xmlns:a16="http://schemas.microsoft.com/office/drawing/2014/main" id="{91172416-BCEC-85D9-184A-EF215DE001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97575" y="4537286"/>
              <a:ext cx="1588" cy="330200"/>
            </a:xfrm>
            <a:prstGeom prst="rect">
              <a:avLst/>
            </a:prstGeom>
            <a:solidFill>
              <a:srgbClr val="6262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1400" b="1">
                <a:solidFill>
                  <a:srgbClr val="000000"/>
                </a:solidFill>
              </a:endParaRPr>
            </a:p>
          </p:txBody>
        </p:sp>
        <p:sp>
          <p:nvSpPr>
            <p:cNvPr id="57425" name="Rectangle 302">
              <a:extLst>
                <a:ext uri="{FF2B5EF4-FFF2-40B4-BE49-F238E27FC236}">
                  <a16:creationId xmlns:a16="http://schemas.microsoft.com/office/drawing/2014/main" id="{F57707FB-AF53-61D0-2DAF-3C41CF4BED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99163" y="4537286"/>
              <a:ext cx="3175" cy="330200"/>
            </a:xfrm>
            <a:prstGeom prst="rect">
              <a:avLst/>
            </a:prstGeom>
            <a:solidFill>
              <a:srgbClr val="5D5D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1400" b="1">
                <a:solidFill>
                  <a:srgbClr val="000000"/>
                </a:solidFill>
              </a:endParaRPr>
            </a:p>
          </p:txBody>
        </p:sp>
        <p:sp>
          <p:nvSpPr>
            <p:cNvPr id="57426" name="Rectangle 303">
              <a:extLst>
                <a:ext uri="{FF2B5EF4-FFF2-40B4-BE49-F238E27FC236}">
                  <a16:creationId xmlns:a16="http://schemas.microsoft.com/office/drawing/2014/main" id="{040CFCE4-00D5-F555-956B-5855593776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02338" y="4537286"/>
              <a:ext cx="3175" cy="330200"/>
            </a:xfrm>
            <a:prstGeom prst="rect">
              <a:avLst/>
            </a:pr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1400" b="1">
                <a:solidFill>
                  <a:srgbClr val="000000"/>
                </a:solidFill>
              </a:endParaRPr>
            </a:p>
          </p:txBody>
        </p:sp>
        <p:sp>
          <p:nvSpPr>
            <p:cNvPr id="57427" name="Rectangle 304">
              <a:extLst>
                <a:ext uri="{FF2B5EF4-FFF2-40B4-BE49-F238E27FC236}">
                  <a16:creationId xmlns:a16="http://schemas.microsoft.com/office/drawing/2014/main" id="{F133F724-DEA5-F6AA-ECFB-DB218E3583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05513" y="4537286"/>
              <a:ext cx="1587" cy="330200"/>
            </a:xfrm>
            <a:prstGeom prst="rect">
              <a:avLst/>
            </a:prstGeom>
            <a:solidFill>
              <a:srgbClr val="5151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1400" b="1">
                <a:solidFill>
                  <a:srgbClr val="000000"/>
                </a:solidFill>
              </a:endParaRPr>
            </a:p>
          </p:txBody>
        </p:sp>
        <p:sp>
          <p:nvSpPr>
            <p:cNvPr id="57428" name="Rectangle 305">
              <a:extLst>
                <a:ext uri="{FF2B5EF4-FFF2-40B4-BE49-F238E27FC236}">
                  <a16:creationId xmlns:a16="http://schemas.microsoft.com/office/drawing/2014/main" id="{3197AC94-7B08-1B51-40A0-29A162F401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07100" y="4537286"/>
              <a:ext cx="3175" cy="330200"/>
            </a:xfrm>
            <a:prstGeom prst="rect">
              <a:avLst/>
            </a:prstGeom>
            <a:solidFill>
              <a:srgbClr val="4B4B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1400" b="1">
                <a:solidFill>
                  <a:srgbClr val="000000"/>
                </a:solidFill>
              </a:endParaRPr>
            </a:p>
          </p:txBody>
        </p:sp>
        <p:sp>
          <p:nvSpPr>
            <p:cNvPr id="57429" name="Rectangle 306">
              <a:extLst>
                <a:ext uri="{FF2B5EF4-FFF2-40B4-BE49-F238E27FC236}">
                  <a16:creationId xmlns:a16="http://schemas.microsoft.com/office/drawing/2014/main" id="{B5C2FB85-F346-8D6D-48E9-6C286D70E8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10275" y="4537286"/>
              <a:ext cx="1588" cy="330200"/>
            </a:xfrm>
            <a:prstGeom prst="rect">
              <a:avLst/>
            </a:prstGeom>
            <a:solidFill>
              <a:srgbClr val="4444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1400" b="1">
                <a:solidFill>
                  <a:srgbClr val="000000"/>
                </a:solidFill>
              </a:endParaRPr>
            </a:p>
          </p:txBody>
        </p:sp>
        <p:sp>
          <p:nvSpPr>
            <p:cNvPr id="57430" name="Rectangle 307">
              <a:extLst>
                <a:ext uri="{FF2B5EF4-FFF2-40B4-BE49-F238E27FC236}">
                  <a16:creationId xmlns:a16="http://schemas.microsoft.com/office/drawing/2014/main" id="{38C12E65-5C23-5896-B7AA-F303599351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11863" y="4537286"/>
              <a:ext cx="3175" cy="330200"/>
            </a:xfrm>
            <a:prstGeom prst="rect">
              <a:avLst/>
            </a:prstGeom>
            <a:solidFill>
              <a:srgbClr val="3E3E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1400" b="1">
                <a:solidFill>
                  <a:srgbClr val="000000"/>
                </a:solidFill>
              </a:endParaRPr>
            </a:p>
          </p:txBody>
        </p:sp>
        <p:sp>
          <p:nvSpPr>
            <p:cNvPr id="57431" name="Rectangle 308">
              <a:extLst>
                <a:ext uri="{FF2B5EF4-FFF2-40B4-BE49-F238E27FC236}">
                  <a16:creationId xmlns:a16="http://schemas.microsoft.com/office/drawing/2014/main" id="{C50C7D74-808A-0FDF-B576-A362560DD0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15038" y="4537286"/>
              <a:ext cx="1587" cy="330200"/>
            </a:xfrm>
            <a:prstGeom prst="rect">
              <a:avLst/>
            </a:pr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1400" b="1">
                <a:solidFill>
                  <a:srgbClr val="000000"/>
                </a:solidFill>
              </a:endParaRPr>
            </a:p>
          </p:txBody>
        </p:sp>
        <p:sp>
          <p:nvSpPr>
            <p:cNvPr id="57432" name="Rectangle 309">
              <a:extLst>
                <a:ext uri="{FF2B5EF4-FFF2-40B4-BE49-F238E27FC236}">
                  <a16:creationId xmlns:a16="http://schemas.microsoft.com/office/drawing/2014/main" id="{76D42AEF-EB23-715B-EFE4-D90C229FB1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16625" y="4537286"/>
              <a:ext cx="3175" cy="330200"/>
            </a:xfrm>
            <a:prstGeom prst="rect">
              <a:avLst/>
            </a:prstGeom>
            <a:solidFill>
              <a:srgbClr val="303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1400" b="1">
                <a:solidFill>
                  <a:srgbClr val="000000"/>
                </a:solidFill>
              </a:endParaRPr>
            </a:p>
          </p:txBody>
        </p:sp>
        <p:sp>
          <p:nvSpPr>
            <p:cNvPr id="57433" name="Rectangle 310">
              <a:extLst>
                <a:ext uri="{FF2B5EF4-FFF2-40B4-BE49-F238E27FC236}">
                  <a16:creationId xmlns:a16="http://schemas.microsoft.com/office/drawing/2014/main" id="{85997028-0027-2206-E260-80BD2D472D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19800" y="4537286"/>
              <a:ext cx="1588" cy="330200"/>
            </a:xfrm>
            <a:prstGeom prst="rect">
              <a:avLst/>
            </a:prstGeom>
            <a:solidFill>
              <a:srgbClr val="2929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1400" b="1">
                <a:solidFill>
                  <a:srgbClr val="000000"/>
                </a:solidFill>
              </a:endParaRPr>
            </a:p>
          </p:txBody>
        </p:sp>
        <p:sp>
          <p:nvSpPr>
            <p:cNvPr id="57434" name="Rectangle 311">
              <a:extLst>
                <a:ext uri="{FF2B5EF4-FFF2-40B4-BE49-F238E27FC236}">
                  <a16:creationId xmlns:a16="http://schemas.microsoft.com/office/drawing/2014/main" id="{12483D2E-626A-A7DA-CCE2-6B3FE153D4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21388" y="4537286"/>
              <a:ext cx="3175" cy="330200"/>
            </a:xfrm>
            <a:prstGeom prst="rect">
              <a:avLst/>
            </a:prstGeom>
            <a:solidFill>
              <a:srgbClr val="2222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1400" b="1">
                <a:solidFill>
                  <a:srgbClr val="000000"/>
                </a:solidFill>
              </a:endParaRPr>
            </a:p>
          </p:txBody>
        </p:sp>
        <p:sp>
          <p:nvSpPr>
            <p:cNvPr id="57435" name="Rectangle 312">
              <a:extLst>
                <a:ext uri="{FF2B5EF4-FFF2-40B4-BE49-F238E27FC236}">
                  <a16:creationId xmlns:a16="http://schemas.microsoft.com/office/drawing/2014/main" id="{D1D2713F-8E6E-5F1A-E438-732AE3BE9D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24563" y="4537286"/>
              <a:ext cx="1587" cy="330200"/>
            </a:xfrm>
            <a:prstGeom prst="rect">
              <a:avLst/>
            </a:prstGeom>
            <a:solidFill>
              <a:srgbClr val="1A1A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1400" b="1">
                <a:solidFill>
                  <a:srgbClr val="000000"/>
                </a:solidFill>
              </a:endParaRPr>
            </a:p>
          </p:txBody>
        </p:sp>
        <p:sp>
          <p:nvSpPr>
            <p:cNvPr id="57436" name="Rectangle 313">
              <a:extLst>
                <a:ext uri="{FF2B5EF4-FFF2-40B4-BE49-F238E27FC236}">
                  <a16:creationId xmlns:a16="http://schemas.microsoft.com/office/drawing/2014/main" id="{3940B4E3-9FD6-0B49-0E58-A8C3AE70D4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26150" y="4537286"/>
              <a:ext cx="3175" cy="330200"/>
            </a:xfrm>
            <a:prstGeom prst="rect">
              <a:avLst/>
            </a:prstGeom>
            <a:solidFill>
              <a:srgbClr val="1010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1400" b="1">
                <a:solidFill>
                  <a:srgbClr val="000000"/>
                </a:solidFill>
              </a:endParaRPr>
            </a:p>
          </p:txBody>
        </p:sp>
        <p:sp>
          <p:nvSpPr>
            <p:cNvPr id="57437" name="Rectangle 314">
              <a:extLst>
                <a:ext uri="{FF2B5EF4-FFF2-40B4-BE49-F238E27FC236}">
                  <a16:creationId xmlns:a16="http://schemas.microsoft.com/office/drawing/2014/main" id="{D9130382-5186-9517-C07A-ED7D8428D0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29325" y="4537286"/>
              <a:ext cx="3175" cy="330200"/>
            </a:xfrm>
            <a:prstGeom prst="rect">
              <a:avLst/>
            </a:prstGeom>
            <a:solidFill>
              <a:srgbClr val="07070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1400" b="1">
                <a:solidFill>
                  <a:srgbClr val="000000"/>
                </a:solidFill>
              </a:endParaRPr>
            </a:p>
          </p:txBody>
        </p:sp>
        <p:sp>
          <p:nvSpPr>
            <p:cNvPr id="57438" name="Rectangle 315">
              <a:extLst>
                <a:ext uri="{FF2B5EF4-FFF2-40B4-BE49-F238E27FC236}">
                  <a16:creationId xmlns:a16="http://schemas.microsoft.com/office/drawing/2014/main" id="{198B6987-52DA-B268-10A5-11561FEB65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32500" y="4537286"/>
              <a:ext cx="1588" cy="330200"/>
            </a:xfrm>
            <a:prstGeom prst="rect">
              <a:avLst/>
            </a:prstGeom>
            <a:solidFill>
              <a:srgbClr val="03030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1400" b="1">
                <a:solidFill>
                  <a:srgbClr val="000000"/>
                </a:solidFill>
              </a:endParaRPr>
            </a:p>
          </p:txBody>
        </p:sp>
        <p:sp>
          <p:nvSpPr>
            <p:cNvPr id="57439" name="Freeform 316">
              <a:extLst>
                <a:ext uri="{FF2B5EF4-FFF2-40B4-BE49-F238E27FC236}">
                  <a16:creationId xmlns:a16="http://schemas.microsoft.com/office/drawing/2014/main" id="{2D67E650-6564-0C9E-E49C-0BFBD5BAD65B}"/>
                </a:ext>
              </a:extLst>
            </p:cNvPr>
            <p:cNvSpPr>
              <a:spLocks/>
            </p:cNvSpPr>
            <p:nvPr/>
          </p:nvSpPr>
          <p:spPr bwMode="auto">
            <a:xfrm>
              <a:off x="6851650" y="4513473"/>
              <a:ext cx="112713" cy="338138"/>
            </a:xfrm>
            <a:custGeom>
              <a:avLst/>
              <a:gdLst>
                <a:gd name="T0" fmla="*/ 0 w 71"/>
                <a:gd name="T1" fmla="*/ 0 h 213"/>
                <a:gd name="T2" fmla="*/ 0 w 71"/>
                <a:gd name="T3" fmla="*/ 2147483647 h 213"/>
                <a:gd name="T4" fmla="*/ 2147483647 w 71"/>
                <a:gd name="T5" fmla="*/ 2147483647 h 213"/>
                <a:gd name="T6" fmla="*/ 2147483647 w 71"/>
                <a:gd name="T7" fmla="*/ 0 h 213"/>
                <a:gd name="T8" fmla="*/ 0 w 71"/>
                <a:gd name="T9" fmla="*/ 0 h 213"/>
                <a:gd name="T10" fmla="*/ 0 w 71"/>
                <a:gd name="T11" fmla="*/ 0 h 2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1"/>
                <a:gd name="T19" fmla="*/ 0 h 213"/>
                <a:gd name="T20" fmla="*/ 71 w 71"/>
                <a:gd name="T21" fmla="*/ 213 h 21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1" h="213">
                  <a:moveTo>
                    <a:pt x="0" y="0"/>
                  </a:moveTo>
                  <a:lnTo>
                    <a:pt x="0" y="213"/>
                  </a:lnTo>
                  <a:lnTo>
                    <a:pt x="71" y="213"/>
                  </a:lnTo>
                  <a:lnTo>
                    <a:pt x="71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1400" b="1">
                <a:solidFill>
                  <a:srgbClr val="000000"/>
                </a:solidFill>
              </a:endParaRPr>
            </a:p>
          </p:txBody>
        </p:sp>
        <p:sp>
          <p:nvSpPr>
            <p:cNvPr id="314" name="Rectangle 317">
              <a:extLst>
                <a:ext uri="{FF2B5EF4-FFF2-40B4-BE49-F238E27FC236}">
                  <a16:creationId xmlns:a16="http://schemas.microsoft.com/office/drawing/2014/main" id="{2B0F8B62-1790-0E0E-9076-8F8C2E00AE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53418" y="4529985"/>
              <a:ext cx="106280" cy="2578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 Narrow" panose="020B0604020202020204" pitchFamily="34" charset="0"/>
                </a:rPr>
                <a:t>C</a:t>
              </a:r>
              <a:endParaRPr lang="en-US" altLang="en-US" sz="1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57441" name="Rectangle 329">
              <a:extLst>
                <a:ext uri="{FF2B5EF4-FFF2-40B4-BE49-F238E27FC236}">
                  <a16:creationId xmlns:a16="http://schemas.microsoft.com/office/drawing/2014/main" id="{5A220704-1D01-A961-9B18-814BE97EAE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10175" y="3849898"/>
              <a:ext cx="1044932" cy="2592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 sz="1400" b="1">
                  <a:solidFill>
                    <a:srgbClr val="000000"/>
                  </a:solidFill>
                  <a:latin typeface="Arial Narrow" panose="020B0604020202020204" pitchFamily="34" charset="0"/>
                </a:rPr>
                <a:t>LNR HD</a:t>
              </a:r>
            </a:p>
          </p:txBody>
        </p:sp>
        <p:sp>
          <p:nvSpPr>
            <p:cNvPr id="57442" name="Freeform 333">
              <a:extLst>
                <a:ext uri="{FF2B5EF4-FFF2-40B4-BE49-F238E27FC236}">
                  <a16:creationId xmlns:a16="http://schemas.microsoft.com/office/drawing/2014/main" id="{509B083A-1CCD-2A26-00F7-59954F32BAD9}"/>
                </a:ext>
              </a:extLst>
            </p:cNvPr>
            <p:cNvSpPr>
              <a:spLocks/>
            </p:cNvSpPr>
            <p:nvPr/>
          </p:nvSpPr>
          <p:spPr bwMode="auto">
            <a:xfrm>
              <a:off x="5165725" y="4110248"/>
              <a:ext cx="663575" cy="179388"/>
            </a:xfrm>
            <a:custGeom>
              <a:avLst/>
              <a:gdLst>
                <a:gd name="T0" fmla="*/ 0 w 287"/>
                <a:gd name="T1" fmla="*/ 2147483647 h 102"/>
                <a:gd name="T2" fmla="*/ 2147483647 w 287"/>
                <a:gd name="T3" fmla="*/ 2147483647 h 102"/>
                <a:gd name="T4" fmla="*/ 2147483647 w 287"/>
                <a:gd name="T5" fmla="*/ 2147483647 h 102"/>
                <a:gd name="T6" fmla="*/ 2147483647 w 287"/>
                <a:gd name="T7" fmla="*/ 2147483647 h 102"/>
                <a:gd name="T8" fmla="*/ 2147483647 w 287"/>
                <a:gd name="T9" fmla="*/ 2147483647 h 102"/>
                <a:gd name="T10" fmla="*/ 2147483647 w 287"/>
                <a:gd name="T11" fmla="*/ 2147483647 h 102"/>
                <a:gd name="T12" fmla="*/ 2147483647 w 287"/>
                <a:gd name="T13" fmla="*/ 2147483647 h 102"/>
                <a:gd name="T14" fmla="*/ 2147483647 w 287"/>
                <a:gd name="T15" fmla="*/ 2147483647 h 102"/>
                <a:gd name="T16" fmla="*/ 2147483647 w 287"/>
                <a:gd name="T17" fmla="*/ 2147483647 h 102"/>
                <a:gd name="T18" fmla="*/ 2147483647 w 287"/>
                <a:gd name="T19" fmla="*/ 2147483647 h 102"/>
                <a:gd name="T20" fmla="*/ 2147483647 w 287"/>
                <a:gd name="T21" fmla="*/ 2147483647 h 102"/>
                <a:gd name="T22" fmla="*/ 2147483647 w 287"/>
                <a:gd name="T23" fmla="*/ 2147483647 h 102"/>
                <a:gd name="T24" fmla="*/ 2147483647 w 287"/>
                <a:gd name="T25" fmla="*/ 2147483647 h 102"/>
                <a:gd name="T26" fmla="*/ 2147483647 w 287"/>
                <a:gd name="T27" fmla="*/ 2147483647 h 102"/>
                <a:gd name="T28" fmla="*/ 2147483647 w 287"/>
                <a:gd name="T29" fmla="*/ 0 h 102"/>
                <a:gd name="T30" fmla="*/ 2147483647 w 287"/>
                <a:gd name="T31" fmla="*/ 0 h 102"/>
                <a:gd name="T32" fmla="*/ 2147483647 w 287"/>
                <a:gd name="T33" fmla="*/ 0 h 102"/>
                <a:gd name="T34" fmla="*/ 2147483647 w 287"/>
                <a:gd name="T35" fmla="*/ 0 h 102"/>
                <a:gd name="T36" fmla="*/ 2147483647 w 287"/>
                <a:gd name="T37" fmla="*/ 2147483647 h 102"/>
                <a:gd name="T38" fmla="*/ 2147483647 w 287"/>
                <a:gd name="T39" fmla="*/ 2147483647 h 102"/>
                <a:gd name="T40" fmla="*/ 2147483647 w 287"/>
                <a:gd name="T41" fmla="*/ 2147483647 h 102"/>
                <a:gd name="T42" fmla="*/ 2147483647 w 287"/>
                <a:gd name="T43" fmla="*/ 2147483647 h 102"/>
                <a:gd name="T44" fmla="*/ 2147483647 w 287"/>
                <a:gd name="T45" fmla="*/ 2147483647 h 102"/>
                <a:gd name="T46" fmla="*/ 2147483647 w 287"/>
                <a:gd name="T47" fmla="*/ 2147483647 h 102"/>
                <a:gd name="T48" fmla="*/ 2147483647 w 287"/>
                <a:gd name="T49" fmla="*/ 2147483647 h 102"/>
                <a:gd name="T50" fmla="*/ 2147483647 w 287"/>
                <a:gd name="T51" fmla="*/ 2147483647 h 102"/>
                <a:gd name="T52" fmla="*/ 2147483647 w 287"/>
                <a:gd name="T53" fmla="*/ 2147483647 h 102"/>
                <a:gd name="T54" fmla="*/ 2147483647 w 287"/>
                <a:gd name="T55" fmla="*/ 2147483647 h 102"/>
                <a:gd name="T56" fmla="*/ 2147483647 w 287"/>
                <a:gd name="T57" fmla="*/ 2147483647 h 102"/>
                <a:gd name="T58" fmla="*/ 2147483647 w 287"/>
                <a:gd name="T59" fmla="*/ 2147483647 h 102"/>
                <a:gd name="T60" fmla="*/ 2147483647 w 287"/>
                <a:gd name="T61" fmla="*/ 2147483647 h 102"/>
                <a:gd name="T62" fmla="*/ 2147483647 w 287"/>
                <a:gd name="T63" fmla="*/ 2147483647 h 10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87"/>
                <a:gd name="T97" fmla="*/ 0 h 102"/>
                <a:gd name="T98" fmla="*/ 287 w 287"/>
                <a:gd name="T99" fmla="*/ 102 h 102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87" h="102">
                  <a:moveTo>
                    <a:pt x="0" y="102"/>
                  </a:moveTo>
                  <a:lnTo>
                    <a:pt x="1" y="82"/>
                  </a:lnTo>
                  <a:lnTo>
                    <a:pt x="1" y="71"/>
                  </a:lnTo>
                  <a:lnTo>
                    <a:pt x="1" y="62"/>
                  </a:lnTo>
                  <a:lnTo>
                    <a:pt x="3" y="53"/>
                  </a:lnTo>
                  <a:lnTo>
                    <a:pt x="4" y="45"/>
                  </a:lnTo>
                  <a:lnTo>
                    <a:pt x="6" y="37"/>
                  </a:lnTo>
                  <a:lnTo>
                    <a:pt x="7" y="30"/>
                  </a:lnTo>
                  <a:lnTo>
                    <a:pt x="9" y="23"/>
                  </a:lnTo>
                  <a:lnTo>
                    <a:pt x="10" y="17"/>
                  </a:lnTo>
                  <a:lnTo>
                    <a:pt x="12" y="13"/>
                  </a:lnTo>
                  <a:lnTo>
                    <a:pt x="15" y="8"/>
                  </a:lnTo>
                  <a:lnTo>
                    <a:pt x="17" y="5"/>
                  </a:lnTo>
                  <a:lnTo>
                    <a:pt x="20" y="2"/>
                  </a:lnTo>
                  <a:lnTo>
                    <a:pt x="21" y="0"/>
                  </a:lnTo>
                  <a:lnTo>
                    <a:pt x="24" y="0"/>
                  </a:lnTo>
                  <a:lnTo>
                    <a:pt x="263" y="0"/>
                  </a:lnTo>
                  <a:lnTo>
                    <a:pt x="266" y="0"/>
                  </a:lnTo>
                  <a:lnTo>
                    <a:pt x="267" y="2"/>
                  </a:lnTo>
                  <a:lnTo>
                    <a:pt x="270" y="5"/>
                  </a:lnTo>
                  <a:lnTo>
                    <a:pt x="272" y="8"/>
                  </a:lnTo>
                  <a:lnTo>
                    <a:pt x="275" y="13"/>
                  </a:lnTo>
                  <a:lnTo>
                    <a:pt x="276" y="17"/>
                  </a:lnTo>
                  <a:lnTo>
                    <a:pt x="278" y="23"/>
                  </a:lnTo>
                  <a:lnTo>
                    <a:pt x="280" y="30"/>
                  </a:lnTo>
                  <a:lnTo>
                    <a:pt x="281" y="37"/>
                  </a:lnTo>
                  <a:lnTo>
                    <a:pt x="283" y="45"/>
                  </a:lnTo>
                  <a:lnTo>
                    <a:pt x="284" y="53"/>
                  </a:lnTo>
                  <a:lnTo>
                    <a:pt x="284" y="62"/>
                  </a:lnTo>
                  <a:lnTo>
                    <a:pt x="286" y="71"/>
                  </a:lnTo>
                  <a:lnTo>
                    <a:pt x="286" y="82"/>
                  </a:lnTo>
                  <a:lnTo>
                    <a:pt x="287" y="102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1400" b="1">
                <a:solidFill>
                  <a:srgbClr val="000000"/>
                </a:solidFill>
              </a:endParaRPr>
            </a:p>
          </p:txBody>
        </p:sp>
        <p:sp>
          <p:nvSpPr>
            <p:cNvPr id="57443" name="Rectangle 334">
              <a:extLst>
                <a:ext uri="{FF2B5EF4-FFF2-40B4-BE49-F238E27FC236}">
                  <a16:creationId xmlns:a16="http://schemas.microsoft.com/office/drawing/2014/main" id="{8578F805-D3B1-B90E-BCE9-0540DCAD1D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48349" y="4872248"/>
              <a:ext cx="499753" cy="2592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 sz="1400" b="1">
                  <a:solidFill>
                    <a:srgbClr val="000000"/>
                  </a:solidFill>
                  <a:latin typeface="Arial Narrow" panose="020B0604020202020204" pitchFamily="34" charset="0"/>
                </a:rPr>
                <a:t>TM   </a:t>
              </a:r>
              <a:endParaRPr lang="en-US" altLang="en-US" sz="1400" b="1">
                <a:solidFill>
                  <a:srgbClr val="000000"/>
                </a:solidFill>
              </a:endParaRPr>
            </a:p>
          </p:txBody>
        </p:sp>
        <p:sp>
          <p:nvSpPr>
            <p:cNvPr id="57444" name="Rectangle 341">
              <a:extLst>
                <a:ext uri="{FF2B5EF4-FFF2-40B4-BE49-F238E27FC236}">
                  <a16:creationId xmlns:a16="http://schemas.microsoft.com/office/drawing/2014/main" id="{992F54EB-FBE8-BB1B-22B0-3780752C2D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72250" y="4197561"/>
              <a:ext cx="665950" cy="2592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 sz="1400" b="1">
                  <a:solidFill>
                    <a:srgbClr val="000000"/>
                  </a:solidFill>
                  <a:latin typeface="Arial Narrow" panose="020B0604020202020204" pitchFamily="34" charset="0"/>
                </a:rPr>
                <a:t>Ankyrin</a:t>
              </a:r>
            </a:p>
          </p:txBody>
        </p:sp>
        <p:sp>
          <p:nvSpPr>
            <p:cNvPr id="57445" name="Freeform 342">
              <a:extLst>
                <a:ext uri="{FF2B5EF4-FFF2-40B4-BE49-F238E27FC236}">
                  <a16:creationId xmlns:a16="http://schemas.microsoft.com/office/drawing/2014/main" id="{DAC543DA-342B-3EE8-8CEF-53C7E72C0144}"/>
                </a:ext>
              </a:extLst>
            </p:cNvPr>
            <p:cNvSpPr>
              <a:spLocks/>
            </p:cNvSpPr>
            <p:nvPr/>
          </p:nvSpPr>
          <p:spPr bwMode="auto">
            <a:xfrm>
              <a:off x="5192713" y="4442036"/>
              <a:ext cx="428625" cy="184150"/>
            </a:xfrm>
            <a:custGeom>
              <a:avLst/>
              <a:gdLst>
                <a:gd name="T0" fmla="*/ 2147483647 w 270"/>
                <a:gd name="T1" fmla="*/ 0 h 116"/>
                <a:gd name="T2" fmla="*/ 2147483647 w 270"/>
                <a:gd name="T3" fmla="*/ 0 h 116"/>
                <a:gd name="T4" fmla="*/ 2147483647 w 270"/>
                <a:gd name="T5" fmla="*/ 2147483647 h 116"/>
                <a:gd name="T6" fmla="*/ 2147483647 w 270"/>
                <a:gd name="T7" fmla="*/ 2147483647 h 116"/>
                <a:gd name="T8" fmla="*/ 2147483647 w 270"/>
                <a:gd name="T9" fmla="*/ 2147483647 h 116"/>
                <a:gd name="T10" fmla="*/ 2147483647 w 270"/>
                <a:gd name="T11" fmla="*/ 2147483647 h 116"/>
                <a:gd name="T12" fmla="*/ 2147483647 w 270"/>
                <a:gd name="T13" fmla="*/ 2147483647 h 116"/>
                <a:gd name="T14" fmla="*/ 0 w 270"/>
                <a:gd name="T15" fmla="*/ 2147483647 h 116"/>
                <a:gd name="T16" fmla="*/ 0 w 270"/>
                <a:gd name="T17" fmla="*/ 2147483647 h 116"/>
                <a:gd name="T18" fmla="*/ 0 w 270"/>
                <a:gd name="T19" fmla="*/ 2147483647 h 116"/>
                <a:gd name="T20" fmla="*/ 0 w 270"/>
                <a:gd name="T21" fmla="*/ 2147483647 h 116"/>
                <a:gd name="T22" fmla="*/ 2147483647 w 270"/>
                <a:gd name="T23" fmla="*/ 2147483647 h 116"/>
                <a:gd name="T24" fmla="*/ 2147483647 w 270"/>
                <a:gd name="T25" fmla="*/ 2147483647 h 116"/>
                <a:gd name="T26" fmla="*/ 2147483647 w 270"/>
                <a:gd name="T27" fmla="*/ 2147483647 h 116"/>
                <a:gd name="T28" fmla="*/ 2147483647 w 270"/>
                <a:gd name="T29" fmla="*/ 2147483647 h 116"/>
                <a:gd name="T30" fmla="*/ 2147483647 w 270"/>
                <a:gd name="T31" fmla="*/ 2147483647 h 116"/>
                <a:gd name="T32" fmla="*/ 2147483647 w 270"/>
                <a:gd name="T33" fmla="*/ 2147483647 h 116"/>
                <a:gd name="T34" fmla="*/ 2147483647 w 270"/>
                <a:gd name="T35" fmla="*/ 2147483647 h 116"/>
                <a:gd name="T36" fmla="*/ 2147483647 w 270"/>
                <a:gd name="T37" fmla="*/ 2147483647 h 116"/>
                <a:gd name="T38" fmla="*/ 2147483647 w 270"/>
                <a:gd name="T39" fmla="*/ 2147483647 h 116"/>
                <a:gd name="T40" fmla="*/ 2147483647 w 270"/>
                <a:gd name="T41" fmla="*/ 2147483647 h 116"/>
                <a:gd name="T42" fmla="*/ 2147483647 w 270"/>
                <a:gd name="T43" fmla="*/ 2147483647 h 116"/>
                <a:gd name="T44" fmla="*/ 2147483647 w 270"/>
                <a:gd name="T45" fmla="*/ 2147483647 h 116"/>
                <a:gd name="T46" fmla="*/ 2147483647 w 270"/>
                <a:gd name="T47" fmla="*/ 2147483647 h 116"/>
                <a:gd name="T48" fmla="*/ 2147483647 w 270"/>
                <a:gd name="T49" fmla="*/ 2147483647 h 116"/>
                <a:gd name="T50" fmla="*/ 2147483647 w 270"/>
                <a:gd name="T51" fmla="*/ 2147483647 h 116"/>
                <a:gd name="T52" fmla="*/ 2147483647 w 270"/>
                <a:gd name="T53" fmla="*/ 2147483647 h 116"/>
                <a:gd name="T54" fmla="*/ 2147483647 w 270"/>
                <a:gd name="T55" fmla="*/ 2147483647 h 116"/>
                <a:gd name="T56" fmla="*/ 2147483647 w 270"/>
                <a:gd name="T57" fmla="*/ 2147483647 h 116"/>
                <a:gd name="T58" fmla="*/ 2147483647 w 270"/>
                <a:gd name="T59" fmla="*/ 2147483647 h 116"/>
                <a:gd name="T60" fmla="*/ 2147483647 w 270"/>
                <a:gd name="T61" fmla="*/ 2147483647 h 116"/>
                <a:gd name="T62" fmla="*/ 2147483647 w 270"/>
                <a:gd name="T63" fmla="*/ 2147483647 h 116"/>
                <a:gd name="T64" fmla="*/ 2147483647 w 270"/>
                <a:gd name="T65" fmla="*/ 2147483647 h 116"/>
                <a:gd name="T66" fmla="*/ 2147483647 w 270"/>
                <a:gd name="T67" fmla="*/ 2147483647 h 116"/>
                <a:gd name="T68" fmla="*/ 2147483647 w 270"/>
                <a:gd name="T69" fmla="*/ 0 h 116"/>
                <a:gd name="T70" fmla="*/ 2147483647 w 270"/>
                <a:gd name="T71" fmla="*/ 0 h 116"/>
                <a:gd name="T72" fmla="*/ 2147483647 w 270"/>
                <a:gd name="T73" fmla="*/ 0 h 11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270"/>
                <a:gd name="T112" fmla="*/ 0 h 116"/>
                <a:gd name="T113" fmla="*/ 270 w 270"/>
                <a:gd name="T114" fmla="*/ 116 h 11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270" h="116">
                  <a:moveTo>
                    <a:pt x="18" y="0"/>
                  </a:moveTo>
                  <a:lnTo>
                    <a:pt x="15" y="0"/>
                  </a:lnTo>
                  <a:lnTo>
                    <a:pt x="10" y="2"/>
                  </a:lnTo>
                  <a:lnTo>
                    <a:pt x="7" y="3"/>
                  </a:lnTo>
                  <a:lnTo>
                    <a:pt x="4" y="6"/>
                  </a:lnTo>
                  <a:lnTo>
                    <a:pt x="3" y="9"/>
                  </a:lnTo>
                  <a:lnTo>
                    <a:pt x="1" y="12"/>
                  </a:lnTo>
                  <a:lnTo>
                    <a:pt x="0" y="16"/>
                  </a:lnTo>
                  <a:lnTo>
                    <a:pt x="0" y="20"/>
                  </a:lnTo>
                  <a:lnTo>
                    <a:pt x="0" y="98"/>
                  </a:lnTo>
                  <a:lnTo>
                    <a:pt x="0" y="101"/>
                  </a:lnTo>
                  <a:lnTo>
                    <a:pt x="1" y="104"/>
                  </a:lnTo>
                  <a:lnTo>
                    <a:pt x="3" y="108"/>
                  </a:lnTo>
                  <a:lnTo>
                    <a:pt x="4" y="110"/>
                  </a:lnTo>
                  <a:lnTo>
                    <a:pt x="7" y="113"/>
                  </a:lnTo>
                  <a:lnTo>
                    <a:pt x="10" y="115"/>
                  </a:lnTo>
                  <a:lnTo>
                    <a:pt x="15" y="116"/>
                  </a:lnTo>
                  <a:lnTo>
                    <a:pt x="18" y="116"/>
                  </a:lnTo>
                  <a:lnTo>
                    <a:pt x="250" y="116"/>
                  </a:lnTo>
                  <a:lnTo>
                    <a:pt x="255" y="116"/>
                  </a:lnTo>
                  <a:lnTo>
                    <a:pt x="258" y="115"/>
                  </a:lnTo>
                  <a:lnTo>
                    <a:pt x="261" y="113"/>
                  </a:lnTo>
                  <a:lnTo>
                    <a:pt x="264" y="110"/>
                  </a:lnTo>
                  <a:lnTo>
                    <a:pt x="266" y="108"/>
                  </a:lnTo>
                  <a:lnTo>
                    <a:pt x="269" y="104"/>
                  </a:lnTo>
                  <a:lnTo>
                    <a:pt x="269" y="101"/>
                  </a:lnTo>
                  <a:lnTo>
                    <a:pt x="270" y="98"/>
                  </a:lnTo>
                  <a:lnTo>
                    <a:pt x="270" y="20"/>
                  </a:lnTo>
                  <a:lnTo>
                    <a:pt x="269" y="16"/>
                  </a:lnTo>
                  <a:lnTo>
                    <a:pt x="269" y="12"/>
                  </a:lnTo>
                  <a:lnTo>
                    <a:pt x="266" y="9"/>
                  </a:lnTo>
                  <a:lnTo>
                    <a:pt x="264" y="6"/>
                  </a:lnTo>
                  <a:lnTo>
                    <a:pt x="261" y="3"/>
                  </a:lnTo>
                  <a:lnTo>
                    <a:pt x="258" y="2"/>
                  </a:lnTo>
                  <a:lnTo>
                    <a:pt x="255" y="0"/>
                  </a:lnTo>
                  <a:lnTo>
                    <a:pt x="250" y="0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99FF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1400" b="1">
                <a:solidFill>
                  <a:srgbClr val="000000"/>
                </a:solidFill>
              </a:endParaRPr>
            </a:p>
          </p:txBody>
        </p:sp>
        <p:sp>
          <p:nvSpPr>
            <p:cNvPr id="57446" name="Freeform 343">
              <a:extLst>
                <a:ext uri="{FF2B5EF4-FFF2-40B4-BE49-F238E27FC236}">
                  <a16:creationId xmlns:a16="http://schemas.microsoft.com/office/drawing/2014/main" id="{F0D855D5-53B2-8653-D668-E09BB55EB84A}"/>
                </a:ext>
              </a:extLst>
            </p:cNvPr>
            <p:cNvSpPr>
              <a:spLocks/>
            </p:cNvSpPr>
            <p:nvPr/>
          </p:nvSpPr>
          <p:spPr bwMode="auto">
            <a:xfrm>
              <a:off x="5508625" y="4616661"/>
              <a:ext cx="336550" cy="163512"/>
            </a:xfrm>
            <a:custGeom>
              <a:avLst/>
              <a:gdLst>
                <a:gd name="T0" fmla="*/ 2147483647 w 212"/>
                <a:gd name="T1" fmla="*/ 0 h 103"/>
                <a:gd name="T2" fmla="*/ 2147483647 w 212"/>
                <a:gd name="T3" fmla="*/ 0 h 103"/>
                <a:gd name="T4" fmla="*/ 2147483647 w 212"/>
                <a:gd name="T5" fmla="*/ 2147483647 h 103"/>
                <a:gd name="T6" fmla="*/ 2147483647 w 212"/>
                <a:gd name="T7" fmla="*/ 2147483647 h 103"/>
                <a:gd name="T8" fmla="*/ 2147483647 w 212"/>
                <a:gd name="T9" fmla="*/ 2147483647 h 103"/>
                <a:gd name="T10" fmla="*/ 2147483647 w 212"/>
                <a:gd name="T11" fmla="*/ 2147483647 h 103"/>
                <a:gd name="T12" fmla="*/ 2147483647 w 212"/>
                <a:gd name="T13" fmla="*/ 2147483647 h 103"/>
                <a:gd name="T14" fmla="*/ 0 w 212"/>
                <a:gd name="T15" fmla="*/ 2147483647 h 103"/>
                <a:gd name="T16" fmla="*/ 0 w 212"/>
                <a:gd name="T17" fmla="*/ 2147483647 h 103"/>
                <a:gd name="T18" fmla="*/ 0 w 212"/>
                <a:gd name="T19" fmla="*/ 2147483647 h 103"/>
                <a:gd name="T20" fmla="*/ 0 w 212"/>
                <a:gd name="T21" fmla="*/ 2147483647 h 103"/>
                <a:gd name="T22" fmla="*/ 2147483647 w 212"/>
                <a:gd name="T23" fmla="*/ 2147483647 h 103"/>
                <a:gd name="T24" fmla="*/ 2147483647 w 212"/>
                <a:gd name="T25" fmla="*/ 2147483647 h 103"/>
                <a:gd name="T26" fmla="*/ 2147483647 w 212"/>
                <a:gd name="T27" fmla="*/ 2147483647 h 103"/>
                <a:gd name="T28" fmla="*/ 2147483647 w 212"/>
                <a:gd name="T29" fmla="*/ 2147483647 h 103"/>
                <a:gd name="T30" fmla="*/ 2147483647 w 212"/>
                <a:gd name="T31" fmla="*/ 2147483647 h 103"/>
                <a:gd name="T32" fmla="*/ 2147483647 w 212"/>
                <a:gd name="T33" fmla="*/ 2147483647 h 103"/>
                <a:gd name="T34" fmla="*/ 2147483647 w 212"/>
                <a:gd name="T35" fmla="*/ 2147483647 h 103"/>
                <a:gd name="T36" fmla="*/ 2147483647 w 212"/>
                <a:gd name="T37" fmla="*/ 2147483647 h 103"/>
                <a:gd name="T38" fmla="*/ 2147483647 w 212"/>
                <a:gd name="T39" fmla="*/ 2147483647 h 103"/>
                <a:gd name="T40" fmla="*/ 2147483647 w 212"/>
                <a:gd name="T41" fmla="*/ 2147483647 h 103"/>
                <a:gd name="T42" fmla="*/ 2147483647 w 212"/>
                <a:gd name="T43" fmla="*/ 2147483647 h 103"/>
                <a:gd name="T44" fmla="*/ 2147483647 w 212"/>
                <a:gd name="T45" fmla="*/ 2147483647 h 103"/>
                <a:gd name="T46" fmla="*/ 2147483647 w 212"/>
                <a:gd name="T47" fmla="*/ 2147483647 h 103"/>
                <a:gd name="T48" fmla="*/ 2147483647 w 212"/>
                <a:gd name="T49" fmla="*/ 2147483647 h 103"/>
                <a:gd name="T50" fmla="*/ 2147483647 w 212"/>
                <a:gd name="T51" fmla="*/ 2147483647 h 103"/>
                <a:gd name="T52" fmla="*/ 2147483647 w 212"/>
                <a:gd name="T53" fmla="*/ 2147483647 h 103"/>
                <a:gd name="T54" fmla="*/ 2147483647 w 212"/>
                <a:gd name="T55" fmla="*/ 2147483647 h 103"/>
                <a:gd name="T56" fmla="*/ 2147483647 w 212"/>
                <a:gd name="T57" fmla="*/ 2147483647 h 103"/>
                <a:gd name="T58" fmla="*/ 2147483647 w 212"/>
                <a:gd name="T59" fmla="*/ 2147483647 h 103"/>
                <a:gd name="T60" fmla="*/ 2147483647 w 212"/>
                <a:gd name="T61" fmla="*/ 2147483647 h 103"/>
                <a:gd name="T62" fmla="*/ 2147483647 w 212"/>
                <a:gd name="T63" fmla="*/ 2147483647 h 103"/>
                <a:gd name="T64" fmla="*/ 2147483647 w 212"/>
                <a:gd name="T65" fmla="*/ 2147483647 h 103"/>
                <a:gd name="T66" fmla="*/ 2147483647 w 212"/>
                <a:gd name="T67" fmla="*/ 2147483647 h 103"/>
                <a:gd name="T68" fmla="*/ 2147483647 w 212"/>
                <a:gd name="T69" fmla="*/ 0 h 103"/>
                <a:gd name="T70" fmla="*/ 2147483647 w 212"/>
                <a:gd name="T71" fmla="*/ 0 h 103"/>
                <a:gd name="T72" fmla="*/ 2147483647 w 212"/>
                <a:gd name="T73" fmla="*/ 0 h 10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212"/>
                <a:gd name="T112" fmla="*/ 0 h 103"/>
                <a:gd name="T113" fmla="*/ 212 w 212"/>
                <a:gd name="T114" fmla="*/ 103 h 103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212" h="103">
                  <a:moveTo>
                    <a:pt x="17" y="0"/>
                  </a:moveTo>
                  <a:lnTo>
                    <a:pt x="14" y="0"/>
                  </a:lnTo>
                  <a:lnTo>
                    <a:pt x="9" y="1"/>
                  </a:lnTo>
                  <a:lnTo>
                    <a:pt x="8" y="3"/>
                  </a:lnTo>
                  <a:lnTo>
                    <a:pt x="5" y="5"/>
                  </a:lnTo>
                  <a:lnTo>
                    <a:pt x="3" y="8"/>
                  </a:lnTo>
                  <a:lnTo>
                    <a:pt x="2" y="11"/>
                  </a:lnTo>
                  <a:lnTo>
                    <a:pt x="0" y="14"/>
                  </a:lnTo>
                  <a:lnTo>
                    <a:pt x="0" y="17"/>
                  </a:lnTo>
                  <a:lnTo>
                    <a:pt x="0" y="86"/>
                  </a:lnTo>
                  <a:lnTo>
                    <a:pt x="0" y="90"/>
                  </a:lnTo>
                  <a:lnTo>
                    <a:pt x="2" y="93"/>
                  </a:lnTo>
                  <a:lnTo>
                    <a:pt x="3" y="96"/>
                  </a:lnTo>
                  <a:lnTo>
                    <a:pt x="5" y="97"/>
                  </a:lnTo>
                  <a:lnTo>
                    <a:pt x="8" y="100"/>
                  </a:lnTo>
                  <a:lnTo>
                    <a:pt x="9" y="102"/>
                  </a:lnTo>
                  <a:lnTo>
                    <a:pt x="14" y="102"/>
                  </a:lnTo>
                  <a:lnTo>
                    <a:pt x="17" y="103"/>
                  </a:lnTo>
                  <a:lnTo>
                    <a:pt x="195" y="103"/>
                  </a:lnTo>
                  <a:lnTo>
                    <a:pt x="198" y="102"/>
                  </a:lnTo>
                  <a:lnTo>
                    <a:pt x="201" y="102"/>
                  </a:lnTo>
                  <a:lnTo>
                    <a:pt x="204" y="100"/>
                  </a:lnTo>
                  <a:lnTo>
                    <a:pt x="207" y="97"/>
                  </a:lnTo>
                  <a:lnTo>
                    <a:pt x="209" y="96"/>
                  </a:lnTo>
                  <a:lnTo>
                    <a:pt x="210" y="93"/>
                  </a:lnTo>
                  <a:lnTo>
                    <a:pt x="212" y="90"/>
                  </a:lnTo>
                  <a:lnTo>
                    <a:pt x="212" y="86"/>
                  </a:lnTo>
                  <a:lnTo>
                    <a:pt x="212" y="17"/>
                  </a:lnTo>
                  <a:lnTo>
                    <a:pt x="212" y="14"/>
                  </a:lnTo>
                  <a:lnTo>
                    <a:pt x="210" y="11"/>
                  </a:lnTo>
                  <a:lnTo>
                    <a:pt x="209" y="8"/>
                  </a:lnTo>
                  <a:lnTo>
                    <a:pt x="207" y="5"/>
                  </a:lnTo>
                  <a:lnTo>
                    <a:pt x="204" y="3"/>
                  </a:lnTo>
                  <a:lnTo>
                    <a:pt x="201" y="1"/>
                  </a:lnTo>
                  <a:lnTo>
                    <a:pt x="198" y="0"/>
                  </a:lnTo>
                  <a:lnTo>
                    <a:pt x="195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CC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1400" b="1">
                <a:solidFill>
                  <a:srgbClr val="000000"/>
                </a:solidFill>
              </a:endParaRPr>
            </a:p>
          </p:txBody>
        </p:sp>
        <p:sp>
          <p:nvSpPr>
            <p:cNvPr id="57447" name="Freeform 344">
              <a:extLst>
                <a:ext uri="{FF2B5EF4-FFF2-40B4-BE49-F238E27FC236}">
                  <a16:creationId xmlns:a16="http://schemas.microsoft.com/office/drawing/2014/main" id="{BB905C2A-9310-5AE7-D7B9-90113EE2A756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4775" y="4434098"/>
              <a:ext cx="430213" cy="184150"/>
            </a:xfrm>
            <a:custGeom>
              <a:avLst/>
              <a:gdLst>
                <a:gd name="T0" fmla="*/ 2147483647 w 271"/>
                <a:gd name="T1" fmla="*/ 0 h 116"/>
                <a:gd name="T2" fmla="*/ 2147483647 w 271"/>
                <a:gd name="T3" fmla="*/ 0 h 116"/>
                <a:gd name="T4" fmla="*/ 2147483647 w 271"/>
                <a:gd name="T5" fmla="*/ 2147483647 h 116"/>
                <a:gd name="T6" fmla="*/ 2147483647 w 271"/>
                <a:gd name="T7" fmla="*/ 2147483647 h 116"/>
                <a:gd name="T8" fmla="*/ 2147483647 w 271"/>
                <a:gd name="T9" fmla="*/ 2147483647 h 116"/>
                <a:gd name="T10" fmla="*/ 2147483647 w 271"/>
                <a:gd name="T11" fmla="*/ 2147483647 h 116"/>
                <a:gd name="T12" fmla="*/ 2147483647 w 271"/>
                <a:gd name="T13" fmla="*/ 2147483647 h 116"/>
                <a:gd name="T14" fmla="*/ 0 w 271"/>
                <a:gd name="T15" fmla="*/ 2147483647 h 116"/>
                <a:gd name="T16" fmla="*/ 0 w 271"/>
                <a:gd name="T17" fmla="*/ 2147483647 h 116"/>
                <a:gd name="T18" fmla="*/ 0 w 271"/>
                <a:gd name="T19" fmla="*/ 2147483647 h 116"/>
                <a:gd name="T20" fmla="*/ 0 w 271"/>
                <a:gd name="T21" fmla="*/ 2147483647 h 116"/>
                <a:gd name="T22" fmla="*/ 2147483647 w 271"/>
                <a:gd name="T23" fmla="*/ 2147483647 h 116"/>
                <a:gd name="T24" fmla="*/ 2147483647 w 271"/>
                <a:gd name="T25" fmla="*/ 2147483647 h 116"/>
                <a:gd name="T26" fmla="*/ 2147483647 w 271"/>
                <a:gd name="T27" fmla="*/ 2147483647 h 116"/>
                <a:gd name="T28" fmla="*/ 2147483647 w 271"/>
                <a:gd name="T29" fmla="*/ 2147483647 h 116"/>
                <a:gd name="T30" fmla="*/ 2147483647 w 271"/>
                <a:gd name="T31" fmla="*/ 2147483647 h 116"/>
                <a:gd name="T32" fmla="*/ 2147483647 w 271"/>
                <a:gd name="T33" fmla="*/ 2147483647 h 116"/>
                <a:gd name="T34" fmla="*/ 2147483647 w 271"/>
                <a:gd name="T35" fmla="*/ 2147483647 h 116"/>
                <a:gd name="T36" fmla="*/ 2147483647 w 271"/>
                <a:gd name="T37" fmla="*/ 2147483647 h 116"/>
                <a:gd name="T38" fmla="*/ 2147483647 w 271"/>
                <a:gd name="T39" fmla="*/ 2147483647 h 116"/>
                <a:gd name="T40" fmla="*/ 2147483647 w 271"/>
                <a:gd name="T41" fmla="*/ 2147483647 h 116"/>
                <a:gd name="T42" fmla="*/ 2147483647 w 271"/>
                <a:gd name="T43" fmla="*/ 2147483647 h 116"/>
                <a:gd name="T44" fmla="*/ 2147483647 w 271"/>
                <a:gd name="T45" fmla="*/ 2147483647 h 116"/>
                <a:gd name="T46" fmla="*/ 2147483647 w 271"/>
                <a:gd name="T47" fmla="*/ 2147483647 h 116"/>
                <a:gd name="T48" fmla="*/ 2147483647 w 271"/>
                <a:gd name="T49" fmla="*/ 2147483647 h 116"/>
                <a:gd name="T50" fmla="*/ 2147483647 w 271"/>
                <a:gd name="T51" fmla="*/ 2147483647 h 116"/>
                <a:gd name="T52" fmla="*/ 2147483647 w 271"/>
                <a:gd name="T53" fmla="*/ 2147483647 h 116"/>
                <a:gd name="T54" fmla="*/ 2147483647 w 271"/>
                <a:gd name="T55" fmla="*/ 2147483647 h 116"/>
                <a:gd name="T56" fmla="*/ 2147483647 w 271"/>
                <a:gd name="T57" fmla="*/ 2147483647 h 116"/>
                <a:gd name="T58" fmla="*/ 2147483647 w 271"/>
                <a:gd name="T59" fmla="*/ 2147483647 h 116"/>
                <a:gd name="T60" fmla="*/ 2147483647 w 271"/>
                <a:gd name="T61" fmla="*/ 2147483647 h 116"/>
                <a:gd name="T62" fmla="*/ 2147483647 w 271"/>
                <a:gd name="T63" fmla="*/ 2147483647 h 116"/>
                <a:gd name="T64" fmla="*/ 2147483647 w 271"/>
                <a:gd name="T65" fmla="*/ 2147483647 h 116"/>
                <a:gd name="T66" fmla="*/ 2147483647 w 271"/>
                <a:gd name="T67" fmla="*/ 2147483647 h 116"/>
                <a:gd name="T68" fmla="*/ 2147483647 w 271"/>
                <a:gd name="T69" fmla="*/ 0 h 116"/>
                <a:gd name="T70" fmla="*/ 2147483647 w 271"/>
                <a:gd name="T71" fmla="*/ 0 h 116"/>
                <a:gd name="T72" fmla="*/ 2147483647 w 271"/>
                <a:gd name="T73" fmla="*/ 0 h 11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271"/>
                <a:gd name="T112" fmla="*/ 0 h 116"/>
                <a:gd name="T113" fmla="*/ 271 w 271"/>
                <a:gd name="T114" fmla="*/ 116 h 11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271" h="116">
                  <a:moveTo>
                    <a:pt x="18" y="0"/>
                  </a:moveTo>
                  <a:lnTo>
                    <a:pt x="15" y="0"/>
                  </a:lnTo>
                  <a:lnTo>
                    <a:pt x="11" y="2"/>
                  </a:lnTo>
                  <a:lnTo>
                    <a:pt x="8" y="4"/>
                  </a:lnTo>
                  <a:lnTo>
                    <a:pt x="5" y="7"/>
                  </a:lnTo>
                  <a:lnTo>
                    <a:pt x="3" y="10"/>
                  </a:lnTo>
                  <a:lnTo>
                    <a:pt x="1" y="13"/>
                  </a:lnTo>
                  <a:lnTo>
                    <a:pt x="0" y="16"/>
                  </a:lnTo>
                  <a:lnTo>
                    <a:pt x="0" y="21"/>
                  </a:lnTo>
                  <a:lnTo>
                    <a:pt x="0" y="98"/>
                  </a:lnTo>
                  <a:lnTo>
                    <a:pt x="0" y="101"/>
                  </a:lnTo>
                  <a:lnTo>
                    <a:pt x="1" y="104"/>
                  </a:lnTo>
                  <a:lnTo>
                    <a:pt x="3" y="109"/>
                  </a:lnTo>
                  <a:lnTo>
                    <a:pt x="5" y="110"/>
                  </a:lnTo>
                  <a:lnTo>
                    <a:pt x="8" y="113"/>
                  </a:lnTo>
                  <a:lnTo>
                    <a:pt x="11" y="115"/>
                  </a:lnTo>
                  <a:lnTo>
                    <a:pt x="15" y="116"/>
                  </a:lnTo>
                  <a:lnTo>
                    <a:pt x="18" y="116"/>
                  </a:lnTo>
                  <a:lnTo>
                    <a:pt x="251" y="116"/>
                  </a:lnTo>
                  <a:lnTo>
                    <a:pt x="255" y="116"/>
                  </a:lnTo>
                  <a:lnTo>
                    <a:pt x="258" y="115"/>
                  </a:lnTo>
                  <a:lnTo>
                    <a:pt x="261" y="113"/>
                  </a:lnTo>
                  <a:lnTo>
                    <a:pt x="264" y="110"/>
                  </a:lnTo>
                  <a:lnTo>
                    <a:pt x="266" y="109"/>
                  </a:lnTo>
                  <a:lnTo>
                    <a:pt x="269" y="104"/>
                  </a:lnTo>
                  <a:lnTo>
                    <a:pt x="269" y="101"/>
                  </a:lnTo>
                  <a:lnTo>
                    <a:pt x="271" y="98"/>
                  </a:lnTo>
                  <a:lnTo>
                    <a:pt x="271" y="21"/>
                  </a:lnTo>
                  <a:lnTo>
                    <a:pt x="269" y="16"/>
                  </a:lnTo>
                  <a:lnTo>
                    <a:pt x="269" y="13"/>
                  </a:lnTo>
                  <a:lnTo>
                    <a:pt x="266" y="10"/>
                  </a:lnTo>
                  <a:lnTo>
                    <a:pt x="264" y="7"/>
                  </a:lnTo>
                  <a:lnTo>
                    <a:pt x="261" y="4"/>
                  </a:lnTo>
                  <a:lnTo>
                    <a:pt x="258" y="2"/>
                  </a:lnTo>
                  <a:lnTo>
                    <a:pt x="255" y="0"/>
                  </a:lnTo>
                  <a:lnTo>
                    <a:pt x="251" y="0"/>
                  </a:lnTo>
                  <a:lnTo>
                    <a:pt x="18" y="0"/>
                  </a:lnTo>
                  <a:close/>
                </a:path>
              </a:pathLst>
            </a:cu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1400" b="1">
                <a:solidFill>
                  <a:srgbClr val="000000"/>
                </a:solidFill>
              </a:endParaRPr>
            </a:p>
          </p:txBody>
        </p:sp>
        <p:sp>
          <p:nvSpPr>
            <p:cNvPr id="57448" name="Freeform 345">
              <a:extLst>
                <a:ext uri="{FF2B5EF4-FFF2-40B4-BE49-F238E27FC236}">
                  <a16:creationId xmlns:a16="http://schemas.microsoft.com/office/drawing/2014/main" id="{AE8B3E13-6BB1-5BDA-974E-A07495A0AA57}"/>
                </a:ext>
              </a:extLst>
            </p:cNvPr>
            <p:cNvSpPr>
              <a:spLocks/>
            </p:cNvSpPr>
            <p:nvPr/>
          </p:nvSpPr>
          <p:spPr bwMode="auto">
            <a:xfrm>
              <a:off x="5500688" y="4608723"/>
              <a:ext cx="336550" cy="165100"/>
            </a:xfrm>
            <a:custGeom>
              <a:avLst/>
              <a:gdLst>
                <a:gd name="T0" fmla="*/ 2147483647 w 212"/>
                <a:gd name="T1" fmla="*/ 0 h 104"/>
                <a:gd name="T2" fmla="*/ 2147483647 w 212"/>
                <a:gd name="T3" fmla="*/ 0 h 104"/>
                <a:gd name="T4" fmla="*/ 2147483647 w 212"/>
                <a:gd name="T5" fmla="*/ 2147483647 h 104"/>
                <a:gd name="T6" fmla="*/ 2147483647 w 212"/>
                <a:gd name="T7" fmla="*/ 2147483647 h 104"/>
                <a:gd name="T8" fmla="*/ 2147483647 w 212"/>
                <a:gd name="T9" fmla="*/ 2147483647 h 104"/>
                <a:gd name="T10" fmla="*/ 2147483647 w 212"/>
                <a:gd name="T11" fmla="*/ 2147483647 h 104"/>
                <a:gd name="T12" fmla="*/ 2147483647 w 212"/>
                <a:gd name="T13" fmla="*/ 2147483647 h 104"/>
                <a:gd name="T14" fmla="*/ 0 w 212"/>
                <a:gd name="T15" fmla="*/ 2147483647 h 104"/>
                <a:gd name="T16" fmla="*/ 0 w 212"/>
                <a:gd name="T17" fmla="*/ 2147483647 h 104"/>
                <a:gd name="T18" fmla="*/ 0 w 212"/>
                <a:gd name="T19" fmla="*/ 2147483647 h 104"/>
                <a:gd name="T20" fmla="*/ 0 w 212"/>
                <a:gd name="T21" fmla="*/ 2147483647 h 104"/>
                <a:gd name="T22" fmla="*/ 2147483647 w 212"/>
                <a:gd name="T23" fmla="*/ 2147483647 h 104"/>
                <a:gd name="T24" fmla="*/ 2147483647 w 212"/>
                <a:gd name="T25" fmla="*/ 2147483647 h 104"/>
                <a:gd name="T26" fmla="*/ 2147483647 w 212"/>
                <a:gd name="T27" fmla="*/ 2147483647 h 104"/>
                <a:gd name="T28" fmla="*/ 2147483647 w 212"/>
                <a:gd name="T29" fmla="*/ 2147483647 h 104"/>
                <a:gd name="T30" fmla="*/ 2147483647 w 212"/>
                <a:gd name="T31" fmla="*/ 2147483647 h 104"/>
                <a:gd name="T32" fmla="*/ 2147483647 w 212"/>
                <a:gd name="T33" fmla="*/ 2147483647 h 104"/>
                <a:gd name="T34" fmla="*/ 2147483647 w 212"/>
                <a:gd name="T35" fmla="*/ 2147483647 h 104"/>
                <a:gd name="T36" fmla="*/ 2147483647 w 212"/>
                <a:gd name="T37" fmla="*/ 2147483647 h 104"/>
                <a:gd name="T38" fmla="*/ 2147483647 w 212"/>
                <a:gd name="T39" fmla="*/ 2147483647 h 104"/>
                <a:gd name="T40" fmla="*/ 2147483647 w 212"/>
                <a:gd name="T41" fmla="*/ 2147483647 h 104"/>
                <a:gd name="T42" fmla="*/ 2147483647 w 212"/>
                <a:gd name="T43" fmla="*/ 2147483647 h 104"/>
                <a:gd name="T44" fmla="*/ 2147483647 w 212"/>
                <a:gd name="T45" fmla="*/ 2147483647 h 104"/>
                <a:gd name="T46" fmla="*/ 2147483647 w 212"/>
                <a:gd name="T47" fmla="*/ 2147483647 h 104"/>
                <a:gd name="T48" fmla="*/ 2147483647 w 212"/>
                <a:gd name="T49" fmla="*/ 2147483647 h 104"/>
                <a:gd name="T50" fmla="*/ 2147483647 w 212"/>
                <a:gd name="T51" fmla="*/ 2147483647 h 104"/>
                <a:gd name="T52" fmla="*/ 2147483647 w 212"/>
                <a:gd name="T53" fmla="*/ 2147483647 h 104"/>
                <a:gd name="T54" fmla="*/ 2147483647 w 212"/>
                <a:gd name="T55" fmla="*/ 2147483647 h 104"/>
                <a:gd name="T56" fmla="*/ 2147483647 w 212"/>
                <a:gd name="T57" fmla="*/ 2147483647 h 104"/>
                <a:gd name="T58" fmla="*/ 2147483647 w 212"/>
                <a:gd name="T59" fmla="*/ 2147483647 h 104"/>
                <a:gd name="T60" fmla="*/ 2147483647 w 212"/>
                <a:gd name="T61" fmla="*/ 2147483647 h 104"/>
                <a:gd name="T62" fmla="*/ 2147483647 w 212"/>
                <a:gd name="T63" fmla="*/ 2147483647 h 104"/>
                <a:gd name="T64" fmla="*/ 2147483647 w 212"/>
                <a:gd name="T65" fmla="*/ 2147483647 h 104"/>
                <a:gd name="T66" fmla="*/ 2147483647 w 212"/>
                <a:gd name="T67" fmla="*/ 2147483647 h 104"/>
                <a:gd name="T68" fmla="*/ 2147483647 w 212"/>
                <a:gd name="T69" fmla="*/ 0 h 104"/>
                <a:gd name="T70" fmla="*/ 2147483647 w 212"/>
                <a:gd name="T71" fmla="*/ 0 h 104"/>
                <a:gd name="T72" fmla="*/ 2147483647 w 212"/>
                <a:gd name="T73" fmla="*/ 0 h 104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212"/>
                <a:gd name="T112" fmla="*/ 0 h 104"/>
                <a:gd name="T113" fmla="*/ 212 w 212"/>
                <a:gd name="T114" fmla="*/ 104 h 104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212" h="104">
                  <a:moveTo>
                    <a:pt x="17" y="0"/>
                  </a:moveTo>
                  <a:lnTo>
                    <a:pt x="14" y="0"/>
                  </a:lnTo>
                  <a:lnTo>
                    <a:pt x="10" y="2"/>
                  </a:lnTo>
                  <a:lnTo>
                    <a:pt x="8" y="3"/>
                  </a:lnTo>
                  <a:lnTo>
                    <a:pt x="5" y="5"/>
                  </a:lnTo>
                  <a:lnTo>
                    <a:pt x="4" y="8"/>
                  </a:lnTo>
                  <a:lnTo>
                    <a:pt x="2" y="11"/>
                  </a:lnTo>
                  <a:lnTo>
                    <a:pt x="0" y="14"/>
                  </a:lnTo>
                  <a:lnTo>
                    <a:pt x="0" y="17"/>
                  </a:lnTo>
                  <a:lnTo>
                    <a:pt x="0" y="87"/>
                  </a:lnTo>
                  <a:lnTo>
                    <a:pt x="0" y="90"/>
                  </a:lnTo>
                  <a:lnTo>
                    <a:pt x="2" y="93"/>
                  </a:lnTo>
                  <a:lnTo>
                    <a:pt x="4" y="96"/>
                  </a:lnTo>
                  <a:lnTo>
                    <a:pt x="5" y="98"/>
                  </a:lnTo>
                  <a:lnTo>
                    <a:pt x="8" y="101"/>
                  </a:lnTo>
                  <a:lnTo>
                    <a:pt x="10" y="102"/>
                  </a:lnTo>
                  <a:lnTo>
                    <a:pt x="14" y="102"/>
                  </a:lnTo>
                  <a:lnTo>
                    <a:pt x="17" y="104"/>
                  </a:lnTo>
                  <a:lnTo>
                    <a:pt x="195" y="104"/>
                  </a:lnTo>
                  <a:lnTo>
                    <a:pt x="198" y="102"/>
                  </a:lnTo>
                  <a:lnTo>
                    <a:pt x="202" y="102"/>
                  </a:lnTo>
                  <a:lnTo>
                    <a:pt x="205" y="101"/>
                  </a:lnTo>
                  <a:lnTo>
                    <a:pt x="208" y="98"/>
                  </a:lnTo>
                  <a:lnTo>
                    <a:pt x="209" y="96"/>
                  </a:lnTo>
                  <a:lnTo>
                    <a:pt x="211" y="93"/>
                  </a:lnTo>
                  <a:lnTo>
                    <a:pt x="212" y="90"/>
                  </a:lnTo>
                  <a:lnTo>
                    <a:pt x="212" y="87"/>
                  </a:lnTo>
                  <a:lnTo>
                    <a:pt x="212" y="17"/>
                  </a:lnTo>
                  <a:lnTo>
                    <a:pt x="212" y="14"/>
                  </a:lnTo>
                  <a:lnTo>
                    <a:pt x="211" y="11"/>
                  </a:lnTo>
                  <a:lnTo>
                    <a:pt x="209" y="8"/>
                  </a:lnTo>
                  <a:lnTo>
                    <a:pt x="208" y="5"/>
                  </a:lnTo>
                  <a:lnTo>
                    <a:pt x="205" y="3"/>
                  </a:lnTo>
                  <a:lnTo>
                    <a:pt x="202" y="2"/>
                  </a:lnTo>
                  <a:lnTo>
                    <a:pt x="198" y="0"/>
                  </a:lnTo>
                  <a:lnTo>
                    <a:pt x="195" y="0"/>
                  </a:lnTo>
                  <a:lnTo>
                    <a:pt x="17" y="0"/>
                  </a:lnTo>
                  <a:close/>
                </a:path>
              </a:pathLst>
            </a:cu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1400" b="1">
                <a:solidFill>
                  <a:srgbClr val="000000"/>
                </a:solidFill>
              </a:endParaRPr>
            </a:p>
          </p:txBody>
        </p:sp>
        <p:sp>
          <p:nvSpPr>
            <p:cNvPr id="57449" name="Rectangle 347">
              <a:extLst>
                <a:ext uri="{FF2B5EF4-FFF2-40B4-BE49-F238E27FC236}">
                  <a16:creationId xmlns:a16="http://schemas.microsoft.com/office/drawing/2014/main" id="{E1B89AC4-50EA-CC27-E05C-CD1C25B93A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88493" y="4507122"/>
              <a:ext cx="119749" cy="3703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 sz="2000" b="1">
                  <a:solidFill>
                    <a:srgbClr val="000000"/>
                  </a:solidFill>
                </a:rPr>
                <a:t>X</a:t>
              </a:r>
            </a:p>
          </p:txBody>
        </p:sp>
        <p:sp>
          <p:nvSpPr>
            <p:cNvPr id="57450" name="Rectangle 354">
              <a:extLst>
                <a:ext uri="{FF2B5EF4-FFF2-40B4-BE49-F238E27FC236}">
                  <a16:creationId xmlns:a16="http://schemas.microsoft.com/office/drawing/2014/main" id="{692A62A2-834D-222B-71CE-D4728C722A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14913" y="5785061"/>
              <a:ext cx="1027633" cy="2592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 sz="1400" b="1">
                  <a:solidFill>
                    <a:srgbClr val="000000"/>
                  </a:solidFill>
                  <a:cs typeface="Arial" panose="020B0604020202020204" pitchFamily="34" charset="0"/>
                </a:rPr>
                <a:t>Increased </a:t>
              </a:r>
            </a:p>
          </p:txBody>
        </p:sp>
        <p:sp>
          <p:nvSpPr>
            <p:cNvPr id="57451" name="Rectangle 355">
              <a:extLst>
                <a:ext uri="{FF2B5EF4-FFF2-40B4-BE49-F238E27FC236}">
                  <a16:creationId xmlns:a16="http://schemas.microsoft.com/office/drawing/2014/main" id="{A9F81FD2-795D-92AD-5047-39E03E1AAB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56212" y="6080337"/>
              <a:ext cx="580415" cy="2592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 sz="1400" b="1">
                  <a:solidFill>
                    <a:srgbClr val="000000"/>
                  </a:solidFill>
                  <a:cs typeface="Arial" panose="020B0604020202020204" pitchFamily="34" charset="0"/>
                </a:rPr>
                <a:t>ICN1</a:t>
              </a:r>
            </a:p>
          </p:txBody>
        </p:sp>
        <p:sp>
          <p:nvSpPr>
            <p:cNvPr id="57452" name="Rectangle 356">
              <a:extLst>
                <a:ext uri="{FF2B5EF4-FFF2-40B4-BE49-F238E27FC236}">
                  <a16:creationId xmlns:a16="http://schemas.microsoft.com/office/drawing/2014/main" id="{52F0F5FB-465D-46D8-44ED-E22242C223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05388" y="6374023"/>
              <a:ext cx="1236434" cy="2592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 sz="1400" b="1">
                  <a:solidFill>
                    <a:srgbClr val="000000"/>
                  </a:solidFill>
                  <a:cs typeface="Arial" panose="020B0604020202020204" pitchFamily="34" charset="0"/>
                </a:rPr>
                <a:t>Production</a:t>
              </a:r>
            </a:p>
          </p:txBody>
        </p:sp>
        <p:sp>
          <p:nvSpPr>
            <p:cNvPr id="57453" name="Rectangle 357">
              <a:extLst>
                <a:ext uri="{FF2B5EF4-FFF2-40B4-BE49-F238E27FC236}">
                  <a16:creationId xmlns:a16="http://schemas.microsoft.com/office/drawing/2014/main" id="{CC92F55D-E5D6-AF75-2D7D-C0140CBA3C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4625" y="5794586"/>
              <a:ext cx="958069" cy="2592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 sz="1400" b="1">
                  <a:solidFill>
                    <a:srgbClr val="000000"/>
                  </a:solidFill>
                  <a:cs typeface="Arial" panose="020B0604020202020204" pitchFamily="34" charset="0"/>
                </a:rPr>
                <a:t>Increased </a:t>
              </a:r>
            </a:p>
          </p:txBody>
        </p:sp>
        <p:sp>
          <p:nvSpPr>
            <p:cNvPr id="57454" name="Rectangle 358">
              <a:extLst>
                <a:ext uri="{FF2B5EF4-FFF2-40B4-BE49-F238E27FC236}">
                  <a16:creationId xmlns:a16="http://schemas.microsoft.com/office/drawing/2014/main" id="{CD2788EF-2E2E-5E92-1778-A4528BFA48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35925" y="6089861"/>
              <a:ext cx="504208" cy="2592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 sz="1400" b="1">
                  <a:solidFill>
                    <a:srgbClr val="000000"/>
                  </a:solidFill>
                  <a:cs typeface="Arial" panose="020B0604020202020204" pitchFamily="34" charset="0"/>
                </a:rPr>
                <a:t>ICN1</a:t>
              </a:r>
            </a:p>
          </p:txBody>
        </p:sp>
        <p:sp>
          <p:nvSpPr>
            <p:cNvPr id="57455" name="Rectangle 359">
              <a:extLst>
                <a:ext uri="{FF2B5EF4-FFF2-40B4-BE49-F238E27FC236}">
                  <a16:creationId xmlns:a16="http://schemas.microsoft.com/office/drawing/2014/main" id="{2ACCDBEF-7CE7-E646-F2F4-459E11A7B2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3686" y="6383548"/>
              <a:ext cx="812436" cy="2592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 sz="1400" b="1">
                  <a:solidFill>
                    <a:srgbClr val="000000"/>
                  </a:solidFill>
                  <a:cs typeface="Arial" panose="020B0604020202020204" pitchFamily="34" charset="0"/>
                </a:rPr>
                <a:t>Stability</a:t>
              </a:r>
            </a:p>
          </p:txBody>
        </p:sp>
        <p:sp>
          <p:nvSpPr>
            <p:cNvPr id="57456" name="Rectangle 360">
              <a:extLst>
                <a:ext uri="{FF2B5EF4-FFF2-40B4-BE49-F238E27FC236}">
                  <a16:creationId xmlns:a16="http://schemas.microsoft.com/office/drawing/2014/main" id="{37590B83-28F0-8A31-0EFB-3264D63CFF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11955" y="4388062"/>
              <a:ext cx="119749" cy="3703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 sz="2000" b="1">
                  <a:solidFill>
                    <a:srgbClr val="000000"/>
                  </a:solidFill>
                </a:rPr>
                <a:t>X</a:t>
              </a:r>
            </a:p>
          </p:txBody>
        </p:sp>
        <p:sp>
          <p:nvSpPr>
            <p:cNvPr id="57457" name="Line 361">
              <a:extLst>
                <a:ext uri="{FF2B5EF4-FFF2-40B4-BE49-F238E27FC236}">
                  <a16:creationId xmlns:a16="http://schemas.microsoft.com/office/drawing/2014/main" id="{931DD979-854E-FC9E-67C8-129ADCD212D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524500" y="4956386"/>
              <a:ext cx="0" cy="76200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458" name="Line 362">
              <a:extLst>
                <a:ext uri="{FF2B5EF4-FFF2-40B4-BE49-F238E27FC236}">
                  <a16:creationId xmlns:a16="http://schemas.microsoft.com/office/drawing/2014/main" id="{90F47CF3-04A2-FC76-61F3-0DC4A959532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293100" y="4948448"/>
              <a:ext cx="0" cy="76200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7348" name="Text Box 13">
            <a:extLst>
              <a:ext uri="{FF2B5EF4-FFF2-40B4-BE49-F238E27FC236}">
                <a16:creationId xmlns:a16="http://schemas.microsoft.com/office/drawing/2014/main" id="{6E3D7771-23E0-CE72-4517-DEACED64C5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96276" y="1690689"/>
            <a:ext cx="26892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defTabSz="457200"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400" b="1" i="1">
                <a:solidFill>
                  <a:srgbClr val="000000"/>
                </a:solidFill>
              </a:rPr>
              <a:t>Weng et al. Science, 2004</a:t>
            </a:r>
          </a:p>
        </p:txBody>
      </p:sp>
      <p:sp>
        <p:nvSpPr>
          <p:cNvPr id="57349" name="Text Box 13">
            <a:extLst>
              <a:ext uri="{FF2B5EF4-FFF2-40B4-BE49-F238E27FC236}">
                <a16:creationId xmlns:a16="http://schemas.microsoft.com/office/drawing/2014/main" id="{5085BB0F-F719-1521-8954-F1A27D7729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1676" y="5482085"/>
            <a:ext cx="3197225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defTabSz="457200"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400" b="1" i="1">
                <a:solidFill>
                  <a:srgbClr val="000000"/>
                </a:solidFill>
              </a:rPr>
              <a:t>Malecki et al. MCB 2006</a:t>
            </a:r>
          </a:p>
          <a:p>
            <a:pPr eaLnBrk="1" hangingPunct="1"/>
            <a:r>
              <a:rPr lang="en-US" altLang="en-US" sz="1400" b="1" i="1">
                <a:solidFill>
                  <a:srgbClr val="000000"/>
                </a:solidFill>
              </a:rPr>
              <a:t>Sanchez-Irizzary et al. MCB 2006</a:t>
            </a:r>
          </a:p>
          <a:p>
            <a:pPr eaLnBrk="1" hangingPunct="1"/>
            <a:r>
              <a:rPr lang="en-US" altLang="en-US" sz="1400" b="1" i="1">
                <a:solidFill>
                  <a:srgbClr val="000000"/>
                </a:solidFill>
              </a:rPr>
              <a:t>Chiang et al. JCI 2008</a:t>
            </a:r>
          </a:p>
        </p:txBody>
      </p:sp>
      <p:sp>
        <p:nvSpPr>
          <p:cNvPr id="57351" name="Text Box 3">
            <a:extLst>
              <a:ext uri="{FF2B5EF4-FFF2-40B4-BE49-F238E27FC236}">
                <a16:creationId xmlns:a16="http://schemas.microsoft.com/office/drawing/2014/main" id="{ECA134FF-8D36-21E1-C749-F28699DC10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2128" y="234381"/>
            <a:ext cx="925509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2400" b="1" dirty="0">
                <a:solidFill>
                  <a:srgbClr val="000000"/>
                </a:solidFill>
              </a:rPr>
              <a:t>Frequent gain-of-function </a:t>
            </a:r>
            <a:r>
              <a:rPr lang="en-US" altLang="en-US" sz="2400" b="1" i="1" dirty="0">
                <a:solidFill>
                  <a:srgbClr val="000000"/>
                </a:solidFill>
              </a:rPr>
              <a:t>NOTCH1</a:t>
            </a:r>
            <a:r>
              <a:rPr lang="en-US" altLang="en-US" sz="2400" b="1" dirty="0">
                <a:solidFill>
                  <a:srgbClr val="000000"/>
                </a:solidFill>
              </a:rPr>
              <a:t> Mutations in Human T-ALL</a:t>
            </a:r>
          </a:p>
        </p:txBody>
      </p:sp>
      <p:sp>
        <p:nvSpPr>
          <p:cNvPr id="2" name="Text Box 841">
            <a:extLst>
              <a:ext uri="{FF2B5EF4-FFF2-40B4-BE49-F238E27FC236}">
                <a16:creationId xmlns:a16="http://schemas.microsoft.com/office/drawing/2014/main" id="{DF9157A7-8565-35EB-46C4-447498A1E6C9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9045255" y="6344504"/>
            <a:ext cx="301916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US" sz="1800" dirty="0">
                <a:latin typeface="Helvetica" charset="0"/>
                <a:ea typeface="ＭＳ Ｐゴシック" charset="0"/>
                <a:cs typeface="ＭＳ Ｐゴシック" charset="0"/>
              </a:rPr>
              <a:t>Slide courtesy Dr. Jon Aster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6F02C-7080-B69F-7716-9943676B5C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4">
            <a:extLst>
              <a:ext uri="{FF2B5EF4-FFF2-40B4-BE49-F238E27FC236}">
                <a16:creationId xmlns:a16="http://schemas.microsoft.com/office/drawing/2014/main" id="{6C988F97-5C07-8CC8-D465-D27F8DA666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8469" y="272903"/>
            <a:ext cx="9295061" cy="810957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Mechanisms of oncogenic Notch activation – HD mutations</a:t>
            </a:r>
          </a:p>
        </p:txBody>
      </p:sp>
      <p:pic>
        <p:nvPicPr>
          <p:cNvPr id="4" name="Picture 3" descr="A diagram of different types of human body parts&#10;&#10;AI-generated content may be incorrect.">
            <a:extLst>
              <a:ext uri="{FF2B5EF4-FFF2-40B4-BE49-F238E27FC236}">
                <a16:creationId xmlns:a16="http://schemas.microsoft.com/office/drawing/2014/main" id="{963279CD-6E4D-6BAE-3AA7-E06B8BDF30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799" y="1704481"/>
            <a:ext cx="7772400" cy="3930406"/>
          </a:xfrm>
          <a:prstGeom prst="rect">
            <a:avLst/>
          </a:prstGeom>
        </p:spPr>
      </p:pic>
      <p:sp>
        <p:nvSpPr>
          <p:cNvPr id="5" name="Text Box 841">
            <a:extLst>
              <a:ext uri="{FF2B5EF4-FFF2-40B4-BE49-F238E27FC236}">
                <a16:creationId xmlns:a16="http://schemas.microsoft.com/office/drawing/2014/main" id="{C523B58B-AD85-5095-A233-BE2555FD0C4F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9148043" y="6344504"/>
            <a:ext cx="281359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US" sz="1800" dirty="0">
                <a:latin typeface="Helvetica" charset="0"/>
                <a:ea typeface="ＭＳ Ｐゴシック" charset="0"/>
                <a:cs typeface="ＭＳ Ｐゴシック" charset="0"/>
              </a:rPr>
              <a:t>Gordon et al., </a:t>
            </a:r>
            <a:r>
              <a:rPr lang="en-US" sz="1800" i="1" dirty="0">
                <a:latin typeface="Helvetica" charset="0"/>
                <a:ea typeface="ＭＳ Ｐゴシック" charset="0"/>
                <a:cs typeface="ＭＳ Ｐゴシック" charset="0"/>
              </a:rPr>
              <a:t>Blood</a:t>
            </a:r>
            <a:r>
              <a:rPr lang="en-US" sz="1800" dirty="0">
                <a:latin typeface="Helvetica" charset="0"/>
                <a:ea typeface="ＭＳ Ｐゴシック" charset="0"/>
                <a:cs typeface="ＭＳ Ｐゴシック" charset="0"/>
              </a:rPr>
              <a:t> 2009</a:t>
            </a:r>
          </a:p>
        </p:txBody>
      </p:sp>
    </p:spTree>
    <p:extLst>
      <p:ext uri="{BB962C8B-B14F-4D97-AF65-F5344CB8AC3E}">
        <p14:creationId xmlns:p14="http://schemas.microsoft.com/office/powerpoint/2010/main" val="12225102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774D4D-3B0C-DBA0-7364-22569A2540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>
            <a:extLst>
              <a:ext uri="{FF2B5EF4-FFF2-40B4-BE49-F238E27FC236}">
                <a16:creationId xmlns:a16="http://schemas.microsoft.com/office/drawing/2014/main" id="{54509B76-A451-3589-B7D9-4752018244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7052" y="1059703"/>
            <a:ext cx="10377376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457200">
              <a:lnSpc>
                <a:spcPct val="90000"/>
              </a:lnSpc>
              <a:spcBef>
                <a:spcPct val="20000"/>
              </a:spcBef>
              <a:defRPr/>
            </a:pPr>
            <a:endParaRPr lang="en-US" dirty="0">
              <a:latin typeface="Arial" charset="0"/>
              <a:ea typeface="ＭＳ Ｐゴシック" charset="0"/>
              <a:cs typeface="Arial" charset="0"/>
            </a:endParaRPr>
          </a:p>
          <a:p>
            <a:pPr marL="342900" indent="-342900" defTabSz="457200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en-US" dirty="0">
                <a:latin typeface="Arial" charset="0"/>
                <a:ea typeface="ＭＳ Ｐゴシック" charset="0"/>
                <a:cs typeface="Arial" charset="0"/>
              </a:rPr>
              <a:t>T cell acute lymphoblastic leukemia and T cell lymphoblastic lymphoma (T-ALL/T-LBL)</a:t>
            </a:r>
          </a:p>
          <a:p>
            <a:pPr marL="1257300" lvl="2" indent="-342900" defTabSz="457200">
              <a:lnSpc>
                <a:spcPct val="90000"/>
              </a:lnSpc>
              <a:spcBef>
                <a:spcPct val="20000"/>
              </a:spcBef>
              <a:buFontTx/>
              <a:buChar char="-"/>
              <a:defRPr/>
            </a:pPr>
            <a:r>
              <a:rPr lang="en-US" i="1" dirty="0">
                <a:latin typeface="Arial" charset="0"/>
                <a:ea typeface="ＭＳ Ｐゴシック" charset="0"/>
                <a:cs typeface="Arial" charset="0"/>
              </a:rPr>
              <a:t>NOTCH1</a:t>
            </a:r>
            <a:r>
              <a:rPr lang="en-US" dirty="0">
                <a:latin typeface="Arial" charset="0"/>
                <a:ea typeface="ＭＳ Ｐゴシック" charset="0"/>
                <a:cs typeface="Arial" charset="0"/>
              </a:rPr>
              <a:t> mutations, </a:t>
            </a:r>
            <a:r>
              <a:rPr lang="en-US" i="1" dirty="0">
                <a:latin typeface="Arial" charset="0"/>
                <a:ea typeface="ＭＳ Ｐゴシック" charset="0"/>
                <a:cs typeface="Arial" charset="0"/>
              </a:rPr>
              <a:t>FBW7</a:t>
            </a:r>
            <a:r>
              <a:rPr lang="en-US" dirty="0">
                <a:latin typeface="Arial" charset="0"/>
                <a:ea typeface="ＭＳ Ｐゴシック" charset="0"/>
                <a:cs typeface="Arial" charset="0"/>
              </a:rPr>
              <a:t> mutations </a:t>
            </a:r>
            <a:r>
              <a:rPr lang="en-US" i="1" dirty="0">
                <a:latin typeface="Arial" charset="0"/>
                <a:ea typeface="ＭＳ Ｐゴシック" charset="0"/>
                <a:cs typeface="Arial" charset="0"/>
              </a:rPr>
              <a:t>&gt;60%</a:t>
            </a:r>
          </a:p>
          <a:p>
            <a:pPr marL="1257300" lvl="2" indent="-342900" defTabSz="457200">
              <a:lnSpc>
                <a:spcPct val="90000"/>
              </a:lnSpc>
              <a:spcBef>
                <a:spcPct val="20000"/>
              </a:spcBef>
              <a:buFontTx/>
              <a:buChar char="-"/>
              <a:defRPr/>
            </a:pPr>
            <a:r>
              <a:rPr lang="en-US" dirty="0">
                <a:latin typeface="Arial" charset="0"/>
                <a:ea typeface="ＭＳ Ｐゴシック" charset="0"/>
                <a:cs typeface="Arial" charset="0"/>
              </a:rPr>
              <a:t>HD domain, PEST domain or both</a:t>
            </a:r>
          </a:p>
          <a:p>
            <a:pPr lvl="2" defTabSz="457200">
              <a:lnSpc>
                <a:spcPct val="90000"/>
              </a:lnSpc>
              <a:spcBef>
                <a:spcPct val="20000"/>
              </a:spcBef>
              <a:defRPr/>
            </a:pPr>
            <a:r>
              <a:rPr lang="en-US" i="1" dirty="0">
                <a:latin typeface="Arial" charset="0"/>
                <a:ea typeface="ＭＳ Ｐゴシック" charset="0"/>
                <a:cs typeface="Arial" charset="0"/>
              </a:rPr>
              <a:t>-    </a:t>
            </a:r>
            <a:r>
              <a:rPr lang="en-US" dirty="0">
                <a:latin typeface="Arial" charset="0"/>
                <a:ea typeface="ＭＳ Ｐゴシック" charset="0"/>
                <a:cs typeface="Arial" charset="0"/>
              </a:rPr>
              <a:t>Other less frequent mechanisms of </a:t>
            </a:r>
            <a:r>
              <a:rPr lang="en-US" i="1" dirty="0">
                <a:latin typeface="Arial" charset="0"/>
                <a:ea typeface="ＭＳ Ｐゴシック" charset="0"/>
                <a:cs typeface="Arial" charset="0"/>
              </a:rPr>
              <a:t>NOTCH</a:t>
            </a:r>
            <a:r>
              <a:rPr lang="en-US" dirty="0">
                <a:latin typeface="Arial" charset="0"/>
                <a:ea typeface="ＭＳ Ｐゴシック" charset="0"/>
                <a:cs typeface="Arial" charset="0"/>
              </a:rPr>
              <a:t> activation</a:t>
            </a:r>
          </a:p>
          <a:p>
            <a:pPr marL="342900" indent="-342900" defTabSz="457200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endParaRPr lang="en-US" dirty="0">
              <a:latin typeface="Arial" charset="0"/>
              <a:ea typeface="ＭＳ Ｐゴシック" charset="0"/>
              <a:cs typeface="Arial" charset="0"/>
            </a:endParaRPr>
          </a:p>
          <a:p>
            <a:pPr marL="342900" indent="-342900" defTabSz="457200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en-US" dirty="0">
                <a:latin typeface="Arial" charset="0"/>
                <a:ea typeface="ＭＳ Ｐゴシック" charset="0"/>
                <a:cs typeface="Arial" charset="0"/>
              </a:rPr>
              <a:t>Chronic lymphocytic leukemia and mantle cell lymphoma</a:t>
            </a:r>
          </a:p>
          <a:p>
            <a:pPr marL="1200150" lvl="2" indent="-285750" defTabSz="457200">
              <a:lnSpc>
                <a:spcPct val="90000"/>
              </a:lnSpc>
              <a:spcBef>
                <a:spcPct val="20000"/>
              </a:spcBef>
              <a:buFontTx/>
              <a:buChar char="-"/>
              <a:defRPr/>
            </a:pPr>
            <a:r>
              <a:rPr lang="en-US" i="1" dirty="0">
                <a:latin typeface="Arial" charset="0"/>
                <a:ea typeface="ＭＳ Ｐゴシック" charset="0"/>
                <a:cs typeface="Arial" charset="0"/>
              </a:rPr>
              <a:t>NOTCH1</a:t>
            </a:r>
            <a:r>
              <a:rPr lang="en-US" dirty="0">
                <a:latin typeface="Arial" charset="0"/>
                <a:ea typeface="ＭＳ Ｐゴシック" charset="0"/>
                <a:cs typeface="Arial" charset="0"/>
              </a:rPr>
              <a:t> PEST mutations 5-20%</a:t>
            </a:r>
          </a:p>
          <a:p>
            <a:pPr marL="1200150" lvl="2" indent="-285750" defTabSz="457200">
              <a:lnSpc>
                <a:spcPct val="90000"/>
              </a:lnSpc>
              <a:spcBef>
                <a:spcPct val="20000"/>
              </a:spcBef>
              <a:buFontTx/>
              <a:buChar char="-"/>
              <a:defRPr/>
            </a:pPr>
            <a:r>
              <a:rPr lang="en-US" dirty="0">
                <a:latin typeface="Arial" charset="0"/>
                <a:ea typeface="ＭＳ Ｐゴシック" charset="0"/>
                <a:cs typeface="Arial" charset="0"/>
              </a:rPr>
              <a:t>Other less frequent mechanisms of </a:t>
            </a:r>
            <a:r>
              <a:rPr lang="en-US" i="1" dirty="0">
                <a:latin typeface="Arial" charset="0"/>
                <a:ea typeface="ＭＳ Ｐゴシック" charset="0"/>
                <a:cs typeface="Arial" charset="0"/>
              </a:rPr>
              <a:t>NOTCH</a:t>
            </a:r>
            <a:r>
              <a:rPr lang="en-US" dirty="0">
                <a:latin typeface="Arial" charset="0"/>
                <a:ea typeface="ＭＳ Ｐゴシック" charset="0"/>
                <a:cs typeface="Arial" charset="0"/>
              </a:rPr>
              <a:t> activation</a:t>
            </a:r>
          </a:p>
          <a:p>
            <a:pPr marL="1200150" lvl="2" indent="-285750" defTabSz="457200">
              <a:lnSpc>
                <a:spcPct val="90000"/>
              </a:lnSpc>
              <a:spcBef>
                <a:spcPct val="20000"/>
              </a:spcBef>
              <a:buFontTx/>
              <a:buChar char="-"/>
              <a:defRPr/>
            </a:pPr>
            <a:r>
              <a:rPr lang="en-US" dirty="0">
                <a:latin typeface="Arial" charset="0"/>
                <a:ea typeface="ＭＳ Ｐゴシック" charset="0"/>
                <a:cs typeface="Arial" charset="0"/>
              </a:rPr>
              <a:t>Non-mutational Notch activation</a:t>
            </a:r>
          </a:p>
          <a:p>
            <a:pPr defTabSz="457200">
              <a:lnSpc>
                <a:spcPct val="90000"/>
              </a:lnSpc>
              <a:spcBef>
                <a:spcPct val="20000"/>
              </a:spcBef>
              <a:defRPr/>
            </a:pPr>
            <a:endParaRPr lang="en-US" dirty="0">
              <a:latin typeface="Arial" charset="0"/>
              <a:ea typeface="ＭＳ Ｐゴシック" charset="0"/>
              <a:cs typeface="Arial" charset="0"/>
            </a:endParaRPr>
          </a:p>
          <a:p>
            <a:pPr marL="342900" indent="-342900" defTabSz="457200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en-US" dirty="0">
                <a:latin typeface="Arial" charset="0"/>
                <a:ea typeface="ＭＳ Ｐゴシック" charset="0"/>
                <a:cs typeface="Arial" charset="0"/>
              </a:rPr>
              <a:t>Marginal zone lymphoma</a:t>
            </a:r>
          </a:p>
          <a:p>
            <a:pPr marL="1200150" lvl="2" indent="-285750" defTabSz="457200">
              <a:lnSpc>
                <a:spcPct val="90000"/>
              </a:lnSpc>
              <a:spcBef>
                <a:spcPct val="20000"/>
              </a:spcBef>
              <a:buFontTx/>
              <a:buChar char="-"/>
              <a:defRPr/>
            </a:pPr>
            <a:r>
              <a:rPr lang="en-US" i="1" dirty="0">
                <a:latin typeface="Arial" charset="0"/>
                <a:ea typeface="ＭＳ Ｐゴシック" charset="0"/>
                <a:cs typeface="Arial" charset="0"/>
              </a:rPr>
              <a:t>NOTCH2</a:t>
            </a:r>
            <a:r>
              <a:rPr lang="en-US" dirty="0">
                <a:latin typeface="Arial" charset="0"/>
                <a:ea typeface="ＭＳ Ｐゴシック" charset="0"/>
                <a:cs typeface="Arial" charset="0"/>
              </a:rPr>
              <a:t> PEST mutations 25% of splenic marginal zone lymphoma</a:t>
            </a:r>
          </a:p>
          <a:p>
            <a:pPr marL="1200150" lvl="2" indent="-285750" defTabSz="457200">
              <a:lnSpc>
                <a:spcPct val="90000"/>
              </a:lnSpc>
              <a:spcBef>
                <a:spcPct val="20000"/>
              </a:spcBef>
              <a:buFontTx/>
              <a:buChar char="-"/>
              <a:defRPr/>
            </a:pPr>
            <a:r>
              <a:rPr lang="en-US" dirty="0">
                <a:latin typeface="Arial" charset="0"/>
                <a:ea typeface="ＭＳ Ｐゴシック" charset="0"/>
                <a:cs typeface="Arial" charset="0"/>
              </a:rPr>
              <a:t>Non-mutational Notch activation</a:t>
            </a:r>
          </a:p>
          <a:p>
            <a:pPr defTabSz="457200">
              <a:lnSpc>
                <a:spcPct val="90000"/>
              </a:lnSpc>
              <a:spcBef>
                <a:spcPct val="20000"/>
              </a:spcBef>
              <a:defRPr/>
            </a:pPr>
            <a:endParaRPr lang="en-US" dirty="0">
              <a:latin typeface="Arial" charset="0"/>
              <a:ea typeface="ＭＳ Ｐゴシック" charset="0"/>
              <a:cs typeface="Arial" charset="0"/>
            </a:endParaRPr>
          </a:p>
          <a:p>
            <a:pPr marL="342900" indent="-342900" defTabSz="457200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en-US" dirty="0">
                <a:latin typeface="Arial" charset="0"/>
                <a:ea typeface="ＭＳ Ｐゴシック" charset="0"/>
                <a:cs typeface="Arial" charset="0"/>
              </a:rPr>
              <a:t>Breast cancer</a:t>
            </a:r>
          </a:p>
          <a:p>
            <a:pPr lvl="2" defTabSz="457200">
              <a:lnSpc>
                <a:spcPct val="90000"/>
              </a:lnSpc>
              <a:spcBef>
                <a:spcPct val="20000"/>
              </a:spcBef>
              <a:defRPr/>
            </a:pPr>
            <a:r>
              <a:rPr lang="en-US" dirty="0">
                <a:latin typeface="Arial" charset="0"/>
                <a:ea typeface="ＭＳ Ｐゴシック" charset="0"/>
                <a:cs typeface="Arial" charset="0"/>
              </a:rPr>
              <a:t>-    Activating gene fusions, &lt;5%</a:t>
            </a:r>
          </a:p>
          <a:p>
            <a:pPr marL="342900" indent="-342900" defTabSz="457200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endParaRPr lang="en-US" dirty="0">
              <a:latin typeface="Arial" charset="0"/>
              <a:ea typeface="ＭＳ Ｐゴシック" charset="0"/>
              <a:cs typeface="Arial" charset="0"/>
            </a:endParaRPr>
          </a:p>
          <a:p>
            <a:pPr defTabSz="457200">
              <a:lnSpc>
                <a:spcPct val="90000"/>
              </a:lnSpc>
              <a:spcBef>
                <a:spcPct val="20000"/>
              </a:spcBef>
              <a:defRPr/>
            </a:pPr>
            <a:endParaRPr lang="en-US" sz="2800" dirty="0"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4" name="Title 4">
            <a:extLst>
              <a:ext uri="{FF2B5EF4-FFF2-40B4-BE49-F238E27FC236}">
                <a16:creationId xmlns:a16="http://schemas.microsoft.com/office/drawing/2014/main" id="{6FA1DD49-47FA-CA12-48AF-762884BD0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8469" y="272903"/>
            <a:ext cx="9295061" cy="810957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Examples of oncogenic Notch mutations in human cancer</a:t>
            </a:r>
          </a:p>
        </p:txBody>
      </p:sp>
    </p:spTree>
    <p:extLst>
      <p:ext uri="{BB962C8B-B14F-4D97-AF65-F5344CB8AC3E}">
        <p14:creationId xmlns:p14="http://schemas.microsoft.com/office/powerpoint/2010/main" val="71016347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1A6BE3FF-F133-6F4C-8809-D6961AF22487}"/>
              </a:ext>
            </a:extLst>
          </p:cNvPr>
          <p:cNvSpPr txBox="1">
            <a:spLocks/>
          </p:cNvSpPr>
          <p:nvPr/>
        </p:nvSpPr>
        <p:spPr>
          <a:xfrm>
            <a:off x="93786" y="-18772"/>
            <a:ext cx="1209821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Patterns of oncogenic 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NOTCH1/2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mutations in human leukemias and lymphomas</a:t>
            </a:r>
            <a:endParaRPr lang="en-US" sz="2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237F32F-9E90-9B4B-94CD-CC1FAF9AD06C}"/>
              </a:ext>
            </a:extLst>
          </p:cNvPr>
          <p:cNvSpPr/>
          <p:nvPr/>
        </p:nvSpPr>
        <p:spPr>
          <a:xfrm>
            <a:off x="1512984" y="3271708"/>
            <a:ext cx="143207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rgbClr val="0433FF"/>
                </a:solidFill>
                <a:latin typeface="Arial"/>
                <a:cs typeface="Arial"/>
              </a:rPr>
              <a:t>T-ALL</a:t>
            </a:r>
            <a:endParaRPr lang="en-US" sz="2000" i="1" dirty="0">
              <a:solidFill>
                <a:srgbClr val="0433FF"/>
              </a:solidFill>
              <a:latin typeface="Arial"/>
              <a:cs typeface="Arial"/>
            </a:endParaRPr>
          </a:p>
          <a:p>
            <a:pPr algn="ctr"/>
            <a:endParaRPr lang="en-US" sz="2000" dirty="0">
              <a:solidFill>
                <a:srgbClr val="0433FF"/>
              </a:solidFill>
              <a:latin typeface="Arial"/>
              <a:cs typeface="Arial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9153E15-4E0D-DB48-804D-D7D567C9E1E0}"/>
              </a:ext>
            </a:extLst>
          </p:cNvPr>
          <p:cNvGrpSpPr/>
          <p:nvPr/>
        </p:nvGrpSpPr>
        <p:grpSpPr>
          <a:xfrm>
            <a:off x="2574787" y="2530730"/>
            <a:ext cx="7047788" cy="2356917"/>
            <a:chOff x="935421" y="1889262"/>
            <a:chExt cx="7047788" cy="2356917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69E221FA-25FD-E64A-9F62-7970536FAAC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23200" y="2136255"/>
              <a:ext cx="6960009" cy="2109924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0A560253-DDE1-4041-B1DA-B20DF0FABEE0}"/>
                </a:ext>
              </a:extLst>
            </p:cNvPr>
            <p:cNvSpPr/>
            <p:nvPr/>
          </p:nvSpPr>
          <p:spPr>
            <a:xfrm>
              <a:off x="935421" y="1889262"/>
              <a:ext cx="557048" cy="4939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" name="Down Arrow 6">
            <a:extLst>
              <a:ext uri="{FF2B5EF4-FFF2-40B4-BE49-F238E27FC236}">
                <a16:creationId xmlns:a16="http://schemas.microsoft.com/office/drawing/2014/main" id="{835349B4-9F85-484A-AD6E-B2DE8CAF808D}"/>
              </a:ext>
            </a:extLst>
          </p:cNvPr>
          <p:cNvSpPr/>
          <p:nvPr/>
        </p:nvSpPr>
        <p:spPr>
          <a:xfrm rot="8326607" flipV="1">
            <a:off x="4737625" y="2563962"/>
            <a:ext cx="228171" cy="440541"/>
          </a:xfrm>
          <a:prstGeom prst="downArrow">
            <a:avLst/>
          </a:prstGeom>
          <a:solidFill>
            <a:srgbClr val="0433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6D68A8C-DA91-1E4B-B9ED-3E7345823959}"/>
              </a:ext>
            </a:extLst>
          </p:cNvPr>
          <p:cNvSpPr/>
          <p:nvPr/>
        </p:nvSpPr>
        <p:spPr>
          <a:xfrm>
            <a:off x="8208933" y="2903809"/>
            <a:ext cx="2253343" cy="199105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E9BD028-92FA-6344-BD8D-7507E1C7B6DE}"/>
              </a:ext>
            </a:extLst>
          </p:cNvPr>
          <p:cNvSpPr/>
          <p:nvPr/>
        </p:nvSpPr>
        <p:spPr>
          <a:xfrm>
            <a:off x="2274021" y="1392266"/>
            <a:ext cx="3161729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rgbClr val="0433FF"/>
                </a:solidFill>
                <a:latin typeface="Arial"/>
                <a:cs typeface="Arial"/>
              </a:rPr>
              <a:t>Destabilization of Notch receptors</a:t>
            </a:r>
          </a:p>
          <a:p>
            <a:pPr algn="ctr"/>
            <a:endParaRPr lang="en-US" sz="600" dirty="0">
              <a:solidFill>
                <a:srgbClr val="0433FF"/>
              </a:solidFill>
              <a:latin typeface="Arial"/>
              <a:cs typeface="Arial"/>
            </a:endParaRPr>
          </a:p>
          <a:p>
            <a:pPr algn="ctr"/>
            <a:r>
              <a:rPr lang="en-US" sz="2000" i="1" dirty="0">
                <a:solidFill>
                  <a:srgbClr val="0433FF"/>
                </a:solidFill>
                <a:latin typeface="Arial"/>
                <a:cs typeface="Arial"/>
              </a:rPr>
              <a:t>Ligand-independent activation!</a:t>
            </a:r>
          </a:p>
          <a:p>
            <a:pPr algn="ctr"/>
            <a:endParaRPr lang="en-US" sz="2000" dirty="0">
              <a:solidFill>
                <a:srgbClr val="0433FF"/>
              </a:solidFill>
              <a:latin typeface="Arial"/>
              <a:cs typeface="Arial"/>
            </a:endParaRPr>
          </a:p>
        </p:txBody>
      </p:sp>
      <p:sp>
        <p:nvSpPr>
          <p:cNvPr id="8" name="Down Arrow 7">
            <a:extLst>
              <a:ext uri="{FF2B5EF4-FFF2-40B4-BE49-F238E27FC236}">
                <a16:creationId xmlns:a16="http://schemas.microsoft.com/office/drawing/2014/main" id="{18292C84-1F38-444C-B37A-FF7B315A236C}"/>
              </a:ext>
            </a:extLst>
          </p:cNvPr>
          <p:cNvSpPr/>
          <p:nvPr/>
        </p:nvSpPr>
        <p:spPr>
          <a:xfrm rot="19066055" flipV="1">
            <a:off x="6835355" y="4674593"/>
            <a:ext cx="228171" cy="440541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11F4F7C-1BC4-8C42-92B3-E99102E36D90}"/>
              </a:ext>
            </a:extLst>
          </p:cNvPr>
          <p:cNvSpPr/>
          <p:nvPr/>
        </p:nvSpPr>
        <p:spPr>
          <a:xfrm>
            <a:off x="5889938" y="5228722"/>
            <a:ext cx="3887109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rgbClr val="FF0000"/>
                </a:solidFill>
                <a:latin typeface="Arial"/>
                <a:cs typeface="Arial"/>
              </a:rPr>
              <a:t>Decreased degradation of cleaved active Notch molecules</a:t>
            </a:r>
          </a:p>
          <a:p>
            <a:pPr algn="ctr"/>
            <a:endParaRPr lang="en-US" sz="600" dirty="0">
              <a:solidFill>
                <a:srgbClr val="FF0000"/>
              </a:solidFill>
              <a:latin typeface="Arial"/>
              <a:cs typeface="Arial"/>
            </a:endParaRPr>
          </a:p>
          <a:p>
            <a:pPr algn="ctr"/>
            <a:r>
              <a:rPr lang="en-US" sz="2000" i="1" dirty="0">
                <a:solidFill>
                  <a:srgbClr val="FF0000"/>
                </a:solidFill>
                <a:latin typeface="Arial"/>
                <a:cs typeface="Arial"/>
              </a:rPr>
              <a:t>Ligand-dependent activation!</a:t>
            </a:r>
          </a:p>
          <a:p>
            <a:pPr algn="ctr"/>
            <a:endParaRPr lang="en-US" sz="2000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6888C33-871E-204F-9878-AC6D3574B0FF}"/>
              </a:ext>
            </a:extLst>
          </p:cNvPr>
          <p:cNvSpPr/>
          <p:nvPr/>
        </p:nvSpPr>
        <p:spPr>
          <a:xfrm>
            <a:off x="8252493" y="3832684"/>
            <a:ext cx="233512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rgbClr val="FF0000"/>
                </a:solidFill>
                <a:latin typeface="Arial"/>
                <a:cs typeface="Arial"/>
              </a:rPr>
              <a:t>B cell lymphomas</a:t>
            </a:r>
          </a:p>
          <a:p>
            <a:pPr algn="ctr"/>
            <a:r>
              <a:rPr lang="en-US" sz="2000" i="1" dirty="0">
                <a:solidFill>
                  <a:srgbClr val="FF0000"/>
                </a:solidFill>
                <a:latin typeface="Arial"/>
                <a:cs typeface="Arial"/>
              </a:rPr>
              <a:t>e.g. CLL/SLL, MZL</a:t>
            </a:r>
          </a:p>
          <a:p>
            <a:pPr algn="ctr"/>
            <a:endParaRPr lang="en-US" sz="2000" dirty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439173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D1585B-8721-D6EE-6515-E19106294C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>
            <a:extLst>
              <a:ext uri="{FF2B5EF4-FFF2-40B4-BE49-F238E27FC236}">
                <a16:creationId xmlns:a16="http://schemas.microsoft.com/office/drawing/2014/main" id="{E321DF28-5431-C257-8B30-5FBB5916EB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2775" y="1277819"/>
            <a:ext cx="10746449" cy="4622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457200">
              <a:lnSpc>
                <a:spcPct val="90000"/>
              </a:lnSpc>
              <a:spcBef>
                <a:spcPct val="20000"/>
              </a:spcBef>
            </a:pPr>
            <a:endParaRPr lang="en-US" sz="22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defTabSz="457200">
              <a:lnSpc>
                <a:spcPct val="90000"/>
              </a:lnSpc>
              <a:spcBef>
                <a:spcPct val="20000"/>
              </a:spcBef>
            </a:pPr>
            <a:endParaRPr lang="en-US" sz="22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342900" indent="-342900" defTabSz="4572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200" dirty="0">
                <a:solidFill>
                  <a:srgbClr val="000000"/>
                </a:solidFill>
                <a:latin typeface="Arial" charset="0"/>
                <a:cs typeface="Arial" charset="0"/>
              </a:rPr>
              <a:t>Understand the components of the Notch signaling pathway and the biochemical mechanisms of Notch activation </a:t>
            </a:r>
          </a:p>
          <a:p>
            <a:pPr defTabSz="457200">
              <a:lnSpc>
                <a:spcPct val="90000"/>
              </a:lnSpc>
              <a:spcBef>
                <a:spcPct val="20000"/>
              </a:spcBef>
            </a:pPr>
            <a:endParaRPr lang="en-US" sz="22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342900" indent="-342900" defTabSz="4572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200" dirty="0">
                <a:solidFill>
                  <a:srgbClr val="000000"/>
                </a:solidFill>
                <a:latin typeface="Arial" charset="0"/>
                <a:cs typeface="Arial" charset="0"/>
              </a:rPr>
              <a:t>Appreciate key physiological functions of Notch signaling in development and homeostasis</a:t>
            </a:r>
          </a:p>
          <a:p>
            <a:pPr marL="342900" indent="-342900" defTabSz="4572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endParaRPr lang="en-US" sz="22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342900" indent="-342900" defTabSz="4572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200" dirty="0">
                <a:solidFill>
                  <a:srgbClr val="000000"/>
                </a:solidFill>
                <a:latin typeface="Arial" charset="0"/>
                <a:cs typeface="Arial" charset="0"/>
              </a:rPr>
              <a:t>Understand the role of Notch signaling in tumor biology, with a focus on both oncogenic and tumor suppressive functions</a:t>
            </a:r>
          </a:p>
          <a:p>
            <a:pPr defTabSz="457200">
              <a:lnSpc>
                <a:spcPct val="90000"/>
              </a:lnSpc>
              <a:spcBef>
                <a:spcPct val="20000"/>
              </a:spcBef>
            </a:pPr>
            <a:endParaRPr lang="en-US" sz="22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342900" indent="-342900" defTabSz="4572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endParaRPr lang="en-US" sz="2200" i="1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defTabSz="457200">
              <a:lnSpc>
                <a:spcPct val="90000"/>
              </a:lnSpc>
              <a:spcBef>
                <a:spcPct val="20000"/>
              </a:spcBef>
            </a:pPr>
            <a:endParaRPr lang="en-US" sz="22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defTabSz="457200">
              <a:lnSpc>
                <a:spcPct val="90000"/>
              </a:lnSpc>
              <a:spcBef>
                <a:spcPct val="20000"/>
              </a:spcBef>
            </a:pPr>
            <a:endParaRPr lang="en-US" sz="22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342900" indent="-342900" defTabSz="4572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endParaRPr lang="en-US" sz="2200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A5A0591-2892-A02A-B2FD-7DA162662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6577" y="163940"/>
            <a:ext cx="8229600" cy="810957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Learning objectives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7B84ED7-7CE5-A63F-04E4-7A07EA7ECE53}"/>
              </a:ext>
            </a:extLst>
          </p:cNvPr>
          <p:cNvSpPr txBox="1"/>
          <p:nvPr/>
        </p:nvSpPr>
        <p:spPr>
          <a:xfrm>
            <a:off x="12869732" y="469033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295261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774D4D-3B0C-DBA0-7364-22569A2540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4">
            <a:extLst>
              <a:ext uri="{FF2B5EF4-FFF2-40B4-BE49-F238E27FC236}">
                <a16:creationId xmlns:a16="http://schemas.microsoft.com/office/drawing/2014/main" id="{D3D5451C-8172-086F-C1FD-6D150D536F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7787" y="143562"/>
            <a:ext cx="8229600" cy="810957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Notch signaling as a tumor suppressor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0FC864E2-6224-A2C6-4CDB-56C93ADBF4EB}"/>
              </a:ext>
            </a:extLst>
          </p:cNvPr>
          <p:cNvSpPr txBox="1">
            <a:spLocks noChangeArrowheads="1"/>
          </p:cNvSpPr>
          <p:nvPr/>
        </p:nvSpPr>
        <p:spPr>
          <a:xfrm>
            <a:off x="685800" y="1447800"/>
            <a:ext cx="10661576" cy="19812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400" dirty="0">
                <a:latin typeface="Helvetica" charset="0"/>
              </a:rPr>
              <a:t>Conditional </a:t>
            </a:r>
            <a:r>
              <a:rPr lang="en-US" sz="2400" dirty="0" err="1">
                <a:latin typeface="Helvetica" charset="0"/>
              </a:rPr>
              <a:t>floxed</a:t>
            </a:r>
            <a:r>
              <a:rPr lang="en-US" sz="2400" dirty="0">
                <a:latin typeface="Helvetica" charset="0"/>
              </a:rPr>
              <a:t> </a:t>
            </a:r>
            <a:r>
              <a:rPr lang="en-US" sz="2400" i="1" dirty="0">
                <a:latin typeface="Helvetica" charset="0"/>
              </a:rPr>
              <a:t>Notch1</a:t>
            </a:r>
            <a:r>
              <a:rPr lang="en-US" sz="2400" dirty="0">
                <a:latin typeface="Helvetica" charset="0"/>
              </a:rPr>
              <a:t> mice crossed with a keratin-specific Cre promoter to target skin</a:t>
            </a:r>
          </a:p>
          <a:p>
            <a:pPr>
              <a:defRPr/>
            </a:pPr>
            <a:r>
              <a:rPr lang="en-US" sz="2400" dirty="0">
                <a:latin typeface="Helvetica" charset="0"/>
              </a:rPr>
              <a:t>Block in terminal differentiation</a:t>
            </a:r>
          </a:p>
          <a:p>
            <a:pPr>
              <a:defRPr/>
            </a:pPr>
            <a:r>
              <a:rPr lang="en-US" sz="2400" dirty="0">
                <a:latin typeface="Helvetica" charset="0"/>
              </a:rPr>
              <a:t>Development of skin cancers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CBB3E1C3-D5F3-A769-25E9-0581DE33D9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28601" y="4050162"/>
            <a:ext cx="3771900" cy="1749425"/>
          </a:xfrm>
          <a:prstGeom prst="rect">
            <a:avLst/>
          </a:prstGeo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436529CC-4BDC-A1A0-5FC2-AD003D309F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8162" y="3618361"/>
            <a:ext cx="3654425" cy="261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841">
            <a:extLst>
              <a:ext uri="{FF2B5EF4-FFF2-40B4-BE49-F238E27FC236}">
                <a16:creationId xmlns:a16="http://schemas.microsoft.com/office/drawing/2014/main" id="{668E285F-AD24-B4EF-CF75-CFF2744A4ECA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8726657" y="6068107"/>
            <a:ext cx="307007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US" sz="1800" dirty="0">
                <a:latin typeface="Helvetica" charset="0"/>
                <a:ea typeface="ＭＳ Ｐゴシック" charset="0"/>
                <a:cs typeface="ＭＳ Ｐゴシック" charset="0"/>
              </a:rPr>
              <a:t>Nicolas et al., </a:t>
            </a:r>
            <a:r>
              <a:rPr lang="en-US" sz="1800" i="1" dirty="0">
                <a:latin typeface="Helvetica" charset="0"/>
                <a:ea typeface="ＭＳ Ｐゴシック" charset="0"/>
                <a:cs typeface="ＭＳ Ｐゴシック" charset="0"/>
              </a:rPr>
              <a:t>Nat Gen </a:t>
            </a:r>
            <a:r>
              <a:rPr lang="en-US" sz="1800" dirty="0">
                <a:latin typeface="Helvetica" charset="0"/>
                <a:ea typeface="ＭＳ Ｐゴシック" charset="0"/>
                <a:cs typeface="ＭＳ Ｐゴシック" charset="0"/>
              </a:rPr>
              <a:t>2003</a:t>
            </a:r>
          </a:p>
          <a:p>
            <a:pPr algn="ctr" eaLnBrk="0" hangingPunct="0">
              <a:defRPr/>
            </a:pPr>
            <a:r>
              <a:rPr lang="en-US" dirty="0">
                <a:latin typeface="Helvetica" charset="0"/>
                <a:ea typeface="ＭＳ Ｐゴシック" charset="0"/>
                <a:cs typeface="ＭＳ Ｐゴシック" charset="0"/>
              </a:rPr>
              <a:t>(Freddy Radtke’s group)</a:t>
            </a:r>
            <a:endParaRPr lang="en-US" sz="1800" dirty="0">
              <a:latin typeface="Helvetica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623783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10" name="Picture 2">
            <a:extLst>
              <a:ext uri="{FF2B5EF4-FFF2-40B4-BE49-F238E27FC236}">
                <a16:creationId xmlns:a16="http://schemas.microsoft.com/office/drawing/2014/main" id="{35521028-2823-DC5F-8BED-3002FDD931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036638"/>
            <a:ext cx="7600950" cy="528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4211" name="Rectangle 2">
            <a:extLst>
              <a:ext uri="{FF2B5EF4-FFF2-40B4-BE49-F238E27FC236}">
                <a16:creationId xmlns:a16="http://schemas.microsoft.com/office/drawing/2014/main" id="{06E1853B-FC68-B4FE-11F9-9486A77A571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9864" y="-71438"/>
            <a:ext cx="11582399" cy="906463"/>
          </a:xfrm>
          <a:solidFill>
            <a:schemeClr val="bg1"/>
          </a:solidFill>
        </p:spPr>
        <p:txBody>
          <a:bodyPr/>
          <a:lstStyle/>
          <a:p>
            <a:pPr algn="ctr" eaLnBrk="1" hangingPunct="1"/>
            <a:r>
              <a:rPr lang="en-US" altLang="en-US" sz="2800" b="1" dirty="0">
                <a:latin typeface="Arial" panose="020B0604020202020204" pitchFamily="34" charset="0"/>
                <a:ea typeface="ＭＳ Ｐゴシック" panose="020B0600070205080204" pitchFamily="34" charset="-128"/>
              </a:rPr>
              <a:t>Notch and Tumor Suppression in squamous  cell carcinoma</a:t>
            </a:r>
          </a:p>
        </p:txBody>
      </p:sp>
      <p:sp>
        <p:nvSpPr>
          <p:cNvPr id="94213" name="TextBox 5">
            <a:extLst>
              <a:ext uri="{FF2B5EF4-FFF2-40B4-BE49-F238E27FC236}">
                <a16:creationId xmlns:a16="http://schemas.microsoft.com/office/drawing/2014/main" id="{CC87D4D4-450A-C323-17E7-45842FBEE8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41207" y="6413500"/>
            <a:ext cx="29829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400" b="1" i="1" dirty="0" err="1"/>
              <a:t>Proweller</a:t>
            </a:r>
            <a:r>
              <a:rPr lang="en-US" altLang="en-US" sz="1400" b="1" i="1" dirty="0"/>
              <a:t> et al. Cancer Res 2006</a:t>
            </a:r>
          </a:p>
        </p:txBody>
      </p:sp>
      <p:grpSp>
        <p:nvGrpSpPr>
          <p:cNvPr id="94214" name="Group 5">
            <a:extLst>
              <a:ext uri="{FF2B5EF4-FFF2-40B4-BE49-F238E27FC236}">
                <a16:creationId xmlns:a16="http://schemas.microsoft.com/office/drawing/2014/main" id="{C092F6A0-440B-DA7B-9A4C-2E1E4279AC13}"/>
              </a:ext>
            </a:extLst>
          </p:cNvPr>
          <p:cNvGrpSpPr>
            <a:grpSpLocks/>
          </p:cNvGrpSpPr>
          <p:nvPr/>
        </p:nvGrpSpPr>
        <p:grpSpPr bwMode="auto">
          <a:xfrm>
            <a:off x="4902201" y="939801"/>
            <a:ext cx="3389313" cy="1774825"/>
            <a:chOff x="1066800" y="914400"/>
            <a:chExt cx="3389313" cy="1774825"/>
          </a:xfrm>
        </p:grpSpPr>
        <p:sp>
          <p:nvSpPr>
            <p:cNvPr id="94218" name="Line 9">
              <a:extLst>
                <a:ext uri="{FF2B5EF4-FFF2-40B4-BE49-F238E27FC236}">
                  <a16:creationId xmlns:a16="http://schemas.microsoft.com/office/drawing/2014/main" id="{46FD3B83-348C-4898-9C61-2F66ABF3AE9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97063" y="2065338"/>
              <a:ext cx="2559050" cy="158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219" name="Rectangle 10">
              <a:extLst>
                <a:ext uri="{FF2B5EF4-FFF2-40B4-BE49-F238E27FC236}">
                  <a16:creationId xmlns:a16="http://schemas.microsoft.com/office/drawing/2014/main" id="{375F2440-0F5D-7B02-AC29-AC41CDE611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97263" y="1989138"/>
              <a:ext cx="547687" cy="139700"/>
            </a:xfrm>
            <a:prstGeom prst="rect">
              <a:avLst/>
            </a:prstGeom>
            <a:solidFill>
              <a:srgbClr val="C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94220" name="Freeform 11">
              <a:extLst>
                <a:ext uri="{FF2B5EF4-FFF2-40B4-BE49-F238E27FC236}">
                  <a16:creationId xmlns:a16="http://schemas.microsoft.com/office/drawing/2014/main" id="{7824038C-036F-F195-7D0E-6EE12C6A3106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7263" y="1989138"/>
              <a:ext cx="547687" cy="139700"/>
            </a:xfrm>
            <a:custGeom>
              <a:avLst/>
              <a:gdLst>
                <a:gd name="T0" fmla="*/ 0 w 296"/>
                <a:gd name="T1" fmla="*/ 0 h 88"/>
                <a:gd name="T2" fmla="*/ 2147483647 w 296"/>
                <a:gd name="T3" fmla="*/ 0 h 88"/>
                <a:gd name="T4" fmla="*/ 2147483647 w 296"/>
                <a:gd name="T5" fmla="*/ 0 h 88"/>
                <a:gd name="T6" fmla="*/ 2147483647 w 296"/>
                <a:gd name="T7" fmla="*/ 2147483647 h 88"/>
                <a:gd name="T8" fmla="*/ 2147483647 w 296"/>
                <a:gd name="T9" fmla="*/ 2147483647 h 88"/>
                <a:gd name="T10" fmla="*/ 0 w 296"/>
                <a:gd name="T11" fmla="*/ 2147483647 h 88"/>
                <a:gd name="T12" fmla="*/ 0 w 296"/>
                <a:gd name="T13" fmla="*/ 2147483647 h 88"/>
                <a:gd name="T14" fmla="*/ 0 w 296"/>
                <a:gd name="T15" fmla="*/ 0 h 88"/>
                <a:gd name="T16" fmla="*/ 0 w 296"/>
                <a:gd name="T17" fmla="*/ 0 h 8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96"/>
                <a:gd name="T28" fmla="*/ 0 h 88"/>
                <a:gd name="T29" fmla="*/ 296 w 296"/>
                <a:gd name="T30" fmla="*/ 88 h 8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96" h="88">
                  <a:moveTo>
                    <a:pt x="0" y="0"/>
                  </a:moveTo>
                  <a:lnTo>
                    <a:pt x="296" y="0"/>
                  </a:lnTo>
                  <a:lnTo>
                    <a:pt x="296" y="88"/>
                  </a:lnTo>
                  <a:lnTo>
                    <a:pt x="0" y="88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94221" name="Rectangle 12">
              <a:extLst>
                <a:ext uri="{FF2B5EF4-FFF2-40B4-BE49-F238E27FC236}">
                  <a16:creationId xmlns:a16="http://schemas.microsoft.com/office/drawing/2014/main" id="{FF57DABC-0C5F-1D72-5550-FD9C00BC2F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51063" y="1989138"/>
              <a:ext cx="1308100" cy="139700"/>
            </a:xfrm>
            <a:prstGeom prst="rect">
              <a:avLst/>
            </a:prstGeom>
            <a:solidFill>
              <a:srgbClr val="C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94222" name="Freeform 13">
              <a:extLst>
                <a:ext uri="{FF2B5EF4-FFF2-40B4-BE49-F238E27FC236}">
                  <a16:creationId xmlns:a16="http://schemas.microsoft.com/office/drawing/2014/main" id="{87F4E1E7-E2D6-91B7-5263-56DF35536A1A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1063" y="1989138"/>
              <a:ext cx="1308100" cy="139700"/>
            </a:xfrm>
            <a:custGeom>
              <a:avLst/>
              <a:gdLst>
                <a:gd name="T0" fmla="*/ 0 w 824"/>
                <a:gd name="T1" fmla="*/ 0 h 88"/>
                <a:gd name="T2" fmla="*/ 2147483647 w 824"/>
                <a:gd name="T3" fmla="*/ 0 h 88"/>
                <a:gd name="T4" fmla="*/ 2147483647 w 824"/>
                <a:gd name="T5" fmla="*/ 0 h 88"/>
                <a:gd name="T6" fmla="*/ 2147483647 w 824"/>
                <a:gd name="T7" fmla="*/ 2147483647 h 88"/>
                <a:gd name="T8" fmla="*/ 2147483647 w 824"/>
                <a:gd name="T9" fmla="*/ 2147483647 h 88"/>
                <a:gd name="T10" fmla="*/ 0 w 824"/>
                <a:gd name="T11" fmla="*/ 2147483647 h 88"/>
                <a:gd name="T12" fmla="*/ 0 w 824"/>
                <a:gd name="T13" fmla="*/ 2147483647 h 88"/>
                <a:gd name="T14" fmla="*/ 0 w 824"/>
                <a:gd name="T15" fmla="*/ 0 h 88"/>
                <a:gd name="T16" fmla="*/ 0 w 824"/>
                <a:gd name="T17" fmla="*/ 0 h 8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24"/>
                <a:gd name="T28" fmla="*/ 0 h 88"/>
                <a:gd name="T29" fmla="*/ 824 w 824"/>
                <a:gd name="T30" fmla="*/ 88 h 8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24" h="88">
                  <a:moveTo>
                    <a:pt x="0" y="0"/>
                  </a:moveTo>
                  <a:lnTo>
                    <a:pt x="824" y="0"/>
                  </a:lnTo>
                  <a:lnTo>
                    <a:pt x="824" y="88"/>
                  </a:lnTo>
                  <a:lnTo>
                    <a:pt x="0" y="88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94223" name="Line 14">
              <a:extLst>
                <a:ext uri="{FF2B5EF4-FFF2-40B4-BE49-F238E27FC236}">
                  <a16:creationId xmlns:a16="http://schemas.microsoft.com/office/drawing/2014/main" id="{A4DFEE5E-A9C1-6599-1B07-BCEA0596B37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66963" y="2065338"/>
              <a:ext cx="63500" cy="158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224" name="Freeform 15">
              <a:extLst>
                <a:ext uri="{FF2B5EF4-FFF2-40B4-BE49-F238E27FC236}">
                  <a16:creationId xmlns:a16="http://schemas.microsoft.com/office/drawing/2014/main" id="{737CCF32-2742-6EA5-D652-0799C5A30C76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6963" y="2014538"/>
              <a:ext cx="139700" cy="101600"/>
            </a:xfrm>
            <a:custGeom>
              <a:avLst/>
              <a:gdLst>
                <a:gd name="T0" fmla="*/ 0 w 88"/>
                <a:gd name="T1" fmla="*/ 0 h 64"/>
                <a:gd name="T2" fmla="*/ 0 w 88"/>
                <a:gd name="T3" fmla="*/ 2147483647 h 64"/>
                <a:gd name="T4" fmla="*/ 2147483647 w 88"/>
                <a:gd name="T5" fmla="*/ 2147483647 h 64"/>
                <a:gd name="T6" fmla="*/ 0 w 88"/>
                <a:gd name="T7" fmla="*/ 0 h 6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8"/>
                <a:gd name="T13" fmla="*/ 0 h 64"/>
                <a:gd name="T14" fmla="*/ 88 w 88"/>
                <a:gd name="T15" fmla="*/ 64 h 6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8" h="64">
                  <a:moveTo>
                    <a:pt x="0" y="0"/>
                  </a:moveTo>
                  <a:lnTo>
                    <a:pt x="0" y="64"/>
                  </a:lnTo>
                  <a:lnTo>
                    <a:pt x="88" y="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94225" name="Freeform 16">
              <a:extLst>
                <a:ext uri="{FF2B5EF4-FFF2-40B4-BE49-F238E27FC236}">
                  <a16:creationId xmlns:a16="http://schemas.microsoft.com/office/drawing/2014/main" id="{6551E084-3F88-C831-F391-90E9A5E692EF}"/>
                </a:ext>
              </a:extLst>
            </p:cNvPr>
            <p:cNvSpPr>
              <a:spLocks/>
            </p:cNvSpPr>
            <p:nvPr/>
          </p:nvSpPr>
          <p:spPr bwMode="auto">
            <a:xfrm>
              <a:off x="3306763" y="2014538"/>
              <a:ext cx="139700" cy="101600"/>
            </a:xfrm>
            <a:custGeom>
              <a:avLst/>
              <a:gdLst>
                <a:gd name="T0" fmla="*/ 0 w 88"/>
                <a:gd name="T1" fmla="*/ 0 h 64"/>
                <a:gd name="T2" fmla="*/ 0 w 88"/>
                <a:gd name="T3" fmla="*/ 2147483647 h 64"/>
                <a:gd name="T4" fmla="*/ 2147483647 w 88"/>
                <a:gd name="T5" fmla="*/ 2147483647 h 64"/>
                <a:gd name="T6" fmla="*/ 0 w 88"/>
                <a:gd name="T7" fmla="*/ 0 h 6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8"/>
                <a:gd name="T13" fmla="*/ 0 h 64"/>
                <a:gd name="T14" fmla="*/ 88 w 88"/>
                <a:gd name="T15" fmla="*/ 64 h 6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8" h="64">
                  <a:moveTo>
                    <a:pt x="0" y="0"/>
                  </a:moveTo>
                  <a:lnTo>
                    <a:pt x="0" y="64"/>
                  </a:lnTo>
                  <a:lnTo>
                    <a:pt x="88" y="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94226" name="Rectangle 17">
              <a:extLst>
                <a:ext uri="{FF2B5EF4-FFF2-40B4-BE49-F238E27FC236}">
                  <a16:creationId xmlns:a16="http://schemas.microsoft.com/office/drawing/2014/main" id="{1E9B65E3-82FD-58AC-FFE1-73A1E561C2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8725" y="2217738"/>
              <a:ext cx="557213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 sz="1000" b="1">
                  <a:solidFill>
                    <a:srgbClr val="000000"/>
                  </a:solidFill>
                </a:rPr>
                <a:t>PGK-Neo</a:t>
              </a:r>
              <a:endParaRPr lang="en-US" altLang="en-US" sz="1000" b="1"/>
            </a:p>
          </p:txBody>
        </p:sp>
        <p:sp>
          <p:nvSpPr>
            <p:cNvPr id="94227" name="Rectangle 18">
              <a:extLst>
                <a:ext uri="{FF2B5EF4-FFF2-40B4-BE49-F238E27FC236}">
                  <a16:creationId xmlns:a16="http://schemas.microsoft.com/office/drawing/2014/main" id="{31142029-3382-9F71-742F-66CF30927B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4200" y="2217738"/>
              <a:ext cx="214802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 sz="1000" b="1">
                  <a:solidFill>
                    <a:srgbClr val="000000"/>
                  </a:solidFill>
                </a:rPr>
                <a:t>tpA</a:t>
              </a:r>
              <a:endParaRPr lang="en-US" altLang="en-US" sz="1000" b="1"/>
            </a:p>
          </p:txBody>
        </p:sp>
        <p:sp>
          <p:nvSpPr>
            <p:cNvPr id="94228" name="Rectangle 19">
              <a:extLst>
                <a:ext uri="{FF2B5EF4-FFF2-40B4-BE49-F238E27FC236}">
                  <a16:creationId xmlns:a16="http://schemas.microsoft.com/office/drawing/2014/main" id="{A6FFE038-DBD5-AE59-F24C-7B9D13EBF8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11625" y="2217738"/>
              <a:ext cx="247650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 sz="1000" b="1">
                  <a:solidFill>
                    <a:srgbClr val="000000"/>
                  </a:solidFill>
                </a:rPr>
                <a:t>bpA</a:t>
              </a:r>
              <a:endParaRPr lang="en-US" altLang="en-US" sz="1000" b="1"/>
            </a:p>
          </p:txBody>
        </p:sp>
        <p:sp>
          <p:nvSpPr>
            <p:cNvPr id="94229" name="Rectangle 20">
              <a:extLst>
                <a:ext uri="{FF2B5EF4-FFF2-40B4-BE49-F238E27FC236}">
                  <a16:creationId xmlns:a16="http://schemas.microsoft.com/office/drawing/2014/main" id="{7B4509FA-F0E1-1A2C-718A-2769AC4C43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5663" y="2217738"/>
              <a:ext cx="17793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 sz="1000" b="1">
                  <a:solidFill>
                    <a:srgbClr val="000000"/>
                  </a:solidFill>
                </a:rPr>
                <a:t>SA</a:t>
              </a:r>
              <a:endParaRPr lang="en-US" altLang="en-US" sz="1000" b="1"/>
            </a:p>
          </p:txBody>
        </p:sp>
        <p:sp>
          <p:nvSpPr>
            <p:cNvPr id="94230" name="Rectangle 31">
              <a:extLst>
                <a:ext uri="{FF2B5EF4-FFF2-40B4-BE49-F238E27FC236}">
                  <a16:creationId xmlns:a16="http://schemas.microsoft.com/office/drawing/2014/main" id="{371D6BF0-F63C-2366-F834-736AF550EA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35438" y="1989138"/>
              <a:ext cx="165100" cy="139700"/>
            </a:xfrm>
            <a:prstGeom prst="rect">
              <a:avLst/>
            </a:prstGeom>
            <a:solidFill>
              <a:srgbClr val="C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94231" name="Freeform 32">
              <a:extLst>
                <a:ext uri="{FF2B5EF4-FFF2-40B4-BE49-F238E27FC236}">
                  <a16:creationId xmlns:a16="http://schemas.microsoft.com/office/drawing/2014/main" id="{B47A2670-67A4-A829-682F-1FF1A68E82E4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5438" y="1989138"/>
              <a:ext cx="165100" cy="139700"/>
            </a:xfrm>
            <a:custGeom>
              <a:avLst/>
              <a:gdLst>
                <a:gd name="T0" fmla="*/ 0 w 104"/>
                <a:gd name="T1" fmla="*/ 0 h 88"/>
                <a:gd name="T2" fmla="*/ 2147483647 w 104"/>
                <a:gd name="T3" fmla="*/ 0 h 88"/>
                <a:gd name="T4" fmla="*/ 2147483647 w 104"/>
                <a:gd name="T5" fmla="*/ 0 h 88"/>
                <a:gd name="T6" fmla="*/ 2147483647 w 104"/>
                <a:gd name="T7" fmla="*/ 2147483647 h 88"/>
                <a:gd name="T8" fmla="*/ 2147483647 w 104"/>
                <a:gd name="T9" fmla="*/ 2147483647 h 88"/>
                <a:gd name="T10" fmla="*/ 0 w 104"/>
                <a:gd name="T11" fmla="*/ 2147483647 h 88"/>
                <a:gd name="T12" fmla="*/ 0 w 104"/>
                <a:gd name="T13" fmla="*/ 2147483647 h 88"/>
                <a:gd name="T14" fmla="*/ 0 w 104"/>
                <a:gd name="T15" fmla="*/ 0 h 88"/>
                <a:gd name="T16" fmla="*/ 0 w 104"/>
                <a:gd name="T17" fmla="*/ 0 h 8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4"/>
                <a:gd name="T28" fmla="*/ 0 h 88"/>
                <a:gd name="T29" fmla="*/ 104 w 104"/>
                <a:gd name="T30" fmla="*/ 88 h 8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4" h="88">
                  <a:moveTo>
                    <a:pt x="0" y="0"/>
                  </a:moveTo>
                  <a:lnTo>
                    <a:pt x="104" y="0"/>
                  </a:lnTo>
                  <a:lnTo>
                    <a:pt x="104" y="88"/>
                  </a:lnTo>
                  <a:lnTo>
                    <a:pt x="0" y="88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94232" name="Text Box 33">
              <a:extLst>
                <a:ext uri="{FF2B5EF4-FFF2-40B4-BE49-F238E27FC236}">
                  <a16:creationId xmlns:a16="http://schemas.microsoft.com/office/drawing/2014/main" id="{3E1B361E-2979-EA61-8A33-A210CD2CFE7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19200" y="1828800"/>
              <a:ext cx="785813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 i="1"/>
                <a:t>ROSA26</a:t>
              </a:r>
            </a:p>
          </p:txBody>
        </p:sp>
        <p:sp>
          <p:nvSpPr>
            <p:cNvPr id="94233" name="Rectangle 35">
              <a:extLst>
                <a:ext uri="{FF2B5EF4-FFF2-40B4-BE49-F238E27FC236}">
                  <a16:creationId xmlns:a16="http://schemas.microsoft.com/office/drawing/2014/main" id="{EF1126CF-0576-4213-B9A8-A8A9780957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61611" y="2217738"/>
              <a:ext cx="642805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en-US" altLang="en-US" sz="1000" b="1">
                  <a:solidFill>
                    <a:srgbClr val="FF0000"/>
                  </a:solidFill>
                </a:rPr>
                <a:t>DNMAML1</a:t>
              </a:r>
            </a:p>
            <a:p>
              <a:pPr algn="ctr"/>
              <a:r>
                <a:rPr lang="en-US" altLang="en-US" sz="1000" b="1">
                  <a:solidFill>
                    <a:srgbClr val="FF0000"/>
                  </a:solidFill>
                </a:rPr>
                <a:t>GFP</a:t>
              </a:r>
            </a:p>
          </p:txBody>
        </p:sp>
        <p:sp>
          <p:nvSpPr>
            <p:cNvPr id="94234" name="Text Box 36">
              <a:extLst>
                <a:ext uri="{FF2B5EF4-FFF2-40B4-BE49-F238E27FC236}">
                  <a16:creationId xmlns:a16="http://schemas.microsoft.com/office/drawing/2014/main" id="{B72E00ED-68A5-4E4D-4B81-10DC74F7F47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09800" y="1684338"/>
              <a:ext cx="533400" cy="244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 sz="1000" i="1"/>
                <a:t>loxP</a:t>
              </a:r>
            </a:p>
          </p:txBody>
        </p:sp>
        <p:sp>
          <p:nvSpPr>
            <p:cNvPr id="94235" name="Text Box 37">
              <a:extLst>
                <a:ext uri="{FF2B5EF4-FFF2-40B4-BE49-F238E27FC236}">
                  <a16:creationId xmlns:a16="http://schemas.microsoft.com/office/drawing/2014/main" id="{D207DCBA-EB87-F89E-B713-9CB9E10208A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24200" y="1684338"/>
              <a:ext cx="533400" cy="244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 sz="1000" i="1"/>
                <a:t>loxP</a:t>
              </a:r>
            </a:p>
          </p:txBody>
        </p:sp>
        <p:sp>
          <p:nvSpPr>
            <p:cNvPr id="94236" name="Text Box 38">
              <a:extLst>
                <a:ext uri="{FF2B5EF4-FFF2-40B4-BE49-F238E27FC236}">
                  <a16:creationId xmlns:a16="http://schemas.microsoft.com/office/drawing/2014/main" id="{03ED9502-DB51-301A-2B24-1EF68D926FC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14600" y="1179513"/>
              <a:ext cx="1447800" cy="366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 sz="1800" i="1"/>
                <a:t>DNMAML1</a:t>
              </a:r>
              <a:r>
                <a:rPr lang="en-US" altLang="en-US" sz="1800" i="1" baseline="30000"/>
                <a:t>f/f</a:t>
              </a:r>
            </a:p>
          </p:txBody>
        </p:sp>
        <p:pic>
          <p:nvPicPr>
            <p:cNvPr id="94237" name="Picture 41">
              <a:extLst>
                <a:ext uri="{FF2B5EF4-FFF2-40B4-BE49-F238E27FC236}">
                  <a16:creationId xmlns:a16="http://schemas.microsoft.com/office/drawing/2014/main" id="{B2964945-6233-1261-3285-888B1232534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6800" y="914400"/>
              <a:ext cx="1295400" cy="784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4238" name="Line 49">
              <a:extLst>
                <a:ext uri="{FF2B5EF4-FFF2-40B4-BE49-F238E27FC236}">
                  <a16:creationId xmlns:a16="http://schemas.microsoft.com/office/drawing/2014/main" id="{C3C54FAF-6623-4534-F7BC-8FA9E847748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48000" y="1927225"/>
              <a:ext cx="228600" cy="30480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4239" name="Line 50">
              <a:extLst>
                <a:ext uri="{FF2B5EF4-FFF2-40B4-BE49-F238E27FC236}">
                  <a16:creationId xmlns:a16="http://schemas.microsoft.com/office/drawing/2014/main" id="{4659C2BC-D7B2-25B1-D1F4-BEF750FD1E3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048000" y="1927225"/>
              <a:ext cx="228600" cy="30480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4240" name="Text Box 51">
              <a:extLst>
                <a:ext uri="{FF2B5EF4-FFF2-40B4-BE49-F238E27FC236}">
                  <a16:creationId xmlns:a16="http://schemas.microsoft.com/office/drawing/2014/main" id="{562A393C-5BE2-C51F-4136-527B59E1EC7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19400" y="2384425"/>
              <a:ext cx="668338" cy="30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 sz="1400" b="1">
                  <a:solidFill>
                    <a:srgbClr val="E30000"/>
                  </a:solidFill>
                </a:rPr>
                <a:t>STOP</a:t>
              </a:r>
              <a:endParaRPr lang="en-US" altLang="en-US" b="1">
                <a:solidFill>
                  <a:srgbClr val="E30000"/>
                </a:solidFill>
              </a:endParaRPr>
            </a:p>
          </p:txBody>
        </p:sp>
      </p:grpSp>
      <p:sp>
        <p:nvSpPr>
          <p:cNvPr id="94215" name="Text Box 34">
            <a:extLst>
              <a:ext uri="{FF2B5EF4-FFF2-40B4-BE49-F238E27FC236}">
                <a16:creationId xmlns:a16="http://schemas.microsoft.com/office/drawing/2014/main" id="{7E4425B6-BAD2-E0E0-CF17-AFDB675CB3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05900" y="1255713"/>
            <a:ext cx="123623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 i="1"/>
              <a:t>SM22-Cre</a:t>
            </a:r>
          </a:p>
        </p:txBody>
      </p:sp>
      <p:pic>
        <p:nvPicPr>
          <p:cNvPr id="94216" name="Picture 40">
            <a:extLst>
              <a:ext uri="{FF2B5EF4-FFF2-40B4-BE49-F238E27FC236}">
                <a16:creationId xmlns:a16="http://schemas.microsoft.com/office/drawing/2014/main" id="{BE613EFB-16AC-345C-A82E-AE7D4A7D79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6200" y="1676401"/>
            <a:ext cx="1295400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4217" name="Rectangle 30">
            <a:extLst>
              <a:ext uri="{FF2B5EF4-FFF2-40B4-BE49-F238E27FC236}">
                <a16:creationId xmlns:a16="http://schemas.microsoft.com/office/drawing/2014/main" id="{FD8734E7-C5D5-96C3-6185-7DA497C967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36000" y="1939925"/>
            <a:ext cx="1524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>
                <a:solidFill>
                  <a:srgbClr val="000000"/>
                </a:solidFill>
              </a:rPr>
              <a:t>X</a:t>
            </a:r>
            <a:endParaRPr lang="en-US" altLang="en-US" sz="1800"/>
          </a:p>
        </p:txBody>
      </p:sp>
      <p:sp>
        <p:nvSpPr>
          <p:cNvPr id="2" name="Text Box 841">
            <a:extLst>
              <a:ext uri="{FF2B5EF4-FFF2-40B4-BE49-F238E27FC236}">
                <a16:creationId xmlns:a16="http://schemas.microsoft.com/office/drawing/2014/main" id="{1446E97A-7E2C-021D-B884-1B178927C449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9045255" y="6344504"/>
            <a:ext cx="301916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US" sz="1800" dirty="0">
                <a:latin typeface="Helvetica" charset="0"/>
                <a:ea typeface="ＭＳ Ｐゴシック" charset="0"/>
                <a:cs typeface="ＭＳ Ｐゴシック" charset="0"/>
              </a:rPr>
              <a:t>Slide courtesy Dr. Jon Aster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3050AC-1AD7-6ECC-BC35-03C8AE64E9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diagram of a dna sequence&#10;&#10;AI-generated content may be incorrect.">
            <a:extLst>
              <a:ext uri="{FF2B5EF4-FFF2-40B4-BE49-F238E27FC236}">
                <a16:creationId xmlns:a16="http://schemas.microsoft.com/office/drawing/2014/main" id="{4093FE18-0AB0-294C-8F22-80653A5649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6449" y="1421651"/>
            <a:ext cx="7772400" cy="4529851"/>
          </a:xfrm>
          <a:prstGeom prst="rect">
            <a:avLst/>
          </a:prstGeom>
        </p:spPr>
      </p:pic>
      <p:sp>
        <p:nvSpPr>
          <p:cNvPr id="4" name="Text Box 841">
            <a:extLst>
              <a:ext uri="{FF2B5EF4-FFF2-40B4-BE49-F238E27FC236}">
                <a16:creationId xmlns:a16="http://schemas.microsoft.com/office/drawing/2014/main" id="{31D98E01-7A5C-3E95-0202-E6FE549AD471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9280648" y="6458754"/>
            <a:ext cx="265989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US" sz="1800" dirty="0">
                <a:latin typeface="Helvetica" charset="0"/>
                <a:ea typeface="ＭＳ Ｐゴシック" charset="0"/>
                <a:cs typeface="ＭＳ Ｐゴシック" charset="0"/>
              </a:rPr>
              <a:t>Wang et al., </a:t>
            </a:r>
            <a:r>
              <a:rPr lang="en-US" sz="1800" i="1" dirty="0">
                <a:latin typeface="Helvetica" charset="0"/>
                <a:ea typeface="ＭＳ Ｐゴシック" charset="0"/>
                <a:cs typeface="ＭＳ Ｐゴシック" charset="0"/>
              </a:rPr>
              <a:t>PNAS</a:t>
            </a:r>
            <a:r>
              <a:rPr lang="en-US" sz="1800" dirty="0">
                <a:latin typeface="Helvetica" charset="0"/>
                <a:ea typeface="ＭＳ Ｐゴシック" charset="0"/>
                <a:cs typeface="ＭＳ Ｐゴシック" charset="0"/>
              </a:rPr>
              <a:t> 2011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CAE31A1-22F0-9EF7-C73E-ACF4DA7C7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572" y="103443"/>
            <a:ext cx="11578856" cy="810957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Patterns of NOTCH1 mutations in leukemias vs. squamous cell carcinomas</a:t>
            </a:r>
          </a:p>
        </p:txBody>
      </p:sp>
      <p:sp>
        <p:nvSpPr>
          <p:cNvPr id="6" name="Text Box 841">
            <a:extLst>
              <a:ext uri="{FF2B5EF4-FFF2-40B4-BE49-F238E27FC236}">
                <a16:creationId xmlns:a16="http://schemas.microsoft.com/office/drawing/2014/main" id="{94B41B8A-C58F-ED60-E680-A64D7347F444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9373108" y="2295632"/>
            <a:ext cx="236475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US" sz="1800" dirty="0">
                <a:latin typeface="Helvetica" charset="0"/>
                <a:ea typeface="ＭＳ Ｐゴシック" charset="0"/>
                <a:cs typeface="ＭＳ Ｐゴシック" charset="0"/>
              </a:rPr>
              <a:t>Leukemias</a:t>
            </a:r>
          </a:p>
          <a:p>
            <a:pPr algn="ctr" eaLnBrk="0" hangingPunct="0">
              <a:defRPr/>
            </a:pPr>
            <a:r>
              <a:rPr lang="en-US" dirty="0">
                <a:latin typeface="Helvetica" charset="0"/>
                <a:ea typeface="ＭＳ Ｐゴシック" charset="0"/>
                <a:cs typeface="ＭＳ Ｐゴシック" charset="0"/>
              </a:rPr>
              <a:t>-activating mutations!</a:t>
            </a:r>
            <a:endParaRPr lang="en-US" sz="1800" dirty="0">
              <a:latin typeface="Helvetic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" name="Text Box 841">
            <a:extLst>
              <a:ext uri="{FF2B5EF4-FFF2-40B4-BE49-F238E27FC236}">
                <a16:creationId xmlns:a16="http://schemas.microsoft.com/office/drawing/2014/main" id="{0BB0404A-14D0-3A35-A8C3-F42221AE7EA2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9283340" y="3869871"/>
            <a:ext cx="2544287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US" sz="1800" dirty="0">
                <a:latin typeface="Helvetica" charset="0"/>
                <a:ea typeface="ＭＳ Ｐゴシック" charset="0"/>
                <a:cs typeface="ＭＳ Ｐゴシック" charset="0"/>
              </a:rPr>
              <a:t>Squamous cell</a:t>
            </a:r>
          </a:p>
          <a:p>
            <a:pPr algn="ctr" eaLnBrk="0" hangingPunct="0">
              <a:defRPr/>
            </a:pPr>
            <a:r>
              <a:rPr lang="en-US" sz="1800" dirty="0">
                <a:latin typeface="Helvetica" charset="0"/>
                <a:ea typeface="ＭＳ Ｐゴシック" charset="0"/>
                <a:cs typeface="ＭＳ Ｐゴシック" charset="0"/>
              </a:rPr>
              <a:t>Carcinomas</a:t>
            </a:r>
          </a:p>
          <a:p>
            <a:pPr algn="ctr" eaLnBrk="0" hangingPunct="0">
              <a:defRPr/>
            </a:pPr>
            <a:r>
              <a:rPr lang="en-US" dirty="0">
                <a:latin typeface="Helvetica" charset="0"/>
                <a:ea typeface="ＭＳ Ｐゴシック" charset="0"/>
                <a:cs typeface="ＭＳ Ｐゴシック" charset="0"/>
              </a:rPr>
              <a:t>-inactivating mutations!</a:t>
            </a:r>
            <a:endParaRPr lang="en-US" sz="1800" dirty="0">
              <a:latin typeface="Helvetic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8" name="Text Box 841">
            <a:extLst>
              <a:ext uri="{FF2B5EF4-FFF2-40B4-BE49-F238E27FC236}">
                <a16:creationId xmlns:a16="http://schemas.microsoft.com/office/drawing/2014/main" id="{68423E54-C3AC-6B7C-00E2-4D65506E98D2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1922334" y="2018633"/>
            <a:ext cx="122341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US" sz="1800" dirty="0">
                <a:solidFill>
                  <a:srgbClr val="233ADC"/>
                </a:solidFill>
                <a:latin typeface="Helvetica" charset="0"/>
                <a:ea typeface="ＭＳ Ｐゴシック" charset="0"/>
                <a:cs typeface="ＭＳ Ｐゴシック" charset="0"/>
              </a:rPr>
              <a:t>Missense</a:t>
            </a:r>
          </a:p>
          <a:p>
            <a:pPr algn="ctr" eaLnBrk="0" hangingPunct="0">
              <a:defRPr/>
            </a:pPr>
            <a:r>
              <a:rPr lang="en-US" dirty="0">
                <a:solidFill>
                  <a:srgbClr val="FF0000"/>
                </a:solidFill>
                <a:latin typeface="Helvetica" charset="0"/>
                <a:ea typeface="ＭＳ Ｐゴシック" charset="0"/>
                <a:cs typeface="ＭＳ Ｐゴシック" charset="0"/>
              </a:rPr>
              <a:t>Nonsense</a:t>
            </a:r>
            <a:endParaRPr lang="en-US" sz="1800" dirty="0">
              <a:solidFill>
                <a:srgbClr val="FF0000"/>
              </a:solidFill>
              <a:latin typeface="Helvetica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804037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774D4D-3B0C-DBA0-7364-22569A2540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>
            <a:extLst>
              <a:ext uri="{FF2B5EF4-FFF2-40B4-BE49-F238E27FC236}">
                <a16:creationId xmlns:a16="http://schemas.microsoft.com/office/drawing/2014/main" id="{4B73FFC3-451F-7E04-7020-5965159B1A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4525" y="1095154"/>
            <a:ext cx="10302949" cy="5178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457200">
              <a:lnSpc>
                <a:spcPct val="90000"/>
              </a:lnSpc>
              <a:spcBef>
                <a:spcPct val="20000"/>
              </a:spcBef>
              <a:defRPr/>
            </a:pPr>
            <a:endParaRPr lang="en-US" dirty="0">
              <a:latin typeface="Arial" charset="0"/>
              <a:ea typeface="ＭＳ Ｐゴシック" charset="0"/>
              <a:cs typeface="Arial" charset="0"/>
            </a:endParaRPr>
          </a:p>
          <a:p>
            <a:pPr marL="342900" indent="-342900" defTabSz="457200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en-US" dirty="0">
                <a:latin typeface="Arial" charset="0"/>
                <a:ea typeface="ＭＳ Ｐゴシック" charset="0"/>
                <a:cs typeface="Arial" charset="0"/>
              </a:rPr>
              <a:t>Non-melanoma skin cancer</a:t>
            </a:r>
          </a:p>
          <a:p>
            <a:pPr marL="800100" lvl="1" indent="-342900" defTabSz="457200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en-US" i="1" dirty="0">
                <a:latin typeface="Arial" charset="0"/>
                <a:ea typeface="ＭＳ Ｐゴシック" charset="0"/>
                <a:cs typeface="Arial" charset="0"/>
              </a:rPr>
              <a:t>NOTCH1</a:t>
            </a:r>
            <a:r>
              <a:rPr lang="en-US" dirty="0">
                <a:latin typeface="Arial" charset="0"/>
                <a:ea typeface="ＭＳ Ｐゴシック" charset="0"/>
                <a:cs typeface="Arial" charset="0"/>
              </a:rPr>
              <a:t> 60-70%, </a:t>
            </a:r>
            <a:r>
              <a:rPr lang="en-US" i="1" dirty="0">
                <a:latin typeface="Arial" charset="0"/>
                <a:ea typeface="ＭＳ Ｐゴシック" charset="0"/>
                <a:cs typeface="Arial" charset="0"/>
              </a:rPr>
              <a:t>NOTCH2/3 </a:t>
            </a:r>
            <a:r>
              <a:rPr lang="en-US" dirty="0">
                <a:latin typeface="Arial" charset="0"/>
                <a:ea typeface="ＭＳ Ｐゴシック" charset="0"/>
                <a:cs typeface="Arial" charset="0"/>
              </a:rPr>
              <a:t>less frequently</a:t>
            </a:r>
          </a:p>
          <a:p>
            <a:pPr marL="800100" lvl="1" indent="-342900" defTabSz="457200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en-US" dirty="0">
                <a:latin typeface="Arial" charset="0"/>
                <a:ea typeface="ＭＳ Ｐゴシック" charset="0"/>
                <a:cs typeface="Arial" charset="0"/>
              </a:rPr>
              <a:t>Truncating/inactivating mutations</a:t>
            </a:r>
          </a:p>
          <a:p>
            <a:pPr marL="342900" indent="-342900" defTabSz="457200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endParaRPr lang="en-US" dirty="0">
              <a:latin typeface="Arial" charset="0"/>
              <a:ea typeface="ＭＳ Ｐゴシック" charset="0"/>
              <a:cs typeface="Arial" charset="0"/>
            </a:endParaRPr>
          </a:p>
          <a:p>
            <a:pPr marL="342900" indent="-342900" defTabSz="457200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en-US" dirty="0">
                <a:latin typeface="Arial" charset="0"/>
                <a:ea typeface="ＭＳ Ｐゴシック" charset="0"/>
                <a:cs typeface="Arial" charset="0"/>
              </a:rPr>
              <a:t>Head and neck squamous cell carcinoma</a:t>
            </a:r>
          </a:p>
          <a:p>
            <a:pPr marL="1200150" lvl="2" indent="-285750" defTabSz="457200">
              <a:lnSpc>
                <a:spcPct val="90000"/>
              </a:lnSpc>
              <a:spcBef>
                <a:spcPct val="20000"/>
              </a:spcBef>
              <a:buFontTx/>
              <a:buChar char="-"/>
              <a:defRPr/>
            </a:pPr>
            <a:r>
              <a:rPr lang="en-US" dirty="0">
                <a:latin typeface="Arial" charset="0"/>
                <a:ea typeface="ＭＳ Ｐゴシック" charset="0"/>
                <a:cs typeface="Arial" charset="0"/>
              </a:rPr>
              <a:t>Inactivating </a:t>
            </a:r>
            <a:r>
              <a:rPr lang="en-US" i="1" dirty="0">
                <a:latin typeface="Arial" charset="0"/>
                <a:ea typeface="ＭＳ Ｐゴシック" charset="0"/>
                <a:cs typeface="Arial" charset="0"/>
              </a:rPr>
              <a:t>NOTCH1</a:t>
            </a:r>
            <a:r>
              <a:rPr lang="en-US" dirty="0">
                <a:latin typeface="Arial" charset="0"/>
                <a:ea typeface="ＭＳ Ｐゴシック" charset="0"/>
                <a:cs typeface="Arial" charset="0"/>
              </a:rPr>
              <a:t> mutations 15-20%</a:t>
            </a:r>
          </a:p>
          <a:p>
            <a:pPr lvl="2" defTabSz="457200">
              <a:lnSpc>
                <a:spcPct val="90000"/>
              </a:lnSpc>
              <a:spcBef>
                <a:spcPct val="20000"/>
              </a:spcBef>
              <a:defRPr/>
            </a:pPr>
            <a:endParaRPr lang="en-US" dirty="0">
              <a:latin typeface="Arial" charset="0"/>
              <a:ea typeface="ＭＳ Ｐゴシック" charset="0"/>
              <a:cs typeface="Arial" charset="0"/>
            </a:endParaRPr>
          </a:p>
          <a:p>
            <a:pPr marL="342900" indent="-342900" defTabSz="457200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en-US" dirty="0">
                <a:latin typeface="Arial" charset="0"/>
                <a:ea typeface="ＭＳ Ｐゴシック" charset="0"/>
                <a:cs typeface="Arial" charset="0"/>
              </a:rPr>
              <a:t>Tumors with neuroendocrine differentiation (e.g. lung, prostate, neuroblastoma)</a:t>
            </a:r>
          </a:p>
          <a:p>
            <a:pPr marL="1200150" lvl="2" indent="-285750" defTabSz="457200">
              <a:lnSpc>
                <a:spcPct val="90000"/>
              </a:lnSpc>
              <a:spcBef>
                <a:spcPct val="20000"/>
              </a:spcBef>
              <a:buFontTx/>
              <a:buChar char="-"/>
              <a:defRPr/>
            </a:pPr>
            <a:r>
              <a:rPr lang="en-US" dirty="0">
                <a:latin typeface="Arial" charset="0"/>
                <a:ea typeface="ＭＳ Ｐゴシック" charset="0"/>
                <a:cs typeface="Arial" charset="0"/>
              </a:rPr>
              <a:t>DLL3 upregulation (natural Notch inhibitor)</a:t>
            </a:r>
          </a:p>
          <a:p>
            <a:pPr marL="1200150" lvl="2" indent="-285750" defTabSz="457200">
              <a:lnSpc>
                <a:spcPct val="90000"/>
              </a:lnSpc>
              <a:spcBef>
                <a:spcPct val="20000"/>
              </a:spcBef>
              <a:buFontTx/>
              <a:buChar char="-"/>
              <a:defRPr/>
            </a:pPr>
            <a:r>
              <a:rPr lang="en-US" dirty="0">
                <a:latin typeface="Arial" charset="0"/>
                <a:ea typeface="ＭＳ Ｐゴシック" charset="0"/>
                <a:cs typeface="Arial" charset="0"/>
              </a:rPr>
              <a:t>DLL3 now a promising therapeutic target for immunotherapy</a:t>
            </a:r>
          </a:p>
          <a:p>
            <a:pPr marL="342900" indent="-342900" defTabSz="457200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endParaRPr lang="en-US" dirty="0">
              <a:latin typeface="Arial" charset="0"/>
              <a:ea typeface="ＭＳ Ｐゴシック" charset="0"/>
              <a:cs typeface="Arial" charset="0"/>
            </a:endParaRPr>
          </a:p>
          <a:p>
            <a:pPr marL="342900" indent="-342900" defTabSz="457200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en-US" dirty="0">
                <a:latin typeface="Arial" charset="0"/>
                <a:ea typeface="ＭＳ Ｐゴシック" charset="0"/>
                <a:cs typeface="Arial" charset="0"/>
              </a:rPr>
              <a:t>? Myeloid leukemias</a:t>
            </a:r>
          </a:p>
          <a:p>
            <a:pPr defTabSz="457200">
              <a:lnSpc>
                <a:spcPct val="90000"/>
              </a:lnSpc>
              <a:spcBef>
                <a:spcPct val="20000"/>
              </a:spcBef>
              <a:defRPr/>
            </a:pPr>
            <a:endParaRPr lang="en-US" dirty="0">
              <a:latin typeface="Arial" charset="0"/>
              <a:ea typeface="ＭＳ Ｐゴシック" charset="0"/>
              <a:cs typeface="Arial" charset="0"/>
            </a:endParaRPr>
          </a:p>
          <a:p>
            <a:pPr marL="342900" indent="-342900" defTabSz="457200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endParaRPr lang="en-US" dirty="0">
              <a:latin typeface="Arial" charset="0"/>
              <a:ea typeface="ＭＳ Ｐゴシック" charset="0"/>
              <a:cs typeface="Arial" charset="0"/>
            </a:endParaRPr>
          </a:p>
          <a:p>
            <a:pPr defTabSz="457200">
              <a:lnSpc>
                <a:spcPct val="90000"/>
              </a:lnSpc>
              <a:spcBef>
                <a:spcPct val="20000"/>
              </a:spcBef>
              <a:defRPr/>
            </a:pPr>
            <a:endParaRPr lang="en-US" sz="2800" dirty="0"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6" name="Title 4">
            <a:extLst>
              <a:ext uri="{FF2B5EF4-FFF2-40B4-BE49-F238E27FC236}">
                <a16:creationId xmlns:a16="http://schemas.microsoft.com/office/drawing/2014/main" id="{B122D753-5A55-A8E5-5898-76DAED4266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572" y="103443"/>
            <a:ext cx="11578856" cy="810957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Examples of Notch signaling as a tumor suppressor in human cancer</a:t>
            </a:r>
          </a:p>
        </p:txBody>
      </p:sp>
    </p:spTree>
    <p:extLst>
      <p:ext uri="{BB962C8B-B14F-4D97-AF65-F5344CB8AC3E}">
        <p14:creationId xmlns:p14="http://schemas.microsoft.com/office/powerpoint/2010/main" val="6088327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BA04AD-5999-92DF-659A-CF69FBCFE5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F888B6DC-C962-E965-506E-7627C1FAD3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020" y="1537543"/>
            <a:ext cx="5844533" cy="2630979"/>
          </a:xfrm>
          <a:prstGeom prst="rect">
            <a:avLst/>
          </a:prstGeom>
        </p:spPr>
      </p:pic>
      <p:sp>
        <p:nvSpPr>
          <p:cNvPr id="6" name="Title 4">
            <a:extLst>
              <a:ext uri="{FF2B5EF4-FFF2-40B4-BE49-F238E27FC236}">
                <a16:creationId xmlns:a16="http://schemas.microsoft.com/office/drawing/2014/main" id="{427AA22A-A5CB-3D86-9487-E2937944F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572" y="103443"/>
            <a:ext cx="11578856" cy="810957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Frequent 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NOTCH1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mutations in sun-exposed normal human skin</a:t>
            </a:r>
          </a:p>
        </p:txBody>
      </p:sp>
      <p:sp>
        <p:nvSpPr>
          <p:cNvPr id="7" name="Text Box 841">
            <a:extLst>
              <a:ext uri="{FF2B5EF4-FFF2-40B4-BE49-F238E27FC236}">
                <a16:creationId xmlns:a16="http://schemas.microsoft.com/office/drawing/2014/main" id="{23084E15-D55E-FEEA-AFE7-53556CAFFBF7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946232" y="4266884"/>
            <a:ext cx="158248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US" sz="1800" i="1" dirty="0">
                <a:latin typeface="Helvetica" charset="0"/>
                <a:ea typeface="ＭＳ Ｐゴシック" charset="0"/>
                <a:cs typeface="ＭＳ Ｐゴシック" charset="0"/>
              </a:rPr>
              <a:t>Science</a:t>
            </a:r>
            <a:r>
              <a:rPr lang="en-US" sz="1800" dirty="0">
                <a:latin typeface="Helvetica" charset="0"/>
                <a:ea typeface="ＭＳ Ｐゴシック" charset="0"/>
                <a:cs typeface="ＭＳ Ｐゴシック" charset="0"/>
              </a:rPr>
              <a:t> 2015</a:t>
            </a:r>
          </a:p>
        </p:txBody>
      </p:sp>
      <p:pic>
        <p:nvPicPr>
          <p:cNvPr id="11" name="Picture 10" descr="A close-up of a piece of food&#10;&#10;AI-generated content may be incorrect.">
            <a:extLst>
              <a:ext uri="{FF2B5EF4-FFF2-40B4-BE49-F238E27FC236}">
                <a16:creationId xmlns:a16="http://schemas.microsoft.com/office/drawing/2014/main" id="{1C18750B-1226-E9BB-EC67-C90F1E225A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8716" y="4937134"/>
            <a:ext cx="7416800" cy="1257300"/>
          </a:xfrm>
          <a:prstGeom prst="rect">
            <a:avLst/>
          </a:prstGeom>
        </p:spPr>
      </p:pic>
      <p:pic>
        <p:nvPicPr>
          <p:cNvPr id="13" name="Picture 12" descr="A diagram of different skin types&#10;&#10;AI-generated content may be incorrect.">
            <a:extLst>
              <a:ext uri="{FF2B5EF4-FFF2-40B4-BE49-F238E27FC236}">
                <a16:creationId xmlns:a16="http://schemas.microsoft.com/office/drawing/2014/main" id="{6081F89C-ECA9-7081-622B-B6B05D0AB5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15304" y="968238"/>
            <a:ext cx="4213449" cy="3734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86533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8015E8-7A6C-CFC0-9F39-FBCF236FE3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4">
            <a:extLst>
              <a:ext uri="{FF2B5EF4-FFF2-40B4-BE49-F238E27FC236}">
                <a16:creationId xmlns:a16="http://schemas.microsoft.com/office/drawing/2014/main" id="{B9EE5A82-228E-60DA-3D9F-72243E87D3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572" y="103443"/>
            <a:ext cx="11578856" cy="810957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Notch as an oncogene and a tumor suppressor in the same tumors?</a:t>
            </a:r>
          </a:p>
        </p:txBody>
      </p:sp>
      <p:pic>
        <p:nvPicPr>
          <p:cNvPr id="5" name="Picture 4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6559A96F-4D36-1D19-8070-FB8043A7C6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311" y="1053292"/>
            <a:ext cx="6113782" cy="1376401"/>
          </a:xfrm>
          <a:prstGeom prst="rect">
            <a:avLst/>
          </a:prstGeom>
        </p:spPr>
      </p:pic>
      <p:sp>
        <p:nvSpPr>
          <p:cNvPr id="6" name="Text Box 841">
            <a:extLst>
              <a:ext uri="{FF2B5EF4-FFF2-40B4-BE49-F238E27FC236}">
                <a16:creationId xmlns:a16="http://schemas.microsoft.com/office/drawing/2014/main" id="{92927271-365C-5971-BBA9-982BFBF5B53B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589311" y="2383919"/>
            <a:ext cx="145424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US" sz="1800" i="1" dirty="0">
                <a:latin typeface="Helvetica" charset="0"/>
                <a:ea typeface="ＭＳ Ｐゴシック" charset="0"/>
                <a:cs typeface="ＭＳ Ｐゴシック" charset="0"/>
              </a:rPr>
              <a:t>Nature</a:t>
            </a:r>
            <a:r>
              <a:rPr lang="en-US" sz="1800" dirty="0">
                <a:latin typeface="Helvetica" charset="0"/>
                <a:ea typeface="ＭＳ Ｐゴシック" charset="0"/>
                <a:cs typeface="ＭＳ Ｐゴシック" charset="0"/>
              </a:rPr>
              <a:t> 2017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2E1C42E-1243-7BF3-FD89-1D07BD057C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6045" y="2799025"/>
            <a:ext cx="7179909" cy="368245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0FB7E0F-9F3B-5B31-F044-79BD3C7900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3093" y="1185849"/>
            <a:ext cx="5327151" cy="810957"/>
          </a:xfrm>
          <a:prstGeom prst="rect">
            <a:avLst/>
          </a:prstGeom>
        </p:spPr>
      </p:pic>
      <p:sp>
        <p:nvSpPr>
          <p:cNvPr id="11" name="Text Box 841">
            <a:extLst>
              <a:ext uri="{FF2B5EF4-FFF2-40B4-BE49-F238E27FC236}">
                <a16:creationId xmlns:a16="http://schemas.microsoft.com/office/drawing/2014/main" id="{B765D248-1D2F-610B-B4BC-3311B930A32B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6582189" y="2115597"/>
            <a:ext cx="163378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US" sz="1800" i="1" dirty="0" err="1">
                <a:latin typeface="Helvetica" charset="0"/>
                <a:ea typeface="ＭＳ Ｐゴシック" charset="0"/>
                <a:cs typeface="ＭＳ Ｐゴシック" charset="0"/>
              </a:rPr>
              <a:t>iScience</a:t>
            </a:r>
            <a:r>
              <a:rPr lang="en-US" sz="1800" dirty="0">
                <a:latin typeface="Helvetica" charset="0"/>
                <a:ea typeface="ＭＳ Ｐゴシック" charset="0"/>
                <a:cs typeface="ＭＳ Ｐゴシック" charset="0"/>
              </a:rPr>
              <a:t> 2022</a:t>
            </a:r>
          </a:p>
        </p:txBody>
      </p:sp>
    </p:spTree>
    <p:extLst>
      <p:ext uri="{BB962C8B-B14F-4D97-AF65-F5344CB8AC3E}">
        <p14:creationId xmlns:p14="http://schemas.microsoft.com/office/powerpoint/2010/main" val="345527451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C34368-F13C-D3A4-7109-660D006BCD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>
            <a:extLst>
              <a:ext uri="{FF2B5EF4-FFF2-40B4-BE49-F238E27FC236}">
                <a16:creationId xmlns:a16="http://schemas.microsoft.com/office/drawing/2014/main" id="{8DA2AF3A-6CEA-6D63-EC14-E410CB8CDF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2775" y="1277819"/>
            <a:ext cx="10746449" cy="4622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457200">
              <a:lnSpc>
                <a:spcPct val="90000"/>
              </a:lnSpc>
              <a:spcBef>
                <a:spcPct val="20000"/>
              </a:spcBef>
            </a:pPr>
            <a:endParaRPr lang="en-US" sz="22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defTabSz="457200">
              <a:lnSpc>
                <a:spcPct val="90000"/>
              </a:lnSpc>
              <a:spcBef>
                <a:spcPct val="20000"/>
              </a:spcBef>
            </a:pPr>
            <a:endParaRPr lang="en-US" sz="22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342900" indent="-342900" defTabSz="4572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200" dirty="0">
                <a:solidFill>
                  <a:srgbClr val="000000"/>
                </a:solidFill>
                <a:latin typeface="Arial" charset="0"/>
                <a:cs typeface="Arial" charset="0"/>
              </a:rPr>
              <a:t>Understand the components of the Notch signaling pathway and the biochemical mechanisms of Notch activation </a:t>
            </a:r>
          </a:p>
          <a:p>
            <a:pPr defTabSz="457200">
              <a:lnSpc>
                <a:spcPct val="90000"/>
              </a:lnSpc>
              <a:spcBef>
                <a:spcPct val="20000"/>
              </a:spcBef>
            </a:pPr>
            <a:endParaRPr lang="en-US" sz="22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342900" indent="-342900" defTabSz="4572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200" dirty="0">
                <a:solidFill>
                  <a:srgbClr val="000000"/>
                </a:solidFill>
                <a:latin typeface="Arial" charset="0"/>
                <a:cs typeface="Arial" charset="0"/>
              </a:rPr>
              <a:t>Appreciate key physiological functions of Notch signaling in development and homeostasis</a:t>
            </a:r>
          </a:p>
          <a:p>
            <a:pPr marL="342900" indent="-342900" defTabSz="4572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endParaRPr lang="en-US" sz="22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342900" indent="-342900" defTabSz="4572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200" dirty="0">
                <a:solidFill>
                  <a:srgbClr val="000000"/>
                </a:solidFill>
                <a:latin typeface="Arial" charset="0"/>
                <a:cs typeface="Arial" charset="0"/>
              </a:rPr>
              <a:t>Understand the role of Notch signaling in tumor biology, with a focus on both oncogenic and tumor suppressive functions</a:t>
            </a:r>
          </a:p>
          <a:p>
            <a:pPr defTabSz="457200">
              <a:lnSpc>
                <a:spcPct val="90000"/>
              </a:lnSpc>
              <a:spcBef>
                <a:spcPct val="20000"/>
              </a:spcBef>
            </a:pPr>
            <a:endParaRPr lang="en-US" sz="22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342900" indent="-342900" defTabSz="4572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endParaRPr lang="en-US" sz="2200" i="1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defTabSz="457200">
              <a:lnSpc>
                <a:spcPct val="90000"/>
              </a:lnSpc>
              <a:spcBef>
                <a:spcPct val="20000"/>
              </a:spcBef>
            </a:pPr>
            <a:endParaRPr lang="en-US" sz="22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defTabSz="457200">
              <a:lnSpc>
                <a:spcPct val="90000"/>
              </a:lnSpc>
              <a:spcBef>
                <a:spcPct val="20000"/>
              </a:spcBef>
            </a:pPr>
            <a:endParaRPr lang="en-US" sz="22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342900" indent="-342900" defTabSz="4572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endParaRPr lang="en-US" sz="2200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0F6989D-87DF-37AB-5D2E-4B6110280F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6577" y="163940"/>
            <a:ext cx="8229600" cy="810957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Learning objectives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88087B5-0BD1-1BB0-A095-6784D69B94E9}"/>
              </a:ext>
            </a:extLst>
          </p:cNvPr>
          <p:cNvSpPr txBox="1"/>
          <p:nvPr/>
        </p:nvSpPr>
        <p:spPr>
          <a:xfrm>
            <a:off x="12869732" y="469033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72030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0DFA8A-2188-FA17-B904-9299ED4298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>
            <a:extLst>
              <a:ext uri="{FF2B5EF4-FFF2-40B4-BE49-F238E27FC236}">
                <a16:creationId xmlns:a16="http://schemas.microsoft.com/office/drawing/2014/main" id="{88652921-41AE-0378-9D5A-74F1028892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4794" y="1117810"/>
            <a:ext cx="10342412" cy="5293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457200">
              <a:lnSpc>
                <a:spcPct val="90000"/>
              </a:lnSpc>
              <a:spcBef>
                <a:spcPct val="20000"/>
              </a:spcBef>
            </a:pPr>
            <a:endParaRPr lang="en-US" sz="2400" dirty="0">
              <a:solidFill>
                <a:srgbClr val="000000"/>
              </a:solidFill>
              <a:latin typeface="Helvetica" pitchFamily="2" charset="0"/>
              <a:cs typeface="Arial" charset="0"/>
            </a:endParaRPr>
          </a:p>
          <a:p>
            <a:pPr defTabSz="457200">
              <a:lnSpc>
                <a:spcPct val="90000"/>
              </a:lnSpc>
              <a:spcBef>
                <a:spcPct val="20000"/>
              </a:spcBef>
            </a:pPr>
            <a:r>
              <a:rPr lang="en-US" sz="2400" dirty="0" err="1">
                <a:solidFill>
                  <a:srgbClr val="000000"/>
                </a:solidFill>
                <a:latin typeface="Helvetica" pitchFamily="2" charset="0"/>
                <a:cs typeface="Arial" charset="0"/>
              </a:rPr>
              <a:t>Sprinzak</a:t>
            </a:r>
            <a:r>
              <a:rPr lang="en-US" sz="2400" dirty="0">
                <a:solidFill>
                  <a:srgbClr val="000000"/>
                </a:solidFill>
                <a:latin typeface="Helvetica" pitchFamily="2" charset="0"/>
                <a:cs typeface="Arial" charset="0"/>
              </a:rPr>
              <a:t> and </a:t>
            </a:r>
            <a:r>
              <a:rPr lang="en-US" sz="2400" dirty="0" err="1">
                <a:solidFill>
                  <a:srgbClr val="000000"/>
                </a:solidFill>
                <a:latin typeface="Helvetica" pitchFamily="2" charset="0"/>
                <a:cs typeface="Arial" charset="0"/>
              </a:rPr>
              <a:t>Blacklow</a:t>
            </a:r>
            <a:r>
              <a:rPr lang="en-US" sz="2400" dirty="0">
                <a:solidFill>
                  <a:srgbClr val="000000"/>
                </a:solidFill>
                <a:latin typeface="Helvetica" pitchFamily="2" charset="0"/>
                <a:cs typeface="Arial" charset="0"/>
              </a:rPr>
              <a:t>. Biophysics of Notch Signaling. </a:t>
            </a:r>
            <a:r>
              <a:rPr lang="en-US" sz="2400" i="1" dirty="0">
                <a:solidFill>
                  <a:srgbClr val="000000"/>
                </a:solidFill>
                <a:latin typeface="Helvetica" pitchFamily="2" charset="0"/>
                <a:cs typeface="Arial" charset="0"/>
              </a:rPr>
              <a:t>Annu Rev </a:t>
            </a:r>
            <a:r>
              <a:rPr lang="en-US" sz="2400" i="1" dirty="0" err="1">
                <a:solidFill>
                  <a:srgbClr val="000000"/>
                </a:solidFill>
                <a:latin typeface="Helvetica" pitchFamily="2" charset="0"/>
                <a:cs typeface="Arial" charset="0"/>
              </a:rPr>
              <a:t>Biophys</a:t>
            </a:r>
            <a:r>
              <a:rPr lang="en-US" sz="2400" dirty="0">
                <a:solidFill>
                  <a:srgbClr val="000000"/>
                </a:solidFill>
                <a:latin typeface="Helvetica" pitchFamily="2" charset="0"/>
                <a:cs typeface="Arial" charset="0"/>
              </a:rPr>
              <a:t>, 2021</a:t>
            </a:r>
          </a:p>
          <a:p>
            <a:pPr defTabSz="457200">
              <a:lnSpc>
                <a:spcPct val="90000"/>
              </a:lnSpc>
              <a:spcBef>
                <a:spcPct val="20000"/>
              </a:spcBef>
            </a:pPr>
            <a:endParaRPr lang="en-US" sz="2400" dirty="0">
              <a:solidFill>
                <a:srgbClr val="000000"/>
              </a:solidFill>
              <a:latin typeface="Helvetica" pitchFamily="2" charset="0"/>
              <a:cs typeface="Arial" charset="0"/>
            </a:endParaRPr>
          </a:p>
          <a:p>
            <a:pPr defTabSz="457200">
              <a:lnSpc>
                <a:spcPct val="90000"/>
              </a:lnSpc>
              <a:spcBef>
                <a:spcPct val="20000"/>
              </a:spcBef>
            </a:pPr>
            <a:r>
              <a:rPr lang="en-US" sz="2400" dirty="0">
                <a:solidFill>
                  <a:srgbClr val="000000"/>
                </a:solidFill>
                <a:latin typeface="Helvetica" pitchFamily="2" charset="0"/>
                <a:cs typeface="Arial" charset="0"/>
              </a:rPr>
              <a:t>Aster, Pear and </a:t>
            </a:r>
            <a:r>
              <a:rPr lang="en-US" sz="2400" dirty="0" err="1">
                <a:solidFill>
                  <a:srgbClr val="000000"/>
                </a:solidFill>
                <a:latin typeface="Helvetica" pitchFamily="2" charset="0"/>
                <a:cs typeface="Arial" charset="0"/>
              </a:rPr>
              <a:t>Blacklow</a:t>
            </a:r>
            <a:r>
              <a:rPr lang="en-US" sz="2400" dirty="0">
                <a:solidFill>
                  <a:srgbClr val="000000"/>
                </a:solidFill>
                <a:latin typeface="Helvetica" pitchFamily="2" charset="0"/>
                <a:cs typeface="Arial" charset="0"/>
              </a:rPr>
              <a:t>. The Varied Roles of Notch in Cancer. </a:t>
            </a:r>
            <a:r>
              <a:rPr lang="en-US" sz="2400" i="1" dirty="0">
                <a:solidFill>
                  <a:srgbClr val="000000"/>
                </a:solidFill>
                <a:latin typeface="Helvetica" pitchFamily="2" charset="0"/>
                <a:cs typeface="Arial" charset="0"/>
              </a:rPr>
              <a:t>Annu Rev </a:t>
            </a:r>
            <a:r>
              <a:rPr lang="en-US" sz="2400" i="1" dirty="0" err="1">
                <a:solidFill>
                  <a:srgbClr val="000000"/>
                </a:solidFill>
                <a:latin typeface="Helvetica" pitchFamily="2" charset="0"/>
                <a:cs typeface="Arial" charset="0"/>
              </a:rPr>
              <a:t>Pathol</a:t>
            </a:r>
            <a:r>
              <a:rPr lang="en-US" sz="2400" i="1" dirty="0">
                <a:solidFill>
                  <a:srgbClr val="000000"/>
                </a:solidFill>
                <a:latin typeface="Helvetica" pitchFamily="2" charset="0"/>
                <a:cs typeface="Arial" charset="0"/>
              </a:rPr>
              <a:t> Mech Dis</a:t>
            </a:r>
            <a:r>
              <a:rPr lang="en-US" sz="2400" dirty="0">
                <a:solidFill>
                  <a:srgbClr val="000000"/>
                </a:solidFill>
                <a:latin typeface="Helvetica" pitchFamily="2" charset="0"/>
                <a:cs typeface="Arial" charset="0"/>
              </a:rPr>
              <a:t>, 2017.</a:t>
            </a:r>
          </a:p>
          <a:p>
            <a:pPr defTabSz="457200">
              <a:lnSpc>
                <a:spcPct val="90000"/>
              </a:lnSpc>
              <a:spcBef>
                <a:spcPct val="20000"/>
              </a:spcBef>
            </a:pPr>
            <a:endParaRPr lang="en-US" sz="2400" dirty="0">
              <a:solidFill>
                <a:srgbClr val="000000"/>
              </a:solidFill>
              <a:latin typeface="Helvetica" pitchFamily="2" charset="0"/>
              <a:cs typeface="Arial" charset="0"/>
            </a:endParaRPr>
          </a:p>
          <a:p>
            <a:pPr defTabSz="457200">
              <a:lnSpc>
                <a:spcPct val="90000"/>
              </a:lnSpc>
              <a:spcBef>
                <a:spcPct val="20000"/>
              </a:spcBef>
            </a:pPr>
            <a:endParaRPr lang="en-US" sz="2400" i="1" dirty="0">
              <a:solidFill>
                <a:srgbClr val="000000"/>
              </a:solidFill>
              <a:latin typeface="Helvetica" pitchFamily="2" charset="0"/>
              <a:cs typeface="Arial" charset="0"/>
            </a:endParaRPr>
          </a:p>
          <a:p>
            <a:pPr defTabSz="457200">
              <a:lnSpc>
                <a:spcPct val="90000"/>
              </a:lnSpc>
              <a:spcBef>
                <a:spcPct val="20000"/>
              </a:spcBef>
            </a:pPr>
            <a:r>
              <a:rPr lang="en-US" sz="2400" dirty="0">
                <a:solidFill>
                  <a:srgbClr val="000000"/>
                </a:solidFill>
                <a:latin typeface="Helvetica" pitchFamily="2" charset="0"/>
                <a:cs typeface="Arial" charset="0"/>
              </a:rPr>
              <a:t>Ivan Maillard</a:t>
            </a:r>
          </a:p>
          <a:p>
            <a:pPr defTabSz="457200">
              <a:lnSpc>
                <a:spcPct val="90000"/>
              </a:lnSpc>
              <a:spcBef>
                <a:spcPct val="20000"/>
              </a:spcBef>
            </a:pPr>
            <a:r>
              <a:rPr lang="en-US" sz="2400" dirty="0">
                <a:solidFill>
                  <a:srgbClr val="000000"/>
                </a:solidFill>
                <a:latin typeface="Helvetica" pitchFamily="2" charset="0"/>
                <a:cs typeface="Arial" charset="0"/>
              </a:rPr>
              <a:t>RRL-417C</a:t>
            </a:r>
          </a:p>
          <a:p>
            <a:pPr defTabSz="457200">
              <a:lnSpc>
                <a:spcPct val="90000"/>
              </a:lnSpc>
              <a:spcBef>
                <a:spcPct val="20000"/>
              </a:spcBef>
            </a:pPr>
            <a:r>
              <a:rPr lang="en-US" sz="2400" dirty="0">
                <a:solidFill>
                  <a:srgbClr val="000000"/>
                </a:solidFill>
                <a:latin typeface="Helvetica" pitchFamily="2" charset="0"/>
                <a:cs typeface="Arial" charset="0"/>
                <a:hlinkClick r:id="rId2"/>
              </a:rPr>
              <a:t>maillai@mskcc.org</a:t>
            </a:r>
            <a:endParaRPr lang="en-US" sz="2400" dirty="0">
              <a:solidFill>
                <a:srgbClr val="000000"/>
              </a:solidFill>
              <a:latin typeface="Helvetica" pitchFamily="2" charset="0"/>
              <a:cs typeface="Arial" charset="0"/>
            </a:endParaRPr>
          </a:p>
          <a:p>
            <a:pPr defTabSz="457200">
              <a:lnSpc>
                <a:spcPct val="90000"/>
              </a:lnSpc>
              <a:spcBef>
                <a:spcPct val="20000"/>
              </a:spcBef>
            </a:pPr>
            <a:r>
              <a:rPr lang="en-US" sz="2400" dirty="0">
                <a:solidFill>
                  <a:srgbClr val="000000"/>
                </a:solidFill>
                <a:latin typeface="Helvetica" pitchFamily="2" charset="0"/>
                <a:cs typeface="Arial" charset="0"/>
              </a:rPr>
              <a:t>Please feel free to reach out!</a:t>
            </a:r>
          </a:p>
          <a:p>
            <a:pPr defTabSz="457200">
              <a:lnSpc>
                <a:spcPct val="90000"/>
              </a:lnSpc>
              <a:spcBef>
                <a:spcPct val="20000"/>
              </a:spcBef>
            </a:pPr>
            <a:endParaRPr lang="en-US" sz="2400" i="1" dirty="0">
              <a:solidFill>
                <a:srgbClr val="000000"/>
              </a:solidFill>
              <a:latin typeface="Helvetica" pitchFamily="2" charset="0"/>
              <a:cs typeface="Arial" charset="0"/>
            </a:endParaRPr>
          </a:p>
          <a:p>
            <a:pPr defTabSz="457200">
              <a:lnSpc>
                <a:spcPct val="90000"/>
              </a:lnSpc>
              <a:spcBef>
                <a:spcPct val="20000"/>
              </a:spcBef>
            </a:pPr>
            <a:endParaRPr lang="en-US" sz="2400" dirty="0">
              <a:solidFill>
                <a:srgbClr val="000000"/>
              </a:solidFill>
              <a:latin typeface="Helvetica" pitchFamily="2" charset="0"/>
              <a:cs typeface="Arial" charset="0"/>
            </a:endParaRPr>
          </a:p>
          <a:p>
            <a:pPr defTabSz="457200">
              <a:lnSpc>
                <a:spcPct val="90000"/>
              </a:lnSpc>
              <a:spcBef>
                <a:spcPct val="20000"/>
              </a:spcBef>
            </a:pPr>
            <a:endParaRPr lang="en-US" sz="2400" dirty="0">
              <a:solidFill>
                <a:srgbClr val="000000"/>
              </a:solidFill>
              <a:latin typeface="Helvetica" pitchFamily="2" charset="0"/>
              <a:cs typeface="Arial" charset="0"/>
            </a:endParaRPr>
          </a:p>
          <a:p>
            <a:pPr marL="342900" indent="-342900" defTabSz="4572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rgbClr val="000000"/>
              </a:solidFill>
              <a:latin typeface="Helvetica" pitchFamily="2" charset="0"/>
              <a:cs typeface="Arial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0159BE6-99E3-16CB-371A-90113E0696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6577" y="163940"/>
            <a:ext cx="8229600" cy="810957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Supporting information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E26F2E0-B78E-81E0-F061-B558B5B163A8}"/>
              </a:ext>
            </a:extLst>
          </p:cNvPr>
          <p:cNvSpPr txBox="1"/>
          <p:nvPr/>
        </p:nvSpPr>
        <p:spPr>
          <a:xfrm>
            <a:off x="12869732" y="469033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77349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5AD934-D038-CD2E-00F3-72999E8F85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C811B66-E4F9-9E36-EC44-3C7E56FDD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7787" y="143562"/>
            <a:ext cx="8229600" cy="810957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Notch signaling – a brief history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130A098-D0A7-6613-7BDA-CF2C7C971C7D}"/>
              </a:ext>
            </a:extLst>
          </p:cNvPr>
          <p:cNvSpPr txBox="1"/>
          <p:nvPr/>
        </p:nvSpPr>
        <p:spPr>
          <a:xfrm>
            <a:off x="12869732" y="469033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2CCFA033-1039-60BE-C769-E44BF704F4B1}"/>
              </a:ext>
            </a:extLst>
          </p:cNvPr>
          <p:cNvGrpSpPr/>
          <p:nvPr/>
        </p:nvGrpSpPr>
        <p:grpSpPr>
          <a:xfrm>
            <a:off x="1756577" y="1894225"/>
            <a:ext cx="2870200" cy="3302000"/>
            <a:chOff x="1756577" y="1894225"/>
            <a:chExt cx="2870200" cy="3302000"/>
          </a:xfrm>
        </p:grpSpPr>
        <p:pic>
          <p:nvPicPr>
            <p:cNvPr id="3" name="Picture 4">
              <a:extLst>
                <a:ext uri="{FF2B5EF4-FFF2-40B4-BE49-F238E27FC236}">
                  <a16:creationId xmlns:a16="http://schemas.microsoft.com/office/drawing/2014/main" id="{CE2831A5-ECD4-3EBB-1DD8-DC31908DE17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56577" y="1894225"/>
              <a:ext cx="2870200" cy="3302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896CC91-0A50-FF8C-2E81-2CAF2CFC0C3C}"/>
                </a:ext>
              </a:extLst>
            </p:cNvPr>
            <p:cNvSpPr/>
            <p:nvPr/>
          </p:nvSpPr>
          <p:spPr>
            <a:xfrm>
              <a:off x="2891481" y="4875000"/>
              <a:ext cx="506627" cy="31483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E81A95A1-0AB5-3C82-05E4-4E1DA41D3E84}"/>
              </a:ext>
            </a:extLst>
          </p:cNvPr>
          <p:cNvSpPr txBox="1"/>
          <p:nvPr/>
        </p:nvSpPr>
        <p:spPr>
          <a:xfrm>
            <a:off x="2753646" y="5409209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1917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C9FD0C6-3E56-F0F0-24FD-DE9098205181}"/>
              </a:ext>
            </a:extLst>
          </p:cNvPr>
          <p:cNvSpPr txBox="1"/>
          <p:nvPr/>
        </p:nvSpPr>
        <p:spPr>
          <a:xfrm>
            <a:off x="7354338" y="6291941"/>
            <a:ext cx="1544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1983-present</a:t>
            </a:r>
          </a:p>
        </p:txBody>
      </p:sp>
      <p:pic>
        <p:nvPicPr>
          <p:cNvPr id="6" name="Picture 5" descr="Diagram of a cell structure&#10;&#10;AI-generated content may be incorrect.">
            <a:extLst>
              <a:ext uri="{FF2B5EF4-FFF2-40B4-BE49-F238E27FC236}">
                <a16:creationId xmlns:a16="http://schemas.microsoft.com/office/drawing/2014/main" id="{9BFF47EF-D016-D745-77C8-7C18146B5C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2002" y="1102722"/>
            <a:ext cx="3468686" cy="5120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4403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609C41-690A-EF5C-2C09-DD6A7F51F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A108EDB-6B0F-7A25-2734-64BBD9DFAA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2625" y="405240"/>
            <a:ext cx="8229600" cy="810957"/>
          </a:xfrm>
        </p:spPr>
        <p:txBody>
          <a:bodyPr>
            <a:norm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Notch loss-of-function mutations in Drosophila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242EEFB-D0B7-2D68-5F04-5BF36B198EF1}"/>
              </a:ext>
            </a:extLst>
          </p:cNvPr>
          <p:cNvSpPr txBox="1"/>
          <p:nvPr/>
        </p:nvSpPr>
        <p:spPr>
          <a:xfrm>
            <a:off x="12869732" y="469033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10" name="Picture 9" descr="A close-up of a butterfly wing&#10;&#10;AI-generated content may be incorrect.">
            <a:extLst>
              <a:ext uri="{FF2B5EF4-FFF2-40B4-BE49-F238E27FC236}">
                <a16:creationId xmlns:a16="http://schemas.microsoft.com/office/drawing/2014/main" id="{E197EA29-407A-E195-0009-628B73993C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5662" y="1974850"/>
            <a:ext cx="7540676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0716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BDFE75-2955-3179-9780-84BD0C6739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CCB6892-0465-5E57-5859-7D2A0D4686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6577" y="163940"/>
            <a:ext cx="8229600" cy="810957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Notch signaling over evolution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032A062-37E2-8EE6-F9A0-6592180429FF}"/>
              </a:ext>
            </a:extLst>
          </p:cNvPr>
          <p:cNvSpPr txBox="1"/>
          <p:nvPr/>
        </p:nvSpPr>
        <p:spPr>
          <a:xfrm>
            <a:off x="12869732" y="469033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F3F10E6C-18AE-9F8B-22BE-1C7F1F754C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3150" y="1429327"/>
            <a:ext cx="10425700" cy="4622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457200">
              <a:lnSpc>
                <a:spcPct val="90000"/>
              </a:lnSpc>
              <a:spcBef>
                <a:spcPct val="20000"/>
              </a:spcBef>
            </a:pPr>
            <a:endParaRPr lang="en-US" sz="20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defTabSz="457200">
              <a:lnSpc>
                <a:spcPct val="90000"/>
              </a:lnSpc>
              <a:spcBef>
                <a:spcPct val="20000"/>
              </a:spcBef>
            </a:pPr>
            <a:endParaRPr lang="en-US" sz="20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342900" indent="-342900" defTabSz="4572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200" dirty="0">
                <a:solidFill>
                  <a:srgbClr val="000000"/>
                </a:solidFill>
                <a:latin typeface="Arial" charset="0"/>
                <a:cs typeface="Arial" charset="0"/>
              </a:rPr>
              <a:t>Absent in yeast</a:t>
            </a:r>
            <a:endParaRPr lang="en-US" sz="15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defTabSz="457200">
              <a:lnSpc>
                <a:spcPct val="90000"/>
              </a:lnSpc>
              <a:spcBef>
                <a:spcPct val="20000"/>
              </a:spcBef>
            </a:pPr>
            <a:endParaRPr lang="en-US" sz="22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342900" indent="-342900" defTabSz="4572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200" dirty="0">
                <a:solidFill>
                  <a:srgbClr val="000000"/>
                </a:solidFill>
                <a:latin typeface="Arial" charset="0"/>
                <a:cs typeface="Arial" charset="0"/>
              </a:rPr>
              <a:t>Emerging in primitive multicellular organisms, even ahead of body symmetry</a:t>
            </a:r>
            <a:endParaRPr lang="en-US" sz="20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defTabSz="457200">
              <a:lnSpc>
                <a:spcPct val="90000"/>
              </a:lnSpc>
              <a:spcBef>
                <a:spcPct val="20000"/>
              </a:spcBef>
            </a:pPr>
            <a:endParaRPr lang="en-US" sz="22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342900" indent="-342900" defTabSz="4572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200" dirty="0">
                <a:solidFill>
                  <a:srgbClr val="000000"/>
                </a:solidFill>
                <a:latin typeface="Arial" charset="0"/>
                <a:cs typeface="Arial" charset="0"/>
              </a:rPr>
              <a:t>Highly conserved from primitive organisms to vertebrates</a:t>
            </a:r>
          </a:p>
          <a:p>
            <a:pPr marL="342900" indent="-342900" defTabSz="4572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endParaRPr lang="en-US" sz="22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342900" indent="-342900" defTabSz="4572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200" dirty="0">
                <a:solidFill>
                  <a:srgbClr val="000000"/>
                </a:solidFill>
                <a:latin typeface="Arial" charset="0"/>
                <a:cs typeface="Arial" charset="0"/>
              </a:rPr>
              <a:t>Many important functions in human health and disease</a:t>
            </a:r>
          </a:p>
          <a:p>
            <a:pPr marL="342900" indent="-342900" defTabSz="4572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endParaRPr lang="en-US" sz="22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342900" indent="-342900" defTabSz="4572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200" dirty="0">
                <a:solidFill>
                  <a:srgbClr val="000000"/>
                </a:solidFill>
                <a:latin typeface="Arial" charset="0"/>
                <a:cs typeface="Arial" charset="0"/>
              </a:rPr>
              <a:t>Multiple model organisms – </a:t>
            </a:r>
            <a:r>
              <a:rPr lang="en-US" sz="2200" i="1" dirty="0">
                <a:solidFill>
                  <a:srgbClr val="000000"/>
                </a:solidFill>
                <a:latin typeface="Arial" charset="0"/>
                <a:cs typeface="Arial" charset="0"/>
              </a:rPr>
              <a:t>D. melanogaster, C. elegans, D. rerio, </a:t>
            </a:r>
            <a:r>
              <a:rPr lang="en-US" sz="2200" dirty="0">
                <a:solidFill>
                  <a:srgbClr val="000000"/>
                </a:solidFill>
                <a:latin typeface="Arial" charset="0"/>
                <a:cs typeface="Arial" charset="0"/>
              </a:rPr>
              <a:t>etc.</a:t>
            </a:r>
          </a:p>
          <a:p>
            <a:pPr defTabSz="457200">
              <a:lnSpc>
                <a:spcPct val="90000"/>
              </a:lnSpc>
              <a:spcBef>
                <a:spcPct val="20000"/>
              </a:spcBef>
            </a:pPr>
            <a:endParaRPr lang="en-US" sz="22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defTabSz="457200">
              <a:lnSpc>
                <a:spcPct val="90000"/>
              </a:lnSpc>
              <a:spcBef>
                <a:spcPct val="20000"/>
              </a:spcBef>
            </a:pPr>
            <a:endParaRPr lang="en-US" sz="22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342900" indent="-342900" defTabSz="4572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endParaRPr lang="en-US" sz="2200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82843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65E658-8EC5-6585-89A9-F18E37521D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2466" name="Title 1">
            <a:extLst>
              <a:ext uri="{FF2B5EF4-FFF2-40B4-BE49-F238E27FC236}">
                <a16:creationId xmlns:a16="http://schemas.microsoft.com/office/drawing/2014/main" id="{C8A9756E-24B0-34B7-0636-3E7C0F1FC4E6}"/>
              </a:ext>
            </a:extLst>
          </p:cNvPr>
          <p:cNvSpPr txBox="1">
            <a:spLocks/>
          </p:cNvSpPr>
          <p:nvPr/>
        </p:nvSpPr>
        <p:spPr bwMode="auto">
          <a:xfrm>
            <a:off x="348343" y="380355"/>
            <a:ext cx="11669486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4572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7931725" indent="-37474525" defTabSz="4572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 eaLnBrk="0" hangingPunct="0"/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Mammalian Notch ligands and receptors</a:t>
            </a:r>
          </a:p>
        </p:txBody>
      </p:sp>
      <p:pic>
        <p:nvPicPr>
          <p:cNvPr id="1342467" name="Picture 3">
            <a:extLst>
              <a:ext uri="{FF2B5EF4-FFF2-40B4-BE49-F238E27FC236}">
                <a16:creationId xmlns:a16="http://schemas.microsoft.com/office/drawing/2014/main" id="{B1A7E259-E86E-1BAF-671A-CC3BD4F307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7696" y="2035284"/>
            <a:ext cx="8778240" cy="3161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75084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774D4D-3B0C-DBA0-7364-22569A2540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EA44739F-EB76-D223-8264-EDF32ADB9644}"/>
              </a:ext>
            </a:extLst>
          </p:cNvPr>
          <p:cNvSpPr txBox="1">
            <a:spLocks noChangeArrowheads="1"/>
          </p:cNvSpPr>
          <p:nvPr/>
        </p:nvSpPr>
        <p:spPr>
          <a:xfrm>
            <a:off x="2075121" y="1986514"/>
            <a:ext cx="8229600" cy="32004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Tx/>
              <a:buNone/>
              <a:defRPr/>
            </a:pPr>
            <a:r>
              <a:rPr lang="en-US" dirty="0">
                <a:latin typeface="Helvetica" charset="0"/>
              </a:rPr>
              <a:t>	Heart and vessel formation</a:t>
            </a:r>
          </a:p>
          <a:p>
            <a:pPr>
              <a:lnSpc>
                <a:spcPct val="80000"/>
              </a:lnSpc>
              <a:buFont typeface="Monotype Sorts" charset="0"/>
              <a:buNone/>
              <a:defRPr/>
            </a:pPr>
            <a:r>
              <a:rPr lang="en-US" dirty="0">
                <a:latin typeface="Helvetica" charset="0"/>
              </a:rPr>
              <a:t>	Angiogenesis</a:t>
            </a:r>
          </a:p>
          <a:p>
            <a:pPr>
              <a:lnSpc>
                <a:spcPct val="80000"/>
              </a:lnSpc>
              <a:buFont typeface="Monotype Sorts" charset="0"/>
              <a:buNone/>
              <a:defRPr/>
            </a:pPr>
            <a:r>
              <a:rPr lang="en-US" dirty="0">
                <a:latin typeface="Helvetica" charset="0"/>
              </a:rPr>
              <a:t>	Gut epithelium differentiation</a:t>
            </a:r>
          </a:p>
          <a:p>
            <a:pPr>
              <a:lnSpc>
                <a:spcPct val="80000"/>
              </a:lnSpc>
              <a:buFont typeface="Monotype Sorts" charset="0"/>
              <a:buNone/>
              <a:defRPr/>
            </a:pPr>
            <a:r>
              <a:rPr lang="en-US" dirty="0">
                <a:latin typeface="Helvetica" charset="0"/>
              </a:rPr>
              <a:t>	Skin differentiation</a:t>
            </a:r>
          </a:p>
          <a:p>
            <a:pPr>
              <a:lnSpc>
                <a:spcPct val="80000"/>
              </a:lnSpc>
              <a:buFont typeface="Monotype Sorts" charset="0"/>
              <a:buNone/>
              <a:defRPr/>
            </a:pPr>
            <a:r>
              <a:rPr lang="en-US" dirty="0">
                <a:latin typeface="Helvetica" charset="0"/>
              </a:rPr>
              <a:t>	Pancreatic development</a:t>
            </a:r>
          </a:p>
          <a:p>
            <a:pPr>
              <a:lnSpc>
                <a:spcPct val="80000"/>
              </a:lnSpc>
              <a:buFont typeface="Monotype Sorts" charset="0"/>
              <a:buNone/>
              <a:defRPr/>
            </a:pPr>
            <a:r>
              <a:rPr lang="en-US" dirty="0">
                <a:latin typeface="Helvetica" charset="0"/>
              </a:rPr>
              <a:t>	Biliary tract development</a:t>
            </a:r>
          </a:p>
          <a:p>
            <a:pPr>
              <a:lnSpc>
                <a:spcPct val="80000"/>
              </a:lnSpc>
              <a:buFont typeface="Monotype Sorts" charset="0"/>
              <a:buNone/>
              <a:defRPr/>
            </a:pPr>
            <a:r>
              <a:rPr lang="en-US" dirty="0">
                <a:latin typeface="Helvetica" charset="0"/>
              </a:rPr>
              <a:t>	Hematopoietic and lymphoid development</a:t>
            </a:r>
          </a:p>
          <a:p>
            <a:pPr>
              <a:lnSpc>
                <a:spcPct val="80000"/>
              </a:lnSpc>
              <a:buFont typeface="Monotype Sorts" charset="0"/>
              <a:buNone/>
              <a:defRPr/>
            </a:pPr>
            <a:r>
              <a:rPr lang="en-US" sz="500" dirty="0">
                <a:latin typeface="Helvetica" charset="0"/>
              </a:rPr>
              <a:t>			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endParaRPr lang="en-US" sz="800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0ED6025F-1DCE-C195-9903-A88A9BBC48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7525" y="5472226"/>
            <a:ext cx="822960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marL="342900" indent="-342900" eaLnBrk="0" hangingPunct="0">
              <a:defRPr sz="2400">
                <a:solidFill>
                  <a:srgbClr val="FFFF00"/>
                </a:solidFill>
                <a:latin typeface="Helvetica" pitchFamily="2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rgbClr val="FFFF00"/>
                </a:solidFill>
                <a:latin typeface="Helvetica" pitchFamily="2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rgbClr val="FFFF00"/>
                </a:solidFill>
                <a:latin typeface="Helvetica" pitchFamily="2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rgbClr val="FFFF00"/>
                </a:solidFill>
                <a:latin typeface="Helvetica" pitchFamily="2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rgbClr val="FFFF00"/>
                </a:solidFill>
                <a:latin typeface="Helvetica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Helvetica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Helvetica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Helvetica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Helvetica" pitchFamily="2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20000"/>
              </a:spcBef>
              <a:buFont typeface="Monotype Sorts" pitchFamily="2" charset="2"/>
              <a:buNone/>
            </a:pPr>
            <a:r>
              <a:rPr lang="en-US" altLang="en-US" sz="2800" dirty="0">
                <a:solidFill>
                  <a:schemeClr val="tx1"/>
                </a:solidFill>
              </a:rPr>
              <a:t>	…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Font typeface="Monotype Sorts" pitchFamily="2" charset="2"/>
              <a:buNone/>
            </a:pPr>
            <a:r>
              <a:rPr lang="en-US" altLang="en-US" sz="500" dirty="0">
                <a:solidFill>
                  <a:schemeClr val="tx1"/>
                </a:solidFill>
              </a:rPr>
              <a:t>			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</a:pPr>
            <a:endParaRPr lang="en-US" altLang="en-US" sz="800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110D8BA-DF8C-B2ED-84DA-7AE0E2F218EA}"/>
              </a:ext>
            </a:extLst>
          </p:cNvPr>
          <p:cNvSpPr txBox="1">
            <a:spLocks/>
          </p:cNvSpPr>
          <p:nvPr/>
        </p:nvSpPr>
        <p:spPr bwMode="auto">
          <a:xfrm>
            <a:off x="334283" y="222250"/>
            <a:ext cx="11669486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4572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7931725" indent="-37474525" defTabSz="4572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 eaLnBrk="0" hangingPunct="0"/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Multiple functions of Notch in development and organ homeostasis</a:t>
            </a:r>
          </a:p>
        </p:txBody>
      </p:sp>
    </p:spTree>
    <p:extLst>
      <p:ext uri="{BB962C8B-B14F-4D97-AF65-F5344CB8AC3E}">
        <p14:creationId xmlns:p14="http://schemas.microsoft.com/office/powerpoint/2010/main" val="4467492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947</TotalTime>
  <Words>1177</Words>
  <Application>Microsoft Macintosh PowerPoint</Application>
  <PresentationFormat>Widescreen</PresentationFormat>
  <Paragraphs>270</Paragraphs>
  <Slides>36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7" baseType="lpstr">
      <vt:lpstr>ＭＳ Ｐゴシック</vt:lpstr>
      <vt:lpstr>Aptos</vt:lpstr>
      <vt:lpstr>Aptos Display</vt:lpstr>
      <vt:lpstr>Arial</vt:lpstr>
      <vt:lpstr>Arial Narrow</vt:lpstr>
      <vt:lpstr>Helvetica</vt:lpstr>
      <vt:lpstr>Monotype Sorts</vt:lpstr>
      <vt:lpstr>Symbol</vt:lpstr>
      <vt:lpstr>Times</vt:lpstr>
      <vt:lpstr>Times New Roman</vt:lpstr>
      <vt:lpstr>Office Theme</vt:lpstr>
      <vt:lpstr>PowerPoint Presentation</vt:lpstr>
      <vt:lpstr>Course outline</vt:lpstr>
      <vt:lpstr>Learning objectives</vt:lpstr>
      <vt:lpstr>Supporting information</vt:lpstr>
      <vt:lpstr>Notch signaling – a brief history</vt:lpstr>
      <vt:lpstr>Notch loss-of-function mutations in Drosophila</vt:lpstr>
      <vt:lpstr>Notch signaling over evolution</vt:lpstr>
      <vt:lpstr>PowerPoint Presentation</vt:lpstr>
      <vt:lpstr>PowerPoint Presentation</vt:lpstr>
      <vt:lpstr>Some examples of Notch-associated developmental phenotypes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Notch signaling toolkit</vt:lpstr>
      <vt:lpstr>Emerging Synthetic Notch Agonists</vt:lpstr>
      <vt:lpstr>Example of a Synthetic Notch Agonist (“SNAG”)</vt:lpstr>
      <vt:lpstr>Synthetic Notch receptors (“Syn-Notch”)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Mechanisms of oncogenic Notch activation – HD mutations</vt:lpstr>
      <vt:lpstr>Examples of oncogenic Notch mutations in human cancer</vt:lpstr>
      <vt:lpstr>PowerPoint Presentation</vt:lpstr>
      <vt:lpstr>Notch signaling as a tumor suppressor</vt:lpstr>
      <vt:lpstr>Notch and Tumor Suppression in squamous  cell carcinoma</vt:lpstr>
      <vt:lpstr>Patterns of NOTCH1 mutations in leukemias vs. squamous cell carcinomas</vt:lpstr>
      <vt:lpstr>Examples of Notch signaling as a tumor suppressor in human cancer</vt:lpstr>
      <vt:lpstr>Frequent NOTCH1 mutations in sun-exposed normal human skin</vt:lpstr>
      <vt:lpstr>Notch as an oncogene and a tumor suppressor in the same tumors?</vt:lpstr>
      <vt:lpstr>Learning objectives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Microsoft Office User</dc:creator>
  <cp:lastModifiedBy>Microsoft Office User</cp:lastModifiedBy>
  <cp:revision>56</cp:revision>
  <dcterms:created xsi:type="dcterms:W3CDTF">2025-11-02T21:26:53Z</dcterms:created>
  <dcterms:modified xsi:type="dcterms:W3CDTF">2026-04-02T17:21:19Z</dcterms:modified>
</cp:coreProperties>
</file>