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8"/>
  </p:notesMasterIdLst>
  <p:sldIdLst>
    <p:sldId id="11044" r:id="rId5"/>
    <p:sldId id="11030" r:id="rId6"/>
    <p:sldId id="11065" r:id="rId7"/>
    <p:sldId id="460" r:id="rId8"/>
    <p:sldId id="11047" r:id="rId9"/>
    <p:sldId id="11052" r:id="rId10"/>
    <p:sldId id="11048" r:id="rId11"/>
    <p:sldId id="11095" r:id="rId12"/>
    <p:sldId id="11094" r:id="rId13"/>
    <p:sldId id="11097" r:id="rId14"/>
    <p:sldId id="11098" r:id="rId15"/>
    <p:sldId id="11049" r:id="rId16"/>
    <p:sldId id="11089" r:id="rId17"/>
    <p:sldId id="11045" r:id="rId18"/>
    <p:sldId id="11046" r:id="rId19"/>
    <p:sldId id="11050" r:id="rId20"/>
    <p:sldId id="11099" r:id="rId21"/>
    <p:sldId id="11100" r:id="rId22"/>
    <p:sldId id="11054" r:id="rId23"/>
    <p:sldId id="11051" r:id="rId24"/>
    <p:sldId id="11055" r:id="rId25"/>
    <p:sldId id="11088" r:id="rId26"/>
    <p:sldId id="11056" r:id="rId27"/>
    <p:sldId id="11064" r:id="rId28"/>
    <p:sldId id="11062" r:id="rId29"/>
    <p:sldId id="11090" r:id="rId30"/>
    <p:sldId id="11091" r:id="rId31"/>
    <p:sldId id="11057" r:id="rId32"/>
    <p:sldId id="11067" r:id="rId33"/>
    <p:sldId id="11058" r:id="rId34"/>
    <p:sldId id="11068" r:id="rId35"/>
    <p:sldId id="11059" r:id="rId36"/>
    <p:sldId id="11069" r:id="rId37"/>
    <p:sldId id="11070" r:id="rId38"/>
    <p:sldId id="11101" r:id="rId39"/>
    <p:sldId id="11060" r:id="rId40"/>
    <p:sldId id="11071" r:id="rId41"/>
    <p:sldId id="11061" r:id="rId42"/>
    <p:sldId id="11072" r:id="rId43"/>
    <p:sldId id="11093" r:id="rId44"/>
    <p:sldId id="10970" r:id="rId45"/>
    <p:sldId id="11041" r:id="rId46"/>
    <p:sldId id="1109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32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Lane" userId="a778c435-e342-41c0-ada1-760bfa6ea232" providerId="ADAL" clId="{D890D8A1-C2DC-4CB5-8084-5CE6FD6E7DF3}"/>
    <pc:docChg chg="custSel modSld">
      <pc:chgData name="Nguyen, Lane" userId="a778c435-e342-41c0-ada1-760bfa6ea232" providerId="ADAL" clId="{D890D8A1-C2DC-4CB5-8084-5CE6FD6E7DF3}" dt="2025-04-15T17:22:48.250" v="2" actId="14100"/>
      <pc:docMkLst>
        <pc:docMk/>
      </pc:docMkLst>
      <pc:sldChg chg="delSp modSp mod">
        <pc:chgData name="Nguyen, Lane" userId="a778c435-e342-41c0-ada1-760bfa6ea232" providerId="ADAL" clId="{D890D8A1-C2DC-4CB5-8084-5CE6FD6E7DF3}" dt="2025-04-15T17:22:48.250" v="2" actId="14100"/>
        <pc:sldMkLst>
          <pc:docMk/>
          <pc:sldMk cId="1036532024" sldId="11089"/>
        </pc:sldMkLst>
        <pc:spChg chg="mod">
          <ac:chgData name="Nguyen, Lane" userId="a778c435-e342-41c0-ada1-760bfa6ea232" providerId="ADAL" clId="{D890D8A1-C2DC-4CB5-8084-5CE6FD6E7DF3}" dt="2025-04-15T17:22:48.250" v="2" actId="14100"/>
          <ac:spMkLst>
            <pc:docMk/>
            <pc:sldMk cId="1036532024" sldId="11089"/>
            <ac:spMk id="8" creationId="{290A75CB-4F62-588C-757F-E2163E050D7B}"/>
          </ac:spMkLst>
        </pc:spChg>
        <pc:spChg chg="del">
          <ac:chgData name="Nguyen, Lane" userId="a778c435-e342-41c0-ada1-760bfa6ea232" providerId="ADAL" clId="{D890D8A1-C2DC-4CB5-8084-5CE6FD6E7DF3}" dt="2025-04-15T17:22:41.035" v="0" actId="478"/>
          <ac:spMkLst>
            <pc:docMk/>
            <pc:sldMk cId="1036532024" sldId="11089"/>
            <ac:spMk id="15" creationId="{9E475690-F102-A115-0324-3F49344CF07C}"/>
          </ac:spMkLst>
        </pc:spChg>
        <pc:spChg chg="del">
          <ac:chgData name="Nguyen, Lane" userId="a778c435-e342-41c0-ada1-760bfa6ea232" providerId="ADAL" clId="{D890D8A1-C2DC-4CB5-8084-5CE6FD6E7DF3}" dt="2025-04-15T17:22:41.802" v="1" actId="478"/>
          <ac:spMkLst>
            <pc:docMk/>
            <pc:sldMk cId="1036532024" sldId="11089"/>
            <ac:spMk id="16" creationId="{60481A3F-E5A7-19B3-AC85-E7C179C63229}"/>
          </ac:spMkLst>
        </pc:spChg>
      </pc:sldChg>
    </pc:docChg>
  </pc:docChgLst>
  <pc:docChgLst>
    <pc:chgData name="Nguyen, Lane" userId="a778c435-e342-41c0-ada1-760bfa6ea232" providerId="ADAL" clId="{C1C7706C-8C93-40D4-ABE6-CEB1D27EE9C6}"/>
    <pc:docChg chg="undo custSel addSld delSld modSld sldOrd">
      <pc:chgData name="Nguyen, Lane" userId="a778c435-e342-41c0-ada1-760bfa6ea232" providerId="ADAL" clId="{C1C7706C-8C93-40D4-ABE6-CEB1D27EE9C6}" dt="2024-09-30T14:09:10.886" v="1980" actId="20577"/>
      <pc:docMkLst>
        <pc:docMk/>
      </pc:docMkLst>
      <pc:sldChg chg="ord">
        <pc:chgData name="Nguyen, Lane" userId="a778c435-e342-41c0-ada1-760bfa6ea232" providerId="ADAL" clId="{C1C7706C-8C93-40D4-ABE6-CEB1D27EE9C6}" dt="2024-09-30T12:39:24.009" v="4"/>
        <pc:sldMkLst>
          <pc:docMk/>
          <pc:sldMk cId="1616916442" sldId="11041"/>
        </pc:sldMkLst>
      </pc:sldChg>
      <pc:sldChg chg="modSp mod">
        <pc:chgData name="Nguyen, Lane" userId="a778c435-e342-41c0-ada1-760bfa6ea232" providerId="ADAL" clId="{C1C7706C-8C93-40D4-ABE6-CEB1D27EE9C6}" dt="2024-09-30T14:07:13.686" v="1930" actId="1037"/>
        <pc:sldMkLst>
          <pc:docMk/>
          <pc:sldMk cId="2949068067" sldId="11046"/>
        </pc:sldMkLst>
        <pc:cxnChg chg="mod">
          <ac:chgData name="Nguyen, Lane" userId="a778c435-e342-41c0-ada1-760bfa6ea232" providerId="ADAL" clId="{C1C7706C-8C93-40D4-ABE6-CEB1D27EE9C6}" dt="2024-09-30T14:07:13.686" v="1930" actId="1037"/>
          <ac:cxnSpMkLst>
            <pc:docMk/>
            <pc:sldMk cId="2949068067" sldId="11046"/>
            <ac:cxnSpMk id="44" creationId="{CD1F0FE4-F4DA-08E2-B1F8-7BF00480CD75}"/>
          </ac:cxnSpMkLst>
        </pc:cxnChg>
      </pc:sldChg>
      <pc:sldChg chg="modSp mod">
        <pc:chgData name="Nguyen, Lane" userId="a778c435-e342-41c0-ada1-760bfa6ea232" providerId="ADAL" clId="{C1C7706C-8C93-40D4-ABE6-CEB1D27EE9C6}" dt="2024-09-30T13:39:10.691" v="814" actId="20577"/>
        <pc:sldMkLst>
          <pc:docMk/>
          <pc:sldMk cId="1814308647" sldId="11057"/>
        </pc:sldMkLst>
        <pc:spChg chg="mod">
          <ac:chgData name="Nguyen, Lane" userId="a778c435-e342-41c0-ada1-760bfa6ea232" providerId="ADAL" clId="{C1C7706C-8C93-40D4-ABE6-CEB1D27EE9C6}" dt="2024-09-30T13:39:10.691" v="814" actId="20577"/>
          <ac:spMkLst>
            <pc:docMk/>
            <pc:sldMk cId="1814308647" sldId="11057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C1C7706C-8C93-40D4-ABE6-CEB1D27EE9C6}" dt="2024-09-30T14:00:57.804" v="1798" actId="404"/>
        <pc:sldMkLst>
          <pc:docMk/>
          <pc:sldMk cId="2490661380" sldId="11058"/>
        </pc:sldMkLst>
        <pc:spChg chg="mod">
          <ac:chgData name="Nguyen, Lane" userId="a778c435-e342-41c0-ada1-760bfa6ea232" providerId="ADAL" clId="{C1C7706C-8C93-40D4-ABE6-CEB1D27EE9C6}" dt="2024-09-30T14:00:57.804" v="1798" actId="404"/>
          <ac:spMkLst>
            <pc:docMk/>
            <pc:sldMk cId="2490661380" sldId="11058"/>
            <ac:spMk id="8" creationId="{FB98696A-53E8-3256-29EF-516F397A13B7}"/>
          </ac:spMkLst>
        </pc:spChg>
      </pc:sldChg>
      <pc:sldChg chg="modSp mod ord">
        <pc:chgData name="Nguyen, Lane" userId="a778c435-e342-41c0-ada1-760bfa6ea232" providerId="ADAL" clId="{C1C7706C-8C93-40D4-ABE6-CEB1D27EE9C6}" dt="2024-09-30T13:58:26.284" v="1559"/>
        <pc:sldMkLst>
          <pc:docMk/>
          <pc:sldMk cId="623321040" sldId="11062"/>
        </pc:sldMkLst>
        <pc:picChg chg="mod">
          <ac:chgData name="Nguyen, Lane" userId="a778c435-e342-41c0-ada1-760bfa6ea232" providerId="ADAL" clId="{C1C7706C-8C93-40D4-ABE6-CEB1D27EE9C6}" dt="2024-09-30T13:29:36.890" v="5" actId="1076"/>
          <ac:picMkLst>
            <pc:docMk/>
            <pc:sldMk cId="623321040" sldId="11062"/>
            <ac:picMk id="5" creationId="{34ABE3BD-8616-A1EF-2A9F-A5E3384C81BF}"/>
          </ac:picMkLst>
        </pc:picChg>
      </pc:sldChg>
      <pc:sldChg chg="addSp delSp modSp mod">
        <pc:chgData name="Nguyen, Lane" userId="a778c435-e342-41c0-ada1-760bfa6ea232" providerId="ADAL" clId="{C1C7706C-8C93-40D4-ABE6-CEB1D27EE9C6}" dt="2024-09-30T13:58:03.705" v="1557" actId="1076"/>
        <pc:sldMkLst>
          <pc:docMk/>
          <pc:sldMk cId="1870268967" sldId="11064"/>
        </pc:sldMkLst>
        <pc:spChg chg="add del mod">
          <ac:chgData name="Nguyen, Lane" userId="a778c435-e342-41c0-ada1-760bfa6ea232" providerId="ADAL" clId="{C1C7706C-8C93-40D4-ABE6-CEB1D27EE9C6}" dt="2024-09-30T13:57:55.815" v="1554" actId="478"/>
          <ac:spMkLst>
            <pc:docMk/>
            <pc:sldMk cId="1870268967" sldId="11064"/>
            <ac:spMk id="8" creationId="{2467908D-1D2E-2C90-1AB1-FAC391ECE161}"/>
          </ac:spMkLst>
        </pc:spChg>
        <pc:spChg chg="add del mod">
          <ac:chgData name="Nguyen, Lane" userId="a778c435-e342-41c0-ada1-760bfa6ea232" providerId="ADAL" clId="{C1C7706C-8C93-40D4-ABE6-CEB1D27EE9C6}" dt="2024-09-30T13:57:57.372" v="1555" actId="478"/>
          <ac:spMkLst>
            <pc:docMk/>
            <pc:sldMk cId="1870268967" sldId="11064"/>
            <ac:spMk id="11" creationId="{CD39F33F-6120-64E7-6775-16FC8625A3B7}"/>
          </ac:spMkLst>
        </pc:spChg>
        <pc:spChg chg="add del mod">
          <ac:chgData name="Nguyen, Lane" userId="a778c435-e342-41c0-ada1-760bfa6ea232" providerId="ADAL" clId="{C1C7706C-8C93-40D4-ABE6-CEB1D27EE9C6}" dt="2024-09-30T13:58:00.642" v="1556" actId="478"/>
          <ac:spMkLst>
            <pc:docMk/>
            <pc:sldMk cId="1870268967" sldId="11064"/>
            <ac:spMk id="12" creationId="{AF968F35-A1BD-9C63-4F0C-1F5FE40D3CDD}"/>
          </ac:spMkLst>
        </pc:spChg>
        <pc:spChg chg="mod">
          <ac:chgData name="Nguyen, Lane" userId="a778c435-e342-41c0-ada1-760bfa6ea232" providerId="ADAL" clId="{C1C7706C-8C93-40D4-ABE6-CEB1D27EE9C6}" dt="2024-09-30T13:57:39.126" v="1545" actId="20577"/>
          <ac:spMkLst>
            <pc:docMk/>
            <pc:sldMk cId="1870268967" sldId="11064"/>
            <ac:spMk id="44" creationId="{06DA674C-DC83-9909-98C2-8FCE51145550}"/>
          </ac:spMkLst>
        </pc:spChg>
        <pc:picChg chg="add mod">
          <ac:chgData name="Nguyen, Lane" userId="a778c435-e342-41c0-ada1-760bfa6ea232" providerId="ADAL" clId="{C1C7706C-8C93-40D4-ABE6-CEB1D27EE9C6}" dt="2024-09-30T13:58:03.705" v="1557" actId="1076"/>
          <ac:picMkLst>
            <pc:docMk/>
            <pc:sldMk cId="1870268967" sldId="11064"/>
            <ac:picMk id="6" creationId="{0CBB6A86-8F58-3EE7-D76C-19B40097C341}"/>
          </ac:picMkLst>
        </pc:picChg>
        <pc:picChg chg="add del">
          <ac:chgData name="Nguyen, Lane" userId="a778c435-e342-41c0-ada1-760bfa6ea232" providerId="ADAL" clId="{C1C7706C-8C93-40D4-ABE6-CEB1D27EE9C6}" dt="2024-09-30T13:57:55.171" v="1553" actId="478"/>
          <ac:picMkLst>
            <pc:docMk/>
            <pc:sldMk cId="1870268967" sldId="11064"/>
            <ac:picMk id="9" creationId="{02B39052-73A0-81D9-5341-1E8B82940FB6}"/>
          </ac:picMkLst>
        </pc:picChg>
      </pc:sldChg>
      <pc:sldChg chg="add ord">
        <pc:chgData name="Nguyen, Lane" userId="a778c435-e342-41c0-ada1-760bfa6ea232" providerId="ADAL" clId="{C1C7706C-8C93-40D4-ABE6-CEB1D27EE9C6}" dt="2024-09-30T12:39:21.413" v="2"/>
        <pc:sldMkLst>
          <pc:docMk/>
          <pc:sldMk cId="662543964" sldId="11066"/>
        </pc:sldMkLst>
      </pc:sldChg>
      <pc:sldChg chg="addSp modSp add mod">
        <pc:chgData name="Nguyen, Lane" userId="a778c435-e342-41c0-ada1-760bfa6ea232" providerId="ADAL" clId="{C1C7706C-8C93-40D4-ABE6-CEB1D27EE9C6}" dt="2024-09-30T13:37:13.697" v="471" actId="1076"/>
        <pc:sldMkLst>
          <pc:docMk/>
          <pc:sldMk cId="775705167" sldId="11067"/>
        </pc:sldMkLst>
        <pc:spChg chg="mod">
          <ac:chgData name="Nguyen, Lane" userId="a778c435-e342-41c0-ada1-760bfa6ea232" providerId="ADAL" clId="{C1C7706C-8C93-40D4-ABE6-CEB1D27EE9C6}" dt="2024-09-30T13:37:06.410" v="469" actId="20577"/>
          <ac:spMkLst>
            <pc:docMk/>
            <pc:sldMk cId="775705167" sldId="11067"/>
            <ac:spMk id="4" creationId="{ED3BFC17-17B3-6BB3-D1CE-2B8E8ABB704D}"/>
          </ac:spMkLst>
        </pc:spChg>
        <pc:spChg chg="mod">
          <ac:chgData name="Nguyen, Lane" userId="a778c435-e342-41c0-ada1-760bfa6ea232" providerId="ADAL" clId="{C1C7706C-8C93-40D4-ABE6-CEB1D27EE9C6}" dt="2024-09-30T13:36:02.213" v="338" actId="20577"/>
          <ac:spMkLst>
            <pc:docMk/>
            <pc:sldMk cId="775705167" sldId="11067"/>
            <ac:spMk id="8" creationId="{FB98696A-53E8-3256-29EF-516F397A13B7}"/>
          </ac:spMkLst>
        </pc:spChg>
        <pc:picChg chg="add mod">
          <ac:chgData name="Nguyen, Lane" userId="a778c435-e342-41c0-ada1-760bfa6ea232" providerId="ADAL" clId="{C1C7706C-8C93-40D4-ABE6-CEB1D27EE9C6}" dt="2024-09-30T13:37:13.697" v="471" actId="1076"/>
          <ac:picMkLst>
            <pc:docMk/>
            <pc:sldMk cId="775705167" sldId="11067"/>
            <ac:picMk id="1026" creationId="{0C3E9B89-DB3D-2B18-B120-C4B274A93794}"/>
          </ac:picMkLst>
        </pc:picChg>
      </pc:sldChg>
      <pc:sldChg chg="addSp modSp add mod">
        <pc:chgData name="Nguyen, Lane" userId="a778c435-e342-41c0-ada1-760bfa6ea232" providerId="ADAL" clId="{C1C7706C-8C93-40D4-ABE6-CEB1D27EE9C6}" dt="2024-09-30T14:09:10.886" v="1980" actId="20577"/>
        <pc:sldMkLst>
          <pc:docMk/>
          <pc:sldMk cId="1719210884" sldId="11068"/>
        </pc:sldMkLst>
        <pc:spChg chg="mod">
          <ac:chgData name="Nguyen, Lane" userId="a778c435-e342-41c0-ada1-760bfa6ea232" providerId="ADAL" clId="{C1C7706C-8C93-40D4-ABE6-CEB1D27EE9C6}" dt="2024-09-30T14:06:58.448" v="1927" actId="20577"/>
          <ac:spMkLst>
            <pc:docMk/>
            <pc:sldMk cId="1719210884" sldId="11068"/>
            <ac:spMk id="4" creationId="{ED3BFC17-17B3-6BB3-D1CE-2B8E8ABB704D}"/>
          </ac:spMkLst>
        </pc:spChg>
        <pc:spChg chg="mod">
          <ac:chgData name="Nguyen, Lane" userId="a778c435-e342-41c0-ada1-760bfa6ea232" providerId="ADAL" clId="{C1C7706C-8C93-40D4-ABE6-CEB1D27EE9C6}" dt="2024-09-30T14:01:11.568" v="1802" actId="20577"/>
          <ac:spMkLst>
            <pc:docMk/>
            <pc:sldMk cId="1719210884" sldId="11068"/>
            <ac:spMk id="8" creationId="{FB98696A-53E8-3256-29EF-516F397A13B7}"/>
          </ac:spMkLst>
        </pc:spChg>
        <pc:spChg chg="mod">
          <ac:chgData name="Nguyen, Lane" userId="a778c435-e342-41c0-ada1-760bfa6ea232" providerId="ADAL" clId="{C1C7706C-8C93-40D4-ABE6-CEB1D27EE9C6}" dt="2024-09-30T14:09:10.886" v="1980" actId="20577"/>
          <ac:spMkLst>
            <pc:docMk/>
            <pc:sldMk cId="1719210884" sldId="11068"/>
            <ac:spMk id="44" creationId="{06DA674C-DC83-9909-98C2-8FCE51145550}"/>
          </ac:spMkLst>
        </pc:spChg>
        <pc:picChg chg="add mod">
          <ac:chgData name="Nguyen, Lane" userId="a778c435-e342-41c0-ada1-760bfa6ea232" providerId="ADAL" clId="{C1C7706C-8C93-40D4-ABE6-CEB1D27EE9C6}" dt="2024-09-30T14:06:24.211" v="1923" actId="1076"/>
          <ac:picMkLst>
            <pc:docMk/>
            <pc:sldMk cId="1719210884" sldId="11068"/>
            <ac:picMk id="2050" creationId="{B42B648E-E7E7-012F-6610-179FE391144D}"/>
          </ac:picMkLst>
        </pc:picChg>
        <pc:picChg chg="add mod">
          <ac:chgData name="Nguyen, Lane" userId="a778c435-e342-41c0-ada1-760bfa6ea232" providerId="ADAL" clId="{C1C7706C-8C93-40D4-ABE6-CEB1D27EE9C6}" dt="2024-09-30T14:06:34.403" v="1925" actId="1076"/>
          <ac:picMkLst>
            <pc:docMk/>
            <pc:sldMk cId="1719210884" sldId="11068"/>
            <ac:picMk id="2052" creationId="{BC7D8541-ECC8-AA66-3002-345B040E1BA3}"/>
          </ac:picMkLst>
        </pc:picChg>
      </pc:sldChg>
      <pc:sldChg chg="add del">
        <pc:chgData name="Nguyen, Lane" userId="a778c435-e342-41c0-ada1-760bfa6ea232" providerId="ADAL" clId="{C1C7706C-8C93-40D4-ABE6-CEB1D27EE9C6}" dt="2024-09-30T14:01:02" v="1799" actId="47"/>
        <pc:sldMkLst>
          <pc:docMk/>
          <pc:sldMk cId="3981636053" sldId="11068"/>
        </pc:sldMkLst>
      </pc:sldChg>
    </pc:docChg>
  </pc:docChgLst>
  <pc:docChgLst>
    <pc:chgData name="Nguyen, Lane" userId="a778c435-e342-41c0-ada1-760bfa6ea232" providerId="ADAL" clId="{89054B3E-1217-4DA7-ACAE-93AD49768738}"/>
    <pc:docChg chg="undo custSel addSld delSld modSld sldOrd">
      <pc:chgData name="Nguyen, Lane" userId="a778c435-e342-41c0-ada1-760bfa6ea232" providerId="ADAL" clId="{89054B3E-1217-4DA7-ACAE-93AD49768738}" dt="2024-10-16T17:58:11.785" v="13136" actId="20577"/>
      <pc:docMkLst>
        <pc:docMk/>
      </pc:docMkLst>
      <pc:sldChg chg="modSp add mod">
        <pc:chgData name="Nguyen, Lane" userId="a778c435-e342-41c0-ada1-760bfa6ea232" providerId="ADAL" clId="{89054B3E-1217-4DA7-ACAE-93AD49768738}" dt="2024-10-16T17:02:56.009" v="10488" actId="14100"/>
        <pc:sldMkLst>
          <pc:docMk/>
          <pc:sldMk cId="4075873162" sldId="460"/>
        </pc:sldMkLst>
        <pc:spChg chg="mod">
          <ac:chgData name="Nguyen, Lane" userId="a778c435-e342-41c0-ada1-760bfa6ea232" providerId="ADAL" clId="{89054B3E-1217-4DA7-ACAE-93AD49768738}" dt="2024-10-16T17:02:56.009" v="10488" actId="14100"/>
          <ac:spMkLst>
            <pc:docMk/>
            <pc:sldMk cId="4075873162" sldId="460"/>
            <ac:spMk id="6" creationId="{D6CF79F0-C43A-4DFD-ADFE-55648D45F7D4}"/>
          </ac:spMkLst>
        </pc:spChg>
      </pc:sldChg>
      <pc:sldChg chg="modSp mod">
        <pc:chgData name="Nguyen, Lane" userId="a778c435-e342-41c0-ada1-760bfa6ea232" providerId="ADAL" clId="{89054B3E-1217-4DA7-ACAE-93AD49768738}" dt="2024-09-30T16:02:08.693" v="7244" actId="20577"/>
        <pc:sldMkLst>
          <pc:docMk/>
          <pc:sldMk cId="3404229914" sldId="10970"/>
        </pc:sldMkLst>
        <pc:spChg chg="mod">
          <ac:chgData name="Nguyen, Lane" userId="a778c435-e342-41c0-ada1-760bfa6ea232" providerId="ADAL" clId="{89054B3E-1217-4DA7-ACAE-93AD49768738}" dt="2024-09-30T16:02:08.693" v="7244" actId="20577"/>
          <ac:spMkLst>
            <pc:docMk/>
            <pc:sldMk cId="3404229914" sldId="10970"/>
            <ac:spMk id="6" creationId="{FC7CF18C-D883-184A-B0C2-32911FD760AE}"/>
          </ac:spMkLst>
        </pc:spChg>
      </pc:sldChg>
      <pc:sldChg chg="del">
        <pc:chgData name="Nguyen, Lane" userId="a778c435-e342-41c0-ada1-760bfa6ea232" providerId="ADAL" clId="{89054B3E-1217-4DA7-ACAE-93AD49768738}" dt="2024-09-30T15:47:50.358" v="7175" actId="47"/>
        <pc:sldMkLst>
          <pc:docMk/>
          <pc:sldMk cId="3737674382" sldId="11025"/>
        </pc:sldMkLst>
      </pc:sldChg>
      <pc:sldChg chg="modSp mod">
        <pc:chgData name="Nguyen, Lane" userId="a778c435-e342-41c0-ada1-760bfa6ea232" providerId="ADAL" clId="{89054B3E-1217-4DA7-ACAE-93AD49768738}" dt="2024-09-30T16:01:55.893" v="7233"/>
        <pc:sldMkLst>
          <pc:docMk/>
          <pc:sldMk cId="1616916442" sldId="11041"/>
        </pc:sldMkLst>
        <pc:spChg chg="mod">
          <ac:chgData name="Nguyen, Lane" userId="a778c435-e342-41c0-ada1-760bfa6ea232" providerId="ADAL" clId="{89054B3E-1217-4DA7-ACAE-93AD49768738}" dt="2024-09-30T16:01:55.893" v="7233"/>
          <ac:spMkLst>
            <pc:docMk/>
            <pc:sldMk cId="1616916442" sldId="11041"/>
            <ac:spMk id="11" creationId="{72ECEA4F-DAD6-E2F7-199D-EB6BF81B4F32}"/>
          </ac:spMkLst>
        </pc:spChg>
      </pc:sldChg>
      <pc:sldChg chg="modSp mod">
        <pc:chgData name="Nguyen, Lane" userId="a778c435-e342-41c0-ada1-760bfa6ea232" providerId="ADAL" clId="{89054B3E-1217-4DA7-ACAE-93AD49768738}" dt="2024-10-16T16:59:03.481" v="10432" actId="20577"/>
        <pc:sldMkLst>
          <pc:docMk/>
          <pc:sldMk cId="3583735967" sldId="11044"/>
        </pc:sldMkLst>
        <pc:spChg chg="mod">
          <ac:chgData name="Nguyen, Lane" userId="a778c435-e342-41c0-ada1-760bfa6ea232" providerId="ADAL" clId="{89054B3E-1217-4DA7-ACAE-93AD49768738}" dt="2024-10-16T15:37:47.379" v="9305" actId="20577"/>
          <ac:spMkLst>
            <pc:docMk/>
            <pc:sldMk cId="3583735967" sldId="11044"/>
            <ac:spMk id="3" creationId="{74DCC095-E0E9-608B-FBAA-54FF611EC32B}"/>
          </ac:spMkLst>
        </pc:spChg>
        <pc:spChg chg="mod">
          <ac:chgData name="Nguyen, Lane" userId="a778c435-e342-41c0-ada1-760bfa6ea232" providerId="ADAL" clId="{89054B3E-1217-4DA7-ACAE-93AD49768738}" dt="2024-10-16T16:59:03.481" v="10432" actId="20577"/>
          <ac:spMkLst>
            <pc:docMk/>
            <pc:sldMk cId="3583735967" sldId="11044"/>
            <ac:spMk id="4" creationId="{80BA89DD-E552-BDD1-1FA8-0619D966E205}"/>
          </ac:spMkLst>
        </pc:spChg>
      </pc:sldChg>
      <pc:sldChg chg="addSp delSp modSp mod">
        <pc:chgData name="Nguyen, Lane" userId="a778c435-e342-41c0-ada1-760bfa6ea232" providerId="ADAL" clId="{89054B3E-1217-4DA7-ACAE-93AD49768738}" dt="2024-10-01T14:54:23.122" v="7516" actId="14100"/>
        <pc:sldMkLst>
          <pc:docMk/>
          <pc:sldMk cId="2949068067" sldId="11046"/>
        </pc:sldMkLst>
        <pc:spChg chg="mod">
          <ac:chgData name="Nguyen, Lane" userId="a778c435-e342-41c0-ada1-760bfa6ea232" providerId="ADAL" clId="{89054B3E-1217-4DA7-ACAE-93AD49768738}" dt="2024-09-30T17:27:31.156" v="7493" actId="14100"/>
          <ac:spMkLst>
            <pc:docMk/>
            <pc:sldMk cId="2949068067" sldId="11046"/>
            <ac:spMk id="40" creationId="{DAFFBFA4-CEDA-912A-8D72-FE4AF030357B}"/>
          </ac:spMkLst>
        </pc:spChg>
        <pc:cxnChg chg="add mod">
          <ac:chgData name="Nguyen, Lane" userId="a778c435-e342-41c0-ada1-760bfa6ea232" providerId="ADAL" clId="{89054B3E-1217-4DA7-ACAE-93AD49768738}" dt="2024-10-01T14:54:23.122" v="7516" actId="14100"/>
          <ac:cxnSpMkLst>
            <pc:docMk/>
            <pc:sldMk cId="2949068067" sldId="11046"/>
            <ac:cxnSpMk id="2" creationId="{D07DC5FF-6A38-B7CF-599F-CC6077EAB16A}"/>
          </ac:cxnSpMkLst>
        </pc:cxnChg>
        <pc:cxnChg chg="add del mod">
          <ac:chgData name="Nguyen, Lane" userId="a778c435-e342-41c0-ada1-760bfa6ea232" providerId="ADAL" clId="{89054B3E-1217-4DA7-ACAE-93AD49768738}" dt="2024-09-30T17:28:11.873" v="7505" actId="478"/>
          <ac:cxnSpMkLst>
            <pc:docMk/>
            <pc:sldMk cId="2949068067" sldId="11046"/>
            <ac:cxnSpMk id="8" creationId="{77E59581-09CF-EF2C-B1A5-47F6ADAF950F}"/>
          </ac:cxnSpMkLst>
        </pc:cxnChg>
        <pc:cxnChg chg="add mod">
          <ac:chgData name="Nguyen, Lane" userId="a778c435-e342-41c0-ada1-760bfa6ea232" providerId="ADAL" clId="{89054B3E-1217-4DA7-ACAE-93AD49768738}" dt="2024-09-30T17:28:41.880" v="7513" actId="14100"/>
          <ac:cxnSpMkLst>
            <pc:docMk/>
            <pc:sldMk cId="2949068067" sldId="11046"/>
            <ac:cxnSpMk id="12" creationId="{1E8588AE-1903-0FAD-E95D-DE4EE0FED497}"/>
          </ac:cxnSpMkLst>
        </pc:cxnChg>
        <pc:cxnChg chg="mod">
          <ac:chgData name="Nguyen, Lane" userId="a778c435-e342-41c0-ada1-760bfa6ea232" providerId="ADAL" clId="{89054B3E-1217-4DA7-ACAE-93AD49768738}" dt="2024-09-30T17:27:35.753" v="7494" actId="1076"/>
          <ac:cxnSpMkLst>
            <pc:docMk/>
            <pc:sldMk cId="2949068067" sldId="11046"/>
            <ac:cxnSpMk id="26" creationId="{0F1BE74E-975D-46FA-2AA8-789AC46E4CD8}"/>
          </ac:cxnSpMkLst>
        </pc:cxnChg>
        <pc:cxnChg chg="mod">
          <ac:chgData name="Nguyen, Lane" userId="a778c435-e342-41c0-ada1-760bfa6ea232" providerId="ADAL" clId="{89054B3E-1217-4DA7-ACAE-93AD49768738}" dt="2024-09-30T17:28:38.113" v="7512" actId="14100"/>
          <ac:cxnSpMkLst>
            <pc:docMk/>
            <pc:sldMk cId="2949068067" sldId="11046"/>
            <ac:cxnSpMk id="42" creationId="{28DB68A8-47EC-B28F-E22F-A6A0CB9B74CB}"/>
          </ac:cxnSpMkLst>
        </pc:cxnChg>
        <pc:cxnChg chg="mod">
          <ac:chgData name="Nguyen, Lane" userId="a778c435-e342-41c0-ada1-760bfa6ea232" providerId="ADAL" clId="{89054B3E-1217-4DA7-ACAE-93AD49768738}" dt="2024-09-30T17:27:57.090" v="7500" actId="14100"/>
          <ac:cxnSpMkLst>
            <pc:docMk/>
            <pc:sldMk cId="2949068067" sldId="11046"/>
            <ac:cxnSpMk id="44" creationId="{CD1F0FE4-F4DA-08E2-B1F8-7BF00480CD75}"/>
          </ac:cxnSpMkLst>
        </pc:cxnChg>
      </pc:sldChg>
      <pc:sldChg chg="modSp mod">
        <pc:chgData name="Nguyen, Lane" userId="a778c435-e342-41c0-ada1-760bfa6ea232" providerId="ADAL" clId="{89054B3E-1217-4DA7-ACAE-93AD49768738}" dt="2024-09-30T16:02:38.469" v="7249" actId="20577"/>
        <pc:sldMkLst>
          <pc:docMk/>
          <pc:sldMk cId="2987294148" sldId="11047"/>
        </pc:sldMkLst>
        <pc:spChg chg="mod">
          <ac:chgData name="Nguyen, Lane" userId="a778c435-e342-41c0-ada1-760bfa6ea232" providerId="ADAL" clId="{89054B3E-1217-4DA7-ACAE-93AD49768738}" dt="2024-09-30T16:02:38.469" v="7249" actId="20577"/>
          <ac:spMkLst>
            <pc:docMk/>
            <pc:sldMk cId="2987294148" sldId="11047"/>
            <ac:spMk id="11" creationId="{499C0C2B-5547-1B79-1BDE-DB5958D417D3}"/>
          </ac:spMkLst>
        </pc:spChg>
        <pc:picChg chg="mod">
          <ac:chgData name="Nguyen, Lane" userId="a778c435-e342-41c0-ada1-760bfa6ea232" providerId="ADAL" clId="{89054B3E-1217-4DA7-ACAE-93AD49768738}" dt="2024-09-30T16:02:29.396" v="7245" actId="1076"/>
          <ac:picMkLst>
            <pc:docMk/>
            <pc:sldMk cId="2987294148" sldId="11047"/>
            <ac:picMk id="2" creationId="{48EEBAF4-ABB4-6CF3-B8FD-DB54FF45A2EE}"/>
          </ac:picMkLst>
        </pc:picChg>
      </pc:sldChg>
      <pc:sldChg chg="addSp delSp modSp mod ord">
        <pc:chgData name="Nguyen, Lane" userId="a778c435-e342-41c0-ada1-760bfa6ea232" providerId="ADAL" clId="{89054B3E-1217-4DA7-ACAE-93AD49768738}" dt="2024-10-16T17:03:56.203" v="10516" actId="1076"/>
        <pc:sldMkLst>
          <pc:docMk/>
          <pc:sldMk cId="4264893852" sldId="11048"/>
        </pc:sldMkLst>
        <pc:spChg chg="mod">
          <ac:chgData name="Nguyen, Lane" userId="a778c435-e342-41c0-ada1-760bfa6ea232" providerId="ADAL" clId="{89054B3E-1217-4DA7-ACAE-93AD49768738}" dt="2024-10-16T17:03:56.203" v="10516" actId="1076"/>
          <ac:spMkLst>
            <pc:docMk/>
            <pc:sldMk cId="4264893852" sldId="11048"/>
            <ac:spMk id="2" creationId="{2C7A3A8E-5569-19E8-DEC7-3050B5528C02}"/>
          </ac:spMkLst>
        </pc:spChg>
        <pc:spChg chg="mod">
          <ac:chgData name="Nguyen, Lane" userId="a778c435-e342-41c0-ada1-760bfa6ea232" providerId="ADAL" clId="{89054B3E-1217-4DA7-ACAE-93AD49768738}" dt="2024-10-16T16:52:06.040" v="10233" actId="14100"/>
          <ac:spMkLst>
            <pc:docMk/>
            <pc:sldMk cId="4264893852" sldId="11048"/>
            <ac:spMk id="4" creationId="{ED3BFC17-17B3-6BB3-D1CE-2B8E8ABB704D}"/>
          </ac:spMkLst>
        </pc:spChg>
        <pc:spChg chg="del">
          <ac:chgData name="Nguyen, Lane" userId="a778c435-e342-41c0-ada1-760bfa6ea232" providerId="ADAL" clId="{89054B3E-1217-4DA7-ACAE-93AD49768738}" dt="2024-10-16T16:41:59.296" v="9695" actId="478"/>
          <ac:spMkLst>
            <pc:docMk/>
            <pc:sldMk cId="4264893852" sldId="11048"/>
            <ac:spMk id="5" creationId="{E2946557-1808-5E37-E932-4498946E06B0}"/>
          </ac:spMkLst>
        </pc:spChg>
        <pc:spChg chg="add del mod">
          <ac:chgData name="Nguyen, Lane" userId="a778c435-e342-41c0-ada1-760bfa6ea232" providerId="ADAL" clId="{89054B3E-1217-4DA7-ACAE-93AD49768738}" dt="2024-10-16T16:42:01.831" v="9696" actId="478"/>
          <ac:spMkLst>
            <pc:docMk/>
            <pc:sldMk cId="4264893852" sldId="11048"/>
            <ac:spMk id="7" creationId="{713FD5B9-669E-F5D6-2249-53E924EAB522}"/>
          </ac:spMkLst>
        </pc:spChg>
        <pc:spChg chg="del">
          <ac:chgData name="Nguyen, Lane" userId="a778c435-e342-41c0-ada1-760bfa6ea232" providerId="ADAL" clId="{89054B3E-1217-4DA7-ACAE-93AD49768738}" dt="2024-10-16T16:42:10.847" v="9697" actId="478"/>
          <ac:spMkLst>
            <pc:docMk/>
            <pc:sldMk cId="4264893852" sldId="11048"/>
            <ac:spMk id="8" creationId="{D22E866F-FB9E-4FF3-9323-2D3B1098DF9D}"/>
          </ac:spMkLst>
        </pc:spChg>
        <pc:spChg chg="del">
          <ac:chgData name="Nguyen, Lane" userId="a778c435-e342-41c0-ada1-760bfa6ea232" providerId="ADAL" clId="{89054B3E-1217-4DA7-ACAE-93AD49768738}" dt="2024-10-16T16:42:11.365" v="9698" actId="478"/>
          <ac:spMkLst>
            <pc:docMk/>
            <pc:sldMk cId="4264893852" sldId="11048"/>
            <ac:spMk id="9" creationId="{93E1B875-AD9B-4020-A268-4C16744738C5}"/>
          </ac:spMkLst>
        </pc:spChg>
        <pc:spChg chg="del">
          <ac:chgData name="Nguyen, Lane" userId="a778c435-e342-41c0-ada1-760bfa6ea232" providerId="ADAL" clId="{89054B3E-1217-4DA7-ACAE-93AD49768738}" dt="2024-10-16T16:42:11.904" v="9699" actId="478"/>
          <ac:spMkLst>
            <pc:docMk/>
            <pc:sldMk cId="4264893852" sldId="11048"/>
            <ac:spMk id="10" creationId="{C39B3F49-222F-47CA-93A0-A53E2CA8837C}"/>
          </ac:spMkLst>
        </pc:spChg>
        <pc:spChg chg="del">
          <ac:chgData name="Nguyen, Lane" userId="a778c435-e342-41c0-ada1-760bfa6ea232" providerId="ADAL" clId="{89054B3E-1217-4DA7-ACAE-93AD49768738}" dt="2024-10-16T16:42:12.535" v="9700" actId="478"/>
          <ac:spMkLst>
            <pc:docMk/>
            <pc:sldMk cId="4264893852" sldId="11048"/>
            <ac:spMk id="11" creationId="{FB94B2C5-6A47-453D-9853-4A8183CED04F}"/>
          </ac:spMkLst>
        </pc:spChg>
        <pc:spChg chg="del mod">
          <ac:chgData name="Nguyen, Lane" userId="a778c435-e342-41c0-ada1-760bfa6ea232" providerId="ADAL" clId="{89054B3E-1217-4DA7-ACAE-93AD49768738}" dt="2024-10-16T16:42:13.735" v="9702" actId="478"/>
          <ac:spMkLst>
            <pc:docMk/>
            <pc:sldMk cId="4264893852" sldId="11048"/>
            <ac:spMk id="12" creationId="{1E6D5118-D861-4046-92FC-2ED937C6B18C}"/>
          </ac:spMkLst>
        </pc:spChg>
        <pc:spChg chg="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15" creationId="{6631D8CF-6F7C-4021-991C-446F11449CDD}"/>
          </ac:spMkLst>
        </pc:spChg>
        <pc:spChg chg="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16" creationId="{0810BB1C-A7BB-492B-B98C-77D8AB196F44}"/>
          </ac:spMkLst>
        </pc:spChg>
        <pc:spChg chg="add del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18" creationId="{E70397C6-C35A-468D-8D04-83D9C235C96D}"/>
          </ac:spMkLst>
        </pc:spChg>
        <pc:spChg chg="del">
          <ac:chgData name="Nguyen, Lane" userId="a778c435-e342-41c0-ada1-760bfa6ea232" providerId="ADAL" clId="{89054B3E-1217-4DA7-ACAE-93AD49768738}" dt="2024-10-16T16:44:31.176" v="9735" actId="478"/>
          <ac:spMkLst>
            <pc:docMk/>
            <pc:sldMk cId="4264893852" sldId="11048"/>
            <ac:spMk id="21" creationId="{37862988-E7EB-4605-8C56-094331ED9666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22" creationId="{B122EACE-5D30-F4A2-5B8A-505EA6FC62FF}"/>
          </ac:spMkLst>
        </pc:spChg>
        <pc:spChg chg="del mod">
          <ac:chgData name="Nguyen, Lane" userId="a778c435-e342-41c0-ada1-760bfa6ea232" providerId="ADAL" clId="{89054B3E-1217-4DA7-ACAE-93AD49768738}" dt="2024-10-16T16:44:29.920" v="9734" actId="478"/>
          <ac:spMkLst>
            <pc:docMk/>
            <pc:sldMk cId="4264893852" sldId="11048"/>
            <ac:spMk id="23" creationId="{22BDD817-0F9D-4F27-86B4-43764C7449C3}"/>
          </ac:spMkLst>
        </pc:spChg>
        <pc:spChg chg="del">
          <ac:chgData name="Nguyen, Lane" userId="a778c435-e342-41c0-ada1-760bfa6ea232" providerId="ADAL" clId="{89054B3E-1217-4DA7-ACAE-93AD49768738}" dt="2024-10-16T16:44:32.632" v="9736" actId="478"/>
          <ac:spMkLst>
            <pc:docMk/>
            <pc:sldMk cId="4264893852" sldId="11048"/>
            <ac:spMk id="24" creationId="{C1FC62E9-D37E-4129-8E7E-3371255EB14B}"/>
          </ac:spMkLst>
        </pc:spChg>
        <pc:spChg chg="del">
          <ac:chgData name="Nguyen, Lane" userId="a778c435-e342-41c0-ada1-760bfa6ea232" providerId="ADAL" clId="{89054B3E-1217-4DA7-ACAE-93AD49768738}" dt="2024-10-16T16:44:28.511" v="9732" actId="478"/>
          <ac:spMkLst>
            <pc:docMk/>
            <pc:sldMk cId="4264893852" sldId="11048"/>
            <ac:spMk id="25" creationId="{BFFE3304-CD18-4294-858E-4C8F4BAC062E}"/>
          </ac:spMkLst>
        </pc:spChg>
        <pc:spChg chg="del">
          <ac:chgData name="Nguyen, Lane" userId="a778c435-e342-41c0-ada1-760bfa6ea232" providerId="ADAL" clId="{89054B3E-1217-4DA7-ACAE-93AD49768738}" dt="2024-10-16T16:44:36.402" v="9740" actId="478"/>
          <ac:spMkLst>
            <pc:docMk/>
            <pc:sldMk cId="4264893852" sldId="11048"/>
            <ac:spMk id="26" creationId="{9A28B7FB-35B7-457E-93B8-28696FD7ECB0}"/>
          </ac:spMkLst>
        </pc:spChg>
        <pc:spChg chg="del">
          <ac:chgData name="Nguyen, Lane" userId="a778c435-e342-41c0-ada1-760bfa6ea232" providerId="ADAL" clId="{89054B3E-1217-4DA7-ACAE-93AD49768738}" dt="2024-10-16T16:44:33.951" v="9737" actId="478"/>
          <ac:spMkLst>
            <pc:docMk/>
            <pc:sldMk cId="4264893852" sldId="11048"/>
            <ac:spMk id="27" creationId="{4390B083-4578-4800-8B26-08AB8DA98220}"/>
          </ac:spMkLst>
        </pc:spChg>
        <pc:spChg chg="del">
          <ac:chgData name="Nguyen, Lane" userId="a778c435-e342-41c0-ada1-760bfa6ea232" providerId="ADAL" clId="{89054B3E-1217-4DA7-ACAE-93AD49768738}" dt="2024-10-16T16:44:37.439" v="9741" actId="478"/>
          <ac:spMkLst>
            <pc:docMk/>
            <pc:sldMk cId="4264893852" sldId="11048"/>
            <ac:spMk id="28" creationId="{E87EB9B2-5511-40DA-97C3-732AD23F49E0}"/>
          </ac:spMkLst>
        </pc:spChg>
        <pc:spChg chg="del">
          <ac:chgData name="Nguyen, Lane" userId="a778c435-e342-41c0-ada1-760bfa6ea232" providerId="ADAL" clId="{89054B3E-1217-4DA7-ACAE-93AD49768738}" dt="2024-10-16T16:42:17.047" v="9707" actId="478"/>
          <ac:spMkLst>
            <pc:docMk/>
            <pc:sldMk cId="4264893852" sldId="11048"/>
            <ac:spMk id="29" creationId="{924BC8BF-724E-4D6C-A6C8-2039A1D020D9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1" creationId="{43D58880-7EDD-4635-8E93-FD8EA3ED1D8F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4" creationId="{DEBE24DC-5741-4FBB-AACB-42F60BB29CE3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5" creationId="{7CFD72BC-9BCE-4B7A-932E-B5E3AE2FD72C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6" creationId="{CFD54E3F-3148-46A5-B166-D0A85322899E}"/>
          </ac:spMkLst>
        </pc:spChg>
        <pc:spChg chg="del mod">
          <ac:chgData name="Nguyen, Lane" userId="a778c435-e342-41c0-ada1-760bfa6ea232" providerId="ADAL" clId="{89054B3E-1217-4DA7-ACAE-93AD49768738}" dt="2024-10-16T16:42:16.542" v="9706" actId="478"/>
          <ac:spMkLst>
            <pc:docMk/>
            <pc:sldMk cId="4264893852" sldId="11048"/>
            <ac:spMk id="37" creationId="{449EDB25-8F38-4598-A4BA-8CCAF1350923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8" creationId="{D3974B4A-7317-42AF-852C-CDF977467919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39" creationId="{1314DAE0-7A7B-4938-ACC5-A037D7B998F4}"/>
          </ac:spMkLst>
        </pc:spChg>
        <pc:spChg chg="del">
          <ac:chgData name="Nguyen, Lane" userId="a778c435-e342-41c0-ada1-760bfa6ea232" providerId="ADAL" clId="{89054B3E-1217-4DA7-ACAE-93AD49768738}" dt="2024-10-16T16:42:22.577" v="9710" actId="478"/>
          <ac:spMkLst>
            <pc:docMk/>
            <pc:sldMk cId="4264893852" sldId="11048"/>
            <ac:spMk id="40" creationId="{A543C452-3660-4E51-B19E-136F9B8B10EA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41" creationId="{EF1985C9-EF89-43FB-99D8-C50EE3137DF3}"/>
          </ac:spMkLst>
        </pc:spChg>
        <pc:spChg chg="del">
          <ac:chgData name="Nguyen, Lane" userId="a778c435-e342-41c0-ada1-760bfa6ea232" providerId="ADAL" clId="{89054B3E-1217-4DA7-ACAE-93AD49768738}" dt="2024-10-16T16:42:20.199" v="9708" actId="478"/>
          <ac:spMkLst>
            <pc:docMk/>
            <pc:sldMk cId="4264893852" sldId="11048"/>
            <ac:spMk id="42" creationId="{DAAC5462-E026-4B86-A1DF-021AF903D57F}"/>
          </ac:spMkLst>
        </pc:spChg>
        <pc:spChg chg="del">
          <ac:chgData name="Nguyen, Lane" userId="a778c435-e342-41c0-ada1-760bfa6ea232" providerId="ADAL" clId="{89054B3E-1217-4DA7-ACAE-93AD49768738}" dt="2024-10-16T16:42:21.407" v="9709" actId="478"/>
          <ac:spMkLst>
            <pc:docMk/>
            <pc:sldMk cId="4264893852" sldId="11048"/>
            <ac:spMk id="43" creationId="{A5F402CE-642E-4084-9F44-9FD694D1518F}"/>
          </ac:spMkLst>
        </pc:spChg>
        <pc:spChg chg="mod">
          <ac:chgData name="Nguyen, Lane" userId="a778c435-e342-41c0-ada1-760bfa6ea232" providerId="ADAL" clId="{89054B3E-1217-4DA7-ACAE-93AD49768738}" dt="2024-10-16T16:41:57.150" v="9694" actId="20577"/>
          <ac:spMkLst>
            <pc:docMk/>
            <pc:sldMk cId="4264893852" sldId="11048"/>
            <ac:spMk id="44" creationId="{06DA674C-DC83-9909-98C2-8FCE51145550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45" creationId="{32258363-1F2B-2E8A-785D-D8DF7B7B350A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46" creationId="{FD6D2112-B9D7-559F-DA34-F9EF3188E37B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47" creationId="{4C59B8FA-643E-702A-CD8D-5204FEEF2D11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48" creationId="{C58210F2-151E-73D1-F1ED-50949D789193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49" creationId="{F7CA0B12-C297-5D9E-5C68-AAED1F3D8DD9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0" creationId="{236598A1-24EF-4CDB-EE41-5AC4D5CEFA12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1" creationId="{7BC180A0-0545-5BAE-8FFB-83F07AD224BF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2" creationId="{2527F289-D54A-5004-9F87-57DB1591D83B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3" creationId="{44D10F30-7956-AB9F-BED1-C1C51736DCEC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4" creationId="{9063D564-A389-9706-C676-A5CFAF8BC59D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5" creationId="{4CBEE562-8CEA-357D-03A8-3DDB36E3065E}"/>
          </ac:spMkLst>
        </pc:spChg>
        <pc:spChg chg="add mod ord">
          <ac:chgData name="Nguyen, Lane" userId="a778c435-e342-41c0-ada1-760bfa6ea232" providerId="ADAL" clId="{89054B3E-1217-4DA7-ACAE-93AD49768738}" dt="2024-10-16T16:54:35.640" v="10360" actId="14100"/>
          <ac:spMkLst>
            <pc:docMk/>
            <pc:sldMk cId="4264893852" sldId="11048"/>
            <ac:spMk id="56" creationId="{62EE311F-ECB8-36B2-12A3-207A37B63495}"/>
          </ac:spMkLst>
        </pc:spChg>
        <pc:spChg chg="add mod ord">
          <ac:chgData name="Nguyen, Lane" userId="a778c435-e342-41c0-ada1-760bfa6ea232" providerId="ADAL" clId="{89054B3E-1217-4DA7-ACAE-93AD49768738}" dt="2024-10-16T16:54:32.639" v="10359" actId="1076"/>
          <ac:spMkLst>
            <pc:docMk/>
            <pc:sldMk cId="4264893852" sldId="11048"/>
            <ac:spMk id="57" creationId="{EBE9A428-B440-03B1-38E7-EE84A78D9D53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58" creationId="{A904ED33-05D0-A679-51E3-6B709CD0D9EA}"/>
          </ac:spMkLst>
        </pc:spChg>
        <pc:spChg chg="add mod">
          <ac:chgData name="Nguyen, Lane" userId="a778c435-e342-41c0-ada1-760bfa6ea232" providerId="ADAL" clId="{89054B3E-1217-4DA7-ACAE-93AD49768738}" dt="2024-10-16T16:53:48.583" v="10286" actId="1076"/>
          <ac:spMkLst>
            <pc:docMk/>
            <pc:sldMk cId="4264893852" sldId="11048"/>
            <ac:spMk id="59" creationId="{D1FD1D5A-2CD5-ABA4-728C-30AE24953DB5}"/>
          </ac:spMkLst>
        </pc:spChg>
        <pc:spChg chg="add mod">
          <ac:chgData name="Nguyen, Lane" userId="a778c435-e342-41c0-ada1-760bfa6ea232" providerId="ADAL" clId="{89054B3E-1217-4DA7-ACAE-93AD49768738}" dt="2024-10-16T16:53:40.239" v="10283" actId="1076"/>
          <ac:spMkLst>
            <pc:docMk/>
            <pc:sldMk cId="4264893852" sldId="11048"/>
            <ac:spMk id="60" creationId="{126AD158-6C3E-5354-85BD-B6D2DC60B0C3}"/>
          </ac:spMkLst>
        </pc:spChg>
        <pc:spChg chg="add mod">
          <ac:chgData name="Nguyen, Lane" userId="a778c435-e342-41c0-ada1-760bfa6ea232" providerId="ADAL" clId="{89054B3E-1217-4DA7-ACAE-93AD49768738}" dt="2024-10-16T16:53:42.574" v="10284" actId="1076"/>
          <ac:spMkLst>
            <pc:docMk/>
            <pc:sldMk cId="4264893852" sldId="11048"/>
            <ac:spMk id="61" creationId="{26F5D65A-2EAC-85E6-8632-A33C791E5EFD}"/>
          </ac:spMkLst>
        </pc:spChg>
        <pc:spChg chg="add mod">
          <ac:chgData name="Nguyen, Lane" userId="a778c435-e342-41c0-ada1-760bfa6ea232" providerId="ADAL" clId="{89054B3E-1217-4DA7-ACAE-93AD49768738}" dt="2024-10-16T16:50:08.842" v="9941" actId="1076"/>
          <ac:spMkLst>
            <pc:docMk/>
            <pc:sldMk cId="4264893852" sldId="11048"/>
            <ac:spMk id="62" creationId="{58BEC5BF-2873-9138-27D3-C0CDC8B4F429}"/>
          </ac:spMkLst>
        </pc:spChg>
        <pc:spChg chg="add del mod">
          <ac:chgData name="Nguyen, Lane" userId="a778c435-e342-41c0-ada1-760bfa6ea232" providerId="ADAL" clId="{89054B3E-1217-4DA7-ACAE-93AD49768738}" dt="2024-10-16T16:50:01.631" v="9940" actId="478"/>
          <ac:spMkLst>
            <pc:docMk/>
            <pc:sldMk cId="4264893852" sldId="11048"/>
            <ac:spMk id="63" creationId="{B4E69ACA-CB7D-BA7E-C468-3B1EF3CCCB7A}"/>
          </ac:spMkLst>
        </pc:spChg>
        <pc:spChg chg="add mod">
          <ac:chgData name="Nguyen, Lane" userId="a778c435-e342-41c0-ada1-760bfa6ea232" providerId="ADAL" clId="{89054B3E-1217-4DA7-ACAE-93AD49768738}" dt="2024-10-16T16:52:35.087" v="10242" actId="1076"/>
          <ac:spMkLst>
            <pc:docMk/>
            <pc:sldMk cId="4264893852" sldId="11048"/>
            <ac:spMk id="64" creationId="{99EC19BA-C747-341A-D7EB-B4CDFFF64594}"/>
          </ac:spMkLst>
        </pc:spChg>
        <pc:spChg chg="add mod">
          <ac:chgData name="Nguyen, Lane" userId="a778c435-e342-41c0-ada1-760bfa6ea232" providerId="ADAL" clId="{89054B3E-1217-4DA7-ACAE-93AD49768738}" dt="2024-10-16T16:52:47.578" v="10246" actId="20577"/>
          <ac:spMkLst>
            <pc:docMk/>
            <pc:sldMk cId="4264893852" sldId="11048"/>
            <ac:spMk id="65" creationId="{641DDAE7-4105-7C87-6F80-5EB5599319E9}"/>
          </ac:spMkLst>
        </pc:spChg>
        <pc:spChg chg="add mod">
          <ac:chgData name="Nguyen, Lane" userId="a778c435-e342-41c0-ada1-760bfa6ea232" providerId="ADAL" clId="{89054B3E-1217-4DA7-ACAE-93AD49768738}" dt="2024-10-16T16:53:10.792" v="10254" actId="20577"/>
          <ac:spMkLst>
            <pc:docMk/>
            <pc:sldMk cId="4264893852" sldId="11048"/>
            <ac:spMk id="66" creationId="{30710C17-F21B-5409-F920-8873E7E71DBB}"/>
          </ac:spMkLst>
        </pc:spChg>
        <pc:spChg chg="add mod">
          <ac:chgData name="Nguyen, Lane" userId="a778c435-e342-41c0-ada1-760bfa6ea232" providerId="ADAL" clId="{89054B3E-1217-4DA7-ACAE-93AD49768738}" dt="2024-10-16T16:53:08.736" v="10252" actId="1076"/>
          <ac:spMkLst>
            <pc:docMk/>
            <pc:sldMk cId="4264893852" sldId="11048"/>
            <ac:spMk id="67" creationId="{F6068855-87B1-627E-5359-761FF0214285}"/>
          </ac:spMkLst>
        </pc:spChg>
        <pc:spChg chg="add mod">
          <ac:chgData name="Nguyen, Lane" userId="a778c435-e342-41c0-ada1-760bfa6ea232" providerId="ADAL" clId="{89054B3E-1217-4DA7-ACAE-93AD49768738}" dt="2024-10-16T16:53:45.767" v="10285" actId="1076"/>
          <ac:spMkLst>
            <pc:docMk/>
            <pc:sldMk cId="4264893852" sldId="11048"/>
            <ac:spMk id="68" creationId="{B9E939BC-9C1B-6377-C2A2-04348DE62CE9}"/>
          </ac:spMkLst>
        </pc:spChg>
        <pc:spChg chg="add mod">
          <ac:chgData name="Nguyen, Lane" userId="a778c435-e342-41c0-ada1-760bfa6ea232" providerId="ADAL" clId="{89054B3E-1217-4DA7-ACAE-93AD49768738}" dt="2024-10-16T16:54:05.337" v="10313" actId="255"/>
          <ac:spMkLst>
            <pc:docMk/>
            <pc:sldMk cId="4264893852" sldId="11048"/>
            <ac:spMk id="69" creationId="{D45D4489-7469-F2A8-DDEC-F2A717559AD2}"/>
          </ac:spMkLst>
        </pc:spChg>
        <pc:spChg chg="add mod">
          <ac:chgData name="Nguyen, Lane" userId="a778c435-e342-41c0-ada1-760bfa6ea232" providerId="ADAL" clId="{89054B3E-1217-4DA7-ACAE-93AD49768738}" dt="2024-10-16T16:54:11.600" v="10315" actId="1076"/>
          <ac:spMkLst>
            <pc:docMk/>
            <pc:sldMk cId="4264893852" sldId="11048"/>
            <ac:spMk id="70" creationId="{F073033E-01DD-9964-FD09-05D41C9402C1}"/>
          </ac:spMkLst>
        </pc:spChg>
        <pc:spChg chg="add mod">
          <ac:chgData name="Nguyen, Lane" userId="a778c435-e342-41c0-ada1-760bfa6ea232" providerId="ADAL" clId="{89054B3E-1217-4DA7-ACAE-93AD49768738}" dt="2024-10-16T16:54:25.697" v="10357" actId="20577"/>
          <ac:spMkLst>
            <pc:docMk/>
            <pc:sldMk cId="4264893852" sldId="11048"/>
            <ac:spMk id="71" creationId="{C79A2E96-17EB-0EFD-5719-0B5E4091D29D}"/>
          </ac:spMkLst>
        </pc:spChg>
        <pc:spChg chg="add mod">
          <ac:chgData name="Nguyen, Lane" userId="a778c435-e342-41c0-ada1-760bfa6ea232" providerId="ADAL" clId="{89054B3E-1217-4DA7-ACAE-93AD49768738}" dt="2024-10-16T16:55:00.319" v="10420" actId="1076"/>
          <ac:spMkLst>
            <pc:docMk/>
            <pc:sldMk cId="4264893852" sldId="11048"/>
            <ac:spMk id="72" creationId="{F713F30E-8CD7-4E85-1F71-BDFA50219466}"/>
          </ac:spMkLst>
        </pc:spChg>
        <pc:spChg chg="add mod">
          <ac:chgData name="Nguyen, Lane" userId="a778c435-e342-41c0-ada1-760bfa6ea232" providerId="ADAL" clId="{89054B3E-1217-4DA7-ACAE-93AD49768738}" dt="2024-10-16T16:55:05.947" v="10422" actId="1076"/>
          <ac:spMkLst>
            <pc:docMk/>
            <pc:sldMk cId="4264893852" sldId="11048"/>
            <ac:spMk id="73" creationId="{274B1609-4CF1-AE4B-5E1C-E1E5FFDE3DA8}"/>
          </ac:spMkLst>
        </pc:spChg>
        <pc:picChg chg="del">
          <ac:chgData name="Nguyen, Lane" userId="a778c435-e342-41c0-ada1-760bfa6ea232" providerId="ADAL" clId="{89054B3E-1217-4DA7-ACAE-93AD49768738}" dt="2024-10-16T16:44:27.407" v="9731" actId="478"/>
          <ac:picMkLst>
            <pc:docMk/>
            <pc:sldMk cId="4264893852" sldId="11048"/>
            <ac:picMk id="17" creationId="{72B6F02E-7566-48DE-8958-38EEB420A470}"/>
          </ac:picMkLst>
        </pc:picChg>
        <pc:picChg chg="del">
          <ac:chgData name="Nguyen, Lane" userId="a778c435-e342-41c0-ada1-760bfa6ea232" providerId="ADAL" clId="{89054B3E-1217-4DA7-ACAE-93AD49768738}" dt="2024-10-16T16:44:34.558" v="9738" actId="478"/>
          <ac:picMkLst>
            <pc:docMk/>
            <pc:sldMk cId="4264893852" sldId="11048"/>
            <ac:picMk id="19" creationId="{2448B66A-B11F-47C4-9CBB-591ED0863FB9}"/>
          </ac:picMkLst>
        </pc:picChg>
        <pc:picChg chg="del">
          <ac:chgData name="Nguyen, Lane" userId="a778c435-e342-41c0-ada1-760bfa6ea232" providerId="ADAL" clId="{89054B3E-1217-4DA7-ACAE-93AD49768738}" dt="2024-10-16T16:44:35.159" v="9739" actId="478"/>
          <ac:picMkLst>
            <pc:docMk/>
            <pc:sldMk cId="4264893852" sldId="11048"/>
            <ac:picMk id="20" creationId="{C1DD8A36-0B41-496E-A7A7-5DE22DEB6004}"/>
          </ac:picMkLst>
        </pc:picChg>
        <pc:picChg chg="del">
          <ac:chgData name="Nguyen, Lane" userId="a778c435-e342-41c0-ada1-760bfa6ea232" providerId="ADAL" clId="{89054B3E-1217-4DA7-ACAE-93AD49768738}" dt="2024-10-16T16:42:24.791" v="9711" actId="478"/>
          <ac:picMkLst>
            <pc:docMk/>
            <pc:sldMk cId="4264893852" sldId="11048"/>
            <ac:picMk id="30" creationId="{1512DBFE-6C0D-436E-9A57-8AA555F63F3C}"/>
          </ac:picMkLst>
        </pc:picChg>
        <pc:picChg chg="del">
          <ac:chgData name="Nguyen, Lane" userId="a778c435-e342-41c0-ada1-760bfa6ea232" providerId="ADAL" clId="{89054B3E-1217-4DA7-ACAE-93AD49768738}" dt="2024-10-16T16:42:20.199" v="9708" actId="478"/>
          <ac:picMkLst>
            <pc:docMk/>
            <pc:sldMk cId="4264893852" sldId="11048"/>
            <ac:picMk id="32" creationId="{5FF77B09-6CFD-4B5D-8C82-594056E5827C}"/>
          </ac:picMkLst>
        </pc:picChg>
        <pc:picChg chg="del">
          <ac:chgData name="Nguyen, Lane" userId="a778c435-e342-41c0-ada1-760bfa6ea232" providerId="ADAL" clId="{89054B3E-1217-4DA7-ACAE-93AD49768738}" dt="2024-10-16T16:42:20.199" v="9708" actId="478"/>
          <ac:picMkLst>
            <pc:docMk/>
            <pc:sldMk cId="4264893852" sldId="11048"/>
            <ac:picMk id="33" creationId="{8A59E0B7-862D-4AF0-93F4-11989353A2D1}"/>
          </ac:picMkLst>
        </pc:picChg>
        <pc:cxnChg chg="del">
          <ac:chgData name="Nguyen, Lane" userId="a778c435-e342-41c0-ada1-760bfa6ea232" providerId="ADAL" clId="{89054B3E-1217-4DA7-ACAE-93AD49768738}" dt="2024-10-16T16:42:14.847" v="9704" actId="478"/>
          <ac:cxnSpMkLst>
            <pc:docMk/>
            <pc:sldMk cId="4264893852" sldId="11048"/>
            <ac:cxnSpMk id="13" creationId="{D272BA32-5B83-479B-AB57-00DB62B6A403}"/>
          </ac:cxnSpMkLst>
        </pc:cxnChg>
        <pc:cxnChg chg="del">
          <ac:chgData name="Nguyen, Lane" userId="a778c435-e342-41c0-ada1-760bfa6ea232" providerId="ADAL" clId="{89054B3E-1217-4DA7-ACAE-93AD49768738}" dt="2024-10-16T16:42:14.194" v="9703" actId="478"/>
          <ac:cxnSpMkLst>
            <pc:docMk/>
            <pc:sldMk cId="4264893852" sldId="11048"/>
            <ac:cxnSpMk id="14" creationId="{9DC26F9A-1CD3-4522-9189-C5DD7812CF60}"/>
          </ac:cxnSpMkLst>
        </pc:cxnChg>
      </pc:sldChg>
      <pc:sldChg chg="modSp mod">
        <pc:chgData name="Nguyen, Lane" userId="a778c435-e342-41c0-ada1-760bfa6ea232" providerId="ADAL" clId="{89054B3E-1217-4DA7-ACAE-93AD49768738}" dt="2024-10-16T16:38:06.526" v="9676" actId="207"/>
        <pc:sldMkLst>
          <pc:docMk/>
          <pc:sldMk cId="1807827427" sldId="11054"/>
        </pc:sldMkLst>
        <pc:spChg chg="mod">
          <ac:chgData name="Nguyen, Lane" userId="a778c435-e342-41c0-ada1-760bfa6ea232" providerId="ADAL" clId="{89054B3E-1217-4DA7-ACAE-93AD49768738}" dt="2024-09-30T15:43:24.739" v="7055" actId="114"/>
          <ac:spMkLst>
            <pc:docMk/>
            <pc:sldMk cId="1807827427" sldId="11054"/>
            <ac:spMk id="13" creationId="{ECE13001-F1A9-828F-ABEE-D13807263547}"/>
          </ac:spMkLst>
        </pc:spChg>
        <pc:spChg chg="mod">
          <ac:chgData name="Nguyen, Lane" userId="a778c435-e342-41c0-ada1-760bfa6ea232" providerId="ADAL" clId="{89054B3E-1217-4DA7-ACAE-93AD49768738}" dt="2024-10-16T16:37:59.675" v="9672" actId="207"/>
          <ac:spMkLst>
            <pc:docMk/>
            <pc:sldMk cId="1807827427" sldId="11054"/>
            <ac:spMk id="66" creationId="{EB0B2642-DF3D-F53C-E1C2-81F816A5BAE3}"/>
          </ac:spMkLst>
        </pc:spChg>
        <pc:spChg chg="mod">
          <ac:chgData name="Nguyen, Lane" userId="a778c435-e342-41c0-ada1-760bfa6ea232" providerId="ADAL" clId="{89054B3E-1217-4DA7-ACAE-93AD49768738}" dt="2024-10-16T16:38:02.046" v="9673" actId="207"/>
          <ac:spMkLst>
            <pc:docMk/>
            <pc:sldMk cId="1807827427" sldId="11054"/>
            <ac:spMk id="67" creationId="{6CD084F4-F2F2-F16B-6580-6FD5DEF462FA}"/>
          </ac:spMkLst>
        </pc:spChg>
        <pc:spChg chg="mod">
          <ac:chgData name="Nguyen, Lane" userId="a778c435-e342-41c0-ada1-760bfa6ea232" providerId="ADAL" clId="{89054B3E-1217-4DA7-ACAE-93AD49768738}" dt="2024-10-16T16:38:06.526" v="9676" actId="207"/>
          <ac:spMkLst>
            <pc:docMk/>
            <pc:sldMk cId="1807827427" sldId="11054"/>
            <ac:spMk id="68" creationId="{D3F0D073-AFDD-AFA5-BAB2-9016B9B1185C}"/>
          </ac:spMkLst>
        </pc:spChg>
      </pc:sldChg>
      <pc:sldChg chg="addSp delSp modSp mod">
        <pc:chgData name="Nguyen, Lane" userId="a778c435-e342-41c0-ada1-760bfa6ea232" providerId="ADAL" clId="{89054B3E-1217-4DA7-ACAE-93AD49768738}" dt="2024-10-14T15:47:32.577" v="8884"/>
        <pc:sldMkLst>
          <pc:docMk/>
          <pc:sldMk cId="2065201781" sldId="11056"/>
        </pc:sldMkLst>
        <pc:spChg chg="mod">
          <ac:chgData name="Nguyen, Lane" userId="a778c435-e342-41c0-ada1-760bfa6ea232" providerId="ADAL" clId="{89054B3E-1217-4DA7-ACAE-93AD49768738}" dt="2024-10-14T15:21:36.801" v="7942" actId="20577"/>
          <ac:spMkLst>
            <pc:docMk/>
            <pc:sldMk cId="2065201781" sldId="11056"/>
            <ac:spMk id="4" creationId="{ED3BFC17-17B3-6BB3-D1CE-2B8E8ABB704D}"/>
          </ac:spMkLst>
        </pc:spChg>
        <pc:spChg chg="add mod">
          <ac:chgData name="Nguyen, Lane" userId="a778c435-e342-41c0-ada1-760bfa6ea232" providerId="ADAL" clId="{89054B3E-1217-4DA7-ACAE-93AD49768738}" dt="2024-10-14T15:23:54.145" v="7958" actId="1076"/>
          <ac:spMkLst>
            <pc:docMk/>
            <pc:sldMk cId="2065201781" sldId="11056"/>
            <ac:spMk id="5" creationId="{89E727B3-F11A-344A-19F8-B894ADBFFABB}"/>
          </ac:spMkLst>
        </pc:spChg>
        <pc:spChg chg="add del">
          <ac:chgData name="Nguyen, Lane" userId="a778c435-e342-41c0-ada1-760bfa6ea232" providerId="ADAL" clId="{89054B3E-1217-4DA7-ACAE-93AD49768738}" dt="2024-10-14T15:07:19.170" v="7731" actId="478"/>
          <ac:spMkLst>
            <pc:docMk/>
            <pc:sldMk cId="2065201781" sldId="11056"/>
            <ac:spMk id="6" creationId="{16D19B2C-FB34-B3BD-098E-8A1E155E8DBA}"/>
          </ac:spMkLst>
        </pc:spChg>
        <pc:spChg chg="add del mod">
          <ac:chgData name="Nguyen, Lane" userId="a778c435-e342-41c0-ada1-760bfa6ea232" providerId="ADAL" clId="{89054B3E-1217-4DA7-ACAE-93AD49768738}" dt="2024-10-14T15:07:35.834" v="7734" actId="478"/>
          <ac:spMkLst>
            <pc:docMk/>
            <pc:sldMk cId="2065201781" sldId="11056"/>
            <ac:spMk id="8" creationId="{676895D6-E62D-9E5C-75F7-C77DAD312218}"/>
          </ac:spMkLst>
        </pc:spChg>
        <pc:spChg chg="add mod">
          <ac:chgData name="Nguyen, Lane" userId="a778c435-e342-41c0-ada1-760bfa6ea232" providerId="ADAL" clId="{89054B3E-1217-4DA7-ACAE-93AD49768738}" dt="2024-10-14T15:23:48.811" v="7957" actId="1076"/>
          <ac:spMkLst>
            <pc:docMk/>
            <pc:sldMk cId="2065201781" sldId="11056"/>
            <ac:spMk id="10" creationId="{616B6EC6-B9D3-7049-90EB-404EC89FFD34}"/>
          </ac:spMkLst>
        </pc:spChg>
        <pc:spChg chg="del">
          <ac:chgData name="Nguyen, Lane" userId="a778c435-e342-41c0-ada1-760bfa6ea232" providerId="ADAL" clId="{89054B3E-1217-4DA7-ACAE-93AD49768738}" dt="2024-10-14T15:07:34.297" v="7733" actId="478"/>
          <ac:spMkLst>
            <pc:docMk/>
            <pc:sldMk cId="2065201781" sldId="11056"/>
            <ac:spMk id="11" creationId="{CD39F33F-6120-64E7-6775-16FC8625A3B7}"/>
          </ac:spMkLst>
        </pc:spChg>
        <pc:spChg chg="add mod">
          <ac:chgData name="Nguyen, Lane" userId="a778c435-e342-41c0-ada1-760bfa6ea232" providerId="ADAL" clId="{89054B3E-1217-4DA7-ACAE-93AD49768738}" dt="2024-10-14T15:20:30.666" v="7901" actId="1076"/>
          <ac:spMkLst>
            <pc:docMk/>
            <pc:sldMk cId="2065201781" sldId="11056"/>
            <ac:spMk id="12" creationId="{277F0EEC-ED25-F078-0BAD-5B93B7FA983A}"/>
          </ac:spMkLst>
        </pc:spChg>
        <pc:spChg chg="add mod ord">
          <ac:chgData name="Nguyen, Lane" userId="a778c435-e342-41c0-ada1-760bfa6ea232" providerId="ADAL" clId="{89054B3E-1217-4DA7-ACAE-93AD49768738}" dt="2024-10-14T15:20:11.050" v="7897" actId="1076"/>
          <ac:spMkLst>
            <pc:docMk/>
            <pc:sldMk cId="2065201781" sldId="11056"/>
            <ac:spMk id="13" creationId="{E4425FFD-AA0A-69B6-0E12-B048723734D2}"/>
          </ac:spMkLst>
        </pc:spChg>
        <pc:spChg chg="add mod ord">
          <ac:chgData name="Nguyen, Lane" userId="a778c435-e342-41c0-ada1-760bfa6ea232" providerId="ADAL" clId="{89054B3E-1217-4DA7-ACAE-93AD49768738}" dt="2024-10-14T15:20:11.050" v="7897" actId="1076"/>
          <ac:spMkLst>
            <pc:docMk/>
            <pc:sldMk cId="2065201781" sldId="11056"/>
            <ac:spMk id="15" creationId="{95FDCDBF-1FC0-95E5-81F3-35F53AEBEFDE}"/>
          </ac:spMkLst>
        </pc:spChg>
        <pc:spChg chg="add mod">
          <ac:chgData name="Nguyen, Lane" userId="a778c435-e342-41c0-ada1-760bfa6ea232" providerId="ADAL" clId="{89054B3E-1217-4DA7-ACAE-93AD49768738}" dt="2024-10-14T15:20:11.050" v="7897" actId="1076"/>
          <ac:spMkLst>
            <pc:docMk/>
            <pc:sldMk cId="2065201781" sldId="11056"/>
            <ac:spMk id="16" creationId="{76B76A7A-A41C-C21E-8E10-5DCB118D8C2B}"/>
          </ac:spMkLst>
        </pc:spChg>
        <pc:spChg chg="add mod ord">
          <ac:chgData name="Nguyen, Lane" userId="a778c435-e342-41c0-ada1-760bfa6ea232" providerId="ADAL" clId="{89054B3E-1217-4DA7-ACAE-93AD49768738}" dt="2024-10-14T15:20:11.050" v="7897" actId="1076"/>
          <ac:spMkLst>
            <pc:docMk/>
            <pc:sldMk cId="2065201781" sldId="11056"/>
            <ac:spMk id="17" creationId="{272CAA43-5AB4-1CFB-2094-F6E04DA35B6A}"/>
          </ac:spMkLst>
        </pc:spChg>
        <pc:spChg chg="add mod">
          <ac:chgData name="Nguyen, Lane" userId="a778c435-e342-41c0-ada1-760bfa6ea232" providerId="ADAL" clId="{89054B3E-1217-4DA7-ACAE-93AD49768738}" dt="2024-10-14T15:20:11.050" v="7897" actId="1076"/>
          <ac:spMkLst>
            <pc:docMk/>
            <pc:sldMk cId="2065201781" sldId="11056"/>
            <ac:spMk id="18" creationId="{90538942-2191-5541-FD37-7ED85D117623}"/>
          </ac:spMkLst>
        </pc:spChg>
        <pc:spChg chg="add mod">
          <ac:chgData name="Nguyen, Lane" userId="a778c435-e342-41c0-ada1-760bfa6ea232" providerId="ADAL" clId="{89054B3E-1217-4DA7-ACAE-93AD49768738}" dt="2024-10-14T15:20:36.857" v="7902" actId="1076"/>
          <ac:spMkLst>
            <pc:docMk/>
            <pc:sldMk cId="2065201781" sldId="11056"/>
            <ac:spMk id="19" creationId="{1F691399-0779-B5BE-D168-EBEB9A2FA558}"/>
          </ac:spMkLst>
        </pc:spChg>
        <pc:spChg chg="add mod">
          <ac:chgData name="Nguyen, Lane" userId="a778c435-e342-41c0-ada1-760bfa6ea232" providerId="ADAL" clId="{89054B3E-1217-4DA7-ACAE-93AD49768738}" dt="2024-10-14T15:20:46.458" v="7903" actId="1076"/>
          <ac:spMkLst>
            <pc:docMk/>
            <pc:sldMk cId="2065201781" sldId="11056"/>
            <ac:spMk id="20" creationId="{03FC765A-93B4-4C0B-4E26-C87D634094C4}"/>
          </ac:spMkLst>
        </pc:spChg>
        <pc:spChg chg="add del mod">
          <ac:chgData name="Nguyen, Lane" userId="a778c435-e342-41c0-ada1-760bfa6ea232" providerId="ADAL" clId="{89054B3E-1217-4DA7-ACAE-93AD49768738}" dt="2024-10-14T15:47:32.577" v="8884"/>
          <ac:spMkLst>
            <pc:docMk/>
            <pc:sldMk cId="2065201781" sldId="11056"/>
            <ac:spMk id="24" creationId="{4C0D88D4-9ADE-A9C2-DADD-5C059FDC2F31}"/>
          </ac:spMkLst>
        </pc:spChg>
        <pc:picChg chg="del">
          <ac:chgData name="Nguyen, Lane" userId="a778c435-e342-41c0-ada1-760bfa6ea232" providerId="ADAL" clId="{89054B3E-1217-4DA7-ACAE-93AD49768738}" dt="2024-10-14T15:06:45.198" v="7693" actId="478"/>
          <ac:picMkLst>
            <pc:docMk/>
            <pc:sldMk cId="2065201781" sldId="11056"/>
            <ac:picMk id="9" creationId="{02B39052-73A0-81D9-5341-1E8B82940FB6}"/>
          </ac:picMkLst>
        </pc:picChg>
        <pc:picChg chg="add del">
          <ac:chgData name="Nguyen, Lane" userId="a778c435-e342-41c0-ada1-760bfa6ea232" providerId="ADAL" clId="{89054B3E-1217-4DA7-ACAE-93AD49768738}" dt="2024-10-14T15:14:45.570" v="7823" actId="478"/>
          <ac:picMkLst>
            <pc:docMk/>
            <pc:sldMk cId="2065201781" sldId="11056"/>
            <ac:picMk id="14" creationId="{7CD6DBC6-C07E-2D7C-ECD6-AF351A9E5830}"/>
          </ac:picMkLst>
        </pc:picChg>
        <pc:picChg chg="add mod">
          <ac:chgData name="Nguyen, Lane" userId="a778c435-e342-41c0-ada1-760bfa6ea232" providerId="ADAL" clId="{89054B3E-1217-4DA7-ACAE-93AD49768738}" dt="2024-10-14T15:20:11.050" v="7897" actId="1076"/>
          <ac:picMkLst>
            <pc:docMk/>
            <pc:sldMk cId="2065201781" sldId="11056"/>
            <ac:picMk id="1026" creationId="{15595F56-1943-F840-F385-651D33D7E2E2}"/>
          </ac:picMkLst>
        </pc:picChg>
        <pc:picChg chg="add mod">
          <ac:chgData name="Nguyen, Lane" userId="a778c435-e342-41c0-ada1-760bfa6ea232" providerId="ADAL" clId="{89054B3E-1217-4DA7-ACAE-93AD49768738}" dt="2024-10-14T15:20:15.576" v="7898" actId="1076"/>
          <ac:picMkLst>
            <pc:docMk/>
            <pc:sldMk cId="2065201781" sldId="11056"/>
            <ac:picMk id="1028" creationId="{C070EFF6-4C6F-6D6B-9157-1B93F6966392}"/>
          </ac:picMkLst>
        </pc:picChg>
        <pc:picChg chg="add mod">
          <ac:chgData name="Nguyen, Lane" userId="a778c435-e342-41c0-ada1-760bfa6ea232" providerId="ADAL" clId="{89054B3E-1217-4DA7-ACAE-93AD49768738}" dt="2024-10-14T15:20:11.050" v="7897" actId="1076"/>
          <ac:picMkLst>
            <pc:docMk/>
            <pc:sldMk cId="2065201781" sldId="11056"/>
            <ac:picMk id="1030" creationId="{EC302CC1-5D22-8591-7BD4-5C3ED95DA1F6}"/>
          </ac:picMkLst>
        </pc:picChg>
        <pc:picChg chg="add mod">
          <ac:chgData name="Nguyen, Lane" userId="a778c435-e342-41c0-ada1-760bfa6ea232" providerId="ADAL" clId="{89054B3E-1217-4DA7-ACAE-93AD49768738}" dt="2024-10-14T15:20:11.050" v="7897" actId="1076"/>
          <ac:picMkLst>
            <pc:docMk/>
            <pc:sldMk cId="2065201781" sldId="11056"/>
            <ac:picMk id="1032" creationId="{4BBF8163-D164-2593-742E-039DC7CA0422}"/>
          </ac:picMkLst>
        </pc:picChg>
        <pc:picChg chg="add mod">
          <ac:chgData name="Nguyen, Lane" userId="a778c435-e342-41c0-ada1-760bfa6ea232" providerId="ADAL" clId="{89054B3E-1217-4DA7-ACAE-93AD49768738}" dt="2024-10-14T15:20:11.050" v="7897" actId="1076"/>
          <ac:picMkLst>
            <pc:docMk/>
            <pc:sldMk cId="2065201781" sldId="11056"/>
            <ac:picMk id="1034" creationId="{45E1FCF5-58ED-5736-421B-88AAF0A766A9}"/>
          </ac:picMkLst>
        </pc:picChg>
        <pc:cxnChg chg="add del mod">
          <ac:chgData name="Nguyen, Lane" userId="a778c435-e342-41c0-ada1-760bfa6ea232" providerId="ADAL" clId="{89054B3E-1217-4DA7-ACAE-93AD49768738}" dt="2024-10-14T15:23:30.723" v="7949" actId="478"/>
          <ac:cxnSpMkLst>
            <pc:docMk/>
            <pc:sldMk cId="2065201781" sldId="11056"/>
            <ac:cxnSpMk id="22" creationId="{D91E6B72-8BBC-C67D-124F-31E8D0CE0D43}"/>
          </ac:cxnSpMkLst>
        </pc:cxnChg>
      </pc:sldChg>
      <pc:sldChg chg="modSp mod">
        <pc:chgData name="Nguyen, Lane" userId="a778c435-e342-41c0-ada1-760bfa6ea232" providerId="ADAL" clId="{89054B3E-1217-4DA7-ACAE-93AD49768738}" dt="2024-09-30T16:10:52.273" v="7298" actId="113"/>
        <pc:sldMkLst>
          <pc:docMk/>
          <pc:sldMk cId="1814308647" sldId="11057"/>
        </pc:sldMkLst>
        <pc:spChg chg="mod">
          <ac:chgData name="Nguyen, Lane" userId="a778c435-e342-41c0-ada1-760bfa6ea232" providerId="ADAL" clId="{89054B3E-1217-4DA7-ACAE-93AD49768738}" dt="2024-09-30T16:10:52.273" v="7298" actId="113"/>
          <ac:spMkLst>
            <pc:docMk/>
            <pc:sldMk cId="1814308647" sldId="11057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89054B3E-1217-4DA7-ACAE-93AD49768738}" dt="2024-09-30T16:11:10.889" v="7305" actId="113"/>
        <pc:sldMkLst>
          <pc:docMk/>
          <pc:sldMk cId="2490661380" sldId="11058"/>
        </pc:sldMkLst>
        <pc:spChg chg="mod">
          <ac:chgData name="Nguyen, Lane" userId="a778c435-e342-41c0-ada1-760bfa6ea232" providerId="ADAL" clId="{89054B3E-1217-4DA7-ACAE-93AD49768738}" dt="2024-09-30T16:11:10.889" v="7305" actId="113"/>
          <ac:spMkLst>
            <pc:docMk/>
            <pc:sldMk cId="2490661380" sldId="11058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89054B3E-1217-4DA7-ACAE-93AD49768738}" dt="2024-09-30T16:11:35.434" v="7312" actId="113"/>
        <pc:sldMkLst>
          <pc:docMk/>
          <pc:sldMk cId="2867441303" sldId="11059"/>
        </pc:sldMkLst>
        <pc:spChg chg="mod">
          <ac:chgData name="Nguyen, Lane" userId="a778c435-e342-41c0-ada1-760bfa6ea232" providerId="ADAL" clId="{89054B3E-1217-4DA7-ACAE-93AD49768738}" dt="2024-09-30T16:11:35.434" v="7312" actId="113"/>
          <ac:spMkLst>
            <pc:docMk/>
            <pc:sldMk cId="2867441303" sldId="11059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89054B3E-1217-4DA7-ACAE-93AD49768738}" dt="2024-09-30T16:12:10.361" v="7320" actId="113"/>
        <pc:sldMkLst>
          <pc:docMk/>
          <pc:sldMk cId="2383745702" sldId="11060"/>
        </pc:sldMkLst>
        <pc:spChg chg="mod">
          <ac:chgData name="Nguyen, Lane" userId="a778c435-e342-41c0-ada1-760bfa6ea232" providerId="ADAL" clId="{89054B3E-1217-4DA7-ACAE-93AD49768738}" dt="2024-09-30T16:12:10.361" v="7320" actId="113"/>
          <ac:spMkLst>
            <pc:docMk/>
            <pc:sldMk cId="2383745702" sldId="11060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89054B3E-1217-4DA7-ACAE-93AD49768738}" dt="2024-09-30T16:12:24.089" v="7326" actId="113"/>
        <pc:sldMkLst>
          <pc:docMk/>
          <pc:sldMk cId="363561164" sldId="11061"/>
        </pc:sldMkLst>
        <pc:spChg chg="mod">
          <ac:chgData name="Nguyen, Lane" userId="a778c435-e342-41c0-ada1-760bfa6ea232" providerId="ADAL" clId="{89054B3E-1217-4DA7-ACAE-93AD49768738}" dt="2024-09-30T16:12:24.089" v="7326" actId="113"/>
          <ac:spMkLst>
            <pc:docMk/>
            <pc:sldMk cId="363561164" sldId="11061"/>
            <ac:spMk id="8" creationId="{FB98696A-53E8-3256-29EF-516F397A13B7}"/>
          </ac:spMkLst>
        </pc:spChg>
      </pc:sldChg>
      <pc:sldChg chg="addSp modSp mod ord">
        <pc:chgData name="Nguyen, Lane" userId="a778c435-e342-41c0-ada1-760bfa6ea232" providerId="ADAL" clId="{89054B3E-1217-4DA7-ACAE-93AD49768738}" dt="2024-10-16T17:37:16.993" v="11430"/>
        <pc:sldMkLst>
          <pc:docMk/>
          <pc:sldMk cId="623321040" sldId="11062"/>
        </pc:sldMkLst>
        <pc:spChg chg="add mod">
          <ac:chgData name="Nguyen, Lane" userId="a778c435-e342-41c0-ada1-760bfa6ea232" providerId="ADAL" clId="{89054B3E-1217-4DA7-ACAE-93AD49768738}" dt="2024-09-30T16:15:18.815" v="7416" actId="20577"/>
          <ac:spMkLst>
            <pc:docMk/>
            <pc:sldMk cId="623321040" sldId="11062"/>
            <ac:spMk id="6" creationId="{A9143CD4-4937-C350-F2F3-ABBE74D7F515}"/>
          </ac:spMkLst>
        </pc:spChg>
        <pc:spChg chg="mod">
          <ac:chgData name="Nguyen, Lane" userId="a778c435-e342-41c0-ada1-760bfa6ea232" providerId="ADAL" clId="{89054B3E-1217-4DA7-ACAE-93AD49768738}" dt="2024-09-30T16:14:53.593" v="7353" actId="20577"/>
          <ac:spMkLst>
            <pc:docMk/>
            <pc:sldMk cId="623321040" sldId="11062"/>
            <ac:spMk id="44" creationId="{06DA674C-DC83-9909-98C2-8FCE51145550}"/>
          </ac:spMkLst>
        </pc:spChg>
        <pc:picChg chg="mod">
          <ac:chgData name="Nguyen, Lane" userId="a778c435-e342-41c0-ada1-760bfa6ea232" providerId="ADAL" clId="{89054B3E-1217-4DA7-ACAE-93AD49768738}" dt="2024-09-30T16:14:32.055" v="7339" actId="1076"/>
          <ac:picMkLst>
            <pc:docMk/>
            <pc:sldMk cId="623321040" sldId="11062"/>
            <ac:picMk id="5" creationId="{34ABE3BD-8616-A1EF-2A9F-A5E3384C81BF}"/>
          </ac:picMkLst>
        </pc:picChg>
      </pc:sldChg>
      <pc:sldChg chg="add del">
        <pc:chgData name="Nguyen, Lane" userId="a778c435-e342-41c0-ada1-760bfa6ea232" providerId="ADAL" clId="{89054B3E-1217-4DA7-ACAE-93AD49768738}" dt="2024-10-14T15:33:47.946" v="8365" actId="47"/>
        <pc:sldMkLst>
          <pc:docMk/>
          <pc:sldMk cId="709959374" sldId="11063"/>
        </pc:sldMkLst>
      </pc:sldChg>
      <pc:sldChg chg="addSp delSp modSp mod ord">
        <pc:chgData name="Nguyen, Lane" userId="a778c435-e342-41c0-ada1-760bfa6ea232" providerId="ADAL" clId="{89054B3E-1217-4DA7-ACAE-93AD49768738}" dt="2024-10-16T16:55:39.609" v="10424"/>
        <pc:sldMkLst>
          <pc:docMk/>
          <pc:sldMk cId="1870268967" sldId="11064"/>
        </pc:sldMkLst>
        <pc:spChg chg="mod">
          <ac:chgData name="Nguyen, Lane" userId="a778c435-e342-41c0-ada1-760bfa6ea232" providerId="ADAL" clId="{89054B3E-1217-4DA7-ACAE-93AD49768738}" dt="2024-09-30T15:43:52.665" v="7084" actId="14100"/>
          <ac:spMkLst>
            <pc:docMk/>
            <pc:sldMk cId="1870268967" sldId="11064"/>
            <ac:spMk id="4" creationId="{ED3BFC17-17B3-6BB3-D1CE-2B8E8ABB704D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5" creationId="{CADC1D02-2AC4-3689-3D10-D882A1403245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7" creationId="{08BEC100-73F8-16BA-A55C-F79B5E10DAF9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8" creationId="{D7DCF68C-EAE3-063F-731E-095A01BEF90E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0" creationId="{B9E02BBA-8B78-6CB7-EB48-37E38AE04F42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2" creationId="{53B2406F-2DC2-4A73-9E18-0F4AC284EF53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5" creationId="{6E61BEEE-1822-5954-FBA1-FD34B875434C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6" creationId="{C98B17DF-8FB4-7623-A07F-F85FC0C85B73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7" creationId="{19C36F9C-BA51-836C-CDA7-E9259579A0A7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18" creationId="{5D11D139-54B5-363A-3EE6-AA6A347E42D3}"/>
          </ac:spMkLst>
        </pc:spChg>
        <pc:spChg chg="add del mod">
          <ac:chgData name="Nguyen, Lane" userId="a778c435-e342-41c0-ada1-760bfa6ea232" providerId="ADAL" clId="{89054B3E-1217-4DA7-ACAE-93AD49768738}" dt="2024-10-14T15:34:10.806" v="8368"/>
          <ac:spMkLst>
            <pc:docMk/>
            <pc:sldMk cId="1870268967" sldId="11064"/>
            <ac:spMk id="21" creationId="{8A44560A-9F6A-C973-70BD-C4116796EE33}"/>
          </ac:spMkLst>
        </pc:spChg>
        <pc:picChg chg="mod">
          <ac:chgData name="Nguyen, Lane" userId="a778c435-e342-41c0-ada1-760bfa6ea232" providerId="ADAL" clId="{89054B3E-1217-4DA7-ACAE-93AD49768738}" dt="2024-10-14T15:34:44.547" v="8375" actId="1076"/>
          <ac:picMkLst>
            <pc:docMk/>
            <pc:sldMk cId="1870268967" sldId="11064"/>
            <ac:picMk id="6" creationId="{0CBB6A86-8F58-3EE7-D76C-19B40097C341}"/>
          </ac:picMkLst>
        </pc:picChg>
        <pc:picChg chg="del">
          <ac:chgData name="Nguyen, Lane" userId="a778c435-e342-41c0-ada1-760bfa6ea232" providerId="ADAL" clId="{89054B3E-1217-4DA7-ACAE-93AD49768738}" dt="2024-10-14T15:33:57.172" v="8366" actId="478"/>
          <ac:picMkLst>
            <pc:docMk/>
            <pc:sldMk cId="1870268967" sldId="11064"/>
            <ac:picMk id="9" creationId="{02B39052-73A0-81D9-5341-1E8B82940FB6}"/>
          </ac:picMkLst>
        </pc:picChg>
        <pc:picChg chg="add del mod">
          <ac:chgData name="Nguyen, Lane" userId="a778c435-e342-41c0-ada1-760bfa6ea232" providerId="ADAL" clId="{89054B3E-1217-4DA7-ACAE-93AD49768738}" dt="2024-10-14T15:34:10.806" v="8368"/>
          <ac:picMkLst>
            <pc:docMk/>
            <pc:sldMk cId="1870268967" sldId="11064"/>
            <ac:picMk id="11" creationId="{6FD7D2A4-0118-8C5F-3DA9-82091A1E6412}"/>
          </ac:picMkLst>
        </pc:picChg>
        <pc:picChg chg="add del mod">
          <ac:chgData name="Nguyen, Lane" userId="a778c435-e342-41c0-ada1-760bfa6ea232" providerId="ADAL" clId="{89054B3E-1217-4DA7-ACAE-93AD49768738}" dt="2024-10-14T15:34:10.806" v="8368"/>
          <ac:picMkLst>
            <pc:docMk/>
            <pc:sldMk cId="1870268967" sldId="11064"/>
            <ac:picMk id="13" creationId="{8806105D-4A1E-C7DB-2DD5-15A6577DD75D}"/>
          </ac:picMkLst>
        </pc:picChg>
        <pc:picChg chg="add del mod">
          <ac:chgData name="Nguyen, Lane" userId="a778c435-e342-41c0-ada1-760bfa6ea232" providerId="ADAL" clId="{89054B3E-1217-4DA7-ACAE-93AD49768738}" dt="2024-10-14T15:34:10.806" v="8368"/>
          <ac:picMkLst>
            <pc:docMk/>
            <pc:sldMk cId="1870268967" sldId="11064"/>
            <ac:picMk id="14" creationId="{D9671B8D-73C8-567B-20C8-3F607D4335B9}"/>
          </ac:picMkLst>
        </pc:picChg>
        <pc:picChg chg="add del mod">
          <ac:chgData name="Nguyen, Lane" userId="a778c435-e342-41c0-ada1-760bfa6ea232" providerId="ADAL" clId="{89054B3E-1217-4DA7-ACAE-93AD49768738}" dt="2024-10-14T15:34:10.806" v="8368"/>
          <ac:picMkLst>
            <pc:docMk/>
            <pc:sldMk cId="1870268967" sldId="11064"/>
            <ac:picMk id="19" creationId="{EF10741A-EBD8-19A2-70A0-D3944DFD1F71}"/>
          </ac:picMkLst>
        </pc:picChg>
        <pc:picChg chg="add del mod">
          <ac:chgData name="Nguyen, Lane" userId="a778c435-e342-41c0-ada1-760bfa6ea232" providerId="ADAL" clId="{89054B3E-1217-4DA7-ACAE-93AD49768738}" dt="2024-10-14T15:34:10.806" v="8368"/>
          <ac:picMkLst>
            <pc:docMk/>
            <pc:sldMk cId="1870268967" sldId="11064"/>
            <ac:picMk id="20" creationId="{006C984D-5C3B-527E-F0EC-EF6ACD98174E}"/>
          </ac:picMkLst>
        </pc:picChg>
        <pc:picChg chg="add mod">
          <ac:chgData name="Nguyen, Lane" userId="a778c435-e342-41c0-ada1-760bfa6ea232" providerId="ADAL" clId="{89054B3E-1217-4DA7-ACAE-93AD49768738}" dt="2024-10-14T15:34:42.043" v="8374" actId="1076"/>
          <ac:picMkLst>
            <pc:docMk/>
            <pc:sldMk cId="1870268967" sldId="11064"/>
            <ac:picMk id="23" creationId="{7F6950CE-FED0-C2BB-2D38-0602D64B965D}"/>
          </ac:picMkLst>
        </pc:picChg>
      </pc:sldChg>
      <pc:sldChg chg="modSp mod">
        <pc:chgData name="Nguyen, Lane" userId="a778c435-e342-41c0-ada1-760bfa6ea232" providerId="ADAL" clId="{89054B3E-1217-4DA7-ACAE-93AD49768738}" dt="2024-10-16T16:59:35.305" v="10483" actId="20577"/>
        <pc:sldMkLst>
          <pc:docMk/>
          <pc:sldMk cId="2684981655" sldId="11065"/>
        </pc:sldMkLst>
        <pc:spChg chg="mod">
          <ac:chgData name="Nguyen, Lane" userId="a778c435-e342-41c0-ada1-760bfa6ea232" providerId="ADAL" clId="{89054B3E-1217-4DA7-ACAE-93AD49768738}" dt="2024-10-16T16:59:35.305" v="10483" actId="20577"/>
          <ac:spMkLst>
            <pc:docMk/>
            <pc:sldMk cId="2684981655" sldId="11065"/>
            <ac:spMk id="12" creationId="{17894B59-857C-56DD-1B2E-E09E979B5563}"/>
          </ac:spMkLst>
        </pc:spChg>
      </pc:sldChg>
      <pc:sldChg chg="del ord">
        <pc:chgData name="Nguyen, Lane" userId="a778c435-e342-41c0-ada1-760bfa6ea232" providerId="ADAL" clId="{89054B3E-1217-4DA7-ACAE-93AD49768738}" dt="2024-10-16T16:58:55.546" v="10428" actId="47"/>
        <pc:sldMkLst>
          <pc:docMk/>
          <pc:sldMk cId="662543964" sldId="11066"/>
        </pc:sldMkLst>
      </pc:sldChg>
      <pc:sldChg chg="modSp mod">
        <pc:chgData name="Nguyen, Lane" userId="a778c435-e342-41c0-ada1-760bfa6ea232" providerId="ADAL" clId="{89054B3E-1217-4DA7-ACAE-93AD49768738}" dt="2024-09-30T16:10:57.425" v="7299" actId="113"/>
        <pc:sldMkLst>
          <pc:docMk/>
          <pc:sldMk cId="775705167" sldId="11067"/>
        </pc:sldMkLst>
        <pc:spChg chg="mod">
          <ac:chgData name="Nguyen, Lane" userId="a778c435-e342-41c0-ada1-760bfa6ea232" providerId="ADAL" clId="{89054B3E-1217-4DA7-ACAE-93AD49768738}" dt="2024-09-30T16:10:57.425" v="7299" actId="113"/>
          <ac:spMkLst>
            <pc:docMk/>
            <pc:sldMk cId="775705167" sldId="11067"/>
            <ac:spMk id="8" creationId="{FB98696A-53E8-3256-29EF-516F397A13B7}"/>
          </ac:spMkLst>
        </pc:spChg>
      </pc:sldChg>
      <pc:sldChg chg="modSp mod">
        <pc:chgData name="Nguyen, Lane" userId="a778c435-e342-41c0-ada1-760bfa6ea232" providerId="ADAL" clId="{89054B3E-1217-4DA7-ACAE-93AD49768738}" dt="2024-09-30T16:11:13.981" v="7306" actId="113"/>
        <pc:sldMkLst>
          <pc:docMk/>
          <pc:sldMk cId="1719210884" sldId="11068"/>
        </pc:sldMkLst>
        <pc:spChg chg="mod">
          <ac:chgData name="Nguyen, Lane" userId="a778c435-e342-41c0-ada1-760bfa6ea232" providerId="ADAL" clId="{89054B3E-1217-4DA7-ACAE-93AD49768738}" dt="2024-09-30T16:11:13.981" v="7306" actId="113"/>
          <ac:spMkLst>
            <pc:docMk/>
            <pc:sldMk cId="1719210884" sldId="11068"/>
            <ac:spMk id="8" creationId="{FB98696A-53E8-3256-29EF-516F397A13B7}"/>
          </ac:spMkLst>
        </pc:spChg>
        <pc:picChg chg="mod">
          <ac:chgData name="Nguyen, Lane" userId="a778c435-e342-41c0-ada1-760bfa6ea232" providerId="ADAL" clId="{89054B3E-1217-4DA7-ACAE-93AD49768738}" dt="2024-09-30T15:44:41.369" v="7085" actId="1076"/>
          <ac:picMkLst>
            <pc:docMk/>
            <pc:sldMk cId="1719210884" sldId="11068"/>
            <ac:picMk id="2052" creationId="{BC7D8541-ECC8-AA66-3002-345B040E1BA3}"/>
          </ac:picMkLst>
        </pc:picChg>
      </pc:sldChg>
      <pc:sldChg chg="addSp modSp add mod ord">
        <pc:chgData name="Nguyen, Lane" userId="a778c435-e342-41c0-ada1-760bfa6ea232" providerId="ADAL" clId="{89054B3E-1217-4DA7-ACAE-93AD49768738}" dt="2024-10-14T15:36:24.239" v="8463" actId="20577"/>
        <pc:sldMkLst>
          <pc:docMk/>
          <pc:sldMk cId="4232370102" sldId="11069"/>
        </pc:sldMkLst>
        <pc:spChg chg="mod">
          <ac:chgData name="Nguyen, Lane" userId="a778c435-e342-41c0-ada1-760bfa6ea232" providerId="ADAL" clId="{89054B3E-1217-4DA7-ACAE-93AD49768738}" dt="2024-09-30T15:46:34.787" v="7174" actId="20577"/>
          <ac:spMkLst>
            <pc:docMk/>
            <pc:sldMk cId="4232370102" sldId="11069"/>
            <ac:spMk id="4" creationId="{ED3BFC17-17B3-6BB3-D1CE-2B8E8ABB704D}"/>
          </ac:spMkLst>
        </pc:spChg>
        <pc:spChg chg="mod">
          <ac:chgData name="Nguyen, Lane" userId="a778c435-e342-41c0-ada1-760bfa6ea232" providerId="ADAL" clId="{89054B3E-1217-4DA7-ACAE-93AD49768738}" dt="2024-10-14T15:36:24.239" v="8463" actId="20577"/>
          <ac:spMkLst>
            <pc:docMk/>
            <pc:sldMk cId="4232370102" sldId="11069"/>
            <ac:spMk id="8" creationId="{FB98696A-53E8-3256-29EF-516F397A13B7}"/>
          </ac:spMkLst>
        </pc:spChg>
        <pc:picChg chg="add mod">
          <ac:chgData name="Nguyen, Lane" userId="a778c435-e342-41c0-ada1-760bfa6ea232" providerId="ADAL" clId="{89054B3E-1217-4DA7-ACAE-93AD49768738}" dt="2024-09-30T14:39:32.415" v="1093" actId="1076"/>
          <ac:picMkLst>
            <pc:docMk/>
            <pc:sldMk cId="4232370102" sldId="11069"/>
            <ac:picMk id="1026" creationId="{CF00BE7D-73C4-B252-3096-2EEBA728943B}"/>
          </ac:picMkLst>
        </pc:picChg>
      </pc:sldChg>
      <pc:sldChg chg="addSp modSp add mod ord">
        <pc:chgData name="Nguyen, Lane" userId="a778c435-e342-41c0-ada1-760bfa6ea232" providerId="ADAL" clId="{89054B3E-1217-4DA7-ACAE-93AD49768738}" dt="2024-09-30T16:11:48.504" v="7314" actId="113"/>
        <pc:sldMkLst>
          <pc:docMk/>
          <pc:sldMk cId="2311857866" sldId="11070"/>
        </pc:sldMkLst>
        <pc:spChg chg="mod">
          <ac:chgData name="Nguyen, Lane" userId="a778c435-e342-41c0-ada1-760bfa6ea232" providerId="ADAL" clId="{89054B3E-1217-4DA7-ACAE-93AD49768738}" dt="2024-09-30T14:52:09.323" v="2044" actId="114"/>
          <ac:spMkLst>
            <pc:docMk/>
            <pc:sldMk cId="2311857866" sldId="11070"/>
            <ac:spMk id="4" creationId="{ED3BFC17-17B3-6BB3-D1CE-2B8E8ABB704D}"/>
          </ac:spMkLst>
        </pc:spChg>
        <pc:spChg chg="mod">
          <ac:chgData name="Nguyen, Lane" userId="a778c435-e342-41c0-ada1-760bfa6ea232" providerId="ADAL" clId="{89054B3E-1217-4DA7-ACAE-93AD49768738}" dt="2024-09-30T16:11:48.504" v="7314" actId="113"/>
          <ac:spMkLst>
            <pc:docMk/>
            <pc:sldMk cId="2311857866" sldId="11070"/>
            <ac:spMk id="8" creationId="{FB98696A-53E8-3256-29EF-516F397A13B7}"/>
          </ac:spMkLst>
        </pc:spChg>
        <pc:picChg chg="add mod">
          <ac:chgData name="Nguyen, Lane" userId="a778c435-e342-41c0-ada1-760bfa6ea232" providerId="ADAL" clId="{89054B3E-1217-4DA7-ACAE-93AD49768738}" dt="2024-09-30T14:51:12.665" v="1994" actId="1076"/>
          <ac:picMkLst>
            <pc:docMk/>
            <pc:sldMk cId="2311857866" sldId="11070"/>
            <ac:picMk id="6" creationId="{BBC76F7E-2E2A-282C-D0C5-B64F0653AE0B}"/>
          </ac:picMkLst>
        </pc:picChg>
      </pc:sldChg>
      <pc:sldChg chg="addSp modSp add mod">
        <pc:chgData name="Nguyen, Lane" userId="a778c435-e342-41c0-ada1-760bfa6ea232" providerId="ADAL" clId="{89054B3E-1217-4DA7-ACAE-93AD49768738}" dt="2024-09-30T16:12:14.536" v="7321" actId="113"/>
        <pc:sldMkLst>
          <pc:docMk/>
          <pc:sldMk cId="2412919725" sldId="11071"/>
        </pc:sldMkLst>
        <pc:spChg chg="mod">
          <ac:chgData name="Nguyen, Lane" userId="a778c435-e342-41c0-ada1-760bfa6ea232" providerId="ADAL" clId="{89054B3E-1217-4DA7-ACAE-93AD49768738}" dt="2024-09-30T14:49:43.154" v="1987" actId="20577"/>
          <ac:spMkLst>
            <pc:docMk/>
            <pc:sldMk cId="2412919725" sldId="11071"/>
            <ac:spMk id="4" creationId="{ED3BFC17-17B3-6BB3-D1CE-2B8E8ABB704D}"/>
          </ac:spMkLst>
        </pc:spChg>
        <pc:spChg chg="mod">
          <ac:chgData name="Nguyen, Lane" userId="a778c435-e342-41c0-ada1-760bfa6ea232" providerId="ADAL" clId="{89054B3E-1217-4DA7-ACAE-93AD49768738}" dt="2024-09-30T16:12:14.536" v="7321" actId="113"/>
          <ac:spMkLst>
            <pc:docMk/>
            <pc:sldMk cId="2412919725" sldId="11071"/>
            <ac:spMk id="8" creationId="{FB98696A-53E8-3256-29EF-516F397A13B7}"/>
          </ac:spMkLst>
        </pc:spChg>
        <pc:picChg chg="add mod">
          <ac:chgData name="Nguyen, Lane" userId="a778c435-e342-41c0-ada1-760bfa6ea232" providerId="ADAL" clId="{89054B3E-1217-4DA7-ACAE-93AD49768738}" dt="2024-09-30T14:49:50.664" v="1989" actId="1076"/>
          <ac:picMkLst>
            <pc:docMk/>
            <pc:sldMk cId="2412919725" sldId="11071"/>
            <ac:picMk id="2050" creationId="{D4B31599-6468-301C-B96F-55D9E9BA4859}"/>
          </ac:picMkLst>
        </pc:picChg>
      </pc:sldChg>
      <pc:sldChg chg="addSp modSp add mod">
        <pc:chgData name="Nguyen, Lane" userId="a778c435-e342-41c0-ada1-760bfa6ea232" providerId="ADAL" clId="{89054B3E-1217-4DA7-ACAE-93AD49768738}" dt="2024-09-30T16:12:28.362" v="7327" actId="113"/>
        <pc:sldMkLst>
          <pc:docMk/>
          <pc:sldMk cId="3416509524" sldId="11072"/>
        </pc:sldMkLst>
        <pc:spChg chg="mod">
          <ac:chgData name="Nguyen, Lane" userId="a778c435-e342-41c0-ada1-760bfa6ea232" providerId="ADAL" clId="{89054B3E-1217-4DA7-ACAE-93AD49768738}" dt="2024-09-30T15:02:12.303" v="3045" actId="20577"/>
          <ac:spMkLst>
            <pc:docMk/>
            <pc:sldMk cId="3416509524" sldId="11072"/>
            <ac:spMk id="4" creationId="{ED3BFC17-17B3-6BB3-D1CE-2B8E8ABB704D}"/>
          </ac:spMkLst>
        </pc:spChg>
        <pc:spChg chg="mod">
          <ac:chgData name="Nguyen, Lane" userId="a778c435-e342-41c0-ada1-760bfa6ea232" providerId="ADAL" clId="{89054B3E-1217-4DA7-ACAE-93AD49768738}" dt="2024-09-30T16:12:28.362" v="7327" actId="113"/>
          <ac:spMkLst>
            <pc:docMk/>
            <pc:sldMk cId="3416509524" sldId="11072"/>
            <ac:spMk id="8" creationId="{FB98696A-53E8-3256-29EF-516F397A13B7}"/>
          </ac:spMkLst>
        </pc:spChg>
        <pc:picChg chg="add mod">
          <ac:chgData name="Nguyen, Lane" userId="a778c435-e342-41c0-ada1-760bfa6ea232" providerId="ADAL" clId="{89054B3E-1217-4DA7-ACAE-93AD49768738}" dt="2024-09-30T15:01:41.611" v="3012" actId="1076"/>
          <ac:picMkLst>
            <pc:docMk/>
            <pc:sldMk cId="3416509524" sldId="11072"/>
            <ac:picMk id="3074" creationId="{6DFC6E61-9259-0F6A-2970-85CC0E773026}"/>
          </ac:picMkLst>
        </pc:picChg>
      </pc:sldChg>
      <pc:sldChg chg="addSp delSp modSp add del mod ord">
        <pc:chgData name="Nguyen, Lane" userId="a778c435-e342-41c0-ada1-760bfa6ea232" providerId="ADAL" clId="{89054B3E-1217-4DA7-ACAE-93AD49768738}" dt="2024-10-16T17:36:37.197" v="11416" actId="47"/>
        <pc:sldMkLst>
          <pc:docMk/>
          <pc:sldMk cId="3814607191" sldId="11073"/>
        </pc:sldMkLst>
        <pc:spChg chg="add mod">
          <ac:chgData name="Nguyen, Lane" userId="a778c435-e342-41c0-ada1-760bfa6ea232" providerId="ADAL" clId="{89054B3E-1217-4DA7-ACAE-93AD49768738}" dt="2024-10-14T15:44:08.533" v="8855" actId="1037"/>
          <ac:spMkLst>
            <pc:docMk/>
            <pc:sldMk cId="3814607191" sldId="11073"/>
            <ac:spMk id="5" creationId="{2863B963-0B40-5345-A409-0E4BF0DFDD71}"/>
          </ac:spMkLst>
        </pc:spChg>
        <pc:spChg chg="add del mod">
          <ac:chgData name="Nguyen, Lane" userId="a778c435-e342-41c0-ada1-760bfa6ea232" providerId="ADAL" clId="{89054B3E-1217-4DA7-ACAE-93AD49768738}" dt="2024-10-14T15:43:19.981" v="8823" actId="478"/>
          <ac:spMkLst>
            <pc:docMk/>
            <pc:sldMk cId="3814607191" sldId="11073"/>
            <ac:spMk id="10" creationId="{E5A2A2D9-377F-3BA4-D6D7-2CC2BD27A09D}"/>
          </ac:spMkLst>
        </pc:spChg>
        <pc:spChg chg="del mod">
          <ac:chgData name="Nguyen, Lane" userId="a778c435-e342-41c0-ada1-760bfa6ea232" providerId="ADAL" clId="{89054B3E-1217-4DA7-ACAE-93AD49768738}" dt="2024-10-14T15:43:18.520" v="8822" actId="478"/>
          <ac:spMkLst>
            <pc:docMk/>
            <pc:sldMk cId="3814607191" sldId="11073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3:29.773" v="4291" actId="20577"/>
          <ac:spMkLst>
            <pc:docMk/>
            <pc:sldMk cId="3814607191" sldId="11073"/>
            <ac:spMk id="44" creationId="{06DA674C-DC83-9909-98C2-8FCE51145550}"/>
          </ac:spMkLst>
        </pc:spChg>
        <pc:graphicFrameChg chg="add mod modGraphic">
          <ac:chgData name="Nguyen, Lane" userId="a778c435-e342-41c0-ada1-760bfa6ea232" providerId="ADAL" clId="{89054B3E-1217-4DA7-ACAE-93AD49768738}" dt="2024-10-14T15:43:56.490" v="8831" actId="14100"/>
          <ac:graphicFrameMkLst>
            <pc:docMk/>
            <pc:sldMk cId="3814607191" sldId="11073"/>
            <ac:graphicFrameMk id="7" creationId="{163B0EBC-60B7-3071-D8B2-10CA913CD839}"/>
          </ac:graphicFrameMkLst>
        </pc:graphicFrameChg>
        <pc:picChg chg="add mod">
          <ac:chgData name="Nguyen, Lane" userId="a778c435-e342-41c0-ada1-760bfa6ea232" providerId="ADAL" clId="{89054B3E-1217-4DA7-ACAE-93AD49768738}" dt="2024-10-14T15:43:49.267" v="8829" actId="1076"/>
          <ac:picMkLst>
            <pc:docMk/>
            <pc:sldMk cId="3814607191" sldId="11073"/>
            <ac:picMk id="6" creationId="{85FBD3E2-4A16-1095-EC94-99376CDA07C6}"/>
          </ac:picMkLst>
        </pc:picChg>
        <pc:picChg chg="del mod modCrop">
          <ac:chgData name="Nguyen, Lane" userId="a778c435-e342-41c0-ada1-760bfa6ea232" providerId="ADAL" clId="{89054B3E-1217-4DA7-ACAE-93AD49768738}" dt="2024-10-14T15:41:12.997" v="8587" actId="478"/>
          <ac:picMkLst>
            <pc:docMk/>
            <pc:sldMk cId="3814607191" sldId="11073"/>
            <ac:picMk id="9" creationId="{02B39052-73A0-81D9-5341-1E8B82940FB6}"/>
          </ac:picMkLst>
        </pc:picChg>
      </pc:sldChg>
      <pc:sldChg chg="modSp add del mod">
        <pc:chgData name="Nguyen, Lane" userId="a778c435-e342-41c0-ada1-760bfa6ea232" providerId="ADAL" clId="{89054B3E-1217-4DA7-ACAE-93AD49768738}" dt="2024-10-14T15:49:19.238" v="9097" actId="47"/>
        <pc:sldMkLst>
          <pc:docMk/>
          <pc:sldMk cId="2828471654" sldId="11074"/>
        </pc:sldMkLst>
        <pc:spChg chg="mod">
          <ac:chgData name="Nguyen, Lane" userId="a778c435-e342-41c0-ada1-760bfa6ea232" providerId="ADAL" clId="{89054B3E-1217-4DA7-ACAE-93AD49768738}" dt="2024-09-30T15:07:54.201" v="3581" actId="20577"/>
          <ac:spMkLst>
            <pc:docMk/>
            <pc:sldMk cId="2828471654" sldId="11074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3:39.392" v="4334" actId="20577"/>
          <ac:spMkLst>
            <pc:docMk/>
            <pc:sldMk cId="2828471654" sldId="11074"/>
            <ac:spMk id="44" creationId="{06DA674C-DC83-9909-98C2-8FCE51145550}"/>
          </ac:spMkLst>
        </pc:spChg>
        <pc:picChg chg="mod modCrop">
          <ac:chgData name="Nguyen, Lane" userId="a778c435-e342-41c0-ada1-760bfa6ea232" providerId="ADAL" clId="{89054B3E-1217-4DA7-ACAE-93AD49768738}" dt="2024-09-30T15:05:38.077" v="3198" actId="1076"/>
          <ac:picMkLst>
            <pc:docMk/>
            <pc:sldMk cId="2828471654" sldId="11074"/>
            <ac:picMk id="9" creationId="{02B39052-73A0-81D9-5341-1E8B82940FB6}"/>
          </ac:picMkLst>
        </pc:picChg>
      </pc:sldChg>
      <pc:sldChg chg="addSp delSp modSp add del mod">
        <pc:chgData name="Nguyen, Lane" userId="a778c435-e342-41c0-ada1-760bfa6ea232" providerId="ADAL" clId="{89054B3E-1217-4DA7-ACAE-93AD49768738}" dt="2024-10-16T17:36:53.885" v="11421" actId="47"/>
        <pc:sldMkLst>
          <pc:docMk/>
          <pc:sldMk cId="3381985447" sldId="11075"/>
        </pc:sldMkLst>
        <pc:spChg chg="add mod">
          <ac:chgData name="Nguyen, Lane" userId="a778c435-e342-41c0-ada1-760bfa6ea232" providerId="ADAL" clId="{89054B3E-1217-4DA7-ACAE-93AD49768738}" dt="2024-10-14T15:53:51.342" v="9181" actId="1037"/>
          <ac:spMkLst>
            <pc:docMk/>
            <pc:sldMk cId="3381985447" sldId="11075"/>
            <ac:spMk id="5" creationId="{B573E3CB-1729-0FB6-B8D2-F654618DAB6F}"/>
          </ac:spMkLst>
        </pc:spChg>
        <pc:spChg chg="add del mod">
          <ac:chgData name="Nguyen, Lane" userId="a778c435-e342-41c0-ada1-760bfa6ea232" providerId="ADAL" clId="{89054B3E-1217-4DA7-ACAE-93AD49768738}" dt="2024-10-14T15:52:44.893" v="9108" actId="478"/>
          <ac:spMkLst>
            <pc:docMk/>
            <pc:sldMk cId="3381985447" sldId="11075"/>
            <ac:spMk id="8" creationId="{49F12DA6-B6CB-6C00-87C0-BE0787994E06}"/>
          </ac:spMkLst>
        </pc:spChg>
        <pc:spChg chg="del mod">
          <ac:chgData name="Nguyen, Lane" userId="a778c435-e342-41c0-ada1-760bfa6ea232" providerId="ADAL" clId="{89054B3E-1217-4DA7-ACAE-93AD49768738}" dt="2024-10-14T15:52:43.313" v="9107" actId="478"/>
          <ac:spMkLst>
            <pc:docMk/>
            <pc:sldMk cId="3381985447" sldId="11075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3:51.206" v="4374" actId="20577"/>
          <ac:spMkLst>
            <pc:docMk/>
            <pc:sldMk cId="3381985447" sldId="11075"/>
            <ac:spMk id="44" creationId="{06DA674C-DC83-9909-98C2-8FCE51145550}"/>
          </ac:spMkLst>
        </pc:spChg>
        <pc:graphicFrameChg chg="add mod modGraphic">
          <ac:chgData name="Nguyen, Lane" userId="a778c435-e342-41c0-ada1-760bfa6ea232" providerId="ADAL" clId="{89054B3E-1217-4DA7-ACAE-93AD49768738}" dt="2024-10-14T15:53:38.236" v="9150" actId="14100"/>
          <ac:graphicFrameMkLst>
            <pc:docMk/>
            <pc:sldMk cId="3381985447" sldId="11075"/>
            <ac:graphicFrameMk id="10" creationId="{5A2649A4-2465-82FC-4760-10B5DFE244BA}"/>
          </ac:graphicFrameMkLst>
        </pc:graphicFrameChg>
        <pc:picChg chg="add mod">
          <ac:chgData name="Nguyen, Lane" userId="a778c435-e342-41c0-ada1-760bfa6ea232" providerId="ADAL" clId="{89054B3E-1217-4DA7-ACAE-93AD49768738}" dt="2024-10-14T15:53:56.299" v="9208" actId="1036"/>
          <ac:picMkLst>
            <pc:docMk/>
            <pc:sldMk cId="3381985447" sldId="11075"/>
            <ac:picMk id="6" creationId="{D4C767A3-8C81-D642-1FB2-C0334026B028}"/>
          </ac:picMkLst>
        </pc:picChg>
        <pc:picChg chg="del mod modCrop">
          <ac:chgData name="Nguyen, Lane" userId="a778c435-e342-41c0-ada1-760bfa6ea232" providerId="ADAL" clId="{89054B3E-1217-4DA7-ACAE-93AD49768738}" dt="2024-10-14T15:52:22.220" v="9103" actId="478"/>
          <ac:picMkLst>
            <pc:docMk/>
            <pc:sldMk cId="3381985447" sldId="11075"/>
            <ac:picMk id="9" creationId="{02B39052-73A0-81D9-5341-1E8B82940FB6}"/>
          </ac:picMkLst>
        </pc:picChg>
      </pc:sldChg>
      <pc:sldChg chg="modSp add del mod">
        <pc:chgData name="Nguyen, Lane" userId="a778c435-e342-41c0-ada1-760bfa6ea232" providerId="ADAL" clId="{89054B3E-1217-4DA7-ACAE-93AD49768738}" dt="2024-10-16T17:36:58.664" v="11424" actId="47"/>
        <pc:sldMkLst>
          <pc:docMk/>
          <pc:sldMk cId="3796469236" sldId="11076"/>
        </pc:sldMkLst>
        <pc:spChg chg="mod">
          <ac:chgData name="Nguyen, Lane" userId="a778c435-e342-41c0-ada1-760bfa6ea232" providerId="ADAL" clId="{89054B3E-1217-4DA7-ACAE-93AD49768738}" dt="2024-09-30T15:09:53.613" v="4017" actId="20577"/>
          <ac:spMkLst>
            <pc:docMk/>
            <pc:sldMk cId="3796469236" sldId="11076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4:03.813" v="4411" actId="20577"/>
          <ac:spMkLst>
            <pc:docMk/>
            <pc:sldMk cId="3796469236" sldId="11076"/>
            <ac:spMk id="44" creationId="{06DA674C-DC83-9909-98C2-8FCE51145550}"/>
          </ac:spMkLst>
        </pc:spChg>
        <pc:picChg chg="mod modCrop">
          <ac:chgData name="Nguyen, Lane" userId="a778c435-e342-41c0-ada1-760bfa6ea232" providerId="ADAL" clId="{89054B3E-1217-4DA7-ACAE-93AD49768738}" dt="2024-09-30T15:09:22.828" v="3852" actId="18131"/>
          <ac:picMkLst>
            <pc:docMk/>
            <pc:sldMk cId="3796469236" sldId="11076"/>
            <ac:picMk id="9" creationId="{02B39052-73A0-81D9-5341-1E8B82940FB6}"/>
          </ac:picMkLst>
        </pc:picChg>
      </pc:sldChg>
      <pc:sldChg chg="modSp add del mod">
        <pc:chgData name="Nguyen, Lane" userId="a778c435-e342-41c0-ada1-760bfa6ea232" providerId="ADAL" clId="{89054B3E-1217-4DA7-ACAE-93AD49768738}" dt="2024-10-16T17:37:01.111" v="11426" actId="47"/>
        <pc:sldMkLst>
          <pc:docMk/>
          <pc:sldMk cId="201925146" sldId="11077"/>
        </pc:sldMkLst>
        <pc:spChg chg="mod">
          <ac:chgData name="Nguyen, Lane" userId="a778c435-e342-41c0-ada1-760bfa6ea232" providerId="ADAL" clId="{89054B3E-1217-4DA7-ACAE-93AD49768738}" dt="2024-09-30T15:10:36.824" v="4178" actId="20577"/>
          <ac:spMkLst>
            <pc:docMk/>
            <pc:sldMk cId="201925146" sldId="11077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4:17.644" v="4475" actId="20577"/>
          <ac:spMkLst>
            <pc:docMk/>
            <pc:sldMk cId="201925146" sldId="11077"/>
            <ac:spMk id="44" creationId="{06DA674C-DC83-9909-98C2-8FCE51145550}"/>
          </ac:spMkLst>
        </pc:spChg>
        <pc:picChg chg="mod modCrop">
          <ac:chgData name="Nguyen, Lane" userId="a778c435-e342-41c0-ada1-760bfa6ea232" providerId="ADAL" clId="{89054B3E-1217-4DA7-ACAE-93AD49768738}" dt="2024-09-30T15:10:04.341" v="4019" actId="18131"/>
          <ac:picMkLst>
            <pc:docMk/>
            <pc:sldMk cId="201925146" sldId="11077"/>
            <ac:picMk id="9" creationId="{02B39052-73A0-81D9-5341-1E8B82940FB6}"/>
          </ac:picMkLst>
        </pc:picChg>
      </pc:sldChg>
      <pc:sldChg chg="delSp modSp add del mod ord">
        <pc:chgData name="Nguyen, Lane" userId="a778c435-e342-41c0-ada1-760bfa6ea232" providerId="ADAL" clId="{89054B3E-1217-4DA7-ACAE-93AD49768738}" dt="2024-10-16T17:36:39.891" v="11417" actId="47"/>
        <pc:sldMkLst>
          <pc:docMk/>
          <pc:sldMk cId="448728602" sldId="11078"/>
        </pc:sldMkLst>
        <pc:spChg chg="mod">
          <ac:chgData name="Nguyen, Lane" userId="a778c435-e342-41c0-ada1-760bfa6ea232" providerId="ADAL" clId="{89054B3E-1217-4DA7-ACAE-93AD49768738}" dt="2024-09-30T15:18:23.394" v="4900" actId="113"/>
          <ac:spMkLst>
            <pc:docMk/>
            <pc:sldMk cId="448728602" sldId="11078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6:26.058" v="4530" actId="20577"/>
          <ac:spMkLst>
            <pc:docMk/>
            <pc:sldMk cId="448728602" sldId="11078"/>
            <ac:spMk id="44" creationId="{06DA674C-DC83-9909-98C2-8FCE51145550}"/>
          </ac:spMkLst>
        </pc:spChg>
        <pc:picChg chg="del">
          <ac:chgData name="Nguyen, Lane" userId="a778c435-e342-41c0-ada1-760bfa6ea232" providerId="ADAL" clId="{89054B3E-1217-4DA7-ACAE-93AD49768738}" dt="2024-09-30T15:16:27.568" v="4531" actId="478"/>
          <ac:picMkLst>
            <pc:docMk/>
            <pc:sldMk cId="448728602" sldId="11078"/>
            <ac:picMk id="9" creationId="{02B39052-73A0-81D9-5341-1E8B82940FB6}"/>
          </ac:picMkLst>
        </pc:picChg>
      </pc:sldChg>
      <pc:sldChg chg="modSp add del mod ord">
        <pc:chgData name="Nguyen, Lane" userId="a778c435-e342-41c0-ada1-760bfa6ea232" providerId="ADAL" clId="{89054B3E-1217-4DA7-ACAE-93AD49768738}" dt="2024-10-16T17:36:50.135" v="11419" actId="47"/>
        <pc:sldMkLst>
          <pc:docMk/>
          <pc:sldMk cId="2629318" sldId="11079"/>
        </pc:sldMkLst>
        <pc:spChg chg="mod">
          <ac:chgData name="Nguyen, Lane" userId="a778c435-e342-41c0-ada1-760bfa6ea232" providerId="ADAL" clId="{89054B3E-1217-4DA7-ACAE-93AD49768738}" dt="2024-09-30T15:20:24.449" v="5269" actId="113"/>
          <ac:spMkLst>
            <pc:docMk/>
            <pc:sldMk cId="2629318" sldId="11079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18:34.588" v="4926" actId="20577"/>
          <ac:spMkLst>
            <pc:docMk/>
            <pc:sldMk cId="2629318" sldId="11079"/>
            <ac:spMk id="44" creationId="{06DA674C-DC83-9909-98C2-8FCE51145550}"/>
          </ac:spMkLst>
        </pc:spChg>
      </pc:sldChg>
      <pc:sldChg chg="modSp add del mod ord">
        <pc:chgData name="Nguyen, Lane" userId="a778c435-e342-41c0-ada1-760bfa6ea232" providerId="ADAL" clId="{89054B3E-1217-4DA7-ACAE-93AD49768738}" dt="2024-10-16T17:36:55.349" v="11422" actId="47"/>
        <pc:sldMkLst>
          <pc:docMk/>
          <pc:sldMk cId="484352995" sldId="11080"/>
        </pc:sldMkLst>
        <pc:spChg chg="mod">
          <ac:chgData name="Nguyen, Lane" userId="a778c435-e342-41c0-ada1-760bfa6ea232" providerId="ADAL" clId="{89054B3E-1217-4DA7-ACAE-93AD49768738}" dt="2024-09-30T15:22:46.944" v="5576" actId="113"/>
          <ac:spMkLst>
            <pc:docMk/>
            <pc:sldMk cId="484352995" sldId="11080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20:34.778" v="5280" actId="20577"/>
          <ac:spMkLst>
            <pc:docMk/>
            <pc:sldMk cId="484352995" sldId="11080"/>
            <ac:spMk id="44" creationId="{06DA674C-DC83-9909-98C2-8FCE51145550}"/>
          </ac:spMkLst>
        </pc:spChg>
      </pc:sldChg>
      <pc:sldChg chg="modSp add del mod ord">
        <pc:chgData name="Nguyen, Lane" userId="a778c435-e342-41c0-ada1-760bfa6ea232" providerId="ADAL" clId="{89054B3E-1217-4DA7-ACAE-93AD49768738}" dt="2024-10-16T17:36:59.775" v="11425" actId="47"/>
        <pc:sldMkLst>
          <pc:docMk/>
          <pc:sldMk cId="2488117924" sldId="11081"/>
        </pc:sldMkLst>
        <pc:spChg chg="mod">
          <ac:chgData name="Nguyen, Lane" userId="a778c435-e342-41c0-ada1-760bfa6ea232" providerId="ADAL" clId="{89054B3E-1217-4DA7-ACAE-93AD49768738}" dt="2024-09-30T15:24:35.466" v="5745" actId="20577"/>
          <ac:spMkLst>
            <pc:docMk/>
            <pc:sldMk cId="2488117924" sldId="11081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23:28.728" v="5599" actId="20577"/>
          <ac:spMkLst>
            <pc:docMk/>
            <pc:sldMk cId="2488117924" sldId="11081"/>
            <ac:spMk id="44" creationId="{06DA674C-DC83-9909-98C2-8FCE51145550}"/>
          </ac:spMkLst>
        </pc:spChg>
      </pc:sldChg>
      <pc:sldChg chg="modSp add del mod">
        <pc:chgData name="Nguyen, Lane" userId="a778c435-e342-41c0-ada1-760bfa6ea232" providerId="ADAL" clId="{89054B3E-1217-4DA7-ACAE-93AD49768738}" dt="2024-10-16T17:37:03.539" v="11427" actId="47"/>
        <pc:sldMkLst>
          <pc:docMk/>
          <pc:sldMk cId="3254196010" sldId="11082"/>
        </pc:sldMkLst>
        <pc:spChg chg="mod">
          <ac:chgData name="Nguyen, Lane" userId="a778c435-e342-41c0-ada1-760bfa6ea232" providerId="ADAL" clId="{89054B3E-1217-4DA7-ACAE-93AD49768738}" dt="2024-09-30T15:42:46.642" v="7054" actId="20577"/>
          <ac:spMkLst>
            <pc:docMk/>
            <pc:sldMk cId="3254196010" sldId="11082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24:47.434" v="5769" actId="20577"/>
          <ac:spMkLst>
            <pc:docMk/>
            <pc:sldMk cId="3254196010" sldId="11082"/>
            <ac:spMk id="44" creationId="{06DA674C-DC83-9909-98C2-8FCE51145550}"/>
          </ac:spMkLst>
        </pc:spChg>
      </pc:sldChg>
      <pc:sldChg chg="addSp delSp modSp add del mod ord">
        <pc:chgData name="Nguyen, Lane" userId="a778c435-e342-41c0-ada1-760bfa6ea232" providerId="ADAL" clId="{89054B3E-1217-4DA7-ACAE-93AD49768738}" dt="2024-10-16T17:36:52.004" v="11420" actId="47"/>
        <pc:sldMkLst>
          <pc:docMk/>
          <pc:sldMk cId="2113906206" sldId="11083"/>
        </pc:sldMkLst>
        <pc:spChg chg="add mod">
          <ac:chgData name="Nguyen, Lane" userId="a778c435-e342-41c0-ada1-760bfa6ea232" providerId="ADAL" clId="{89054B3E-1217-4DA7-ACAE-93AD49768738}" dt="2024-10-14T15:51:40.755" v="9102" actId="1076"/>
          <ac:spMkLst>
            <pc:docMk/>
            <pc:sldMk cId="2113906206" sldId="11083"/>
            <ac:spMk id="5" creationId="{A51D6FA4-8C73-62FF-85C2-2347808AC510}"/>
          </ac:spMkLst>
        </pc:spChg>
        <pc:spChg chg="mod">
          <ac:chgData name="Nguyen, Lane" userId="a778c435-e342-41c0-ada1-760bfa6ea232" providerId="ADAL" clId="{89054B3E-1217-4DA7-ACAE-93AD49768738}" dt="2024-09-30T15:29:02.183" v="6230" actId="20577"/>
          <ac:spMkLst>
            <pc:docMk/>
            <pc:sldMk cId="2113906206" sldId="11083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34:09.390" v="6269" actId="20577"/>
          <ac:spMkLst>
            <pc:docMk/>
            <pc:sldMk cId="2113906206" sldId="11083"/>
            <ac:spMk id="44" creationId="{06DA674C-DC83-9909-98C2-8FCE51145550}"/>
          </ac:spMkLst>
        </pc:spChg>
        <pc:picChg chg="add mod">
          <ac:chgData name="Nguyen, Lane" userId="a778c435-e342-41c0-ada1-760bfa6ea232" providerId="ADAL" clId="{89054B3E-1217-4DA7-ACAE-93AD49768738}" dt="2024-09-30T15:29:10.319" v="6234" actId="1076"/>
          <ac:picMkLst>
            <pc:docMk/>
            <pc:sldMk cId="2113906206" sldId="11083"/>
            <ac:picMk id="6" creationId="{8A14AC16-3342-2753-386E-2E8D50EC2577}"/>
          </ac:picMkLst>
        </pc:picChg>
        <pc:picChg chg="add mod">
          <ac:chgData name="Nguyen, Lane" userId="a778c435-e342-41c0-ada1-760bfa6ea232" providerId="ADAL" clId="{89054B3E-1217-4DA7-ACAE-93AD49768738}" dt="2024-10-14T15:51:40.755" v="9102" actId="1076"/>
          <ac:picMkLst>
            <pc:docMk/>
            <pc:sldMk cId="2113906206" sldId="11083"/>
            <ac:picMk id="7" creationId="{141786A1-6417-E3A6-FF90-2115BB36B32E}"/>
          </ac:picMkLst>
        </pc:picChg>
        <pc:picChg chg="del">
          <ac:chgData name="Nguyen, Lane" userId="a778c435-e342-41c0-ada1-760bfa6ea232" providerId="ADAL" clId="{89054B3E-1217-4DA7-ACAE-93AD49768738}" dt="2024-10-14T15:51:31.869" v="9098" actId="478"/>
          <ac:picMkLst>
            <pc:docMk/>
            <pc:sldMk cId="2113906206" sldId="11083"/>
            <ac:picMk id="9" creationId="{02B39052-73A0-81D9-5341-1E8B82940FB6}"/>
          </ac:picMkLst>
        </pc:picChg>
      </pc:sldChg>
      <pc:sldChg chg="addSp modSp add del mod">
        <pc:chgData name="Nguyen, Lane" userId="a778c435-e342-41c0-ada1-760bfa6ea232" providerId="ADAL" clId="{89054B3E-1217-4DA7-ACAE-93AD49768738}" dt="2024-10-16T17:36:57.108" v="11423" actId="47"/>
        <pc:sldMkLst>
          <pc:docMk/>
          <pc:sldMk cId="1606308738" sldId="11084"/>
        </pc:sldMkLst>
        <pc:spChg chg="mod">
          <ac:chgData name="Nguyen, Lane" userId="a778c435-e342-41c0-ada1-760bfa6ea232" providerId="ADAL" clId="{89054B3E-1217-4DA7-ACAE-93AD49768738}" dt="2024-09-30T15:30:29.150" v="6238" actId="5793"/>
          <ac:spMkLst>
            <pc:docMk/>
            <pc:sldMk cId="1606308738" sldId="11084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34:06.659" v="6268" actId="20577"/>
          <ac:spMkLst>
            <pc:docMk/>
            <pc:sldMk cId="1606308738" sldId="11084"/>
            <ac:spMk id="44" creationId="{06DA674C-DC83-9909-98C2-8FCE51145550}"/>
          </ac:spMkLst>
        </pc:spChg>
        <pc:picChg chg="add mod">
          <ac:chgData name="Nguyen, Lane" userId="a778c435-e342-41c0-ada1-760bfa6ea232" providerId="ADAL" clId="{89054B3E-1217-4DA7-ACAE-93AD49768738}" dt="2024-09-30T15:30:34.207" v="6241" actId="1076"/>
          <ac:picMkLst>
            <pc:docMk/>
            <pc:sldMk cId="1606308738" sldId="11084"/>
            <ac:picMk id="6" creationId="{1784519F-407A-DA9D-D836-CE58A27E9295}"/>
          </ac:picMkLst>
        </pc:picChg>
      </pc:sldChg>
      <pc:sldChg chg="addSp delSp modSp add del mod ord">
        <pc:chgData name="Nguyen, Lane" userId="a778c435-e342-41c0-ada1-760bfa6ea232" providerId="ADAL" clId="{89054B3E-1217-4DA7-ACAE-93AD49768738}" dt="2024-10-15T18:25:29.231" v="9222" actId="47"/>
        <pc:sldMkLst>
          <pc:docMk/>
          <pc:sldMk cId="3977589636" sldId="11085"/>
        </pc:sldMkLst>
        <pc:spChg chg="del mod">
          <ac:chgData name="Nguyen, Lane" userId="a778c435-e342-41c0-ada1-760bfa6ea232" providerId="ADAL" clId="{89054B3E-1217-4DA7-ACAE-93AD49768738}" dt="2024-09-30T15:32:42.880" v="6256" actId="478"/>
          <ac:spMkLst>
            <pc:docMk/>
            <pc:sldMk cId="3977589636" sldId="11085"/>
            <ac:spMk id="11" creationId="{CD39F33F-6120-64E7-6775-16FC8625A3B7}"/>
          </ac:spMkLst>
        </pc:spChg>
        <pc:spChg chg="mod">
          <ac:chgData name="Nguyen, Lane" userId="a778c435-e342-41c0-ada1-760bfa6ea232" providerId="ADAL" clId="{89054B3E-1217-4DA7-ACAE-93AD49768738}" dt="2024-09-30T15:34:03.561" v="6267" actId="20577"/>
          <ac:spMkLst>
            <pc:docMk/>
            <pc:sldMk cId="3977589636" sldId="11085"/>
            <ac:spMk id="44" creationId="{06DA674C-DC83-9909-98C2-8FCE51145550}"/>
          </ac:spMkLst>
        </pc:spChg>
        <pc:picChg chg="add mod">
          <ac:chgData name="Nguyen, Lane" userId="a778c435-e342-41c0-ada1-760bfa6ea232" providerId="ADAL" clId="{89054B3E-1217-4DA7-ACAE-93AD49768738}" dt="2024-09-30T15:32:57.575" v="6258" actId="1076"/>
          <ac:picMkLst>
            <pc:docMk/>
            <pc:sldMk cId="3977589636" sldId="11085"/>
            <ac:picMk id="6" creationId="{C68D8A1B-49E0-35DE-48F9-DD61144F55DE}"/>
          </ac:picMkLst>
        </pc:picChg>
      </pc:sldChg>
      <pc:sldChg chg="addSp delSp modSp add del mod ord">
        <pc:chgData name="Nguyen, Lane" userId="a778c435-e342-41c0-ada1-760bfa6ea232" providerId="ADAL" clId="{89054B3E-1217-4DA7-ACAE-93AD49768738}" dt="2024-10-16T17:37:04.512" v="11428" actId="47"/>
        <pc:sldMkLst>
          <pc:docMk/>
          <pc:sldMk cId="3115500105" sldId="11086"/>
        </pc:sldMkLst>
        <pc:spChg chg="add del mod">
          <ac:chgData name="Nguyen, Lane" userId="a778c435-e342-41c0-ada1-760bfa6ea232" providerId="ADAL" clId="{89054B3E-1217-4DA7-ACAE-93AD49768738}" dt="2024-09-30T15:33:39.448" v="6263" actId="478"/>
          <ac:spMkLst>
            <pc:docMk/>
            <pc:sldMk cId="3115500105" sldId="11086"/>
            <ac:spMk id="6" creationId="{89A2526F-BB38-F7EC-FB55-CEAAD2C35895}"/>
          </ac:spMkLst>
        </pc:spChg>
        <pc:spChg chg="del">
          <ac:chgData name="Nguyen, Lane" userId="a778c435-e342-41c0-ada1-760bfa6ea232" providerId="ADAL" clId="{89054B3E-1217-4DA7-ACAE-93AD49768738}" dt="2024-09-30T15:33:37.625" v="6262" actId="478"/>
          <ac:spMkLst>
            <pc:docMk/>
            <pc:sldMk cId="3115500105" sldId="11086"/>
            <ac:spMk id="11" creationId="{CD39F33F-6120-64E7-6775-16FC8625A3B7}"/>
          </ac:spMkLst>
        </pc:spChg>
        <pc:picChg chg="add mod">
          <ac:chgData name="Nguyen, Lane" userId="a778c435-e342-41c0-ada1-760bfa6ea232" providerId="ADAL" clId="{89054B3E-1217-4DA7-ACAE-93AD49768738}" dt="2024-09-30T15:33:51.856" v="6265" actId="1076"/>
          <ac:picMkLst>
            <pc:docMk/>
            <pc:sldMk cId="3115500105" sldId="11086"/>
            <ac:picMk id="8" creationId="{25C3B2F2-4480-A950-2CD7-81F145DB95CF}"/>
          </ac:picMkLst>
        </pc:picChg>
      </pc:sldChg>
      <pc:sldChg chg="addSp delSp modSp add del mod ord">
        <pc:chgData name="Nguyen, Lane" userId="a778c435-e342-41c0-ada1-760bfa6ea232" providerId="ADAL" clId="{89054B3E-1217-4DA7-ACAE-93AD49768738}" dt="2024-10-14T18:18:51.110" v="9221" actId="47"/>
        <pc:sldMkLst>
          <pc:docMk/>
          <pc:sldMk cId="803228074" sldId="11087"/>
        </pc:sldMkLst>
        <pc:spChg chg="add del mod">
          <ac:chgData name="Nguyen, Lane" userId="a778c435-e342-41c0-ada1-760bfa6ea232" providerId="ADAL" clId="{89054B3E-1217-4DA7-ACAE-93AD49768738}" dt="2024-10-14T18:17:29.722" v="9212" actId="478"/>
          <ac:spMkLst>
            <pc:docMk/>
            <pc:sldMk cId="803228074" sldId="11087"/>
            <ac:spMk id="4" creationId="{78E6BD36-4B38-CB3B-3138-1A039FDB3D74}"/>
          </ac:spMkLst>
        </pc:spChg>
        <pc:spChg chg="mod">
          <ac:chgData name="Nguyen, Lane" userId="a778c435-e342-41c0-ada1-760bfa6ea232" providerId="ADAL" clId="{89054B3E-1217-4DA7-ACAE-93AD49768738}" dt="2024-09-30T15:35:02.369" v="6289" actId="20577"/>
          <ac:spMkLst>
            <pc:docMk/>
            <pc:sldMk cId="803228074" sldId="11087"/>
            <ac:spMk id="11" creationId="{499C0C2B-5547-1B79-1BDE-DB5958D417D3}"/>
          </ac:spMkLst>
        </pc:spChg>
        <pc:spChg chg="del mod">
          <ac:chgData name="Nguyen, Lane" userId="a778c435-e342-41c0-ada1-760bfa6ea232" providerId="ADAL" clId="{89054B3E-1217-4DA7-ACAE-93AD49768738}" dt="2024-10-14T18:17:27.980" v="9211" actId="478"/>
          <ac:spMkLst>
            <pc:docMk/>
            <pc:sldMk cId="803228074" sldId="11087"/>
            <ac:spMk id="12" creationId="{17894B59-857C-56DD-1B2E-E09E979B5563}"/>
          </ac:spMkLst>
        </pc:spChg>
        <pc:graphicFrameChg chg="add del mod modGraphic">
          <ac:chgData name="Nguyen, Lane" userId="a778c435-e342-41c0-ada1-760bfa6ea232" providerId="ADAL" clId="{89054B3E-1217-4DA7-ACAE-93AD49768738}" dt="2024-10-14T18:17:49.076" v="9217" actId="478"/>
          <ac:graphicFrameMkLst>
            <pc:docMk/>
            <pc:sldMk cId="803228074" sldId="11087"/>
            <ac:graphicFrameMk id="5" creationId="{F4438A8B-0DE4-06AB-2D85-9B70A2E11EAF}"/>
          </ac:graphicFrameMkLst>
        </pc:graphicFrameChg>
        <pc:graphicFrameChg chg="add modGraphic">
          <ac:chgData name="Nguyen, Lane" userId="a778c435-e342-41c0-ada1-760bfa6ea232" providerId="ADAL" clId="{89054B3E-1217-4DA7-ACAE-93AD49768738}" dt="2024-10-14T18:18:32.687" v="9220" actId="1032"/>
          <ac:graphicFrameMkLst>
            <pc:docMk/>
            <pc:sldMk cId="803228074" sldId="11087"/>
            <ac:graphicFrameMk id="7" creationId="{0C88430D-928B-77F8-CE45-7E21C6DE431F}"/>
          </ac:graphicFrameMkLst>
        </pc:graphicFrameChg>
        <pc:picChg chg="add del mod">
          <ac:chgData name="Nguyen, Lane" userId="a778c435-e342-41c0-ada1-760bfa6ea232" providerId="ADAL" clId="{89054B3E-1217-4DA7-ACAE-93AD49768738}" dt="2024-10-14T18:17:59.961" v="9219" actId="478"/>
          <ac:picMkLst>
            <pc:docMk/>
            <pc:sldMk cId="803228074" sldId="11087"/>
            <ac:picMk id="6" creationId="{9F4525E8-F36A-E37C-B37B-F95509C99746}"/>
          </ac:picMkLst>
        </pc:picChg>
      </pc:sldChg>
      <pc:sldChg chg="addSp delSp modSp add mod">
        <pc:chgData name="Nguyen, Lane" userId="a778c435-e342-41c0-ada1-760bfa6ea232" providerId="ADAL" clId="{89054B3E-1217-4DA7-ACAE-93AD49768738}" dt="2024-10-16T17:00:15.423" v="10484" actId="14100"/>
        <pc:sldMkLst>
          <pc:docMk/>
          <pc:sldMk cId="987753490" sldId="11088"/>
        </pc:sldMkLst>
        <pc:spChg chg="mod">
          <ac:chgData name="Nguyen, Lane" userId="a778c435-e342-41c0-ada1-760bfa6ea232" providerId="ADAL" clId="{89054B3E-1217-4DA7-ACAE-93AD49768738}" dt="2024-09-30T16:17:15.007" v="7471" actId="114"/>
          <ac:spMkLst>
            <pc:docMk/>
            <pc:sldMk cId="987753490" sldId="11088"/>
            <ac:spMk id="4" creationId="{ED3BFC17-17B3-6BB3-D1CE-2B8E8ABB704D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5" creationId="{86B70B8A-FF58-BA4A-7948-0424C0185EDA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6" creationId="{18FB562F-57AF-93BC-DBB2-40547E0C8B29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7" creationId="{A334282E-E370-FADF-359C-A3530D6FA097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8" creationId="{ADECCD4B-03E1-7660-7F84-D280B2D9BA15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10" creationId="{18FA70C1-B5B8-D849-361A-A6E6871F8619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16" creationId="{4994D0AE-BF25-A960-DB55-30A028808FA4}"/>
          </ac:spMkLst>
        </pc:spChg>
        <pc:spChg chg="add mod">
          <ac:chgData name="Nguyen, Lane" userId="a778c435-e342-41c0-ada1-760bfa6ea232" providerId="ADAL" clId="{89054B3E-1217-4DA7-ACAE-93AD49768738}" dt="2024-09-30T16:16:58.624" v="7464"/>
          <ac:spMkLst>
            <pc:docMk/>
            <pc:sldMk cId="987753490" sldId="11088"/>
            <ac:spMk id="17" creationId="{8E15F7EC-1A92-2DE7-EBA7-21EB13D95B7D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18" creationId="{3D96B546-3C1E-5451-58BB-DD15DC1A7405}"/>
          </ac:spMkLst>
        </pc:spChg>
        <pc:spChg chg="add mod">
          <ac:chgData name="Nguyen, Lane" userId="a778c435-e342-41c0-ada1-760bfa6ea232" providerId="ADAL" clId="{89054B3E-1217-4DA7-ACAE-93AD49768738}" dt="2024-10-16T17:00:15.423" v="10484" actId="14100"/>
          <ac:spMkLst>
            <pc:docMk/>
            <pc:sldMk cId="987753490" sldId="11088"/>
            <ac:spMk id="19" creationId="{96D20FF9-9B8E-1802-CE78-E46821046DDD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20" creationId="{B9D0C071-15FA-BACB-2557-E01242C520AB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21" creationId="{F373827C-403D-EF85-AF16-A029310EFA75}"/>
          </ac:spMkLst>
        </pc:spChg>
        <pc:spChg chg="add del mod">
          <ac:chgData name="Nguyen, Lane" userId="a778c435-e342-41c0-ada1-760bfa6ea232" providerId="ADAL" clId="{89054B3E-1217-4DA7-ACAE-93AD49768738}" dt="2024-09-30T16:17:04.224" v="7466" actId="478"/>
          <ac:spMkLst>
            <pc:docMk/>
            <pc:sldMk cId="987753490" sldId="11088"/>
            <ac:spMk id="22" creationId="{146BD897-6404-07E7-1CC2-051EED0B3690}"/>
          </ac:spMkLst>
        </pc:spChg>
        <pc:spChg chg="add mod">
          <ac:chgData name="Nguyen, Lane" userId="a778c435-e342-41c0-ada1-760bfa6ea232" providerId="ADAL" clId="{89054B3E-1217-4DA7-ACAE-93AD49768738}" dt="2024-10-14T15:40:03.900" v="8586" actId="2711"/>
          <ac:spMkLst>
            <pc:docMk/>
            <pc:sldMk cId="987753490" sldId="11088"/>
            <ac:spMk id="23" creationId="{DAED615B-9A54-39E6-0125-79E52DF896B1}"/>
          </ac:spMkLst>
        </pc:spChg>
        <pc:spChg chg="mod">
          <ac:chgData name="Nguyen, Lane" userId="a778c435-e342-41c0-ada1-760bfa6ea232" providerId="ADAL" clId="{89054B3E-1217-4DA7-ACAE-93AD49768738}" dt="2024-09-30T16:16:55.863" v="7462" actId="20577"/>
          <ac:spMkLst>
            <pc:docMk/>
            <pc:sldMk cId="987753490" sldId="11088"/>
            <ac:spMk id="44" creationId="{06DA674C-DC83-9909-98C2-8FCE51145550}"/>
          </ac:spMkLst>
        </pc:spChg>
        <pc:picChg chg="del">
          <ac:chgData name="Nguyen, Lane" userId="a778c435-e342-41c0-ada1-760bfa6ea232" providerId="ADAL" clId="{89054B3E-1217-4DA7-ACAE-93AD49768738}" dt="2024-09-30T16:16:57.144" v="7463" actId="478"/>
          <ac:picMkLst>
            <pc:docMk/>
            <pc:sldMk cId="987753490" sldId="11088"/>
            <ac:picMk id="9" creationId="{A34C682A-4957-1C16-1B15-AE1605A5F60B}"/>
          </ac:picMkLst>
        </pc:picChg>
        <pc:picChg chg="add mod">
          <ac:chgData name="Nguyen, Lane" userId="a778c435-e342-41c0-ada1-760bfa6ea232" providerId="ADAL" clId="{89054B3E-1217-4DA7-ACAE-93AD49768738}" dt="2024-09-30T16:16:58.624" v="7464"/>
          <ac:picMkLst>
            <pc:docMk/>
            <pc:sldMk cId="987753490" sldId="11088"/>
            <ac:picMk id="15" creationId="{D4E55B5F-65C2-6612-B258-614D400018E1}"/>
          </ac:picMkLst>
        </pc:picChg>
        <pc:cxnChg chg="add mod">
          <ac:chgData name="Nguyen, Lane" userId="a778c435-e342-41c0-ada1-760bfa6ea232" providerId="ADAL" clId="{89054B3E-1217-4DA7-ACAE-93AD49768738}" dt="2024-09-30T16:16:58.624" v="7464"/>
          <ac:cxnSpMkLst>
            <pc:docMk/>
            <pc:sldMk cId="987753490" sldId="11088"/>
            <ac:cxnSpMk id="11" creationId="{E3253988-16EB-7F69-5932-F74A33F028FC}"/>
          </ac:cxnSpMkLst>
        </pc:cxnChg>
        <pc:cxnChg chg="add mod">
          <ac:chgData name="Nguyen, Lane" userId="a778c435-e342-41c0-ada1-760bfa6ea232" providerId="ADAL" clId="{89054B3E-1217-4DA7-ACAE-93AD49768738}" dt="2024-09-30T16:16:58.624" v="7464"/>
          <ac:cxnSpMkLst>
            <pc:docMk/>
            <pc:sldMk cId="987753490" sldId="11088"/>
            <ac:cxnSpMk id="12" creationId="{2D13675B-F934-29E3-B3D1-F34AD742B840}"/>
          </ac:cxnSpMkLst>
        </pc:cxnChg>
        <pc:cxnChg chg="add mod">
          <ac:chgData name="Nguyen, Lane" userId="a778c435-e342-41c0-ada1-760bfa6ea232" providerId="ADAL" clId="{89054B3E-1217-4DA7-ACAE-93AD49768738}" dt="2024-09-30T16:16:58.624" v="7464"/>
          <ac:cxnSpMkLst>
            <pc:docMk/>
            <pc:sldMk cId="987753490" sldId="11088"/>
            <ac:cxnSpMk id="13" creationId="{2F8B9B1A-8491-E860-ABA8-C7CFDFDC41EF}"/>
          </ac:cxnSpMkLst>
        </pc:cxnChg>
        <pc:cxnChg chg="add mod">
          <ac:chgData name="Nguyen, Lane" userId="a778c435-e342-41c0-ada1-760bfa6ea232" providerId="ADAL" clId="{89054B3E-1217-4DA7-ACAE-93AD49768738}" dt="2024-09-30T16:16:58.624" v="7464"/>
          <ac:cxnSpMkLst>
            <pc:docMk/>
            <pc:sldMk cId="987753490" sldId="11088"/>
            <ac:cxnSpMk id="14" creationId="{C9F08F5A-17D7-45C7-39EA-405DAC9EE6E5}"/>
          </ac:cxnSpMkLst>
        </pc:cxnChg>
        <pc:cxnChg chg="add mod">
          <ac:chgData name="Nguyen, Lane" userId="a778c435-e342-41c0-ada1-760bfa6ea232" providerId="ADAL" clId="{89054B3E-1217-4DA7-ACAE-93AD49768738}" dt="2024-09-30T16:17:46.401" v="7475" actId="14100"/>
          <ac:cxnSpMkLst>
            <pc:docMk/>
            <pc:sldMk cId="987753490" sldId="11088"/>
            <ac:cxnSpMk id="24" creationId="{DE31110F-168F-DB6A-3432-A40198FCB704}"/>
          </ac:cxnSpMkLst>
        </pc:cxnChg>
        <pc:cxnChg chg="add mod">
          <ac:chgData name="Nguyen, Lane" userId="a778c435-e342-41c0-ada1-760bfa6ea232" providerId="ADAL" clId="{89054B3E-1217-4DA7-ACAE-93AD49768738}" dt="2024-09-30T16:20:42.326" v="7492" actId="14100"/>
          <ac:cxnSpMkLst>
            <pc:docMk/>
            <pc:sldMk cId="987753490" sldId="11088"/>
            <ac:cxnSpMk id="26" creationId="{E02AE1D3-DA9C-179E-9B7C-B7B1E0053538}"/>
          </ac:cxnSpMkLst>
        </pc:cxnChg>
      </pc:sldChg>
      <pc:sldChg chg="addSp delSp modSp add mod">
        <pc:chgData name="Nguyen, Lane" userId="a778c435-e342-41c0-ada1-760bfa6ea232" providerId="ADAL" clId="{89054B3E-1217-4DA7-ACAE-93AD49768738}" dt="2024-10-01T15:38:11.509" v="7691" actId="20577"/>
        <pc:sldMkLst>
          <pc:docMk/>
          <pc:sldMk cId="1036532024" sldId="11089"/>
        </pc:sldMkLst>
        <pc:spChg chg="mod">
          <ac:chgData name="Nguyen, Lane" userId="a778c435-e342-41c0-ada1-760bfa6ea232" providerId="ADAL" clId="{89054B3E-1217-4DA7-ACAE-93AD49768738}" dt="2024-10-01T15:38:11.509" v="7691" actId="20577"/>
          <ac:spMkLst>
            <pc:docMk/>
            <pc:sldMk cId="1036532024" sldId="11089"/>
            <ac:spMk id="4" creationId="{ED3BFC17-17B3-6BB3-D1CE-2B8E8ABB704D}"/>
          </ac:spMkLst>
        </pc:spChg>
        <pc:spChg chg="add mod">
          <ac:chgData name="Nguyen, Lane" userId="a778c435-e342-41c0-ada1-760bfa6ea232" providerId="ADAL" clId="{89054B3E-1217-4DA7-ACAE-93AD49768738}" dt="2024-10-01T15:23:35.220" v="7584"/>
          <ac:spMkLst>
            <pc:docMk/>
            <pc:sldMk cId="1036532024" sldId="11089"/>
            <ac:spMk id="7" creationId="{C78F39E3-E35F-7CA5-D939-DA1AF516D908}"/>
          </ac:spMkLst>
        </pc:spChg>
        <pc:spChg chg="add mod">
          <ac:chgData name="Nguyen, Lane" userId="a778c435-e342-41c0-ada1-760bfa6ea232" providerId="ADAL" clId="{89054B3E-1217-4DA7-ACAE-93AD49768738}" dt="2024-10-01T15:35:34.937" v="7674" actId="14100"/>
          <ac:spMkLst>
            <pc:docMk/>
            <pc:sldMk cId="1036532024" sldId="11089"/>
            <ac:spMk id="8" creationId="{290A75CB-4F62-588C-757F-E2163E050D7B}"/>
          </ac:spMkLst>
        </pc:spChg>
        <pc:spChg chg="add mod">
          <ac:chgData name="Nguyen, Lane" userId="a778c435-e342-41c0-ada1-760bfa6ea232" providerId="ADAL" clId="{89054B3E-1217-4DA7-ACAE-93AD49768738}" dt="2024-10-01T15:28:13.073" v="7624" actId="1076"/>
          <ac:spMkLst>
            <pc:docMk/>
            <pc:sldMk cId="1036532024" sldId="11089"/>
            <ac:spMk id="14" creationId="{C5672DD7-9578-9C56-0CC7-4EF559092145}"/>
          </ac:spMkLst>
        </pc:spChg>
        <pc:spChg chg="add mod">
          <ac:chgData name="Nguyen, Lane" userId="a778c435-e342-41c0-ada1-760bfa6ea232" providerId="ADAL" clId="{89054B3E-1217-4DA7-ACAE-93AD49768738}" dt="2024-10-01T15:32:14.722" v="7643" actId="1076"/>
          <ac:spMkLst>
            <pc:docMk/>
            <pc:sldMk cId="1036532024" sldId="11089"/>
            <ac:spMk id="15" creationId="{9E475690-F102-A115-0324-3F49344CF07C}"/>
          </ac:spMkLst>
        </pc:spChg>
        <pc:spChg chg="add mod ord">
          <ac:chgData name="Nguyen, Lane" userId="a778c435-e342-41c0-ada1-760bfa6ea232" providerId="ADAL" clId="{89054B3E-1217-4DA7-ACAE-93AD49768738}" dt="2024-10-01T15:35:27.434" v="7673" actId="14100"/>
          <ac:spMkLst>
            <pc:docMk/>
            <pc:sldMk cId="1036532024" sldId="11089"/>
            <ac:spMk id="16" creationId="{60481A3F-E5A7-19B3-AC85-E7C179C63229}"/>
          </ac:spMkLst>
        </pc:spChg>
        <pc:spChg chg="mod">
          <ac:chgData name="Nguyen, Lane" userId="a778c435-e342-41c0-ada1-760bfa6ea232" providerId="ADAL" clId="{89054B3E-1217-4DA7-ACAE-93AD49768738}" dt="2024-10-01T14:57:38.652" v="7578" actId="947"/>
          <ac:spMkLst>
            <pc:docMk/>
            <pc:sldMk cId="1036532024" sldId="11089"/>
            <ac:spMk id="44" creationId="{06DA674C-DC83-9909-98C2-8FCE51145550}"/>
          </ac:spMkLst>
        </pc:spChg>
        <pc:picChg chg="del">
          <ac:chgData name="Nguyen, Lane" userId="a778c435-e342-41c0-ada1-760bfa6ea232" providerId="ADAL" clId="{89054B3E-1217-4DA7-ACAE-93AD49768738}" dt="2024-10-01T15:00:29.237" v="7579" actId="478"/>
          <ac:picMkLst>
            <pc:docMk/>
            <pc:sldMk cId="1036532024" sldId="11089"/>
            <ac:picMk id="45" creationId="{4BB30CCE-DB2F-BB2B-EB49-BE74624BBF89}"/>
          </ac:picMkLst>
        </pc:picChg>
        <pc:picChg chg="del">
          <ac:chgData name="Nguyen, Lane" userId="a778c435-e342-41c0-ada1-760bfa6ea232" providerId="ADAL" clId="{89054B3E-1217-4DA7-ACAE-93AD49768738}" dt="2024-10-01T15:00:29.693" v="7580" actId="478"/>
          <ac:picMkLst>
            <pc:docMk/>
            <pc:sldMk cId="1036532024" sldId="11089"/>
            <ac:picMk id="46" creationId="{B3286663-19AE-1442-FA4F-986750966304}"/>
          </ac:picMkLst>
        </pc:picChg>
        <pc:cxnChg chg="add mod">
          <ac:chgData name="Nguyen, Lane" userId="a778c435-e342-41c0-ada1-760bfa6ea232" providerId="ADAL" clId="{89054B3E-1217-4DA7-ACAE-93AD49768738}" dt="2024-10-01T15:23:35.220" v="7584"/>
          <ac:cxnSpMkLst>
            <pc:docMk/>
            <pc:sldMk cId="1036532024" sldId="11089"/>
            <ac:cxnSpMk id="5" creationId="{4DBC1223-6470-0C0A-64FD-181429297E50}"/>
          </ac:cxnSpMkLst>
        </pc:cxnChg>
        <pc:cxnChg chg="add mod">
          <ac:chgData name="Nguyen, Lane" userId="a778c435-e342-41c0-ada1-760bfa6ea232" providerId="ADAL" clId="{89054B3E-1217-4DA7-ACAE-93AD49768738}" dt="2024-10-01T15:23:35.220" v="7584"/>
          <ac:cxnSpMkLst>
            <pc:docMk/>
            <pc:sldMk cId="1036532024" sldId="11089"/>
            <ac:cxnSpMk id="6" creationId="{893A721C-1B37-C21F-C9CB-FDB057E74707}"/>
          </ac:cxnSpMkLst>
        </pc:cxnChg>
        <pc:cxnChg chg="add mod">
          <ac:chgData name="Nguyen, Lane" userId="a778c435-e342-41c0-ada1-760bfa6ea232" providerId="ADAL" clId="{89054B3E-1217-4DA7-ACAE-93AD49768738}" dt="2024-10-01T15:25:14.873" v="7594" actId="1076"/>
          <ac:cxnSpMkLst>
            <pc:docMk/>
            <pc:sldMk cId="1036532024" sldId="11089"/>
            <ac:cxnSpMk id="9" creationId="{5CDC1E9C-774C-919B-303B-46598FF2B1EC}"/>
          </ac:cxnSpMkLst>
        </pc:cxnChg>
        <pc:cxnChg chg="add mod">
          <ac:chgData name="Nguyen, Lane" userId="a778c435-e342-41c0-ada1-760bfa6ea232" providerId="ADAL" clId="{89054B3E-1217-4DA7-ACAE-93AD49768738}" dt="2024-10-01T15:25:23.529" v="7598" actId="14100"/>
          <ac:cxnSpMkLst>
            <pc:docMk/>
            <pc:sldMk cId="1036532024" sldId="11089"/>
            <ac:cxnSpMk id="11" creationId="{E18C5F2E-2248-6A96-C019-DB9DE37D3BFB}"/>
          </ac:cxnSpMkLst>
        </pc:cxnChg>
      </pc:sldChg>
      <pc:sldChg chg="addSp delSp modSp add mod">
        <pc:chgData name="Nguyen, Lane" userId="a778c435-e342-41c0-ada1-760bfa6ea232" providerId="ADAL" clId="{89054B3E-1217-4DA7-ACAE-93AD49768738}" dt="2024-10-14T15:28:57.788" v="8162" actId="113"/>
        <pc:sldMkLst>
          <pc:docMk/>
          <pc:sldMk cId="3927008025" sldId="11090"/>
        </pc:sldMkLst>
        <pc:spChg chg="add del mod">
          <ac:chgData name="Nguyen, Lane" userId="a778c435-e342-41c0-ada1-760bfa6ea232" providerId="ADAL" clId="{89054B3E-1217-4DA7-ACAE-93AD49768738}" dt="2024-10-14T15:28:25.820" v="8158" actId="478"/>
          <ac:spMkLst>
            <pc:docMk/>
            <pc:sldMk cId="3927008025" sldId="11090"/>
            <ac:spMk id="7" creationId="{B79EB7D2-A872-D3DB-7573-80013A6A4D14}"/>
          </ac:spMkLst>
        </pc:spChg>
        <pc:spChg chg="del">
          <ac:chgData name="Nguyen, Lane" userId="a778c435-e342-41c0-ada1-760bfa6ea232" providerId="ADAL" clId="{89054B3E-1217-4DA7-ACAE-93AD49768738}" dt="2024-10-14T15:28:24.087" v="8157" actId="478"/>
          <ac:spMkLst>
            <pc:docMk/>
            <pc:sldMk cId="3927008025" sldId="11090"/>
            <ac:spMk id="11" creationId="{CD39F33F-6120-64E7-6775-16FC8625A3B7}"/>
          </ac:spMkLst>
        </pc:spChg>
        <pc:graphicFrameChg chg="add mod modGraphic">
          <ac:chgData name="Nguyen, Lane" userId="a778c435-e342-41c0-ada1-760bfa6ea232" providerId="ADAL" clId="{89054B3E-1217-4DA7-ACAE-93AD49768738}" dt="2024-10-14T15:28:57.788" v="8162" actId="113"/>
          <ac:graphicFrameMkLst>
            <pc:docMk/>
            <pc:sldMk cId="3927008025" sldId="11090"/>
            <ac:graphicFrameMk id="5" creationId="{F665F14C-269D-0A56-22B3-7D0172B35323}"/>
          </ac:graphicFrameMkLst>
        </pc:graphicFrameChg>
        <pc:picChg chg="del">
          <ac:chgData name="Nguyen, Lane" userId="a778c435-e342-41c0-ada1-760bfa6ea232" providerId="ADAL" clId="{89054B3E-1217-4DA7-ACAE-93AD49768738}" dt="2024-10-14T15:21:03.387" v="7904" actId="478"/>
          <ac:picMkLst>
            <pc:docMk/>
            <pc:sldMk cId="3927008025" sldId="11090"/>
            <ac:picMk id="9" creationId="{02B39052-73A0-81D9-5341-1E8B82940FB6}"/>
          </ac:picMkLst>
        </pc:picChg>
      </pc:sldChg>
      <pc:sldChg chg="modSp add">
        <pc:chgData name="Nguyen, Lane" userId="a778c435-e342-41c0-ada1-760bfa6ea232" providerId="ADAL" clId="{89054B3E-1217-4DA7-ACAE-93AD49768738}" dt="2024-10-14T15:32:26.075" v="8364" actId="20577"/>
        <pc:sldMkLst>
          <pc:docMk/>
          <pc:sldMk cId="3404494136" sldId="11091"/>
        </pc:sldMkLst>
        <pc:graphicFrameChg chg="mod">
          <ac:chgData name="Nguyen, Lane" userId="a778c435-e342-41c0-ada1-760bfa6ea232" providerId="ADAL" clId="{89054B3E-1217-4DA7-ACAE-93AD49768738}" dt="2024-10-14T15:32:26.075" v="8364" actId="20577"/>
          <ac:graphicFrameMkLst>
            <pc:docMk/>
            <pc:sldMk cId="3404494136" sldId="11091"/>
            <ac:graphicFrameMk id="5" creationId="{F665F14C-269D-0A56-22B3-7D0172B35323}"/>
          </ac:graphicFrameMkLst>
        </pc:graphicFrameChg>
      </pc:sldChg>
      <pc:sldChg chg="addSp delSp modSp add del mod ord">
        <pc:chgData name="Nguyen, Lane" userId="a778c435-e342-41c0-ada1-760bfa6ea232" providerId="ADAL" clId="{89054B3E-1217-4DA7-ACAE-93AD49768738}" dt="2024-10-16T17:36:46.871" v="11418" actId="47"/>
        <pc:sldMkLst>
          <pc:docMk/>
          <pc:sldMk cId="1929659603" sldId="11092"/>
        </pc:sldMkLst>
        <pc:spChg chg="add del mod">
          <ac:chgData name="Nguyen, Lane" userId="a778c435-e342-41c0-ada1-760bfa6ea232" providerId="ADAL" clId="{89054B3E-1217-4DA7-ACAE-93AD49768738}" dt="2024-10-14T15:47:17.232" v="8882" actId="478"/>
          <ac:spMkLst>
            <pc:docMk/>
            <pc:sldMk cId="1929659603" sldId="11092"/>
            <ac:spMk id="8" creationId="{CAFCCEEC-11F9-7476-ABE4-4DC004035646}"/>
          </ac:spMkLst>
        </pc:spChg>
        <pc:spChg chg="mod">
          <ac:chgData name="Nguyen, Lane" userId="a778c435-e342-41c0-ada1-760bfa6ea232" providerId="ADAL" clId="{89054B3E-1217-4DA7-ACAE-93AD49768738}" dt="2024-10-14T15:46:43.901" v="8879" actId="20577"/>
          <ac:spMkLst>
            <pc:docMk/>
            <pc:sldMk cId="1929659603" sldId="11092"/>
            <ac:spMk id="44" creationId="{06DA674C-DC83-9909-98C2-8FCE51145550}"/>
          </ac:spMkLst>
        </pc:spChg>
        <pc:graphicFrameChg chg="mod">
          <ac:chgData name="Nguyen, Lane" userId="a778c435-e342-41c0-ada1-760bfa6ea232" providerId="ADAL" clId="{89054B3E-1217-4DA7-ACAE-93AD49768738}" dt="2024-10-14T15:49:16.029" v="9096" actId="20577"/>
          <ac:graphicFrameMkLst>
            <pc:docMk/>
            <pc:sldMk cId="1929659603" sldId="11092"/>
            <ac:graphicFrameMk id="7" creationId="{163B0EBC-60B7-3071-D8B2-10CA913CD839}"/>
          </ac:graphicFrameMkLst>
        </pc:graphicFrameChg>
        <pc:picChg chg="del">
          <ac:chgData name="Nguyen, Lane" userId="a778c435-e342-41c0-ada1-760bfa6ea232" providerId="ADAL" clId="{89054B3E-1217-4DA7-ACAE-93AD49768738}" dt="2024-10-14T15:47:14.811" v="8880" actId="478"/>
          <ac:picMkLst>
            <pc:docMk/>
            <pc:sldMk cId="1929659603" sldId="11092"/>
            <ac:picMk id="6" creationId="{85FBD3E2-4A16-1095-EC94-99376CDA07C6}"/>
          </ac:picMkLst>
        </pc:picChg>
        <pc:picChg chg="add mod">
          <ac:chgData name="Nguyen, Lane" userId="a778c435-e342-41c0-ada1-760bfa6ea232" providerId="ADAL" clId="{89054B3E-1217-4DA7-ACAE-93AD49768738}" dt="2024-10-14T15:47:43.699" v="8886" actId="1076"/>
          <ac:picMkLst>
            <pc:docMk/>
            <pc:sldMk cId="1929659603" sldId="11092"/>
            <ac:picMk id="9" creationId="{3935A0A9-D3B8-C142-3204-8592DB184943}"/>
          </ac:picMkLst>
        </pc:picChg>
      </pc:sldChg>
      <pc:sldChg chg="add">
        <pc:chgData name="Nguyen, Lane" userId="a778c435-e342-41c0-ada1-760bfa6ea232" providerId="ADAL" clId="{89054B3E-1217-4DA7-ACAE-93AD49768738}" dt="2024-10-14T18:17:24.259" v="9210" actId="2890"/>
        <pc:sldMkLst>
          <pc:docMk/>
          <pc:sldMk cId="68225027" sldId="11093"/>
        </pc:sldMkLst>
      </pc:sldChg>
      <pc:sldChg chg="add del">
        <pc:chgData name="Nguyen, Lane" userId="a778c435-e342-41c0-ada1-760bfa6ea232" providerId="ADAL" clId="{89054B3E-1217-4DA7-ACAE-93AD49768738}" dt="2024-10-14T15:54:00.172" v="9209" actId="47"/>
        <pc:sldMkLst>
          <pc:docMk/>
          <pc:sldMk cId="1597464147" sldId="11093"/>
        </pc:sldMkLst>
      </pc:sldChg>
      <pc:sldChg chg="addSp delSp modSp add mod ord">
        <pc:chgData name="Nguyen, Lane" userId="a778c435-e342-41c0-ada1-760bfa6ea232" providerId="ADAL" clId="{89054B3E-1217-4DA7-ACAE-93AD49768738}" dt="2024-10-16T16:03:08.310" v="9671" actId="1076"/>
        <pc:sldMkLst>
          <pc:docMk/>
          <pc:sldMk cId="1325227289" sldId="11094"/>
        </pc:sldMkLst>
        <pc:spChg chg="mod">
          <ac:chgData name="Nguyen, Lane" userId="a778c435-e342-41c0-ada1-760bfa6ea232" providerId="ADAL" clId="{89054B3E-1217-4DA7-ACAE-93AD49768738}" dt="2024-10-16T16:02:55.206" v="9668" actId="14100"/>
          <ac:spMkLst>
            <pc:docMk/>
            <pc:sldMk cId="1325227289" sldId="11094"/>
            <ac:spMk id="4" creationId="{ED3BFC17-17B3-6BB3-D1CE-2B8E8ABB704D}"/>
          </ac:spMkLst>
        </pc:spChg>
        <pc:spChg chg="mod">
          <ac:chgData name="Nguyen, Lane" userId="a778c435-e342-41c0-ada1-760bfa6ea232" providerId="ADAL" clId="{89054B3E-1217-4DA7-ACAE-93AD49768738}" dt="2024-10-16T16:02:30.800" v="9547" actId="20577"/>
          <ac:spMkLst>
            <pc:docMk/>
            <pc:sldMk cId="1325227289" sldId="11094"/>
            <ac:spMk id="5" creationId="{E2946557-1808-5E37-E932-4498946E06B0}"/>
          </ac:spMkLst>
        </pc:spChg>
        <pc:spChg chg="del">
          <ac:chgData name="Nguyen, Lane" userId="a778c435-e342-41c0-ada1-760bfa6ea232" providerId="ADAL" clId="{89054B3E-1217-4DA7-ACAE-93AD49768738}" dt="2024-10-16T15:59:32.055" v="9359" actId="478"/>
          <ac:spMkLst>
            <pc:docMk/>
            <pc:sldMk cId="1325227289" sldId="11094"/>
            <ac:spMk id="8" creationId="{D22E866F-FB9E-4FF3-9323-2D3B1098DF9D}"/>
          </ac:spMkLst>
        </pc:spChg>
        <pc:spChg chg="del">
          <ac:chgData name="Nguyen, Lane" userId="a778c435-e342-41c0-ada1-760bfa6ea232" providerId="ADAL" clId="{89054B3E-1217-4DA7-ACAE-93AD49768738}" dt="2024-10-16T15:59:32.663" v="9360" actId="478"/>
          <ac:spMkLst>
            <pc:docMk/>
            <pc:sldMk cId="1325227289" sldId="11094"/>
            <ac:spMk id="9" creationId="{93E1B875-AD9B-4020-A268-4C16744738C5}"/>
          </ac:spMkLst>
        </pc:spChg>
        <pc:spChg chg="del">
          <ac:chgData name="Nguyen, Lane" userId="a778c435-e342-41c0-ada1-760bfa6ea232" providerId="ADAL" clId="{89054B3E-1217-4DA7-ACAE-93AD49768738}" dt="2024-10-16T15:59:33.680" v="9361" actId="478"/>
          <ac:spMkLst>
            <pc:docMk/>
            <pc:sldMk cId="1325227289" sldId="11094"/>
            <ac:spMk id="10" creationId="{C39B3F49-222F-47CA-93A0-A53E2CA8837C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11" creationId="{FB94B2C5-6A47-453D-9853-4A8183CED04F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12" creationId="{1E6D5118-D861-4046-92FC-2ED937C6B18C}"/>
          </ac:spMkLst>
        </pc:spChg>
        <pc:spChg chg="del">
          <ac:chgData name="Nguyen, Lane" userId="a778c435-e342-41c0-ada1-760bfa6ea232" providerId="ADAL" clId="{89054B3E-1217-4DA7-ACAE-93AD49768738}" dt="2024-10-16T15:59:34.335" v="9362" actId="478"/>
          <ac:spMkLst>
            <pc:docMk/>
            <pc:sldMk cId="1325227289" sldId="11094"/>
            <ac:spMk id="15" creationId="{6631D8CF-6F7C-4021-991C-446F11449CDD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16" creationId="{0810BB1C-A7BB-492B-B98C-77D8AB196F44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18" creationId="{E70397C6-C35A-468D-8D04-83D9C235C96D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1" creationId="{37862988-E7EB-4605-8C56-094331ED9666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3" creationId="{22BDD817-0F9D-4F27-86B4-43764C7449C3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4" creationId="{C1FC62E9-D37E-4129-8E7E-3371255EB14B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5" creationId="{BFFE3304-CD18-4294-858E-4C8F4BAC062E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6" creationId="{9A28B7FB-35B7-457E-93B8-28696FD7ECB0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7" creationId="{4390B083-4578-4800-8B26-08AB8DA98220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8" creationId="{E87EB9B2-5511-40DA-97C3-732AD23F49E0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29" creationId="{924BC8BF-724E-4D6C-A6C8-2039A1D020D9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1" creationId="{43D58880-7EDD-4635-8E93-FD8EA3ED1D8F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4" creationId="{DEBE24DC-5741-4FBB-AACB-42F60BB29CE3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5" creationId="{7CFD72BC-9BCE-4B7A-932E-B5E3AE2FD72C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6" creationId="{CFD54E3F-3148-46A5-B166-D0A85322899E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7" creationId="{449EDB25-8F38-4598-A4BA-8CCAF1350923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8" creationId="{D3974B4A-7317-42AF-852C-CDF977467919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39" creationId="{1314DAE0-7A7B-4938-ACC5-A037D7B998F4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40" creationId="{A543C452-3660-4E51-B19E-136F9B8B10EA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41" creationId="{EF1985C9-EF89-43FB-99D8-C50EE3137DF3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42" creationId="{DAAC5462-E026-4B86-A1DF-021AF903D57F}"/>
          </ac:spMkLst>
        </pc:spChg>
        <pc:spChg chg="del">
          <ac:chgData name="Nguyen, Lane" userId="a778c435-e342-41c0-ada1-760bfa6ea232" providerId="ADAL" clId="{89054B3E-1217-4DA7-ACAE-93AD49768738}" dt="2024-10-16T15:59:37.337" v="9363" actId="478"/>
          <ac:spMkLst>
            <pc:docMk/>
            <pc:sldMk cId="1325227289" sldId="11094"/>
            <ac:spMk id="43" creationId="{A5F402CE-642E-4084-9F44-9FD694D1518F}"/>
          </ac:spMkLst>
        </pc:spChg>
        <pc:spChg chg="mod">
          <ac:chgData name="Nguyen, Lane" userId="a778c435-e342-41c0-ada1-760bfa6ea232" providerId="ADAL" clId="{89054B3E-1217-4DA7-ACAE-93AD49768738}" dt="2024-10-16T15:40:54.074" v="9354" actId="20577"/>
          <ac:spMkLst>
            <pc:docMk/>
            <pc:sldMk cId="1325227289" sldId="11094"/>
            <ac:spMk id="44" creationId="{06DA674C-DC83-9909-98C2-8FCE51145550}"/>
          </ac:spMkLst>
        </pc:spChg>
        <pc:picChg chg="add mod modCrop">
          <ac:chgData name="Nguyen, Lane" userId="a778c435-e342-41c0-ada1-760bfa6ea232" providerId="ADAL" clId="{89054B3E-1217-4DA7-ACAE-93AD49768738}" dt="2024-10-16T16:03:08.310" v="9671" actId="1076"/>
          <ac:picMkLst>
            <pc:docMk/>
            <pc:sldMk cId="1325227289" sldId="11094"/>
            <ac:picMk id="7" creationId="{2B8A92FF-FC57-25A1-E0F8-FC07F6BE9F53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17" creationId="{72B6F02E-7566-48DE-8958-38EEB420A470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19" creationId="{2448B66A-B11F-47C4-9CBB-591ED0863FB9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20" creationId="{C1DD8A36-0B41-496E-A7A7-5DE22DEB6004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30" creationId="{1512DBFE-6C0D-436E-9A57-8AA555F63F3C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32" creationId="{5FF77B09-6CFD-4B5D-8C82-594056E5827C}"/>
          </ac:picMkLst>
        </pc:picChg>
        <pc:picChg chg="del">
          <ac:chgData name="Nguyen, Lane" userId="a778c435-e342-41c0-ada1-760bfa6ea232" providerId="ADAL" clId="{89054B3E-1217-4DA7-ACAE-93AD49768738}" dt="2024-10-16T15:59:37.337" v="9363" actId="478"/>
          <ac:picMkLst>
            <pc:docMk/>
            <pc:sldMk cId="1325227289" sldId="11094"/>
            <ac:picMk id="33" creationId="{8A59E0B7-862D-4AF0-93F4-11989353A2D1}"/>
          </ac:picMkLst>
        </pc:picChg>
        <pc:cxnChg chg="del">
          <ac:chgData name="Nguyen, Lane" userId="a778c435-e342-41c0-ada1-760bfa6ea232" providerId="ADAL" clId="{89054B3E-1217-4DA7-ACAE-93AD49768738}" dt="2024-10-16T15:59:37.337" v="9363" actId="478"/>
          <ac:cxnSpMkLst>
            <pc:docMk/>
            <pc:sldMk cId="1325227289" sldId="11094"/>
            <ac:cxnSpMk id="13" creationId="{D272BA32-5B83-479B-AB57-00DB62B6A403}"/>
          </ac:cxnSpMkLst>
        </pc:cxnChg>
        <pc:cxnChg chg="del">
          <ac:chgData name="Nguyen, Lane" userId="a778c435-e342-41c0-ada1-760bfa6ea232" providerId="ADAL" clId="{89054B3E-1217-4DA7-ACAE-93AD49768738}" dt="2024-10-16T15:59:37.337" v="9363" actId="478"/>
          <ac:cxnSpMkLst>
            <pc:docMk/>
            <pc:sldMk cId="1325227289" sldId="11094"/>
            <ac:cxnSpMk id="14" creationId="{9DC26F9A-1CD3-4522-9189-C5DD7812CF60}"/>
          </ac:cxnSpMkLst>
        </pc:cxnChg>
      </pc:sldChg>
      <pc:sldChg chg="add">
        <pc:chgData name="Nguyen, Lane" userId="a778c435-e342-41c0-ada1-760bfa6ea232" providerId="ADAL" clId="{89054B3E-1217-4DA7-ACAE-93AD49768738}" dt="2024-10-16T16:41:46.604" v="9677" actId="2890"/>
        <pc:sldMkLst>
          <pc:docMk/>
          <pc:sldMk cId="3458067067" sldId="11095"/>
        </pc:sldMkLst>
      </pc:sldChg>
      <pc:sldChg chg="modSp add mod ord">
        <pc:chgData name="Nguyen, Lane" userId="a778c435-e342-41c0-ada1-760bfa6ea232" providerId="ADAL" clId="{89054B3E-1217-4DA7-ACAE-93AD49768738}" dt="2024-10-16T16:58:59.836" v="10430" actId="20577"/>
        <pc:sldMkLst>
          <pc:docMk/>
          <pc:sldMk cId="3408945535" sldId="11096"/>
        </pc:sldMkLst>
        <pc:spChg chg="mod">
          <ac:chgData name="Nguyen, Lane" userId="a778c435-e342-41c0-ada1-760bfa6ea232" providerId="ADAL" clId="{89054B3E-1217-4DA7-ACAE-93AD49768738}" dt="2024-10-16T16:58:59.836" v="10430" actId="20577"/>
          <ac:spMkLst>
            <pc:docMk/>
            <pc:sldMk cId="3408945535" sldId="11096"/>
            <ac:spMk id="4" creationId="{80BA89DD-E552-BDD1-1FA8-0619D966E205}"/>
          </ac:spMkLst>
        </pc:spChg>
      </pc:sldChg>
      <pc:sldChg chg="addSp delSp modSp add mod">
        <pc:chgData name="Nguyen, Lane" userId="a778c435-e342-41c0-ada1-760bfa6ea232" providerId="ADAL" clId="{89054B3E-1217-4DA7-ACAE-93AD49768738}" dt="2024-10-16T17:53:59.777" v="12511" actId="20577"/>
        <pc:sldMkLst>
          <pc:docMk/>
          <pc:sldMk cId="116603819" sldId="11097"/>
        </pc:sldMkLst>
        <pc:spChg chg="mod">
          <ac:chgData name="Nguyen, Lane" userId="a778c435-e342-41c0-ada1-760bfa6ea232" providerId="ADAL" clId="{89054B3E-1217-4DA7-ACAE-93AD49768738}" dt="2024-10-16T17:53:59.777" v="12511" actId="20577"/>
          <ac:spMkLst>
            <pc:docMk/>
            <pc:sldMk cId="116603819" sldId="11097"/>
            <ac:spMk id="4" creationId="{ED3BFC17-17B3-6BB3-D1CE-2B8E8ABB704D}"/>
          </ac:spMkLst>
        </pc:spChg>
        <pc:spChg chg="del">
          <ac:chgData name="Nguyen, Lane" userId="a778c435-e342-41c0-ada1-760bfa6ea232" providerId="ADAL" clId="{89054B3E-1217-4DA7-ACAE-93AD49768738}" dt="2024-10-16T17:03:38.372" v="10512" actId="478"/>
          <ac:spMkLst>
            <pc:docMk/>
            <pc:sldMk cId="116603819" sldId="11097"/>
            <ac:spMk id="5" creationId="{E2946557-1808-5E37-E932-4498946E06B0}"/>
          </ac:spMkLst>
        </pc:spChg>
        <pc:spChg chg="add del mod">
          <ac:chgData name="Nguyen, Lane" userId="a778c435-e342-41c0-ada1-760bfa6ea232" providerId="ADAL" clId="{89054B3E-1217-4DA7-ACAE-93AD49768738}" dt="2024-10-16T17:03:39.611" v="10513" actId="478"/>
          <ac:spMkLst>
            <pc:docMk/>
            <pc:sldMk cId="116603819" sldId="11097"/>
            <ac:spMk id="8" creationId="{C7CC0354-D4B8-873B-6F92-84111CB5A8DE}"/>
          </ac:spMkLst>
        </pc:spChg>
        <pc:spChg chg="add mod">
          <ac:chgData name="Nguyen, Lane" userId="a778c435-e342-41c0-ada1-760bfa6ea232" providerId="ADAL" clId="{89054B3E-1217-4DA7-ACAE-93AD49768738}" dt="2024-10-16T17:07:45.860" v="10612" actId="1076"/>
          <ac:spMkLst>
            <pc:docMk/>
            <pc:sldMk cId="116603819" sldId="11097"/>
            <ac:spMk id="9" creationId="{90704886-A0D7-917D-B3CE-1E1BE796221F}"/>
          </ac:spMkLst>
        </pc:spChg>
        <pc:spChg chg="add mod">
          <ac:chgData name="Nguyen, Lane" userId="a778c435-e342-41c0-ada1-760bfa6ea232" providerId="ADAL" clId="{89054B3E-1217-4DA7-ACAE-93AD49768738}" dt="2024-10-16T17:04:03.113" v="10517"/>
          <ac:spMkLst>
            <pc:docMk/>
            <pc:sldMk cId="116603819" sldId="11097"/>
            <ac:spMk id="10" creationId="{D12DE424-4B8D-07E7-D285-018BFFD992C7}"/>
          </ac:spMkLst>
        </pc:spChg>
        <pc:spChg chg="add mod">
          <ac:chgData name="Nguyen, Lane" userId="a778c435-e342-41c0-ada1-760bfa6ea232" providerId="ADAL" clId="{89054B3E-1217-4DA7-ACAE-93AD49768738}" dt="2024-10-16T17:04:03.113" v="10517"/>
          <ac:spMkLst>
            <pc:docMk/>
            <pc:sldMk cId="116603819" sldId="11097"/>
            <ac:spMk id="11" creationId="{C2A6CFC4-53D9-CF2C-45D8-8D18DF73C24A}"/>
          </ac:spMkLst>
        </pc:spChg>
        <pc:spChg chg="add mod">
          <ac:chgData name="Nguyen, Lane" userId="a778c435-e342-41c0-ada1-760bfa6ea232" providerId="ADAL" clId="{89054B3E-1217-4DA7-ACAE-93AD49768738}" dt="2024-10-16T17:04:03.113" v="10517"/>
          <ac:spMkLst>
            <pc:docMk/>
            <pc:sldMk cId="116603819" sldId="11097"/>
            <ac:spMk id="12" creationId="{0714E24D-30E4-49DC-C89E-90BB948DBC42}"/>
          </ac:spMkLst>
        </pc:spChg>
        <pc:spChg chg="add del mod">
          <ac:chgData name="Nguyen, Lane" userId="a778c435-e342-41c0-ada1-760bfa6ea232" providerId="ADAL" clId="{89054B3E-1217-4DA7-ACAE-93AD49768738}" dt="2024-10-16T17:06:35.258" v="10584" actId="478"/>
          <ac:spMkLst>
            <pc:docMk/>
            <pc:sldMk cId="116603819" sldId="11097"/>
            <ac:spMk id="13" creationId="{47CE5CD0-E07C-1BAD-BD0E-A8B005E8B3E2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4" creationId="{B4B4BCF9-F528-BEF4-AC8D-00862A467820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5" creationId="{BD9691E6-27EC-8C96-1ED4-161932433BFB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6" creationId="{238F90F5-7E0A-8029-0712-C48E48C56482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7" creationId="{4428B8E3-6638-4EF4-56F7-58DCAE8C462B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8" creationId="{2327E910-8D0C-27B3-D0D8-335E3B05BB1D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19" creationId="{F32DBCD5-E598-3D0F-FFA7-B6B010AD4DEE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20" creationId="{63E39C42-74F1-EF9A-A3BB-152AD0AC4550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21" creationId="{CBDB64FB-8411-133E-0C7B-4D71E6BA7932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22" creationId="{6CE9260C-AEA6-1E17-93A2-477D56B83E8B}"/>
          </ac:spMkLst>
        </pc:spChg>
        <pc:spChg chg="add del mod">
          <ac:chgData name="Nguyen, Lane" userId="a778c435-e342-41c0-ada1-760bfa6ea232" providerId="ADAL" clId="{89054B3E-1217-4DA7-ACAE-93AD49768738}" dt="2024-10-16T17:06:47.890" v="10591" actId="478"/>
          <ac:spMkLst>
            <pc:docMk/>
            <pc:sldMk cId="116603819" sldId="11097"/>
            <ac:spMk id="23" creationId="{1BF40911-ECFA-CEE3-722B-9FC5857A6578}"/>
          </ac:spMkLst>
        </pc:spChg>
        <pc:spChg chg="add del mod">
          <ac:chgData name="Nguyen, Lane" userId="a778c435-e342-41c0-ada1-760bfa6ea232" providerId="ADAL" clId="{89054B3E-1217-4DA7-ACAE-93AD49768738}" dt="2024-10-16T17:06:49.458" v="10592" actId="478"/>
          <ac:spMkLst>
            <pc:docMk/>
            <pc:sldMk cId="116603819" sldId="11097"/>
            <ac:spMk id="24" creationId="{DBAACC70-2417-3246-F323-7ED7CC40C541}"/>
          </ac:spMkLst>
        </pc:spChg>
        <pc:spChg chg="add del mod">
          <ac:chgData name="Nguyen, Lane" userId="a778c435-e342-41c0-ada1-760bfa6ea232" providerId="ADAL" clId="{89054B3E-1217-4DA7-ACAE-93AD49768738}" dt="2024-10-16T17:06:52.586" v="10596" actId="478"/>
          <ac:spMkLst>
            <pc:docMk/>
            <pc:sldMk cId="116603819" sldId="11097"/>
            <ac:spMk id="25" creationId="{A8B654A8-AFD2-15C5-66D7-95B5AA909264}"/>
          </ac:spMkLst>
        </pc:spChg>
        <pc:spChg chg="add mod">
          <ac:chgData name="Nguyen, Lane" userId="a778c435-e342-41c0-ada1-760bfa6ea232" providerId="ADAL" clId="{89054B3E-1217-4DA7-ACAE-93AD49768738}" dt="2024-10-16T17:05:37.065" v="10574" actId="14100"/>
          <ac:spMkLst>
            <pc:docMk/>
            <pc:sldMk cId="116603819" sldId="11097"/>
            <ac:spMk id="26" creationId="{BDA6B797-F553-4F9B-04F5-F79D6F38E257}"/>
          </ac:spMkLst>
        </pc:spChg>
        <pc:spChg chg="add del mod">
          <ac:chgData name="Nguyen, Lane" userId="a778c435-e342-41c0-ada1-760bfa6ea232" providerId="ADAL" clId="{89054B3E-1217-4DA7-ACAE-93AD49768738}" dt="2024-10-16T17:05:28.114" v="10551" actId="478"/>
          <ac:spMkLst>
            <pc:docMk/>
            <pc:sldMk cId="116603819" sldId="11097"/>
            <ac:spMk id="27" creationId="{A300A134-3D88-92C1-A5E4-F729E06F58C0}"/>
          </ac:spMkLst>
        </pc:spChg>
        <pc:spChg chg="add del mod">
          <ac:chgData name="Nguyen, Lane" userId="a778c435-e342-41c0-ada1-760bfa6ea232" providerId="ADAL" clId="{89054B3E-1217-4DA7-ACAE-93AD49768738}" dt="2024-10-16T17:05:29.347" v="10552" actId="478"/>
          <ac:spMkLst>
            <pc:docMk/>
            <pc:sldMk cId="116603819" sldId="11097"/>
            <ac:spMk id="28" creationId="{86B3E42A-60EF-3EF4-928A-B89515CF724D}"/>
          </ac:spMkLst>
        </pc:spChg>
        <pc:spChg chg="add mod">
          <ac:chgData name="Nguyen, Lane" userId="a778c435-e342-41c0-ada1-760bfa6ea232" providerId="ADAL" clId="{89054B3E-1217-4DA7-ACAE-93AD49768738}" dt="2024-10-16T17:08:42.035" v="10676" actId="113"/>
          <ac:spMkLst>
            <pc:docMk/>
            <pc:sldMk cId="116603819" sldId="11097"/>
            <ac:spMk id="29" creationId="{CD239B05-DD8A-9598-D3A0-6142443E6EEB}"/>
          </ac:spMkLst>
        </pc:spChg>
        <pc:spChg chg="add del mod">
          <ac:chgData name="Nguyen, Lane" userId="a778c435-e342-41c0-ada1-760bfa6ea232" providerId="ADAL" clId="{89054B3E-1217-4DA7-ACAE-93AD49768738}" dt="2024-10-16T17:06:38.723" v="10588" actId="478"/>
          <ac:spMkLst>
            <pc:docMk/>
            <pc:sldMk cId="116603819" sldId="11097"/>
            <ac:spMk id="30" creationId="{0581EDD6-10E7-9C4F-8E91-8EB05B5296DD}"/>
          </ac:spMkLst>
        </pc:spChg>
        <pc:spChg chg="add mod">
          <ac:chgData name="Nguyen, Lane" userId="a778c435-e342-41c0-ada1-760bfa6ea232" providerId="ADAL" clId="{89054B3E-1217-4DA7-ACAE-93AD49768738}" dt="2024-10-16T17:06:04.740" v="10579" actId="207"/>
          <ac:spMkLst>
            <pc:docMk/>
            <pc:sldMk cId="116603819" sldId="11097"/>
            <ac:spMk id="31" creationId="{D5585788-B157-B14F-2F1B-0DFD2C243441}"/>
          </ac:spMkLst>
        </pc:spChg>
        <pc:spChg chg="add del mod">
          <ac:chgData name="Nguyen, Lane" userId="a778c435-e342-41c0-ada1-760bfa6ea232" providerId="ADAL" clId="{89054B3E-1217-4DA7-ACAE-93AD49768738}" dt="2024-10-16T17:06:32.688" v="10580" actId="478"/>
          <ac:spMkLst>
            <pc:docMk/>
            <pc:sldMk cId="116603819" sldId="11097"/>
            <ac:spMk id="32" creationId="{597F0A0D-F9D6-53D0-7E77-3EACA5E4FA7B}"/>
          </ac:spMkLst>
        </pc:spChg>
        <pc:spChg chg="add del mod">
          <ac:chgData name="Nguyen, Lane" userId="a778c435-e342-41c0-ada1-760bfa6ea232" providerId="ADAL" clId="{89054B3E-1217-4DA7-ACAE-93AD49768738}" dt="2024-10-16T17:06:34.723" v="10583" actId="478"/>
          <ac:spMkLst>
            <pc:docMk/>
            <pc:sldMk cId="116603819" sldId="11097"/>
            <ac:spMk id="33" creationId="{131DF689-980D-9337-AFEF-468789F01329}"/>
          </ac:spMkLst>
        </pc:spChg>
        <pc:spChg chg="add del mod">
          <ac:chgData name="Nguyen, Lane" userId="a778c435-e342-41c0-ada1-760bfa6ea232" providerId="ADAL" clId="{89054B3E-1217-4DA7-ACAE-93AD49768738}" dt="2024-10-16T17:06:34.098" v="10582" actId="478"/>
          <ac:spMkLst>
            <pc:docMk/>
            <pc:sldMk cId="116603819" sldId="11097"/>
            <ac:spMk id="34" creationId="{798A0D59-BC50-AFBE-D63D-63CFE3D1646D}"/>
          </ac:spMkLst>
        </pc:spChg>
        <pc:spChg chg="add del mod">
          <ac:chgData name="Nguyen, Lane" userId="a778c435-e342-41c0-ada1-760bfa6ea232" providerId="ADAL" clId="{89054B3E-1217-4DA7-ACAE-93AD49768738}" dt="2024-10-16T17:06:37.835" v="10587" actId="478"/>
          <ac:spMkLst>
            <pc:docMk/>
            <pc:sldMk cId="116603819" sldId="11097"/>
            <ac:spMk id="35" creationId="{74C7B876-FF2C-3F6C-75DF-4BD51B07716B}"/>
          </ac:spMkLst>
        </pc:spChg>
        <pc:spChg chg="add del mod">
          <ac:chgData name="Nguyen, Lane" userId="a778c435-e342-41c0-ada1-760bfa6ea232" providerId="ADAL" clId="{89054B3E-1217-4DA7-ACAE-93AD49768738}" dt="2024-10-16T17:06:53.836" v="10597" actId="478"/>
          <ac:spMkLst>
            <pc:docMk/>
            <pc:sldMk cId="116603819" sldId="11097"/>
            <ac:spMk id="36" creationId="{4BC785EC-1D4C-D987-8963-18FCD76A1434}"/>
          </ac:spMkLst>
        </pc:spChg>
        <pc:spChg chg="add del mod">
          <ac:chgData name="Nguyen, Lane" userId="a778c435-e342-41c0-ada1-760bfa6ea232" providerId="ADAL" clId="{89054B3E-1217-4DA7-ACAE-93AD49768738}" dt="2024-10-16T17:06:35.786" v="10585" actId="478"/>
          <ac:spMkLst>
            <pc:docMk/>
            <pc:sldMk cId="116603819" sldId="11097"/>
            <ac:spMk id="37" creationId="{B1360B6F-E72A-8CDF-A3BC-DF10D8251F0E}"/>
          </ac:spMkLst>
        </pc:spChg>
        <pc:spChg chg="add del mod">
          <ac:chgData name="Nguyen, Lane" userId="a778c435-e342-41c0-ada1-760bfa6ea232" providerId="ADAL" clId="{89054B3E-1217-4DA7-ACAE-93AD49768738}" dt="2024-10-16T17:06:36.899" v="10586" actId="478"/>
          <ac:spMkLst>
            <pc:docMk/>
            <pc:sldMk cId="116603819" sldId="11097"/>
            <ac:spMk id="38" creationId="{83F56726-AAC9-DB9D-0DBA-14EDE34924DA}"/>
          </ac:spMkLst>
        </pc:spChg>
        <pc:spChg chg="add del mod">
          <ac:chgData name="Nguyen, Lane" userId="a778c435-e342-41c0-ada1-760bfa6ea232" providerId="ADAL" clId="{89054B3E-1217-4DA7-ACAE-93AD49768738}" dt="2024-10-16T17:06:50.963" v="10594" actId="478"/>
          <ac:spMkLst>
            <pc:docMk/>
            <pc:sldMk cId="116603819" sldId="11097"/>
            <ac:spMk id="39" creationId="{4C99F175-0629-7E47-C5CF-1122AE2B6ABE}"/>
          </ac:spMkLst>
        </pc:spChg>
        <pc:spChg chg="add del mod">
          <ac:chgData name="Nguyen, Lane" userId="a778c435-e342-41c0-ada1-760bfa6ea232" providerId="ADAL" clId="{89054B3E-1217-4DA7-ACAE-93AD49768738}" dt="2024-10-16T17:06:52.058" v="10595" actId="478"/>
          <ac:spMkLst>
            <pc:docMk/>
            <pc:sldMk cId="116603819" sldId="11097"/>
            <ac:spMk id="40" creationId="{96D5CB6B-A199-A821-9963-C866D74CC462}"/>
          </ac:spMkLst>
        </pc:spChg>
        <pc:spChg chg="add mod">
          <ac:chgData name="Nguyen, Lane" userId="a778c435-e342-41c0-ada1-760bfa6ea232" providerId="ADAL" clId="{89054B3E-1217-4DA7-ACAE-93AD49768738}" dt="2024-10-16T17:23:29.079" v="11111" actId="207"/>
          <ac:spMkLst>
            <pc:docMk/>
            <pc:sldMk cId="116603819" sldId="11097"/>
            <ac:spMk id="41" creationId="{CAD1F00B-D382-6F8D-8981-CA9A32666EA8}"/>
          </ac:spMkLst>
        </pc:spChg>
        <pc:spChg chg="add mod">
          <ac:chgData name="Nguyen, Lane" userId="a778c435-e342-41c0-ada1-760bfa6ea232" providerId="ADAL" clId="{89054B3E-1217-4DA7-ACAE-93AD49768738}" dt="2024-10-16T17:23:27.384" v="11110" actId="207"/>
          <ac:spMkLst>
            <pc:docMk/>
            <pc:sldMk cId="116603819" sldId="11097"/>
            <ac:spMk id="42" creationId="{F825C4EB-7267-8381-CB14-C6A3980B8BA4}"/>
          </ac:spMkLst>
        </pc:spChg>
        <pc:spChg chg="add mod">
          <ac:chgData name="Nguyen, Lane" userId="a778c435-e342-41c0-ada1-760bfa6ea232" providerId="ADAL" clId="{89054B3E-1217-4DA7-ACAE-93AD49768738}" dt="2024-10-16T17:10:27.035" v="10779" actId="1038"/>
          <ac:spMkLst>
            <pc:docMk/>
            <pc:sldMk cId="116603819" sldId="11097"/>
            <ac:spMk id="43" creationId="{F990030C-2851-3C60-3F5D-1CBF44A01C27}"/>
          </ac:spMkLst>
        </pc:spChg>
        <pc:spChg chg="mod">
          <ac:chgData name="Nguyen, Lane" userId="a778c435-e342-41c0-ada1-760bfa6ea232" providerId="ADAL" clId="{89054B3E-1217-4DA7-ACAE-93AD49768738}" dt="2024-10-16T17:06:59.613" v="10599" actId="1076"/>
          <ac:spMkLst>
            <pc:docMk/>
            <pc:sldMk cId="116603819" sldId="11097"/>
            <ac:spMk id="44" creationId="{06DA674C-DC83-9909-98C2-8FCE51145550}"/>
          </ac:spMkLst>
        </pc:spChg>
        <pc:spChg chg="add mod">
          <ac:chgData name="Nguyen, Lane" userId="a778c435-e342-41c0-ada1-760bfa6ea232" providerId="ADAL" clId="{89054B3E-1217-4DA7-ACAE-93AD49768738}" dt="2024-10-16T17:10:27.035" v="10779" actId="1038"/>
          <ac:spMkLst>
            <pc:docMk/>
            <pc:sldMk cId="116603819" sldId="11097"/>
            <ac:spMk id="45" creationId="{5E45EDA2-5F94-5CEE-1B74-E15463DFA370}"/>
          </ac:spMkLst>
        </pc:spChg>
        <pc:spChg chg="add mod">
          <ac:chgData name="Nguyen, Lane" userId="a778c435-e342-41c0-ada1-760bfa6ea232" providerId="ADAL" clId="{89054B3E-1217-4DA7-ACAE-93AD49768738}" dt="2024-10-16T17:10:27.035" v="10779" actId="1038"/>
          <ac:spMkLst>
            <pc:docMk/>
            <pc:sldMk cId="116603819" sldId="11097"/>
            <ac:spMk id="46" creationId="{ED79619B-9EB3-B94E-CAEE-254E4A3B3C45}"/>
          </ac:spMkLst>
        </pc:spChg>
        <pc:spChg chg="add mod">
          <ac:chgData name="Nguyen, Lane" userId="a778c435-e342-41c0-ada1-760bfa6ea232" providerId="ADAL" clId="{89054B3E-1217-4DA7-ACAE-93AD49768738}" dt="2024-10-16T17:23:34.237" v="11112" actId="207"/>
          <ac:spMkLst>
            <pc:docMk/>
            <pc:sldMk cId="116603819" sldId="11097"/>
            <ac:spMk id="47" creationId="{2390C250-2EDA-48FE-8FBC-B86BEE651B57}"/>
          </ac:spMkLst>
        </pc:spChg>
        <pc:spChg chg="add mod">
          <ac:chgData name="Nguyen, Lane" userId="a778c435-e342-41c0-ada1-760bfa6ea232" providerId="ADAL" clId="{89054B3E-1217-4DA7-ACAE-93AD49768738}" dt="2024-10-16T17:23:35.831" v="11113" actId="207"/>
          <ac:spMkLst>
            <pc:docMk/>
            <pc:sldMk cId="116603819" sldId="11097"/>
            <ac:spMk id="48" creationId="{47F2E1C2-BE3E-A482-5694-55E94F854BAB}"/>
          </ac:spMkLst>
        </pc:spChg>
        <pc:spChg chg="add mod">
          <ac:chgData name="Nguyen, Lane" userId="a778c435-e342-41c0-ada1-760bfa6ea232" providerId="ADAL" clId="{89054B3E-1217-4DA7-ACAE-93AD49768738}" dt="2024-10-16T17:07:43.850" v="10610" actId="1076"/>
          <ac:spMkLst>
            <pc:docMk/>
            <pc:sldMk cId="116603819" sldId="11097"/>
            <ac:spMk id="49" creationId="{6F01CC32-9D48-3EE5-70A6-F1A861E27CAD}"/>
          </ac:spMkLst>
        </pc:spChg>
        <pc:spChg chg="add mod">
          <ac:chgData name="Nguyen, Lane" userId="a778c435-e342-41c0-ada1-760bfa6ea232" providerId="ADAL" clId="{89054B3E-1217-4DA7-ACAE-93AD49768738}" dt="2024-10-16T17:09:06.795" v="10682" actId="113"/>
          <ac:spMkLst>
            <pc:docMk/>
            <pc:sldMk cId="116603819" sldId="11097"/>
            <ac:spMk id="50" creationId="{2930EC50-0B12-6121-5282-6D4B160AEF69}"/>
          </ac:spMkLst>
        </pc:spChg>
        <pc:spChg chg="add mod">
          <ac:chgData name="Nguyen, Lane" userId="a778c435-e342-41c0-ada1-760bfa6ea232" providerId="ADAL" clId="{89054B3E-1217-4DA7-ACAE-93AD49768738}" dt="2024-10-16T17:09:16.373" v="10685" actId="207"/>
          <ac:spMkLst>
            <pc:docMk/>
            <pc:sldMk cId="116603819" sldId="11097"/>
            <ac:spMk id="51" creationId="{902AFB5C-5FE1-F19C-FF84-367EE0D10738}"/>
          </ac:spMkLst>
        </pc:spChg>
        <pc:spChg chg="add del mod">
          <ac:chgData name="Nguyen, Lane" userId="a778c435-e342-41c0-ada1-760bfa6ea232" providerId="ADAL" clId="{89054B3E-1217-4DA7-ACAE-93AD49768738}" dt="2024-10-16T17:07:40.041" v="10609"/>
          <ac:spMkLst>
            <pc:docMk/>
            <pc:sldMk cId="116603819" sldId="11097"/>
            <ac:spMk id="52" creationId="{B11B01D6-E5C5-2DCC-17CB-9A3DBCC9F0AF}"/>
          </ac:spMkLst>
        </pc:spChg>
        <pc:spChg chg="add del mod">
          <ac:chgData name="Nguyen, Lane" userId="a778c435-e342-41c0-ada1-760bfa6ea232" providerId="ADAL" clId="{89054B3E-1217-4DA7-ACAE-93AD49768738}" dt="2024-10-16T17:07:40.041" v="10609"/>
          <ac:spMkLst>
            <pc:docMk/>
            <pc:sldMk cId="116603819" sldId="11097"/>
            <ac:spMk id="53" creationId="{0CD21B38-C91A-7D35-8D40-AD649BEB816B}"/>
          </ac:spMkLst>
        </pc:spChg>
        <pc:spChg chg="add del mod">
          <ac:chgData name="Nguyen, Lane" userId="a778c435-e342-41c0-ada1-760bfa6ea232" providerId="ADAL" clId="{89054B3E-1217-4DA7-ACAE-93AD49768738}" dt="2024-10-16T17:07:40.041" v="10609"/>
          <ac:spMkLst>
            <pc:docMk/>
            <pc:sldMk cId="116603819" sldId="11097"/>
            <ac:spMk id="54" creationId="{3EC4A9A9-E8B1-D391-9CDA-7233C635FBD7}"/>
          </ac:spMkLst>
        </pc:spChg>
        <pc:spChg chg="add del mod">
          <ac:chgData name="Nguyen, Lane" userId="a778c435-e342-41c0-ada1-760bfa6ea232" providerId="ADAL" clId="{89054B3E-1217-4DA7-ACAE-93AD49768738}" dt="2024-10-16T17:07:40.041" v="10609"/>
          <ac:spMkLst>
            <pc:docMk/>
            <pc:sldMk cId="116603819" sldId="11097"/>
            <ac:spMk id="55" creationId="{E1AF8012-A89B-558B-D5F3-944A7937DFF4}"/>
          </ac:spMkLst>
        </pc:spChg>
        <pc:spChg chg="add del mod">
          <ac:chgData name="Nguyen, Lane" userId="a778c435-e342-41c0-ada1-760bfa6ea232" providerId="ADAL" clId="{89054B3E-1217-4DA7-ACAE-93AD49768738}" dt="2024-10-16T17:07:40.041" v="10609"/>
          <ac:spMkLst>
            <pc:docMk/>
            <pc:sldMk cId="116603819" sldId="11097"/>
            <ac:spMk id="56" creationId="{0A5F3A7C-25F9-2373-71A7-F877D0C32C3E}"/>
          </ac:spMkLst>
        </pc:spChg>
        <pc:picChg chg="del">
          <ac:chgData name="Nguyen, Lane" userId="a778c435-e342-41c0-ada1-760bfa6ea232" providerId="ADAL" clId="{89054B3E-1217-4DA7-ACAE-93AD49768738}" dt="2024-10-16T17:03:40.138" v="10514" actId="478"/>
          <ac:picMkLst>
            <pc:docMk/>
            <pc:sldMk cId="116603819" sldId="11097"/>
            <ac:picMk id="7" creationId="{2B8A92FF-FC57-25A1-E0F8-FC07F6BE9F53}"/>
          </ac:picMkLst>
        </pc:picChg>
      </pc:sldChg>
      <pc:sldChg chg="addSp delSp modSp add mod">
        <pc:chgData name="Nguyen, Lane" userId="a778c435-e342-41c0-ada1-760bfa6ea232" providerId="ADAL" clId="{89054B3E-1217-4DA7-ACAE-93AD49768738}" dt="2024-10-16T17:24:50.591" v="11200" actId="20577"/>
        <pc:sldMkLst>
          <pc:docMk/>
          <pc:sldMk cId="342850359" sldId="11098"/>
        </pc:sldMkLst>
        <pc:spChg chg="mod">
          <ac:chgData name="Nguyen, Lane" userId="a778c435-e342-41c0-ada1-760bfa6ea232" providerId="ADAL" clId="{89054B3E-1217-4DA7-ACAE-93AD49768738}" dt="2024-10-16T17:24:50.591" v="11200" actId="20577"/>
          <ac:spMkLst>
            <pc:docMk/>
            <pc:sldMk cId="342850359" sldId="11098"/>
            <ac:spMk id="4" creationId="{ED3BFC17-17B3-6BB3-D1CE-2B8E8ABB704D}"/>
          </ac:spMkLst>
        </pc:spChg>
        <pc:spChg chg="add mod">
          <ac:chgData name="Nguyen, Lane" userId="a778c435-e342-41c0-ada1-760bfa6ea232" providerId="ADAL" clId="{89054B3E-1217-4DA7-ACAE-93AD49768738}" dt="2024-10-16T17:21:21.245" v="11076" actId="14100"/>
          <ac:spMkLst>
            <pc:docMk/>
            <pc:sldMk cId="342850359" sldId="11098"/>
            <ac:spMk id="5" creationId="{98B8DD47-B799-B291-FDC6-9700B3D34E61}"/>
          </ac:spMkLst>
        </pc:spChg>
        <pc:spChg chg="add del mod">
          <ac:chgData name="Nguyen, Lane" userId="a778c435-e342-41c0-ada1-760bfa6ea232" providerId="ADAL" clId="{89054B3E-1217-4DA7-ACAE-93AD49768738}" dt="2024-10-16T17:12:20.723" v="10816" actId="478"/>
          <ac:spMkLst>
            <pc:docMk/>
            <pc:sldMk cId="342850359" sldId="11098"/>
            <ac:spMk id="6" creationId="{50F5EE93-40AC-E19B-3DFA-D4D7FF8F7A40}"/>
          </ac:spMkLst>
        </pc:spChg>
        <pc:spChg chg="add del mod">
          <ac:chgData name="Nguyen, Lane" userId="a778c435-e342-41c0-ada1-760bfa6ea232" providerId="ADAL" clId="{89054B3E-1217-4DA7-ACAE-93AD49768738}" dt="2024-10-16T17:12:21.732" v="10817" actId="478"/>
          <ac:spMkLst>
            <pc:docMk/>
            <pc:sldMk cId="342850359" sldId="11098"/>
            <ac:spMk id="7" creationId="{01311714-CE3E-CAAD-318E-FBE8EB45791E}"/>
          </ac:spMkLst>
        </pc:spChg>
        <pc:spChg chg="add del mod">
          <ac:chgData name="Nguyen, Lane" userId="a778c435-e342-41c0-ada1-760bfa6ea232" providerId="ADAL" clId="{89054B3E-1217-4DA7-ACAE-93AD49768738}" dt="2024-10-16T17:12:22.251" v="10818" actId="478"/>
          <ac:spMkLst>
            <pc:docMk/>
            <pc:sldMk cId="342850359" sldId="11098"/>
            <ac:spMk id="8" creationId="{AE25BE7C-212E-65AD-F5DE-5392D83BA1F8}"/>
          </ac:spMkLst>
        </pc:spChg>
        <pc:spChg chg="del">
          <ac:chgData name="Nguyen, Lane" userId="a778c435-e342-41c0-ada1-760bfa6ea232" providerId="ADAL" clId="{89054B3E-1217-4DA7-ACAE-93AD49768738}" dt="2024-10-16T17:11:12.891" v="10781" actId="478"/>
          <ac:spMkLst>
            <pc:docMk/>
            <pc:sldMk cId="342850359" sldId="11098"/>
            <ac:spMk id="11" creationId="{C2A6CFC4-53D9-CF2C-45D8-8D18DF73C24A}"/>
          </ac:spMkLst>
        </pc:spChg>
        <pc:spChg chg="del">
          <ac:chgData name="Nguyen, Lane" userId="a778c435-e342-41c0-ada1-760bfa6ea232" providerId="ADAL" clId="{89054B3E-1217-4DA7-ACAE-93AD49768738}" dt="2024-10-16T17:11:13.771" v="10783" actId="478"/>
          <ac:spMkLst>
            <pc:docMk/>
            <pc:sldMk cId="342850359" sldId="11098"/>
            <ac:spMk id="12" creationId="{0714E24D-30E4-49DC-C89E-90BB948DBC42}"/>
          </ac:spMkLst>
        </pc:spChg>
        <pc:spChg chg="add del mod">
          <ac:chgData name="Nguyen, Lane" userId="a778c435-e342-41c0-ada1-760bfa6ea232" providerId="ADAL" clId="{89054B3E-1217-4DA7-ACAE-93AD49768738}" dt="2024-10-16T17:12:22.727" v="10819" actId="478"/>
          <ac:spMkLst>
            <pc:docMk/>
            <pc:sldMk cId="342850359" sldId="11098"/>
            <ac:spMk id="13" creationId="{7D394881-F68C-75C2-C786-ABD8C99DE784}"/>
          </ac:spMkLst>
        </pc:spChg>
        <pc:spChg chg="add del mod">
          <ac:chgData name="Nguyen, Lane" userId="a778c435-e342-41c0-ada1-760bfa6ea232" providerId="ADAL" clId="{89054B3E-1217-4DA7-ACAE-93AD49768738}" dt="2024-10-16T17:12:23.330" v="10820" actId="478"/>
          <ac:spMkLst>
            <pc:docMk/>
            <pc:sldMk cId="342850359" sldId="11098"/>
            <ac:spMk id="14" creationId="{30BBFE17-644B-2AC1-C1A7-A93C09FCB26A}"/>
          </ac:spMkLst>
        </pc:spChg>
        <pc:spChg chg="add del mod">
          <ac:chgData name="Nguyen, Lane" userId="a778c435-e342-41c0-ada1-760bfa6ea232" providerId="ADAL" clId="{89054B3E-1217-4DA7-ACAE-93AD49768738}" dt="2024-10-16T17:12:02.709" v="10811" actId="478"/>
          <ac:spMkLst>
            <pc:docMk/>
            <pc:sldMk cId="342850359" sldId="11098"/>
            <ac:spMk id="15" creationId="{6C1371A0-2195-C06B-F465-818D5E3195C0}"/>
          </ac:spMkLst>
        </pc:spChg>
        <pc:spChg chg="add del mod">
          <ac:chgData name="Nguyen, Lane" userId="a778c435-e342-41c0-ada1-760bfa6ea232" providerId="ADAL" clId="{89054B3E-1217-4DA7-ACAE-93AD49768738}" dt="2024-10-16T17:12:03.451" v="10812" actId="478"/>
          <ac:spMkLst>
            <pc:docMk/>
            <pc:sldMk cId="342850359" sldId="11098"/>
            <ac:spMk id="16" creationId="{3949A0F7-DC2E-E75D-AD12-092A8405E917}"/>
          </ac:spMkLst>
        </pc:spChg>
        <pc:spChg chg="add del mod">
          <ac:chgData name="Nguyen, Lane" userId="a778c435-e342-41c0-ada1-760bfa6ea232" providerId="ADAL" clId="{89054B3E-1217-4DA7-ACAE-93AD49768738}" dt="2024-10-16T17:12:03.924" v="10813" actId="478"/>
          <ac:spMkLst>
            <pc:docMk/>
            <pc:sldMk cId="342850359" sldId="11098"/>
            <ac:spMk id="17" creationId="{05CC2B56-8C6B-2F32-B144-D38B26545D51}"/>
          </ac:spMkLst>
        </pc:spChg>
        <pc:spChg chg="add mod">
          <ac:chgData name="Nguyen, Lane" userId="a778c435-e342-41c0-ada1-760bfa6ea232" providerId="ADAL" clId="{89054B3E-1217-4DA7-ACAE-93AD49768738}" dt="2024-10-16T17:15:22.435" v="10877" actId="1076"/>
          <ac:spMkLst>
            <pc:docMk/>
            <pc:sldMk cId="342850359" sldId="11098"/>
            <ac:spMk id="18" creationId="{522CAEEF-F8DD-F8EA-D98B-A85001390E1F}"/>
          </ac:spMkLst>
        </pc:spChg>
        <pc:spChg chg="add del mod">
          <ac:chgData name="Nguyen, Lane" userId="a778c435-e342-41c0-ada1-760bfa6ea232" providerId="ADAL" clId="{89054B3E-1217-4DA7-ACAE-93AD49768738}" dt="2024-10-16T17:11:54.162" v="10810" actId="478"/>
          <ac:spMkLst>
            <pc:docMk/>
            <pc:sldMk cId="342850359" sldId="11098"/>
            <ac:spMk id="19" creationId="{FD496281-5B87-CC0C-D348-31611951EFB8}"/>
          </ac:spMkLst>
        </pc:spChg>
        <pc:spChg chg="add mod">
          <ac:chgData name="Nguyen, Lane" userId="a778c435-e342-41c0-ada1-760bfa6ea232" providerId="ADAL" clId="{89054B3E-1217-4DA7-ACAE-93AD49768738}" dt="2024-10-16T17:21:19.356" v="11075" actId="1076"/>
          <ac:spMkLst>
            <pc:docMk/>
            <pc:sldMk cId="342850359" sldId="11098"/>
            <ac:spMk id="20" creationId="{7CE2329A-9162-4719-05F4-DDE4569FE893}"/>
          </ac:spMkLst>
        </pc:spChg>
        <pc:spChg chg="add mod">
          <ac:chgData name="Nguyen, Lane" userId="a778c435-e342-41c0-ada1-760bfa6ea232" providerId="ADAL" clId="{89054B3E-1217-4DA7-ACAE-93AD49768738}" dt="2024-10-16T17:13:37.515" v="10842" actId="1076"/>
          <ac:spMkLst>
            <pc:docMk/>
            <pc:sldMk cId="342850359" sldId="11098"/>
            <ac:spMk id="21" creationId="{8AB4351B-AC3A-4ECD-7341-CC8D3EDCABFD}"/>
          </ac:spMkLst>
        </pc:spChg>
        <pc:spChg chg="add mod">
          <ac:chgData name="Nguyen, Lane" userId="a778c435-e342-41c0-ada1-760bfa6ea232" providerId="ADAL" clId="{89054B3E-1217-4DA7-ACAE-93AD49768738}" dt="2024-10-16T17:13:39.555" v="10843" actId="1076"/>
          <ac:spMkLst>
            <pc:docMk/>
            <pc:sldMk cId="342850359" sldId="11098"/>
            <ac:spMk id="22" creationId="{A195566D-A260-F876-65C6-39859F697135}"/>
          </ac:spMkLst>
        </pc:spChg>
        <pc:spChg chg="add mod ord">
          <ac:chgData name="Nguyen, Lane" userId="a778c435-e342-41c0-ada1-760bfa6ea232" providerId="ADAL" clId="{89054B3E-1217-4DA7-ACAE-93AD49768738}" dt="2024-10-16T17:21:14.172" v="11074" actId="14100"/>
          <ac:spMkLst>
            <pc:docMk/>
            <pc:sldMk cId="342850359" sldId="11098"/>
            <ac:spMk id="23" creationId="{F9769574-FA73-9243-431F-D91591369408}"/>
          </ac:spMkLst>
        </pc:spChg>
        <pc:spChg chg="add mod ord">
          <ac:chgData name="Nguyen, Lane" userId="a778c435-e342-41c0-ada1-760bfa6ea232" providerId="ADAL" clId="{89054B3E-1217-4DA7-ACAE-93AD49768738}" dt="2024-10-16T17:13:43.908" v="10856" actId="1036"/>
          <ac:spMkLst>
            <pc:docMk/>
            <pc:sldMk cId="342850359" sldId="11098"/>
            <ac:spMk id="24" creationId="{21757340-CE01-6FCC-0A3B-1496FF5D7301}"/>
          </ac:spMkLst>
        </pc:spChg>
        <pc:spChg chg="add del mod">
          <ac:chgData name="Nguyen, Lane" userId="a778c435-e342-41c0-ada1-760bfa6ea232" providerId="ADAL" clId="{89054B3E-1217-4DA7-ACAE-93AD49768738}" dt="2024-10-16T17:14:21.908" v="10862" actId="478"/>
          <ac:spMkLst>
            <pc:docMk/>
            <pc:sldMk cId="342850359" sldId="11098"/>
            <ac:spMk id="25" creationId="{81C2530E-40CB-4F5B-A408-6C3FFEA5B491}"/>
          </ac:spMkLst>
        </pc:spChg>
        <pc:spChg chg="del">
          <ac:chgData name="Nguyen, Lane" userId="a778c435-e342-41c0-ada1-760bfa6ea232" providerId="ADAL" clId="{89054B3E-1217-4DA7-ACAE-93AD49768738}" dt="2024-10-16T17:11:13.339" v="10782" actId="478"/>
          <ac:spMkLst>
            <pc:docMk/>
            <pc:sldMk cId="342850359" sldId="11098"/>
            <ac:spMk id="26" creationId="{BDA6B797-F553-4F9B-04F5-F79D6F38E257}"/>
          </ac:spMkLst>
        </pc:spChg>
        <pc:spChg chg="add del">
          <ac:chgData name="Nguyen, Lane" userId="a778c435-e342-41c0-ada1-760bfa6ea232" providerId="ADAL" clId="{89054B3E-1217-4DA7-ACAE-93AD49768738}" dt="2024-10-16T17:14:21.244" v="10861" actId="478"/>
          <ac:spMkLst>
            <pc:docMk/>
            <pc:sldMk cId="342850359" sldId="11098"/>
            <ac:spMk id="27" creationId="{D8C0C0A0-4105-C9FC-08D8-3C943F5F5B1D}"/>
          </ac:spMkLst>
        </pc:spChg>
        <pc:spChg chg="add mod">
          <ac:chgData name="Nguyen, Lane" userId="a778c435-e342-41c0-ada1-760bfa6ea232" providerId="ADAL" clId="{89054B3E-1217-4DA7-ACAE-93AD49768738}" dt="2024-10-16T17:19:24.524" v="11061" actId="1076"/>
          <ac:spMkLst>
            <pc:docMk/>
            <pc:sldMk cId="342850359" sldId="11098"/>
            <ac:spMk id="28" creationId="{F9D596D9-BFFE-0E0C-2773-656628B0D938}"/>
          </ac:spMkLst>
        </pc:spChg>
        <pc:spChg chg="del">
          <ac:chgData name="Nguyen, Lane" userId="a778c435-e342-41c0-ada1-760bfa6ea232" providerId="ADAL" clId="{89054B3E-1217-4DA7-ACAE-93AD49768738}" dt="2024-10-16T17:11:14.990" v="10784" actId="478"/>
          <ac:spMkLst>
            <pc:docMk/>
            <pc:sldMk cId="342850359" sldId="11098"/>
            <ac:spMk id="29" creationId="{CD239B05-DD8A-9598-D3A0-6142443E6EEB}"/>
          </ac:spMkLst>
        </pc:spChg>
        <pc:spChg chg="add mod">
          <ac:chgData name="Nguyen, Lane" userId="a778c435-e342-41c0-ada1-760bfa6ea232" providerId="ADAL" clId="{89054B3E-1217-4DA7-ACAE-93AD49768738}" dt="2024-10-16T17:14:48.811" v="10868" actId="1076"/>
          <ac:spMkLst>
            <pc:docMk/>
            <pc:sldMk cId="342850359" sldId="11098"/>
            <ac:spMk id="30" creationId="{C14AE9DD-6427-BBD7-6B80-F98E8F216683}"/>
          </ac:spMkLst>
        </pc:spChg>
        <pc:spChg chg="del">
          <ac:chgData name="Nguyen, Lane" userId="a778c435-e342-41c0-ada1-760bfa6ea232" providerId="ADAL" clId="{89054B3E-1217-4DA7-ACAE-93AD49768738}" dt="2024-10-16T17:11:12.299" v="10780" actId="478"/>
          <ac:spMkLst>
            <pc:docMk/>
            <pc:sldMk cId="342850359" sldId="11098"/>
            <ac:spMk id="31" creationId="{D5585788-B157-B14F-2F1B-0DFD2C243441}"/>
          </ac:spMkLst>
        </pc:spChg>
        <pc:spChg chg="add mod">
          <ac:chgData name="Nguyen, Lane" userId="a778c435-e342-41c0-ada1-760bfa6ea232" providerId="ADAL" clId="{89054B3E-1217-4DA7-ACAE-93AD49768738}" dt="2024-10-16T17:15:08.483" v="10873" actId="1076"/>
          <ac:spMkLst>
            <pc:docMk/>
            <pc:sldMk cId="342850359" sldId="11098"/>
            <ac:spMk id="32" creationId="{043D20E9-CBE5-4E71-1D7E-2A737528060C}"/>
          </ac:spMkLst>
        </pc:spChg>
        <pc:spChg chg="add mod">
          <ac:chgData name="Nguyen, Lane" userId="a778c435-e342-41c0-ada1-760bfa6ea232" providerId="ADAL" clId="{89054B3E-1217-4DA7-ACAE-93AD49768738}" dt="2024-10-16T17:15:12.331" v="10874" actId="1076"/>
          <ac:spMkLst>
            <pc:docMk/>
            <pc:sldMk cId="342850359" sldId="11098"/>
            <ac:spMk id="33" creationId="{7BF42500-A175-B647-D44A-C9C1CD0AE980}"/>
          </ac:spMkLst>
        </pc:spChg>
        <pc:spChg chg="add mod">
          <ac:chgData name="Nguyen, Lane" userId="a778c435-e342-41c0-ada1-760bfa6ea232" providerId="ADAL" clId="{89054B3E-1217-4DA7-ACAE-93AD49768738}" dt="2024-10-16T17:15:18.420" v="10876" actId="1076"/>
          <ac:spMkLst>
            <pc:docMk/>
            <pc:sldMk cId="342850359" sldId="11098"/>
            <ac:spMk id="34" creationId="{80278C3B-B0DA-C19B-FEC2-15A83BC057A3}"/>
          </ac:spMkLst>
        </pc:spChg>
        <pc:spChg chg="add del mod">
          <ac:chgData name="Nguyen, Lane" userId="a778c435-e342-41c0-ada1-760bfa6ea232" providerId="ADAL" clId="{89054B3E-1217-4DA7-ACAE-93AD49768738}" dt="2024-10-16T17:16:25.158" v="10917" actId="478"/>
          <ac:spMkLst>
            <pc:docMk/>
            <pc:sldMk cId="342850359" sldId="11098"/>
            <ac:spMk id="35" creationId="{466C3CF6-062B-3948-D050-A312F67E0C63}"/>
          </ac:spMkLst>
        </pc:spChg>
        <pc:spChg chg="add mod">
          <ac:chgData name="Nguyen, Lane" userId="a778c435-e342-41c0-ada1-760bfa6ea232" providerId="ADAL" clId="{89054B3E-1217-4DA7-ACAE-93AD49768738}" dt="2024-10-16T17:17:35.867" v="11032" actId="1076"/>
          <ac:spMkLst>
            <pc:docMk/>
            <pc:sldMk cId="342850359" sldId="11098"/>
            <ac:spMk id="36" creationId="{62E34A26-E1DA-F529-E06C-AEE94373F7F7}"/>
          </ac:spMkLst>
        </pc:spChg>
        <pc:spChg chg="add mod">
          <ac:chgData name="Nguyen, Lane" userId="a778c435-e342-41c0-ada1-760bfa6ea232" providerId="ADAL" clId="{89054B3E-1217-4DA7-ACAE-93AD49768738}" dt="2024-10-16T17:22:49.077" v="11109" actId="1076"/>
          <ac:spMkLst>
            <pc:docMk/>
            <pc:sldMk cId="342850359" sldId="11098"/>
            <ac:spMk id="37" creationId="{A9BC5DD7-75B6-00DE-988F-4EE1C1F8C4A4}"/>
          </ac:spMkLst>
        </pc:spChg>
        <pc:spChg chg="add mod">
          <ac:chgData name="Nguyen, Lane" userId="a778c435-e342-41c0-ada1-760bfa6ea232" providerId="ADAL" clId="{89054B3E-1217-4DA7-ACAE-93AD49768738}" dt="2024-10-16T17:20:20.355" v="11064" actId="1076"/>
          <ac:spMkLst>
            <pc:docMk/>
            <pc:sldMk cId="342850359" sldId="11098"/>
            <ac:spMk id="38" creationId="{0EB8A323-8E6A-3578-CAB0-4B252921025A}"/>
          </ac:spMkLst>
        </pc:spChg>
        <pc:spChg chg="add mod">
          <ac:chgData name="Nguyen, Lane" userId="a778c435-e342-41c0-ada1-760bfa6ea232" providerId="ADAL" clId="{89054B3E-1217-4DA7-ACAE-93AD49768738}" dt="2024-10-16T17:21:31.060" v="11078" actId="1076"/>
          <ac:spMkLst>
            <pc:docMk/>
            <pc:sldMk cId="342850359" sldId="11098"/>
            <ac:spMk id="39" creationId="{23869AA7-444F-A565-041A-EDFEC5A1965A}"/>
          </ac:spMkLst>
        </pc:spChg>
        <pc:spChg chg="add mod">
          <ac:chgData name="Nguyen, Lane" userId="a778c435-e342-41c0-ada1-760bfa6ea232" providerId="ADAL" clId="{89054B3E-1217-4DA7-ACAE-93AD49768738}" dt="2024-10-16T17:21:01.380" v="11071" actId="1076"/>
          <ac:spMkLst>
            <pc:docMk/>
            <pc:sldMk cId="342850359" sldId="11098"/>
            <ac:spMk id="40" creationId="{68DA5FC8-7EF5-2D71-9DE6-76D8F0FBFB3E}"/>
          </ac:spMkLst>
        </pc:spChg>
        <pc:spChg chg="del">
          <ac:chgData name="Nguyen, Lane" userId="a778c435-e342-41c0-ada1-760bfa6ea232" providerId="ADAL" clId="{89054B3E-1217-4DA7-ACAE-93AD49768738}" dt="2024-10-16T17:11:17.044" v="10786" actId="478"/>
          <ac:spMkLst>
            <pc:docMk/>
            <pc:sldMk cId="342850359" sldId="11098"/>
            <ac:spMk id="41" creationId="{CAD1F00B-D382-6F8D-8981-CA9A32666EA8}"/>
          </ac:spMkLst>
        </pc:spChg>
        <pc:spChg chg="del">
          <ac:chgData name="Nguyen, Lane" userId="a778c435-e342-41c0-ada1-760bfa6ea232" providerId="ADAL" clId="{89054B3E-1217-4DA7-ACAE-93AD49768738}" dt="2024-10-16T17:11:18.154" v="10788" actId="478"/>
          <ac:spMkLst>
            <pc:docMk/>
            <pc:sldMk cId="342850359" sldId="11098"/>
            <ac:spMk id="42" creationId="{F825C4EB-7267-8381-CB14-C6A3980B8BA4}"/>
          </ac:spMkLst>
        </pc:spChg>
        <pc:spChg chg="del">
          <ac:chgData name="Nguyen, Lane" userId="a778c435-e342-41c0-ada1-760bfa6ea232" providerId="ADAL" clId="{89054B3E-1217-4DA7-ACAE-93AD49768738}" dt="2024-10-16T17:11:17.672" v="10787" actId="478"/>
          <ac:spMkLst>
            <pc:docMk/>
            <pc:sldMk cId="342850359" sldId="11098"/>
            <ac:spMk id="43" creationId="{F990030C-2851-3C60-3F5D-1CBF44A01C27}"/>
          </ac:spMkLst>
        </pc:spChg>
        <pc:spChg chg="mod">
          <ac:chgData name="Nguyen, Lane" userId="a778c435-e342-41c0-ada1-760bfa6ea232" providerId="ADAL" clId="{89054B3E-1217-4DA7-ACAE-93AD49768738}" dt="2024-10-16T17:08:33.307" v="10675" actId="20577"/>
          <ac:spMkLst>
            <pc:docMk/>
            <pc:sldMk cId="342850359" sldId="11098"/>
            <ac:spMk id="44" creationId="{06DA674C-DC83-9909-98C2-8FCE51145550}"/>
          </ac:spMkLst>
        </pc:spChg>
        <pc:spChg chg="del">
          <ac:chgData name="Nguyen, Lane" userId="a778c435-e342-41c0-ada1-760bfa6ea232" providerId="ADAL" clId="{89054B3E-1217-4DA7-ACAE-93AD49768738}" dt="2024-10-16T17:11:16.571" v="10785" actId="478"/>
          <ac:spMkLst>
            <pc:docMk/>
            <pc:sldMk cId="342850359" sldId="11098"/>
            <ac:spMk id="45" creationId="{5E45EDA2-5F94-5CEE-1B74-E15463DFA370}"/>
          </ac:spMkLst>
        </pc:spChg>
        <pc:spChg chg="del">
          <ac:chgData name="Nguyen, Lane" userId="a778c435-e342-41c0-ada1-760bfa6ea232" providerId="ADAL" clId="{89054B3E-1217-4DA7-ACAE-93AD49768738}" dt="2024-10-16T17:11:19.538" v="10789" actId="478"/>
          <ac:spMkLst>
            <pc:docMk/>
            <pc:sldMk cId="342850359" sldId="11098"/>
            <ac:spMk id="46" creationId="{ED79619B-9EB3-B94E-CAEE-254E4A3B3C45}"/>
          </ac:spMkLst>
        </pc:spChg>
        <pc:spChg chg="del">
          <ac:chgData name="Nguyen, Lane" userId="a778c435-e342-41c0-ada1-760bfa6ea232" providerId="ADAL" clId="{89054B3E-1217-4DA7-ACAE-93AD49768738}" dt="2024-10-16T17:11:20.595" v="10790" actId="478"/>
          <ac:spMkLst>
            <pc:docMk/>
            <pc:sldMk cId="342850359" sldId="11098"/>
            <ac:spMk id="47" creationId="{2390C250-2EDA-48FE-8FBC-B86BEE651B57}"/>
          </ac:spMkLst>
        </pc:spChg>
        <pc:spChg chg="del">
          <ac:chgData name="Nguyen, Lane" userId="a778c435-e342-41c0-ada1-760bfa6ea232" providerId="ADAL" clId="{89054B3E-1217-4DA7-ACAE-93AD49768738}" dt="2024-10-16T17:11:21.748" v="10792" actId="478"/>
          <ac:spMkLst>
            <pc:docMk/>
            <pc:sldMk cId="342850359" sldId="11098"/>
            <ac:spMk id="48" creationId="{47F2E1C2-BE3E-A482-5694-55E94F854BAB}"/>
          </ac:spMkLst>
        </pc:spChg>
        <pc:spChg chg="del">
          <ac:chgData name="Nguyen, Lane" userId="a778c435-e342-41c0-ada1-760bfa6ea232" providerId="ADAL" clId="{89054B3E-1217-4DA7-ACAE-93AD49768738}" dt="2024-10-16T17:11:21.174" v="10791" actId="478"/>
          <ac:spMkLst>
            <pc:docMk/>
            <pc:sldMk cId="342850359" sldId="11098"/>
            <ac:spMk id="49" creationId="{6F01CC32-9D48-3EE5-70A6-F1A861E27CAD}"/>
          </ac:spMkLst>
        </pc:spChg>
        <pc:spChg chg="del">
          <ac:chgData name="Nguyen, Lane" userId="a778c435-e342-41c0-ada1-760bfa6ea232" providerId="ADAL" clId="{89054B3E-1217-4DA7-ACAE-93AD49768738}" dt="2024-10-16T17:11:23.754" v="10794" actId="478"/>
          <ac:spMkLst>
            <pc:docMk/>
            <pc:sldMk cId="342850359" sldId="11098"/>
            <ac:spMk id="50" creationId="{2930EC50-0B12-6121-5282-6D4B160AEF69}"/>
          </ac:spMkLst>
        </pc:spChg>
        <pc:spChg chg="del">
          <ac:chgData name="Nguyen, Lane" userId="a778c435-e342-41c0-ada1-760bfa6ea232" providerId="ADAL" clId="{89054B3E-1217-4DA7-ACAE-93AD49768738}" dt="2024-10-16T17:11:22.299" v="10793" actId="478"/>
          <ac:spMkLst>
            <pc:docMk/>
            <pc:sldMk cId="342850359" sldId="11098"/>
            <ac:spMk id="51" creationId="{902AFB5C-5FE1-F19C-FF84-367EE0D10738}"/>
          </ac:spMkLst>
        </pc:spChg>
        <pc:spChg chg="add mod">
          <ac:chgData name="Nguyen, Lane" userId="a778c435-e342-41c0-ada1-760bfa6ea232" providerId="ADAL" clId="{89054B3E-1217-4DA7-ACAE-93AD49768738}" dt="2024-10-16T17:21:26.548" v="11077" actId="1076"/>
          <ac:spMkLst>
            <pc:docMk/>
            <pc:sldMk cId="342850359" sldId="11098"/>
            <ac:spMk id="52" creationId="{CE258782-6AD6-0B31-C191-B3B5E9A21283}"/>
          </ac:spMkLst>
        </pc:spChg>
        <pc:spChg chg="add mod">
          <ac:chgData name="Nguyen, Lane" userId="a778c435-e342-41c0-ada1-760bfa6ea232" providerId="ADAL" clId="{89054B3E-1217-4DA7-ACAE-93AD49768738}" dt="2024-10-16T17:22:13.780" v="11083" actId="1076"/>
          <ac:spMkLst>
            <pc:docMk/>
            <pc:sldMk cId="342850359" sldId="11098"/>
            <ac:spMk id="53" creationId="{49217099-0476-B72E-A06B-7EEC9CC8CD85}"/>
          </ac:spMkLst>
        </pc:spChg>
        <pc:spChg chg="add mod">
          <ac:chgData name="Nguyen, Lane" userId="a778c435-e342-41c0-ada1-760bfa6ea232" providerId="ADAL" clId="{89054B3E-1217-4DA7-ACAE-93AD49768738}" dt="2024-10-16T17:22:32.990" v="11096" actId="1076"/>
          <ac:spMkLst>
            <pc:docMk/>
            <pc:sldMk cId="342850359" sldId="11098"/>
            <ac:spMk id="54" creationId="{D8302CF0-86B8-8C7F-ED89-4156D67E0FAE}"/>
          </ac:spMkLst>
        </pc:spChg>
      </pc:sldChg>
      <pc:sldChg chg="addSp delSp modSp add mod">
        <pc:chgData name="Nguyen, Lane" userId="a778c435-e342-41c0-ada1-760bfa6ea232" providerId="ADAL" clId="{89054B3E-1217-4DA7-ACAE-93AD49768738}" dt="2024-10-16T17:32:18.934" v="11415" actId="14100"/>
        <pc:sldMkLst>
          <pc:docMk/>
          <pc:sldMk cId="2221026098" sldId="11099"/>
        </pc:sldMkLst>
        <pc:spChg chg="del">
          <ac:chgData name="Nguyen, Lane" userId="a778c435-e342-41c0-ada1-760bfa6ea232" providerId="ADAL" clId="{89054B3E-1217-4DA7-ACAE-93AD49768738}" dt="2024-10-16T17:27:30.014" v="11295" actId="478"/>
          <ac:spMkLst>
            <pc:docMk/>
            <pc:sldMk cId="2221026098" sldId="11099"/>
            <ac:spMk id="2" creationId="{A09810C4-6DCB-55FD-AEDC-AEB8B9033838}"/>
          </ac:spMkLst>
        </pc:spChg>
        <pc:spChg chg="del">
          <ac:chgData name="Nguyen, Lane" userId="a778c435-e342-41c0-ada1-760bfa6ea232" providerId="ADAL" clId="{89054B3E-1217-4DA7-ACAE-93AD49768738}" dt="2024-10-16T17:27:32.333" v="11297" actId="478"/>
          <ac:spMkLst>
            <pc:docMk/>
            <pc:sldMk cId="2221026098" sldId="11099"/>
            <ac:spMk id="4" creationId="{7AEA5015-6005-9F1C-B68B-70CA0094E12A}"/>
          </ac:spMkLst>
        </pc:spChg>
        <pc:spChg chg="del">
          <ac:chgData name="Nguyen, Lane" userId="a778c435-e342-41c0-ada1-760bfa6ea232" providerId="ADAL" clId="{89054B3E-1217-4DA7-ACAE-93AD49768738}" dt="2024-10-16T17:27:26.917" v="11293" actId="478"/>
          <ac:spMkLst>
            <pc:docMk/>
            <pc:sldMk cId="2221026098" sldId="11099"/>
            <ac:spMk id="5" creationId="{0BAFC278-79AE-C282-09BB-A8920050A154}"/>
          </ac:spMkLst>
        </pc:spChg>
        <pc:spChg chg="del">
          <ac:chgData name="Nguyen, Lane" userId="a778c435-e342-41c0-ada1-760bfa6ea232" providerId="ADAL" clId="{89054B3E-1217-4DA7-ACAE-93AD49768738}" dt="2024-10-16T17:27:32.761" v="11298" actId="478"/>
          <ac:spMkLst>
            <pc:docMk/>
            <pc:sldMk cId="2221026098" sldId="11099"/>
            <ac:spMk id="8" creationId="{D9CBF5D2-158B-F246-982F-4FB3EBF3B0F6}"/>
          </ac:spMkLst>
        </pc:spChg>
        <pc:spChg chg="add mod">
          <ac:chgData name="Nguyen, Lane" userId="a778c435-e342-41c0-ada1-760bfa6ea232" providerId="ADAL" clId="{89054B3E-1217-4DA7-ACAE-93AD49768738}" dt="2024-10-16T17:30:07.191" v="11381" actId="208"/>
          <ac:spMkLst>
            <pc:docMk/>
            <pc:sldMk cId="2221026098" sldId="11099"/>
            <ac:spMk id="10" creationId="{68A25782-07FD-98EE-836A-836BFD45D94E}"/>
          </ac:spMkLst>
        </pc:spChg>
        <pc:spChg chg="mod">
          <ac:chgData name="Nguyen, Lane" userId="a778c435-e342-41c0-ada1-760bfa6ea232" providerId="ADAL" clId="{89054B3E-1217-4DA7-ACAE-93AD49768738}" dt="2024-10-16T17:26:15.342" v="11238" actId="20577"/>
          <ac:spMkLst>
            <pc:docMk/>
            <pc:sldMk cId="2221026098" sldId="11099"/>
            <ac:spMk id="11" creationId="{499C0C2B-5547-1B79-1BDE-DB5958D417D3}"/>
          </ac:spMkLst>
        </pc:spChg>
        <pc:spChg chg="add mod">
          <ac:chgData name="Nguyen, Lane" userId="a778c435-e342-41c0-ada1-760bfa6ea232" providerId="ADAL" clId="{89054B3E-1217-4DA7-ACAE-93AD49768738}" dt="2024-10-16T17:32:10.278" v="11412" actId="1076"/>
          <ac:spMkLst>
            <pc:docMk/>
            <pc:sldMk cId="2221026098" sldId="11099"/>
            <ac:spMk id="12" creationId="{4B8E0D31-93A7-55E9-B719-15C20D635823}"/>
          </ac:spMkLst>
        </pc:spChg>
        <pc:spChg chg="add mod">
          <ac:chgData name="Nguyen, Lane" userId="a778c435-e342-41c0-ada1-760bfa6ea232" providerId="ADAL" clId="{89054B3E-1217-4DA7-ACAE-93AD49768738}" dt="2024-10-16T17:28:07.133" v="11315" actId="1076"/>
          <ac:spMkLst>
            <pc:docMk/>
            <pc:sldMk cId="2221026098" sldId="11099"/>
            <ac:spMk id="14" creationId="{99E8F1ED-BFA9-9ADF-0050-3C03E5DF57C9}"/>
          </ac:spMkLst>
        </pc:spChg>
        <pc:spChg chg="add mod">
          <ac:chgData name="Nguyen, Lane" userId="a778c435-e342-41c0-ada1-760bfa6ea232" providerId="ADAL" clId="{89054B3E-1217-4DA7-ACAE-93AD49768738}" dt="2024-10-16T17:31:57.653" v="11407" actId="1076"/>
          <ac:spMkLst>
            <pc:docMk/>
            <pc:sldMk cId="2221026098" sldId="11099"/>
            <ac:spMk id="15" creationId="{BB4BDBB2-EAD6-03C0-FC88-3A808F5994A4}"/>
          </ac:spMkLst>
        </pc:spChg>
        <pc:spChg chg="mod">
          <ac:chgData name="Nguyen, Lane" userId="a778c435-e342-41c0-ada1-760bfa6ea232" providerId="ADAL" clId="{89054B3E-1217-4DA7-ACAE-93AD49768738}" dt="2024-10-16T17:26:23.277" v="11253" actId="20577"/>
          <ac:spMkLst>
            <pc:docMk/>
            <pc:sldMk cId="2221026098" sldId="11099"/>
            <ac:spMk id="16" creationId="{C86946EB-C5AA-9BFD-31F7-48820C092026}"/>
          </ac:spMkLst>
        </pc:spChg>
        <pc:spChg chg="add mod">
          <ac:chgData name="Nguyen, Lane" userId="a778c435-e342-41c0-ada1-760bfa6ea232" providerId="ADAL" clId="{89054B3E-1217-4DA7-ACAE-93AD49768738}" dt="2024-10-16T17:29:24.343" v="11345" actId="208"/>
          <ac:spMkLst>
            <pc:docMk/>
            <pc:sldMk cId="2221026098" sldId="11099"/>
            <ac:spMk id="18" creationId="{78AF7738-DE16-F982-9C50-478E95AD2529}"/>
          </ac:spMkLst>
        </pc:spChg>
        <pc:spChg chg="add mod">
          <ac:chgData name="Nguyen, Lane" userId="a778c435-e342-41c0-ada1-760bfa6ea232" providerId="ADAL" clId="{89054B3E-1217-4DA7-ACAE-93AD49768738}" dt="2024-10-16T17:32:18.934" v="11415" actId="14100"/>
          <ac:spMkLst>
            <pc:docMk/>
            <pc:sldMk cId="2221026098" sldId="11099"/>
            <ac:spMk id="19" creationId="{F09AE6AE-436F-2314-DAA5-0006FCA452AA}"/>
          </ac:spMkLst>
        </pc:spChg>
        <pc:spChg chg="add del mod">
          <ac:chgData name="Nguyen, Lane" userId="a778c435-e342-41c0-ada1-760bfa6ea232" providerId="ADAL" clId="{89054B3E-1217-4DA7-ACAE-93AD49768738}" dt="2024-10-16T17:31:01.173" v="11390" actId="478"/>
          <ac:spMkLst>
            <pc:docMk/>
            <pc:sldMk cId="2221026098" sldId="11099"/>
            <ac:spMk id="20" creationId="{8AFAF37C-52CE-651C-A108-0BD4C6825401}"/>
          </ac:spMkLst>
        </pc:spChg>
        <pc:spChg chg="del">
          <ac:chgData name="Nguyen, Lane" userId="a778c435-e342-41c0-ada1-760bfa6ea232" providerId="ADAL" clId="{89054B3E-1217-4DA7-ACAE-93AD49768738}" dt="2024-10-16T17:27:27.525" v="11294" actId="478"/>
          <ac:spMkLst>
            <pc:docMk/>
            <pc:sldMk cId="2221026098" sldId="11099"/>
            <ac:spMk id="41" creationId="{889D5149-4D5B-CA76-15D0-0B91AD6FF615}"/>
          </ac:spMkLst>
        </pc:spChg>
        <pc:spChg chg="mod">
          <ac:chgData name="Nguyen, Lane" userId="a778c435-e342-41c0-ada1-760bfa6ea232" providerId="ADAL" clId="{89054B3E-1217-4DA7-ACAE-93AD49768738}" dt="2024-10-16T17:31:50.223" v="11404" actId="1076"/>
          <ac:spMkLst>
            <pc:docMk/>
            <pc:sldMk cId="2221026098" sldId="11099"/>
            <ac:spMk id="54" creationId="{835877E6-D036-7CC3-2618-9DE1081B3523}"/>
          </ac:spMkLst>
        </pc:spChg>
        <pc:spChg chg="del">
          <ac:chgData name="Nguyen, Lane" userId="a778c435-e342-41c0-ada1-760bfa6ea232" providerId="ADAL" clId="{89054B3E-1217-4DA7-ACAE-93AD49768738}" dt="2024-10-16T17:27:31.054" v="11296" actId="478"/>
          <ac:spMkLst>
            <pc:docMk/>
            <pc:sldMk cId="2221026098" sldId="11099"/>
            <ac:spMk id="55" creationId="{520A21B9-CB65-3814-532A-CA0569EBB2C3}"/>
          </ac:spMkLst>
        </pc:spChg>
        <pc:cxnChg chg="add mod">
          <ac:chgData name="Nguyen, Lane" userId="a778c435-e342-41c0-ada1-760bfa6ea232" providerId="ADAL" clId="{89054B3E-1217-4DA7-ACAE-93AD49768738}" dt="2024-10-16T17:31:36.917" v="11399" actId="1076"/>
          <ac:cxnSpMkLst>
            <pc:docMk/>
            <pc:sldMk cId="2221026098" sldId="11099"/>
            <ac:cxnSpMk id="22" creationId="{EDD2DB10-2201-3EBE-9115-867D602A5FFE}"/>
          </ac:cxnSpMkLst>
        </pc:cxnChg>
      </pc:sldChg>
      <pc:sldChg chg="addSp delSp modSp add mod">
        <pc:chgData name="Nguyen, Lane" userId="a778c435-e342-41c0-ada1-760bfa6ea232" providerId="ADAL" clId="{89054B3E-1217-4DA7-ACAE-93AD49768738}" dt="2024-10-16T17:53:23.611" v="12498" actId="113"/>
        <pc:sldMkLst>
          <pc:docMk/>
          <pc:sldMk cId="295915446" sldId="11100"/>
        </pc:sldMkLst>
        <pc:spChg chg="add mod">
          <ac:chgData name="Nguyen, Lane" userId="a778c435-e342-41c0-ada1-760bfa6ea232" providerId="ADAL" clId="{89054B3E-1217-4DA7-ACAE-93AD49768738}" dt="2024-10-16T17:53:23.611" v="12498" actId="113"/>
          <ac:spMkLst>
            <pc:docMk/>
            <pc:sldMk cId="295915446" sldId="11100"/>
            <ac:spMk id="5" creationId="{C1B83E69-3D16-B03E-03FE-09C55A6694A3}"/>
          </ac:spMkLst>
        </pc:spChg>
        <pc:spChg chg="del">
          <ac:chgData name="Nguyen, Lane" userId="a778c435-e342-41c0-ada1-760bfa6ea232" providerId="ADAL" clId="{89054B3E-1217-4DA7-ACAE-93AD49768738}" dt="2024-10-16T17:38:52.267" v="11458" actId="478"/>
          <ac:spMkLst>
            <pc:docMk/>
            <pc:sldMk cId="295915446" sldId="11100"/>
            <ac:spMk id="10" creationId="{68A25782-07FD-98EE-836A-836BFD45D94E}"/>
          </ac:spMkLst>
        </pc:spChg>
        <pc:spChg chg="mod">
          <ac:chgData name="Nguyen, Lane" userId="a778c435-e342-41c0-ada1-760bfa6ea232" providerId="ADAL" clId="{89054B3E-1217-4DA7-ACAE-93AD49768738}" dt="2024-10-16T17:46:58.394" v="12485" actId="20577"/>
          <ac:spMkLst>
            <pc:docMk/>
            <pc:sldMk cId="295915446" sldId="11100"/>
            <ac:spMk id="11" creationId="{499C0C2B-5547-1B79-1BDE-DB5958D417D3}"/>
          </ac:spMkLst>
        </pc:spChg>
        <pc:spChg chg="del">
          <ac:chgData name="Nguyen, Lane" userId="a778c435-e342-41c0-ada1-760bfa6ea232" providerId="ADAL" clId="{89054B3E-1217-4DA7-ACAE-93AD49768738}" dt="2024-10-16T17:38:54.865" v="11461" actId="478"/>
          <ac:spMkLst>
            <pc:docMk/>
            <pc:sldMk cId="295915446" sldId="11100"/>
            <ac:spMk id="12" creationId="{4B8E0D31-93A7-55E9-B719-15C20D635823}"/>
          </ac:spMkLst>
        </pc:spChg>
        <pc:spChg chg="del mod">
          <ac:chgData name="Nguyen, Lane" userId="a778c435-e342-41c0-ada1-760bfa6ea232" providerId="ADAL" clId="{89054B3E-1217-4DA7-ACAE-93AD49768738}" dt="2024-10-16T17:39:03.224" v="11468" actId="478"/>
          <ac:spMkLst>
            <pc:docMk/>
            <pc:sldMk cId="295915446" sldId="11100"/>
            <ac:spMk id="13" creationId="{ECE13001-F1A9-828F-ABEE-D13807263547}"/>
          </ac:spMkLst>
        </pc:spChg>
        <pc:spChg chg="del">
          <ac:chgData name="Nguyen, Lane" userId="a778c435-e342-41c0-ada1-760bfa6ea232" providerId="ADAL" clId="{89054B3E-1217-4DA7-ACAE-93AD49768738}" dt="2024-10-16T17:38:53.896" v="11460" actId="478"/>
          <ac:spMkLst>
            <pc:docMk/>
            <pc:sldMk cId="295915446" sldId="11100"/>
            <ac:spMk id="14" creationId="{99E8F1ED-BFA9-9ADF-0050-3C03E5DF57C9}"/>
          </ac:spMkLst>
        </pc:spChg>
        <pc:spChg chg="del">
          <ac:chgData name="Nguyen, Lane" userId="a778c435-e342-41c0-ada1-760bfa6ea232" providerId="ADAL" clId="{89054B3E-1217-4DA7-ACAE-93AD49768738}" dt="2024-10-16T17:38:56.090" v="11463" actId="478"/>
          <ac:spMkLst>
            <pc:docMk/>
            <pc:sldMk cId="295915446" sldId="11100"/>
            <ac:spMk id="15" creationId="{BB4BDBB2-EAD6-03C0-FC88-3A808F5994A4}"/>
          </ac:spMkLst>
        </pc:spChg>
        <pc:spChg chg="del">
          <ac:chgData name="Nguyen, Lane" userId="a778c435-e342-41c0-ada1-760bfa6ea232" providerId="ADAL" clId="{89054B3E-1217-4DA7-ACAE-93AD49768738}" dt="2024-10-16T17:38:48.791" v="11454" actId="478"/>
          <ac:spMkLst>
            <pc:docMk/>
            <pc:sldMk cId="295915446" sldId="11100"/>
            <ac:spMk id="16" creationId="{C86946EB-C5AA-9BFD-31F7-48820C092026}"/>
          </ac:spMkLst>
        </pc:spChg>
        <pc:spChg chg="del">
          <ac:chgData name="Nguyen, Lane" userId="a778c435-e342-41c0-ada1-760bfa6ea232" providerId="ADAL" clId="{89054B3E-1217-4DA7-ACAE-93AD49768738}" dt="2024-10-16T17:38:58.921" v="11466" actId="478"/>
          <ac:spMkLst>
            <pc:docMk/>
            <pc:sldMk cId="295915446" sldId="11100"/>
            <ac:spMk id="17" creationId="{4DBB5C08-B2F2-6213-5B61-B0DE3B2FD7C6}"/>
          </ac:spMkLst>
        </pc:spChg>
        <pc:spChg chg="del">
          <ac:chgData name="Nguyen, Lane" userId="a778c435-e342-41c0-ada1-760bfa6ea232" providerId="ADAL" clId="{89054B3E-1217-4DA7-ACAE-93AD49768738}" dt="2024-10-16T17:38:52.904" v="11459" actId="478"/>
          <ac:spMkLst>
            <pc:docMk/>
            <pc:sldMk cId="295915446" sldId="11100"/>
            <ac:spMk id="18" creationId="{78AF7738-DE16-F982-9C50-478E95AD2529}"/>
          </ac:spMkLst>
        </pc:spChg>
        <pc:spChg chg="del">
          <ac:chgData name="Nguyen, Lane" userId="a778c435-e342-41c0-ada1-760bfa6ea232" providerId="ADAL" clId="{89054B3E-1217-4DA7-ACAE-93AD49768738}" dt="2024-10-16T17:38:57.128" v="11464" actId="478"/>
          <ac:spMkLst>
            <pc:docMk/>
            <pc:sldMk cId="295915446" sldId="11100"/>
            <ac:spMk id="19" creationId="{F09AE6AE-436F-2314-DAA5-0006FCA452AA}"/>
          </ac:spMkLst>
        </pc:spChg>
        <pc:spChg chg="del">
          <ac:chgData name="Nguyen, Lane" userId="a778c435-e342-41c0-ada1-760bfa6ea232" providerId="ADAL" clId="{89054B3E-1217-4DA7-ACAE-93AD49768738}" dt="2024-10-16T17:38:50.700" v="11456" actId="478"/>
          <ac:spMkLst>
            <pc:docMk/>
            <pc:sldMk cId="295915446" sldId="11100"/>
            <ac:spMk id="40" creationId="{DAFFBFA4-CEDA-912A-8D72-FE4AF030357B}"/>
          </ac:spMkLst>
        </pc:spChg>
        <pc:spChg chg="del">
          <ac:chgData name="Nguyen, Lane" userId="a778c435-e342-41c0-ada1-760bfa6ea232" providerId="ADAL" clId="{89054B3E-1217-4DA7-ACAE-93AD49768738}" dt="2024-10-16T17:38:49.935" v="11455" actId="478"/>
          <ac:spMkLst>
            <pc:docMk/>
            <pc:sldMk cId="295915446" sldId="11100"/>
            <ac:spMk id="54" creationId="{835877E6-D036-7CC3-2618-9DE1081B3523}"/>
          </ac:spMkLst>
        </pc:spChg>
        <pc:picChg chg="add mod">
          <ac:chgData name="Nguyen, Lane" userId="a778c435-e342-41c0-ada1-760bfa6ea232" providerId="ADAL" clId="{89054B3E-1217-4DA7-ACAE-93AD49768738}" dt="2024-10-16T17:39:34.153" v="11470" actId="1076"/>
          <ac:picMkLst>
            <pc:docMk/>
            <pc:sldMk cId="295915446" sldId="11100"/>
            <ac:picMk id="2" creationId="{E0A4B72B-5C0D-010D-110B-AF36FBAC22CF}"/>
          </ac:picMkLst>
        </pc:picChg>
        <pc:picChg chg="add mod">
          <ac:chgData name="Nguyen, Lane" userId="a778c435-e342-41c0-ada1-760bfa6ea232" providerId="ADAL" clId="{89054B3E-1217-4DA7-ACAE-93AD49768738}" dt="2024-10-16T17:39:34.153" v="11470" actId="1076"/>
          <ac:picMkLst>
            <pc:docMk/>
            <pc:sldMk cId="295915446" sldId="11100"/>
            <ac:picMk id="4" creationId="{3FEACAB1-BFB7-7D84-A20A-090CEC52360B}"/>
          </ac:picMkLst>
        </pc:picChg>
        <pc:cxnChg chg="del">
          <ac:chgData name="Nguyen, Lane" userId="a778c435-e342-41c0-ada1-760bfa6ea232" providerId="ADAL" clId="{89054B3E-1217-4DA7-ACAE-93AD49768738}" dt="2024-10-16T17:38:51.544" v="11457" actId="478"/>
          <ac:cxnSpMkLst>
            <pc:docMk/>
            <pc:sldMk cId="295915446" sldId="11100"/>
            <ac:cxnSpMk id="6" creationId="{2822905F-D193-6BB4-8827-8EC5CCAEB5EA}"/>
          </ac:cxnSpMkLst>
        </pc:cxnChg>
        <pc:cxnChg chg="del">
          <ac:chgData name="Nguyen, Lane" userId="a778c435-e342-41c0-ada1-760bfa6ea232" providerId="ADAL" clId="{89054B3E-1217-4DA7-ACAE-93AD49768738}" dt="2024-10-16T17:38:57.832" v="11465" actId="478"/>
          <ac:cxnSpMkLst>
            <pc:docMk/>
            <pc:sldMk cId="295915446" sldId="11100"/>
            <ac:cxnSpMk id="7" creationId="{9D325DDE-448E-8923-925B-9875300BA90C}"/>
          </ac:cxnSpMkLst>
        </pc:cxnChg>
        <pc:cxnChg chg="del">
          <ac:chgData name="Nguyen, Lane" userId="a778c435-e342-41c0-ada1-760bfa6ea232" providerId="ADAL" clId="{89054B3E-1217-4DA7-ACAE-93AD49768738}" dt="2024-10-16T17:38:55.475" v="11462" actId="478"/>
          <ac:cxnSpMkLst>
            <pc:docMk/>
            <pc:sldMk cId="295915446" sldId="11100"/>
            <ac:cxnSpMk id="22" creationId="{EDD2DB10-2201-3EBE-9115-867D602A5FFE}"/>
          </ac:cxnSpMkLst>
        </pc:cxnChg>
      </pc:sldChg>
      <pc:sldChg chg="modSp add mod ord">
        <pc:chgData name="Nguyen, Lane" userId="a778c435-e342-41c0-ada1-760bfa6ea232" providerId="ADAL" clId="{89054B3E-1217-4DA7-ACAE-93AD49768738}" dt="2024-10-16T17:58:11.785" v="13136" actId="20577"/>
        <pc:sldMkLst>
          <pc:docMk/>
          <pc:sldMk cId="4123881385" sldId="11101"/>
        </pc:sldMkLst>
        <pc:spChg chg="mod">
          <ac:chgData name="Nguyen, Lane" userId="a778c435-e342-41c0-ada1-760bfa6ea232" providerId="ADAL" clId="{89054B3E-1217-4DA7-ACAE-93AD49768738}" dt="2024-10-16T17:58:11.785" v="13136" actId="20577"/>
          <ac:spMkLst>
            <pc:docMk/>
            <pc:sldMk cId="4123881385" sldId="11101"/>
            <ac:spMk id="5" creationId="{C1B83E69-3D16-B03E-03FE-09C55A6694A3}"/>
          </ac:spMkLst>
        </pc:spChg>
      </pc:sldChg>
    </pc:docChg>
  </pc:docChgLst>
  <pc:docChgLst>
    <pc:chgData name="Nguyen, Lane" userId="a778c435-e342-41c0-ada1-760bfa6ea232" providerId="ADAL" clId="{60FEA5D8-D3F6-4BC8-BFF0-D2D9F557F48C}"/>
    <pc:docChg chg="modSld">
      <pc:chgData name="Nguyen, Lane" userId="a778c435-e342-41c0-ada1-760bfa6ea232" providerId="ADAL" clId="{60FEA5D8-D3F6-4BC8-BFF0-D2D9F557F48C}" dt="2025-08-26T15:55:43.750" v="47" actId="2711"/>
      <pc:docMkLst>
        <pc:docMk/>
      </pc:docMkLst>
      <pc:sldChg chg="modSp mod">
        <pc:chgData name="Nguyen, Lane" userId="a778c435-e342-41c0-ada1-760bfa6ea232" providerId="ADAL" clId="{60FEA5D8-D3F6-4BC8-BFF0-D2D9F557F48C}" dt="2025-08-26T15:52:53.956" v="20" actId="20577"/>
        <pc:sldMkLst>
          <pc:docMk/>
          <pc:sldMk cId="3583735967" sldId="11044"/>
        </pc:sldMkLst>
        <pc:spChg chg="mod">
          <ac:chgData name="Nguyen, Lane" userId="a778c435-e342-41c0-ada1-760bfa6ea232" providerId="ADAL" clId="{60FEA5D8-D3F6-4BC8-BFF0-D2D9F557F48C}" dt="2025-08-26T15:52:53.956" v="20" actId="20577"/>
          <ac:spMkLst>
            <pc:docMk/>
            <pc:sldMk cId="3583735967" sldId="11044"/>
            <ac:spMk id="4" creationId="{80BA89DD-E552-BDD1-1FA8-0619D966E205}"/>
          </ac:spMkLst>
        </pc:spChg>
      </pc:sldChg>
      <pc:sldChg chg="modSp mod">
        <pc:chgData name="Nguyen, Lane" userId="a778c435-e342-41c0-ada1-760bfa6ea232" providerId="ADAL" clId="{60FEA5D8-D3F6-4BC8-BFF0-D2D9F557F48C}" dt="2025-08-26T15:55:43.750" v="47" actId="2711"/>
        <pc:sldMkLst>
          <pc:docMk/>
          <pc:sldMk cId="1807827427" sldId="11054"/>
        </pc:sldMkLst>
        <pc:spChg chg="mod">
          <ac:chgData name="Nguyen, Lane" userId="a778c435-e342-41c0-ada1-760bfa6ea232" providerId="ADAL" clId="{60FEA5D8-D3F6-4BC8-BFF0-D2D9F557F48C}" dt="2025-08-26T15:55:23.294" v="43" actId="2711"/>
          <ac:spMkLst>
            <pc:docMk/>
            <pc:sldMk cId="1807827427" sldId="11054"/>
            <ac:spMk id="10" creationId="{F952CA34-497A-B611-E5BD-F89F851979D0}"/>
          </ac:spMkLst>
        </pc:spChg>
        <pc:spChg chg="mod">
          <ac:chgData name="Nguyen, Lane" userId="a778c435-e342-41c0-ada1-760bfa6ea232" providerId="ADAL" clId="{60FEA5D8-D3F6-4BC8-BFF0-D2D9F557F48C}" dt="2025-08-26T15:55:23.294" v="43" actId="2711"/>
          <ac:spMkLst>
            <pc:docMk/>
            <pc:sldMk cId="1807827427" sldId="11054"/>
            <ac:spMk id="12" creationId="{73C2493F-77EB-0B70-4FCC-471157A3632E}"/>
          </ac:spMkLst>
        </pc:spChg>
        <pc:spChg chg="mod">
          <ac:chgData name="Nguyen, Lane" userId="a778c435-e342-41c0-ada1-760bfa6ea232" providerId="ADAL" clId="{60FEA5D8-D3F6-4BC8-BFF0-D2D9F557F48C}" dt="2025-08-26T15:55:43.750" v="47" actId="2711"/>
          <ac:spMkLst>
            <pc:docMk/>
            <pc:sldMk cId="1807827427" sldId="11054"/>
            <ac:spMk id="13" creationId="{ECE13001-F1A9-828F-ABEE-D13807263547}"/>
          </ac:spMkLst>
        </pc:spChg>
        <pc:spChg chg="mod">
          <ac:chgData name="Nguyen, Lane" userId="a778c435-e342-41c0-ada1-760bfa6ea232" providerId="ADAL" clId="{60FEA5D8-D3F6-4BC8-BFF0-D2D9F557F48C}" dt="2025-08-26T15:55:30.714" v="45" actId="2711"/>
          <ac:spMkLst>
            <pc:docMk/>
            <pc:sldMk cId="1807827427" sldId="11054"/>
            <ac:spMk id="16" creationId="{C86946EB-C5AA-9BFD-31F7-48820C092026}"/>
          </ac:spMkLst>
        </pc:spChg>
        <pc:spChg chg="mod">
          <ac:chgData name="Nguyen, Lane" userId="a778c435-e342-41c0-ada1-760bfa6ea232" providerId="ADAL" clId="{60FEA5D8-D3F6-4BC8-BFF0-D2D9F557F48C}" dt="2025-08-26T15:55:37.944" v="46" actId="2711"/>
          <ac:spMkLst>
            <pc:docMk/>
            <pc:sldMk cId="1807827427" sldId="11054"/>
            <ac:spMk id="17" creationId="{4DBB5C08-B2F2-6213-5B61-B0DE3B2FD7C6}"/>
          </ac:spMkLst>
        </pc:spChg>
        <pc:spChg chg="mod">
          <ac:chgData name="Nguyen, Lane" userId="a778c435-e342-41c0-ada1-760bfa6ea232" providerId="ADAL" clId="{60FEA5D8-D3F6-4BC8-BFF0-D2D9F557F48C}" dt="2025-08-26T15:55:07.871" v="40" actId="2711"/>
          <ac:spMkLst>
            <pc:docMk/>
            <pc:sldMk cId="1807827427" sldId="11054"/>
            <ac:spMk id="22" creationId="{88ED8323-254D-7CB1-4353-E0423AD44142}"/>
          </ac:spMkLst>
        </pc:spChg>
        <pc:spChg chg="mod">
          <ac:chgData name="Nguyen, Lane" userId="a778c435-e342-41c0-ada1-760bfa6ea232" providerId="ADAL" clId="{60FEA5D8-D3F6-4BC8-BFF0-D2D9F557F48C}" dt="2025-08-26T15:55:27.653" v="44" actId="2711"/>
          <ac:spMkLst>
            <pc:docMk/>
            <pc:sldMk cId="1807827427" sldId="11054"/>
            <ac:spMk id="55" creationId="{AE75D785-1395-4099-724C-60D66E904D7D}"/>
          </ac:spMkLst>
        </pc:spChg>
        <pc:spChg chg="mod">
          <ac:chgData name="Nguyen, Lane" userId="a778c435-e342-41c0-ada1-760bfa6ea232" providerId="ADAL" clId="{60FEA5D8-D3F6-4BC8-BFF0-D2D9F557F48C}" dt="2025-08-26T15:55:16.736" v="42" actId="2711"/>
          <ac:spMkLst>
            <pc:docMk/>
            <pc:sldMk cId="1807827427" sldId="11054"/>
            <ac:spMk id="65" creationId="{63D15D8E-C966-E8D3-8A4C-A67F842D3E09}"/>
          </ac:spMkLst>
        </pc:spChg>
        <pc:spChg chg="mod">
          <ac:chgData name="Nguyen, Lane" userId="a778c435-e342-41c0-ada1-760bfa6ea232" providerId="ADAL" clId="{60FEA5D8-D3F6-4BC8-BFF0-D2D9F557F48C}" dt="2025-08-26T15:55:03.007" v="39" actId="2711"/>
          <ac:spMkLst>
            <pc:docMk/>
            <pc:sldMk cId="1807827427" sldId="11054"/>
            <ac:spMk id="66" creationId="{EB0B2642-DF3D-F53C-E1C2-81F816A5BAE3}"/>
          </ac:spMkLst>
        </pc:spChg>
        <pc:spChg chg="mod">
          <ac:chgData name="Nguyen, Lane" userId="a778c435-e342-41c0-ada1-760bfa6ea232" providerId="ADAL" clId="{60FEA5D8-D3F6-4BC8-BFF0-D2D9F557F48C}" dt="2025-08-26T15:54:58.001" v="38" actId="2711"/>
          <ac:spMkLst>
            <pc:docMk/>
            <pc:sldMk cId="1807827427" sldId="11054"/>
            <ac:spMk id="67" creationId="{6CD084F4-F2F2-F16B-6580-6FD5DEF462FA}"/>
          </ac:spMkLst>
        </pc:spChg>
        <pc:spChg chg="mod">
          <ac:chgData name="Nguyen, Lane" userId="a778c435-e342-41c0-ada1-760bfa6ea232" providerId="ADAL" clId="{60FEA5D8-D3F6-4BC8-BFF0-D2D9F557F48C}" dt="2025-08-26T15:55:12.831" v="41" actId="2711"/>
          <ac:spMkLst>
            <pc:docMk/>
            <pc:sldMk cId="1807827427" sldId="11054"/>
            <ac:spMk id="68" creationId="{D3F0D073-AFDD-AFA5-BAB2-9016B9B1185C}"/>
          </ac:spMkLst>
        </pc:spChg>
      </pc:sldChg>
      <pc:sldChg chg="modSp mod">
        <pc:chgData name="Nguyen, Lane" userId="a778c435-e342-41c0-ada1-760bfa6ea232" providerId="ADAL" clId="{60FEA5D8-D3F6-4BC8-BFF0-D2D9F557F48C}" dt="2025-08-26T15:54:46.797" v="37" actId="113"/>
        <pc:sldMkLst>
          <pc:docMk/>
          <pc:sldMk cId="295915446" sldId="11100"/>
        </pc:sldMkLst>
        <pc:spChg chg="mod">
          <ac:chgData name="Nguyen, Lane" userId="a778c435-e342-41c0-ada1-760bfa6ea232" providerId="ADAL" clId="{60FEA5D8-D3F6-4BC8-BFF0-D2D9F557F48C}" dt="2025-08-26T15:54:46.797" v="37" actId="113"/>
          <ac:spMkLst>
            <pc:docMk/>
            <pc:sldMk cId="295915446" sldId="11100"/>
            <ac:spMk id="5" creationId="{C1B83E69-3D16-B03E-03FE-09C55A6694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FDC72-9D5F-46AA-8FBC-CF2D47D5B5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8A7A6-DE92-4D91-9797-4D000BC4F8B8}">
      <dgm:prSet phldrT="[Text]"/>
      <dgm:spPr/>
      <dgm:t>
        <a:bodyPr/>
        <a:lstStyle/>
        <a:p>
          <a:r>
            <a:rPr lang="en-US" b="1" dirty="0"/>
            <a:t>Drug Modifications</a:t>
          </a:r>
        </a:p>
      </dgm:t>
    </dgm:pt>
    <dgm:pt modelId="{335A266E-811C-445C-B227-27356964BB30}" type="parTrans" cxnId="{62E492A8-6065-43D4-8004-D9E72777E022}">
      <dgm:prSet/>
      <dgm:spPr/>
      <dgm:t>
        <a:bodyPr/>
        <a:lstStyle/>
        <a:p>
          <a:endParaRPr lang="en-US"/>
        </a:p>
      </dgm:t>
    </dgm:pt>
    <dgm:pt modelId="{A3896F67-E4A7-4800-932A-0308E19214ED}" type="sibTrans" cxnId="{62E492A8-6065-43D4-8004-D9E72777E022}">
      <dgm:prSet/>
      <dgm:spPr/>
      <dgm:t>
        <a:bodyPr/>
        <a:lstStyle/>
        <a:p>
          <a:endParaRPr lang="en-US"/>
        </a:p>
      </dgm:t>
    </dgm:pt>
    <dgm:pt modelId="{F580729F-E50D-447C-91B7-E2913940F73F}">
      <dgm:prSet phldrT="[Text]"/>
      <dgm:spPr/>
      <dgm:t>
        <a:bodyPr/>
        <a:lstStyle/>
        <a:p>
          <a:r>
            <a:rPr lang="en-US" dirty="0"/>
            <a:t>Functional group modifications</a:t>
          </a:r>
        </a:p>
      </dgm:t>
    </dgm:pt>
    <dgm:pt modelId="{8A203AEC-8050-4659-B674-44DDCE67E201}" type="parTrans" cxnId="{6B4106D5-414E-41D1-ABAD-34D6D571BFEF}">
      <dgm:prSet/>
      <dgm:spPr/>
      <dgm:t>
        <a:bodyPr/>
        <a:lstStyle/>
        <a:p>
          <a:endParaRPr lang="en-US"/>
        </a:p>
      </dgm:t>
    </dgm:pt>
    <dgm:pt modelId="{EADF43E8-0DAF-4C97-9FB5-B9C5FC0F2F76}" type="sibTrans" cxnId="{6B4106D5-414E-41D1-ABAD-34D6D571BFEF}">
      <dgm:prSet/>
      <dgm:spPr/>
      <dgm:t>
        <a:bodyPr/>
        <a:lstStyle/>
        <a:p>
          <a:endParaRPr lang="en-US"/>
        </a:p>
      </dgm:t>
    </dgm:pt>
    <dgm:pt modelId="{5B1ADAD2-3568-4BEF-B8BF-D2A25570834F}">
      <dgm:prSet phldrT="[Text]"/>
      <dgm:spPr/>
      <dgm:t>
        <a:bodyPr/>
        <a:lstStyle/>
        <a:p>
          <a:r>
            <a:rPr lang="en-US" dirty="0"/>
            <a:t>PEGylation</a:t>
          </a:r>
        </a:p>
      </dgm:t>
    </dgm:pt>
    <dgm:pt modelId="{6746D12F-5CF2-48EB-BA8C-C7A1DE5DA843}" type="parTrans" cxnId="{1989739E-853E-4CE3-B544-D61EBED83FE2}">
      <dgm:prSet/>
      <dgm:spPr/>
      <dgm:t>
        <a:bodyPr/>
        <a:lstStyle/>
        <a:p>
          <a:endParaRPr lang="en-US"/>
        </a:p>
      </dgm:t>
    </dgm:pt>
    <dgm:pt modelId="{AFAE0843-EA9E-4BD0-86BA-C4125F235870}" type="sibTrans" cxnId="{1989739E-853E-4CE3-B544-D61EBED83FE2}">
      <dgm:prSet/>
      <dgm:spPr/>
      <dgm:t>
        <a:bodyPr/>
        <a:lstStyle/>
        <a:p>
          <a:endParaRPr lang="en-US"/>
        </a:p>
      </dgm:t>
    </dgm:pt>
    <dgm:pt modelId="{EAF0D287-2E0D-4979-BF85-79856C74A0C0}">
      <dgm:prSet phldrT="[Text]"/>
      <dgm:spPr/>
      <dgm:t>
        <a:bodyPr/>
        <a:lstStyle/>
        <a:p>
          <a:r>
            <a:rPr lang="en-US" dirty="0"/>
            <a:t>Antibody humanization</a:t>
          </a:r>
        </a:p>
      </dgm:t>
    </dgm:pt>
    <dgm:pt modelId="{704F4182-E4F0-42BA-9B06-BB512DA0E2CA}" type="parTrans" cxnId="{7D20E89B-FC76-4C5B-ACEB-FB35216B92E2}">
      <dgm:prSet/>
      <dgm:spPr/>
      <dgm:t>
        <a:bodyPr/>
        <a:lstStyle/>
        <a:p>
          <a:endParaRPr lang="en-US"/>
        </a:p>
      </dgm:t>
    </dgm:pt>
    <dgm:pt modelId="{0F631D0D-C9D5-4EDD-B17B-841DB4A1B786}" type="sibTrans" cxnId="{7D20E89B-FC76-4C5B-ACEB-FB35216B92E2}">
      <dgm:prSet/>
      <dgm:spPr/>
      <dgm:t>
        <a:bodyPr/>
        <a:lstStyle/>
        <a:p>
          <a:endParaRPr lang="en-US"/>
        </a:p>
      </dgm:t>
    </dgm:pt>
    <dgm:pt modelId="{991C5E8A-0D5B-4801-A3F5-6CB6D950216B}">
      <dgm:prSet phldrT="[Text]"/>
      <dgm:spPr/>
      <dgm:t>
        <a:bodyPr/>
        <a:lstStyle/>
        <a:p>
          <a:r>
            <a:rPr lang="en-US" dirty="0"/>
            <a:t>Amino acid substitutions</a:t>
          </a:r>
        </a:p>
      </dgm:t>
    </dgm:pt>
    <dgm:pt modelId="{0FAB296C-FE05-48FD-A15D-0053234A2C60}" type="parTrans" cxnId="{6043E439-20AE-4738-A6B8-DEA68223368B}">
      <dgm:prSet/>
      <dgm:spPr/>
      <dgm:t>
        <a:bodyPr/>
        <a:lstStyle/>
        <a:p>
          <a:endParaRPr lang="en-US"/>
        </a:p>
      </dgm:t>
    </dgm:pt>
    <dgm:pt modelId="{E84945E3-508F-4C0E-BA9D-E5DF2AB9F100}" type="sibTrans" cxnId="{6043E439-20AE-4738-A6B8-DEA68223368B}">
      <dgm:prSet/>
      <dgm:spPr/>
      <dgm:t>
        <a:bodyPr/>
        <a:lstStyle/>
        <a:p>
          <a:endParaRPr lang="en-US"/>
        </a:p>
      </dgm:t>
    </dgm:pt>
    <dgm:pt modelId="{CCCE0B95-46FB-48A5-AC8A-1F1E4AFEA650}">
      <dgm:prSet phldrT="[Text]"/>
      <dgm:spPr/>
      <dgm:t>
        <a:bodyPr/>
        <a:lstStyle/>
        <a:p>
          <a:r>
            <a:rPr lang="en-US" dirty="0"/>
            <a:t>Target-ligand conjugations</a:t>
          </a:r>
        </a:p>
      </dgm:t>
    </dgm:pt>
    <dgm:pt modelId="{9D92DFED-114F-4F02-A2B1-78B13EE9CF6E}" type="parTrans" cxnId="{2F4B6B58-3A27-4F66-A520-D50211A92E99}">
      <dgm:prSet/>
      <dgm:spPr/>
      <dgm:t>
        <a:bodyPr/>
        <a:lstStyle/>
        <a:p>
          <a:endParaRPr lang="en-US"/>
        </a:p>
      </dgm:t>
    </dgm:pt>
    <dgm:pt modelId="{EA51E0B3-A00E-4FD3-9023-9F4E16BF8548}" type="sibTrans" cxnId="{2F4B6B58-3A27-4F66-A520-D50211A92E99}">
      <dgm:prSet/>
      <dgm:spPr/>
      <dgm:t>
        <a:bodyPr/>
        <a:lstStyle/>
        <a:p>
          <a:endParaRPr lang="en-US"/>
        </a:p>
      </dgm:t>
    </dgm:pt>
    <dgm:pt modelId="{76D24334-FE71-4517-B464-B21D5D00ECFE}">
      <dgm:prSet phldrT="[Text]"/>
      <dgm:spPr/>
      <dgm:t>
        <a:bodyPr/>
        <a:lstStyle/>
        <a:p>
          <a:r>
            <a:rPr lang="en-US" dirty="0"/>
            <a:t>Stimulation and differentiation</a:t>
          </a:r>
        </a:p>
      </dgm:t>
    </dgm:pt>
    <dgm:pt modelId="{912F3632-1E28-422C-868B-074BC5CF8157}" type="parTrans" cxnId="{667155BE-5C25-435B-BF8F-16CE5E4AC44B}">
      <dgm:prSet/>
      <dgm:spPr/>
      <dgm:t>
        <a:bodyPr/>
        <a:lstStyle/>
        <a:p>
          <a:endParaRPr lang="en-US"/>
        </a:p>
      </dgm:t>
    </dgm:pt>
    <dgm:pt modelId="{F7E00289-337C-4B7A-8F8F-909932D94E16}" type="sibTrans" cxnId="{667155BE-5C25-435B-BF8F-16CE5E4AC44B}">
      <dgm:prSet/>
      <dgm:spPr/>
      <dgm:t>
        <a:bodyPr/>
        <a:lstStyle/>
        <a:p>
          <a:endParaRPr lang="en-US"/>
        </a:p>
      </dgm:t>
    </dgm:pt>
    <dgm:pt modelId="{A7ACB094-4FB9-42A7-A5D7-9128293C3127}">
      <dgm:prSet phldrT="[Text]"/>
      <dgm:spPr/>
      <dgm:t>
        <a:bodyPr/>
        <a:lstStyle/>
        <a:p>
          <a:r>
            <a:rPr lang="en-US" dirty="0"/>
            <a:t>Genetic engineering</a:t>
          </a:r>
        </a:p>
      </dgm:t>
    </dgm:pt>
    <dgm:pt modelId="{841D25EB-C6D9-42F5-A065-F79056720D0B}" type="parTrans" cxnId="{1668C1A0-B164-46E6-9131-35A2F3802E33}">
      <dgm:prSet/>
      <dgm:spPr/>
      <dgm:t>
        <a:bodyPr/>
        <a:lstStyle/>
        <a:p>
          <a:endParaRPr lang="en-US"/>
        </a:p>
      </dgm:t>
    </dgm:pt>
    <dgm:pt modelId="{2D4DD777-007F-4FAD-A5A9-E35F9DAE6424}" type="sibTrans" cxnId="{1668C1A0-B164-46E6-9131-35A2F3802E33}">
      <dgm:prSet/>
      <dgm:spPr/>
      <dgm:t>
        <a:bodyPr/>
        <a:lstStyle/>
        <a:p>
          <a:endParaRPr lang="en-US"/>
        </a:p>
      </dgm:t>
    </dgm:pt>
    <dgm:pt modelId="{0F65DE38-EE05-49A0-A864-1F77A54EF3A9}" type="pres">
      <dgm:prSet presAssocID="{5A3FDC72-9D5F-46AA-8FBC-CF2D47D5B54F}" presName="vert0" presStyleCnt="0">
        <dgm:presLayoutVars>
          <dgm:dir/>
          <dgm:animOne val="branch"/>
          <dgm:animLvl val="lvl"/>
        </dgm:presLayoutVars>
      </dgm:prSet>
      <dgm:spPr/>
    </dgm:pt>
    <dgm:pt modelId="{24D725ED-8E20-469B-BBA4-79B4E6105F9D}" type="pres">
      <dgm:prSet presAssocID="{0CB8A7A6-DE92-4D91-9797-4D000BC4F8B8}" presName="thickLine" presStyleLbl="alignNode1" presStyleIdx="0" presStyleCnt="1"/>
      <dgm:spPr/>
    </dgm:pt>
    <dgm:pt modelId="{873DC747-3579-491A-8E3E-F5CB4715172A}" type="pres">
      <dgm:prSet presAssocID="{0CB8A7A6-DE92-4D91-9797-4D000BC4F8B8}" presName="horz1" presStyleCnt="0"/>
      <dgm:spPr/>
    </dgm:pt>
    <dgm:pt modelId="{D5E57BD7-8B0D-4F59-B5CC-DE4644B34626}" type="pres">
      <dgm:prSet presAssocID="{0CB8A7A6-DE92-4D91-9797-4D000BC4F8B8}" presName="tx1" presStyleLbl="revTx" presStyleIdx="0" presStyleCnt="8"/>
      <dgm:spPr/>
    </dgm:pt>
    <dgm:pt modelId="{9D07DB11-0CC8-4AFC-ABC3-78E4CFA153A2}" type="pres">
      <dgm:prSet presAssocID="{0CB8A7A6-DE92-4D91-9797-4D000BC4F8B8}" presName="vert1" presStyleCnt="0"/>
      <dgm:spPr/>
    </dgm:pt>
    <dgm:pt modelId="{A83E914F-FA9F-4130-AB47-51959F5F9687}" type="pres">
      <dgm:prSet presAssocID="{F580729F-E50D-447C-91B7-E2913940F73F}" presName="vertSpace2a" presStyleCnt="0"/>
      <dgm:spPr/>
    </dgm:pt>
    <dgm:pt modelId="{A4183F5F-372E-46E3-A934-02DE466BAB11}" type="pres">
      <dgm:prSet presAssocID="{F580729F-E50D-447C-91B7-E2913940F73F}" presName="horz2" presStyleCnt="0"/>
      <dgm:spPr/>
    </dgm:pt>
    <dgm:pt modelId="{B808F319-9334-4B3D-ADD9-96C54A9F3A17}" type="pres">
      <dgm:prSet presAssocID="{F580729F-E50D-447C-91B7-E2913940F73F}" presName="horzSpace2" presStyleCnt="0"/>
      <dgm:spPr/>
    </dgm:pt>
    <dgm:pt modelId="{514EBC2A-8D51-4A37-9B60-5E0A2573C0D6}" type="pres">
      <dgm:prSet presAssocID="{F580729F-E50D-447C-91B7-E2913940F73F}" presName="tx2" presStyleLbl="revTx" presStyleIdx="1" presStyleCnt="8"/>
      <dgm:spPr/>
    </dgm:pt>
    <dgm:pt modelId="{4A191BE6-F5C3-43A7-88F1-3E6F0562542E}" type="pres">
      <dgm:prSet presAssocID="{F580729F-E50D-447C-91B7-E2913940F73F}" presName="vert2" presStyleCnt="0"/>
      <dgm:spPr/>
    </dgm:pt>
    <dgm:pt modelId="{D3193647-0089-45E1-9578-A79106B14364}" type="pres">
      <dgm:prSet presAssocID="{F580729F-E50D-447C-91B7-E2913940F73F}" presName="thinLine2b" presStyleLbl="callout" presStyleIdx="0" presStyleCnt="7"/>
      <dgm:spPr/>
    </dgm:pt>
    <dgm:pt modelId="{B900D51E-B683-4151-B048-531F549F0E05}" type="pres">
      <dgm:prSet presAssocID="{F580729F-E50D-447C-91B7-E2913940F73F}" presName="vertSpace2b" presStyleCnt="0"/>
      <dgm:spPr/>
    </dgm:pt>
    <dgm:pt modelId="{33A78007-9F10-4525-AAD4-7345CB5DEB5C}" type="pres">
      <dgm:prSet presAssocID="{5B1ADAD2-3568-4BEF-B8BF-D2A25570834F}" presName="horz2" presStyleCnt="0"/>
      <dgm:spPr/>
    </dgm:pt>
    <dgm:pt modelId="{5167EEC8-3A72-446B-8502-DD81B7757251}" type="pres">
      <dgm:prSet presAssocID="{5B1ADAD2-3568-4BEF-B8BF-D2A25570834F}" presName="horzSpace2" presStyleCnt="0"/>
      <dgm:spPr/>
    </dgm:pt>
    <dgm:pt modelId="{4FADC328-3038-4CF6-82D2-6BB1A0714A77}" type="pres">
      <dgm:prSet presAssocID="{5B1ADAD2-3568-4BEF-B8BF-D2A25570834F}" presName="tx2" presStyleLbl="revTx" presStyleIdx="2" presStyleCnt="8"/>
      <dgm:spPr/>
    </dgm:pt>
    <dgm:pt modelId="{F87945F2-157B-4117-B7F5-27D01565ED22}" type="pres">
      <dgm:prSet presAssocID="{5B1ADAD2-3568-4BEF-B8BF-D2A25570834F}" presName="vert2" presStyleCnt="0"/>
      <dgm:spPr/>
    </dgm:pt>
    <dgm:pt modelId="{E851A04A-3320-4691-8762-D651973C6F78}" type="pres">
      <dgm:prSet presAssocID="{5B1ADAD2-3568-4BEF-B8BF-D2A25570834F}" presName="thinLine2b" presStyleLbl="callout" presStyleIdx="1" presStyleCnt="7"/>
      <dgm:spPr/>
    </dgm:pt>
    <dgm:pt modelId="{53BC5189-7CBC-4CA3-B08F-8F285CFF5FE6}" type="pres">
      <dgm:prSet presAssocID="{5B1ADAD2-3568-4BEF-B8BF-D2A25570834F}" presName="vertSpace2b" presStyleCnt="0"/>
      <dgm:spPr/>
    </dgm:pt>
    <dgm:pt modelId="{05C4DA48-BFF6-4157-BAE5-BF4CED6F6F5A}" type="pres">
      <dgm:prSet presAssocID="{EAF0D287-2E0D-4979-BF85-79856C74A0C0}" presName="horz2" presStyleCnt="0"/>
      <dgm:spPr/>
    </dgm:pt>
    <dgm:pt modelId="{1169C766-9CD0-4BA4-A7DF-77FED0BBD22E}" type="pres">
      <dgm:prSet presAssocID="{EAF0D287-2E0D-4979-BF85-79856C74A0C0}" presName="horzSpace2" presStyleCnt="0"/>
      <dgm:spPr/>
    </dgm:pt>
    <dgm:pt modelId="{6A9EF39B-4C21-48EF-AD26-F310AC822E20}" type="pres">
      <dgm:prSet presAssocID="{EAF0D287-2E0D-4979-BF85-79856C74A0C0}" presName="tx2" presStyleLbl="revTx" presStyleIdx="3" presStyleCnt="8"/>
      <dgm:spPr/>
    </dgm:pt>
    <dgm:pt modelId="{B4B07F83-4A96-41D6-834B-63D87F472136}" type="pres">
      <dgm:prSet presAssocID="{EAF0D287-2E0D-4979-BF85-79856C74A0C0}" presName="vert2" presStyleCnt="0"/>
      <dgm:spPr/>
    </dgm:pt>
    <dgm:pt modelId="{0D391917-FA44-4530-8CD3-9BF8DE1C3DD3}" type="pres">
      <dgm:prSet presAssocID="{EAF0D287-2E0D-4979-BF85-79856C74A0C0}" presName="thinLine2b" presStyleLbl="callout" presStyleIdx="2" presStyleCnt="7"/>
      <dgm:spPr/>
    </dgm:pt>
    <dgm:pt modelId="{AC77452A-B3F3-41D5-9F36-669417D72BE8}" type="pres">
      <dgm:prSet presAssocID="{EAF0D287-2E0D-4979-BF85-79856C74A0C0}" presName="vertSpace2b" presStyleCnt="0"/>
      <dgm:spPr/>
    </dgm:pt>
    <dgm:pt modelId="{2E508B8D-9912-4476-9D27-E22E003F1A32}" type="pres">
      <dgm:prSet presAssocID="{991C5E8A-0D5B-4801-A3F5-6CB6D950216B}" presName="horz2" presStyleCnt="0"/>
      <dgm:spPr/>
    </dgm:pt>
    <dgm:pt modelId="{8F8BD40E-3CB8-49AB-B9CD-B9C52CA9397A}" type="pres">
      <dgm:prSet presAssocID="{991C5E8A-0D5B-4801-A3F5-6CB6D950216B}" presName="horzSpace2" presStyleCnt="0"/>
      <dgm:spPr/>
    </dgm:pt>
    <dgm:pt modelId="{C4F7FD6E-F08C-4C1A-8A79-8B2D2C2336EA}" type="pres">
      <dgm:prSet presAssocID="{991C5E8A-0D5B-4801-A3F5-6CB6D950216B}" presName="tx2" presStyleLbl="revTx" presStyleIdx="4" presStyleCnt="8"/>
      <dgm:spPr/>
    </dgm:pt>
    <dgm:pt modelId="{F2ED4169-428F-41AF-B4A2-28ADE700BD80}" type="pres">
      <dgm:prSet presAssocID="{991C5E8A-0D5B-4801-A3F5-6CB6D950216B}" presName="vert2" presStyleCnt="0"/>
      <dgm:spPr/>
    </dgm:pt>
    <dgm:pt modelId="{C1BB6330-DB6C-4F6D-A791-07192DA7C5D3}" type="pres">
      <dgm:prSet presAssocID="{991C5E8A-0D5B-4801-A3F5-6CB6D950216B}" presName="thinLine2b" presStyleLbl="callout" presStyleIdx="3" presStyleCnt="7"/>
      <dgm:spPr/>
    </dgm:pt>
    <dgm:pt modelId="{143A91A9-5BD9-4F8B-A96D-D3DC2DAFA819}" type="pres">
      <dgm:prSet presAssocID="{991C5E8A-0D5B-4801-A3F5-6CB6D950216B}" presName="vertSpace2b" presStyleCnt="0"/>
      <dgm:spPr/>
    </dgm:pt>
    <dgm:pt modelId="{BA01250A-D7F4-418E-A363-CBB68C941DEC}" type="pres">
      <dgm:prSet presAssocID="{CCCE0B95-46FB-48A5-AC8A-1F1E4AFEA650}" presName="horz2" presStyleCnt="0"/>
      <dgm:spPr/>
    </dgm:pt>
    <dgm:pt modelId="{0DE7ABAD-4CDF-4433-B3C4-9E5E943E3D3F}" type="pres">
      <dgm:prSet presAssocID="{CCCE0B95-46FB-48A5-AC8A-1F1E4AFEA650}" presName="horzSpace2" presStyleCnt="0"/>
      <dgm:spPr/>
    </dgm:pt>
    <dgm:pt modelId="{47FA275D-F8AB-4C89-B402-1CF31504562B}" type="pres">
      <dgm:prSet presAssocID="{CCCE0B95-46FB-48A5-AC8A-1F1E4AFEA650}" presName="tx2" presStyleLbl="revTx" presStyleIdx="5" presStyleCnt="8"/>
      <dgm:spPr/>
    </dgm:pt>
    <dgm:pt modelId="{69CD85E8-ABDE-425E-A7A1-3EC8E7949B84}" type="pres">
      <dgm:prSet presAssocID="{CCCE0B95-46FB-48A5-AC8A-1F1E4AFEA650}" presName="vert2" presStyleCnt="0"/>
      <dgm:spPr/>
    </dgm:pt>
    <dgm:pt modelId="{294B9881-901C-4C9E-ACED-97DA89CD931D}" type="pres">
      <dgm:prSet presAssocID="{CCCE0B95-46FB-48A5-AC8A-1F1E4AFEA650}" presName="thinLine2b" presStyleLbl="callout" presStyleIdx="4" presStyleCnt="7"/>
      <dgm:spPr/>
    </dgm:pt>
    <dgm:pt modelId="{8C5287CB-16B7-44AE-9BE6-AF51429CCE3B}" type="pres">
      <dgm:prSet presAssocID="{CCCE0B95-46FB-48A5-AC8A-1F1E4AFEA650}" presName="vertSpace2b" presStyleCnt="0"/>
      <dgm:spPr/>
    </dgm:pt>
    <dgm:pt modelId="{4115E617-5A7D-4C66-93E0-C0D4E1AA9633}" type="pres">
      <dgm:prSet presAssocID="{76D24334-FE71-4517-B464-B21D5D00ECFE}" presName="horz2" presStyleCnt="0"/>
      <dgm:spPr/>
    </dgm:pt>
    <dgm:pt modelId="{B8E2306F-3FEC-4998-A38C-7620F1AC14BB}" type="pres">
      <dgm:prSet presAssocID="{76D24334-FE71-4517-B464-B21D5D00ECFE}" presName="horzSpace2" presStyleCnt="0"/>
      <dgm:spPr/>
    </dgm:pt>
    <dgm:pt modelId="{68F56E04-806B-434D-A7F8-04CC1CEB3DC0}" type="pres">
      <dgm:prSet presAssocID="{76D24334-FE71-4517-B464-B21D5D00ECFE}" presName="tx2" presStyleLbl="revTx" presStyleIdx="6" presStyleCnt="8"/>
      <dgm:spPr/>
    </dgm:pt>
    <dgm:pt modelId="{09019AC4-9FE3-4D60-89B7-FFCF24876F75}" type="pres">
      <dgm:prSet presAssocID="{76D24334-FE71-4517-B464-B21D5D00ECFE}" presName="vert2" presStyleCnt="0"/>
      <dgm:spPr/>
    </dgm:pt>
    <dgm:pt modelId="{FD72EF1E-851F-48D5-8512-19443C76EEDD}" type="pres">
      <dgm:prSet presAssocID="{76D24334-FE71-4517-B464-B21D5D00ECFE}" presName="thinLine2b" presStyleLbl="callout" presStyleIdx="5" presStyleCnt="7"/>
      <dgm:spPr/>
    </dgm:pt>
    <dgm:pt modelId="{84CBDEE0-3AFC-48D8-942B-B4142D769C87}" type="pres">
      <dgm:prSet presAssocID="{76D24334-FE71-4517-B464-B21D5D00ECFE}" presName="vertSpace2b" presStyleCnt="0"/>
      <dgm:spPr/>
    </dgm:pt>
    <dgm:pt modelId="{222DCDCA-B3FB-4AA4-9211-0B1AFFA59CAF}" type="pres">
      <dgm:prSet presAssocID="{A7ACB094-4FB9-42A7-A5D7-9128293C3127}" presName="horz2" presStyleCnt="0"/>
      <dgm:spPr/>
    </dgm:pt>
    <dgm:pt modelId="{135EC2F5-AD85-4251-9358-C4672FDEFB26}" type="pres">
      <dgm:prSet presAssocID="{A7ACB094-4FB9-42A7-A5D7-9128293C3127}" presName="horzSpace2" presStyleCnt="0"/>
      <dgm:spPr/>
    </dgm:pt>
    <dgm:pt modelId="{2802C93E-9E65-488F-976F-F3D619567F9D}" type="pres">
      <dgm:prSet presAssocID="{A7ACB094-4FB9-42A7-A5D7-9128293C3127}" presName="tx2" presStyleLbl="revTx" presStyleIdx="7" presStyleCnt="8"/>
      <dgm:spPr/>
    </dgm:pt>
    <dgm:pt modelId="{AC0C57BB-E5DA-47D5-B406-BE0CCC9CF45C}" type="pres">
      <dgm:prSet presAssocID="{A7ACB094-4FB9-42A7-A5D7-9128293C3127}" presName="vert2" presStyleCnt="0"/>
      <dgm:spPr/>
    </dgm:pt>
    <dgm:pt modelId="{2623CBBA-C0AB-4372-8D3E-F9DF33F55B3D}" type="pres">
      <dgm:prSet presAssocID="{A7ACB094-4FB9-42A7-A5D7-9128293C3127}" presName="thinLine2b" presStyleLbl="callout" presStyleIdx="6" presStyleCnt="7"/>
      <dgm:spPr/>
    </dgm:pt>
    <dgm:pt modelId="{0A5CD449-6DE1-4D1F-8B0E-9F3A2AED0D07}" type="pres">
      <dgm:prSet presAssocID="{A7ACB094-4FB9-42A7-A5D7-9128293C3127}" presName="vertSpace2b" presStyleCnt="0"/>
      <dgm:spPr/>
    </dgm:pt>
  </dgm:ptLst>
  <dgm:cxnLst>
    <dgm:cxn modelId="{6043E439-20AE-4738-A6B8-DEA68223368B}" srcId="{0CB8A7A6-DE92-4D91-9797-4D000BC4F8B8}" destId="{991C5E8A-0D5B-4801-A3F5-6CB6D950216B}" srcOrd="3" destOrd="0" parTransId="{0FAB296C-FE05-48FD-A15D-0053234A2C60}" sibTransId="{E84945E3-508F-4C0E-BA9D-E5DF2AB9F100}"/>
    <dgm:cxn modelId="{2F4B6B58-3A27-4F66-A520-D50211A92E99}" srcId="{0CB8A7A6-DE92-4D91-9797-4D000BC4F8B8}" destId="{CCCE0B95-46FB-48A5-AC8A-1F1E4AFEA650}" srcOrd="4" destOrd="0" parTransId="{9D92DFED-114F-4F02-A2B1-78B13EE9CF6E}" sibTransId="{EA51E0B3-A00E-4FD3-9023-9F4E16BF8548}"/>
    <dgm:cxn modelId="{C967868E-7CB1-49EF-BCDD-371B9F4FC7A4}" type="presOf" srcId="{5B1ADAD2-3568-4BEF-B8BF-D2A25570834F}" destId="{4FADC328-3038-4CF6-82D2-6BB1A0714A77}" srcOrd="0" destOrd="0" presId="urn:microsoft.com/office/officeart/2008/layout/LinedList"/>
    <dgm:cxn modelId="{7D20E89B-FC76-4C5B-ACEB-FB35216B92E2}" srcId="{0CB8A7A6-DE92-4D91-9797-4D000BC4F8B8}" destId="{EAF0D287-2E0D-4979-BF85-79856C74A0C0}" srcOrd="2" destOrd="0" parTransId="{704F4182-E4F0-42BA-9B06-BB512DA0E2CA}" sibTransId="{0F631D0D-C9D5-4EDD-B17B-841DB4A1B786}"/>
    <dgm:cxn modelId="{1989739E-853E-4CE3-B544-D61EBED83FE2}" srcId="{0CB8A7A6-DE92-4D91-9797-4D000BC4F8B8}" destId="{5B1ADAD2-3568-4BEF-B8BF-D2A25570834F}" srcOrd="1" destOrd="0" parTransId="{6746D12F-5CF2-48EB-BA8C-C7A1DE5DA843}" sibTransId="{AFAE0843-EA9E-4BD0-86BA-C4125F235870}"/>
    <dgm:cxn modelId="{6CF48A9F-7B49-4758-876F-D6605DE3CAE1}" type="presOf" srcId="{EAF0D287-2E0D-4979-BF85-79856C74A0C0}" destId="{6A9EF39B-4C21-48EF-AD26-F310AC822E20}" srcOrd="0" destOrd="0" presId="urn:microsoft.com/office/officeart/2008/layout/LinedList"/>
    <dgm:cxn modelId="{BB8EB19F-6757-4337-833B-F0D7323E0F84}" type="presOf" srcId="{5A3FDC72-9D5F-46AA-8FBC-CF2D47D5B54F}" destId="{0F65DE38-EE05-49A0-A864-1F77A54EF3A9}" srcOrd="0" destOrd="0" presId="urn:microsoft.com/office/officeart/2008/layout/LinedList"/>
    <dgm:cxn modelId="{1668C1A0-B164-46E6-9131-35A2F3802E33}" srcId="{0CB8A7A6-DE92-4D91-9797-4D000BC4F8B8}" destId="{A7ACB094-4FB9-42A7-A5D7-9128293C3127}" srcOrd="6" destOrd="0" parTransId="{841D25EB-C6D9-42F5-A065-F79056720D0B}" sibTransId="{2D4DD777-007F-4FAD-A5A9-E35F9DAE6424}"/>
    <dgm:cxn modelId="{62E492A8-6065-43D4-8004-D9E72777E022}" srcId="{5A3FDC72-9D5F-46AA-8FBC-CF2D47D5B54F}" destId="{0CB8A7A6-DE92-4D91-9797-4D000BC4F8B8}" srcOrd="0" destOrd="0" parTransId="{335A266E-811C-445C-B227-27356964BB30}" sibTransId="{A3896F67-E4A7-4800-932A-0308E19214ED}"/>
    <dgm:cxn modelId="{D1BBE0AA-09DD-49A3-96F5-4890530BC689}" type="presOf" srcId="{A7ACB094-4FB9-42A7-A5D7-9128293C3127}" destId="{2802C93E-9E65-488F-976F-F3D619567F9D}" srcOrd="0" destOrd="0" presId="urn:microsoft.com/office/officeart/2008/layout/LinedList"/>
    <dgm:cxn modelId="{667155BE-5C25-435B-BF8F-16CE5E4AC44B}" srcId="{0CB8A7A6-DE92-4D91-9797-4D000BC4F8B8}" destId="{76D24334-FE71-4517-B464-B21D5D00ECFE}" srcOrd="5" destOrd="0" parTransId="{912F3632-1E28-422C-868B-074BC5CF8157}" sibTransId="{F7E00289-337C-4B7A-8F8F-909932D94E16}"/>
    <dgm:cxn modelId="{2CB44FC3-6270-4471-A862-82E365FBF55B}" type="presOf" srcId="{76D24334-FE71-4517-B464-B21D5D00ECFE}" destId="{68F56E04-806B-434D-A7F8-04CC1CEB3DC0}" srcOrd="0" destOrd="0" presId="urn:microsoft.com/office/officeart/2008/layout/LinedList"/>
    <dgm:cxn modelId="{6B4106D5-414E-41D1-ABAD-34D6D571BFEF}" srcId="{0CB8A7A6-DE92-4D91-9797-4D000BC4F8B8}" destId="{F580729F-E50D-447C-91B7-E2913940F73F}" srcOrd="0" destOrd="0" parTransId="{8A203AEC-8050-4659-B674-44DDCE67E201}" sibTransId="{EADF43E8-0DAF-4C97-9FB5-B9C5FC0F2F76}"/>
    <dgm:cxn modelId="{CF5A7CE7-4E51-43F5-AC8F-E70E82D0C28F}" type="presOf" srcId="{F580729F-E50D-447C-91B7-E2913940F73F}" destId="{514EBC2A-8D51-4A37-9B60-5E0A2573C0D6}" srcOrd="0" destOrd="0" presId="urn:microsoft.com/office/officeart/2008/layout/LinedList"/>
    <dgm:cxn modelId="{719FECEC-1228-44F9-A246-7212E0061B8F}" type="presOf" srcId="{991C5E8A-0D5B-4801-A3F5-6CB6D950216B}" destId="{C4F7FD6E-F08C-4C1A-8A79-8B2D2C2336EA}" srcOrd="0" destOrd="0" presId="urn:microsoft.com/office/officeart/2008/layout/LinedList"/>
    <dgm:cxn modelId="{B903BAF1-FF15-43B7-8EE5-12702E2F247D}" type="presOf" srcId="{0CB8A7A6-DE92-4D91-9797-4D000BC4F8B8}" destId="{D5E57BD7-8B0D-4F59-B5CC-DE4644B34626}" srcOrd="0" destOrd="0" presId="urn:microsoft.com/office/officeart/2008/layout/LinedList"/>
    <dgm:cxn modelId="{15B436F7-A34C-4A15-9B14-7C034FCF5C13}" type="presOf" srcId="{CCCE0B95-46FB-48A5-AC8A-1F1E4AFEA650}" destId="{47FA275D-F8AB-4C89-B402-1CF31504562B}" srcOrd="0" destOrd="0" presId="urn:microsoft.com/office/officeart/2008/layout/LinedList"/>
    <dgm:cxn modelId="{2D60518B-9AD5-4106-9386-FB985E1510A7}" type="presParOf" srcId="{0F65DE38-EE05-49A0-A864-1F77A54EF3A9}" destId="{24D725ED-8E20-469B-BBA4-79B4E6105F9D}" srcOrd="0" destOrd="0" presId="urn:microsoft.com/office/officeart/2008/layout/LinedList"/>
    <dgm:cxn modelId="{F2FEB594-9335-41C6-BAE3-CC649ABB1A55}" type="presParOf" srcId="{0F65DE38-EE05-49A0-A864-1F77A54EF3A9}" destId="{873DC747-3579-491A-8E3E-F5CB4715172A}" srcOrd="1" destOrd="0" presId="urn:microsoft.com/office/officeart/2008/layout/LinedList"/>
    <dgm:cxn modelId="{05F5FEC4-0FEC-428C-8E12-7384B6831881}" type="presParOf" srcId="{873DC747-3579-491A-8E3E-F5CB4715172A}" destId="{D5E57BD7-8B0D-4F59-B5CC-DE4644B34626}" srcOrd="0" destOrd="0" presId="urn:microsoft.com/office/officeart/2008/layout/LinedList"/>
    <dgm:cxn modelId="{A0B8E3D3-DC7B-4CA0-994C-44D55FD3EB4F}" type="presParOf" srcId="{873DC747-3579-491A-8E3E-F5CB4715172A}" destId="{9D07DB11-0CC8-4AFC-ABC3-78E4CFA153A2}" srcOrd="1" destOrd="0" presId="urn:microsoft.com/office/officeart/2008/layout/LinedList"/>
    <dgm:cxn modelId="{EA3721F2-6597-4006-A494-D844126AB757}" type="presParOf" srcId="{9D07DB11-0CC8-4AFC-ABC3-78E4CFA153A2}" destId="{A83E914F-FA9F-4130-AB47-51959F5F9687}" srcOrd="0" destOrd="0" presId="urn:microsoft.com/office/officeart/2008/layout/LinedList"/>
    <dgm:cxn modelId="{0E2336DF-3987-4381-A948-48AC858C26C7}" type="presParOf" srcId="{9D07DB11-0CC8-4AFC-ABC3-78E4CFA153A2}" destId="{A4183F5F-372E-46E3-A934-02DE466BAB11}" srcOrd="1" destOrd="0" presId="urn:microsoft.com/office/officeart/2008/layout/LinedList"/>
    <dgm:cxn modelId="{6E2CC090-A076-45D0-8C37-CDB70351E6D9}" type="presParOf" srcId="{A4183F5F-372E-46E3-A934-02DE466BAB11}" destId="{B808F319-9334-4B3D-ADD9-96C54A9F3A17}" srcOrd="0" destOrd="0" presId="urn:microsoft.com/office/officeart/2008/layout/LinedList"/>
    <dgm:cxn modelId="{3B458C8B-A30B-4094-A76E-36A8E11E7DC2}" type="presParOf" srcId="{A4183F5F-372E-46E3-A934-02DE466BAB11}" destId="{514EBC2A-8D51-4A37-9B60-5E0A2573C0D6}" srcOrd="1" destOrd="0" presId="urn:microsoft.com/office/officeart/2008/layout/LinedList"/>
    <dgm:cxn modelId="{ED1B5ABA-C28C-45D7-A1E9-54671351CE5A}" type="presParOf" srcId="{A4183F5F-372E-46E3-A934-02DE466BAB11}" destId="{4A191BE6-F5C3-43A7-88F1-3E6F0562542E}" srcOrd="2" destOrd="0" presId="urn:microsoft.com/office/officeart/2008/layout/LinedList"/>
    <dgm:cxn modelId="{7258A550-462B-4454-8535-06B508B1079D}" type="presParOf" srcId="{9D07DB11-0CC8-4AFC-ABC3-78E4CFA153A2}" destId="{D3193647-0089-45E1-9578-A79106B14364}" srcOrd="2" destOrd="0" presId="urn:microsoft.com/office/officeart/2008/layout/LinedList"/>
    <dgm:cxn modelId="{8EF53078-A6F6-497A-98D8-9EA91EA908A6}" type="presParOf" srcId="{9D07DB11-0CC8-4AFC-ABC3-78E4CFA153A2}" destId="{B900D51E-B683-4151-B048-531F549F0E05}" srcOrd="3" destOrd="0" presId="urn:microsoft.com/office/officeart/2008/layout/LinedList"/>
    <dgm:cxn modelId="{D9E6DFF2-FDAD-4360-89F6-722B32EDCAB6}" type="presParOf" srcId="{9D07DB11-0CC8-4AFC-ABC3-78E4CFA153A2}" destId="{33A78007-9F10-4525-AAD4-7345CB5DEB5C}" srcOrd="4" destOrd="0" presId="urn:microsoft.com/office/officeart/2008/layout/LinedList"/>
    <dgm:cxn modelId="{606EAE64-9F02-4296-A0BB-6DA315AB2D24}" type="presParOf" srcId="{33A78007-9F10-4525-AAD4-7345CB5DEB5C}" destId="{5167EEC8-3A72-446B-8502-DD81B7757251}" srcOrd="0" destOrd="0" presId="urn:microsoft.com/office/officeart/2008/layout/LinedList"/>
    <dgm:cxn modelId="{B69F0EF6-76AA-42CB-A1FD-BCB7D3B795F3}" type="presParOf" srcId="{33A78007-9F10-4525-AAD4-7345CB5DEB5C}" destId="{4FADC328-3038-4CF6-82D2-6BB1A0714A77}" srcOrd="1" destOrd="0" presId="urn:microsoft.com/office/officeart/2008/layout/LinedList"/>
    <dgm:cxn modelId="{2F1C4836-0A99-4702-B0C0-FB0DA00AF1BD}" type="presParOf" srcId="{33A78007-9F10-4525-AAD4-7345CB5DEB5C}" destId="{F87945F2-157B-4117-B7F5-27D01565ED22}" srcOrd="2" destOrd="0" presId="urn:microsoft.com/office/officeart/2008/layout/LinedList"/>
    <dgm:cxn modelId="{F48E8763-E8C1-4F3B-857E-E7AC687DD829}" type="presParOf" srcId="{9D07DB11-0CC8-4AFC-ABC3-78E4CFA153A2}" destId="{E851A04A-3320-4691-8762-D651973C6F78}" srcOrd="5" destOrd="0" presId="urn:microsoft.com/office/officeart/2008/layout/LinedList"/>
    <dgm:cxn modelId="{D04AF6B1-B038-4F2A-B009-40F7E2BD2BAC}" type="presParOf" srcId="{9D07DB11-0CC8-4AFC-ABC3-78E4CFA153A2}" destId="{53BC5189-7CBC-4CA3-B08F-8F285CFF5FE6}" srcOrd="6" destOrd="0" presId="urn:microsoft.com/office/officeart/2008/layout/LinedList"/>
    <dgm:cxn modelId="{B6B25343-01DD-4AB2-B6D2-D3226B578E18}" type="presParOf" srcId="{9D07DB11-0CC8-4AFC-ABC3-78E4CFA153A2}" destId="{05C4DA48-BFF6-4157-BAE5-BF4CED6F6F5A}" srcOrd="7" destOrd="0" presId="urn:microsoft.com/office/officeart/2008/layout/LinedList"/>
    <dgm:cxn modelId="{402A29F6-84B7-4BA5-88FD-66F53E886238}" type="presParOf" srcId="{05C4DA48-BFF6-4157-BAE5-BF4CED6F6F5A}" destId="{1169C766-9CD0-4BA4-A7DF-77FED0BBD22E}" srcOrd="0" destOrd="0" presId="urn:microsoft.com/office/officeart/2008/layout/LinedList"/>
    <dgm:cxn modelId="{EF5B1F76-06CE-43FE-A41B-E929B533ABC4}" type="presParOf" srcId="{05C4DA48-BFF6-4157-BAE5-BF4CED6F6F5A}" destId="{6A9EF39B-4C21-48EF-AD26-F310AC822E20}" srcOrd="1" destOrd="0" presId="urn:microsoft.com/office/officeart/2008/layout/LinedList"/>
    <dgm:cxn modelId="{B1EA62F9-87F1-49AB-9788-B9E68C4190E5}" type="presParOf" srcId="{05C4DA48-BFF6-4157-BAE5-BF4CED6F6F5A}" destId="{B4B07F83-4A96-41D6-834B-63D87F472136}" srcOrd="2" destOrd="0" presId="urn:microsoft.com/office/officeart/2008/layout/LinedList"/>
    <dgm:cxn modelId="{BD271CFF-76C8-408B-805F-C438DB5B6166}" type="presParOf" srcId="{9D07DB11-0CC8-4AFC-ABC3-78E4CFA153A2}" destId="{0D391917-FA44-4530-8CD3-9BF8DE1C3DD3}" srcOrd="8" destOrd="0" presId="urn:microsoft.com/office/officeart/2008/layout/LinedList"/>
    <dgm:cxn modelId="{F2E39E95-516C-4F9B-84FB-55FFCCA5407F}" type="presParOf" srcId="{9D07DB11-0CC8-4AFC-ABC3-78E4CFA153A2}" destId="{AC77452A-B3F3-41D5-9F36-669417D72BE8}" srcOrd="9" destOrd="0" presId="urn:microsoft.com/office/officeart/2008/layout/LinedList"/>
    <dgm:cxn modelId="{DCE81315-0FCD-4D6A-9D04-E44C7054DEE2}" type="presParOf" srcId="{9D07DB11-0CC8-4AFC-ABC3-78E4CFA153A2}" destId="{2E508B8D-9912-4476-9D27-E22E003F1A32}" srcOrd="10" destOrd="0" presId="urn:microsoft.com/office/officeart/2008/layout/LinedList"/>
    <dgm:cxn modelId="{B1E53E04-93F3-4544-8F7C-39F486BCBC24}" type="presParOf" srcId="{2E508B8D-9912-4476-9D27-E22E003F1A32}" destId="{8F8BD40E-3CB8-49AB-B9CD-B9C52CA9397A}" srcOrd="0" destOrd="0" presId="urn:microsoft.com/office/officeart/2008/layout/LinedList"/>
    <dgm:cxn modelId="{A5E2F5D8-1541-4B1A-AA8E-5550FCB33089}" type="presParOf" srcId="{2E508B8D-9912-4476-9D27-E22E003F1A32}" destId="{C4F7FD6E-F08C-4C1A-8A79-8B2D2C2336EA}" srcOrd="1" destOrd="0" presId="urn:microsoft.com/office/officeart/2008/layout/LinedList"/>
    <dgm:cxn modelId="{88E9335D-C6A2-4595-9D92-86DE809C146C}" type="presParOf" srcId="{2E508B8D-9912-4476-9D27-E22E003F1A32}" destId="{F2ED4169-428F-41AF-B4A2-28ADE700BD80}" srcOrd="2" destOrd="0" presId="urn:microsoft.com/office/officeart/2008/layout/LinedList"/>
    <dgm:cxn modelId="{9BE63C18-1896-4042-B15D-7212329BB37D}" type="presParOf" srcId="{9D07DB11-0CC8-4AFC-ABC3-78E4CFA153A2}" destId="{C1BB6330-DB6C-4F6D-A791-07192DA7C5D3}" srcOrd="11" destOrd="0" presId="urn:microsoft.com/office/officeart/2008/layout/LinedList"/>
    <dgm:cxn modelId="{7AF91FF8-C625-44A2-9F19-50804CFC30FA}" type="presParOf" srcId="{9D07DB11-0CC8-4AFC-ABC3-78E4CFA153A2}" destId="{143A91A9-5BD9-4F8B-A96D-D3DC2DAFA819}" srcOrd="12" destOrd="0" presId="urn:microsoft.com/office/officeart/2008/layout/LinedList"/>
    <dgm:cxn modelId="{F17F4308-5E2C-42D8-8B41-E30EBC96EE28}" type="presParOf" srcId="{9D07DB11-0CC8-4AFC-ABC3-78E4CFA153A2}" destId="{BA01250A-D7F4-418E-A363-CBB68C941DEC}" srcOrd="13" destOrd="0" presId="urn:microsoft.com/office/officeart/2008/layout/LinedList"/>
    <dgm:cxn modelId="{498DB4AA-6A5C-4B4E-BECA-6F5BA5724A6B}" type="presParOf" srcId="{BA01250A-D7F4-418E-A363-CBB68C941DEC}" destId="{0DE7ABAD-4CDF-4433-B3C4-9E5E943E3D3F}" srcOrd="0" destOrd="0" presId="urn:microsoft.com/office/officeart/2008/layout/LinedList"/>
    <dgm:cxn modelId="{CA091EE5-7E90-445E-8460-6888ADB8F0F0}" type="presParOf" srcId="{BA01250A-D7F4-418E-A363-CBB68C941DEC}" destId="{47FA275D-F8AB-4C89-B402-1CF31504562B}" srcOrd="1" destOrd="0" presId="urn:microsoft.com/office/officeart/2008/layout/LinedList"/>
    <dgm:cxn modelId="{05044840-9C1E-44D0-A979-CC9D543482FF}" type="presParOf" srcId="{BA01250A-D7F4-418E-A363-CBB68C941DEC}" destId="{69CD85E8-ABDE-425E-A7A1-3EC8E7949B84}" srcOrd="2" destOrd="0" presId="urn:microsoft.com/office/officeart/2008/layout/LinedList"/>
    <dgm:cxn modelId="{561E0055-6101-4D72-BC3A-53D7A72F35AB}" type="presParOf" srcId="{9D07DB11-0CC8-4AFC-ABC3-78E4CFA153A2}" destId="{294B9881-901C-4C9E-ACED-97DA89CD931D}" srcOrd="14" destOrd="0" presId="urn:microsoft.com/office/officeart/2008/layout/LinedList"/>
    <dgm:cxn modelId="{98A3774E-91F3-46D6-B167-084A2D8F93C0}" type="presParOf" srcId="{9D07DB11-0CC8-4AFC-ABC3-78E4CFA153A2}" destId="{8C5287CB-16B7-44AE-9BE6-AF51429CCE3B}" srcOrd="15" destOrd="0" presId="urn:microsoft.com/office/officeart/2008/layout/LinedList"/>
    <dgm:cxn modelId="{13706D17-BA83-4347-8576-28C2A2D91186}" type="presParOf" srcId="{9D07DB11-0CC8-4AFC-ABC3-78E4CFA153A2}" destId="{4115E617-5A7D-4C66-93E0-C0D4E1AA9633}" srcOrd="16" destOrd="0" presId="urn:microsoft.com/office/officeart/2008/layout/LinedList"/>
    <dgm:cxn modelId="{AFAFF6C5-608E-4EEE-A804-682CC5D12EAC}" type="presParOf" srcId="{4115E617-5A7D-4C66-93E0-C0D4E1AA9633}" destId="{B8E2306F-3FEC-4998-A38C-7620F1AC14BB}" srcOrd="0" destOrd="0" presId="urn:microsoft.com/office/officeart/2008/layout/LinedList"/>
    <dgm:cxn modelId="{10FCF453-7417-4C42-8654-6D65CC48D2C8}" type="presParOf" srcId="{4115E617-5A7D-4C66-93E0-C0D4E1AA9633}" destId="{68F56E04-806B-434D-A7F8-04CC1CEB3DC0}" srcOrd="1" destOrd="0" presId="urn:microsoft.com/office/officeart/2008/layout/LinedList"/>
    <dgm:cxn modelId="{ECAE2F4F-8DCA-4660-88B2-FB561ED4A4F8}" type="presParOf" srcId="{4115E617-5A7D-4C66-93E0-C0D4E1AA9633}" destId="{09019AC4-9FE3-4D60-89B7-FFCF24876F75}" srcOrd="2" destOrd="0" presId="urn:microsoft.com/office/officeart/2008/layout/LinedList"/>
    <dgm:cxn modelId="{0AF2407D-841A-4832-B477-2B3F7AA96347}" type="presParOf" srcId="{9D07DB11-0CC8-4AFC-ABC3-78E4CFA153A2}" destId="{FD72EF1E-851F-48D5-8512-19443C76EEDD}" srcOrd="17" destOrd="0" presId="urn:microsoft.com/office/officeart/2008/layout/LinedList"/>
    <dgm:cxn modelId="{E6569F8A-7699-4CB5-A3AA-6B11BE830A59}" type="presParOf" srcId="{9D07DB11-0CC8-4AFC-ABC3-78E4CFA153A2}" destId="{84CBDEE0-3AFC-48D8-942B-B4142D769C87}" srcOrd="18" destOrd="0" presId="urn:microsoft.com/office/officeart/2008/layout/LinedList"/>
    <dgm:cxn modelId="{95ACD99E-1C62-4510-BDC7-23908073BA86}" type="presParOf" srcId="{9D07DB11-0CC8-4AFC-ABC3-78E4CFA153A2}" destId="{222DCDCA-B3FB-4AA4-9211-0B1AFFA59CAF}" srcOrd="19" destOrd="0" presId="urn:microsoft.com/office/officeart/2008/layout/LinedList"/>
    <dgm:cxn modelId="{022BE25F-E3E1-4CBE-AC7A-585A8108DB65}" type="presParOf" srcId="{222DCDCA-B3FB-4AA4-9211-0B1AFFA59CAF}" destId="{135EC2F5-AD85-4251-9358-C4672FDEFB26}" srcOrd="0" destOrd="0" presId="urn:microsoft.com/office/officeart/2008/layout/LinedList"/>
    <dgm:cxn modelId="{147F4A5E-5A0F-497D-B21E-68BE341EADFB}" type="presParOf" srcId="{222DCDCA-B3FB-4AA4-9211-0B1AFFA59CAF}" destId="{2802C93E-9E65-488F-976F-F3D619567F9D}" srcOrd="1" destOrd="0" presId="urn:microsoft.com/office/officeart/2008/layout/LinedList"/>
    <dgm:cxn modelId="{E6BE314F-EF5A-4D8E-85BE-E5A1D9C6C139}" type="presParOf" srcId="{222DCDCA-B3FB-4AA4-9211-0B1AFFA59CAF}" destId="{AC0C57BB-E5DA-47D5-B406-BE0CCC9CF45C}" srcOrd="2" destOrd="0" presId="urn:microsoft.com/office/officeart/2008/layout/LinedList"/>
    <dgm:cxn modelId="{44F8594C-A5A5-4655-8958-FFF0ACCF743C}" type="presParOf" srcId="{9D07DB11-0CC8-4AFC-ABC3-78E4CFA153A2}" destId="{2623CBBA-C0AB-4372-8D3E-F9DF33F55B3D}" srcOrd="20" destOrd="0" presId="urn:microsoft.com/office/officeart/2008/layout/LinedList"/>
    <dgm:cxn modelId="{3D8AF53E-1E5A-4735-9CFB-9AF5AFF89570}" type="presParOf" srcId="{9D07DB11-0CC8-4AFC-ABC3-78E4CFA153A2}" destId="{0A5CD449-6DE1-4D1F-8B0E-9F3A2AED0D0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FDC72-9D5F-46AA-8FBC-CF2D47D5B5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8A7A6-DE92-4D91-9797-4D000BC4F8B8}">
      <dgm:prSet phldrT="[Text]"/>
      <dgm:spPr/>
      <dgm:t>
        <a:bodyPr/>
        <a:lstStyle/>
        <a:p>
          <a:r>
            <a:rPr lang="en-US" b="1" dirty="0"/>
            <a:t>Environmental Modifications</a:t>
          </a:r>
        </a:p>
      </dgm:t>
    </dgm:pt>
    <dgm:pt modelId="{335A266E-811C-445C-B227-27356964BB30}" type="parTrans" cxnId="{62E492A8-6065-43D4-8004-D9E72777E022}">
      <dgm:prSet/>
      <dgm:spPr/>
      <dgm:t>
        <a:bodyPr/>
        <a:lstStyle/>
        <a:p>
          <a:endParaRPr lang="en-US"/>
        </a:p>
      </dgm:t>
    </dgm:pt>
    <dgm:pt modelId="{A3896F67-E4A7-4800-932A-0308E19214ED}" type="sibTrans" cxnId="{62E492A8-6065-43D4-8004-D9E72777E022}">
      <dgm:prSet/>
      <dgm:spPr/>
      <dgm:t>
        <a:bodyPr/>
        <a:lstStyle/>
        <a:p>
          <a:endParaRPr lang="en-US"/>
        </a:p>
      </dgm:t>
    </dgm:pt>
    <dgm:pt modelId="{F580729F-E50D-447C-91B7-E2913940F73F}">
      <dgm:prSet phldrT="[Text]"/>
      <dgm:spPr/>
      <dgm:t>
        <a:bodyPr/>
        <a:lstStyle/>
        <a:p>
          <a:r>
            <a:rPr lang="en-US" dirty="0"/>
            <a:t>pH modification</a:t>
          </a:r>
        </a:p>
      </dgm:t>
    </dgm:pt>
    <dgm:pt modelId="{8A203AEC-8050-4659-B674-44DDCE67E201}" type="parTrans" cxnId="{6B4106D5-414E-41D1-ABAD-34D6D571BFEF}">
      <dgm:prSet/>
      <dgm:spPr/>
      <dgm:t>
        <a:bodyPr/>
        <a:lstStyle/>
        <a:p>
          <a:endParaRPr lang="en-US"/>
        </a:p>
      </dgm:t>
    </dgm:pt>
    <dgm:pt modelId="{EADF43E8-0DAF-4C97-9FB5-B9C5FC0F2F76}" type="sibTrans" cxnId="{6B4106D5-414E-41D1-ABAD-34D6D571BFEF}">
      <dgm:prSet/>
      <dgm:spPr/>
      <dgm:t>
        <a:bodyPr/>
        <a:lstStyle/>
        <a:p>
          <a:endParaRPr lang="en-US"/>
        </a:p>
      </dgm:t>
    </dgm:pt>
    <dgm:pt modelId="{5B1ADAD2-3568-4BEF-B8BF-D2A25570834F}">
      <dgm:prSet phldrT="[Text]"/>
      <dgm:spPr/>
      <dgm:t>
        <a:bodyPr/>
        <a:lstStyle/>
        <a:p>
          <a:r>
            <a:rPr lang="en-US" dirty="0"/>
            <a:t>Permeation and enhancement</a:t>
          </a:r>
        </a:p>
      </dgm:t>
    </dgm:pt>
    <dgm:pt modelId="{6746D12F-5CF2-48EB-BA8C-C7A1DE5DA843}" type="parTrans" cxnId="{1989739E-853E-4CE3-B544-D61EBED83FE2}">
      <dgm:prSet/>
      <dgm:spPr/>
      <dgm:t>
        <a:bodyPr/>
        <a:lstStyle/>
        <a:p>
          <a:endParaRPr lang="en-US"/>
        </a:p>
      </dgm:t>
    </dgm:pt>
    <dgm:pt modelId="{AFAE0843-EA9E-4BD0-86BA-C4125F235870}" type="sibTrans" cxnId="{1989739E-853E-4CE3-B544-D61EBED83FE2}">
      <dgm:prSet/>
      <dgm:spPr/>
      <dgm:t>
        <a:bodyPr/>
        <a:lstStyle/>
        <a:p>
          <a:endParaRPr lang="en-US"/>
        </a:p>
      </dgm:t>
    </dgm:pt>
    <dgm:pt modelId="{EAF0D287-2E0D-4979-BF85-79856C74A0C0}">
      <dgm:prSet phldrT="[Text]"/>
      <dgm:spPr/>
      <dgm:t>
        <a:bodyPr/>
        <a:lstStyle/>
        <a:p>
          <a:r>
            <a:rPr lang="en-US" dirty="0"/>
            <a:t>Endosomal escape</a:t>
          </a:r>
        </a:p>
      </dgm:t>
    </dgm:pt>
    <dgm:pt modelId="{704F4182-E4F0-42BA-9B06-BB512DA0E2CA}" type="parTrans" cxnId="{7D20E89B-FC76-4C5B-ACEB-FB35216B92E2}">
      <dgm:prSet/>
      <dgm:spPr/>
      <dgm:t>
        <a:bodyPr/>
        <a:lstStyle/>
        <a:p>
          <a:endParaRPr lang="en-US"/>
        </a:p>
      </dgm:t>
    </dgm:pt>
    <dgm:pt modelId="{0F631D0D-C9D5-4EDD-B17B-841DB4A1B786}" type="sibTrans" cxnId="{7D20E89B-FC76-4C5B-ACEB-FB35216B92E2}">
      <dgm:prSet/>
      <dgm:spPr/>
      <dgm:t>
        <a:bodyPr/>
        <a:lstStyle/>
        <a:p>
          <a:endParaRPr lang="en-US"/>
        </a:p>
      </dgm:t>
    </dgm:pt>
    <dgm:pt modelId="{991C5E8A-0D5B-4801-A3F5-6CB6D950216B}">
      <dgm:prSet phldrT="[Text]"/>
      <dgm:spPr/>
      <dgm:t>
        <a:bodyPr/>
        <a:lstStyle/>
        <a:p>
          <a:r>
            <a:rPr lang="en-US" dirty="0"/>
            <a:t>Dispersion enhancers</a:t>
          </a:r>
        </a:p>
      </dgm:t>
    </dgm:pt>
    <dgm:pt modelId="{0FAB296C-FE05-48FD-A15D-0053234A2C60}" type="parTrans" cxnId="{6043E439-20AE-4738-A6B8-DEA68223368B}">
      <dgm:prSet/>
      <dgm:spPr/>
      <dgm:t>
        <a:bodyPr/>
        <a:lstStyle/>
        <a:p>
          <a:endParaRPr lang="en-US"/>
        </a:p>
      </dgm:t>
    </dgm:pt>
    <dgm:pt modelId="{E84945E3-508F-4C0E-BA9D-E5DF2AB9F100}" type="sibTrans" cxnId="{6043E439-20AE-4738-A6B8-DEA68223368B}">
      <dgm:prSet/>
      <dgm:spPr/>
      <dgm:t>
        <a:bodyPr/>
        <a:lstStyle/>
        <a:p>
          <a:endParaRPr lang="en-US"/>
        </a:p>
      </dgm:t>
    </dgm:pt>
    <dgm:pt modelId="{CCCE0B95-46FB-48A5-AC8A-1F1E4AFEA650}">
      <dgm:prSet phldrT="[Text]"/>
      <dgm:spPr/>
      <dgm:t>
        <a:bodyPr/>
        <a:lstStyle/>
        <a:p>
          <a:r>
            <a:rPr lang="en-US" dirty="0"/>
            <a:t>Inhibition of drug clearance</a:t>
          </a:r>
        </a:p>
      </dgm:t>
    </dgm:pt>
    <dgm:pt modelId="{9D92DFED-114F-4F02-A2B1-78B13EE9CF6E}" type="parTrans" cxnId="{2F4B6B58-3A27-4F66-A520-D50211A92E99}">
      <dgm:prSet/>
      <dgm:spPr/>
      <dgm:t>
        <a:bodyPr/>
        <a:lstStyle/>
        <a:p>
          <a:endParaRPr lang="en-US"/>
        </a:p>
      </dgm:t>
    </dgm:pt>
    <dgm:pt modelId="{EA51E0B3-A00E-4FD3-9023-9F4E16BF8548}" type="sibTrans" cxnId="{2F4B6B58-3A27-4F66-A520-D50211A92E99}">
      <dgm:prSet/>
      <dgm:spPr/>
      <dgm:t>
        <a:bodyPr/>
        <a:lstStyle/>
        <a:p>
          <a:endParaRPr lang="en-US"/>
        </a:p>
      </dgm:t>
    </dgm:pt>
    <dgm:pt modelId="{76D24334-FE71-4517-B464-B21D5D00ECFE}">
      <dgm:prSet phldrT="[Text]"/>
      <dgm:spPr/>
      <dgm:t>
        <a:bodyPr/>
        <a:lstStyle/>
        <a:p>
          <a:r>
            <a:rPr lang="en-US" dirty="0"/>
            <a:t>Normalization of the environment </a:t>
          </a:r>
        </a:p>
      </dgm:t>
    </dgm:pt>
    <dgm:pt modelId="{912F3632-1E28-422C-868B-074BC5CF8157}" type="parTrans" cxnId="{667155BE-5C25-435B-BF8F-16CE5E4AC44B}">
      <dgm:prSet/>
      <dgm:spPr/>
      <dgm:t>
        <a:bodyPr/>
        <a:lstStyle/>
        <a:p>
          <a:endParaRPr lang="en-US"/>
        </a:p>
      </dgm:t>
    </dgm:pt>
    <dgm:pt modelId="{F7E00289-337C-4B7A-8F8F-909932D94E16}" type="sibTrans" cxnId="{667155BE-5C25-435B-BF8F-16CE5E4AC44B}">
      <dgm:prSet/>
      <dgm:spPr/>
      <dgm:t>
        <a:bodyPr/>
        <a:lstStyle/>
        <a:p>
          <a:endParaRPr lang="en-US"/>
        </a:p>
      </dgm:t>
    </dgm:pt>
    <dgm:pt modelId="{A7ACB094-4FB9-42A7-A5D7-9128293C3127}">
      <dgm:prSet phldrT="[Text]"/>
      <dgm:spPr/>
      <dgm:t>
        <a:bodyPr/>
        <a:lstStyle/>
        <a:p>
          <a:endParaRPr lang="en-US" dirty="0"/>
        </a:p>
      </dgm:t>
    </dgm:pt>
    <dgm:pt modelId="{841D25EB-C6D9-42F5-A065-F79056720D0B}" type="parTrans" cxnId="{1668C1A0-B164-46E6-9131-35A2F3802E33}">
      <dgm:prSet/>
      <dgm:spPr/>
      <dgm:t>
        <a:bodyPr/>
        <a:lstStyle/>
        <a:p>
          <a:endParaRPr lang="en-US"/>
        </a:p>
      </dgm:t>
    </dgm:pt>
    <dgm:pt modelId="{2D4DD777-007F-4FAD-A5A9-E35F9DAE6424}" type="sibTrans" cxnId="{1668C1A0-B164-46E6-9131-35A2F3802E33}">
      <dgm:prSet/>
      <dgm:spPr/>
      <dgm:t>
        <a:bodyPr/>
        <a:lstStyle/>
        <a:p>
          <a:endParaRPr lang="en-US"/>
        </a:p>
      </dgm:t>
    </dgm:pt>
    <dgm:pt modelId="{0F65DE38-EE05-49A0-A864-1F77A54EF3A9}" type="pres">
      <dgm:prSet presAssocID="{5A3FDC72-9D5F-46AA-8FBC-CF2D47D5B54F}" presName="vert0" presStyleCnt="0">
        <dgm:presLayoutVars>
          <dgm:dir/>
          <dgm:animOne val="branch"/>
          <dgm:animLvl val="lvl"/>
        </dgm:presLayoutVars>
      </dgm:prSet>
      <dgm:spPr/>
    </dgm:pt>
    <dgm:pt modelId="{24D725ED-8E20-469B-BBA4-79B4E6105F9D}" type="pres">
      <dgm:prSet presAssocID="{0CB8A7A6-DE92-4D91-9797-4D000BC4F8B8}" presName="thickLine" presStyleLbl="alignNode1" presStyleIdx="0" presStyleCnt="1"/>
      <dgm:spPr/>
    </dgm:pt>
    <dgm:pt modelId="{873DC747-3579-491A-8E3E-F5CB4715172A}" type="pres">
      <dgm:prSet presAssocID="{0CB8A7A6-DE92-4D91-9797-4D000BC4F8B8}" presName="horz1" presStyleCnt="0"/>
      <dgm:spPr/>
    </dgm:pt>
    <dgm:pt modelId="{D5E57BD7-8B0D-4F59-B5CC-DE4644B34626}" type="pres">
      <dgm:prSet presAssocID="{0CB8A7A6-DE92-4D91-9797-4D000BC4F8B8}" presName="tx1" presStyleLbl="revTx" presStyleIdx="0" presStyleCnt="8"/>
      <dgm:spPr/>
    </dgm:pt>
    <dgm:pt modelId="{9D07DB11-0CC8-4AFC-ABC3-78E4CFA153A2}" type="pres">
      <dgm:prSet presAssocID="{0CB8A7A6-DE92-4D91-9797-4D000BC4F8B8}" presName="vert1" presStyleCnt="0"/>
      <dgm:spPr/>
    </dgm:pt>
    <dgm:pt modelId="{A83E914F-FA9F-4130-AB47-51959F5F9687}" type="pres">
      <dgm:prSet presAssocID="{F580729F-E50D-447C-91B7-E2913940F73F}" presName="vertSpace2a" presStyleCnt="0"/>
      <dgm:spPr/>
    </dgm:pt>
    <dgm:pt modelId="{A4183F5F-372E-46E3-A934-02DE466BAB11}" type="pres">
      <dgm:prSet presAssocID="{F580729F-E50D-447C-91B7-E2913940F73F}" presName="horz2" presStyleCnt="0"/>
      <dgm:spPr/>
    </dgm:pt>
    <dgm:pt modelId="{B808F319-9334-4B3D-ADD9-96C54A9F3A17}" type="pres">
      <dgm:prSet presAssocID="{F580729F-E50D-447C-91B7-E2913940F73F}" presName="horzSpace2" presStyleCnt="0"/>
      <dgm:spPr/>
    </dgm:pt>
    <dgm:pt modelId="{514EBC2A-8D51-4A37-9B60-5E0A2573C0D6}" type="pres">
      <dgm:prSet presAssocID="{F580729F-E50D-447C-91B7-E2913940F73F}" presName="tx2" presStyleLbl="revTx" presStyleIdx="1" presStyleCnt="8"/>
      <dgm:spPr/>
    </dgm:pt>
    <dgm:pt modelId="{4A191BE6-F5C3-43A7-88F1-3E6F0562542E}" type="pres">
      <dgm:prSet presAssocID="{F580729F-E50D-447C-91B7-E2913940F73F}" presName="vert2" presStyleCnt="0"/>
      <dgm:spPr/>
    </dgm:pt>
    <dgm:pt modelId="{D3193647-0089-45E1-9578-A79106B14364}" type="pres">
      <dgm:prSet presAssocID="{F580729F-E50D-447C-91B7-E2913940F73F}" presName="thinLine2b" presStyleLbl="callout" presStyleIdx="0" presStyleCnt="7"/>
      <dgm:spPr/>
    </dgm:pt>
    <dgm:pt modelId="{B900D51E-B683-4151-B048-531F549F0E05}" type="pres">
      <dgm:prSet presAssocID="{F580729F-E50D-447C-91B7-E2913940F73F}" presName="vertSpace2b" presStyleCnt="0"/>
      <dgm:spPr/>
    </dgm:pt>
    <dgm:pt modelId="{33A78007-9F10-4525-AAD4-7345CB5DEB5C}" type="pres">
      <dgm:prSet presAssocID="{5B1ADAD2-3568-4BEF-B8BF-D2A25570834F}" presName="horz2" presStyleCnt="0"/>
      <dgm:spPr/>
    </dgm:pt>
    <dgm:pt modelId="{5167EEC8-3A72-446B-8502-DD81B7757251}" type="pres">
      <dgm:prSet presAssocID="{5B1ADAD2-3568-4BEF-B8BF-D2A25570834F}" presName="horzSpace2" presStyleCnt="0"/>
      <dgm:spPr/>
    </dgm:pt>
    <dgm:pt modelId="{4FADC328-3038-4CF6-82D2-6BB1A0714A77}" type="pres">
      <dgm:prSet presAssocID="{5B1ADAD2-3568-4BEF-B8BF-D2A25570834F}" presName="tx2" presStyleLbl="revTx" presStyleIdx="2" presStyleCnt="8"/>
      <dgm:spPr/>
    </dgm:pt>
    <dgm:pt modelId="{F87945F2-157B-4117-B7F5-27D01565ED22}" type="pres">
      <dgm:prSet presAssocID="{5B1ADAD2-3568-4BEF-B8BF-D2A25570834F}" presName="vert2" presStyleCnt="0"/>
      <dgm:spPr/>
    </dgm:pt>
    <dgm:pt modelId="{E851A04A-3320-4691-8762-D651973C6F78}" type="pres">
      <dgm:prSet presAssocID="{5B1ADAD2-3568-4BEF-B8BF-D2A25570834F}" presName="thinLine2b" presStyleLbl="callout" presStyleIdx="1" presStyleCnt="7"/>
      <dgm:spPr/>
    </dgm:pt>
    <dgm:pt modelId="{53BC5189-7CBC-4CA3-B08F-8F285CFF5FE6}" type="pres">
      <dgm:prSet presAssocID="{5B1ADAD2-3568-4BEF-B8BF-D2A25570834F}" presName="vertSpace2b" presStyleCnt="0"/>
      <dgm:spPr/>
    </dgm:pt>
    <dgm:pt modelId="{05C4DA48-BFF6-4157-BAE5-BF4CED6F6F5A}" type="pres">
      <dgm:prSet presAssocID="{EAF0D287-2E0D-4979-BF85-79856C74A0C0}" presName="horz2" presStyleCnt="0"/>
      <dgm:spPr/>
    </dgm:pt>
    <dgm:pt modelId="{1169C766-9CD0-4BA4-A7DF-77FED0BBD22E}" type="pres">
      <dgm:prSet presAssocID="{EAF0D287-2E0D-4979-BF85-79856C74A0C0}" presName="horzSpace2" presStyleCnt="0"/>
      <dgm:spPr/>
    </dgm:pt>
    <dgm:pt modelId="{6A9EF39B-4C21-48EF-AD26-F310AC822E20}" type="pres">
      <dgm:prSet presAssocID="{EAF0D287-2E0D-4979-BF85-79856C74A0C0}" presName="tx2" presStyleLbl="revTx" presStyleIdx="3" presStyleCnt="8"/>
      <dgm:spPr/>
    </dgm:pt>
    <dgm:pt modelId="{B4B07F83-4A96-41D6-834B-63D87F472136}" type="pres">
      <dgm:prSet presAssocID="{EAF0D287-2E0D-4979-BF85-79856C74A0C0}" presName="vert2" presStyleCnt="0"/>
      <dgm:spPr/>
    </dgm:pt>
    <dgm:pt modelId="{0D391917-FA44-4530-8CD3-9BF8DE1C3DD3}" type="pres">
      <dgm:prSet presAssocID="{EAF0D287-2E0D-4979-BF85-79856C74A0C0}" presName="thinLine2b" presStyleLbl="callout" presStyleIdx="2" presStyleCnt="7"/>
      <dgm:spPr/>
    </dgm:pt>
    <dgm:pt modelId="{AC77452A-B3F3-41D5-9F36-669417D72BE8}" type="pres">
      <dgm:prSet presAssocID="{EAF0D287-2E0D-4979-BF85-79856C74A0C0}" presName="vertSpace2b" presStyleCnt="0"/>
      <dgm:spPr/>
    </dgm:pt>
    <dgm:pt modelId="{2E508B8D-9912-4476-9D27-E22E003F1A32}" type="pres">
      <dgm:prSet presAssocID="{991C5E8A-0D5B-4801-A3F5-6CB6D950216B}" presName="horz2" presStyleCnt="0"/>
      <dgm:spPr/>
    </dgm:pt>
    <dgm:pt modelId="{8F8BD40E-3CB8-49AB-B9CD-B9C52CA9397A}" type="pres">
      <dgm:prSet presAssocID="{991C5E8A-0D5B-4801-A3F5-6CB6D950216B}" presName="horzSpace2" presStyleCnt="0"/>
      <dgm:spPr/>
    </dgm:pt>
    <dgm:pt modelId="{C4F7FD6E-F08C-4C1A-8A79-8B2D2C2336EA}" type="pres">
      <dgm:prSet presAssocID="{991C5E8A-0D5B-4801-A3F5-6CB6D950216B}" presName="tx2" presStyleLbl="revTx" presStyleIdx="4" presStyleCnt="8"/>
      <dgm:spPr/>
    </dgm:pt>
    <dgm:pt modelId="{F2ED4169-428F-41AF-B4A2-28ADE700BD80}" type="pres">
      <dgm:prSet presAssocID="{991C5E8A-0D5B-4801-A3F5-6CB6D950216B}" presName="vert2" presStyleCnt="0"/>
      <dgm:spPr/>
    </dgm:pt>
    <dgm:pt modelId="{C1BB6330-DB6C-4F6D-A791-07192DA7C5D3}" type="pres">
      <dgm:prSet presAssocID="{991C5E8A-0D5B-4801-A3F5-6CB6D950216B}" presName="thinLine2b" presStyleLbl="callout" presStyleIdx="3" presStyleCnt="7"/>
      <dgm:spPr/>
    </dgm:pt>
    <dgm:pt modelId="{143A91A9-5BD9-4F8B-A96D-D3DC2DAFA819}" type="pres">
      <dgm:prSet presAssocID="{991C5E8A-0D5B-4801-A3F5-6CB6D950216B}" presName="vertSpace2b" presStyleCnt="0"/>
      <dgm:spPr/>
    </dgm:pt>
    <dgm:pt modelId="{BA01250A-D7F4-418E-A363-CBB68C941DEC}" type="pres">
      <dgm:prSet presAssocID="{CCCE0B95-46FB-48A5-AC8A-1F1E4AFEA650}" presName="horz2" presStyleCnt="0"/>
      <dgm:spPr/>
    </dgm:pt>
    <dgm:pt modelId="{0DE7ABAD-4CDF-4433-B3C4-9E5E943E3D3F}" type="pres">
      <dgm:prSet presAssocID="{CCCE0B95-46FB-48A5-AC8A-1F1E4AFEA650}" presName="horzSpace2" presStyleCnt="0"/>
      <dgm:spPr/>
    </dgm:pt>
    <dgm:pt modelId="{47FA275D-F8AB-4C89-B402-1CF31504562B}" type="pres">
      <dgm:prSet presAssocID="{CCCE0B95-46FB-48A5-AC8A-1F1E4AFEA650}" presName="tx2" presStyleLbl="revTx" presStyleIdx="5" presStyleCnt="8"/>
      <dgm:spPr/>
    </dgm:pt>
    <dgm:pt modelId="{69CD85E8-ABDE-425E-A7A1-3EC8E7949B84}" type="pres">
      <dgm:prSet presAssocID="{CCCE0B95-46FB-48A5-AC8A-1F1E4AFEA650}" presName="vert2" presStyleCnt="0"/>
      <dgm:spPr/>
    </dgm:pt>
    <dgm:pt modelId="{294B9881-901C-4C9E-ACED-97DA89CD931D}" type="pres">
      <dgm:prSet presAssocID="{CCCE0B95-46FB-48A5-AC8A-1F1E4AFEA650}" presName="thinLine2b" presStyleLbl="callout" presStyleIdx="4" presStyleCnt="7"/>
      <dgm:spPr/>
    </dgm:pt>
    <dgm:pt modelId="{8C5287CB-16B7-44AE-9BE6-AF51429CCE3B}" type="pres">
      <dgm:prSet presAssocID="{CCCE0B95-46FB-48A5-AC8A-1F1E4AFEA650}" presName="vertSpace2b" presStyleCnt="0"/>
      <dgm:spPr/>
    </dgm:pt>
    <dgm:pt modelId="{4115E617-5A7D-4C66-93E0-C0D4E1AA9633}" type="pres">
      <dgm:prSet presAssocID="{76D24334-FE71-4517-B464-B21D5D00ECFE}" presName="horz2" presStyleCnt="0"/>
      <dgm:spPr/>
    </dgm:pt>
    <dgm:pt modelId="{B8E2306F-3FEC-4998-A38C-7620F1AC14BB}" type="pres">
      <dgm:prSet presAssocID="{76D24334-FE71-4517-B464-B21D5D00ECFE}" presName="horzSpace2" presStyleCnt="0"/>
      <dgm:spPr/>
    </dgm:pt>
    <dgm:pt modelId="{68F56E04-806B-434D-A7F8-04CC1CEB3DC0}" type="pres">
      <dgm:prSet presAssocID="{76D24334-FE71-4517-B464-B21D5D00ECFE}" presName="tx2" presStyleLbl="revTx" presStyleIdx="6" presStyleCnt="8"/>
      <dgm:spPr/>
    </dgm:pt>
    <dgm:pt modelId="{09019AC4-9FE3-4D60-89B7-FFCF24876F75}" type="pres">
      <dgm:prSet presAssocID="{76D24334-FE71-4517-B464-B21D5D00ECFE}" presName="vert2" presStyleCnt="0"/>
      <dgm:spPr/>
    </dgm:pt>
    <dgm:pt modelId="{FD72EF1E-851F-48D5-8512-19443C76EEDD}" type="pres">
      <dgm:prSet presAssocID="{76D24334-FE71-4517-B464-B21D5D00ECFE}" presName="thinLine2b" presStyleLbl="callout" presStyleIdx="5" presStyleCnt="7"/>
      <dgm:spPr/>
    </dgm:pt>
    <dgm:pt modelId="{84CBDEE0-3AFC-48D8-942B-B4142D769C87}" type="pres">
      <dgm:prSet presAssocID="{76D24334-FE71-4517-B464-B21D5D00ECFE}" presName="vertSpace2b" presStyleCnt="0"/>
      <dgm:spPr/>
    </dgm:pt>
    <dgm:pt modelId="{222DCDCA-B3FB-4AA4-9211-0B1AFFA59CAF}" type="pres">
      <dgm:prSet presAssocID="{A7ACB094-4FB9-42A7-A5D7-9128293C3127}" presName="horz2" presStyleCnt="0"/>
      <dgm:spPr/>
    </dgm:pt>
    <dgm:pt modelId="{135EC2F5-AD85-4251-9358-C4672FDEFB26}" type="pres">
      <dgm:prSet presAssocID="{A7ACB094-4FB9-42A7-A5D7-9128293C3127}" presName="horzSpace2" presStyleCnt="0"/>
      <dgm:spPr/>
    </dgm:pt>
    <dgm:pt modelId="{2802C93E-9E65-488F-976F-F3D619567F9D}" type="pres">
      <dgm:prSet presAssocID="{A7ACB094-4FB9-42A7-A5D7-9128293C3127}" presName="tx2" presStyleLbl="revTx" presStyleIdx="7" presStyleCnt="8"/>
      <dgm:spPr/>
    </dgm:pt>
    <dgm:pt modelId="{AC0C57BB-E5DA-47D5-B406-BE0CCC9CF45C}" type="pres">
      <dgm:prSet presAssocID="{A7ACB094-4FB9-42A7-A5D7-9128293C3127}" presName="vert2" presStyleCnt="0"/>
      <dgm:spPr/>
    </dgm:pt>
    <dgm:pt modelId="{2623CBBA-C0AB-4372-8D3E-F9DF33F55B3D}" type="pres">
      <dgm:prSet presAssocID="{A7ACB094-4FB9-42A7-A5D7-9128293C3127}" presName="thinLine2b" presStyleLbl="callout" presStyleIdx="6" presStyleCnt="7"/>
      <dgm:spPr/>
    </dgm:pt>
    <dgm:pt modelId="{0A5CD449-6DE1-4D1F-8B0E-9F3A2AED0D07}" type="pres">
      <dgm:prSet presAssocID="{A7ACB094-4FB9-42A7-A5D7-9128293C3127}" presName="vertSpace2b" presStyleCnt="0"/>
      <dgm:spPr/>
    </dgm:pt>
  </dgm:ptLst>
  <dgm:cxnLst>
    <dgm:cxn modelId="{6043E439-20AE-4738-A6B8-DEA68223368B}" srcId="{0CB8A7A6-DE92-4D91-9797-4D000BC4F8B8}" destId="{991C5E8A-0D5B-4801-A3F5-6CB6D950216B}" srcOrd="3" destOrd="0" parTransId="{0FAB296C-FE05-48FD-A15D-0053234A2C60}" sibTransId="{E84945E3-508F-4C0E-BA9D-E5DF2AB9F100}"/>
    <dgm:cxn modelId="{2F4B6B58-3A27-4F66-A520-D50211A92E99}" srcId="{0CB8A7A6-DE92-4D91-9797-4D000BC4F8B8}" destId="{CCCE0B95-46FB-48A5-AC8A-1F1E4AFEA650}" srcOrd="4" destOrd="0" parTransId="{9D92DFED-114F-4F02-A2B1-78B13EE9CF6E}" sibTransId="{EA51E0B3-A00E-4FD3-9023-9F4E16BF8548}"/>
    <dgm:cxn modelId="{C967868E-7CB1-49EF-BCDD-371B9F4FC7A4}" type="presOf" srcId="{5B1ADAD2-3568-4BEF-B8BF-D2A25570834F}" destId="{4FADC328-3038-4CF6-82D2-6BB1A0714A77}" srcOrd="0" destOrd="0" presId="urn:microsoft.com/office/officeart/2008/layout/LinedList"/>
    <dgm:cxn modelId="{7D20E89B-FC76-4C5B-ACEB-FB35216B92E2}" srcId="{0CB8A7A6-DE92-4D91-9797-4D000BC4F8B8}" destId="{EAF0D287-2E0D-4979-BF85-79856C74A0C0}" srcOrd="2" destOrd="0" parTransId="{704F4182-E4F0-42BA-9B06-BB512DA0E2CA}" sibTransId="{0F631D0D-C9D5-4EDD-B17B-841DB4A1B786}"/>
    <dgm:cxn modelId="{1989739E-853E-4CE3-B544-D61EBED83FE2}" srcId="{0CB8A7A6-DE92-4D91-9797-4D000BC4F8B8}" destId="{5B1ADAD2-3568-4BEF-B8BF-D2A25570834F}" srcOrd="1" destOrd="0" parTransId="{6746D12F-5CF2-48EB-BA8C-C7A1DE5DA843}" sibTransId="{AFAE0843-EA9E-4BD0-86BA-C4125F235870}"/>
    <dgm:cxn modelId="{6CF48A9F-7B49-4758-876F-D6605DE3CAE1}" type="presOf" srcId="{EAF0D287-2E0D-4979-BF85-79856C74A0C0}" destId="{6A9EF39B-4C21-48EF-AD26-F310AC822E20}" srcOrd="0" destOrd="0" presId="urn:microsoft.com/office/officeart/2008/layout/LinedList"/>
    <dgm:cxn modelId="{BB8EB19F-6757-4337-833B-F0D7323E0F84}" type="presOf" srcId="{5A3FDC72-9D5F-46AA-8FBC-CF2D47D5B54F}" destId="{0F65DE38-EE05-49A0-A864-1F77A54EF3A9}" srcOrd="0" destOrd="0" presId="urn:microsoft.com/office/officeart/2008/layout/LinedList"/>
    <dgm:cxn modelId="{1668C1A0-B164-46E6-9131-35A2F3802E33}" srcId="{0CB8A7A6-DE92-4D91-9797-4D000BC4F8B8}" destId="{A7ACB094-4FB9-42A7-A5D7-9128293C3127}" srcOrd="6" destOrd="0" parTransId="{841D25EB-C6D9-42F5-A065-F79056720D0B}" sibTransId="{2D4DD777-007F-4FAD-A5A9-E35F9DAE6424}"/>
    <dgm:cxn modelId="{62E492A8-6065-43D4-8004-D9E72777E022}" srcId="{5A3FDC72-9D5F-46AA-8FBC-CF2D47D5B54F}" destId="{0CB8A7A6-DE92-4D91-9797-4D000BC4F8B8}" srcOrd="0" destOrd="0" parTransId="{335A266E-811C-445C-B227-27356964BB30}" sibTransId="{A3896F67-E4A7-4800-932A-0308E19214ED}"/>
    <dgm:cxn modelId="{D1BBE0AA-09DD-49A3-96F5-4890530BC689}" type="presOf" srcId="{A7ACB094-4FB9-42A7-A5D7-9128293C3127}" destId="{2802C93E-9E65-488F-976F-F3D619567F9D}" srcOrd="0" destOrd="0" presId="urn:microsoft.com/office/officeart/2008/layout/LinedList"/>
    <dgm:cxn modelId="{667155BE-5C25-435B-BF8F-16CE5E4AC44B}" srcId="{0CB8A7A6-DE92-4D91-9797-4D000BC4F8B8}" destId="{76D24334-FE71-4517-B464-B21D5D00ECFE}" srcOrd="5" destOrd="0" parTransId="{912F3632-1E28-422C-868B-074BC5CF8157}" sibTransId="{F7E00289-337C-4B7A-8F8F-909932D94E16}"/>
    <dgm:cxn modelId="{2CB44FC3-6270-4471-A862-82E365FBF55B}" type="presOf" srcId="{76D24334-FE71-4517-B464-B21D5D00ECFE}" destId="{68F56E04-806B-434D-A7F8-04CC1CEB3DC0}" srcOrd="0" destOrd="0" presId="urn:microsoft.com/office/officeart/2008/layout/LinedList"/>
    <dgm:cxn modelId="{6B4106D5-414E-41D1-ABAD-34D6D571BFEF}" srcId="{0CB8A7A6-DE92-4D91-9797-4D000BC4F8B8}" destId="{F580729F-E50D-447C-91B7-E2913940F73F}" srcOrd="0" destOrd="0" parTransId="{8A203AEC-8050-4659-B674-44DDCE67E201}" sibTransId="{EADF43E8-0DAF-4C97-9FB5-B9C5FC0F2F76}"/>
    <dgm:cxn modelId="{CF5A7CE7-4E51-43F5-AC8F-E70E82D0C28F}" type="presOf" srcId="{F580729F-E50D-447C-91B7-E2913940F73F}" destId="{514EBC2A-8D51-4A37-9B60-5E0A2573C0D6}" srcOrd="0" destOrd="0" presId="urn:microsoft.com/office/officeart/2008/layout/LinedList"/>
    <dgm:cxn modelId="{719FECEC-1228-44F9-A246-7212E0061B8F}" type="presOf" srcId="{991C5E8A-0D5B-4801-A3F5-6CB6D950216B}" destId="{C4F7FD6E-F08C-4C1A-8A79-8B2D2C2336EA}" srcOrd="0" destOrd="0" presId="urn:microsoft.com/office/officeart/2008/layout/LinedList"/>
    <dgm:cxn modelId="{B903BAF1-FF15-43B7-8EE5-12702E2F247D}" type="presOf" srcId="{0CB8A7A6-DE92-4D91-9797-4D000BC4F8B8}" destId="{D5E57BD7-8B0D-4F59-B5CC-DE4644B34626}" srcOrd="0" destOrd="0" presId="urn:microsoft.com/office/officeart/2008/layout/LinedList"/>
    <dgm:cxn modelId="{15B436F7-A34C-4A15-9B14-7C034FCF5C13}" type="presOf" srcId="{CCCE0B95-46FB-48A5-AC8A-1F1E4AFEA650}" destId="{47FA275D-F8AB-4C89-B402-1CF31504562B}" srcOrd="0" destOrd="0" presId="urn:microsoft.com/office/officeart/2008/layout/LinedList"/>
    <dgm:cxn modelId="{2D60518B-9AD5-4106-9386-FB985E1510A7}" type="presParOf" srcId="{0F65DE38-EE05-49A0-A864-1F77A54EF3A9}" destId="{24D725ED-8E20-469B-BBA4-79B4E6105F9D}" srcOrd="0" destOrd="0" presId="urn:microsoft.com/office/officeart/2008/layout/LinedList"/>
    <dgm:cxn modelId="{F2FEB594-9335-41C6-BAE3-CC649ABB1A55}" type="presParOf" srcId="{0F65DE38-EE05-49A0-A864-1F77A54EF3A9}" destId="{873DC747-3579-491A-8E3E-F5CB4715172A}" srcOrd="1" destOrd="0" presId="urn:microsoft.com/office/officeart/2008/layout/LinedList"/>
    <dgm:cxn modelId="{05F5FEC4-0FEC-428C-8E12-7384B6831881}" type="presParOf" srcId="{873DC747-3579-491A-8E3E-F5CB4715172A}" destId="{D5E57BD7-8B0D-4F59-B5CC-DE4644B34626}" srcOrd="0" destOrd="0" presId="urn:microsoft.com/office/officeart/2008/layout/LinedList"/>
    <dgm:cxn modelId="{A0B8E3D3-DC7B-4CA0-994C-44D55FD3EB4F}" type="presParOf" srcId="{873DC747-3579-491A-8E3E-F5CB4715172A}" destId="{9D07DB11-0CC8-4AFC-ABC3-78E4CFA153A2}" srcOrd="1" destOrd="0" presId="urn:microsoft.com/office/officeart/2008/layout/LinedList"/>
    <dgm:cxn modelId="{EA3721F2-6597-4006-A494-D844126AB757}" type="presParOf" srcId="{9D07DB11-0CC8-4AFC-ABC3-78E4CFA153A2}" destId="{A83E914F-FA9F-4130-AB47-51959F5F9687}" srcOrd="0" destOrd="0" presId="urn:microsoft.com/office/officeart/2008/layout/LinedList"/>
    <dgm:cxn modelId="{0E2336DF-3987-4381-A948-48AC858C26C7}" type="presParOf" srcId="{9D07DB11-0CC8-4AFC-ABC3-78E4CFA153A2}" destId="{A4183F5F-372E-46E3-A934-02DE466BAB11}" srcOrd="1" destOrd="0" presId="urn:microsoft.com/office/officeart/2008/layout/LinedList"/>
    <dgm:cxn modelId="{6E2CC090-A076-45D0-8C37-CDB70351E6D9}" type="presParOf" srcId="{A4183F5F-372E-46E3-A934-02DE466BAB11}" destId="{B808F319-9334-4B3D-ADD9-96C54A9F3A17}" srcOrd="0" destOrd="0" presId="urn:microsoft.com/office/officeart/2008/layout/LinedList"/>
    <dgm:cxn modelId="{3B458C8B-A30B-4094-A76E-36A8E11E7DC2}" type="presParOf" srcId="{A4183F5F-372E-46E3-A934-02DE466BAB11}" destId="{514EBC2A-8D51-4A37-9B60-5E0A2573C0D6}" srcOrd="1" destOrd="0" presId="urn:microsoft.com/office/officeart/2008/layout/LinedList"/>
    <dgm:cxn modelId="{ED1B5ABA-C28C-45D7-A1E9-54671351CE5A}" type="presParOf" srcId="{A4183F5F-372E-46E3-A934-02DE466BAB11}" destId="{4A191BE6-F5C3-43A7-88F1-3E6F0562542E}" srcOrd="2" destOrd="0" presId="urn:microsoft.com/office/officeart/2008/layout/LinedList"/>
    <dgm:cxn modelId="{7258A550-462B-4454-8535-06B508B1079D}" type="presParOf" srcId="{9D07DB11-0CC8-4AFC-ABC3-78E4CFA153A2}" destId="{D3193647-0089-45E1-9578-A79106B14364}" srcOrd="2" destOrd="0" presId="urn:microsoft.com/office/officeart/2008/layout/LinedList"/>
    <dgm:cxn modelId="{8EF53078-A6F6-497A-98D8-9EA91EA908A6}" type="presParOf" srcId="{9D07DB11-0CC8-4AFC-ABC3-78E4CFA153A2}" destId="{B900D51E-B683-4151-B048-531F549F0E05}" srcOrd="3" destOrd="0" presId="urn:microsoft.com/office/officeart/2008/layout/LinedList"/>
    <dgm:cxn modelId="{D9E6DFF2-FDAD-4360-89F6-722B32EDCAB6}" type="presParOf" srcId="{9D07DB11-0CC8-4AFC-ABC3-78E4CFA153A2}" destId="{33A78007-9F10-4525-AAD4-7345CB5DEB5C}" srcOrd="4" destOrd="0" presId="urn:microsoft.com/office/officeart/2008/layout/LinedList"/>
    <dgm:cxn modelId="{606EAE64-9F02-4296-A0BB-6DA315AB2D24}" type="presParOf" srcId="{33A78007-9F10-4525-AAD4-7345CB5DEB5C}" destId="{5167EEC8-3A72-446B-8502-DD81B7757251}" srcOrd="0" destOrd="0" presId="urn:microsoft.com/office/officeart/2008/layout/LinedList"/>
    <dgm:cxn modelId="{B69F0EF6-76AA-42CB-A1FD-BCB7D3B795F3}" type="presParOf" srcId="{33A78007-9F10-4525-AAD4-7345CB5DEB5C}" destId="{4FADC328-3038-4CF6-82D2-6BB1A0714A77}" srcOrd="1" destOrd="0" presId="urn:microsoft.com/office/officeart/2008/layout/LinedList"/>
    <dgm:cxn modelId="{2F1C4836-0A99-4702-B0C0-FB0DA00AF1BD}" type="presParOf" srcId="{33A78007-9F10-4525-AAD4-7345CB5DEB5C}" destId="{F87945F2-157B-4117-B7F5-27D01565ED22}" srcOrd="2" destOrd="0" presId="urn:microsoft.com/office/officeart/2008/layout/LinedList"/>
    <dgm:cxn modelId="{F48E8763-E8C1-4F3B-857E-E7AC687DD829}" type="presParOf" srcId="{9D07DB11-0CC8-4AFC-ABC3-78E4CFA153A2}" destId="{E851A04A-3320-4691-8762-D651973C6F78}" srcOrd="5" destOrd="0" presId="urn:microsoft.com/office/officeart/2008/layout/LinedList"/>
    <dgm:cxn modelId="{D04AF6B1-B038-4F2A-B009-40F7E2BD2BAC}" type="presParOf" srcId="{9D07DB11-0CC8-4AFC-ABC3-78E4CFA153A2}" destId="{53BC5189-7CBC-4CA3-B08F-8F285CFF5FE6}" srcOrd="6" destOrd="0" presId="urn:microsoft.com/office/officeart/2008/layout/LinedList"/>
    <dgm:cxn modelId="{B6B25343-01DD-4AB2-B6D2-D3226B578E18}" type="presParOf" srcId="{9D07DB11-0CC8-4AFC-ABC3-78E4CFA153A2}" destId="{05C4DA48-BFF6-4157-BAE5-BF4CED6F6F5A}" srcOrd="7" destOrd="0" presId="urn:microsoft.com/office/officeart/2008/layout/LinedList"/>
    <dgm:cxn modelId="{402A29F6-84B7-4BA5-88FD-66F53E886238}" type="presParOf" srcId="{05C4DA48-BFF6-4157-BAE5-BF4CED6F6F5A}" destId="{1169C766-9CD0-4BA4-A7DF-77FED0BBD22E}" srcOrd="0" destOrd="0" presId="urn:microsoft.com/office/officeart/2008/layout/LinedList"/>
    <dgm:cxn modelId="{EF5B1F76-06CE-43FE-A41B-E929B533ABC4}" type="presParOf" srcId="{05C4DA48-BFF6-4157-BAE5-BF4CED6F6F5A}" destId="{6A9EF39B-4C21-48EF-AD26-F310AC822E20}" srcOrd="1" destOrd="0" presId="urn:microsoft.com/office/officeart/2008/layout/LinedList"/>
    <dgm:cxn modelId="{B1EA62F9-87F1-49AB-9788-B9E68C4190E5}" type="presParOf" srcId="{05C4DA48-BFF6-4157-BAE5-BF4CED6F6F5A}" destId="{B4B07F83-4A96-41D6-834B-63D87F472136}" srcOrd="2" destOrd="0" presId="urn:microsoft.com/office/officeart/2008/layout/LinedList"/>
    <dgm:cxn modelId="{BD271CFF-76C8-408B-805F-C438DB5B6166}" type="presParOf" srcId="{9D07DB11-0CC8-4AFC-ABC3-78E4CFA153A2}" destId="{0D391917-FA44-4530-8CD3-9BF8DE1C3DD3}" srcOrd="8" destOrd="0" presId="urn:microsoft.com/office/officeart/2008/layout/LinedList"/>
    <dgm:cxn modelId="{F2E39E95-516C-4F9B-84FB-55FFCCA5407F}" type="presParOf" srcId="{9D07DB11-0CC8-4AFC-ABC3-78E4CFA153A2}" destId="{AC77452A-B3F3-41D5-9F36-669417D72BE8}" srcOrd="9" destOrd="0" presId="urn:microsoft.com/office/officeart/2008/layout/LinedList"/>
    <dgm:cxn modelId="{DCE81315-0FCD-4D6A-9D04-E44C7054DEE2}" type="presParOf" srcId="{9D07DB11-0CC8-4AFC-ABC3-78E4CFA153A2}" destId="{2E508B8D-9912-4476-9D27-E22E003F1A32}" srcOrd="10" destOrd="0" presId="urn:microsoft.com/office/officeart/2008/layout/LinedList"/>
    <dgm:cxn modelId="{B1E53E04-93F3-4544-8F7C-39F486BCBC24}" type="presParOf" srcId="{2E508B8D-9912-4476-9D27-E22E003F1A32}" destId="{8F8BD40E-3CB8-49AB-B9CD-B9C52CA9397A}" srcOrd="0" destOrd="0" presId="urn:microsoft.com/office/officeart/2008/layout/LinedList"/>
    <dgm:cxn modelId="{A5E2F5D8-1541-4B1A-AA8E-5550FCB33089}" type="presParOf" srcId="{2E508B8D-9912-4476-9D27-E22E003F1A32}" destId="{C4F7FD6E-F08C-4C1A-8A79-8B2D2C2336EA}" srcOrd="1" destOrd="0" presId="urn:microsoft.com/office/officeart/2008/layout/LinedList"/>
    <dgm:cxn modelId="{88E9335D-C6A2-4595-9D92-86DE809C146C}" type="presParOf" srcId="{2E508B8D-9912-4476-9D27-E22E003F1A32}" destId="{F2ED4169-428F-41AF-B4A2-28ADE700BD80}" srcOrd="2" destOrd="0" presId="urn:microsoft.com/office/officeart/2008/layout/LinedList"/>
    <dgm:cxn modelId="{9BE63C18-1896-4042-B15D-7212329BB37D}" type="presParOf" srcId="{9D07DB11-0CC8-4AFC-ABC3-78E4CFA153A2}" destId="{C1BB6330-DB6C-4F6D-A791-07192DA7C5D3}" srcOrd="11" destOrd="0" presId="urn:microsoft.com/office/officeart/2008/layout/LinedList"/>
    <dgm:cxn modelId="{7AF91FF8-C625-44A2-9F19-50804CFC30FA}" type="presParOf" srcId="{9D07DB11-0CC8-4AFC-ABC3-78E4CFA153A2}" destId="{143A91A9-5BD9-4F8B-A96D-D3DC2DAFA819}" srcOrd="12" destOrd="0" presId="urn:microsoft.com/office/officeart/2008/layout/LinedList"/>
    <dgm:cxn modelId="{F17F4308-5E2C-42D8-8B41-E30EBC96EE28}" type="presParOf" srcId="{9D07DB11-0CC8-4AFC-ABC3-78E4CFA153A2}" destId="{BA01250A-D7F4-418E-A363-CBB68C941DEC}" srcOrd="13" destOrd="0" presId="urn:microsoft.com/office/officeart/2008/layout/LinedList"/>
    <dgm:cxn modelId="{498DB4AA-6A5C-4B4E-BECA-6F5BA5724A6B}" type="presParOf" srcId="{BA01250A-D7F4-418E-A363-CBB68C941DEC}" destId="{0DE7ABAD-4CDF-4433-B3C4-9E5E943E3D3F}" srcOrd="0" destOrd="0" presId="urn:microsoft.com/office/officeart/2008/layout/LinedList"/>
    <dgm:cxn modelId="{CA091EE5-7E90-445E-8460-6888ADB8F0F0}" type="presParOf" srcId="{BA01250A-D7F4-418E-A363-CBB68C941DEC}" destId="{47FA275D-F8AB-4C89-B402-1CF31504562B}" srcOrd="1" destOrd="0" presId="urn:microsoft.com/office/officeart/2008/layout/LinedList"/>
    <dgm:cxn modelId="{05044840-9C1E-44D0-A979-CC9D543482FF}" type="presParOf" srcId="{BA01250A-D7F4-418E-A363-CBB68C941DEC}" destId="{69CD85E8-ABDE-425E-A7A1-3EC8E7949B84}" srcOrd="2" destOrd="0" presId="urn:microsoft.com/office/officeart/2008/layout/LinedList"/>
    <dgm:cxn modelId="{561E0055-6101-4D72-BC3A-53D7A72F35AB}" type="presParOf" srcId="{9D07DB11-0CC8-4AFC-ABC3-78E4CFA153A2}" destId="{294B9881-901C-4C9E-ACED-97DA89CD931D}" srcOrd="14" destOrd="0" presId="urn:microsoft.com/office/officeart/2008/layout/LinedList"/>
    <dgm:cxn modelId="{98A3774E-91F3-46D6-B167-084A2D8F93C0}" type="presParOf" srcId="{9D07DB11-0CC8-4AFC-ABC3-78E4CFA153A2}" destId="{8C5287CB-16B7-44AE-9BE6-AF51429CCE3B}" srcOrd="15" destOrd="0" presId="urn:microsoft.com/office/officeart/2008/layout/LinedList"/>
    <dgm:cxn modelId="{13706D17-BA83-4347-8576-28C2A2D91186}" type="presParOf" srcId="{9D07DB11-0CC8-4AFC-ABC3-78E4CFA153A2}" destId="{4115E617-5A7D-4C66-93E0-C0D4E1AA9633}" srcOrd="16" destOrd="0" presId="urn:microsoft.com/office/officeart/2008/layout/LinedList"/>
    <dgm:cxn modelId="{AFAFF6C5-608E-4EEE-A804-682CC5D12EAC}" type="presParOf" srcId="{4115E617-5A7D-4C66-93E0-C0D4E1AA9633}" destId="{B8E2306F-3FEC-4998-A38C-7620F1AC14BB}" srcOrd="0" destOrd="0" presId="urn:microsoft.com/office/officeart/2008/layout/LinedList"/>
    <dgm:cxn modelId="{10FCF453-7417-4C42-8654-6D65CC48D2C8}" type="presParOf" srcId="{4115E617-5A7D-4C66-93E0-C0D4E1AA9633}" destId="{68F56E04-806B-434D-A7F8-04CC1CEB3DC0}" srcOrd="1" destOrd="0" presId="urn:microsoft.com/office/officeart/2008/layout/LinedList"/>
    <dgm:cxn modelId="{ECAE2F4F-8DCA-4660-88B2-FB561ED4A4F8}" type="presParOf" srcId="{4115E617-5A7D-4C66-93E0-C0D4E1AA9633}" destId="{09019AC4-9FE3-4D60-89B7-FFCF24876F75}" srcOrd="2" destOrd="0" presId="urn:microsoft.com/office/officeart/2008/layout/LinedList"/>
    <dgm:cxn modelId="{0AF2407D-841A-4832-B477-2B3F7AA96347}" type="presParOf" srcId="{9D07DB11-0CC8-4AFC-ABC3-78E4CFA153A2}" destId="{FD72EF1E-851F-48D5-8512-19443C76EEDD}" srcOrd="17" destOrd="0" presId="urn:microsoft.com/office/officeart/2008/layout/LinedList"/>
    <dgm:cxn modelId="{E6569F8A-7699-4CB5-A3AA-6B11BE830A59}" type="presParOf" srcId="{9D07DB11-0CC8-4AFC-ABC3-78E4CFA153A2}" destId="{84CBDEE0-3AFC-48D8-942B-B4142D769C87}" srcOrd="18" destOrd="0" presId="urn:microsoft.com/office/officeart/2008/layout/LinedList"/>
    <dgm:cxn modelId="{95ACD99E-1C62-4510-BDC7-23908073BA86}" type="presParOf" srcId="{9D07DB11-0CC8-4AFC-ABC3-78E4CFA153A2}" destId="{222DCDCA-B3FB-4AA4-9211-0B1AFFA59CAF}" srcOrd="19" destOrd="0" presId="urn:microsoft.com/office/officeart/2008/layout/LinedList"/>
    <dgm:cxn modelId="{022BE25F-E3E1-4CBE-AC7A-585A8108DB65}" type="presParOf" srcId="{222DCDCA-B3FB-4AA4-9211-0B1AFFA59CAF}" destId="{135EC2F5-AD85-4251-9358-C4672FDEFB26}" srcOrd="0" destOrd="0" presId="urn:microsoft.com/office/officeart/2008/layout/LinedList"/>
    <dgm:cxn modelId="{147F4A5E-5A0F-497D-B21E-68BE341EADFB}" type="presParOf" srcId="{222DCDCA-B3FB-4AA4-9211-0B1AFFA59CAF}" destId="{2802C93E-9E65-488F-976F-F3D619567F9D}" srcOrd="1" destOrd="0" presId="urn:microsoft.com/office/officeart/2008/layout/LinedList"/>
    <dgm:cxn modelId="{E6BE314F-EF5A-4D8E-85BE-E5A1D9C6C139}" type="presParOf" srcId="{222DCDCA-B3FB-4AA4-9211-0B1AFFA59CAF}" destId="{AC0C57BB-E5DA-47D5-B406-BE0CCC9CF45C}" srcOrd="2" destOrd="0" presId="urn:microsoft.com/office/officeart/2008/layout/LinedList"/>
    <dgm:cxn modelId="{44F8594C-A5A5-4655-8958-FFF0ACCF743C}" type="presParOf" srcId="{9D07DB11-0CC8-4AFC-ABC3-78E4CFA153A2}" destId="{2623CBBA-C0AB-4372-8D3E-F9DF33F55B3D}" srcOrd="20" destOrd="0" presId="urn:microsoft.com/office/officeart/2008/layout/LinedList"/>
    <dgm:cxn modelId="{3D8AF53E-1E5A-4735-9CFB-9AF5AFF89570}" type="presParOf" srcId="{9D07DB11-0CC8-4AFC-ABC3-78E4CFA153A2}" destId="{0A5CD449-6DE1-4D1F-8B0E-9F3A2AED0D0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725ED-8E20-469B-BBA4-79B4E6105F9D}">
      <dsp:nvSpPr>
        <dsp:cNvPr id="0" name=""/>
        <dsp:cNvSpPr/>
      </dsp:nvSpPr>
      <dsp:spPr>
        <a:xfrm>
          <a:off x="0" y="0"/>
          <a:ext cx="11003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57BD7-8B0D-4F59-B5CC-DE4644B34626}">
      <dsp:nvSpPr>
        <dsp:cNvPr id="0" name=""/>
        <dsp:cNvSpPr/>
      </dsp:nvSpPr>
      <dsp:spPr>
        <a:xfrm>
          <a:off x="0" y="0"/>
          <a:ext cx="2200675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Drug Modifications</a:t>
          </a:r>
        </a:p>
      </dsp:txBody>
      <dsp:txXfrm>
        <a:off x="0" y="0"/>
        <a:ext cx="2200675" cy="5418667"/>
      </dsp:txXfrm>
    </dsp:sp>
    <dsp:sp modelId="{514EBC2A-8D51-4A37-9B60-5E0A2573C0D6}">
      <dsp:nvSpPr>
        <dsp:cNvPr id="0" name=""/>
        <dsp:cNvSpPr/>
      </dsp:nvSpPr>
      <dsp:spPr>
        <a:xfrm>
          <a:off x="2365726" y="36578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Functional group modifications</a:t>
          </a:r>
        </a:p>
      </dsp:txBody>
      <dsp:txXfrm>
        <a:off x="2365726" y="36578"/>
        <a:ext cx="8637652" cy="731572"/>
      </dsp:txXfrm>
    </dsp:sp>
    <dsp:sp modelId="{D3193647-0089-45E1-9578-A79106B14364}">
      <dsp:nvSpPr>
        <dsp:cNvPr id="0" name=""/>
        <dsp:cNvSpPr/>
      </dsp:nvSpPr>
      <dsp:spPr>
        <a:xfrm>
          <a:off x="2200675" y="768151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DC328-3038-4CF6-82D2-6BB1A0714A77}">
      <dsp:nvSpPr>
        <dsp:cNvPr id="0" name=""/>
        <dsp:cNvSpPr/>
      </dsp:nvSpPr>
      <dsp:spPr>
        <a:xfrm>
          <a:off x="2365726" y="804730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PEGylation</a:t>
          </a:r>
        </a:p>
      </dsp:txBody>
      <dsp:txXfrm>
        <a:off x="2365726" y="804730"/>
        <a:ext cx="8637652" cy="731572"/>
      </dsp:txXfrm>
    </dsp:sp>
    <dsp:sp modelId="{E851A04A-3320-4691-8762-D651973C6F78}">
      <dsp:nvSpPr>
        <dsp:cNvPr id="0" name=""/>
        <dsp:cNvSpPr/>
      </dsp:nvSpPr>
      <dsp:spPr>
        <a:xfrm>
          <a:off x="2200675" y="1536303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F39B-4C21-48EF-AD26-F310AC822E20}">
      <dsp:nvSpPr>
        <dsp:cNvPr id="0" name=""/>
        <dsp:cNvSpPr/>
      </dsp:nvSpPr>
      <dsp:spPr>
        <a:xfrm>
          <a:off x="2365726" y="1572881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Antibody humanization</a:t>
          </a:r>
        </a:p>
      </dsp:txBody>
      <dsp:txXfrm>
        <a:off x="2365726" y="1572881"/>
        <a:ext cx="8637652" cy="731572"/>
      </dsp:txXfrm>
    </dsp:sp>
    <dsp:sp modelId="{0D391917-FA44-4530-8CD3-9BF8DE1C3DD3}">
      <dsp:nvSpPr>
        <dsp:cNvPr id="0" name=""/>
        <dsp:cNvSpPr/>
      </dsp:nvSpPr>
      <dsp:spPr>
        <a:xfrm>
          <a:off x="2200675" y="2304454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FD6E-F08C-4C1A-8A79-8B2D2C2336EA}">
      <dsp:nvSpPr>
        <dsp:cNvPr id="0" name=""/>
        <dsp:cNvSpPr/>
      </dsp:nvSpPr>
      <dsp:spPr>
        <a:xfrm>
          <a:off x="2365726" y="2341033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Amino acid substitutions</a:t>
          </a:r>
        </a:p>
      </dsp:txBody>
      <dsp:txXfrm>
        <a:off x="2365726" y="2341033"/>
        <a:ext cx="8637652" cy="731572"/>
      </dsp:txXfrm>
    </dsp:sp>
    <dsp:sp modelId="{C1BB6330-DB6C-4F6D-A791-07192DA7C5D3}">
      <dsp:nvSpPr>
        <dsp:cNvPr id="0" name=""/>
        <dsp:cNvSpPr/>
      </dsp:nvSpPr>
      <dsp:spPr>
        <a:xfrm>
          <a:off x="2200675" y="3072606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A275D-F8AB-4C89-B402-1CF31504562B}">
      <dsp:nvSpPr>
        <dsp:cNvPr id="0" name=""/>
        <dsp:cNvSpPr/>
      </dsp:nvSpPr>
      <dsp:spPr>
        <a:xfrm>
          <a:off x="2365726" y="3109185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Target-ligand conjugations</a:t>
          </a:r>
        </a:p>
      </dsp:txBody>
      <dsp:txXfrm>
        <a:off x="2365726" y="3109185"/>
        <a:ext cx="8637652" cy="731572"/>
      </dsp:txXfrm>
    </dsp:sp>
    <dsp:sp modelId="{294B9881-901C-4C9E-ACED-97DA89CD931D}">
      <dsp:nvSpPr>
        <dsp:cNvPr id="0" name=""/>
        <dsp:cNvSpPr/>
      </dsp:nvSpPr>
      <dsp:spPr>
        <a:xfrm>
          <a:off x="2200675" y="3840758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6E04-806B-434D-A7F8-04CC1CEB3DC0}">
      <dsp:nvSpPr>
        <dsp:cNvPr id="0" name=""/>
        <dsp:cNvSpPr/>
      </dsp:nvSpPr>
      <dsp:spPr>
        <a:xfrm>
          <a:off x="2365726" y="3877336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Stimulation and differentiation</a:t>
          </a:r>
        </a:p>
      </dsp:txBody>
      <dsp:txXfrm>
        <a:off x="2365726" y="3877336"/>
        <a:ext cx="8637652" cy="731572"/>
      </dsp:txXfrm>
    </dsp:sp>
    <dsp:sp modelId="{FD72EF1E-851F-48D5-8512-19443C76EEDD}">
      <dsp:nvSpPr>
        <dsp:cNvPr id="0" name=""/>
        <dsp:cNvSpPr/>
      </dsp:nvSpPr>
      <dsp:spPr>
        <a:xfrm>
          <a:off x="2200675" y="4608909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C93E-9E65-488F-976F-F3D619567F9D}">
      <dsp:nvSpPr>
        <dsp:cNvPr id="0" name=""/>
        <dsp:cNvSpPr/>
      </dsp:nvSpPr>
      <dsp:spPr>
        <a:xfrm>
          <a:off x="2365726" y="4645488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Genetic engineering</a:t>
          </a:r>
        </a:p>
      </dsp:txBody>
      <dsp:txXfrm>
        <a:off x="2365726" y="4645488"/>
        <a:ext cx="8637652" cy="731572"/>
      </dsp:txXfrm>
    </dsp:sp>
    <dsp:sp modelId="{2623CBBA-C0AB-4372-8D3E-F9DF33F55B3D}">
      <dsp:nvSpPr>
        <dsp:cNvPr id="0" name=""/>
        <dsp:cNvSpPr/>
      </dsp:nvSpPr>
      <dsp:spPr>
        <a:xfrm>
          <a:off x="2200675" y="5377061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725ED-8E20-469B-BBA4-79B4E6105F9D}">
      <dsp:nvSpPr>
        <dsp:cNvPr id="0" name=""/>
        <dsp:cNvSpPr/>
      </dsp:nvSpPr>
      <dsp:spPr>
        <a:xfrm>
          <a:off x="0" y="0"/>
          <a:ext cx="1100337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57BD7-8B0D-4F59-B5CC-DE4644B34626}">
      <dsp:nvSpPr>
        <dsp:cNvPr id="0" name=""/>
        <dsp:cNvSpPr/>
      </dsp:nvSpPr>
      <dsp:spPr>
        <a:xfrm>
          <a:off x="0" y="0"/>
          <a:ext cx="2200675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Environmental Modifications</a:t>
          </a:r>
        </a:p>
      </dsp:txBody>
      <dsp:txXfrm>
        <a:off x="0" y="0"/>
        <a:ext cx="2200675" cy="5418667"/>
      </dsp:txXfrm>
    </dsp:sp>
    <dsp:sp modelId="{514EBC2A-8D51-4A37-9B60-5E0A2573C0D6}">
      <dsp:nvSpPr>
        <dsp:cNvPr id="0" name=""/>
        <dsp:cNvSpPr/>
      </dsp:nvSpPr>
      <dsp:spPr>
        <a:xfrm>
          <a:off x="2365726" y="36578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pH modification</a:t>
          </a:r>
        </a:p>
      </dsp:txBody>
      <dsp:txXfrm>
        <a:off x="2365726" y="36578"/>
        <a:ext cx="8637652" cy="731572"/>
      </dsp:txXfrm>
    </dsp:sp>
    <dsp:sp modelId="{D3193647-0089-45E1-9578-A79106B14364}">
      <dsp:nvSpPr>
        <dsp:cNvPr id="0" name=""/>
        <dsp:cNvSpPr/>
      </dsp:nvSpPr>
      <dsp:spPr>
        <a:xfrm>
          <a:off x="2200675" y="768151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DC328-3038-4CF6-82D2-6BB1A0714A77}">
      <dsp:nvSpPr>
        <dsp:cNvPr id="0" name=""/>
        <dsp:cNvSpPr/>
      </dsp:nvSpPr>
      <dsp:spPr>
        <a:xfrm>
          <a:off x="2365726" y="804730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Permeation and enhancement</a:t>
          </a:r>
        </a:p>
      </dsp:txBody>
      <dsp:txXfrm>
        <a:off x="2365726" y="804730"/>
        <a:ext cx="8637652" cy="731572"/>
      </dsp:txXfrm>
    </dsp:sp>
    <dsp:sp modelId="{E851A04A-3320-4691-8762-D651973C6F78}">
      <dsp:nvSpPr>
        <dsp:cNvPr id="0" name=""/>
        <dsp:cNvSpPr/>
      </dsp:nvSpPr>
      <dsp:spPr>
        <a:xfrm>
          <a:off x="2200675" y="1536303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F39B-4C21-48EF-AD26-F310AC822E20}">
      <dsp:nvSpPr>
        <dsp:cNvPr id="0" name=""/>
        <dsp:cNvSpPr/>
      </dsp:nvSpPr>
      <dsp:spPr>
        <a:xfrm>
          <a:off x="2365726" y="1572881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Endosomal escape</a:t>
          </a:r>
        </a:p>
      </dsp:txBody>
      <dsp:txXfrm>
        <a:off x="2365726" y="1572881"/>
        <a:ext cx="8637652" cy="731572"/>
      </dsp:txXfrm>
    </dsp:sp>
    <dsp:sp modelId="{0D391917-FA44-4530-8CD3-9BF8DE1C3DD3}">
      <dsp:nvSpPr>
        <dsp:cNvPr id="0" name=""/>
        <dsp:cNvSpPr/>
      </dsp:nvSpPr>
      <dsp:spPr>
        <a:xfrm>
          <a:off x="2200675" y="2304454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7FD6E-F08C-4C1A-8A79-8B2D2C2336EA}">
      <dsp:nvSpPr>
        <dsp:cNvPr id="0" name=""/>
        <dsp:cNvSpPr/>
      </dsp:nvSpPr>
      <dsp:spPr>
        <a:xfrm>
          <a:off x="2365726" y="2341033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Dispersion enhancers</a:t>
          </a:r>
        </a:p>
      </dsp:txBody>
      <dsp:txXfrm>
        <a:off x="2365726" y="2341033"/>
        <a:ext cx="8637652" cy="731572"/>
      </dsp:txXfrm>
    </dsp:sp>
    <dsp:sp modelId="{C1BB6330-DB6C-4F6D-A791-07192DA7C5D3}">
      <dsp:nvSpPr>
        <dsp:cNvPr id="0" name=""/>
        <dsp:cNvSpPr/>
      </dsp:nvSpPr>
      <dsp:spPr>
        <a:xfrm>
          <a:off x="2200675" y="3072606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A275D-F8AB-4C89-B402-1CF31504562B}">
      <dsp:nvSpPr>
        <dsp:cNvPr id="0" name=""/>
        <dsp:cNvSpPr/>
      </dsp:nvSpPr>
      <dsp:spPr>
        <a:xfrm>
          <a:off x="2365726" y="3109185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Inhibition of drug clearance</a:t>
          </a:r>
        </a:p>
      </dsp:txBody>
      <dsp:txXfrm>
        <a:off x="2365726" y="3109185"/>
        <a:ext cx="8637652" cy="731572"/>
      </dsp:txXfrm>
    </dsp:sp>
    <dsp:sp modelId="{294B9881-901C-4C9E-ACED-97DA89CD931D}">
      <dsp:nvSpPr>
        <dsp:cNvPr id="0" name=""/>
        <dsp:cNvSpPr/>
      </dsp:nvSpPr>
      <dsp:spPr>
        <a:xfrm>
          <a:off x="2200675" y="3840758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6E04-806B-434D-A7F8-04CC1CEB3DC0}">
      <dsp:nvSpPr>
        <dsp:cNvPr id="0" name=""/>
        <dsp:cNvSpPr/>
      </dsp:nvSpPr>
      <dsp:spPr>
        <a:xfrm>
          <a:off x="2365726" y="3877336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Normalization of the environment </a:t>
          </a:r>
        </a:p>
      </dsp:txBody>
      <dsp:txXfrm>
        <a:off x="2365726" y="3877336"/>
        <a:ext cx="8637652" cy="731572"/>
      </dsp:txXfrm>
    </dsp:sp>
    <dsp:sp modelId="{FD72EF1E-851F-48D5-8512-19443C76EEDD}">
      <dsp:nvSpPr>
        <dsp:cNvPr id="0" name=""/>
        <dsp:cNvSpPr/>
      </dsp:nvSpPr>
      <dsp:spPr>
        <a:xfrm>
          <a:off x="2200675" y="4608909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2C93E-9E65-488F-976F-F3D619567F9D}">
      <dsp:nvSpPr>
        <dsp:cNvPr id="0" name=""/>
        <dsp:cNvSpPr/>
      </dsp:nvSpPr>
      <dsp:spPr>
        <a:xfrm>
          <a:off x="2365726" y="4645488"/>
          <a:ext cx="8637652" cy="731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2365726" y="4645488"/>
        <a:ext cx="8637652" cy="731572"/>
      </dsp:txXfrm>
    </dsp:sp>
    <dsp:sp modelId="{2623CBBA-C0AB-4372-8D3E-F9DF33F55B3D}">
      <dsp:nvSpPr>
        <dsp:cNvPr id="0" name=""/>
        <dsp:cNvSpPr/>
      </dsp:nvSpPr>
      <dsp:spPr>
        <a:xfrm>
          <a:off x="2200675" y="5377061"/>
          <a:ext cx="8802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371D-5DA9-6C42-8A12-4A27D2753739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5306-B3B1-A944-A64E-0A77BF93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E47407-2EC8-524C-85CD-E0BC1A1C8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AB803-A532-384B-A53A-B6D4C36E50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1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9A0FEB-2318-1E41-A04B-A70249763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417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1/2 Imag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76EC07-7590-9014-296C-172578C5C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6" y="1371600"/>
            <a:ext cx="5131970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8ECE2AD-E262-0244-A779-32BC5B97C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725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ayo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5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Divider layouts</a:t>
            </a:r>
          </a:p>
        </p:txBody>
      </p:sp>
    </p:spTree>
    <p:extLst>
      <p:ext uri="{BB962C8B-B14F-4D97-AF65-F5344CB8AC3E}">
        <p14:creationId xmlns:p14="http://schemas.microsoft.com/office/powerpoint/2010/main" val="169528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86FA2C-F8A6-90E8-5782-DF29638FC6C0}"/>
              </a:ext>
            </a:extLst>
          </p:cNvPr>
          <p:cNvSpPr/>
          <p:nvPr/>
        </p:nvSpPr>
        <p:spPr>
          <a:xfrm>
            <a:off x="6428802" y="483936"/>
            <a:ext cx="5763198" cy="6374064"/>
          </a:xfrm>
          <a:custGeom>
            <a:avLst/>
            <a:gdLst>
              <a:gd name="connsiteX0" fmla="*/ 3554522 w 5763198"/>
              <a:gd name="connsiteY0" fmla="*/ 1277148 h 6374064"/>
              <a:gd name="connsiteX1" fmla="*/ 4965198 w 5763198"/>
              <a:gd name="connsiteY1" fmla="*/ 2685220 h 6374064"/>
              <a:gd name="connsiteX2" fmla="*/ 4638987 w 5763198"/>
              <a:gd name="connsiteY2" fmla="*/ 3010816 h 6374064"/>
              <a:gd name="connsiteX3" fmla="*/ 3785164 w 5763198"/>
              <a:gd name="connsiteY3" fmla="*/ 2158571 h 6374064"/>
              <a:gd name="connsiteX4" fmla="*/ 3785164 w 5763198"/>
              <a:gd name="connsiteY4" fmla="*/ 3610576 h 6374064"/>
              <a:gd name="connsiteX5" fmla="*/ 4797652 w 5763198"/>
              <a:gd name="connsiteY5" fmla="*/ 3610576 h 6374064"/>
              <a:gd name="connsiteX6" fmla="*/ 4797652 w 5763198"/>
              <a:gd name="connsiteY6" fmla="*/ 4071018 h 6374064"/>
              <a:gd name="connsiteX7" fmla="*/ 3785164 w 5763198"/>
              <a:gd name="connsiteY7" fmla="*/ 4071018 h 6374064"/>
              <a:gd name="connsiteX8" fmla="*/ 3785164 w 5763198"/>
              <a:gd name="connsiteY8" fmla="*/ 4427325 h 6374064"/>
              <a:gd name="connsiteX9" fmla="*/ 4797652 w 5763198"/>
              <a:gd name="connsiteY9" fmla="*/ 4427325 h 6374064"/>
              <a:gd name="connsiteX10" fmla="*/ 4797652 w 5763198"/>
              <a:gd name="connsiteY10" fmla="*/ 4887800 h 6374064"/>
              <a:gd name="connsiteX11" fmla="*/ 3785164 w 5763198"/>
              <a:gd name="connsiteY11" fmla="*/ 4887800 h 6374064"/>
              <a:gd name="connsiteX12" fmla="*/ 3785164 w 5763198"/>
              <a:gd name="connsiteY12" fmla="*/ 5244106 h 6374064"/>
              <a:gd name="connsiteX13" fmla="*/ 4797652 w 5763198"/>
              <a:gd name="connsiteY13" fmla="*/ 5244106 h 6374064"/>
              <a:gd name="connsiteX14" fmla="*/ 4797652 w 5763198"/>
              <a:gd name="connsiteY14" fmla="*/ 5704548 h 6374064"/>
              <a:gd name="connsiteX15" fmla="*/ 3785164 w 5763198"/>
              <a:gd name="connsiteY15" fmla="*/ 5704548 h 6374064"/>
              <a:gd name="connsiteX16" fmla="*/ 3785164 w 5763198"/>
              <a:gd name="connsiteY16" fmla="*/ 6374064 h 6374064"/>
              <a:gd name="connsiteX17" fmla="*/ 3323858 w 5763198"/>
              <a:gd name="connsiteY17" fmla="*/ 6374064 h 6374064"/>
              <a:gd name="connsiteX18" fmla="*/ 3323858 w 5763198"/>
              <a:gd name="connsiteY18" fmla="*/ 5704548 h 6374064"/>
              <a:gd name="connsiteX19" fmla="*/ 2311348 w 5763198"/>
              <a:gd name="connsiteY19" fmla="*/ 5704548 h 6374064"/>
              <a:gd name="connsiteX20" fmla="*/ 2311348 w 5763198"/>
              <a:gd name="connsiteY20" fmla="*/ 5244106 h 6374064"/>
              <a:gd name="connsiteX21" fmla="*/ 3323858 w 5763198"/>
              <a:gd name="connsiteY21" fmla="*/ 5244106 h 6374064"/>
              <a:gd name="connsiteX22" fmla="*/ 3323858 w 5763198"/>
              <a:gd name="connsiteY22" fmla="*/ 4887800 h 6374064"/>
              <a:gd name="connsiteX23" fmla="*/ 2311348 w 5763198"/>
              <a:gd name="connsiteY23" fmla="*/ 4887800 h 6374064"/>
              <a:gd name="connsiteX24" fmla="*/ 2311348 w 5763198"/>
              <a:gd name="connsiteY24" fmla="*/ 4427325 h 6374064"/>
              <a:gd name="connsiteX25" fmla="*/ 3323858 w 5763198"/>
              <a:gd name="connsiteY25" fmla="*/ 4427325 h 6374064"/>
              <a:gd name="connsiteX26" fmla="*/ 3323858 w 5763198"/>
              <a:gd name="connsiteY26" fmla="*/ 4071018 h 6374064"/>
              <a:gd name="connsiteX27" fmla="*/ 2311348 w 5763198"/>
              <a:gd name="connsiteY27" fmla="*/ 4071018 h 6374064"/>
              <a:gd name="connsiteX28" fmla="*/ 2311348 w 5763198"/>
              <a:gd name="connsiteY28" fmla="*/ 3610576 h 6374064"/>
              <a:gd name="connsiteX29" fmla="*/ 3323858 w 5763198"/>
              <a:gd name="connsiteY29" fmla="*/ 3610576 h 6374064"/>
              <a:gd name="connsiteX30" fmla="*/ 3323858 w 5763198"/>
              <a:gd name="connsiteY30" fmla="*/ 2158603 h 6374064"/>
              <a:gd name="connsiteX31" fmla="*/ 2470036 w 5763198"/>
              <a:gd name="connsiteY31" fmla="*/ 3010816 h 6374064"/>
              <a:gd name="connsiteX32" fmla="*/ 2143825 w 5763198"/>
              <a:gd name="connsiteY32" fmla="*/ 2685220 h 6374064"/>
              <a:gd name="connsiteX33" fmla="*/ 3554490 w 5763198"/>
              <a:gd name="connsiteY33" fmla="*/ 0 h 6374064"/>
              <a:gd name="connsiteX34" fmla="*/ 5714575 w 5763198"/>
              <a:gd name="connsiteY34" fmla="*/ 582998 h 6374064"/>
              <a:gd name="connsiteX35" fmla="*/ 5763198 w 5763198"/>
              <a:gd name="connsiteY35" fmla="*/ 618804 h 6374064"/>
              <a:gd name="connsiteX36" fmla="*/ 5763198 w 5763198"/>
              <a:gd name="connsiteY36" fmla="*/ 1232611 h 6374064"/>
              <a:gd name="connsiteX37" fmla="*/ 5668108 w 5763198"/>
              <a:gd name="connsiteY37" fmla="*/ 1136723 h 6374064"/>
              <a:gd name="connsiteX38" fmla="*/ 3554490 w 5763198"/>
              <a:gd name="connsiteY38" fmla="*/ 460367 h 6374064"/>
              <a:gd name="connsiteX39" fmla="*/ 462581 w 5763198"/>
              <a:gd name="connsiteY39" fmla="*/ 3993976 h 6374064"/>
              <a:gd name="connsiteX40" fmla="*/ 897378 w 5763198"/>
              <a:gd name="connsiteY40" fmla="*/ 6147274 h 6374064"/>
              <a:gd name="connsiteX41" fmla="*/ 1033153 w 5763198"/>
              <a:gd name="connsiteY41" fmla="*/ 6374064 h 6374064"/>
              <a:gd name="connsiteX42" fmla="*/ 493028 w 5763198"/>
              <a:gd name="connsiteY42" fmla="*/ 6374064 h 6374064"/>
              <a:gd name="connsiteX43" fmla="*/ 348006 w 5763198"/>
              <a:gd name="connsiteY43" fmla="*/ 6063412 h 6374064"/>
              <a:gd name="connsiteX44" fmla="*/ 0 w 5763198"/>
              <a:gd name="connsiteY44" fmla="*/ 3993976 h 6374064"/>
              <a:gd name="connsiteX45" fmla="*/ 887775 w 5763198"/>
              <a:gd name="connsiteY45" fmla="*/ 1034018 h 6374064"/>
              <a:gd name="connsiteX46" fmla="*/ 3554490 w 5763198"/>
              <a:gd name="connsiteY46" fmla="*/ 0 h 637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63198" h="6374064">
                <a:moveTo>
                  <a:pt x="3554522" y="1277148"/>
                </a:moveTo>
                <a:lnTo>
                  <a:pt x="4965198" y="2685220"/>
                </a:lnTo>
                <a:lnTo>
                  <a:pt x="4638987" y="3010816"/>
                </a:lnTo>
                <a:lnTo>
                  <a:pt x="3785164" y="2158571"/>
                </a:lnTo>
                <a:lnTo>
                  <a:pt x="3785164" y="3610576"/>
                </a:lnTo>
                <a:lnTo>
                  <a:pt x="4797652" y="3610576"/>
                </a:lnTo>
                <a:lnTo>
                  <a:pt x="4797652" y="4071018"/>
                </a:lnTo>
                <a:lnTo>
                  <a:pt x="3785164" y="4071018"/>
                </a:lnTo>
                <a:lnTo>
                  <a:pt x="3785164" y="4427325"/>
                </a:lnTo>
                <a:lnTo>
                  <a:pt x="4797652" y="4427325"/>
                </a:lnTo>
                <a:lnTo>
                  <a:pt x="4797652" y="4887800"/>
                </a:lnTo>
                <a:lnTo>
                  <a:pt x="3785164" y="4887800"/>
                </a:lnTo>
                <a:lnTo>
                  <a:pt x="3785164" y="5244106"/>
                </a:lnTo>
                <a:lnTo>
                  <a:pt x="4797652" y="5244106"/>
                </a:lnTo>
                <a:lnTo>
                  <a:pt x="4797652" y="5704548"/>
                </a:lnTo>
                <a:lnTo>
                  <a:pt x="3785164" y="5704548"/>
                </a:lnTo>
                <a:lnTo>
                  <a:pt x="3785164" y="6374064"/>
                </a:lnTo>
                <a:lnTo>
                  <a:pt x="3323858" y="6374064"/>
                </a:lnTo>
                <a:lnTo>
                  <a:pt x="3323858" y="5704548"/>
                </a:lnTo>
                <a:lnTo>
                  <a:pt x="2311348" y="5704548"/>
                </a:lnTo>
                <a:lnTo>
                  <a:pt x="2311348" y="5244106"/>
                </a:lnTo>
                <a:lnTo>
                  <a:pt x="3323858" y="5244106"/>
                </a:lnTo>
                <a:lnTo>
                  <a:pt x="3323858" y="4887800"/>
                </a:lnTo>
                <a:lnTo>
                  <a:pt x="2311348" y="4887800"/>
                </a:lnTo>
                <a:lnTo>
                  <a:pt x="2311348" y="4427325"/>
                </a:lnTo>
                <a:lnTo>
                  <a:pt x="3323858" y="4427325"/>
                </a:lnTo>
                <a:lnTo>
                  <a:pt x="3323858" y="4071018"/>
                </a:lnTo>
                <a:lnTo>
                  <a:pt x="2311348" y="4071018"/>
                </a:lnTo>
                <a:lnTo>
                  <a:pt x="2311348" y="3610576"/>
                </a:lnTo>
                <a:lnTo>
                  <a:pt x="3323858" y="3610576"/>
                </a:lnTo>
                <a:lnTo>
                  <a:pt x="3323858" y="2158603"/>
                </a:lnTo>
                <a:lnTo>
                  <a:pt x="2470036" y="3010816"/>
                </a:lnTo>
                <a:lnTo>
                  <a:pt x="2143825" y="2685220"/>
                </a:lnTo>
                <a:close/>
                <a:moveTo>
                  <a:pt x="3554490" y="0"/>
                </a:moveTo>
                <a:cubicBezTo>
                  <a:pt x="4429874" y="0"/>
                  <a:pt x="5153422" y="195695"/>
                  <a:pt x="5714575" y="582998"/>
                </a:cubicBezTo>
                <a:lnTo>
                  <a:pt x="5763198" y="618804"/>
                </a:lnTo>
                <a:lnTo>
                  <a:pt x="5763198" y="1232611"/>
                </a:lnTo>
                <a:lnTo>
                  <a:pt x="5668108" y="1136723"/>
                </a:lnTo>
                <a:cubicBezTo>
                  <a:pt x="5160837" y="685819"/>
                  <a:pt x="4456297" y="460367"/>
                  <a:pt x="3554490" y="460367"/>
                </a:cubicBezTo>
                <a:cubicBezTo>
                  <a:pt x="1493207" y="460367"/>
                  <a:pt x="462581" y="1638240"/>
                  <a:pt x="462581" y="3993976"/>
                </a:cubicBezTo>
                <a:cubicBezTo>
                  <a:pt x="462581" y="4877377"/>
                  <a:pt x="607513" y="5595144"/>
                  <a:pt x="897378" y="6147274"/>
                </a:cubicBezTo>
                <a:lnTo>
                  <a:pt x="1033153" y="6374064"/>
                </a:lnTo>
                <a:lnTo>
                  <a:pt x="493028" y="6374064"/>
                </a:lnTo>
                <a:lnTo>
                  <a:pt x="348006" y="6063412"/>
                </a:lnTo>
                <a:cubicBezTo>
                  <a:pt x="116679" y="5494171"/>
                  <a:pt x="0" y="4802111"/>
                  <a:pt x="0" y="3993976"/>
                </a:cubicBezTo>
                <a:cubicBezTo>
                  <a:pt x="0" y="2700970"/>
                  <a:pt x="298698" y="1705096"/>
                  <a:pt x="887775" y="1034018"/>
                </a:cubicBezTo>
                <a:cubicBezTo>
                  <a:pt x="1490095" y="347903"/>
                  <a:pt x="2387300" y="0"/>
                  <a:pt x="3554490" y="0"/>
                </a:cubicBezTo>
                <a:close/>
              </a:path>
            </a:pathLst>
          </a:custGeom>
          <a:solidFill>
            <a:schemeClr val="accent2">
              <a:alpha val="25000"/>
            </a:schemeClr>
          </a:solidFill>
          <a:ln w="30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CE4FF-62C5-5C44-AE4A-3D38634F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78743C-5E55-7D4C-9CFF-3A25EB7EE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5" y="1371600"/>
            <a:ext cx="7419975" cy="4718050"/>
          </a:xfrm>
        </p:spPr>
        <p:txBody>
          <a:bodyPr vert="horz" anchor="ctr"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slide is for a divider, statement or takeaway.</a:t>
            </a:r>
          </a:p>
        </p:txBody>
      </p:sp>
    </p:spTree>
    <p:extLst>
      <p:ext uri="{BB962C8B-B14F-4D97-AF65-F5344CB8AC3E}">
        <p14:creationId xmlns:p14="http://schemas.microsoft.com/office/powerpoint/2010/main" val="403959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666FADEA-3B1D-38EC-A06D-527B0A9E3ADB}"/>
              </a:ext>
            </a:extLst>
          </p:cNvPr>
          <p:cNvSpPr/>
          <p:nvPr/>
        </p:nvSpPr>
        <p:spPr>
          <a:xfrm>
            <a:off x="6428802" y="483936"/>
            <a:ext cx="5763198" cy="6374064"/>
          </a:xfrm>
          <a:custGeom>
            <a:avLst/>
            <a:gdLst>
              <a:gd name="connsiteX0" fmla="*/ 3554522 w 5763198"/>
              <a:gd name="connsiteY0" fmla="*/ 1277148 h 6374064"/>
              <a:gd name="connsiteX1" fmla="*/ 4965198 w 5763198"/>
              <a:gd name="connsiteY1" fmla="*/ 2685220 h 6374064"/>
              <a:gd name="connsiteX2" fmla="*/ 4638987 w 5763198"/>
              <a:gd name="connsiteY2" fmla="*/ 3010816 h 6374064"/>
              <a:gd name="connsiteX3" fmla="*/ 3785164 w 5763198"/>
              <a:gd name="connsiteY3" fmla="*/ 2158571 h 6374064"/>
              <a:gd name="connsiteX4" fmla="*/ 3785164 w 5763198"/>
              <a:gd name="connsiteY4" fmla="*/ 3610576 h 6374064"/>
              <a:gd name="connsiteX5" fmla="*/ 4797652 w 5763198"/>
              <a:gd name="connsiteY5" fmla="*/ 3610576 h 6374064"/>
              <a:gd name="connsiteX6" fmla="*/ 4797652 w 5763198"/>
              <a:gd name="connsiteY6" fmla="*/ 4071018 h 6374064"/>
              <a:gd name="connsiteX7" fmla="*/ 3785164 w 5763198"/>
              <a:gd name="connsiteY7" fmla="*/ 4071018 h 6374064"/>
              <a:gd name="connsiteX8" fmla="*/ 3785164 w 5763198"/>
              <a:gd name="connsiteY8" fmla="*/ 4427325 h 6374064"/>
              <a:gd name="connsiteX9" fmla="*/ 4797652 w 5763198"/>
              <a:gd name="connsiteY9" fmla="*/ 4427325 h 6374064"/>
              <a:gd name="connsiteX10" fmla="*/ 4797652 w 5763198"/>
              <a:gd name="connsiteY10" fmla="*/ 4887800 h 6374064"/>
              <a:gd name="connsiteX11" fmla="*/ 3785164 w 5763198"/>
              <a:gd name="connsiteY11" fmla="*/ 4887800 h 6374064"/>
              <a:gd name="connsiteX12" fmla="*/ 3785164 w 5763198"/>
              <a:gd name="connsiteY12" fmla="*/ 5244106 h 6374064"/>
              <a:gd name="connsiteX13" fmla="*/ 4797652 w 5763198"/>
              <a:gd name="connsiteY13" fmla="*/ 5244106 h 6374064"/>
              <a:gd name="connsiteX14" fmla="*/ 4797652 w 5763198"/>
              <a:gd name="connsiteY14" fmla="*/ 5704548 h 6374064"/>
              <a:gd name="connsiteX15" fmla="*/ 3785164 w 5763198"/>
              <a:gd name="connsiteY15" fmla="*/ 5704548 h 6374064"/>
              <a:gd name="connsiteX16" fmla="*/ 3785164 w 5763198"/>
              <a:gd name="connsiteY16" fmla="*/ 6374064 h 6374064"/>
              <a:gd name="connsiteX17" fmla="*/ 3323858 w 5763198"/>
              <a:gd name="connsiteY17" fmla="*/ 6374064 h 6374064"/>
              <a:gd name="connsiteX18" fmla="*/ 3323858 w 5763198"/>
              <a:gd name="connsiteY18" fmla="*/ 5704548 h 6374064"/>
              <a:gd name="connsiteX19" fmla="*/ 2311348 w 5763198"/>
              <a:gd name="connsiteY19" fmla="*/ 5704548 h 6374064"/>
              <a:gd name="connsiteX20" fmla="*/ 2311348 w 5763198"/>
              <a:gd name="connsiteY20" fmla="*/ 5244106 h 6374064"/>
              <a:gd name="connsiteX21" fmla="*/ 3323858 w 5763198"/>
              <a:gd name="connsiteY21" fmla="*/ 5244106 h 6374064"/>
              <a:gd name="connsiteX22" fmla="*/ 3323858 w 5763198"/>
              <a:gd name="connsiteY22" fmla="*/ 4887800 h 6374064"/>
              <a:gd name="connsiteX23" fmla="*/ 2311348 w 5763198"/>
              <a:gd name="connsiteY23" fmla="*/ 4887800 h 6374064"/>
              <a:gd name="connsiteX24" fmla="*/ 2311348 w 5763198"/>
              <a:gd name="connsiteY24" fmla="*/ 4427325 h 6374064"/>
              <a:gd name="connsiteX25" fmla="*/ 3323858 w 5763198"/>
              <a:gd name="connsiteY25" fmla="*/ 4427325 h 6374064"/>
              <a:gd name="connsiteX26" fmla="*/ 3323858 w 5763198"/>
              <a:gd name="connsiteY26" fmla="*/ 4071018 h 6374064"/>
              <a:gd name="connsiteX27" fmla="*/ 2311348 w 5763198"/>
              <a:gd name="connsiteY27" fmla="*/ 4071018 h 6374064"/>
              <a:gd name="connsiteX28" fmla="*/ 2311348 w 5763198"/>
              <a:gd name="connsiteY28" fmla="*/ 3610576 h 6374064"/>
              <a:gd name="connsiteX29" fmla="*/ 3323858 w 5763198"/>
              <a:gd name="connsiteY29" fmla="*/ 3610576 h 6374064"/>
              <a:gd name="connsiteX30" fmla="*/ 3323858 w 5763198"/>
              <a:gd name="connsiteY30" fmla="*/ 2158603 h 6374064"/>
              <a:gd name="connsiteX31" fmla="*/ 2470036 w 5763198"/>
              <a:gd name="connsiteY31" fmla="*/ 3010816 h 6374064"/>
              <a:gd name="connsiteX32" fmla="*/ 2143825 w 5763198"/>
              <a:gd name="connsiteY32" fmla="*/ 2685220 h 6374064"/>
              <a:gd name="connsiteX33" fmla="*/ 3554490 w 5763198"/>
              <a:gd name="connsiteY33" fmla="*/ 0 h 6374064"/>
              <a:gd name="connsiteX34" fmla="*/ 5714575 w 5763198"/>
              <a:gd name="connsiteY34" fmla="*/ 582998 h 6374064"/>
              <a:gd name="connsiteX35" fmla="*/ 5763198 w 5763198"/>
              <a:gd name="connsiteY35" fmla="*/ 618804 h 6374064"/>
              <a:gd name="connsiteX36" fmla="*/ 5763198 w 5763198"/>
              <a:gd name="connsiteY36" fmla="*/ 1232611 h 6374064"/>
              <a:gd name="connsiteX37" fmla="*/ 5668108 w 5763198"/>
              <a:gd name="connsiteY37" fmla="*/ 1136723 h 6374064"/>
              <a:gd name="connsiteX38" fmla="*/ 3554490 w 5763198"/>
              <a:gd name="connsiteY38" fmla="*/ 460367 h 6374064"/>
              <a:gd name="connsiteX39" fmla="*/ 462581 w 5763198"/>
              <a:gd name="connsiteY39" fmla="*/ 3993976 h 6374064"/>
              <a:gd name="connsiteX40" fmla="*/ 897378 w 5763198"/>
              <a:gd name="connsiteY40" fmla="*/ 6147274 h 6374064"/>
              <a:gd name="connsiteX41" fmla="*/ 1033153 w 5763198"/>
              <a:gd name="connsiteY41" fmla="*/ 6374064 h 6374064"/>
              <a:gd name="connsiteX42" fmla="*/ 493028 w 5763198"/>
              <a:gd name="connsiteY42" fmla="*/ 6374064 h 6374064"/>
              <a:gd name="connsiteX43" fmla="*/ 348006 w 5763198"/>
              <a:gd name="connsiteY43" fmla="*/ 6063412 h 6374064"/>
              <a:gd name="connsiteX44" fmla="*/ 0 w 5763198"/>
              <a:gd name="connsiteY44" fmla="*/ 3993976 h 6374064"/>
              <a:gd name="connsiteX45" fmla="*/ 887775 w 5763198"/>
              <a:gd name="connsiteY45" fmla="*/ 1034018 h 6374064"/>
              <a:gd name="connsiteX46" fmla="*/ 3554490 w 5763198"/>
              <a:gd name="connsiteY46" fmla="*/ 0 h 637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763198" h="6374064">
                <a:moveTo>
                  <a:pt x="3554522" y="1277148"/>
                </a:moveTo>
                <a:lnTo>
                  <a:pt x="4965198" y="2685220"/>
                </a:lnTo>
                <a:lnTo>
                  <a:pt x="4638987" y="3010816"/>
                </a:lnTo>
                <a:lnTo>
                  <a:pt x="3785164" y="2158571"/>
                </a:lnTo>
                <a:lnTo>
                  <a:pt x="3785164" y="3610576"/>
                </a:lnTo>
                <a:lnTo>
                  <a:pt x="4797652" y="3610576"/>
                </a:lnTo>
                <a:lnTo>
                  <a:pt x="4797652" y="4071018"/>
                </a:lnTo>
                <a:lnTo>
                  <a:pt x="3785164" y="4071018"/>
                </a:lnTo>
                <a:lnTo>
                  <a:pt x="3785164" y="4427325"/>
                </a:lnTo>
                <a:lnTo>
                  <a:pt x="4797652" y="4427325"/>
                </a:lnTo>
                <a:lnTo>
                  <a:pt x="4797652" y="4887800"/>
                </a:lnTo>
                <a:lnTo>
                  <a:pt x="3785164" y="4887800"/>
                </a:lnTo>
                <a:lnTo>
                  <a:pt x="3785164" y="5244106"/>
                </a:lnTo>
                <a:lnTo>
                  <a:pt x="4797652" y="5244106"/>
                </a:lnTo>
                <a:lnTo>
                  <a:pt x="4797652" y="5704548"/>
                </a:lnTo>
                <a:lnTo>
                  <a:pt x="3785164" y="5704548"/>
                </a:lnTo>
                <a:lnTo>
                  <a:pt x="3785164" y="6374064"/>
                </a:lnTo>
                <a:lnTo>
                  <a:pt x="3323858" y="6374064"/>
                </a:lnTo>
                <a:lnTo>
                  <a:pt x="3323858" y="5704548"/>
                </a:lnTo>
                <a:lnTo>
                  <a:pt x="2311348" y="5704548"/>
                </a:lnTo>
                <a:lnTo>
                  <a:pt x="2311348" y="5244106"/>
                </a:lnTo>
                <a:lnTo>
                  <a:pt x="3323858" y="5244106"/>
                </a:lnTo>
                <a:lnTo>
                  <a:pt x="3323858" y="4887800"/>
                </a:lnTo>
                <a:lnTo>
                  <a:pt x="2311348" y="4887800"/>
                </a:lnTo>
                <a:lnTo>
                  <a:pt x="2311348" y="4427325"/>
                </a:lnTo>
                <a:lnTo>
                  <a:pt x="3323858" y="4427325"/>
                </a:lnTo>
                <a:lnTo>
                  <a:pt x="3323858" y="4071018"/>
                </a:lnTo>
                <a:lnTo>
                  <a:pt x="2311348" y="4071018"/>
                </a:lnTo>
                <a:lnTo>
                  <a:pt x="2311348" y="3610576"/>
                </a:lnTo>
                <a:lnTo>
                  <a:pt x="3323858" y="3610576"/>
                </a:lnTo>
                <a:lnTo>
                  <a:pt x="3323858" y="2158603"/>
                </a:lnTo>
                <a:lnTo>
                  <a:pt x="2470036" y="3010816"/>
                </a:lnTo>
                <a:lnTo>
                  <a:pt x="2143825" y="2685220"/>
                </a:lnTo>
                <a:close/>
                <a:moveTo>
                  <a:pt x="3554490" y="0"/>
                </a:moveTo>
                <a:cubicBezTo>
                  <a:pt x="4429874" y="0"/>
                  <a:pt x="5153422" y="195695"/>
                  <a:pt x="5714575" y="582998"/>
                </a:cubicBezTo>
                <a:lnTo>
                  <a:pt x="5763198" y="618804"/>
                </a:lnTo>
                <a:lnTo>
                  <a:pt x="5763198" y="1232611"/>
                </a:lnTo>
                <a:lnTo>
                  <a:pt x="5668108" y="1136723"/>
                </a:lnTo>
                <a:cubicBezTo>
                  <a:pt x="5160837" y="685819"/>
                  <a:pt x="4456297" y="460367"/>
                  <a:pt x="3554490" y="460367"/>
                </a:cubicBezTo>
                <a:cubicBezTo>
                  <a:pt x="1493207" y="460367"/>
                  <a:pt x="462581" y="1638240"/>
                  <a:pt x="462581" y="3993976"/>
                </a:cubicBezTo>
                <a:cubicBezTo>
                  <a:pt x="462581" y="4877377"/>
                  <a:pt x="607513" y="5595144"/>
                  <a:pt x="897378" y="6147274"/>
                </a:cubicBezTo>
                <a:lnTo>
                  <a:pt x="1033153" y="6374064"/>
                </a:lnTo>
                <a:lnTo>
                  <a:pt x="493028" y="6374064"/>
                </a:lnTo>
                <a:lnTo>
                  <a:pt x="348006" y="6063412"/>
                </a:lnTo>
                <a:cubicBezTo>
                  <a:pt x="116679" y="5494171"/>
                  <a:pt x="0" y="4802111"/>
                  <a:pt x="0" y="3993976"/>
                </a:cubicBezTo>
                <a:cubicBezTo>
                  <a:pt x="0" y="2700970"/>
                  <a:pt x="298698" y="1705096"/>
                  <a:pt x="887775" y="1034018"/>
                </a:cubicBezTo>
                <a:cubicBezTo>
                  <a:pt x="1490095" y="347903"/>
                  <a:pt x="2387300" y="0"/>
                  <a:pt x="355449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30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CE4FF-62C5-5C44-AE4A-3D38634FF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78743C-5E55-7D4C-9CFF-3A25EB7EE3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825" y="1371600"/>
            <a:ext cx="7419975" cy="4718050"/>
          </a:xfrm>
        </p:spPr>
        <p:txBody>
          <a:bodyPr vert="horz" anchor="ctr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slide is for a divider, statement or takeaway.</a:t>
            </a:r>
          </a:p>
        </p:txBody>
      </p:sp>
    </p:spTree>
    <p:extLst>
      <p:ext uri="{BB962C8B-B14F-4D97-AF65-F5344CB8AC3E}">
        <p14:creationId xmlns:p14="http://schemas.microsoft.com/office/powerpoint/2010/main" val="746957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 +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Only + 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416693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5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478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726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5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45670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F89A7-422D-6E43-B01B-1C31D8C92DF7}"/>
              </a:ext>
            </a:extLst>
          </p:cNvPr>
          <p:cNvCxnSpPr>
            <a:cxnSpLocks/>
          </p:cNvCxnSpPr>
          <p:nvPr/>
        </p:nvCxnSpPr>
        <p:spPr>
          <a:xfrm>
            <a:off x="6096000" y="1245991"/>
            <a:ext cx="0" cy="503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854DB1-6F60-374F-85D1-2078301A4756}"/>
              </a:ext>
            </a:extLst>
          </p:cNvPr>
          <p:cNvCxnSpPr>
            <a:cxnSpLocks/>
          </p:cNvCxnSpPr>
          <p:nvPr/>
        </p:nvCxnSpPr>
        <p:spPr>
          <a:xfrm>
            <a:off x="514662" y="3672114"/>
            <a:ext cx="11162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EECEB55-4129-C142-B378-69A5542D932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65882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A2C02F-6913-2B43-A60C-B20E91E2B8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63" y="1246188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FBED512D-1416-8241-B26E-2C62760A33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00534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19A0ED-BA56-C641-9FF8-E82F9484C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715" y="1246188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1" name="Chart Placeholder 5">
            <a:extLst>
              <a:ext uri="{FF2B5EF4-FFF2-40B4-BE49-F238E27FC236}">
                <a16:creationId xmlns:a16="http://schemas.microsoft.com/office/drawing/2014/main" id="{411CA850-8503-9541-BEA4-672B310F9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965882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DAD6729-5DDE-B249-8CA6-D07213AF4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063" y="3997016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Chart Placeholder 5">
            <a:extLst>
              <a:ext uri="{FF2B5EF4-FFF2-40B4-BE49-F238E27FC236}">
                <a16:creationId xmlns:a16="http://schemas.microsoft.com/office/drawing/2014/main" id="{CE4A6E97-2092-E146-9440-ACDFA4D9DC5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900534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8573F34-F275-3047-800C-0AE4F271C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715" y="3997016"/>
            <a:ext cx="1103106" cy="107392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06540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/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8A9BD9-B4C1-F761-F29D-1A29B1DDD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B503BD-4158-2C40-9E38-005D18DF3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0238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</p:spTree>
    <p:extLst>
      <p:ext uri="{BB962C8B-B14F-4D97-AF65-F5344CB8AC3E}">
        <p14:creationId xmlns:p14="http://schemas.microsoft.com/office/powerpoint/2010/main" val="1288333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F1AE-67E6-D446-9A89-2B8C3A990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E978-662F-C447-A394-0BFDCC334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7" name="Footnote Placeholder">
            <a:extLst>
              <a:ext uri="{FF2B5EF4-FFF2-40B4-BE49-F238E27FC236}">
                <a16:creationId xmlns:a16="http://schemas.microsoft.com/office/drawing/2014/main" id="{900719BC-444F-1F41-A58F-CF38F86497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</p:spTree>
    <p:extLst>
      <p:ext uri="{BB962C8B-B14F-4D97-AF65-F5344CB8AC3E}">
        <p14:creationId xmlns:p14="http://schemas.microsoft.com/office/powerpoint/2010/main" val="64839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9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31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398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722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4567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F89A7-422D-6E43-B01B-1C31D8C92DF7}"/>
              </a:ext>
            </a:extLst>
          </p:cNvPr>
          <p:cNvCxnSpPr>
            <a:cxnSpLocks/>
          </p:cNvCxnSpPr>
          <p:nvPr/>
        </p:nvCxnSpPr>
        <p:spPr>
          <a:xfrm>
            <a:off x="6096000" y="1245991"/>
            <a:ext cx="0" cy="5037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854DB1-6F60-374F-85D1-2078301A4756}"/>
              </a:ext>
            </a:extLst>
          </p:cNvPr>
          <p:cNvCxnSpPr>
            <a:cxnSpLocks/>
          </p:cNvCxnSpPr>
          <p:nvPr/>
        </p:nvCxnSpPr>
        <p:spPr>
          <a:xfrm>
            <a:off x="514662" y="3672114"/>
            <a:ext cx="111626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2EECEB55-4129-C142-B378-69A5542D932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65882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A2C02F-6913-2B43-A60C-B20E91E2B8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063" y="1246188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FBED512D-1416-8241-B26E-2C62760A33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900534" y="1245991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19A0ED-BA56-C641-9FF8-E82F9484C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715" y="1246188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1" name="Chart Placeholder 5">
            <a:extLst>
              <a:ext uri="{FF2B5EF4-FFF2-40B4-BE49-F238E27FC236}">
                <a16:creationId xmlns:a16="http://schemas.microsoft.com/office/drawing/2014/main" id="{411CA850-8503-9541-BEA4-672B310F9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965882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DAD6729-5DDE-B249-8CA6-D07213AF42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063" y="3997016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23" name="Chart Placeholder 5">
            <a:extLst>
              <a:ext uri="{FF2B5EF4-FFF2-40B4-BE49-F238E27FC236}">
                <a16:creationId xmlns:a16="http://schemas.microsoft.com/office/drawing/2014/main" id="{CE4A6E97-2092-E146-9440-ACDFA4D9DC5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900534" y="3996819"/>
            <a:ext cx="3772813" cy="2286388"/>
          </a:xfrm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D8573F34-F275-3047-800C-0AE4F271C6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6715" y="3997016"/>
            <a:ext cx="1103106" cy="107392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4239586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case. This layout accommodates a title that extends downward to a 2nd line.</a:t>
            </a:r>
          </a:p>
        </p:txBody>
      </p:sp>
    </p:spTree>
    <p:extLst>
      <p:ext uri="{BB962C8B-B14F-4D97-AF65-F5344CB8AC3E}">
        <p14:creationId xmlns:p14="http://schemas.microsoft.com/office/powerpoint/2010/main" val="2983807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E978-662F-C447-A394-0BFDCC3348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BF1AE-67E6-D446-9A89-2B8C3A990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note Placeholder">
            <a:extLst>
              <a:ext uri="{FF2B5EF4-FFF2-40B4-BE49-F238E27FC236}">
                <a16:creationId xmlns:a16="http://schemas.microsoft.com/office/drawing/2014/main" id="{900719BC-444F-1F41-A58F-CF38F86497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</p:spTree>
    <p:extLst>
      <p:ext uri="{BB962C8B-B14F-4D97-AF65-F5344CB8AC3E}">
        <p14:creationId xmlns:p14="http://schemas.microsoft.com/office/powerpoint/2010/main" val="283725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itle Eyebrow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and Subtitle-Above layouts</a:t>
            </a:r>
          </a:p>
        </p:txBody>
      </p:sp>
    </p:spTree>
    <p:extLst>
      <p:ext uri="{BB962C8B-B14F-4D97-AF65-F5344CB8AC3E}">
        <p14:creationId xmlns:p14="http://schemas.microsoft.com/office/powerpoint/2010/main" val="176074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551368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C7144E-2BC5-BB49-A627-9076B48806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957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753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-A + Content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56062-B5BB-6048-9E24-6C230ACEACFF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D4D23E9-F985-964A-8260-25166ABD836C}"/>
              </a:ext>
            </a:extLst>
          </p:cNvPr>
          <p:cNvSpPr/>
          <p:nvPr/>
        </p:nvSpPr>
        <p:spPr>
          <a:xfrm rot="5400000">
            <a:off x="5899286" y="3271798"/>
            <a:ext cx="685800" cy="3144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5143286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7"/>
            <a:ext cx="5126736" cy="555813"/>
          </a:xfrm>
        </p:spPr>
        <p:txBody>
          <a:bodyPr vert="horz"/>
          <a:lstStyle/>
          <a:p>
            <a:r>
              <a:rPr lang="en-US" dirty="0"/>
              <a:t>Slide title; short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51267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short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4" y="1698625"/>
            <a:ext cx="5126736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66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427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15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5DDA7-2CBD-E44C-A62E-E1C57509DC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481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3209232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 Light Blue"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175053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 on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-8965" y="0"/>
            <a:ext cx="43828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6"/>
            <a:ext cx="3412236" cy="142967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slide title; Arial 32pt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4A34C6-AA67-B74C-9387-5C2077CE6A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91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Content on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4381500" y="0"/>
            <a:ext cx="7810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815786"/>
            <a:ext cx="3412236" cy="1429677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Short slide title; Arial 32pt bold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63F2128-9DD7-7445-8E1E-1AA47BED6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BA47CF-4C75-114D-925E-3DEE36B0B1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17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9F3FD6-A58A-E748-A11A-7D0F672AD0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33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78799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F286C39-0E82-734F-AB13-0063DC613DC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47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74099B-156D-7348-B7A4-5FB85DB309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85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4B53DC-1086-544D-9442-160B5564CE8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50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A + 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3BD865-48DE-664B-B59C-69BE9486EDE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3100787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Title and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1997839"/>
            <a:ext cx="12191999" cy="2862322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Title and Subtitle-Below layouts</a:t>
            </a:r>
          </a:p>
        </p:txBody>
      </p:sp>
    </p:spTree>
    <p:extLst>
      <p:ext uri="{BB962C8B-B14F-4D97-AF65-F5344CB8AC3E}">
        <p14:creationId xmlns:p14="http://schemas.microsoft.com/office/powerpoint/2010/main" val="493174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313C93-2B4C-9844-9284-03EC104B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063" y="457201"/>
            <a:ext cx="11184423" cy="557784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C7144E-2BC5-BB49-A627-9076B48806A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646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258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-B + Content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256062-B5BB-6048-9E24-6C230ACEACFF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D4D23E9-F985-964A-8260-25166ABD836C}"/>
              </a:ext>
            </a:extLst>
          </p:cNvPr>
          <p:cNvSpPr/>
          <p:nvPr/>
        </p:nvSpPr>
        <p:spPr>
          <a:xfrm rot="5400000">
            <a:off x="5899286" y="3271798"/>
            <a:ext cx="685800" cy="3144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5143286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0"/>
            <a:ext cx="5126736" cy="555813"/>
          </a:xfrm>
        </p:spPr>
        <p:txBody>
          <a:bodyPr vert="horz"/>
          <a:lstStyle/>
          <a:p>
            <a:r>
              <a:rPr lang="en-US" dirty="0"/>
              <a:t>Slide title; short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5F0135-B47D-BE40-8017-A3CF8C838B5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51267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short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4" y="1698625"/>
            <a:ext cx="5126736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739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52">
          <p15:clr>
            <a:srgbClr val="FBAE40"/>
          </p15:clr>
        </p15:guide>
        <p15:guide id="2" pos="427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558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5DDA7-2CBD-E44C-A62E-E1C57509DCA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535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1/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76EC07-7590-9014-296C-172578C5C0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8ECE2AD-E262-0244-A779-32BC5B97C6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17392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4251222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 Light Blue">
    <p:bg>
      <p:bgPr>
        <a:solidFill>
          <a:srgbClr val="F0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/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693262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 on 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0" y="0"/>
            <a:ext cx="43828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2236" cy="59436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Short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slide 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4A34C6-AA67-B74C-9387-5C2077CE6A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289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Content on Blu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73B866B-F8DF-9344-BC29-1D15C9490777}"/>
              </a:ext>
            </a:extLst>
          </p:cNvPr>
          <p:cNvSpPr/>
          <p:nvPr/>
        </p:nvSpPr>
        <p:spPr>
          <a:xfrm>
            <a:off x="4381500" y="0"/>
            <a:ext cx="7810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8700" y="6374651"/>
            <a:ext cx="3839134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2236" cy="59436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Short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B89761-8DE0-C74E-8229-82DCFB7CCA0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3412236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slide subtitle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63F2128-9DD7-7445-8E1E-1AA47BED6A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064" y="2514590"/>
            <a:ext cx="3411537" cy="3590935"/>
          </a:xfrm>
        </p:spPr>
        <p:txBody>
          <a:bodyPr/>
          <a:lstStyle>
            <a:lvl1pPr>
              <a:defRPr>
                <a:solidFill>
                  <a:srgbClr val="272524"/>
                </a:solidFill>
              </a:defRPr>
            </a:lvl1pPr>
            <a:lvl2pPr>
              <a:defRPr>
                <a:solidFill>
                  <a:srgbClr val="272524"/>
                </a:solidFill>
              </a:defRPr>
            </a:lvl2pPr>
            <a:lvl3pPr>
              <a:defRPr>
                <a:solidFill>
                  <a:srgbClr val="272524"/>
                </a:solidFill>
              </a:defRPr>
            </a:lvl3pPr>
            <a:lvl4pPr>
              <a:defRPr>
                <a:solidFill>
                  <a:srgbClr val="272524"/>
                </a:solidFill>
              </a:defRPr>
            </a:lvl4pPr>
            <a:lvl5pPr>
              <a:defRPr>
                <a:solidFill>
                  <a:srgbClr val="272524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BA47CF-4C75-114D-925E-3DEE36B0B1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38700" y="470636"/>
            <a:ext cx="6861175" cy="5634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25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4" pos="3048">
          <p15:clr>
            <a:srgbClr val="FBAE40"/>
          </p15:clr>
        </p15:guide>
        <p15:guide id="5" orient="horz" pos="157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0755A1-263A-3047-860B-B811081C9C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8D8092-2468-D648-A089-3B1A952729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Footnote Placeholder">
            <a:extLst>
              <a:ext uri="{FF2B5EF4-FFF2-40B4-BE49-F238E27FC236}">
                <a16:creationId xmlns:a16="http://schemas.microsoft.com/office/drawing/2014/main" id="{5157959E-651B-B14F-BA5B-24DA1DB085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9F3FD6-A58A-E748-A11A-7D0F672AD0A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270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wo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F286C39-0E82-734F-AB13-0063DC613DC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9019" y="1698625"/>
            <a:ext cx="5350855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69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9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hree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474099B-156D-7348-B7A4-5FB85DB3094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3411513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90247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78396" y="1698625"/>
            <a:ext cx="3421479" cy="4406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72">
          <p15:clr>
            <a:srgbClr val="FBAE40"/>
          </p15:clr>
        </p15:guide>
        <p15:guide id="2" pos="2760">
          <p15:clr>
            <a:srgbClr val="FBAE40"/>
          </p15:clr>
        </p15:guide>
        <p15:guide id="3" pos="4920">
          <p15:clr>
            <a:srgbClr val="FBAE40"/>
          </p15:clr>
        </p15:guide>
        <p15:guide id="4" pos="520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Four Cont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2" name="Footnote Placeholder">
            <a:extLst>
              <a:ext uri="{FF2B5EF4-FFF2-40B4-BE49-F238E27FC236}">
                <a16:creationId xmlns:a16="http://schemas.microsoft.com/office/drawing/2014/main" id="{C2251F80-6554-A742-BC8C-483CBBFD6C91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04B53DC-1086-544D-9442-160B5564CE8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2063" y="1698625"/>
            <a:ext cx="2512665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94922" y="1698625"/>
            <a:ext cx="2522219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0497FFB-B6FA-9D4E-B0A9-2B64230540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335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723D646-D659-4940-866D-282EF0E20D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73716" y="1698625"/>
            <a:ext cx="2516188" cy="44069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53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96">
          <p15:clr>
            <a:srgbClr val="FBAE40"/>
          </p15:clr>
        </p15:guide>
        <p15:guide id="2" pos="2136">
          <p15:clr>
            <a:srgbClr val="FBAE40"/>
          </p15:clr>
        </p15:guide>
        <p15:guide id="3" pos="5545">
          <p15:clr>
            <a:srgbClr val="FBAE40"/>
          </p15:clr>
        </p15:guide>
        <p15:guide id="4" pos="5777">
          <p15:clr>
            <a:srgbClr val="FBAE40"/>
          </p15:clr>
        </p15:guide>
        <p15:guide id="5" pos="3720">
          <p15:clr>
            <a:srgbClr val="FBAE40"/>
          </p15:clr>
        </p15:guide>
        <p15:guide id="6" pos="39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-B + Title Onl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57200"/>
            <a:ext cx="11184423" cy="55581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title; Arial 32pt bold, sentence case (1 line)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E3BD865-48DE-664B-B59C-69BE9486EDE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105156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441461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cial layou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7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Special layouts</a:t>
            </a:r>
          </a:p>
        </p:txBody>
      </p:sp>
    </p:spTree>
    <p:extLst>
      <p:ext uri="{BB962C8B-B14F-4D97-AF65-F5344CB8AC3E}">
        <p14:creationId xmlns:p14="http://schemas.microsoft.com/office/powerpoint/2010/main" val="9578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O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E47407-2EC8-524C-85CD-E0BC1A1C8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AB803-A532-384B-A53A-B6D4C36E50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1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9A0FEB-2318-1E41-A04B-A70249763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35011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EAF8F1-C826-6F47-BE7A-44717A37D861}"/>
              </a:ext>
            </a:extLst>
          </p:cNvPr>
          <p:cNvSpPr/>
          <p:nvPr/>
        </p:nvSpPr>
        <p:spPr>
          <a:xfrm>
            <a:off x="0" y="3666565"/>
            <a:ext cx="12192000" cy="31914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11184422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520AB0-B15D-4644-8232-A1DA7A34C6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9141" y="1909334"/>
            <a:ext cx="2740035" cy="1102154"/>
          </a:xfrm>
        </p:spPr>
        <p:txBody>
          <a:bodyPr/>
          <a:lstStyle>
            <a:lvl1pPr>
              <a:defRPr sz="2400" b="1"/>
            </a:lvl1pPr>
            <a:lvl2pPr marL="0" indent="0">
              <a:buNone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186D89A-9D30-6C4F-925D-4091D0F3D9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1706" y="1909334"/>
            <a:ext cx="2740035" cy="1102154"/>
          </a:xfrm>
        </p:spPr>
        <p:txBody>
          <a:bodyPr/>
          <a:lstStyle>
            <a:lvl1pPr>
              <a:defRPr sz="2400" b="1"/>
            </a:lvl1pPr>
            <a:lvl2pPr marL="0" indent="0">
              <a:buNone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Add title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68A2CBF-6F30-2D4C-BD65-7D6157EA8B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702" y="1255958"/>
            <a:ext cx="1793168" cy="2014784"/>
          </a:xfrm>
          <a:custGeom>
            <a:avLst/>
            <a:gdLst>
              <a:gd name="connsiteX0" fmla="*/ 896584 w 1793168"/>
              <a:gd name="connsiteY0" fmla="*/ 0 h 2014784"/>
              <a:gd name="connsiteX1" fmla="*/ 1569239 w 1793168"/>
              <a:gd name="connsiteY1" fmla="*/ 261487 h 2014784"/>
              <a:gd name="connsiteX2" fmla="*/ 1793168 w 1793168"/>
              <a:gd name="connsiteY2" fmla="*/ 1007392 h 2014784"/>
              <a:gd name="connsiteX3" fmla="*/ 1569239 w 1793168"/>
              <a:gd name="connsiteY3" fmla="*/ 1753297 h 2014784"/>
              <a:gd name="connsiteX4" fmla="*/ 896584 w 1793168"/>
              <a:gd name="connsiteY4" fmla="*/ 2014784 h 2014784"/>
              <a:gd name="connsiteX5" fmla="*/ 223928 w 1793168"/>
              <a:gd name="connsiteY5" fmla="*/ 1753297 h 2014784"/>
              <a:gd name="connsiteX6" fmla="*/ 0 w 1793168"/>
              <a:gd name="connsiteY6" fmla="*/ 1007392 h 2014784"/>
              <a:gd name="connsiteX7" fmla="*/ 223928 w 1793168"/>
              <a:gd name="connsiteY7" fmla="*/ 261487 h 2014784"/>
              <a:gd name="connsiteX8" fmla="*/ 896584 w 1793168"/>
              <a:gd name="connsiteY8" fmla="*/ 0 h 201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168" h="2014784">
                <a:moveTo>
                  <a:pt x="896584" y="0"/>
                </a:moveTo>
                <a:cubicBezTo>
                  <a:pt x="1190802" y="0"/>
                  <a:pt x="1417125" y="87983"/>
                  <a:pt x="1569239" y="261487"/>
                </a:cubicBezTo>
                <a:cubicBezTo>
                  <a:pt x="1717872" y="430859"/>
                  <a:pt x="1793168" y="681837"/>
                  <a:pt x="1793168" y="1007392"/>
                </a:cubicBezTo>
                <a:cubicBezTo>
                  <a:pt x="1793168" y="1332946"/>
                  <a:pt x="1717799" y="1583925"/>
                  <a:pt x="1569239" y="1753297"/>
                </a:cubicBezTo>
                <a:cubicBezTo>
                  <a:pt x="1417052" y="1926800"/>
                  <a:pt x="1191093" y="2014784"/>
                  <a:pt x="896584" y="2014784"/>
                </a:cubicBezTo>
                <a:cubicBezTo>
                  <a:pt x="602075" y="2014784"/>
                  <a:pt x="376043" y="1926800"/>
                  <a:pt x="223928" y="1753297"/>
                </a:cubicBezTo>
                <a:cubicBezTo>
                  <a:pt x="75295" y="1583852"/>
                  <a:pt x="0" y="1332946"/>
                  <a:pt x="0" y="1007392"/>
                </a:cubicBezTo>
                <a:cubicBezTo>
                  <a:pt x="0" y="681837"/>
                  <a:pt x="75368" y="430859"/>
                  <a:pt x="223928" y="261487"/>
                </a:cubicBezTo>
                <a:cubicBezTo>
                  <a:pt x="376115" y="87983"/>
                  <a:pt x="602365" y="0"/>
                  <a:pt x="8965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457200" anchor="t">
            <a:noAutofit/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person’s photo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AA6058B-210D-DD48-8898-100F31B78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47798" y="1255958"/>
            <a:ext cx="1793168" cy="2014784"/>
          </a:xfrm>
          <a:custGeom>
            <a:avLst/>
            <a:gdLst>
              <a:gd name="connsiteX0" fmla="*/ 896584 w 1793168"/>
              <a:gd name="connsiteY0" fmla="*/ 0 h 2014784"/>
              <a:gd name="connsiteX1" fmla="*/ 1569239 w 1793168"/>
              <a:gd name="connsiteY1" fmla="*/ 261487 h 2014784"/>
              <a:gd name="connsiteX2" fmla="*/ 1793168 w 1793168"/>
              <a:gd name="connsiteY2" fmla="*/ 1007392 h 2014784"/>
              <a:gd name="connsiteX3" fmla="*/ 1569239 w 1793168"/>
              <a:gd name="connsiteY3" fmla="*/ 1753297 h 2014784"/>
              <a:gd name="connsiteX4" fmla="*/ 896584 w 1793168"/>
              <a:gd name="connsiteY4" fmla="*/ 2014784 h 2014784"/>
              <a:gd name="connsiteX5" fmla="*/ 223928 w 1793168"/>
              <a:gd name="connsiteY5" fmla="*/ 1753297 h 2014784"/>
              <a:gd name="connsiteX6" fmla="*/ 0 w 1793168"/>
              <a:gd name="connsiteY6" fmla="*/ 1007392 h 2014784"/>
              <a:gd name="connsiteX7" fmla="*/ 223928 w 1793168"/>
              <a:gd name="connsiteY7" fmla="*/ 261487 h 2014784"/>
              <a:gd name="connsiteX8" fmla="*/ 896584 w 1793168"/>
              <a:gd name="connsiteY8" fmla="*/ 0 h 201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3168" h="2014784">
                <a:moveTo>
                  <a:pt x="896584" y="0"/>
                </a:moveTo>
                <a:cubicBezTo>
                  <a:pt x="1190802" y="0"/>
                  <a:pt x="1417125" y="87983"/>
                  <a:pt x="1569239" y="261487"/>
                </a:cubicBezTo>
                <a:cubicBezTo>
                  <a:pt x="1717872" y="430859"/>
                  <a:pt x="1793168" y="681837"/>
                  <a:pt x="1793168" y="1007392"/>
                </a:cubicBezTo>
                <a:cubicBezTo>
                  <a:pt x="1793168" y="1332946"/>
                  <a:pt x="1717799" y="1583925"/>
                  <a:pt x="1569239" y="1753297"/>
                </a:cubicBezTo>
                <a:cubicBezTo>
                  <a:pt x="1417052" y="1926800"/>
                  <a:pt x="1191093" y="2014784"/>
                  <a:pt x="896584" y="2014784"/>
                </a:cubicBezTo>
                <a:cubicBezTo>
                  <a:pt x="602075" y="2014784"/>
                  <a:pt x="376043" y="1926800"/>
                  <a:pt x="223928" y="1753297"/>
                </a:cubicBezTo>
                <a:cubicBezTo>
                  <a:pt x="75295" y="1583852"/>
                  <a:pt x="0" y="1332946"/>
                  <a:pt x="0" y="1007392"/>
                </a:cubicBezTo>
                <a:cubicBezTo>
                  <a:pt x="0" y="681837"/>
                  <a:pt x="75368" y="430859"/>
                  <a:pt x="223928" y="261487"/>
                </a:cubicBezTo>
                <a:cubicBezTo>
                  <a:pt x="376115" y="87983"/>
                  <a:pt x="602365" y="0"/>
                  <a:pt x="8965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457200" anchor="t">
            <a:noAutofit/>
          </a:bodyPr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Insert person’s photo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7ECDB41-474A-6442-AFDC-C46B467A13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2763" y="4016187"/>
            <a:ext cx="11187112" cy="2089337"/>
          </a:xfrm>
        </p:spPr>
        <p:txBody>
          <a:bodyPr/>
          <a:lstStyle>
            <a:lvl1pPr marL="231775" indent="-231775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537440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008058-B9DB-5E41-ADFA-69BE956800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Bring placeholder to front. Drag picture to placeholder or click icon to add. Send placeholder to back. </a:t>
            </a:r>
            <a:br>
              <a:rPr lang="en-US" dirty="0"/>
            </a:br>
            <a:r>
              <a:rPr lang="en-US" dirty="0"/>
              <a:t>Note that the overlay sits on top of the slide; it will need to be pasted onto any new slide using this layout.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9" name="Footnote Placeholder">
            <a:extLst>
              <a:ext uri="{FF2B5EF4-FFF2-40B4-BE49-F238E27FC236}">
                <a16:creationId xmlns:a16="http://schemas.microsoft.com/office/drawing/2014/main" id="{180F6E86-A27A-FE40-B016-EB59307BF3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815787"/>
            <a:ext cx="6961399" cy="2519084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statement; Arial 32pt bold, sentence case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AF473-C2CF-6B47-84F7-6E0E41A10BC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12064" y="421340"/>
            <a:ext cx="6961398" cy="29527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subtitle; Arial 20pt bold, sentence case (1 line)</a:t>
            </a:r>
          </a:p>
        </p:txBody>
      </p:sp>
    </p:spTree>
    <p:extLst>
      <p:ext uri="{BB962C8B-B14F-4D97-AF65-F5344CB8AC3E}">
        <p14:creationId xmlns:p14="http://schemas.microsoft.com/office/powerpoint/2010/main" val="2611249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4D66BA-EC5A-D945-99FE-DA74D720C6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add. Send placeholder to back.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4F558-9BFF-B14B-8BE9-C6BBD38658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BCD08-FF08-374A-9A06-80B682368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CC9F91-EFE4-A54B-B9C5-6BBAE3D75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39089"/>
            <a:ext cx="5029200" cy="5029200"/>
          </a:xfrm>
          <a:solidFill>
            <a:schemeClr val="bg1"/>
          </a:solidFill>
        </p:spPr>
        <p:txBody>
          <a:bodyPr lIns="457200" tIns="1097280" rIns="457200"/>
          <a:lstStyle>
            <a:lvl1pPr>
              <a:defRPr sz="2400"/>
            </a:lvl1pPr>
            <a:lvl2pPr marL="0" indent="0">
              <a:buNone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Use this box to include quote. To activate sub-level formatting of attribution, place cursor at beginning of text/line and hit tab or shift tab. Do not modify size or placement of textbox.</a:t>
            </a:r>
          </a:p>
          <a:p>
            <a:pPr lvl="1"/>
            <a:r>
              <a:rPr lang="en-US" dirty="0"/>
              <a:t>Attribution name</a:t>
            </a:r>
          </a:p>
        </p:txBody>
      </p:sp>
    </p:spTree>
    <p:extLst>
      <p:ext uri="{BB962C8B-B14F-4D97-AF65-F5344CB8AC3E}">
        <p14:creationId xmlns:p14="http://schemas.microsoft.com/office/powerpoint/2010/main" val="1076100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389133-8F79-AF42-B505-8A150931C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69DCA-0308-5E4B-8136-84AD580937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A7B38F7-2661-CE4A-817E-73C2E2DCC1FB}"/>
              </a:ext>
            </a:extLst>
          </p:cNvPr>
          <p:cNvSpPr/>
          <p:nvPr/>
        </p:nvSpPr>
        <p:spPr>
          <a:xfrm>
            <a:off x="502080" y="1067823"/>
            <a:ext cx="553045" cy="409575"/>
          </a:xfrm>
          <a:custGeom>
            <a:avLst/>
            <a:gdLst/>
            <a:ahLst/>
            <a:cxnLst/>
            <a:rect l="l" t="t" r="r" b="b"/>
            <a:pathLst>
              <a:path w="553045" h="409575">
                <a:moveTo>
                  <a:pt x="530423" y="0"/>
                </a:moveTo>
                <a:lnTo>
                  <a:pt x="544711" y="26789"/>
                </a:lnTo>
                <a:cubicBezTo>
                  <a:pt x="508992" y="51792"/>
                  <a:pt x="481607" y="73819"/>
                  <a:pt x="462557" y="92869"/>
                </a:cubicBezTo>
                <a:cubicBezTo>
                  <a:pt x="428823" y="126603"/>
                  <a:pt x="411956" y="157956"/>
                  <a:pt x="411956" y="186928"/>
                </a:cubicBezTo>
                <a:cubicBezTo>
                  <a:pt x="411956" y="195262"/>
                  <a:pt x="414139" y="202009"/>
                  <a:pt x="418504" y="207169"/>
                </a:cubicBezTo>
                <a:cubicBezTo>
                  <a:pt x="422870" y="212328"/>
                  <a:pt x="428823" y="214908"/>
                  <a:pt x="436364" y="214908"/>
                </a:cubicBezTo>
                <a:cubicBezTo>
                  <a:pt x="451445" y="212923"/>
                  <a:pt x="461367" y="211931"/>
                  <a:pt x="466129" y="211931"/>
                </a:cubicBezTo>
                <a:cubicBezTo>
                  <a:pt x="491132" y="211931"/>
                  <a:pt x="511869" y="221059"/>
                  <a:pt x="528339" y="239316"/>
                </a:cubicBezTo>
                <a:cubicBezTo>
                  <a:pt x="544810" y="257572"/>
                  <a:pt x="553045" y="279995"/>
                  <a:pt x="553045" y="306586"/>
                </a:cubicBezTo>
                <a:cubicBezTo>
                  <a:pt x="553045" y="337542"/>
                  <a:pt x="543917" y="362446"/>
                  <a:pt x="525661" y="381298"/>
                </a:cubicBezTo>
                <a:cubicBezTo>
                  <a:pt x="507404" y="400149"/>
                  <a:pt x="482600" y="409575"/>
                  <a:pt x="451247" y="409575"/>
                </a:cubicBezTo>
                <a:cubicBezTo>
                  <a:pt x="415528" y="409575"/>
                  <a:pt x="386159" y="396379"/>
                  <a:pt x="363140" y="369987"/>
                </a:cubicBezTo>
                <a:cubicBezTo>
                  <a:pt x="340122" y="343594"/>
                  <a:pt x="328612" y="308372"/>
                  <a:pt x="328612" y="264319"/>
                </a:cubicBezTo>
                <a:cubicBezTo>
                  <a:pt x="328612" y="219869"/>
                  <a:pt x="344090" y="174030"/>
                  <a:pt x="375047" y="126801"/>
                </a:cubicBezTo>
                <a:cubicBezTo>
                  <a:pt x="406003" y="79573"/>
                  <a:pt x="457795" y="37306"/>
                  <a:pt x="530423" y="0"/>
                </a:cubicBezTo>
                <a:close/>
                <a:moveTo>
                  <a:pt x="201811" y="0"/>
                </a:moveTo>
                <a:lnTo>
                  <a:pt x="216098" y="26789"/>
                </a:lnTo>
                <a:cubicBezTo>
                  <a:pt x="177998" y="53776"/>
                  <a:pt x="149820" y="76398"/>
                  <a:pt x="131564" y="94655"/>
                </a:cubicBezTo>
                <a:cubicBezTo>
                  <a:pt x="99417" y="127595"/>
                  <a:pt x="83343" y="159147"/>
                  <a:pt x="83343" y="189309"/>
                </a:cubicBezTo>
                <a:cubicBezTo>
                  <a:pt x="83343" y="199628"/>
                  <a:pt x="86320" y="206375"/>
                  <a:pt x="92273" y="209550"/>
                </a:cubicBezTo>
                <a:cubicBezTo>
                  <a:pt x="98226" y="213122"/>
                  <a:pt x="103386" y="214908"/>
                  <a:pt x="107751" y="214908"/>
                </a:cubicBezTo>
                <a:cubicBezTo>
                  <a:pt x="122832" y="212923"/>
                  <a:pt x="132754" y="211931"/>
                  <a:pt x="137517" y="211931"/>
                </a:cubicBezTo>
                <a:cubicBezTo>
                  <a:pt x="162917" y="211931"/>
                  <a:pt x="183753" y="221158"/>
                  <a:pt x="200025" y="239613"/>
                </a:cubicBezTo>
                <a:cubicBezTo>
                  <a:pt x="216297" y="258068"/>
                  <a:pt x="224433" y="280392"/>
                  <a:pt x="224433" y="306586"/>
                </a:cubicBezTo>
                <a:cubicBezTo>
                  <a:pt x="224433" y="335955"/>
                  <a:pt x="215503" y="360462"/>
                  <a:pt x="197643" y="380107"/>
                </a:cubicBezTo>
                <a:cubicBezTo>
                  <a:pt x="179784" y="399752"/>
                  <a:pt x="155178" y="409575"/>
                  <a:pt x="123825" y="409575"/>
                </a:cubicBezTo>
                <a:cubicBezTo>
                  <a:pt x="86915" y="409575"/>
                  <a:pt x="57050" y="396379"/>
                  <a:pt x="34230" y="369987"/>
                </a:cubicBezTo>
                <a:cubicBezTo>
                  <a:pt x="11410" y="343594"/>
                  <a:pt x="0" y="308372"/>
                  <a:pt x="0" y="264319"/>
                </a:cubicBezTo>
                <a:cubicBezTo>
                  <a:pt x="0" y="222250"/>
                  <a:pt x="14585" y="177502"/>
                  <a:pt x="43755" y="130076"/>
                </a:cubicBezTo>
                <a:cubicBezTo>
                  <a:pt x="72925" y="82649"/>
                  <a:pt x="125611" y="39291"/>
                  <a:pt x="2018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E5FF4"/>
              </a:solidFill>
              <a:effectLst/>
              <a:uLnTx/>
              <a:uFillTx/>
              <a:latin typeface="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3" y="405743"/>
            <a:ext cx="11184423" cy="30722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EC1C1C-7C15-B146-89D1-4673F3599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2863" y="1175491"/>
            <a:ext cx="8928100" cy="3870325"/>
          </a:xfrm>
        </p:spPr>
        <p:txBody>
          <a:bodyPr/>
          <a:lstStyle>
            <a:lvl1pPr>
              <a:defRPr sz="2800" b="1"/>
            </a:lvl1pPr>
            <a:lvl2pPr marL="285750" indent="-285750">
              <a:buFont typeface="System Font Regular"/>
              <a:buChar char="–"/>
              <a:defRPr i="1"/>
            </a:lvl2pPr>
          </a:lstStyle>
          <a:p>
            <a:pPr lvl="0"/>
            <a:r>
              <a:rPr lang="en-US" dirty="0"/>
              <a:t>Use this box to include quote. To activate sub-level formatting of attribution, place cursor at beginning of text/line and hit tab or shift tab. Do not modify size or placement of textbox.</a:t>
            </a:r>
          </a:p>
          <a:p>
            <a:pPr lvl="1"/>
            <a:r>
              <a:rPr lang="en-US" dirty="0"/>
              <a:t>Attribution name</a:t>
            </a:r>
          </a:p>
        </p:txBody>
      </p:sp>
    </p:spTree>
    <p:extLst>
      <p:ext uri="{BB962C8B-B14F-4D97-AF65-F5344CB8AC3E}">
        <p14:creationId xmlns:p14="http://schemas.microsoft.com/office/powerpoint/2010/main" val="2945895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81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761" y="457201"/>
            <a:ext cx="6848725" cy="324444"/>
          </a:xfrm>
          <a:noFill/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46638" y="1011250"/>
            <a:ext cx="6853236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223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3">
          <p15:clr>
            <a:srgbClr val="FBAE40"/>
          </p15:clr>
        </p15:guide>
        <p15:guide id="2" pos="305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3200" y="457201"/>
            <a:ext cx="5143286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3200" y="1011250"/>
            <a:ext cx="5146674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909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12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810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84948" y="457201"/>
            <a:ext cx="3411538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84948" y="1011250"/>
            <a:ext cx="341153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8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09">
          <p15:clr>
            <a:srgbClr val="FBAE40"/>
          </p15:clr>
        </p15:guide>
        <p15:guide id="2" pos="492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5400A53-EBCB-4C45-958D-0060F4E1C0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10500" y="0"/>
            <a:ext cx="4381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4434840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6829689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sentence case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683418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58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14">
          <p15:clr>
            <a:srgbClr val="FBAE40"/>
          </p15:clr>
        </p15:guide>
        <p15:guide id="2" pos="462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+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5152597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5143286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Arial 20pt bold,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5146674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0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55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5636C5-BFB6-2342-91CC-8DC10C4A16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1500" y="0"/>
            <a:ext cx="78105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A3A9BC-C48A-B640-9981-56B68FE2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F9A46-99FC-774E-98CA-CB47B58C9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11" name="Footnote Placeholder">
            <a:extLst>
              <a:ext uri="{FF2B5EF4-FFF2-40B4-BE49-F238E27FC236}">
                <a16:creationId xmlns:a16="http://schemas.microsoft.com/office/drawing/2014/main" id="{F20ACA8E-6072-8043-8EC3-B4E2FDB9B0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12064" y="6374651"/>
            <a:ext cx="3411539" cy="245223"/>
          </a:xfrm>
        </p:spPr>
        <p:txBody>
          <a:bodyPr anchor="b"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064" y="457201"/>
            <a:ext cx="3411538" cy="324444"/>
          </a:xfrm>
        </p:spPr>
        <p:txBody>
          <a:bodyPr vert="horz"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Slide title; short (1 line)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2064" y="1011250"/>
            <a:ext cx="3411538" cy="5094275"/>
          </a:xfrm>
        </p:spPr>
        <p:txBody>
          <a:bodyPr/>
          <a:lstStyle/>
          <a:p>
            <a:pPr lvl="0"/>
            <a:r>
              <a:rPr lang="en-US" dirty="0"/>
              <a:t>Click to type text. To activate sub-level formatting, place cursor at beginning of text/line and hit tab or shift tab. Click icon for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7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7">
          <p15:clr>
            <a:srgbClr val="FBAE40"/>
          </p15:clr>
        </p15:guide>
        <p15:guide id="2" pos="27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/2 Image OD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l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08A9BD9-B4C1-F761-F29D-1A29B1DDDC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6" y="1920240"/>
            <a:ext cx="5131970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6" y="1371600"/>
            <a:ext cx="5131970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B503BD-4158-2C40-9E38-005D18DF3C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5131971" cy="549249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35123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2">
            <a:extLst>
              <a:ext uri="{FF2B5EF4-FFF2-40B4-BE49-F238E27FC236}">
                <a16:creationId xmlns:a16="http://schemas.microsoft.com/office/drawing/2014/main" id="{9187A733-2828-FF4D-A1DC-7E7D7BF66120}"/>
              </a:ext>
            </a:extLst>
          </p:cNvPr>
          <p:cNvSpPr txBox="1"/>
          <p:nvPr/>
        </p:nvSpPr>
        <p:spPr>
          <a:xfrm>
            <a:off x="2" y="2690337"/>
            <a:ext cx="12191999" cy="1477328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9000" i="0" noProof="0" dirty="0">
                <a:solidFill>
                  <a:schemeClr val="tx2"/>
                </a:solidFill>
                <a:latin typeface="+mn-lt"/>
              </a:rPr>
              <a:t>End Page layouts</a:t>
            </a:r>
          </a:p>
        </p:txBody>
      </p:sp>
    </p:spTree>
    <p:extLst>
      <p:ext uri="{BB962C8B-B14F-4D97-AF65-F5344CB8AC3E}">
        <p14:creationId xmlns:p14="http://schemas.microsoft.com/office/powerpoint/2010/main" val="3207067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F54C89-1860-6542-AE68-06CDC85D9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81346" y="2628924"/>
            <a:ext cx="3229307" cy="16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38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Pag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EF54C89-1860-6542-AE68-06CDC85D9D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81346" y="2628924"/>
            <a:ext cx="3229307" cy="16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17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B7B9861-91E9-C742-B7A7-F218EA9C1F1A}"/>
              </a:ext>
            </a:extLst>
          </p:cNvPr>
          <p:cNvSpPr txBox="1"/>
          <p:nvPr/>
        </p:nvSpPr>
        <p:spPr>
          <a:xfrm>
            <a:off x="2" y="1651589"/>
            <a:ext cx="12191999" cy="3554819"/>
          </a:xfrm>
          <a:prstGeom prst="rect">
            <a:avLst/>
          </a:prstGeom>
          <a:noFill/>
        </p:spPr>
        <p:txBody>
          <a:bodyPr wrap="square" lIns="337500" rIns="337500" rtlCol="0" anchor="ctr" anchorCtr="0">
            <a:spAutoFit/>
          </a:bodyPr>
          <a:lstStyle/>
          <a:p>
            <a:pPr algn="ctr"/>
            <a:r>
              <a:rPr lang="en-CA" sz="7500" noProof="0" dirty="0">
                <a:solidFill>
                  <a:schemeClr val="tx2"/>
                </a:solidFill>
                <a:latin typeface="+mj-lt"/>
              </a:rPr>
              <a:t>Do not use any of the layouts that may appear after this one</a:t>
            </a:r>
          </a:p>
        </p:txBody>
      </p:sp>
    </p:spTree>
    <p:extLst>
      <p:ext uri="{BB962C8B-B14F-4D97-AF65-F5344CB8AC3E}">
        <p14:creationId xmlns:p14="http://schemas.microsoft.com/office/powerpoint/2010/main" val="2602059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AC1135-65C1-4E68-B8E9-F00FAF9620D5}"/>
              </a:ext>
            </a:extLst>
          </p:cNvPr>
          <p:cNvSpPr/>
          <p:nvPr/>
        </p:nvSpPr>
        <p:spPr>
          <a:xfrm>
            <a:off x="484718" y="1"/>
            <a:ext cx="205316" cy="971551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6BC66-3259-4606-88AC-DA47ADC313C3}"/>
              </a:ext>
            </a:extLst>
          </p:cNvPr>
          <p:cNvSpPr/>
          <p:nvPr/>
        </p:nvSpPr>
        <p:spPr>
          <a:xfrm>
            <a:off x="484718" y="971551"/>
            <a:ext cx="205316" cy="40216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E0240-3395-4440-91DB-4AA21B838213}"/>
              </a:ext>
            </a:extLst>
          </p:cNvPr>
          <p:cNvSpPr/>
          <p:nvPr/>
        </p:nvSpPr>
        <p:spPr>
          <a:xfrm>
            <a:off x="484718" y="1373717"/>
            <a:ext cx="205316" cy="70273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41" y="297658"/>
            <a:ext cx="10239828" cy="782663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41" y="1202967"/>
            <a:ext cx="10239828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359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1641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 OD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598385-0BD4-9F42-BC78-15B2A6F6CF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62EA3A-E7C3-1643-B148-AADECEDF2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797639-85AF-C0C6-DA9C-14EA9296FC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825" y="5580496"/>
            <a:ext cx="3514129" cy="740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4825" y="1920240"/>
            <a:ext cx="7419975" cy="1508760"/>
          </a:xfrm>
        </p:spPr>
        <p:txBody>
          <a:bodyPr vert="horz" anchor="t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4825" y="1371600"/>
            <a:ext cx="7419975" cy="530693"/>
          </a:xfrm>
        </p:spPr>
        <p:txBody>
          <a:bodyPr anchor="t"/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Org/Dept/Lab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2E778-C602-5B40-8E0C-1BAE808E3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825" y="4389120"/>
            <a:ext cx="3505201" cy="457200"/>
          </a:xfr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00,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99B368D-17E0-1440-9448-41A42D5E6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23" y="3566160"/>
            <a:ext cx="7419975" cy="549249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  <a:lvl2pPr marL="0" indent="0">
              <a:buNone/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499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1741" y="6378130"/>
            <a:ext cx="454745" cy="24522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39199" y="6378130"/>
            <a:ext cx="2241177" cy="245223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MSK Confidential — do not distribute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3" y="457201"/>
            <a:ext cx="11184423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64" y="1700783"/>
            <a:ext cx="11184422" cy="4404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rgbClr val="272524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stem Font Regular"/>
        <a:buChar char="–"/>
        <a:tabLst/>
        <a:defRPr sz="1800" kern="1200">
          <a:solidFill>
            <a:srgbClr val="27252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318">
          <p15:clr>
            <a:srgbClr val="F26B43"/>
          </p15:clr>
        </p15:guide>
        <p15:guide id="3" pos="7370">
          <p15:clr>
            <a:srgbClr val="F26B43"/>
          </p15:clr>
        </p15:guide>
        <p15:guide id="4" orient="horz" pos="4170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1070">
          <p15:clr>
            <a:srgbClr val="F26B43"/>
          </p15:clr>
        </p15:guide>
        <p15:guide id="7" orient="horz" pos="38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medicine.mhmedical.com/content.aspx?bookid=3191&amp;sectionid=269714761" TargetMode="External"/><Relationship Id="rId2" Type="http://schemas.openxmlformats.org/officeDocument/2006/relationships/hyperlink" Target="https://accesspharmacy.mhmedical.com/content.aspx?bookid=3097&amp;sectionid=274602791" TargetMode="Externa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7C720CE-2FB2-9E60-6802-481708C72C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CC095-E0E9-608B-FBAA-54FF611EC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920241"/>
            <a:ext cx="9741465" cy="1508760"/>
          </a:xfrm>
        </p:spPr>
        <p:txBody>
          <a:bodyPr/>
          <a:lstStyle/>
          <a:p>
            <a:r>
              <a:rPr lang="en-US" sz="3600" dirty="0"/>
              <a:t>Pharmacodynamics &amp; </a:t>
            </a:r>
            <a:br>
              <a:rPr lang="en-US" sz="3600" dirty="0"/>
            </a:br>
            <a:r>
              <a:rPr lang="en-US" sz="3600" dirty="0"/>
              <a:t>Clinical Application of Therapeutics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A89DD-E552-BDD1-1FA8-0619D966E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Lane Nguyen, PharmD, BCPPS</a:t>
            </a:r>
          </a:p>
          <a:p>
            <a:r>
              <a:rPr lang="en-US" dirty="0"/>
              <a:t>Pediatric Critical Care Medicine</a:t>
            </a:r>
          </a:p>
          <a:p>
            <a:r>
              <a:rPr lang="en-US" dirty="0"/>
              <a:t>September 30th,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A073E-63B7-E418-FBA9-B6FBB2378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Cancer Engineering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9F8E5C-1791-A0E5-F3A6-3B4C88967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400799"/>
            <a:ext cx="581358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A. Agonist	B. Partial Agonist	         C. Antagonist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Drug Action &amp; Response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704886-A0D7-917D-B3CE-1E1BE796221F}"/>
              </a:ext>
            </a:extLst>
          </p:cNvPr>
          <p:cNvSpPr/>
          <p:nvPr/>
        </p:nvSpPr>
        <p:spPr>
          <a:xfrm>
            <a:off x="571271" y="2098093"/>
            <a:ext cx="11049458" cy="3351734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569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2DE424-4B8D-07E7-D285-018BFFD992C7}"/>
              </a:ext>
            </a:extLst>
          </p:cNvPr>
          <p:cNvSpPr/>
          <p:nvPr/>
        </p:nvSpPr>
        <p:spPr>
          <a:xfrm>
            <a:off x="2177042" y="3705046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A6CFC4-53D9-CF2C-45D8-8D18DF73C24A}"/>
              </a:ext>
            </a:extLst>
          </p:cNvPr>
          <p:cNvSpPr/>
          <p:nvPr/>
        </p:nvSpPr>
        <p:spPr>
          <a:xfrm>
            <a:off x="1284206" y="1627091"/>
            <a:ext cx="566223" cy="1129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14E24D-30E4-49DC-C89E-90BB948DBC42}"/>
              </a:ext>
            </a:extLst>
          </p:cNvPr>
          <p:cNvSpPr/>
          <p:nvPr/>
        </p:nvSpPr>
        <p:spPr>
          <a:xfrm>
            <a:off x="1893930" y="1627091"/>
            <a:ext cx="566223" cy="1129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DA6B797-F553-4F9B-04F5-F79D6F38E257}"/>
              </a:ext>
            </a:extLst>
          </p:cNvPr>
          <p:cNvSpPr/>
          <p:nvPr/>
        </p:nvSpPr>
        <p:spPr>
          <a:xfrm>
            <a:off x="1659873" y="1722234"/>
            <a:ext cx="443127" cy="17585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239B05-DD8A-9598-D3A0-6142443E6EEB}"/>
              </a:ext>
            </a:extLst>
          </p:cNvPr>
          <p:cNvSpPr txBox="1"/>
          <p:nvPr/>
        </p:nvSpPr>
        <p:spPr>
          <a:xfrm>
            <a:off x="715615" y="3603725"/>
            <a:ext cx="261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72524"/>
                </a:solidFill>
              </a:rPr>
              <a:t>Activity/Response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585788-B157-B14F-2F1B-0DFD2C243441}"/>
              </a:ext>
            </a:extLst>
          </p:cNvPr>
          <p:cNvSpPr txBox="1"/>
          <p:nvPr/>
        </p:nvSpPr>
        <p:spPr>
          <a:xfrm>
            <a:off x="1590379" y="1257023"/>
            <a:ext cx="566223" cy="519351"/>
          </a:xfrm>
          <a:prstGeom prst="ellipse">
            <a:avLst/>
          </a:prstGeom>
          <a:solidFill>
            <a:srgbClr val="30822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AD1F00B-D382-6F8D-8981-CA9A32666EA8}"/>
              </a:ext>
            </a:extLst>
          </p:cNvPr>
          <p:cNvSpPr/>
          <p:nvPr/>
        </p:nvSpPr>
        <p:spPr>
          <a:xfrm>
            <a:off x="5127837" y="1627091"/>
            <a:ext cx="566223" cy="1129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25C4EB-7267-8381-CB14-C6A3980B8BA4}"/>
              </a:ext>
            </a:extLst>
          </p:cNvPr>
          <p:cNvSpPr/>
          <p:nvPr/>
        </p:nvSpPr>
        <p:spPr>
          <a:xfrm>
            <a:off x="5737561" y="1627091"/>
            <a:ext cx="566223" cy="1129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F990030C-2851-3C60-3F5D-1CBF44A01C27}"/>
              </a:ext>
            </a:extLst>
          </p:cNvPr>
          <p:cNvSpPr/>
          <p:nvPr/>
        </p:nvSpPr>
        <p:spPr>
          <a:xfrm>
            <a:off x="5503504" y="1722234"/>
            <a:ext cx="443127" cy="17585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5EDA2-5F94-5CEE-1B74-E15463DFA370}"/>
              </a:ext>
            </a:extLst>
          </p:cNvPr>
          <p:cNvSpPr txBox="1"/>
          <p:nvPr/>
        </p:nvSpPr>
        <p:spPr>
          <a:xfrm>
            <a:off x="4509313" y="3603725"/>
            <a:ext cx="261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72524"/>
                </a:solidFill>
              </a:rPr>
              <a:t>Partial Activity/Response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79619B-9EB3-B94E-CAEE-254E4A3B3C45}"/>
              </a:ext>
            </a:extLst>
          </p:cNvPr>
          <p:cNvSpPr txBox="1"/>
          <p:nvPr/>
        </p:nvSpPr>
        <p:spPr>
          <a:xfrm>
            <a:off x="5434010" y="1257023"/>
            <a:ext cx="566223" cy="519351"/>
          </a:xfrm>
          <a:prstGeom prst="ellipse">
            <a:avLst/>
          </a:prstGeom>
          <a:solidFill>
            <a:srgbClr val="FFBE0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390C250-2EDA-48FE-8FBC-B86BEE651B57}"/>
              </a:ext>
            </a:extLst>
          </p:cNvPr>
          <p:cNvSpPr/>
          <p:nvPr/>
        </p:nvSpPr>
        <p:spPr>
          <a:xfrm>
            <a:off x="9122122" y="1627091"/>
            <a:ext cx="566223" cy="112967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7F2E1C2-BE3E-A482-5694-55E94F854BAB}"/>
              </a:ext>
            </a:extLst>
          </p:cNvPr>
          <p:cNvSpPr/>
          <p:nvPr/>
        </p:nvSpPr>
        <p:spPr>
          <a:xfrm>
            <a:off x="9731846" y="1627091"/>
            <a:ext cx="566223" cy="112967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6F01CC32-9D48-3EE5-70A6-F1A861E27CAD}"/>
              </a:ext>
            </a:extLst>
          </p:cNvPr>
          <p:cNvSpPr/>
          <p:nvPr/>
        </p:nvSpPr>
        <p:spPr>
          <a:xfrm>
            <a:off x="9497789" y="1722234"/>
            <a:ext cx="443127" cy="17585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30EC50-0B12-6121-5282-6D4B160AEF69}"/>
              </a:ext>
            </a:extLst>
          </p:cNvPr>
          <p:cNvSpPr txBox="1"/>
          <p:nvPr/>
        </p:nvSpPr>
        <p:spPr>
          <a:xfrm>
            <a:off x="8553531" y="3603725"/>
            <a:ext cx="261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72524"/>
                </a:solidFill>
              </a:rPr>
              <a:t>No Activity</a:t>
            </a:r>
          </a:p>
          <a:p>
            <a:pPr algn="ctr"/>
            <a:r>
              <a:rPr lang="en-US" sz="1400" b="1" dirty="0">
                <a:solidFill>
                  <a:srgbClr val="272524"/>
                </a:solidFill>
              </a:rPr>
              <a:t>No Response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2AFB5C-5FE1-F19C-FF84-367EE0D10738}"/>
              </a:ext>
            </a:extLst>
          </p:cNvPr>
          <p:cNvSpPr txBox="1"/>
          <p:nvPr/>
        </p:nvSpPr>
        <p:spPr>
          <a:xfrm>
            <a:off x="9428295" y="1257023"/>
            <a:ext cx="566223" cy="519351"/>
          </a:xfrm>
          <a:prstGeom prst="ellipse">
            <a:avLst/>
          </a:prstGeom>
          <a:solidFill>
            <a:srgbClr val="E657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60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757340-CE01-6FCC-0A3B-1496FF5D7301}"/>
              </a:ext>
            </a:extLst>
          </p:cNvPr>
          <p:cNvSpPr/>
          <p:nvPr/>
        </p:nvSpPr>
        <p:spPr>
          <a:xfrm>
            <a:off x="5260932" y="1420036"/>
            <a:ext cx="835068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400799"/>
            <a:ext cx="5205700" cy="219075"/>
          </a:xfrm>
        </p:spPr>
        <p:txBody>
          <a:bodyPr/>
          <a:lstStyle/>
          <a:p>
            <a:r>
              <a:rPr lang="en-US" dirty="0">
                <a:cs typeface="Arial"/>
              </a:rPr>
              <a:t>GABA: </a:t>
            </a:r>
            <a:r>
              <a:rPr lang="el-GR" dirty="0">
                <a:cs typeface="Arial"/>
              </a:rPr>
              <a:t>γ</a:t>
            </a:r>
            <a:r>
              <a:rPr lang="en-US" dirty="0">
                <a:cs typeface="Arial"/>
              </a:rPr>
              <a:t>-amino butyric acid (major inhibitory neurotransmitter)	BZD: benzodiazepine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Allosteric Modulation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704886-A0D7-917D-B3CE-1E1BE796221F}"/>
              </a:ext>
            </a:extLst>
          </p:cNvPr>
          <p:cNvSpPr/>
          <p:nvPr/>
        </p:nvSpPr>
        <p:spPr>
          <a:xfrm>
            <a:off x="571271" y="2098093"/>
            <a:ext cx="11049458" cy="3351734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569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2DE424-4B8D-07E7-D285-018BFFD992C7}"/>
              </a:ext>
            </a:extLst>
          </p:cNvPr>
          <p:cNvSpPr/>
          <p:nvPr/>
        </p:nvSpPr>
        <p:spPr>
          <a:xfrm>
            <a:off x="2177042" y="3705046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B8DD47-B799-B291-FDC6-9700B3D34E61}"/>
              </a:ext>
            </a:extLst>
          </p:cNvPr>
          <p:cNvSpPr/>
          <p:nvPr/>
        </p:nvSpPr>
        <p:spPr>
          <a:xfrm>
            <a:off x="4743189" y="1680642"/>
            <a:ext cx="655529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22CAEEF-F8DD-F8EA-D98B-A85001390E1F}"/>
              </a:ext>
            </a:extLst>
          </p:cNvPr>
          <p:cNvSpPr/>
          <p:nvPr/>
        </p:nvSpPr>
        <p:spPr>
          <a:xfrm>
            <a:off x="5514250" y="3275382"/>
            <a:ext cx="443127" cy="6770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2329A-9162-4719-05F4-DDE4569FE893}"/>
              </a:ext>
            </a:extLst>
          </p:cNvPr>
          <p:cNvSpPr txBox="1"/>
          <p:nvPr/>
        </p:nvSpPr>
        <p:spPr>
          <a:xfrm>
            <a:off x="2165098" y="2262770"/>
            <a:ext cx="261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72524"/>
                </a:solidFill>
              </a:rPr>
              <a:t>Cl</a:t>
            </a:r>
            <a:r>
              <a:rPr lang="en-US" sz="2400" baseline="30000" dirty="0">
                <a:solidFill>
                  <a:srgbClr val="272524"/>
                </a:solidFill>
              </a:rPr>
              <a:t>-</a:t>
            </a:r>
            <a:r>
              <a:rPr lang="en-US" sz="2400" dirty="0">
                <a:solidFill>
                  <a:srgbClr val="272524"/>
                </a:solidFill>
              </a:rPr>
              <a:t> ion channel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B4351B-AC3A-4ECD-7341-CC8D3EDCABFD}"/>
              </a:ext>
            </a:extLst>
          </p:cNvPr>
          <p:cNvSpPr/>
          <p:nvPr/>
        </p:nvSpPr>
        <p:spPr>
          <a:xfrm>
            <a:off x="5213776" y="1883279"/>
            <a:ext cx="488514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9769574-FA73-9243-431F-D91591369408}"/>
              </a:ext>
            </a:extLst>
          </p:cNvPr>
          <p:cNvSpPr/>
          <p:nvPr/>
        </p:nvSpPr>
        <p:spPr>
          <a:xfrm>
            <a:off x="5902889" y="1680642"/>
            <a:ext cx="63256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95566D-A260-F876-65C6-39859F697135}"/>
              </a:ext>
            </a:extLst>
          </p:cNvPr>
          <p:cNvSpPr/>
          <p:nvPr/>
        </p:nvSpPr>
        <p:spPr>
          <a:xfrm>
            <a:off x="5749446" y="1883279"/>
            <a:ext cx="488514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9D596D9-BFFE-0E0C-2773-656628B0D938}"/>
              </a:ext>
            </a:extLst>
          </p:cNvPr>
          <p:cNvSpPr/>
          <p:nvPr/>
        </p:nvSpPr>
        <p:spPr>
          <a:xfrm>
            <a:off x="5946729" y="1456927"/>
            <a:ext cx="388308" cy="2951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14AE9DD-6427-BBD7-6B80-F98E8F216683}"/>
              </a:ext>
            </a:extLst>
          </p:cNvPr>
          <p:cNvSpPr/>
          <p:nvPr/>
        </p:nvSpPr>
        <p:spPr>
          <a:xfrm>
            <a:off x="9571479" y="1072679"/>
            <a:ext cx="388308" cy="29513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43D20E9-CBE5-4E71-1D7E-2A737528060C}"/>
              </a:ext>
            </a:extLst>
          </p:cNvPr>
          <p:cNvSpPr/>
          <p:nvPr/>
        </p:nvSpPr>
        <p:spPr>
          <a:xfrm>
            <a:off x="5802684" y="2084193"/>
            <a:ext cx="388308" cy="347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BF42500-A175-B647-D44A-C9C1CD0AE980}"/>
              </a:ext>
            </a:extLst>
          </p:cNvPr>
          <p:cNvSpPr/>
          <p:nvPr/>
        </p:nvSpPr>
        <p:spPr>
          <a:xfrm>
            <a:off x="5266146" y="2084192"/>
            <a:ext cx="388308" cy="347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0278C3B-B0DA-C19B-FEC2-15A83BC057A3}"/>
              </a:ext>
            </a:extLst>
          </p:cNvPr>
          <p:cNvSpPr/>
          <p:nvPr/>
        </p:nvSpPr>
        <p:spPr>
          <a:xfrm>
            <a:off x="9571479" y="1570109"/>
            <a:ext cx="388308" cy="3473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E34A26-E1DA-F529-E06C-AEE94373F7F7}"/>
              </a:ext>
            </a:extLst>
          </p:cNvPr>
          <p:cNvSpPr txBox="1"/>
          <p:nvPr/>
        </p:nvSpPr>
        <p:spPr>
          <a:xfrm>
            <a:off x="2871593" y="4102563"/>
            <a:ext cx="5862181" cy="10215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Central nervous system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Anxiolysis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2524"/>
                </a:solidFill>
              </a:rPr>
              <a:t>Skeletal muscle relaxation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BC5DD7-75B6-00DE-988F-4EE1C1F8C4A4}"/>
              </a:ext>
            </a:extLst>
          </p:cNvPr>
          <p:cNvSpPr txBox="1"/>
          <p:nvPr/>
        </p:nvSpPr>
        <p:spPr>
          <a:xfrm>
            <a:off x="9960902" y="1044873"/>
            <a:ext cx="186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72524"/>
                </a:solidFill>
              </a:rPr>
              <a:t>Allosteric BZD site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B8A323-8E6A-3578-CAB0-4B252921025A}"/>
              </a:ext>
            </a:extLst>
          </p:cNvPr>
          <p:cNvSpPr txBox="1"/>
          <p:nvPr/>
        </p:nvSpPr>
        <p:spPr>
          <a:xfrm>
            <a:off x="5742075" y="2705758"/>
            <a:ext cx="6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272524"/>
                </a:solidFill>
              </a:rPr>
              <a:t>β</a:t>
            </a:r>
            <a:r>
              <a:rPr lang="en-US" sz="1600" dirty="0">
                <a:solidFill>
                  <a:srgbClr val="272524"/>
                </a:solidFill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869AA7-444F-A565-041A-EDFEC5A1965A}"/>
              </a:ext>
            </a:extLst>
          </p:cNvPr>
          <p:cNvSpPr txBox="1"/>
          <p:nvPr/>
        </p:nvSpPr>
        <p:spPr>
          <a:xfrm>
            <a:off x="4641570" y="1720091"/>
            <a:ext cx="6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272524"/>
                </a:solidFill>
              </a:rPr>
              <a:t>β</a:t>
            </a:r>
            <a:r>
              <a:rPr lang="en-US" sz="1600" dirty="0">
                <a:solidFill>
                  <a:srgbClr val="272524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DA5FC8-7EF5-2D71-9DE6-76D8F0FBFB3E}"/>
              </a:ext>
            </a:extLst>
          </p:cNvPr>
          <p:cNvSpPr txBox="1"/>
          <p:nvPr/>
        </p:nvSpPr>
        <p:spPr>
          <a:xfrm>
            <a:off x="5081143" y="2723020"/>
            <a:ext cx="6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272524"/>
                </a:solidFill>
              </a:rPr>
              <a:t>α</a:t>
            </a:r>
            <a:r>
              <a:rPr lang="en-US" sz="1600" dirty="0">
                <a:solidFill>
                  <a:srgbClr val="272524"/>
                </a:solidFill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E258782-6AD6-0B31-C191-B3B5E9A21283}"/>
              </a:ext>
            </a:extLst>
          </p:cNvPr>
          <p:cNvSpPr txBox="1"/>
          <p:nvPr/>
        </p:nvSpPr>
        <p:spPr>
          <a:xfrm>
            <a:off x="6096000" y="1721081"/>
            <a:ext cx="6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272524"/>
                </a:solidFill>
              </a:rPr>
              <a:t>α</a:t>
            </a:r>
            <a:r>
              <a:rPr lang="en-US" sz="1600" dirty="0">
                <a:solidFill>
                  <a:srgbClr val="272524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217099-0476-B72E-A06B-7EEC9CC8CD85}"/>
              </a:ext>
            </a:extLst>
          </p:cNvPr>
          <p:cNvSpPr txBox="1"/>
          <p:nvPr/>
        </p:nvSpPr>
        <p:spPr>
          <a:xfrm>
            <a:off x="5386007" y="1359769"/>
            <a:ext cx="6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272524"/>
                </a:solidFill>
              </a:rPr>
              <a:t>γ</a:t>
            </a:r>
            <a:endParaRPr lang="en-US" sz="1600" dirty="0">
              <a:solidFill>
                <a:srgbClr val="272524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302CF0-86B8-8C7F-ED89-4156D67E0FAE}"/>
              </a:ext>
            </a:extLst>
          </p:cNvPr>
          <p:cNvSpPr txBox="1"/>
          <p:nvPr/>
        </p:nvSpPr>
        <p:spPr>
          <a:xfrm>
            <a:off x="9750868" y="1595053"/>
            <a:ext cx="186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72524"/>
                </a:solidFill>
              </a:rPr>
              <a:t>GABA site</a:t>
            </a:r>
          </a:p>
        </p:txBody>
      </p:sp>
    </p:spTree>
    <p:extLst>
      <p:ext uri="{BB962C8B-B14F-4D97-AF65-F5344CB8AC3E}">
        <p14:creationId xmlns:p14="http://schemas.microsoft.com/office/powerpoint/2010/main" val="34285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Consider the Logarithmic Scale on Effect</a:t>
            </a:r>
            <a:endParaRPr lang="en-US" dirty="0"/>
          </a:p>
        </p:txBody>
      </p:sp>
      <p:pic>
        <p:nvPicPr>
          <p:cNvPr id="45" name="Picture 44" descr="A graph of a drug concentration&#10;&#10;Description automatically generated">
            <a:extLst>
              <a:ext uri="{FF2B5EF4-FFF2-40B4-BE49-F238E27FC236}">
                <a16:creationId xmlns:a16="http://schemas.microsoft.com/office/drawing/2014/main" id="{4BB30CCE-DB2F-BB2B-EB49-BE74624B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42" y="1431075"/>
            <a:ext cx="4847560" cy="4447732"/>
          </a:xfrm>
          <a:prstGeom prst="rect">
            <a:avLst/>
          </a:prstGeom>
        </p:spPr>
      </p:pic>
      <p:pic>
        <p:nvPicPr>
          <p:cNvPr id="46" name="Picture 45" descr="A graph of a drug concentration&#10;&#10;Description automatically generated">
            <a:extLst>
              <a:ext uri="{FF2B5EF4-FFF2-40B4-BE49-F238E27FC236}">
                <a16:creationId xmlns:a16="http://schemas.microsoft.com/office/drawing/2014/main" id="{B3286663-19AE-1442-FA4F-98675096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96" y="1497086"/>
            <a:ext cx="5659844" cy="44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1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 adapted from: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Half Maximal Inhibitory Concentration – IC</a:t>
            </a:r>
            <a:r>
              <a:rPr lang="en-US" baseline="-25000" dirty="0">
                <a:cs typeface="Arial"/>
              </a:rPr>
              <a:t>50</a:t>
            </a:r>
            <a:endParaRPr lang="en-US" baseline="-25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C1223-6470-0C0A-64FD-181429297E50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A721C-1B37-C21F-C9CB-FDB057E74707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8F39E3-E35F-7CA5-D939-DA1AF516D908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Plasma Drug Concentration (Log)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90A75CB-4F62-588C-757F-E2163E050D7B}"/>
              </a:ext>
            </a:extLst>
          </p:cNvPr>
          <p:cNvSpPr/>
          <p:nvPr/>
        </p:nvSpPr>
        <p:spPr>
          <a:xfrm flipH="1">
            <a:off x="3114912" y="2094751"/>
            <a:ext cx="4927595" cy="3009899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C1E9C-774C-919B-303B-46598FF2B1EC}"/>
              </a:ext>
            </a:extLst>
          </p:cNvPr>
          <p:cNvCxnSpPr>
            <a:cxnSpLocks/>
          </p:cNvCxnSpPr>
          <p:nvPr/>
        </p:nvCxnSpPr>
        <p:spPr>
          <a:xfrm>
            <a:off x="1168400" y="3429000"/>
            <a:ext cx="4927599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8C5F2E-2248-6A96-C019-DB9DE37D3BFB}"/>
              </a:ext>
            </a:extLst>
          </p:cNvPr>
          <p:cNvCxnSpPr>
            <a:cxnSpLocks/>
          </p:cNvCxnSpPr>
          <p:nvPr/>
        </p:nvCxnSpPr>
        <p:spPr>
          <a:xfrm flipV="1">
            <a:off x="6095999" y="3429000"/>
            <a:ext cx="0" cy="22225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672DD7-9578-9C56-0CC7-4EF559092145}"/>
              </a:ext>
            </a:extLst>
          </p:cNvPr>
          <p:cNvSpPr txBox="1"/>
          <p:nvPr/>
        </p:nvSpPr>
        <p:spPr>
          <a:xfrm rot="16200000">
            <a:off x="105007" y="3190242"/>
            <a:ext cx="157308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Physiologic Effect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 adapted from: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Discussion on Efficacy and Potency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2905F-D193-6BB4-8827-8EC5CCAEB5EA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25DDE-448E-8923-925B-9875300BA90C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6946EB-C5AA-9BFD-31F7-48820C092026}"/>
              </a:ext>
            </a:extLst>
          </p:cNvPr>
          <p:cNvSpPr txBox="1"/>
          <p:nvPr/>
        </p:nvSpPr>
        <p:spPr>
          <a:xfrm rot="16200000">
            <a:off x="-38100" y="3556318"/>
            <a:ext cx="191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272524"/>
                </a:solidFill>
              </a:rPr>
              <a:t>Increase in MAP (mmHg)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5C08-B2F2-6213-5B61-B0DE3B2FD7C6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Plasma Drug Concentration (Log)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1BE74E-975D-46FA-2AA8-789AC46E4CD8}"/>
              </a:ext>
            </a:extLst>
          </p:cNvPr>
          <p:cNvCxnSpPr>
            <a:cxnSpLocks/>
          </p:cNvCxnSpPr>
          <p:nvPr/>
        </p:nvCxnSpPr>
        <p:spPr>
          <a:xfrm>
            <a:off x="1168401" y="4051300"/>
            <a:ext cx="159410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3DEE0D-32FB-F059-BCF5-5FFC8B2EEBC5}"/>
              </a:ext>
            </a:extLst>
          </p:cNvPr>
          <p:cNvCxnSpPr>
            <a:cxnSpLocks/>
          </p:cNvCxnSpPr>
          <p:nvPr/>
        </p:nvCxnSpPr>
        <p:spPr>
          <a:xfrm>
            <a:off x="2756408" y="4051300"/>
            <a:ext cx="0" cy="1600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FFBFA4-CEDA-912A-8D72-FE4AF030357B}"/>
              </a:ext>
            </a:extLst>
          </p:cNvPr>
          <p:cNvSpPr/>
          <p:nvPr/>
        </p:nvSpPr>
        <p:spPr>
          <a:xfrm>
            <a:off x="1168401" y="2641600"/>
            <a:ext cx="4000466" cy="3009899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89D5149-4D5B-CA76-15D0-0B91AD6FF615}"/>
              </a:ext>
            </a:extLst>
          </p:cNvPr>
          <p:cNvSpPr/>
          <p:nvPr/>
        </p:nvSpPr>
        <p:spPr>
          <a:xfrm>
            <a:off x="3695707" y="2641600"/>
            <a:ext cx="4000486" cy="3009900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rgbClr val="E6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DB68A8-47EC-B28F-E22F-A6A0CB9B74CB}"/>
              </a:ext>
            </a:extLst>
          </p:cNvPr>
          <p:cNvCxnSpPr>
            <a:cxnSpLocks/>
          </p:cNvCxnSpPr>
          <p:nvPr/>
        </p:nvCxnSpPr>
        <p:spPr>
          <a:xfrm>
            <a:off x="2762505" y="4051300"/>
            <a:ext cx="2514092" cy="0"/>
          </a:xfrm>
          <a:prstGeom prst="line">
            <a:avLst/>
          </a:prstGeom>
          <a:ln w="19050">
            <a:solidFill>
              <a:srgbClr val="E657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1F0FE4-F4DA-08E2-B1F8-7BF00480CD75}"/>
              </a:ext>
            </a:extLst>
          </p:cNvPr>
          <p:cNvCxnSpPr>
            <a:cxnSpLocks/>
          </p:cNvCxnSpPr>
          <p:nvPr/>
        </p:nvCxnSpPr>
        <p:spPr>
          <a:xfrm>
            <a:off x="5271008" y="4051300"/>
            <a:ext cx="0" cy="1600200"/>
          </a:xfrm>
          <a:prstGeom prst="line">
            <a:avLst/>
          </a:prstGeom>
          <a:ln w="19050">
            <a:solidFill>
              <a:srgbClr val="E657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35877E6-D036-7CC3-2618-9DE1081B3523}"/>
              </a:ext>
            </a:extLst>
          </p:cNvPr>
          <p:cNvSpPr txBox="1"/>
          <p:nvPr/>
        </p:nvSpPr>
        <p:spPr>
          <a:xfrm>
            <a:off x="3694745" y="2338185"/>
            <a:ext cx="1576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Norepinephrine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0A21B9-CB65-3814-532A-CA0569EBB2C3}"/>
              </a:ext>
            </a:extLst>
          </p:cNvPr>
          <p:cNvSpPr txBox="1"/>
          <p:nvPr/>
        </p:nvSpPr>
        <p:spPr>
          <a:xfrm>
            <a:off x="6291842" y="2338185"/>
            <a:ext cx="1576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Epinephrine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 adapted from: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Dose Response Curves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2905F-D193-6BB4-8827-8EC5CCAEB5EA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25DDE-448E-8923-925B-9875300BA90C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6946EB-C5AA-9BFD-31F7-48820C092026}"/>
              </a:ext>
            </a:extLst>
          </p:cNvPr>
          <p:cNvSpPr txBox="1"/>
          <p:nvPr/>
        </p:nvSpPr>
        <p:spPr>
          <a:xfrm rot="16200000">
            <a:off x="-38100" y="3556318"/>
            <a:ext cx="1917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272524"/>
                </a:solidFill>
              </a:rPr>
              <a:t>Depth of Sedation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5C08-B2F2-6213-5B61-B0DE3B2FD7C6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Plasma Drug Concentration (Log)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1BE74E-975D-46FA-2AA8-789AC46E4CD8}"/>
              </a:ext>
            </a:extLst>
          </p:cNvPr>
          <p:cNvCxnSpPr>
            <a:cxnSpLocks/>
          </p:cNvCxnSpPr>
          <p:nvPr/>
        </p:nvCxnSpPr>
        <p:spPr>
          <a:xfrm>
            <a:off x="1168401" y="3855580"/>
            <a:ext cx="159410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3DEE0D-32FB-F059-BCF5-5FFC8B2EEBC5}"/>
              </a:ext>
            </a:extLst>
          </p:cNvPr>
          <p:cNvCxnSpPr>
            <a:cxnSpLocks/>
          </p:cNvCxnSpPr>
          <p:nvPr/>
        </p:nvCxnSpPr>
        <p:spPr>
          <a:xfrm>
            <a:off x="2756408" y="4051300"/>
            <a:ext cx="0" cy="1600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FFBFA4-CEDA-912A-8D72-FE4AF030357B}"/>
              </a:ext>
            </a:extLst>
          </p:cNvPr>
          <p:cNvSpPr/>
          <p:nvPr/>
        </p:nvSpPr>
        <p:spPr>
          <a:xfrm>
            <a:off x="1168401" y="2517732"/>
            <a:ext cx="4000466" cy="3133767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89D5149-4D5B-CA76-15D0-0B91AD6FF615}"/>
              </a:ext>
            </a:extLst>
          </p:cNvPr>
          <p:cNvSpPr/>
          <p:nvPr/>
        </p:nvSpPr>
        <p:spPr>
          <a:xfrm>
            <a:off x="4290176" y="1901673"/>
            <a:ext cx="4000486" cy="3748441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rgbClr val="E6572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DB68A8-47EC-B28F-E22F-A6A0CB9B74CB}"/>
              </a:ext>
            </a:extLst>
          </p:cNvPr>
          <p:cNvCxnSpPr>
            <a:cxnSpLocks/>
          </p:cNvCxnSpPr>
          <p:nvPr/>
        </p:nvCxnSpPr>
        <p:spPr>
          <a:xfrm>
            <a:off x="1168400" y="3251739"/>
            <a:ext cx="4756411" cy="25400"/>
          </a:xfrm>
          <a:prstGeom prst="line">
            <a:avLst/>
          </a:prstGeom>
          <a:ln w="19050">
            <a:solidFill>
              <a:srgbClr val="E657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1F0FE4-F4DA-08E2-B1F8-7BF00480CD75}"/>
              </a:ext>
            </a:extLst>
          </p:cNvPr>
          <p:cNvCxnSpPr>
            <a:cxnSpLocks/>
          </p:cNvCxnSpPr>
          <p:nvPr/>
        </p:nvCxnSpPr>
        <p:spPr>
          <a:xfrm>
            <a:off x="5892800" y="3277139"/>
            <a:ext cx="0" cy="2323561"/>
          </a:xfrm>
          <a:prstGeom prst="line">
            <a:avLst/>
          </a:prstGeom>
          <a:ln w="19050">
            <a:solidFill>
              <a:srgbClr val="E6572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35877E6-D036-7CC3-2618-9DE1081B3523}"/>
              </a:ext>
            </a:extLst>
          </p:cNvPr>
          <p:cNvSpPr txBox="1"/>
          <p:nvPr/>
        </p:nvSpPr>
        <p:spPr>
          <a:xfrm>
            <a:off x="3592604" y="1624674"/>
            <a:ext cx="1576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Midazolam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0A21B9-CB65-3814-532A-CA0569EBB2C3}"/>
              </a:ext>
            </a:extLst>
          </p:cNvPr>
          <p:cNvSpPr txBox="1"/>
          <p:nvPr/>
        </p:nvSpPr>
        <p:spPr>
          <a:xfrm>
            <a:off x="6399573" y="1626061"/>
            <a:ext cx="2909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Midazolam + Dexmedetomidine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8588AE-1903-0FAD-E95D-DE4EE0FED497}"/>
              </a:ext>
            </a:extLst>
          </p:cNvPr>
          <p:cNvCxnSpPr>
            <a:cxnSpLocks/>
          </p:cNvCxnSpPr>
          <p:nvPr/>
        </p:nvCxnSpPr>
        <p:spPr>
          <a:xfrm>
            <a:off x="1168401" y="2039552"/>
            <a:ext cx="5507972" cy="5532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07DC5FF-6A38-B7CF-599F-CC6077EAB16A}"/>
              </a:ext>
            </a:extLst>
          </p:cNvPr>
          <p:cNvCxnSpPr>
            <a:cxnSpLocks/>
          </p:cNvCxnSpPr>
          <p:nvPr/>
        </p:nvCxnSpPr>
        <p:spPr>
          <a:xfrm>
            <a:off x="1168401" y="2469786"/>
            <a:ext cx="4877495" cy="479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68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 adapted from: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Drug Tolerance 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2905F-D193-6BB4-8827-8EC5CCAEB5EA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25DDE-448E-8923-925B-9875300BA90C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6946EB-C5AA-9BFD-31F7-48820C092026}"/>
              </a:ext>
            </a:extLst>
          </p:cNvPr>
          <p:cNvSpPr txBox="1"/>
          <p:nvPr/>
        </p:nvSpPr>
        <p:spPr>
          <a:xfrm rot="16200000">
            <a:off x="-38100" y="3556318"/>
            <a:ext cx="191769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  <a:cs typeface="Arial"/>
              </a:rPr>
              <a:t>Analgesic Activity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5C08-B2F2-6213-5B61-B0DE3B2FD7C6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Plasma Drug Concentration (Log)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FFBFA4-CEDA-912A-8D72-FE4AF030357B}"/>
              </a:ext>
            </a:extLst>
          </p:cNvPr>
          <p:cNvSpPr/>
          <p:nvPr/>
        </p:nvSpPr>
        <p:spPr>
          <a:xfrm>
            <a:off x="1168401" y="1901674"/>
            <a:ext cx="4000466" cy="3749826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89D5149-4D5B-CA76-15D0-0B91AD6FF615}"/>
              </a:ext>
            </a:extLst>
          </p:cNvPr>
          <p:cNvSpPr/>
          <p:nvPr/>
        </p:nvSpPr>
        <p:spPr>
          <a:xfrm>
            <a:off x="2897555" y="1901673"/>
            <a:ext cx="4000486" cy="3748441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5877E6-D036-7CC3-2618-9DE1081B3523}"/>
              </a:ext>
            </a:extLst>
          </p:cNvPr>
          <p:cNvSpPr txBox="1"/>
          <p:nvPr/>
        </p:nvSpPr>
        <p:spPr>
          <a:xfrm>
            <a:off x="3592604" y="1624674"/>
            <a:ext cx="15762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Hydromorphone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20A21B9-CB65-3814-532A-CA0569EBB2C3}"/>
              </a:ext>
            </a:extLst>
          </p:cNvPr>
          <p:cNvSpPr txBox="1"/>
          <p:nvPr/>
        </p:nvSpPr>
        <p:spPr>
          <a:xfrm>
            <a:off x="6399573" y="1626061"/>
            <a:ext cx="290952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272524"/>
                </a:solidFill>
              </a:rPr>
              <a:t>Subsequent Hydromorphone Doses</a:t>
            </a:r>
            <a:endParaRPr lang="en-US" sz="1200" b="1" dirty="0">
              <a:solidFill>
                <a:srgbClr val="272524"/>
              </a:solidFill>
              <a:cs typeface="Arial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09810C4-6DCB-55FD-AEDC-AEB8B9033838}"/>
              </a:ext>
            </a:extLst>
          </p:cNvPr>
          <p:cNvSpPr/>
          <p:nvPr/>
        </p:nvSpPr>
        <p:spPr>
          <a:xfrm>
            <a:off x="4763140" y="1901672"/>
            <a:ext cx="4000486" cy="3748441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A5015-6005-9F1C-B68B-70CA0094E12A}"/>
              </a:ext>
            </a:extLst>
          </p:cNvPr>
          <p:cNvSpPr txBox="1"/>
          <p:nvPr/>
        </p:nvSpPr>
        <p:spPr>
          <a:xfrm>
            <a:off x="6664496" y="3780159"/>
            <a:ext cx="494780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272524"/>
                </a:solidFill>
                <a:cs typeface="Arial"/>
              </a:rPr>
              <a:t>Chronic analgesic utilization associated with tachyphylaxis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BAFC278-79AE-C282-09BB-A8920050A154}"/>
              </a:ext>
            </a:extLst>
          </p:cNvPr>
          <p:cNvSpPr/>
          <p:nvPr/>
        </p:nvSpPr>
        <p:spPr>
          <a:xfrm>
            <a:off x="3108408" y="3314700"/>
            <a:ext cx="968392" cy="2285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9CBF5D2-158B-F246-982F-4FB3EBF3B0F6}"/>
              </a:ext>
            </a:extLst>
          </p:cNvPr>
          <p:cNvSpPr/>
          <p:nvPr/>
        </p:nvSpPr>
        <p:spPr>
          <a:xfrm>
            <a:off x="5016941" y="3314699"/>
            <a:ext cx="968392" cy="2285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97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 adapted from: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Drug-drug Interactions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2905F-D193-6BB4-8827-8EC5CCAEB5EA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25DDE-448E-8923-925B-9875300BA90C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6946EB-C5AA-9BFD-31F7-48820C092026}"/>
              </a:ext>
            </a:extLst>
          </p:cNvPr>
          <p:cNvSpPr txBox="1"/>
          <p:nvPr/>
        </p:nvSpPr>
        <p:spPr>
          <a:xfrm rot="16200000">
            <a:off x="-38100" y="3556318"/>
            <a:ext cx="191769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  <a:cs typeface="Arial"/>
              </a:rPr>
              <a:t>Drug Activity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5C08-B2F2-6213-5B61-B0DE3B2FD7C6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</a:rPr>
              <a:t>Plasma Drug Concentration (Log)</a:t>
            </a:r>
            <a:endParaRPr lang="en-US" sz="1200" baseline="-25000" dirty="0">
              <a:solidFill>
                <a:srgbClr val="272524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FFBFA4-CEDA-912A-8D72-FE4AF030357B}"/>
              </a:ext>
            </a:extLst>
          </p:cNvPr>
          <p:cNvSpPr/>
          <p:nvPr/>
        </p:nvSpPr>
        <p:spPr>
          <a:xfrm>
            <a:off x="1168401" y="1901674"/>
            <a:ext cx="4000466" cy="3749826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5877E6-D036-7CC3-2618-9DE1081B3523}"/>
              </a:ext>
            </a:extLst>
          </p:cNvPr>
          <p:cNvSpPr txBox="1"/>
          <p:nvPr/>
        </p:nvSpPr>
        <p:spPr>
          <a:xfrm>
            <a:off x="2677989" y="1566998"/>
            <a:ext cx="2439383" cy="30646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Agonist + Allosteric activation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A25782-07FD-98EE-836A-836BFD45D94E}"/>
              </a:ext>
            </a:extLst>
          </p:cNvPr>
          <p:cNvSpPr/>
          <p:nvPr/>
        </p:nvSpPr>
        <p:spPr>
          <a:xfrm>
            <a:off x="2399106" y="3294971"/>
            <a:ext cx="4000466" cy="2344627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rgbClr val="E6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E0D31-93A7-55E9-B719-15C20D635823}"/>
              </a:ext>
            </a:extLst>
          </p:cNvPr>
          <p:cNvSpPr txBox="1"/>
          <p:nvPr/>
        </p:nvSpPr>
        <p:spPr>
          <a:xfrm>
            <a:off x="5695950" y="2930827"/>
            <a:ext cx="1327185" cy="306467"/>
          </a:xfrm>
          <a:prstGeom prst="round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E65722"/>
                </a:solidFill>
              </a:rPr>
              <a:t>Agonist alone</a:t>
            </a:r>
            <a:endParaRPr lang="en-US" sz="1200" b="1" baseline="-25000" dirty="0">
              <a:solidFill>
                <a:srgbClr val="E65722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E8F1ED-BFA9-9ADF-0050-3C03E5DF57C9}"/>
              </a:ext>
            </a:extLst>
          </p:cNvPr>
          <p:cNvSpPr/>
          <p:nvPr/>
        </p:nvSpPr>
        <p:spPr>
          <a:xfrm>
            <a:off x="6055297" y="1889772"/>
            <a:ext cx="4000466" cy="3749826"/>
          </a:xfrm>
          <a:custGeom>
            <a:avLst/>
            <a:gdLst>
              <a:gd name="connsiteX0" fmla="*/ 0 w 2794000"/>
              <a:gd name="connsiteY0" fmla="*/ 3048000 h 3048000"/>
              <a:gd name="connsiteX1" fmla="*/ 1003300 w 2794000"/>
              <a:gd name="connsiteY1" fmla="*/ 2209800 h 3048000"/>
              <a:gd name="connsiteX2" fmla="*/ 1257300 w 2794000"/>
              <a:gd name="connsiteY2" fmla="*/ 431800 h 3048000"/>
              <a:gd name="connsiteX3" fmla="*/ 2794000 w 2794000"/>
              <a:gd name="connsiteY3" fmla="*/ 0 h 3048000"/>
              <a:gd name="connsiteX4" fmla="*/ 2794000 w 2794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000" h="3048000">
                <a:moveTo>
                  <a:pt x="0" y="3048000"/>
                </a:moveTo>
                <a:cubicBezTo>
                  <a:pt x="396875" y="2846916"/>
                  <a:pt x="793750" y="2645833"/>
                  <a:pt x="1003300" y="2209800"/>
                </a:cubicBezTo>
                <a:cubicBezTo>
                  <a:pt x="1212850" y="1773767"/>
                  <a:pt x="958850" y="800100"/>
                  <a:pt x="1257300" y="431800"/>
                </a:cubicBezTo>
                <a:cubicBezTo>
                  <a:pt x="1555750" y="63500"/>
                  <a:pt x="2794000" y="0"/>
                  <a:pt x="2794000" y="0"/>
                </a:cubicBezTo>
                <a:lnTo>
                  <a:pt x="27940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BDBB2-EAD6-03C0-FC88-3A808F5994A4}"/>
              </a:ext>
            </a:extLst>
          </p:cNvPr>
          <p:cNvSpPr txBox="1"/>
          <p:nvPr/>
        </p:nvSpPr>
        <p:spPr>
          <a:xfrm>
            <a:off x="8926726" y="1566998"/>
            <a:ext cx="2769760" cy="30646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</a:rPr>
              <a:t>Agonist + competitive antagonist</a:t>
            </a:r>
            <a:endParaRPr lang="en-US" sz="1200" b="1" baseline="-25000" dirty="0">
              <a:solidFill>
                <a:srgbClr val="272524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AF7738-DE16-F982-9C50-478E95AD2529}"/>
              </a:ext>
            </a:extLst>
          </p:cNvPr>
          <p:cNvSpPr/>
          <p:nvPr/>
        </p:nvSpPr>
        <p:spPr>
          <a:xfrm>
            <a:off x="1991638" y="4434214"/>
            <a:ext cx="7979080" cy="1202498"/>
          </a:xfrm>
          <a:custGeom>
            <a:avLst/>
            <a:gdLst>
              <a:gd name="connsiteX0" fmla="*/ 0 w 7979080"/>
              <a:gd name="connsiteY0" fmla="*/ 1202498 h 1202498"/>
              <a:gd name="connsiteX1" fmla="*/ 4258850 w 7979080"/>
              <a:gd name="connsiteY1" fmla="*/ 250520 h 1202498"/>
              <a:gd name="connsiteX2" fmla="*/ 7979080 w 7979080"/>
              <a:gd name="connsiteY2" fmla="*/ 0 h 120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9080" h="1202498">
                <a:moveTo>
                  <a:pt x="0" y="1202498"/>
                </a:moveTo>
                <a:cubicBezTo>
                  <a:pt x="1464501" y="826717"/>
                  <a:pt x="2929003" y="450936"/>
                  <a:pt x="4258850" y="250520"/>
                </a:cubicBezTo>
                <a:cubicBezTo>
                  <a:pt x="5588697" y="50104"/>
                  <a:pt x="6783888" y="25052"/>
                  <a:pt x="7979080" y="0"/>
                </a:cubicBezTo>
              </a:path>
            </a:pathLst>
          </a:custGeom>
          <a:noFill/>
          <a:ln w="38100"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AE6AE-436F-2314-DAA5-0006FCA452AA}"/>
              </a:ext>
            </a:extLst>
          </p:cNvPr>
          <p:cNvSpPr txBox="1"/>
          <p:nvPr/>
        </p:nvSpPr>
        <p:spPr>
          <a:xfrm>
            <a:off x="8839199" y="4101456"/>
            <a:ext cx="2570553" cy="306467"/>
          </a:xfrm>
          <a:prstGeom prst="roundRect">
            <a:avLst/>
          </a:prstGeom>
          <a:solidFill>
            <a:schemeClr val="accent3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chemeClr val="accent6">
                    <a:lumMod val="25000"/>
                  </a:schemeClr>
                </a:solidFill>
              </a:rPr>
              <a:t>Agonist + allosteric antagonist</a:t>
            </a:r>
            <a:endParaRPr lang="en-US" sz="1200" b="1" baseline="-25000" dirty="0">
              <a:solidFill>
                <a:schemeClr val="accent6">
                  <a:lumMod val="2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D2DB10-2201-3EBE-9115-867D602A5FFE}"/>
              </a:ext>
            </a:extLst>
          </p:cNvPr>
          <p:cNvCxnSpPr>
            <a:cxnSpLocks/>
          </p:cNvCxnSpPr>
          <p:nvPr/>
        </p:nvCxnSpPr>
        <p:spPr>
          <a:xfrm>
            <a:off x="5168867" y="1724931"/>
            <a:ext cx="3566763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2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Group Discussion</a:t>
            </a:r>
            <a:endParaRPr lang="en-US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0A4B72B-5C0D-010D-110B-AF36FBAC2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1649"/>
            <a:ext cx="1452447" cy="145244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EACAB1-BFB7-7D84-A20A-090CEC5236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14403"/>
          <a:stretch/>
        </p:blipFill>
        <p:spPr>
          <a:xfrm flipH="1">
            <a:off x="512812" y="5690065"/>
            <a:ext cx="439327" cy="61410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1B83E69-3D16-B03E-03FE-09C55A6694A3}"/>
              </a:ext>
            </a:extLst>
          </p:cNvPr>
          <p:cNvSpPr/>
          <p:nvPr/>
        </p:nvSpPr>
        <p:spPr>
          <a:xfrm>
            <a:off x="613936" y="1227551"/>
            <a:ext cx="10744347" cy="4124098"/>
          </a:xfrm>
          <a:prstGeom prst="wedgeRoundRectCallout">
            <a:avLst>
              <a:gd name="adj1" fmla="val -42660"/>
              <a:gd name="adj2" fmla="val 56071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JT is 16-year-old male with recurrent </a:t>
            </a:r>
            <a:r>
              <a:rPr lang="en-US" b="1" dirty="0">
                <a:solidFill>
                  <a:schemeClr val="tx1"/>
                </a:solidFill>
              </a:rPr>
              <a:t>metastatic synovial sarcoma</a:t>
            </a:r>
            <a:r>
              <a:rPr lang="en-US" dirty="0">
                <a:solidFill>
                  <a:schemeClr val="tx1"/>
                </a:solidFill>
              </a:rPr>
              <a:t> s/p total laryngectomy admitted to the pediatric intensive care unit for </a:t>
            </a:r>
            <a:r>
              <a:rPr lang="en-US" b="1" dirty="0">
                <a:solidFill>
                  <a:schemeClr val="tx1"/>
                </a:solidFill>
              </a:rPr>
              <a:t>worsening dyspnea</a:t>
            </a:r>
            <a:r>
              <a:rPr lang="en-US" dirty="0">
                <a:solidFill>
                  <a:schemeClr val="tx1"/>
                </a:solidFill>
              </a:rPr>
              <a:t> and the need for continuous monitoring. He lost his airway during the otolaryngology evaluation at the bedside and experienced subsequent </a:t>
            </a:r>
            <a:r>
              <a:rPr lang="en-US" b="1" dirty="0">
                <a:solidFill>
                  <a:schemeClr val="tx1"/>
                </a:solidFill>
              </a:rPr>
              <a:t>cardiopulmonary arrest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Cardiopulmonary resuscitation was immediately performed and return of spontaneous circulation achieved after initial intervention. He remains </a:t>
            </a:r>
            <a:r>
              <a:rPr lang="en-US" b="1" dirty="0">
                <a:solidFill>
                  <a:schemeClr val="tx1"/>
                </a:solidFill>
              </a:rPr>
              <a:t>intubated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sedated</a:t>
            </a:r>
            <a:r>
              <a:rPr lang="en-US" dirty="0">
                <a:solidFill>
                  <a:schemeClr val="tx1"/>
                </a:solidFill>
              </a:rPr>
              <a:t>, and intermittently neuromuscular blocked.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Why would it be so difficult to optimize </a:t>
            </a:r>
            <a:r>
              <a:rPr lang="en-US" b="1" dirty="0" err="1">
                <a:solidFill>
                  <a:schemeClr val="tx1"/>
                </a:solidFill>
              </a:rPr>
              <a:t>analgosedation</a:t>
            </a:r>
            <a:r>
              <a:rPr lang="en-US" b="1" dirty="0">
                <a:solidFill>
                  <a:schemeClr val="tx1"/>
                </a:solidFill>
              </a:rPr>
              <a:t> in this patient?</a:t>
            </a:r>
          </a:p>
        </p:txBody>
      </p:sp>
    </p:spTree>
    <p:extLst>
      <p:ext uri="{BB962C8B-B14F-4D97-AF65-F5344CB8AC3E}">
        <p14:creationId xmlns:p14="http://schemas.microsoft.com/office/powerpoint/2010/main" val="29591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213773"/>
            <a:ext cx="4434840" cy="406101"/>
          </a:xfrm>
        </p:spPr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MIC: Minimum inhibitory concentration; PAE: Post-antibiotic effect; AUC: Area Under the Curve</a:t>
            </a:r>
          </a:p>
          <a:p>
            <a:r>
              <a:rPr lang="en-US" dirty="0">
                <a:latin typeface="Arial Nova" panose="020B0504020202020204" pitchFamily="34" charset="0"/>
              </a:rPr>
              <a:t>Image adapted from: Rybak MJ et al. </a:t>
            </a:r>
            <a:r>
              <a:rPr lang="en-US" i="1" dirty="0">
                <a:latin typeface="Arial Nova" panose="020B0504020202020204" pitchFamily="34" charset="0"/>
              </a:rPr>
              <a:t>Am J Infect Control</a:t>
            </a:r>
            <a:r>
              <a:rPr lang="en-US" dirty="0">
                <a:latin typeface="Arial Nova" panose="020B0504020202020204" pitchFamily="34" charset="0"/>
              </a:rPr>
              <a:t>. 2006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The Pharmacodynamics of Antibiotics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2905F-D193-6BB4-8827-8EC5CCAEB5EA}"/>
              </a:ext>
            </a:extLst>
          </p:cNvPr>
          <p:cNvCxnSpPr/>
          <p:nvPr/>
        </p:nvCxnSpPr>
        <p:spPr>
          <a:xfrm>
            <a:off x="1168400" y="1663700"/>
            <a:ext cx="0" cy="398780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325DDE-448E-8923-925B-9875300BA90C}"/>
              </a:ext>
            </a:extLst>
          </p:cNvPr>
          <p:cNvCxnSpPr>
            <a:cxnSpLocks/>
          </p:cNvCxnSpPr>
          <p:nvPr/>
        </p:nvCxnSpPr>
        <p:spPr>
          <a:xfrm flipH="1">
            <a:off x="1168400" y="5651500"/>
            <a:ext cx="9055100" cy="0"/>
          </a:xfrm>
          <a:prstGeom prst="line">
            <a:avLst/>
          </a:prstGeom>
          <a:ln w="19050">
            <a:solidFill>
              <a:srgbClr val="272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6946EB-C5AA-9BFD-31F7-48820C092026}"/>
              </a:ext>
            </a:extLst>
          </p:cNvPr>
          <p:cNvSpPr txBox="1"/>
          <p:nvPr/>
        </p:nvSpPr>
        <p:spPr>
          <a:xfrm rot="16200000">
            <a:off x="-38100" y="3556318"/>
            <a:ext cx="191769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  <a:latin typeface="Arial Nova" panose="020B0504020202020204" pitchFamily="34" charset="0"/>
                <a:cs typeface="Arial"/>
              </a:rPr>
              <a:t>Antibiotic Concentration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B5C08-B2F2-6213-5B61-B0DE3B2FD7C6}"/>
              </a:ext>
            </a:extLst>
          </p:cNvPr>
          <p:cNvSpPr txBox="1"/>
          <p:nvPr/>
        </p:nvSpPr>
        <p:spPr>
          <a:xfrm>
            <a:off x="4946904" y="5766854"/>
            <a:ext cx="29053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rgbClr val="272524"/>
                </a:solidFill>
                <a:latin typeface="Arial Nova" panose="020B0504020202020204" pitchFamily="34" charset="0"/>
              </a:rPr>
              <a:t>Time (hours)</a:t>
            </a:r>
            <a:endParaRPr lang="en-US" sz="1200" baseline="-25000" dirty="0">
              <a:solidFill>
                <a:srgbClr val="272524"/>
              </a:solidFill>
              <a:latin typeface="Arial Nova" panose="020B0504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1601689-70FB-0A1A-BBE0-30C569C0FB59}"/>
              </a:ext>
            </a:extLst>
          </p:cNvPr>
          <p:cNvCxnSpPr/>
          <p:nvPr/>
        </p:nvCxnSpPr>
        <p:spPr>
          <a:xfrm flipH="1">
            <a:off x="1493177" y="1850203"/>
            <a:ext cx="284252" cy="379972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5159DF-4BBA-8F50-495F-C717598F7EC4}"/>
              </a:ext>
            </a:extLst>
          </p:cNvPr>
          <p:cNvCxnSpPr>
            <a:cxnSpLocks/>
          </p:cNvCxnSpPr>
          <p:nvPr/>
        </p:nvCxnSpPr>
        <p:spPr>
          <a:xfrm flipH="1">
            <a:off x="1184951" y="3793730"/>
            <a:ext cx="8751869" cy="15409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52CA34-497A-B611-E5BD-F89F851979D0}"/>
              </a:ext>
            </a:extLst>
          </p:cNvPr>
          <p:cNvSpPr txBox="1"/>
          <p:nvPr/>
        </p:nvSpPr>
        <p:spPr>
          <a:xfrm>
            <a:off x="9536027" y="3480854"/>
            <a:ext cx="13898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272524"/>
                </a:solidFill>
                <a:latin typeface="Arial Nova" panose="020B0504020202020204" pitchFamily="34" charset="0"/>
              </a:rPr>
              <a:t>MIC</a:t>
            </a:r>
            <a:endParaRPr lang="en-US" sz="1200" b="1" baseline="-25000" dirty="0">
              <a:solidFill>
                <a:srgbClr val="272524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2493F-77EB-0B70-4FCC-471157A3632E}"/>
              </a:ext>
            </a:extLst>
          </p:cNvPr>
          <p:cNvSpPr txBox="1"/>
          <p:nvPr/>
        </p:nvSpPr>
        <p:spPr>
          <a:xfrm>
            <a:off x="9553151" y="3917505"/>
            <a:ext cx="13898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solidFill>
                  <a:srgbClr val="272524"/>
                </a:solidFill>
                <a:latin typeface="Arial Nova" panose="020B0504020202020204" pitchFamily="34" charset="0"/>
              </a:rPr>
              <a:t>PAE</a:t>
            </a:r>
            <a:endParaRPr lang="en-US" sz="1200" b="1" baseline="-25000" dirty="0">
              <a:solidFill>
                <a:srgbClr val="272524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354FDB9-F77F-C9F2-AA8B-AA01C9B12009}"/>
              </a:ext>
            </a:extLst>
          </p:cNvPr>
          <p:cNvSpPr/>
          <p:nvPr/>
        </p:nvSpPr>
        <p:spPr>
          <a:xfrm>
            <a:off x="1779373" y="1837038"/>
            <a:ext cx="8132803" cy="3444950"/>
          </a:xfrm>
          <a:custGeom>
            <a:avLst/>
            <a:gdLst>
              <a:gd name="connsiteX0" fmla="*/ 0 w 8132803"/>
              <a:gd name="connsiteY0" fmla="*/ 0 h 3444950"/>
              <a:gd name="connsiteX1" fmla="*/ 7998941 w 8132803"/>
              <a:gd name="connsiteY1" fmla="*/ 3443416 h 3444950"/>
              <a:gd name="connsiteX2" fmla="*/ 4250724 w 8132803"/>
              <a:gd name="connsiteY2" fmla="*/ 345989 h 344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2803" h="3444950">
                <a:moveTo>
                  <a:pt x="0" y="0"/>
                </a:moveTo>
                <a:cubicBezTo>
                  <a:pt x="3645243" y="1692875"/>
                  <a:pt x="7998941" y="3443416"/>
                  <a:pt x="7998941" y="3443416"/>
                </a:cubicBezTo>
                <a:cubicBezTo>
                  <a:pt x="8707395" y="3501081"/>
                  <a:pt x="6479059" y="1923535"/>
                  <a:pt x="4250724" y="345989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D9413F-167D-B505-4196-6F8F7D195E6B}"/>
              </a:ext>
            </a:extLst>
          </p:cNvPr>
          <p:cNvSpPr/>
          <p:nvPr/>
        </p:nvSpPr>
        <p:spPr>
          <a:xfrm>
            <a:off x="1777429" y="1848629"/>
            <a:ext cx="7998940" cy="3300015"/>
          </a:xfrm>
          <a:custGeom>
            <a:avLst/>
            <a:gdLst>
              <a:gd name="connsiteX0" fmla="*/ 0 w 7998940"/>
              <a:gd name="connsiteY0" fmla="*/ 0 h 2767914"/>
              <a:gd name="connsiteX1" fmla="*/ 3402227 w 7998940"/>
              <a:gd name="connsiteY1" fmla="*/ 2075935 h 2767914"/>
              <a:gd name="connsiteX2" fmla="*/ 7998940 w 7998940"/>
              <a:gd name="connsiteY2" fmla="*/ 2767914 h 27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98940" h="2767914">
                <a:moveTo>
                  <a:pt x="0" y="0"/>
                </a:moveTo>
                <a:cubicBezTo>
                  <a:pt x="1034535" y="807308"/>
                  <a:pt x="2069070" y="1614616"/>
                  <a:pt x="3402227" y="2075935"/>
                </a:cubicBezTo>
                <a:cubicBezTo>
                  <a:pt x="4735384" y="2537254"/>
                  <a:pt x="6367162" y="2652584"/>
                  <a:pt x="7998940" y="2767914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D8323-254D-7CB1-4353-E0423AD44142}"/>
              </a:ext>
            </a:extLst>
          </p:cNvPr>
          <p:cNvSpPr txBox="1"/>
          <p:nvPr/>
        </p:nvSpPr>
        <p:spPr>
          <a:xfrm>
            <a:off x="1635303" y="1467526"/>
            <a:ext cx="15762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 err="1">
                <a:solidFill>
                  <a:srgbClr val="272524"/>
                </a:solidFill>
                <a:latin typeface="Arial Nova" panose="020B0504020202020204" pitchFamily="34" charset="0"/>
              </a:rPr>
              <a:t>C</a:t>
            </a:r>
            <a:r>
              <a:rPr lang="en-US" sz="1200" b="1" baseline="-25000" dirty="0" err="1">
                <a:solidFill>
                  <a:srgbClr val="272524"/>
                </a:solidFill>
                <a:latin typeface="Arial Nova" panose="020B0504020202020204" pitchFamily="34" charset="0"/>
              </a:rPr>
              <a:t>max</a:t>
            </a:r>
            <a:endParaRPr lang="en-US" sz="1200" b="1" baseline="-25000" dirty="0">
              <a:solidFill>
                <a:srgbClr val="272524"/>
              </a:solidFill>
              <a:latin typeface="Arial Nova" panose="020B05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EFDB6D-9DEE-D75D-D58C-1B30BF1D564D}"/>
              </a:ext>
            </a:extLst>
          </p:cNvPr>
          <p:cNvCxnSpPr>
            <a:cxnSpLocks/>
          </p:cNvCxnSpPr>
          <p:nvPr/>
        </p:nvCxnSpPr>
        <p:spPr>
          <a:xfrm>
            <a:off x="1721708" y="2487827"/>
            <a:ext cx="2409084" cy="1290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2E02D6-B6CD-62CE-E766-F3D54287FDDF}"/>
              </a:ext>
            </a:extLst>
          </p:cNvPr>
          <p:cNvCxnSpPr>
            <a:cxnSpLocks/>
          </p:cNvCxnSpPr>
          <p:nvPr/>
        </p:nvCxnSpPr>
        <p:spPr>
          <a:xfrm>
            <a:off x="1668276" y="2958512"/>
            <a:ext cx="2460755" cy="80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A096B8-2C69-483A-C51E-0C8D7746AD54}"/>
              </a:ext>
            </a:extLst>
          </p:cNvPr>
          <p:cNvCxnSpPr>
            <a:cxnSpLocks/>
          </p:cNvCxnSpPr>
          <p:nvPr/>
        </p:nvCxnSpPr>
        <p:spPr>
          <a:xfrm>
            <a:off x="1668276" y="3358787"/>
            <a:ext cx="2487599" cy="421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40E8A8-06A3-5556-8F81-4075BD22711B}"/>
              </a:ext>
            </a:extLst>
          </p:cNvPr>
          <p:cNvCxnSpPr>
            <a:cxnSpLocks/>
          </p:cNvCxnSpPr>
          <p:nvPr/>
        </p:nvCxnSpPr>
        <p:spPr>
          <a:xfrm>
            <a:off x="1643632" y="3615473"/>
            <a:ext cx="2487160" cy="178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FB13AE-A8E3-1AD6-0EBA-AAE26B7159A9}"/>
              </a:ext>
            </a:extLst>
          </p:cNvPr>
          <p:cNvCxnSpPr>
            <a:cxnSpLocks/>
          </p:cNvCxnSpPr>
          <p:nvPr/>
        </p:nvCxnSpPr>
        <p:spPr>
          <a:xfrm>
            <a:off x="1750777" y="2075323"/>
            <a:ext cx="2394804" cy="1718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E75D785-1395-4099-724C-60D66E904D7D}"/>
              </a:ext>
            </a:extLst>
          </p:cNvPr>
          <p:cNvSpPr txBox="1"/>
          <p:nvPr/>
        </p:nvSpPr>
        <p:spPr>
          <a:xfrm>
            <a:off x="2764527" y="2412476"/>
            <a:ext cx="15762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 err="1">
                <a:solidFill>
                  <a:srgbClr val="272524"/>
                </a:solidFill>
                <a:latin typeface="Arial Nova" panose="020B0504020202020204" pitchFamily="34" charset="0"/>
              </a:rPr>
              <a:t>C</a:t>
            </a:r>
            <a:r>
              <a:rPr lang="en-US" sz="1200" b="1" baseline="-25000" dirty="0" err="1">
                <a:solidFill>
                  <a:srgbClr val="272524"/>
                </a:solidFill>
                <a:latin typeface="Arial Nova" panose="020B0504020202020204" pitchFamily="34" charset="0"/>
              </a:rPr>
              <a:t>max</a:t>
            </a:r>
            <a:r>
              <a:rPr lang="en-US" sz="1200" b="1" dirty="0">
                <a:solidFill>
                  <a:srgbClr val="272524"/>
                </a:solidFill>
                <a:latin typeface="Arial Nova" panose="020B0504020202020204" pitchFamily="34" charset="0"/>
              </a:rPr>
              <a:t>/AUC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7A9AF7D-0A73-D1AB-DCB6-02EF2ED0C259}"/>
              </a:ext>
            </a:extLst>
          </p:cNvPr>
          <p:cNvCxnSpPr>
            <a:cxnSpLocks/>
          </p:cNvCxnSpPr>
          <p:nvPr/>
        </p:nvCxnSpPr>
        <p:spPr>
          <a:xfrm>
            <a:off x="1721708" y="4009910"/>
            <a:ext cx="23590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D7514E-CD47-9B14-8B8D-51FABA34ABC3}"/>
              </a:ext>
            </a:extLst>
          </p:cNvPr>
          <p:cNvCxnSpPr>
            <a:cxnSpLocks/>
          </p:cNvCxnSpPr>
          <p:nvPr/>
        </p:nvCxnSpPr>
        <p:spPr>
          <a:xfrm flipV="1">
            <a:off x="4080795" y="3887507"/>
            <a:ext cx="0" cy="244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DD15437-53F3-E883-E3EF-37068BDD9939}"/>
              </a:ext>
            </a:extLst>
          </p:cNvPr>
          <p:cNvCxnSpPr>
            <a:cxnSpLocks/>
          </p:cNvCxnSpPr>
          <p:nvPr/>
        </p:nvCxnSpPr>
        <p:spPr>
          <a:xfrm flipV="1">
            <a:off x="1721708" y="3887506"/>
            <a:ext cx="0" cy="244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3D15D8E-C966-E8D3-8A4C-A67F842D3E09}"/>
              </a:ext>
            </a:extLst>
          </p:cNvPr>
          <p:cNvSpPr txBox="1"/>
          <p:nvPr/>
        </p:nvSpPr>
        <p:spPr>
          <a:xfrm>
            <a:off x="2386457" y="4071872"/>
            <a:ext cx="82510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solidFill>
                  <a:srgbClr val="272524"/>
                </a:solidFill>
                <a:latin typeface="Arial Nova" panose="020B0504020202020204" pitchFamily="34" charset="0"/>
              </a:rPr>
              <a:t>T &gt; MIC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0B2642-DF3D-F53C-E1C2-81F816A5BAE3}"/>
              </a:ext>
            </a:extLst>
          </p:cNvPr>
          <p:cNvSpPr txBox="1"/>
          <p:nvPr/>
        </p:nvSpPr>
        <p:spPr>
          <a:xfrm>
            <a:off x="2227009" y="1439957"/>
            <a:ext cx="1576263" cy="27699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latin typeface="Arial Nova" panose="020B0504020202020204" pitchFamily="34" charset="0"/>
              </a:rPr>
              <a:t>Aminoglycosides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D084F4-F2F2-F16B-6580-6FD5DEF462FA}"/>
              </a:ext>
            </a:extLst>
          </p:cNvPr>
          <p:cNvSpPr txBox="1"/>
          <p:nvPr/>
        </p:nvSpPr>
        <p:spPr>
          <a:xfrm>
            <a:off x="3872887" y="2456502"/>
            <a:ext cx="1576263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latin typeface="Arial Nova" panose="020B0504020202020204" pitchFamily="34" charset="0"/>
              </a:rPr>
              <a:t>Vancomycin</a:t>
            </a:r>
          </a:p>
          <a:p>
            <a:pPr algn="l"/>
            <a:r>
              <a:rPr lang="en-US" sz="1200" b="1" dirty="0">
                <a:latin typeface="Arial Nova" panose="020B0504020202020204" pitchFamily="34" charset="0"/>
              </a:rPr>
              <a:t>Fluoroquinolones</a:t>
            </a:r>
          </a:p>
          <a:p>
            <a:pPr algn="l"/>
            <a:r>
              <a:rPr lang="en-US" sz="1200" b="1" dirty="0">
                <a:latin typeface="Arial Nova" panose="020B0504020202020204" pitchFamily="34" charset="0"/>
              </a:rPr>
              <a:t>Macrolides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3F0D073-AFDD-AFA5-BAB2-9016B9B1185C}"/>
              </a:ext>
            </a:extLst>
          </p:cNvPr>
          <p:cNvSpPr txBox="1"/>
          <p:nvPr/>
        </p:nvSpPr>
        <p:spPr>
          <a:xfrm>
            <a:off x="2504532" y="4422711"/>
            <a:ext cx="1576263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>
                <a:latin typeface="Arial Nova" panose="020B0504020202020204" pitchFamily="34" charset="0"/>
              </a:rPr>
              <a:t>B-Lactams</a:t>
            </a:r>
          </a:p>
          <a:p>
            <a:pPr algn="l"/>
            <a:r>
              <a:rPr lang="en-US" sz="1200" b="1" dirty="0">
                <a:latin typeface="Arial Nova" panose="020B0504020202020204" pitchFamily="34" charset="0"/>
              </a:rPr>
              <a:t>Tetracyclines</a:t>
            </a:r>
          </a:p>
          <a:p>
            <a:pPr algn="l"/>
            <a:r>
              <a:rPr lang="en-US" sz="1200" b="1" dirty="0">
                <a:latin typeface="Arial Nova" panose="020B0504020202020204" pitchFamily="34" charset="0"/>
              </a:rPr>
              <a:t>Linezolid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B0729F-0278-EBA9-E732-D2A8B46876EA}"/>
              </a:ext>
            </a:extLst>
          </p:cNvPr>
          <p:cNvSpPr txBox="1"/>
          <p:nvPr/>
        </p:nvSpPr>
        <p:spPr>
          <a:xfrm>
            <a:off x="9863299" y="5040866"/>
            <a:ext cx="157626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00" b="1" dirty="0" err="1">
                <a:solidFill>
                  <a:srgbClr val="272524"/>
                </a:solidFill>
              </a:rPr>
              <a:t>C</a:t>
            </a:r>
            <a:r>
              <a:rPr lang="en-US" sz="1200" b="1" baseline="-25000" dirty="0" err="1">
                <a:solidFill>
                  <a:srgbClr val="272524"/>
                </a:solidFill>
              </a:rPr>
              <a:t>min</a:t>
            </a:r>
            <a:endParaRPr lang="en-US" sz="1200" b="1" dirty="0">
              <a:solidFill>
                <a:srgbClr val="272524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123643-A2BA-D9FD-7A7E-C04D8DEF2514}"/>
              </a:ext>
            </a:extLst>
          </p:cNvPr>
          <p:cNvCxnSpPr>
            <a:cxnSpLocks/>
          </p:cNvCxnSpPr>
          <p:nvPr/>
        </p:nvCxnSpPr>
        <p:spPr>
          <a:xfrm flipV="1">
            <a:off x="4824198" y="3820730"/>
            <a:ext cx="1098807" cy="334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8E8B43E-C381-E7C0-FC6C-547B5A51DCEF}"/>
              </a:ext>
            </a:extLst>
          </p:cNvPr>
          <p:cNvCxnSpPr>
            <a:cxnSpLocks/>
          </p:cNvCxnSpPr>
          <p:nvPr/>
        </p:nvCxnSpPr>
        <p:spPr>
          <a:xfrm flipV="1">
            <a:off x="5587890" y="3820730"/>
            <a:ext cx="1812943" cy="645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245621F-796F-6174-FC86-0502C586497F}"/>
              </a:ext>
            </a:extLst>
          </p:cNvPr>
          <p:cNvCxnSpPr>
            <a:cxnSpLocks/>
          </p:cNvCxnSpPr>
          <p:nvPr/>
        </p:nvCxnSpPr>
        <p:spPr>
          <a:xfrm flipV="1">
            <a:off x="5227495" y="3836480"/>
            <a:ext cx="1333874" cy="498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8E6308-8884-77B2-57AC-51DD8F2A5302}"/>
              </a:ext>
            </a:extLst>
          </p:cNvPr>
          <p:cNvCxnSpPr>
            <a:cxnSpLocks/>
          </p:cNvCxnSpPr>
          <p:nvPr/>
        </p:nvCxnSpPr>
        <p:spPr>
          <a:xfrm flipV="1">
            <a:off x="6015292" y="3820730"/>
            <a:ext cx="1994569" cy="795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F51D0F0-34D0-FC66-59DC-834F7C861648}"/>
              </a:ext>
            </a:extLst>
          </p:cNvPr>
          <p:cNvCxnSpPr>
            <a:cxnSpLocks/>
          </p:cNvCxnSpPr>
          <p:nvPr/>
        </p:nvCxnSpPr>
        <p:spPr>
          <a:xfrm flipV="1">
            <a:off x="6582729" y="3801434"/>
            <a:ext cx="2208678" cy="955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E6E108A-B86B-0396-1B8F-9C04C311CFFF}"/>
              </a:ext>
            </a:extLst>
          </p:cNvPr>
          <p:cNvCxnSpPr>
            <a:cxnSpLocks/>
          </p:cNvCxnSpPr>
          <p:nvPr/>
        </p:nvCxnSpPr>
        <p:spPr>
          <a:xfrm flipV="1">
            <a:off x="7186661" y="3816843"/>
            <a:ext cx="2291685" cy="1065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BE5193D-CC70-7559-0E65-4BC3BDF981F3}"/>
              </a:ext>
            </a:extLst>
          </p:cNvPr>
          <p:cNvCxnSpPr>
            <a:cxnSpLocks/>
          </p:cNvCxnSpPr>
          <p:nvPr/>
        </p:nvCxnSpPr>
        <p:spPr>
          <a:xfrm flipV="1">
            <a:off x="4536317" y="3816843"/>
            <a:ext cx="613382" cy="176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82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894B59-857C-56DD-1B2E-E09E979B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Lane Nguyen has no relevant financial or professional conflicts of interest to disclose.</a:t>
            </a:r>
          </a:p>
        </p:txBody>
      </p:sp>
    </p:spTree>
    <p:extLst>
      <p:ext uri="{BB962C8B-B14F-4D97-AF65-F5344CB8AC3E}">
        <p14:creationId xmlns:p14="http://schemas.microsoft.com/office/powerpoint/2010/main" val="162761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adapted from: Applied Pharmacokinetics. 1992.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Balancing Efficacy and Toxicity</a:t>
            </a:r>
          </a:p>
        </p:txBody>
      </p:sp>
      <p:pic>
        <p:nvPicPr>
          <p:cNvPr id="5" name="Picture 4" descr="A graph of a drug concentration&#10;&#10;Description automatically generated">
            <a:extLst>
              <a:ext uri="{FF2B5EF4-FFF2-40B4-BE49-F238E27FC236}">
                <a16:creationId xmlns:a16="http://schemas.microsoft.com/office/drawing/2014/main" id="{BB78EA6C-987F-1E86-4D04-EA88FF5F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917" y="1234527"/>
            <a:ext cx="7392167" cy="50370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96D937-9030-B1D9-27F9-FB1D9A10D346}"/>
              </a:ext>
            </a:extLst>
          </p:cNvPr>
          <p:cNvSpPr/>
          <p:nvPr/>
        </p:nvSpPr>
        <p:spPr>
          <a:xfrm>
            <a:off x="5104525" y="3427248"/>
            <a:ext cx="3410606" cy="9144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/>
              </a:rPr>
              <a:t>Therapeutic Window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6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source: Sumathi Publications.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Conventional Routes of Administration</a:t>
            </a:r>
          </a:p>
        </p:txBody>
      </p:sp>
      <p:pic>
        <p:nvPicPr>
          <p:cNvPr id="9" name="Picture 8" descr="A diagram of a person&amp;#39;s body&#10;&#10;Description automatically generated">
            <a:extLst>
              <a:ext uri="{FF2B5EF4-FFF2-40B4-BE49-F238E27FC236}">
                <a16:creationId xmlns:a16="http://schemas.microsoft.com/office/drawing/2014/main" id="{A34C682A-4957-1C16-1B15-AE1605A5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335" y="1107557"/>
            <a:ext cx="6719330" cy="499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1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da-DK" dirty="0">
                <a:cs typeface="Arial"/>
              </a:rPr>
              <a:t>Wildschut ED, et al. </a:t>
            </a:r>
            <a:r>
              <a:rPr lang="da-DK" i="1" dirty="0">
                <a:cs typeface="Arial"/>
              </a:rPr>
              <a:t>Intensive Care Med</a:t>
            </a:r>
            <a:r>
              <a:rPr lang="da-DK" dirty="0">
                <a:cs typeface="Arial"/>
              </a:rPr>
              <a:t>. 2010.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Physiological Alterations in Critical Illness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70B8A-FF58-BA4A-7948-0424C0185EDA}"/>
              </a:ext>
            </a:extLst>
          </p:cNvPr>
          <p:cNvSpPr txBox="1"/>
          <p:nvPr/>
        </p:nvSpPr>
        <p:spPr>
          <a:xfrm>
            <a:off x="852745" y="4900951"/>
            <a:ext cx="3130732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Residual renal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562F-57AF-93BC-DBB2-40547E0C8B29}"/>
              </a:ext>
            </a:extLst>
          </p:cNvPr>
          <p:cNvSpPr txBox="1"/>
          <p:nvPr/>
        </p:nvSpPr>
        <p:spPr>
          <a:xfrm>
            <a:off x="137787" y="3615493"/>
            <a:ext cx="3432331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nonrenal clearance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4282E-E370-FADF-359C-A3530D6FA097}"/>
              </a:ext>
            </a:extLst>
          </p:cNvPr>
          <p:cNvSpPr txBox="1"/>
          <p:nvPr/>
        </p:nvSpPr>
        <p:spPr>
          <a:xfrm>
            <a:off x="1577559" y="2572388"/>
            <a:ext cx="3115152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Variations in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CCD4B-03E1-7660-7F84-D280B2D9BA15}"/>
              </a:ext>
            </a:extLst>
          </p:cNvPr>
          <p:cNvSpPr txBox="1"/>
          <p:nvPr/>
        </p:nvSpPr>
        <p:spPr>
          <a:xfrm>
            <a:off x="8330141" y="3879781"/>
            <a:ext cx="2625635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Blood pH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FA70C1-B5B8-D849-361A-A6E6871F8619}"/>
              </a:ext>
            </a:extLst>
          </p:cNvPr>
          <p:cNvSpPr txBox="1"/>
          <p:nvPr/>
        </p:nvSpPr>
        <p:spPr>
          <a:xfrm>
            <a:off x="7650217" y="4802941"/>
            <a:ext cx="3226186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Hypoalbuminemia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253988-16EB-7F69-5932-F74A33F028FC}"/>
              </a:ext>
            </a:extLst>
          </p:cNvPr>
          <p:cNvCxnSpPr>
            <a:cxnSpLocks/>
          </p:cNvCxnSpPr>
          <p:nvPr/>
        </p:nvCxnSpPr>
        <p:spPr>
          <a:xfrm>
            <a:off x="1241222" y="5209401"/>
            <a:ext cx="3839091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13675B-F934-29E3-B3D1-F34AD742B840}"/>
              </a:ext>
            </a:extLst>
          </p:cNvPr>
          <p:cNvCxnSpPr>
            <a:cxnSpLocks/>
          </p:cNvCxnSpPr>
          <p:nvPr/>
        </p:nvCxnSpPr>
        <p:spPr>
          <a:xfrm>
            <a:off x="2256673" y="2878854"/>
            <a:ext cx="3778039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F8B9B1A-8491-E860-ABA8-C7CFDFDC41EF}"/>
              </a:ext>
            </a:extLst>
          </p:cNvPr>
          <p:cNvCxnSpPr>
            <a:cxnSpLocks/>
          </p:cNvCxnSpPr>
          <p:nvPr/>
        </p:nvCxnSpPr>
        <p:spPr>
          <a:xfrm>
            <a:off x="7116685" y="4186248"/>
            <a:ext cx="3839091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F08F5A-17D7-45C7-39EA-405DAC9EE6E5}"/>
              </a:ext>
            </a:extLst>
          </p:cNvPr>
          <p:cNvCxnSpPr>
            <a:cxnSpLocks/>
          </p:cNvCxnSpPr>
          <p:nvPr/>
        </p:nvCxnSpPr>
        <p:spPr>
          <a:xfrm>
            <a:off x="6998425" y="5109409"/>
            <a:ext cx="3839091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D4E55B5F-65C2-6612-B258-614D40001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23" y="2671416"/>
            <a:ext cx="2813953" cy="28139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94D0AE-BF25-A960-DB55-30A028808FA4}"/>
              </a:ext>
            </a:extLst>
          </p:cNvPr>
          <p:cNvSpPr txBox="1"/>
          <p:nvPr/>
        </p:nvSpPr>
        <p:spPr>
          <a:xfrm>
            <a:off x="7650217" y="5171071"/>
            <a:ext cx="3561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Systemic capillary leak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Post-operative complications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15F7EC-1A92-2DE7-EBA7-21EB13D95B7D}"/>
              </a:ext>
            </a:extLst>
          </p:cNvPr>
          <p:cNvSpPr txBox="1"/>
          <p:nvPr/>
        </p:nvSpPr>
        <p:spPr>
          <a:xfrm>
            <a:off x="8330141" y="4202776"/>
            <a:ext cx="3561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 Nova" panose="020B0504020202020204" pitchFamily="34" charset="0"/>
              </a:rPr>
              <a:t>Acidosis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 Nova" panose="020B0504020202020204" pitchFamily="34" charset="0"/>
              </a:rPr>
              <a:t>Alkalosis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 Nova" panose="020B0504020202020204" pitchFamily="34" charset="0"/>
              </a:rPr>
              <a:t>Mechanical ventilation</a:t>
            </a:r>
            <a:endParaRPr lang="en-US" sz="1000" dirty="0">
              <a:latin typeface="Arial Nova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6B546-3C1E-5451-58BB-DD15DC1A7405}"/>
              </a:ext>
            </a:extLst>
          </p:cNvPr>
          <p:cNvSpPr txBox="1"/>
          <p:nvPr/>
        </p:nvSpPr>
        <p:spPr>
          <a:xfrm>
            <a:off x="7316559" y="3030445"/>
            <a:ext cx="3561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antagonism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Allosteric modulation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Inhibitors/Inducers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D20FF9-9B8E-1802-CE78-E46821046DDD}"/>
              </a:ext>
            </a:extLst>
          </p:cNvPr>
          <p:cNvSpPr txBox="1"/>
          <p:nvPr/>
        </p:nvSpPr>
        <p:spPr>
          <a:xfrm>
            <a:off x="2234573" y="2936040"/>
            <a:ext cx="2562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balance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Insensible losses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Sensible losses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D0C071-15FA-BACB-2557-E01242C520AB}"/>
              </a:ext>
            </a:extLst>
          </p:cNvPr>
          <p:cNvSpPr txBox="1"/>
          <p:nvPr/>
        </p:nvSpPr>
        <p:spPr>
          <a:xfrm>
            <a:off x="187560" y="3979039"/>
            <a:ext cx="3561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Hepatic dysfunction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respiratory distress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Elevated intracranial pressures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3827C-403D-EF85-AF16-A029310EFA75}"/>
              </a:ext>
            </a:extLst>
          </p:cNvPr>
          <p:cNvSpPr txBox="1"/>
          <p:nvPr/>
        </p:nvSpPr>
        <p:spPr>
          <a:xfrm>
            <a:off x="1236223" y="5261902"/>
            <a:ext cx="356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hypoperfusion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</a:t>
            </a:r>
            <a:r>
              <a:rPr lang="en-US" sz="10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hyperperfusion</a:t>
            </a:r>
            <a:endParaRPr lang="en-US" sz="1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ED615B-9A54-39E6-0125-79E52DF896B1}"/>
              </a:ext>
            </a:extLst>
          </p:cNvPr>
          <p:cNvSpPr txBox="1"/>
          <p:nvPr/>
        </p:nvSpPr>
        <p:spPr>
          <a:xfrm>
            <a:off x="7316559" y="2674863"/>
            <a:ext cx="4075612" cy="3064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Drug-drug interference/interactions</a:t>
            </a:r>
            <a:endParaRPr lang="en-US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31110F-168F-DB6A-3432-A40198FCB704}"/>
              </a:ext>
            </a:extLst>
          </p:cNvPr>
          <p:cNvCxnSpPr>
            <a:cxnSpLocks/>
          </p:cNvCxnSpPr>
          <p:nvPr/>
        </p:nvCxnSpPr>
        <p:spPr>
          <a:xfrm>
            <a:off x="6998425" y="2981330"/>
            <a:ext cx="4393746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2AE1D3-DA9C-179E-9B7C-B7B1E0053538}"/>
              </a:ext>
            </a:extLst>
          </p:cNvPr>
          <p:cNvCxnSpPr>
            <a:cxnSpLocks/>
          </p:cNvCxnSpPr>
          <p:nvPr/>
        </p:nvCxnSpPr>
        <p:spPr>
          <a:xfrm>
            <a:off x="187560" y="3905176"/>
            <a:ext cx="4610012" cy="0"/>
          </a:xfrm>
          <a:prstGeom prst="line">
            <a:avLst/>
          </a:prstGeom>
          <a:ln w="28575">
            <a:solidFill>
              <a:srgbClr val="008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5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272CAA43-5AB4-1CFB-2094-F6E04DA35B6A}"/>
              </a:ext>
            </a:extLst>
          </p:cNvPr>
          <p:cNvSpPr/>
          <p:nvPr/>
        </p:nvSpPr>
        <p:spPr>
          <a:xfrm>
            <a:off x="5199895" y="3030759"/>
            <a:ext cx="1610259" cy="1627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FDCDBF-1FC0-95E5-81F3-35F53AEBEFDE}"/>
              </a:ext>
            </a:extLst>
          </p:cNvPr>
          <p:cNvSpPr/>
          <p:nvPr/>
        </p:nvSpPr>
        <p:spPr>
          <a:xfrm>
            <a:off x="2970944" y="3000635"/>
            <a:ext cx="1610259" cy="1627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425FFD-AA0A-69B6-0E12-B048723734D2}"/>
              </a:ext>
            </a:extLst>
          </p:cNvPr>
          <p:cNvSpPr/>
          <p:nvPr/>
        </p:nvSpPr>
        <p:spPr>
          <a:xfrm>
            <a:off x="642741" y="2998857"/>
            <a:ext cx="1610259" cy="1627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  <a:p>
            <a:r>
              <a:rPr lang="en-US" dirty="0">
                <a:cs typeface="Arial"/>
              </a:rPr>
              <a:t>Image source: Bio-Techne, 2024.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Advances in Drug Delivery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727B3-F11A-344A-19F8-B894ADBFFABB}"/>
              </a:ext>
            </a:extLst>
          </p:cNvPr>
          <p:cNvSpPr txBox="1"/>
          <p:nvPr/>
        </p:nvSpPr>
        <p:spPr>
          <a:xfrm>
            <a:off x="469724" y="2416205"/>
            <a:ext cx="21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72524"/>
                </a:solidFill>
              </a:rPr>
              <a:t>Small Molecules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595F56-1943-F840-F385-651D33D7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2" y="2941549"/>
            <a:ext cx="1610259" cy="16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6B6EC6-B9D3-7049-90EB-404EC89FFD34}"/>
              </a:ext>
            </a:extLst>
          </p:cNvPr>
          <p:cNvSpPr txBox="1"/>
          <p:nvPr/>
        </p:nvSpPr>
        <p:spPr>
          <a:xfrm>
            <a:off x="2738566" y="2415042"/>
            <a:ext cx="2304796" cy="369332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72524"/>
                </a:solidFill>
              </a:rPr>
              <a:t>Proteins &amp; peptides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70EFF6-4C6F-6D6B-9157-1B93F696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1" y="2829182"/>
            <a:ext cx="1888821" cy="18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C302CC1-5D22-8591-7BD4-5C3ED95D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44" y="2998564"/>
            <a:ext cx="1721658" cy="173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F0EEC-ED25-F078-0BAD-5B93B7FA983A}"/>
              </a:ext>
            </a:extLst>
          </p:cNvPr>
          <p:cNvSpPr txBox="1"/>
          <p:nvPr/>
        </p:nvSpPr>
        <p:spPr>
          <a:xfrm>
            <a:off x="5491917" y="2415042"/>
            <a:ext cx="1721658" cy="369332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72524"/>
                </a:solidFill>
              </a:rPr>
              <a:t>Antibodies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6B76A7A-A41C-C21E-8E10-5DCB118D8C2B}"/>
              </a:ext>
            </a:extLst>
          </p:cNvPr>
          <p:cNvSpPr/>
          <p:nvPr/>
        </p:nvSpPr>
        <p:spPr>
          <a:xfrm>
            <a:off x="7599463" y="3021369"/>
            <a:ext cx="1610259" cy="1627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538942-2191-5541-FD37-7ED85D117623}"/>
              </a:ext>
            </a:extLst>
          </p:cNvPr>
          <p:cNvSpPr/>
          <p:nvPr/>
        </p:nvSpPr>
        <p:spPr>
          <a:xfrm>
            <a:off x="9788383" y="3054849"/>
            <a:ext cx="1610259" cy="16272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691399-0779-B5BE-D168-EBEB9A2FA558}"/>
              </a:ext>
            </a:extLst>
          </p:cNvPr>
          <p:cNvSpPr txBox="1"/>
          <p:nvPr/>
        </p:nvSpPr>
        <p:spPr>
          <a:xfrm>
            <a:off x="7675284" y="2415042"/>
            <a:ext cx="1721658" cy="369332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72524"/>
                </a:solidFill>
              </a:rPr>
              <a:t>Nucleic Acids</a:t>
            </a:r>
          </a:p>
        </p:txBody>
      </p:sp>
      <p:pic>
        <p:nvPicPr>
          <p:cNvPr id="1032" name="Picture 8" descr="CGT Hero Stemcell BmoGen">
            <a:extLst>
              <a:ext uri="{FF2B5EF4-FFF2-40B4-BE49-F238E27FC236}">
                <a16:creationId xmlns:a16="http://schemas.microsoft.com/office/drawing/2014/main" id="{4BBF8163-D164-2593-742E-039DC7CA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84" y="3101234"/>
            <a:ext cx="1534438" cy="15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muno-Oncology Hero Image">
            <a:extLst>
              <a:ext uri="{FF2B5EF4-FFF2-40B4-BE49-F238E27FC236}">
                <a16:creationId xmlns:a16="http://schemas.microsoft.com/office/drawing/2014/main" id="{45E1FCF5-58ED-5736-421B-88AAF0A76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89" y="3162791"/>
            <a:ext cx="1825245" cy="184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FC765A-93B4-4C0B-4E26-C87D634094C4}"/>
              </a:ext>
            </a:extLst>
          </p:cNvPr>
          <p:cNvSpPr txBox="1"/>
          <p:nvPr/>
        </p:nvSpPr>
        <p:spPr>
          <a:xfrm>
            <a:off x="10000618" y="2416205"/>
            <a:ext cx="1721658" cy="369332"/>
          </a:xfrm>
          <a:prstGeom prst="round1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272524"/>
                </a:solidFill>
              </a:rPr>
              <a:t>Live Cells</a:t>
            </a:r>
          </a:p>
        </p:txBody>
      </p:sp>
    </p:spTree>
    <p:extLst>
      <p:ext uri="{BB962C8B-B14F-4D97-AF65-F5344CB8AC3E}">
        <p14:creationId xmlns:p14="http://schemas.microsoft.com/office/powerpoint/2010/main" val="206520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491694" cy="248702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source: </a:t>
            </a:r>
            <a:r>
              <a:rPr lang="en-US" dirty="0" err="1">
                <a:cs typeface="Arial"/>
              </a:rPr>
              <a:t>Vargason</a:t>
            </a:r>
            <a:r>
              <a:rPr lang="en-US" dirty="0">
                <a:cs typeface="Arial"/>
              </a:rPr>
              <a:t>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Drug Delivery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B6A86-8F58-3EE7-D76C-19B40097C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19" y="2478366"/>
            <a:ext cx="10289059" cy="3549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6950CE-FED0-C2BB-2D38-0602D64B9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43" y="1037861"/>
            <a:ext cx="6169662" cy="14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68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source: </a:t>
            </a:r>
            <a:r>
              <a:rPr lang="en-US" dirty="0" err="1">
                <a:cs typeface="Arial"/>
              </a:rPr>
              <a:t>Muijsers</a:t>
            </a:r>
            <a:r>
              <a:rPr lang="en-US" dirty="0">
                <a:cs typeface="Arial"/>
              </a:rPr>
              <a:t> RB et al. Drugs. 2001.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Fentanyl Transdermal Application</a:t>
            </a:r>
          </a:p>
        </p:txBody>
      </p:sp>
      <p:pic>
        <p:nvPicPr>
          <p:cNvPr id="5" name="Picture 4" descr="Diagram of a structure of a tree&#10;&#10;Description automatically generated">
            <a:extLst>
              <a:ext uri="{FF2B5EF4-FFF2-40B4-BE49-F238E27FC236}">
                <a16:creationId xmlns:a16="http://schemas.microsoft.com/office/drawing/2014/main" id="{34ABE3BD-8616-A1EF-2A9F-A5E3384C8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587" y="2068138"/>
            <a:ext cx="7696200" cy="3609975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9143CD4-4937-C350-F2F3-ABBE74D7F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298137"/>
            <a:ext cx="11184422" cy="3855393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Fentanyl with highly potent </a:t>
            </a:r>
            <a:r>
              <a:rPr lang="en-US" dirty="0" err="1">
                <a:cs typeface="Arial"/>
              </a:rPr>
              <a:t>analgosedative</a:t>
            </a:r>
            <a:r>
              <a:rPr lang="en-US" dirty="0">
                <a:cs typeface="Arial"/>
              </a:rPr>
              <a:t> properties for time-controlled release in transdermal applications utilizes permeation enhancer with ethanol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Significant safety concern for abuse or misuse</a:t>
            </a:r>
          </a:p>
        </p:txBody>
      </p:sp>
    </p:spTree>
    <p:extLst>
      <p:ext uri="{BB962C8B-B14F-4D97-AF65-F5344CB8AC3E}">
        <p14:creationId xmlns:p14="http://schemas.microsoft.com/office/powerpoint/2010/main" val="623321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Advances in Drug Delivery Systems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65F14C-269D-0A56-22B3-7D0172B3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770729"/>
              </p:ext>
            </p:extLst>
          </p:nvPr>
        </p:nvGraphicFramePr>
        <p:xfrm>
          <a:off x="495513" y="1078595"/>
          <a:ext cx="110033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00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Advances in Drug Delivery Systems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65F14C-269D-0A56-22B3-7D0172B35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48470"/>
              </p:ext>
            </p:extLst>
          </p:nvPr>
        </p:nvGraphicFramePr>
        <p:xfrm>
          <a:off x="495513" y="1078595"/>
          <a:ext cx="110033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494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Small Molecules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853183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Pharmacokinetics</a:t>
            </a:r>
          </a:p>
          <a:p>
            <a:pPr marL="514350" lvl="1" indent="-285750"/>
            <a:r>
              <a:rPr lang="en-US" dirty="0">
                <a:cs typeface="Arial"/>
              </a:rPr>
              <a:t>Methylphenidate hydrochloride utilizes osmotic delivery system to improve pharmacokinetic release profile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solubility</a:t>
            </a:r>
          </a:p>
          <a:p>
            <a:pPr marL="514350" lvl="1" indent="-285750"/>
            <a:r>
              <a:rPr lang="en-US" dirty="0">
                <a:cs typeface="Arial"/>
              </a:rPr>
              <a:t>Ritonavir, a modified thiazole, improves metabolic stability and aqueous solubility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permeability to target site</a:t>
            </a:r>
          </a:p>
          <a:p>
            <a:pPr marL="514350" lvl="1" indent="-285750"/>
            <a:r>
              <a:rPr lang="en-US" dirty="0">
                <a:cs typeface="Arial"/>
              </a:rPr>
              <a:t>Benazepril contains alkyl ester prodrug moiety to mask ionizable groups to increase lipophilicity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Target development</a:t>
            </a:r>
          </a:p>
          <a:p>
            <a:pPr marL="514350" lvl="1" indent="-285750"/>
            <a:r>
              <a:rPr lang="en-US" dirty="0">
                <a:cs typeface="Arial"/>
              </a:rPr>
              <a:t>Ezetimibe is a selective cholesterol inhibitor discovered through library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off-target toxicity</a:t>
            </a:r>
          </a:p>
          <a:p>
            <a:pPr marL="514350" lvl="1" indent="-285750"/>
            <a:r>
              <a:rPr lang="en-US" dirty="0" err="1">
                <a:cs typeface="Arial"/>
              </a:rPr>
              <a:t>Naloxegol</a:t>
            </a:r>
            <a:r>
              <a:rPr lang="en-US" dirty="0">
                <a:cs typeface="Arial"/>
              </a:rPr>
              <a:t> is pegylated naloxone used to prevent blood brain barrier permeability</a:t>
            </a:r>
          </a:p>
        </p:txBody>
      </p:sp>
    </p:spTree>
    <p:extLst>
      <p:ext uri="{BB962C8B-B14F-4D97-AF65-F5344CB8AC3E}">
        <p14:creationId xmlns:p14="http://schemas.microsoft.com/office/powerpoint/2010/main" val="181430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  <a:p>
            <a:r>
              <a:rPr lang="en-US" dirty="0">
                <a:cs typeface="Arial"/>
              </a:rPr>
              <a:t>Image source: Vertical Pharmaceuticals. </a:t>
            </a:r>
            <a:r>
              <a:rPr lang="en-US" dirty="0" err="1">
                <a:cs typeface="Arial"/>
              </a:rPr>
              <a:t>Relexxii</a:t>
            </a:r>
            <a:r>
              <a:rPr lang="en-US" dirty="0">
                <a:cs typeface="Arial"/>
              </a:rPr>
              <a:t> (methylphenidate hydrochloride extended-release tablets)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Small Molecules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853183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Pharmacokinetics</a:t>
            </a:r>
          </a:p>
          <a:p>
            <a:pPr marL="514350" lvl="1" indent="-285750"/>
            <a:r>
              <a:rPr lang="en-US" dirty="0">
                <a:cs typeface="Arial"/>
              </a:rPr>
              <a:t>Methylphenidate hydrochloride utilizes osmotic delivery system to improve pharmacokinetic release profile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3E9B89-DB3D-2B18-B120-C4B274A9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80" y="2611983"/>
            <a:ext cx="3726440" cy="33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0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894B59-857C-56DD-1B2E-E09E979B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pharmacodynamic principles and its relationship to the therapeutic effect</a:t>
            </a:r>
          </a:p>
          <a:p>
            <a:pPr marL="514350" lvl="1" indent="-285750"/>
            <a:r>
              <a:rPr lang="en-US" dirty="0"/>
              <a:t>Receptor families</a:t>
            </a:r>
          </a:p>
          <a:p>
            <a:pPr marL="514350" lvl="1" indent="-285750"/>
            <a:r>
              <a:rPr lang="en-US" dirty="0"/>
              <a:t>Signaling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administration factors influencing patient to patient variability in drug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and contrast the various conventional methods for drug delivery</a:t>
            </a:r>
          </a:p>
          <a:p>
            <a:pPr marL="514350" lvl="1" indent="-285750"/>
            <a:r>
              <a:rPr lang="en-US" dirty="0"/>
              <a:t>Ongoing challenges within in class</a:t>
            </a:r>
          </a:p>
          <a:p>
            <a:pPr marL="514350" lvl="1" indent="-285750"/>
            <a:r>
              <a:rPr lang="en-US" dirty="0"/>
              <a:t>Developments with advanced drug delivery technology </a:t>
            </a:r>
          </a:p>
        </p:txBody>
      </p:sp>
    </p:spTree>
    <p:extLst>
      <p:ext uri="{BB962C8B-B14F-4D97-AF65-F5344CB8AC3E}">
        <p14:creationId xmlns:p14="http://schemas.microsoft.com/office/powerpoint/2010/main" val="2684981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Proteins and Peptides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06799" y="1284772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Pharmacokinetics</a:t>
            </a:r>
          </a:p>
          <a:p>
            <a:pPr marL="514350" lvl="1" indent="-285750"/>
            <a:r>
              <a:rPr lang="en-US" sz="1600" dirty="0">
                <a:cs typeface="Arial"/>
              </a:rPr>
              <a:t>Leuprolide acetate is a sustained microsphere formulation of luteinizing hormone-releasing hormone providing a stable release profile upon steady state 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physiochemical stability</a:t>
            </a:r>
          </a:p>
          <a:p>
            <a:pPr marL="514350" lvl="1" indent="-285750"/>
            <a:r>
              <a:rPr lang="en-US" sz="1600" dirty="0">
                <a:cs typeface="Arial"/>
              </a:rPr>
              <a:t>Desmopressin (DDAVP), the analogue to arginine vasopressin, contains a non-amino acid substitution for improving half-life and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Non-invasive administration</a:t>
            </a:r>
          </a:p>
          <a:p>
            <a:pPr marL="514350" lvl="1" indent="-285750"/>
            <a:r>
              <a:rPr lang="en-US" sz="1600" dirty="0">
                <a:cs typeface="Arial"/>
              </a:rPr>
              <a:t>Inhaled insulin products consists of microparticles with increased surface area for suitable delivery and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Bypassing biological barriers</a:t>
            </a:r>
          </a:p>
          <a:p>
            <a:pPr marL="514350" lvl="1" indent="-285750"/>
            <a:r>
              <a:rPr lang="en-US" sz="1600" dirty="0" err="1">
                <a:cs typeface="Arial"/>
              </a:rPr>
              <a:t>Semaglutide</a:t>
            </a:r>
            <a:r>
              <a:rPr lang="en-US" sz="1600" dirty="0">
                <a:cs typeface="Arial"/>
              </a:rPr>
              <a:t> formulated with sodium N-(8-[2-hydroxybenzoyl]amino)caprylate (SNAC) for oral absorption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immunogenicity</a:t>
            </a:r>
          </a:p>
          <a:p>
            <a:pPr marL="514350" lvl="1" indent="-285750"/>
            <a:r>
              <a:rPr lang="en-US" sz="1600" dirty="0" err="1">
                <a:cs typeface="Arial"/>
              </a:rPr>
              <a:t>Pegademase</a:t>
            </a:r>
            <a:r>
              <a:rPr lang="en-US" sz="1600" dirty="0">
                <a:cs typeface="Arial"/>
              </a:rPr>
              <a:t> bovine is a PEGylated protein with extended half-life and reduced immunogenicity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target selectivity</a:t>
            </a:r>
          </a:p>
          <a:p>
            <a:pPr marL="514350" lvl="1" indent="-285750"/>
            <a:r>
              <a:rPr lang="en-US" sz="1600" dirty="0" err="1">
                <a:cs typeface="Arial"/>
              </a:rPr>
              <a:t>Beletacept</a:t>
            </a:r>
            <a:r>
              <a:rPr lang="en-US" sz="1600" dirty="0">
                <a:cs typeface="Arial"/>
              </a:rPr>
              <a:t> is a fusion protein with amino acid substitutions for improved selectivity to CD86 and CD80 </a:t>
            </a:r>
          </a:p>
        </p:txBody>
      </p:sp>
    </p:spTree>
    <p:extLst>
      <p:ext uri="{BB962C8B-B14F-4D97-AF65-F5344CB8AC3E}">
        <p14:creationId xmlns:p14="http://schemas.microsoft.com/office/powerpoint/2010/main" val="249066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3" y="6374651"/>
            <a:ext cx="5938163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Suzuki, R. et al. Recent Developments in Therapeutic Peptides for GLP-1 and GLP-2 Receptors. J Med Chem. 2020.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The Changing Landscape of Obesity Treatments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06799" y="1284772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Bypassing biological barriers</a:t>
            </a:r>
          </a:p>
          <a:p>
            <a:pPr marL="514350" lvl="1" indent="-285750"/>
            <a:r>
              <a:rPr lang="en-US" sz="1600" dirty="0" err="1">
                <a:cs typeface="Arial"/>
              </a:rPr>
              <a:t>Semaglutide</a:t>
            </a:r>
            <a:r>
              <a:rPr lang="en-US" sz="1600" dirty="0">
                <a:cs typeface="Arial"/>
              </a:rPr>
              <a:t> formulated with sodium N-(8-[2-hydroxybenzoyl]amino)caprylate (SNAC) for oral absorption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2B648E-E7E7-012F-6610-179FE391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43" y="2056739"/>
            <a:ext cx="7578152" cy="15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. 4">
            <a:extLst>
              <a:ext uri="{FF2B5EF4-FFF2-40B4-BE49-F238E27FC236}">
                <a16:creationId xmlns:a16="http://schemas.microsoft.com/office/drawing/2014/main" id="{BC7D8541-ECC8-AA66-3002-345B040E1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42" y="3610942"/>
            <a:ext cx="5077090" cy="272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1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Antibodies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421383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Pharmacokinetics</a:t>
            </a:r>
          </a:p>
          <a:p>
            <a:pPr marL="514350" lvl="1" indent="-285750"/>
            <a:r>
              <a:rPr lang="en-US" dirty="0">
                <a:cs typeface="Arial"/>
              </a:rPr>
              <a:t>Certolizumab pegol is the first FDA-approved PEGylated antibody fragment extending half-life and increases solubility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stability</a:t>
            </a:r>
          </a:p>
          <a:p>
            <a:pPr marL="514350" lvl="1" indent="-285750"/>
            <a:r>
              <a:rPr lang="en-US" dirty="0">
                <a:cs typeface="Arial"/>
              </a:rPr>
              <a:t>Blinatumomab is a lyophilized antibody with trehalose for improved stability of the antibody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Non-invasive administration</a:t>
            </a:r>
          </a:p>
          <a:p>
            <a:pPr marL="514350" lvl="1" indent="-285750"/>
            <a:r>
              <a:rPr lang="en-US" dirty="0">
                <a:cs typeface="Arial"/>
              </a:rPr>
              <a:t>Trastuzumab and hyaluronidase-</a:t>
            </a:r>
            <a:r>
              <a:rPr lang="en-US" dirty="0" err="1">
                <a:cs typeface="Arial"/>
              </a:rPr>
              <a:t>oysk</a:t>
            </a:r>
            <a:r>
              <a:rPr lang="en-US" dirty="0">
                <a:cs typeface="Arial"/>
              </a:rPr>
              <a:t> is a subcutaneous depot with hyaluronidases for the sustained release of trastuzumab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Bypassing biological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immunogenicity</a:t>
            </a:r>
          </a:p>
          <a:p>
            <a:pPr marL="514350" lvl="1" indent="-285750"/>
            <a:r>
              <a:rPr lang="en-US" dirty="0">
                <a:cs typeface="Arial"/>
              </a:rPr>
              <a:t>Panitumumab, the first FDA-approved fully human antibody, reducing immunogenicity and preventing the generation of anti-antibodies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Achieving high doses</a:t>
            </a:r>
          </a:p>
          <a:p>
            <a:pPr marL="514350" lvl="1" indent="-285750"/>
            <a:r>
              <a:rPr lang="en-US" dirty="0">
                <a:cs typeface="Arial"/>
              </a:rPr>
              <a:t>Tocilizumab as a subcutaneous formulation with excipients allows high antibody concentration delivery</a:t>
            </a:r>
          </a:p>
        </p:txBody>
      </p:sp>
    </p:spTree>
    <p:extLst>
      <p:ext uri="{BB962C8B-B14F-4D97-AF65-F5344CB8AC3E}">
        <p14:creationId xmlns:p14="http://schemas.microsoft.com/office/powerpoint/2010/main" val="2867441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517526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source: Locatelli F, et al. </a:t>
            </a:r>
            <a:r>
              <a:rPr lang="en-US" i="1" dirty="0">
                <a:cs typeface="Arial"/>
              </a:rPr>
              <a:t>Blood Cancer Journal</a:t>
            </a:r>
            <a:r>
              <a:rPr lang="en-US" dirty="0">
                <a:cs typeface="Arial"/>
              </a:rPr>
              <a:t>. 2020. </a:t>
            </a:r>
          </a:p>
          <a:p>
            <a:r>
              <a:rPr lang="en-US" dirty="0" err="1">
                <a:cs typeface="Arial"/>
              </a:rPr>
              <a:t>Vargason</a:t>
            </a:r>
            <a:r>
              <a:rPr lang="en-US" dirty="0">
                <a:cs typeface="Arial"/>
              </a:rPr>
              <a:t>, AM, et al. The evolution of commercial drug delivery technologies. </a:t>
            </a:r>
            <a:r>
              <a:rPr lang="en-US" i="1" dirty="0">
                <a:cs typeface="Arial"/>
              </a:rPr>
              <a:t>Nat Biomed Eng</a:t>
            </a:r>
            <a:r>
              <a:rPr lang="en-US" dirty="0">
                <a:cs typeface="Arial"/>
              </a:rPr>
              <a:t>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Antibodies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421383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stability</a:t>
            </a:r>
          </a:p>
          <a:p>
            <a:pPr marL="514350" lvl="1" indent="-285750"/>
            <a:r>
              <a:rPr lang="en-US" dirty="0">
                <a:cs typeface="Arial"/>
              </a:rPr>
              <a:t>Blinatumomab is a lyophilized antibody with trehalose for improved stability of the antibody structure</a:t>
            </a:r>
          </a:p>
          <a:p>
            <a:pPr marL="742950" lvl="2" indent="-285750"/>
            <a:r>
              <a:rPr lang="en-US" dirty="0">
                <a:cs typeface="Arial"/>
              </a:rPr>
              <a:t>In Pediatrics; used for first-line treatment in children receiving post remission intensive chemotherapy for ALL; administered as continuous infusion for 28 days</a:t>
            </a:r>
          </a:p>
          <a:p>
            <a:pPr marL="742950" lvl="2" indent="-285750"/>
            <a:r>
              <a:rPr lang="en-US" dirty="0">
                <a:cs typeface="Arial"/>
              </a:rPr>
              <a:t>Infantile </a:t>
            </a:r>
            <a:r>
              <a:rPr lang="en-US" i="1" dirty="0">
                <a:cs typeface="Arial"/>
              </a:rPr>
              <a:t>KMT2A</a:t>
            </a:r>
            <a:r>
              <a:rPr lang="en-US" dirty="0">
                <a:cs typeface="Arial"/>
              </a:rPr>
              <a:t>-rearranged ALL; added after Interfant-06 induction chemotherapy </a:t>
            </a:r>
          </a:p>
          <a:p>
            <a:pPr marL="514350" lvl="1" indent="-285750"/>
            <a:endParaRPr lang="en-US" dirty="0"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00BE7D-73C4-B252-3096-2EEBA728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38" y="3186251"/>
            <a:ext cx="7552074" cy="321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70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Abdallah H. et al. </a:t>
            </a:r>
            <a:r>
              <a:rPr lang="en-US" i="1" dirty="0">
                <a:cs typeface="Arial"/>
              </a:rPr>
              <a:t>J Clin </a:t>
            </a:r>
            <a:r>
              <a:rPr lang="en-US" i="1" dirty="0" err="1">
                <a:cs typeface="Arial"/>
              </a:rPr>
              <a:t>Pharmacol</a:t>
            </a:r>
            <a:r>
              <a:rPr lang="en-US" dirty="0">
                <a:cs typeface="Arial"/>
              </a:rPr>
              <a:t>. 2017.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Antibodies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421383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Achieving high doses</a:t>
            </a:r>
          </a:p>
          <a:p>
            <a:pPr marL="514350" lvl="1" indent="-285750"/>
            <a:r>
              <a:rPr lang="en-US" dirty="0">
                <a:cs typeface="Arial"/>
              </a:rPr>
              <a:t>Tocilizumab as a subcutaneous formulation with excipients allows high antibody concentration delivery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76F7E-2E2A-282C-D0C5-B64F0653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70" y="2178059"/>
            <a:ext cx="7682409" cy="419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7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Group Discussion</a:t>
            </a:r>
            <a:endParaRPr lang="en-US" dirty="0"/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E0A4B72B-5C0D-010D-110B-AF36FBAC2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1649"/>
            <a:ext cx="1452447" cy="145244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EACAB1-BFB7-7D84-A20A-090CEC5236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14403"/>
          <a:stretch/>
        </p:blipFill>
        <p:spPr>
          <a:xfrm flipH="1">
            <a:off x="512812" y="5690065"/>
            <a:ext cx="439327" cy="61410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1B83E69-3D16-B03E-03FE-09C55A6694A3}"/>
              </a:ext>
            </a:extLst>
          </p:cNvPr>
          <p:cNvSpPr/>
          <p:nvPr/>
        </p:nvSpPr>
        <p:spPr>
          <a:xfrm>
            <a:off x="613936" y="1227551"/>
            <a:ext cx="10744347" cy="4124098"/>
          </a:xfrm>
          <a:prstGeom prst="wedgeRoundRectCallout">
            <a:avLst>
              <a:gd name="adj1" fmla="val -42660"/>
              <a:gd name="adj2" fmla="val 56071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Even with achieving improved stability with blinatumomab therapy, what barriers or concerns do you have with prolonged continuous infusions for the patient?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solutions could take place to improve patient safety and efficacy?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What are your thoughts on rapid delivery to achieve high drug exposure for this situation?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81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Nucleic Acids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371601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Pharmacokinetics</a:t>
            </a:r>
          </a:p>
          <a:p>
            <a:pPr marL="514350" lvl="1" indent="-285750"/>
            <a:r>
              <a:rPr lang="en-US" dirty="0" err="1">
                <a:cs typeface="Arial"/>
              </a:rPr>
              <a:t>Patisiran</a:t>
            </a:r>
            <a:r>
              <a:rPr lang="en-US" dirty="0">
                <a:cs typeface="Arial"/>
              </a:rPr>
              <a:t>, first FDA-approved siRNA-based therapy, lipid nanoparticles improves trafficking to the liver and cellular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Improving physiochemical stability</a:t>
            </a:r>
          </a:p>
          <a:p>
            <a:pPr marL="514350" lvl="1" indent="-285750"/>
            <a:r>
              <a:rPr lang="en-US" dirty="0" err="1">
                <a:cs typeface="Arial"/>
              </a:rPr>
              <a:t>Fomivirsen</a:t>
            </a:r>
            <a:r>
              <a:rPr lang="en-US" dirty="0">
                <a:cs typeface="Arial"/>
              </a:rPr>
              <a:t>, first FDA-approved antisense oligonucleotide, incorporates a </a:t>
            </a:r>
            <a:r>
              <a:rPr lang="en-US" dirty="0" err="1">
                <a:cs typeface="Arial"/>
              </a:rPr>
              <a:t>phophorothioate</a:t>
            </a:r>
            <a:r>
              <a:rPr lang="en-US" dirty="0">
                <a:cs typeface="Arial"/>
              </a:rPr>
              <a:t> backbone modification for improved stability against nucleases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Bypassing the target cell membrane</a:t>
            </a:r>
          </a:p>
          <a:p>
            <a:pPr marL="514350" lvl="1" indent="-285750"/>
            <a:r>
              <a:rPr lang="en-US" dirty="0" err="1">
                <a:cs typeface="Arial"/>
              </a:rPr>
              <a:t>Givosiran</a:t>
            </a:r>
            <a:r>
              <a:rPr lang="en-US" dirty="0">
                <a:cs typeface="Arial"/>
              </a:rPr>
              <a:t>, a </a:t>
            </a:r>
            <a:r>
              <a:rPr lang="en-US" dirty="0" err="1">
                <a:cs typeface="Arial"/>
              </a:rPr>
              <a:t>GalNAc</a:t>
            </a:r>
            <a:r>
              <a:rPr lang="en-US" dirty="0">
                <a:cs typeface="Arial"/>
              </a:rPr>
              <a:t>-SiRNA conjugate for improved hepatocellular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Accessing intracellular machinery (e.g., cytosol or nucleus)</a:t>
            </a:r>
          </a:p>
          <a:p>
            <a:pPr marL="514350" lvl="1" indent="-285750"/>
            <a:r>
              <a:rPr lang="en-US" dirty="0" err="1">
                <a:cs typeface="Arial"/>
              </a:rPr>
              <a:t>Patisiran</a:t>
            </a:r>
            <a:r>
              <a:rPr lang="en-US" dirty="0">
                <a:cs typeface="Arial"/>
              </a:rPr>
              <a:t> contains ionizable cationic lipids mediating endosomal escape following </a:t>
            </a:r>
            <a:r>
              <a:rPr lang="en-US" dirty="0" err="1">
                <a:cs typeface="Arial"/>
              </a:rPr>
              <a:t>endocystosis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immunogenicity</a:t>
            </a:r>
          </a:p>
          <a:p>
            <a:pPr marL="514350" lvl="1" indent="-285750"/>
            <a:r>
              <a:rPr lang="en-US" dirty="0" err="1">
                <a:cs typeface="Arial"/>
              </a:rPr>
              <a:t>Nusinersen</a:t>
            </a:r>
            <a:r>
              <a:rPr lang="en-US" dirty="0">
                <a:cs typeface="Arial"/>
              </a:rPr>
              <a:t>, first FDA-approved therapy for spinal muscular atrophy, contains 2’-O-methoxyethyl </a:t>
            </a:r>
            <a:r>
              <a:rPr lang="en-US" dirty="0" err="1">
                <a:cs typeface="Arial"/>
              </a:rPr>
              <a:t>phosphorothioate</a:t>
            </a:r>
            <a:r>
              <a:rPr lang="en-US" dirty="0">
                <a:cs typeface="Arial"/>
              </a:rPr>
              <a:t> modification to reduce immunogenicity and improves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Preventing off-target gene editing</a:t>
            </a:r>
          </a:p>
          <a:p>
            <a:pPr marL="514350" lvl="1" indent="-285750"/>
            <a:r>
              <a:rPr lang="en-US" dirty="0">
                <a:cs typeface="Arial"/>
              </a:rPr>
              <a:t>CRISPR-CCR5-modified CD34</a:t>
            </a:r>
            <a:r>
              <a:rPr lang="en-US" baseline="30000" dirty="0">
                <a:cs typeface="Arial"/>
              </a:rPr>
              <a:t>+</a:t>
            </a:r>
            <a:r>
              <a:rPr lang="en-US" dirty="0">
                <a:cs typeface="Arial"/>
              </a:rPr>
              <a:t> cells for HIV-1</a:t>
            </a:r>
          </a:p>
        </p:txBody>
      </p:sp>
    </p:spTree>
    <p:extLst>
      <p:ext uri="{BB962C8B-B14F-4D97-AF65-F5344CB8AC3E}">
        <p14:creationId xmlns:p14="http://schemas.microsoft.com/office/powerpoint/2010/main" val="2383745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Image from: Singh NN, et al. </a:t>
            </a:r>
            <a:r>
              <a:rPr lang="en-US" i="1" dirty="0">
                <a:cs typeface="Arial"/>
              </a:rPr>
              <a:t>Gene Therapy</a:t>
            </a:r>
            <a:r>
              <a:rPr lang="en-US" dirty="0">
                <a:cs typeface="Arial"/>
              </a:rPr>
              <a:t>. 2017.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Nucleic Acids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371601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immunogenicity</a:t>
            </a:r>
          </a:p>
          <a:p>
            <a:pPr marL="514350" lvl="1" indent="-285750"/>
            <a:r>
              <a:rPr lang="en-US" dirty="0" err="1">
                <a:cs typeface="Arial"/>
              </a:rPr>
              <a:t>Nusinersen</a:t>
            </a:r>
            <a:r>
              <a:rPr lang="en-US" dirty="0">
                <a:cs typeface="Arial"/>
              </a:rPr>
              <a:t>, first FDA-approved therapy for spinal muscular atrophy, contains 2’-O-methoxyethyl </a:t>
            </a:r>
            <a:r>
              <a:rPr lang="en-US" dirty="0" err="1">
                <a:cs typeface="Arial"/>
              </a:rPr>
              <a:t>phosphorothioate</a:t>
            </a:r>
            <a:r>
              <a:rPr lang="en-US" dirty="0">
                <a:cs typeface="Arial"/>
              </a:rPr>
              <a:t> modification to reduce immunogenicity and improves stability</a:t>
            </a: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D4B31599-6468-301C-B96F-55D9E9BA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52" y="2402896"/>
            <a:ext cx="4561495" cy="36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19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Vargason, A.M. et al. The evolution of commercial drug delivery technologies. Nat Biomed Eng. 2021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Live Cells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408016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Controlling unpredictable Pharmacokinetics</a:t>
            </a:r>
          </a:p>
          <a:p>
            <a:pPr marL="514350" lvl="1" indent="-285750"/>
            <a:r>
              <a:rPr lang="en-US" dirty="0">
                <a:cs typeface="Arial"/>
              </a:rPr>
              <a:t>Preclinical alginate-based biopolymer implants for the controlled release of CAR T cells directly at the site of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In vivo persistency and viability</a:t>
            </a:r>
          </a:p>
          <a:p>
            <a:pPr marL="514350" lvl="1" indent="-285750"/>
            <a:r>
              <a:rPr lang="en-US" dirty="0">
                <a:cs typeface="Arial"/>
              </a:rPr>
              <a:t>SIG-001, factor-VIII-secreting genetically engineered cells in an antifibrotic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Reducing immunogenicity</a:t>
            </a:r>
          </a:p>
          <a:p>
            <a:pPr marL="514350" lvl="1" indent="-285750"/>
            <a:r>
              <a:rPr lang="en-US" dirty="0">
                <a:cs typeface="Arial"/>
              </a:rPr>
              <a:t>Fludarabine conditioning chemotherapy for CAR T cells; conditioning regiment intensity reducing immune reactivity and rejection of the infused constructs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Maintaining therapeutic cell phenotype</a:t>
            </a:r>
          </a:p>
          <a:p>
            <a:pPr marL="514350" lvl="1" indent="-285750"/>
            <a:r>
              <a:rPr lang="en-US" dirty="0" err="1">
                <a:cs typeface="Arial"/>
              </a:rPr>
              <a:t>Sipuleucel</a:t>
            </a:r>
            <a:r>
              <a:rPr lang="en-US" dirty="0">
                <a:cs typeface="Arial"/>
              </a:rPr>
              <a:t>-T, first FDA-approved cell-based (dendritic cell) immunotherapy induces and maintains therapeutic phenotype throughout ex vivo antigen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Targeting to disease location</a:t>
            </a:r>
          </a:p>
          <a:p>
            <a:pPr marL="514350" lvl="1" indent="-285750"/>
            <a:r>
              <a:rPr lang="en-US" dirty="0">
                <a:cs typeface="Arial"/>
              </a:rPr>
              <a:t>Matrix-induced autologous chondrocyte implantation for the maintenance of chondrocytes at the site of action</a:t>
            </a:r>
          </a:p>
        </p:txBody>
      </p:sp>
    </p:spTree>
    <p:extLst>
      <p:ext uri="{BB962C8B-B14F-4D97-AF65-F5344CB8AC3E}">
        <p14:creationId xmlns:p14="http://schemas.microsoft.com/office/powerpoint/2010/main" val="363561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 err="1">
                <a:cs typeface="Arial"/>
              </a:rPr>
              <a:t>Albinger</a:t>
            </a:r>
            <a:r>
              <a:rPr lang="en-US" dirty="0">
                <a:cs typeface="Arial"/>
              </a:rPr>
              <a:t> N. et al. Gene Therapy. 2021.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Challenges within Live Cells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B98696A-53E8-3256-29EF-516F397A13B7}"/>
              </a:ext>
            </a:extLst>
          </p:cNvPr>
          <p:cNvSpPr txBox="1">
            <a:spLocks/>
          </p:cNvSpPr>
          <p:nvPr/>
        </p:nvSpPr>
        <p:spPr>
          <a:xfrm>
            <a:off x="664464" y="1383952"/>
            <a:ext cx="11184422" cy="44047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800" kern="1200">
                <a:solidFill>
                  <a:srgbClr val="27252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cs typeface="Arial"/>
              </a:rPr>
              <a:t>Manufacturing and scale-up</a:t>
            </a:r>
          </a:p>
          <a:p>
            <a:pPr marL="514350" lvl="1" indent="-285750"/>
            <a:r>
              <a:rPr lang="en-US" dirty="0" err="1">
                <a:cs typeface="Arial"/>
              </a:rPr>
              <a:t>Tisagenlecleucel</a:t>
            </a:r>
            <a:r>
              <a:rPr lang="en-US" dirty="0">
                <a:cs typeface="Arial"/>
              </a:rPr>
              <a:t>, first FDA-approved CAR T-cell therapy, established the manufacturing process for genetically engineered autologous cell therapies</a:t>
            </a:r>
          </a:p>
        </p:txBody>
      </p:sp>
      <p:pic>
        <p:nvPicPr>
          <p:cNvPr id="3074" name="Picture 2" descr="Fig. 1">
            <a:extLst>
              <a:ext uri="{FF2B5EF4-FFF2-40B4-BE49-F238E27FC236}">
                <a16:creationId xmlns:a16="http://schemas.microsoft.com/office/drawing/2014/main" id="{6DFC6E61-9259-0F6A-2970-85CC0E773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06" y="2423871"/>
            <a:ext cx="7042738" cy="38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727B3D-9776-49F5-AFB6-EAA999A007C9}"/>
              </a:ext>
            </a:extLst>
          </p:cNvPr>
          <p:cNvSpPr/>
          <p:nvPr/>
        </p:nvSpPr>
        <p:spPr>
          <a:xfrm>
            <a:off x="457199" y="1"/>
            <a:ext cx="2413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60B10-1E0C-418E-B696-06EB48567EC0}"/>
              </a:ext>
            </a:extLst>
          </p:cNvPr>
          <p:cNvSpPr/>
          <p:nvPr/>
        </p:nvSpPr>
        <p:spPr>
          <a:xfrm>
            <a:off x="457198" y="990602"/>
            <a:ext cx="241300" cy="380999"/>
          </a:xfrm>
          <a:prstGeom prst="rect">
            <a:avLst/>
          </a:prstGeom>
          <a:solidFill>
            <a:srgbClr val="FAB991"/>
          </a:solidFill>
          <a:ln>
            <a:solidFill>
              <a:srgbClr val="FAB99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795526-B98F-43AD-BCE0-1FFF245A613A}"/>
              </a:ext>
            </a:extLst>
          </p:cNvPr>
          <p:cNvSpPr/>
          <p:nvPr/>
        </p:nvSpPr>
        <p:spPr>
          <a:xfrm>
            <a:off x="457198" y="1371600"/>
            <a:ext cx="241300" cy="736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FB1FB2-6280-4772-9DE3-BC86F1AA9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7"/>
          <a:stretch/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CF79F0-C43A-4DFD-ADFE-55648D45F7D4}"/>
              </a:ext>
            </a:extLst>
          </p:cNvPr>
          <p:cNvSpPr/>
          <p:nvPr/>
        </p:nvSpPr>
        <p:spPr>
          <a:xfrm>
            <a:off x="1" y="6529706"/>
            <a:ext cx="65886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Thomas Eakins –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Agnew Clinic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1889. Philadelphia Museum of Art. </a:t>
            </a:r>
          </a:p>
        </p:txBody>
      </p:sp>
    </p:spTree>
    <p:extLst>
      <p:ext uri="{BB962C8B-B14F-4D97-AF65-F5344CB8AC3E}">
        <p14:creationId xmlns:p14="http://schemas.microsoft.com/office/powerpoint/2010/main" val="4075873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894B59-857C-56DD-1B2E-E09E979B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fundamentals of pharmacodynamics allows the clinician and scientist to strategically deliver drugs for optimizing treatment to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Conventional routes of administration leveraged biopharmaceutical technology to greatly enhance drug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Ongoing challenges consists of improving stability, PK, reducing immunogenicity, and off-target toxicities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Strategies implemented to mitigate these challenges include drug modifications and environmental modifications</a:t>
            </a:r>
          </a:p>
        </p:txBody>
      </p:sp>
    </p:spTree>
    <p:extLst>
      <p:ext uri="{BB962C8B-B14F-4D97-AF65-F5344CB8AC3E}">
        <p14:creationId xmlns:p14="http://schemas.microsoft.com/office/powerpoint/2010/main" val="68225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46E5FB-3203-8EA0-92F9-582D45486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F6E8-C344-5547-A59F-127A1C927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7CF18C-D883-184A-B0C2-32911FD7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Questions?</a:t>
            </a:r>
          </a:p>
        </p:txBody>
      </p:sp>
    </p:spTree>
    <p:extLst>
      <p:ext uri="{BB962C8B-B14F-4D97-AF65-F5344CB8AC3E}">
        <p14:creationId xmlns:p14="http://schemas.microsoft.com/office/powerpoint/2010/main" val="3404229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B4111-31AA-CD81-ECF6-C7236D13E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52D1C-A0A8-11CB-8E02-7D57EF937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0886E1-3D06-2DCE-4930-FC41518D4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191C9E-B812-E905-1AA6-41713CAB1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2ECEA4F-DAD6-E2F7-199D-EB6BF81B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4" y="1051078"/>
            <a:ext cx="11184422" cy="440474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DiPiro</a:t>
            </a:r>
            <a:r>
              <a:rPr lang="en-US" sz="1000" dirty="0"/>
              <a:t> JT, Yee GC, Haines ST, Nolin TD, </a:t>
            </a:r>
            <a:r>
              <a:rPr lang="en-US" sz="1000" dirty="0" err="1"/>
              <a:t>Ellingrod</a:t>
            </a:r>
            <a:r>
              <a:rPr lang="en-US" sz="1000" dirty="0"/>
              <a:t> VL, Posey L. eds. </a:t>
            </a:r>
            <a:r>
              <a:rPr lang="en-US" sz="1000" dirty="0" err="1"/>
              <a:t>DiPiro’s</a:t>
            </a:r>
            <a:r>
              <a:rPr lang="en-US" sz="1000" dirty="0"/>
              <a:t> Pharmacotherapy: A Pathophysiologic Approach, 12th Edition. McGraw Hill; 2023. Accessed September 30, 2024. </a:t>
            </a:r>
            <a:r>
              <a:rPr lang="en-US" sz="1000" dirty="0">
                <a:hlinkClick r:id="rId2"/>
              </a:rPr>
              <a:t>https://accesspharmacy.mhmedical.com/content.aspx?bookid=3097&amp;sectionid=274602791</a:t>
            </a:r>
            <a:endParaRPr lang="en-US" sz="10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Brunton LL, </a:t>
            </a:r>
            <a:r>
              <a:rPr lang="en-US" sz="1000" dirty="0" err="1"/>
              <a:t>Knollmann</a:t>
            </a:r>
            <a:r>
              <a:rPr lang="en-US" sz="1000" dirty="0"/>
              <a:t> BC. eds. Goodman &amp; Gilman's: The Pharmacological Basis of Therapeutics, 14th Edition. McGraw-Hill Education; 2023. Accessed September 30, 2024. </a:t>
            </a:r>
            <a:r>
              <a:rPr lang="en-US" sz="1000" dirty="0">
                <a:hlinkClick r:id="rId3"/>
              </a:rPr>
              <a:t>https://accessmedicine.mhmedical.com/content.aspx?bookid=3191&amp;sectionid=269714761</a:t>
            </a:r>
            <a:r>
              <a:rPr lang="en-US" sz="1000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Vargason</a:t>
            </a:r>
            <a:r>
              <a:rPr lang="en-US" sz="1000" dirty="0"/>
              <a:t> AM, Anselmo AC, </a:t>
            </a:r>
            <a:r>
              <a:rPr lang="en-US" sz="1000" dirty="0" err="1"/>
              <a:t>Mitragotri</a:t>
            </a:r>
            <a:r>
              <a:rPr lang="en-US" sz="1000" dirty="0"/>
              <a:t> S. The evolution of commercial drug delivery technologies. </a:t>
            </a:r>
            <a:r>
              <a:rPr lang="en-US" sz="1000" i="1" dirty="0"/>
              <a:t>Nat Biomed Eng</a:t>
            </a:r>
            <a:r>
              <a:rPr lang="en-US" sz="1000" dirty="0"/>
              <a:t>. 2021;5(9):951-967.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Annane</a:t>
            </a:r>
            <a:r>
              <a:rPr lang="en-US" sz="1000" dirty="0"/>
              <a:t> D, </a:t>
            </a:r>
            <a:r>
              <a:rPr lang="en-US" sz="1000" dirty="0" err="1"/>
              <a:t>Bellissant</a:t>
            </a:r>
            <a:r>
              <a:rPr lang="en-US" sz="1000" dirty="0"/>
              <a:t> E, Bollaert PE, et al. Corticosteroids in the treatment of severe sepsis and septic shock in adults: a systematic review. </a:t>
            </a:r>
            <a:r>
              <a:rPr lang="en-US" sz="1000" i="1" dirty="0"/>
              <a:t>JAMA</a:t>
            </a:r>
            <a:r>
              <a:rPr lang="en-US" sz="1000" dirty="0"/>
              <a:t>. 2009;301(22):2362-2375.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Rybak MJ. Pharmacodynamics: relation to antimicrobial resistance. </a:t>
            </a:r>
            <a:r>
              <a:rPr lang="en-US" sz="1000" i="1" dirty="0"/>
              <a:t>Am J Med</a:t>
            </a:r>
            <a:r>
              <a:rPr lang="en-US" sz="1000" dirty="0"/>
              <a:t>. 2006;119(6 Suppl 1):S37-44; discussion S62-70.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Rybak MJ. The pharmacokinetic and pharmacodynamic properties of vancomycin. </a:t>
            </a:r>
            <a:r>
              <a:rPr lang="en-US" sz="1000" i="1" dirty="0"/>
              <a:t>Clin Infect Dis</a:t>
            </a:r>
            <a:r>
              <a:rPr lang="en-US" sz="1000" dirty="0"/>
              <a:t>. 2006;42 Suppl 1:S35-39.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Adepu</a:t>
            </a:r>
            <a:r>
              <a:rPr lang="en-US" sz="1000" dirty="0"/>
              <a:t> S, Ramakrishna S. Controlled drug delivery systems: current status and future directions. </a:t>
            </a:r>
            <a:r>
              <a:rPr lang="en-US" sz="1000" i="1" dirty="0"/>
              <a:t>Molecules</a:t>
            </a:r>
            <a:r>
              <a:rPr lang="en-US" sz="1000" dirty="0"/>
              <a:t>. 2021;26(19):5905.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Ezike</a:t>
            </a:r>
            <a:r>
              <a:rPr lang="en-US" sz="1000" dirty="0"/>
              <a:t> TC, Okpala US, </a:t>
            </a:r>
            <a:r>
              <a:rPr lang="en-US" sz="1000" dirty="0" err="1"/>
              <a:t>Onoja</a:t>
            </a:r>
            <a:r>
              <a:rPr lang="en-US" sz="1000" dirty="0"/>
              <a:t> UL, et al. Advances in drug delivery systems, challenges and future directions. </a:t>
            </a:r>
            <a:r>
              <a:rPr lang="en-US" sz="1000" i="1" dirty="0" err="1"/>
              <a:t>Heliyon</a:t>
            </a:r>
            <a:r>
              <a:rPr lang="en-US" sz="1000" dirty="0"/>
              <a:t>. 2023;9(6):e17488.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Cardoso RV, Pereira PR, Freitas CS, </a:t>
            </a:r>
            <a:r>
              <a:rPr lang="en-US" sz="1000" dirty="0" err="1"/>
              <a:t>Paschoalin</a:t>
            </a:r>
            <a:r>
              <a:rPr lang="en-US" sz="1000" dirty="0"/>
              <a:t> VMF. Trends in drug delivery systems for natural bioactive molecules to treat health disorders: the importance of nano-liposomes. </a:t>
            </a:r>
            <a:r>
              <a:rPr lang="en-US" sz="1000" i="1" dirty="0"/>
              <a:t>Pharmaceutics</a:t>
            </a:r>
            <a:r>
              <a:rPr lang="en-US" sz="1000" dirty="0"/>
              <a:t>. 2022;14(12):2808.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 err="1"/>
              <a:t>Lv</a:t>
            </a:r>
            <a:r>
              <a:rPr lang="en-US" sz="1000" dirty="0"/>
              <a:t> Y, Li W, Liao W, et al. Nano-drug delivery systems based on natural products. </a:t>
            </a:r>
            <a:r>
              <a:rPr lang="en-US" sz="1000" i="1" dirty="0"/>
              <a:t>Int J Nanomedicine</a:t>
            </a:r>
            <a:r>
              <a:rPr lang="en-US" sz="1000" dirty="0"/>
              <a:t>. 2024;19:541-569.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Hodder A, Mishra AK, </a:t>
            </a:r>
            <a:r>
              <a:rPr lang="en-US" sz="1000" dirty="0" err="1"/>
              <a:t>Enshaei</a:t>
            </a:r>
            <a:r>
              <a:rPr lang="en-US" sz="1000" dirty="0"/>
              <a:t> A, et al. Blinatumomab for first-line treatment of children and young persons with b-all. </a:t>
            </a:r>
            <a:r>
              <a:rPr lang="en-US" sz="1000" i="1" dirty="0"/>
              <a:t>J Clin Oncol</a:t>
            </a:r>
            <a:r>
              <a:rPr lang="en-US" sz="1000" dirty="0"/>
              <a:t>. 2024;42(8):907-914.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van der </a:t>
            </a:r>
            <a:r>
              <a:rPr lang="en-US" sz="1000" dirty="0" err="1"/>
              <a:t>Sluis</a:t>
            </a:r>
            <a:r>
              <a:rPr lang="en-US" sz="1000" dirty="0"/>
              <a:t> IM, de Lorenzo P, Kotecha RS, et al. Blinatumomab added to chemotherapy in infant lymphoblastic leukemia. </a:t>
            </a:r>
            <a:r>
              <a:rPr lang="en-US" sz="1000" i="1" dirty="0"/>
              <a:t>N Engl J Med</a:t>
            </a:r>
            <a:r>
              <a:rPr lang="en-US" sz="1000" dirty="0"/>
              <a:t>. 2023;388(17):1572-1581.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dirty="0"/>
              <a:t>Andersen A, Knop FK, </a:t>
            </a:r>
            <a:r>
              <a:rPr lang="en-US" sz="1000" dirty="0" err="1"/>
              <a:t>Vilsbøll</a:t>
            </a:r>
            <a:r>
              <a:rPr lang="en-US" sz="1000" dirty="0"/>
              <a:t> T. A pharmacological and clinical overview of oral </a:t>
            </a:r>
            <a:r>
              <a:rPr lang="en-US" sz="1000" dirty="0" err="1"/>
              <a:t>semaglutide</a:t>
            </a:r>
            <a:r>
              <a:rPr lang="en-US" sz="1000" dirty="0"/>
              <a:t> for the treatment of type 2 diabetes. </a:t>
            </a:r>
            <a:r>
              <a:rPr lang="en-US" sz="1000" i="1" dirty="0"/>
              <a:t>Drugs</a:t>
            </a:r>
            <a:r>
              <a:rPr lang="en-US" sz="1000" dirty="0"/>
              <a:t>. 2021;81(9):1003-1030.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b="0" i="0" dirty="0" err="1">
                <a:solidFill>
                  <a:srgbClr val="222222"/>
                </a:solidFill>
                <a:effectLst/>
                <a:latin typeface="HelveticaNeue"/>
              </a:rPr>
              <a:t>Grond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 S,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HelveticaNeue"/>
              </a:rPr>
              <a:t>Radbruch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 L, Lehmann KA. Clinical pharmacokinetics of transdermal opioids: focus on transdermal fentanyl.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HelveticaNeue"/>
              </a:rPr>
              <a:t>Clin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HelveticaNeue"/>
              </a:rPr>
              <a:t>Pharmacokinet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. 2000;38(1):59-89.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Awasthi R, Maier HJ, Zhang J, Lim S. Kymriah® (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HelveticaNeue"/>
              </a:rPr>
              <a:t>Tisagenlecleucel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) - An overview of the clinical development journey of the first approved CAR-T therapy.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HelveticaNeue"/>
              </a:rPr>
              <a:t>Hum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HelveticaNeue"/>
              </a:rPr>
              <a:t>Vaccin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HelveticaNeue"/>
              </a:rPr>
              <a:t> </a:t>
            </a:r>
            <a:r>
              <a:rPr lang="en-US" sz="1000" b="0" i="1" dirty="0" err="1">
                <a:solidFill>
                  <a:srgbClr val="222222"/>
                </a:solidFill>
                <a:effectLst/>
                <a:latin typeface="HelveticaNeue"/>
              </a:rPr>
              <a:t>Immunother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HelveticaNeue"/>
              </a:rPr>
              <a:t>. 2023;19(1):2210046.</a:t>
            </a:r>
            <a:endParaRPr lang="en-US" sz="10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000" dirty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16916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C7C720CE-2FB2-9E60-6802-481708C72C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CC095-E0E9-608B-FBAA-54FF611EC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1920241"/>
            <a:ext cx="9741465" cy="1508760"/>
          </a:xfrm>
        </p:spPr>
        <p:txBody>
          <a:bodyPr/>
          <a:lstStyle/>
          <a:p>
            <a:r>
              <a:rPr lang="en-US" sz="3600" dirty="0"/>
              <a:t>Pharmacodynamics &amp; </a:t>
            </a:r>
            <a:br>
              <a:rPr lang="en-US" sz="3600" dirty="0"/>
            </a:br>
            <a:r>
              <a:rPr lang="en-US" sz="3600" dirty="0"/>
              <a:t>Clinical Application of Therapeutics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A89DD-E552-BDD1-1FA8-0619D966E2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Lane Nguyen, PharmD, BCPPS</a:t>
            </a:r>
          </a:p>
          <a:p>
            <a:r>
              <a:rPr lang="en-US" dirty="0"/>
              <a:t>Pediatric Critical Care Medicine</a:t>
            </a:r>
          </a:p>
          <a:p>
            <a:r>
              <a:rPr lang="en-US" dirty="0"/>
              <a:t>October 17th,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A073E-63B7-E418-FBA9-B6FBB23781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Cancer Engineering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49F8E5C-1791-A0E5-F3A6-3B4C88967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825" y="5582378"/>
            <a:ext cx="3505199" cy="7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source: </a:t>
            </a:r>
            <a:r>
              <a:rPr lang="en-US" dirty="0" err="1">
                <a:cs typeface="Arial"/>
              </a:rPr>
              <a:t>DiPiro’s</a:t>
            </a:r>
            <a:r>
              <a:rPr lang="en-US" dirty="0">
                <a:cs typeface="Arial"/>
              </a:rPr>
              <a:t> Pharmacotherapy: A Pathophysiologic Approach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894B59-857C-56DD-1B2E-E09E979B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Relationship between drug concentration at the site of action and the resulting effect</a:t>
            </a:r>
          </a:p>
          <a:p>
            <a:pPr marL="514350"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Time course</a:t>
            </a:r>
          </a:p>
          <a:p>
            <a:pPr marL="514350"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Therapeutic intensity</a:t>
            </a:r>
          </a:p>
          <a:p>
            <a:pPr marL="514350"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Adverse effects</a:t>
            </a:r>
          </a:p>
        </p:txBody>
      </p:sp>
      <p:pic>
        <p:nvPicPr>
          <p:cNvPr id="2" name="Picture 1" descr="A diagram of cell regulation&#10;&#10;Description automatically generated">
            <a:extLst>
              <a:ext uri="{FF2B5EF4-FFF2-40B4-BE49-F238E27FC236}">
                <a16:creationId xmlns:a16="http://schemas.microsoft.com/office/drawing/2014/main" id="{48EEBAF4-ABB4-6CF3-B8FD-DB54FF45A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22" y="2479821"/>
            <a:ext cx="4530356" cy="38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9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2F528-7FD4-F767-BE26-4F9EDB2A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9AB22-788C-DA4A-8418-1268FB2A3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E13001-F1A9-828F-ABEE-D13807263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Image source adapted from: Goodman &amp; Gilman's. The Pharmacological Basis of Therapeutics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99C0C2B-5547-1B79-1BDE-DB5958D4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Pharmacodynamics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FB50B7-EF46-5E7A-F661-FA2E2EB409FE}"/>
              </a:ext>
            </a:extLst>
          </p:cNvPr>
          <p:cNvSpPr/>
          <p:nvPr/>
        </p:nvSpPr>
        <p:spPr>
          <a:xfrm>
            <a:off x="3729422" y="2130974"/>
            <a:ext cx="4759433" cy="327046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Arial"/>
              </a:rPr>
              <a:t>[Free Drug]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E2A0EF-5E46-F785-46CC-E50B653E2E8A}"/>
              </a:ext>
            </a:extLst>
          </p:cNvPr>
          <p:cNvSpPr/>
          <p:nvPr/>
        </p:nvSpPr>
        <p:spPr>
          <a:xfrm>
            <a:off x="601362" y="1298902"/>
            <a:ext cx="2711148" cy="73047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002569"/>
                </a:solidFill>
                <a:cs typeface="Arial"/>
              </a:rPr>
              <a:t>Therapeutic Site of  Action</a:t>
            </a:r>
            <a:endParaRPr lang="en-US" dirty="0">
              <a:solidFill>
                <a:srgbClr val="002569"/>
              </a:solidFill>
              <a:cs typeface="Arial" panose="020B060402020202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18527F-935E-9BD1-DE41-D9BA0C49D088}"/>
              </a:ext>
            </a:extLst>
          </p:cNvPr>
          <p:cNvSpPr/>
          <p:nvPr/>
        </p:nvSpPr>
        <p:spPr>
          <a:xfrm>
            <a:off x="4390768" y="1141245"/>
            <a:ext cx="2933189" cy="520263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002569"/>
                </a:solidFill>
                <a:cs typeface="Arial"/>
              </a:rPr>
              <a:t>Tissue Reservoirs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027F8D-2A0C-2193-8712-7D7C313EE4DD}"/>
              </a:ext>
            </a:extLst>
          </p:cNvPr>
          <p:cNvSpPr/>
          <p:nvPr/>
        </p:nvSpPr>
        <p:spPr>
          <a:xfrm>
            <a:off x="8975834" y="1246349"/>
            <a:ext cx="2727432" cy="73046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rgbClr val="002569"/>
                </a:solidFill>
                <a:cs typeface="Arial"/>
              </a:rPr>
              <a:t>Unwanted Site of Action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0CA7015-383E-1B31-2FBA-E06C639CCD96}"/>
              </a:ext>
            </a:extLst>
          </p:cNvPr>
          <p:cNvSpPr/>
          <p:nvPr/>
        </p:nvSpPr>
        <p:spPr>
          <a:xfrm>
            <a:off x="1124826" y="3073620"/>
            <a:ext cx="1562537" cy="143115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BF90ED1-F4E5-1789-D040-DBD031E97B26}"/>
              </a:ext>
            </a:extLst>
          </p:cNvPr>
          <p:cNvSpPr/>
          <p:nvPr/>
        </p:nvSpPr>
        <p:spPr>
          <a:xfrm rot="10800000">
            <a:off x="1440132" y="3072847"/>
            <a:ext cx="1562538" cy="143192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A1C969-24F6-52C2-897F-20215CE4F4D2}"/>
              </a:ext>
            </a:extLst>
          </p:cNvPr>
          <p:cNvSpPr/>
          <p:nvPr/>
        </p:nvSpPr>
        <p:spPr>
          <a:xfrm>
            <a:off x="3729420" y="5564348"/>
            <a:ext cx="4759432" cy="59033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cs typeface="Arial"/>
              </a:rPr>
              <a:t>Biotransformation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9AF7184-8373-24FE-E2C2-D894E133DCB9}"/>
              </a:ext>
            </a:extLst>
          </p:cNvPr>
          <p:cNvSpPr/>
          <p:nvPr/>
        </p:nvSpPr>
        <p:spPr>
          <a:xfrm>
            <a:off x="9252825" y="2810860"/>
            <a:ext cx="2438399" cy="169391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F814CF3-37C2-2AAC-6E82-747411813FBA}"/>
              </a:ext>
            </a:extLst>
          </p:cNvPr>
          <p:cNvSpPr/>
          <p:nvPr/>
        </p:nvSpPr>
        <p:spPr>
          <a:xfrm>
            <a:off x="3153813" y="3688540"/>
            <a:ext cx="2063219" cy="2461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D51AAC3-3CF5-6034-563C-36EFD91821DD}"/>
              </a:ext>
            </a:extLst>
          </p:cNvPr>
          <p:cNvSpPr/>
          <p:nvPr/>
        </p:nvSpPr>
        <p:spPr>
          <a:xfrm>
            <a:off x="6867467" y="3688539"/>
            <a:ext cx="2238391" cy="2461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2569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C199A1-C970-092E-C99F-4A752D440015}"/>
              </a:ext>
            </a:extLst>
          </p:cNvPr>
          <p:cNvCxnSpPr/>
          <p:nvPr/>
        </p:nvCxnSpPr>
        <p:spPr>
          <a:xfrm flipH="1">
            <a:off x="6675821" y="2069661"/>
            <a:ext cx="2343807" cy="1387366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EB1BD5-E2FE-A08A-5206-BE05EAFD0397}"/>
              </a:ext>
            </a:extLst>
          </p:cNvPr>
          <p:cNvCxnSpPr/>
          <p:nvPr/>
        </p:nvCxnSpPr>
        <p:spPr>
          <a:xfrm flipH="1">
            <a:off x="6091730" y="4078125"/>
            <a:ext cx="14014" cy="164136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8EECC40-5017-78C1-769D-A5F5932E9BF4}"/>
              </a:ext>
            </a:extLst>
          </p:cNvPr>
          <p:cNvSpPr txBox="1"/>
          <p:nvPr/>
        </p:nvSpPr>
        <p:spPr>
          <a:xfrm>
            <a:off x="3964396" y="4500505"/>
            <a:ext cx="148790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/>
              </a:rPr>
              <a:t>Protein bound drug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8EC21-3C64-12E7-2940-7E1FFEAEED56}"/>
              </a:ext>
            </a:extLst>
          </p:cNvPr>
          <p:cNvSpPr txBox="1"/>
          <p:nvPr/>
        </p:nvSpPr>
        <p:spPr>
          <a:xfrm>
            <a:off x="7021154" y="4500504"/>
            <a:ext cx="9685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/>
              </a:rPr>
              <a:t>Metabolites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E296B1-0161-0193-1145-4B6F2D6E34C4}"/>
              </a:ext>
            </a:extLst>
          </p:cNvPr>
          <p:cNvCxnSpPr>
            <a:cxnSpLocks/>
          </p:cNvCxnSpPr>
          <p:nvPr/>
        </p:nvCxnSpPr>
        <p:spPr>
          <a:xfrm>
            <a:off x="7454571" y="4927709"/>
            <a:ext cx="3502" cy="94067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ECE228-873A-35F9-9F5D-F9B0977FBFAE}"/>
              </a:ext>
            </a:extLst>
          </p:cNvPr>
          <p:cNvCxnSpPr>
            <a:cxnSpLocks/>
          </p:cNvCxnSpPr>
          <p:nvPr/>
        </p:nvCxnSpPr>
        <p:spPr>
          <a:xfrm flipH="1">
            <a:off x="7983590" y="4209501"/>
            <a:ext cx="1476704" cy="38888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E25AF7B-499E-BD71-C140-6019725924D1}"/>
              </a:ext>
            </a:extLst>
          </p:cNvPr>
          <p:cNvCxnSpPr>
            <a:cxnSpLocks/>
          </p:cNvCxnSpPr>
          <p:nvPr/>
        </p:nvCxnSpPr>
        <p:spPr>
          <a:xfrm flipH="1">
            <a:off x="6141544" y="1710557"/>
            <a:ext cx="5256" cy="161509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023C50-C94B-3F2F-4957-4AF34ECD81E8}"/>
              </a:ext>
            </a:extLst>
          </p:cNvPr>
          <p:cNvCxnSpPr>
            <a:cxnSpLocks/>
          </p:cNvCxnSpPr>
          <p:nvPr/>
        </p:nvCxnSpPr>
        <p:spPr>
          <a:xfrm flipH="1" flipV="1">
            <a:off x="3408855" y="2003095"/>
            <a:ext cx="2010979" cy="141539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D993026-1EB7-1FCD-03CF-41A23EC91087}"/>
              </a:ext>
            </a:extLst>
          </p:cNvPr>
          <p:cNvSpPr txBox="1"/>
          <p:nvPr/>
        </p:nvSpPr>
        <p:spPr>
          <a:xfrm>
            <a:off x="1126602" y="4228987"/>
            <a:ext cx="8563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/>
              </a:rPr>
              <a:t>Liberation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AFBD95-6E78-188C-6AE5-DED49DE4FB85}"/>
              </a:ext>
            </a:extLst>
          </p:cNvPr>
          <p:cNvSpPr txBox="1"/>
          <p:nvPr/>
        </p:nvSpPr>
        <p:spPr>
          <a:xfrm>
            <a:off x="1982928" y="3072848"/>
            <a:ext cx="118419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/>
              </a:rPr>
              <a:t>Absorption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E53C08-EC17-E5B7-5AD6-65E356EC99BC}"/>
              </a:ext>
            </a:extLst>
          </p:cNvPr>
          <p:cNvSpPr txBox="1"/>
          <p:nvPr/>
        </p:nvSpPr>
        <p:spPr>
          <a:xfrm>
            <a:off x="9683774" y="4167675"/>
            <a:ext cx="82426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Arial"/>
              </a:rPr>
              <a:t>Excretion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24EAF0-74DF-84E4-8F17-BD579BED8F4C}"/>
              </a:ext>
            </a:extLst>
          </p:cNvPr>
          <p:cNvSpPr txBox="1"/>
          <p:nvPr/>
        </p:nvSpPr>
        <p:spPr>
          <a:xfrm>
            <a:off x="10235913" y="3180570"/>
            <a:ext cx="15407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272524"/>
                </a:solidFill>
                <a:cs typeface="Arial"/>
              </a:rPr>
              <a:t>Clearance</a:t>
            </a:r>
          </a:p>
        </p:txBody>
      </p:sp>
    </p:spTree>
    <p:extLst>
      <p:ext uri="{BB962C8B-B14F-4D97-AF65-F5344CB8AC3E}">
        <p14:creationId xmlns:p14="http://schemas.microsoft.com/office/powerpoint/2010/main" val="328320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3" y="6374651"/>
            <a:ext cx="7404385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A. Ligand-gated Ion channels 	B. G protein-coupled receptors	C. Enzyme-linked receptors	D. Intracellular receptors.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Receptor Families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31D8CF-6F7C-4021-991C-446F11449CDD}"/>
              </a:ext>
            </a:extLst>
          </p:cNvPr>
          <p:cNvSpPr/>
          <p:nvPr/>
        </p:nvSpPr>
        <p:spPr>
          <a:xfrm>
            <a:off x="571271" y="2098093"/>
            <a:ext cx="11049458" cy="3351734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569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10BB1C-A7BB-492B-B98C-77D8AB196F44}"/>
              </a:ext>
            </a:extLst>
          </p:cNvPr>
          <p:cNvSpPr/>
          <p:nvPr/>
        </p:nvSpPr>
        <p:spPr>
          <a:xfrm>
            <a:off x="2177042" y="3705046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0397C6-C35A-468D-8D04-83D9C235C96D}"/>
              </a:ext>
            </a:extLst>
          </p:cNvPr>
          <p:cNvSpPr/>
          <p:nvPr/>
        </p:nvSpPr>
        <p:spPr>
          <a:xfrm>
            <a:off x="1284206" y="1627091"/>
            <a:ext cx="566223" cy="1129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122EACE-5D30-F4A2-5B8A-505EA6FC62FF}"/>
              </a:ext>
            </a:extLst>
          </p:cNvPr>
          <p:cNvSpPr/>
          <p:nvPr/>
        </p:nvSpPr>
        <p:spPr>
          <a:xfrm>
            <a:off x="1893930" y="1627091"/>
            <a:ext cx="566223" cy="11296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258363-1F2B-2E8A-785D-D8DF7B7B350A}"/>
              </a:ext>
            </a:extLst>
          </p:cNvPr>
          <p:cNvSpPr/>
          <p:nvPr/>
        </p:nvSpPr>
        <p:spPr>
          <a:xfrm>
            <a:off x="6824811" y="1623654"/>
            <a:ext cx="566223" cy="1129674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D6D2112-B9D7-559F-DA34-F9EF3188E37B}"/>
              </a:ext>
            </a:extLst>
          </p:cNvPr>
          <p:cNvSpPr/>
          <p:nvPr/>
        </p:nvSpPr>
        <p:spPr>
          <a:xfrm>
            <a:off x="4008777" y="1665468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C59B8FA-643E-702A-CD8D-5204FEEF2D11}"/>
              </a:ext>
            </a:extLst>
          </p:cNvPr>
          <p:cNvSpPr/>
          <p:nvPr/>
        </p:nvSpPr>
        <p:spPr>
          <a:xfrm>
            <a:off x="4161177" y="1817868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58210F2-151E-73D1-F1ED-50949D789193}"/>
              </a:ext>
            </a:extLst>
          </p:cNvPr>
          <p:cNvSpPr/>
          <p:nvPr/>
        </p:nvSpPr>
        <p:spPr>
          <a:xfrm>
            <a:off x="4292468" y="1665468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CA0B12-C297-5D9E-5C68-AAED1F3D8DD9}"/>
              </a:ext>
            </a:extLst>
          </p:cNvPr>
          <p:cNvSpPr/>
          <p:nvPr/>
        </p:nvSpPr>
        <p:spPr>
          <a:xfrm>
            <a:off x="4472564" y="1836046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36598A1-24EF-4CDB-EE41-5AC4D5CEFA12}"/>
              </a:ext>
            </a:extLst>
          </p:cNvPr>
          <p:cNvSpPr/>
          <p:nvPr/>
        </p:nvSpPr>
        <p:spPr>
          <a:xfrm>
            <a:off x="4632579" y="1670149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BC180A0-0545-5BAE-8FFB-83F07AD224BF}"/>
              </a:ext>
            </a:extLst>
          </p:cNvPr>
          <p:cNvSpPr/>
          <p:nvPr/>
        </p:nvSpPr>
        <p:spPr>
          <a:xfrm>
            <a:off x="4770901" y="1840727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527F289-D54A-5004-9F87-57DB1591D83B}"/>
              </a:ext>
            </a:extLst>
          </p:cNvPr>
          <p:cNvSpPr/>
          <p:nvPr/>
        </p:nvSpPr>
        <p:spPr>
          <a:xfrm>
            <a:off x="4924934" y="1699465"/>
            <a:ext cx="221595" cy="112967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00" b="1" dirty="0">
              <a:solidFill>
                <a:sysClr val="windowText" lastClr="000000"/>
              </a:solidFill>
              <a:latin typeface="Arial Nov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4D10F30-7956-AB9F-BED1-C1C51736DCEC}"/>
              </a:ext>
            </a:extLst>
          </p:cNvPr>
          <p:cNvSpPr/>
          <p:nvPr/>
        </p:nvSpPr>
        <p:spPr>
          <a:xfrm>
            <a:off x="5008207" y="2188491"/>
            <a:ext cx="462243" cy="407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063D564-A389-9706-C676-A5CFAF8BC59D}"/>
              </a:ext>
            </a:extLst>
          </p:cNvPr>
          <p:cNvSpPr/>
          <p:nvPr/>
        </p:nvSpPr>
        <p:spPr>
          <a:xfrm>
            <a:off x="5080905" y="2445857"/>
            <a:ext cx="462243" cy="407707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CBEE562-8CEA-357D-03A8-3DDB36E3065E}"/>
              </a:ext>
            </a:extLst>
          </p:cNvPr>
          <p:cNvSpPr/>
          <p:nvPr/>
        </p:nvSpPr>
        <p:spPr>
          <a:xfrm>
            <a:off x="5138324" y="1969234"/>
            <a:ext cx="309843" cy="302741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BE9A428-B440-03B1-38E7-EE84A78D9D53}"/>
              </a:ext>
            </a:extLst>
          </p:cNvPr>
          <p:cNvSpPr/>
          <p:nvPr/>
        </p:nvSpPr>
        <p:spPr>
          <a:xfrm>
            <a:off x="9227737" y="2524931"/>
            <a:ext cx="1969640" cy="18081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62EE311F-ECB8-36B2-12A3-207A37B63495}"/>
              </a:ext>
            </a:extLst>
          </p:cNvPr>
          <p:cNvSpPr/>
          <p:nvPr/>
        </p:nvSpPr>
        <p:spPr>
          <a:xfrm rot="5400000">
            <a:off x="10375449" y="2333685"/>
            <a:ext cx="706099" cy="56733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A904ED33-05D0-A679-51E3-6B709CD0D9EA}"/>
              </a:ext>
            </a:extLst>
          </p:cNvPr>
          <p:cNvSpPr/>
          <p:nvPr/>
        </p:nvSpPr>
        <p:spPr>
          <a:xfrm>
            <a:off x="1659873" y="1722234"/>
            <a:ext cx="443127" cy="139515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1FD1D5A-2CD5-ABA4-728C-30AE24953DB5}"/>
              </a:ext>
            </a:extLst>
          </p:cNvPr>
          <p:cNvSpPr txBox="1"/>
          <p:nvPr/>
        </p:nvSpPr>
        <p:spPr>
          <a:xfrm>
            <a:off x="1466168" y="3171001"/>
            <a:ext cx="89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2524"/>
                </a:solidFill>
              </a:rPr>
              <a:t>Ions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126AD158-6C3E-5354-85BD-B6D2DC60B0C3}"/>
              </a:ext>
            </a:extLst>
          </p:cNvPr>
          <p:cNvSpPr/>
          <p:nvPr/>
        </p:nvSpPr>
        <p:spPr>
          <a:xfrm>
            <a:off x="1672366" y="3588393"/>
            <a:ext cx="443127" cy="6770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F5D65A-2EAC-85E6-8632-A33C791E5EFD}"/>
              </a:ext>
            </a:extLst>
          </p:cNvPr>
          <p:cNvSpPr txBox="1"/>
          <p:nvPr/>
        </p:nvSpPr>
        <p:spPr>
          <a:xfrm>
            <a:off x="689683" y="4431771"/>
            <a:ext cx="261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2524"/>
                </a:solidFill>
              </a:rPr>
              <a:t>Change in membrane potential or ionic concentration</a:t>
            </a:r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58BEC5BF-2873-9138-27D3-C0CDC8B4F429}"/>
              </a:ext>
            </a:extLst>
          </p:cNvPr>
          <p:cNvSpPr/>
          <p:nvPr/>
        </p:nvSpPr>
        <p:spPr>
          <a:xfrm>
            <a:off x="4421791" y="3171001"/>
            <a:ext cx="443127" cy="6770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EC19BA-C747-341A-D7EB-B4CDFFF64594}"/>
              </a:ext>
            </a:extLst>
          </p:cNvPr>
          <p:cNvSpPr txBox="1"/>
          <p:nvPr/>
        </p:nvSpPr>
        <p:spPr>
          <a:xfrm>
            <a:off x="1590379" y="955820"/>
            <a:ext cx="566223" cy="5193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2524"/>
                </a:solidFill>
              </a:rPr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1DDAE7-4105-7C87-6F80-5EB5599319E9}"/>
              </a:ext>
            </a:extLst>
          </p:cNvPr>
          <p:cNvSpPr txBox="1"/>
          <p:nvPr/>
        </p:nvSpPr>
        <p:spPr>
          <a:xfrm>
            <a:off x="4360242" y="958130"/>
            <a:ext cx="566223" cy="5193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2524"/>
                </a:solidFill>
              </a:rPr>
              <a:t>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0710C17-F21B-5409-F920-8873E7E71DBB}"/>
              </a:ext>
            </a:extLst>
          </p:cNvPr>
          <p:cNvSpPr txBox="1"/>
          <p:nvPr/>
        </p:nvSpPr>
        <p:spPr>
          <a:xfrm>
            <a:off x="6824810" y="955819"/>
            <a:ext cx="566223" cy="5193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2524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6068855-87B1-627E-5359-761FF0214285}"/>
              </a:ext>
            </a:extLst>
          </p:cNvPr>
          <p:cNvSpPr txBox="1"/>
          <p:nvPr/>
        </p:nvSpPr>
        <p:spPr>
          <a:xfrm>
            <a:off x="9676675" y="958130"/>
            <a:ext cx="566223" cy="5193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72524"/>
                </a:solidFill>
              </a:rPr>
              <a:t>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9E939BC-9C1B-6377-C2A2-04348DE62CE9}"/>
              </a:ext>
            </a:extLst>
          </p:cNvPr>
          <p:cNvSpPr txBox="1"/>
          <p:nvPr/>
        </p:nvSpPr>
        <p:spPr>
          <a:xfrm>
            <a:off x="3384883" y="3981075"/>
            <a:ext cx="2618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2524"/>
                </a:solidFill>
              </a:rPr>
              <a:t>Protein phosphorylation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5D4489-7469-F2A8-DDEC-F2A717559AD2}"/>
              </a:ext>
            </a:extLst>
          </p:cNvPr>
          <p:cNvSpPr txBox="1"/>
          <p:nvPr/>
        </p:nvSpPr>
        <p:spPr>
          <a:xfrm>
            <a:off x="4418738" y="4978356"/>
            <a:ext cx="3386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72524"/>
                </a:solidFill>
              </a:rPr>
              <a:t>Intracellular Effects</a:t>
            </a:r>
          </a:p>
        </p:txBody>
      </p:sp>
      <p:sp>
        <p:nvSpPr>
          <p:cNvPr id="70" name="Arrow: Down 69">
            <a:extLst>
              <a:ext uri="{FF2B5EF4-FFF2-40B4-BE49-F238E27FC236}">
                <a16:creationId xmlns:a16="http://schemas.microsoft.com/office/drawing/2014/main" id="{F073033E-01DD-9964-FD09-05D41C9402C1}"/>
              </a:ext>
            </a:extLst>
          </p:cNvPr>
          <p:cNvSpPr/>
          <p:nvPr/>
        </p:nvSpPr>
        <p:spPr>
          <a:xfrm>
            <a:off x="6918309" y="2911349"/>
            <a:ext cx="443127" cy="6770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79A2E96-17EB-0EFD-5719-0B5E4091D29D}"/>
              </a:ext>
            </a:extLst>
          </p:cNvPr>
          <p:cNvSpPr txBox="1"/>
          <p:nvPr/>
        </p:nvSpPr>
        <p:spPr>
          <a:xfrm>
            <a:off x="5901999" y="3694156"/>
            <a:ext cx="261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2524"/>
                </a:solidFill>
              </a:rPr>
              <a:t>Protein and receptor phosphorylation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713F30E-8CD7-4E85-1F71-BDFA50219466}"/>
              </a:ext>
            </a:extLst>
          </p:cNvPr>
          <p:cNvSpPr txBox="1"/>
          <p:nvPr/>
        </p:nvSpPr>
        <p:spPr>
          <a:xfrm>
            <a:off x="8650510" y="4590435"/>
            <a:ext cx="261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72524"/>
                </a:solidFill>
              </a:rPr>
              <a:t>Protein phosphorylation and altered gene expression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274B1609-4CF1-AE4B-5E1C-E1E5FFDE3DA8}"/>
              </a:ext>
            </a:extLst>
          </p:cNvPr>
          <p:cNvSpPr/>
          <p:nvPr/>
        </p:nvSpPr>
        <p:spPr>
          <a:xfrm>
            <a:off x="9738221" y="3977943"/>
            <a:ext cx="443127" cy="67704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374651"/>
            <a:ext cx="5205700" cy="245223"/>
          </a:xfrm>
        </p:spPr>
        <p:txBody>
          <a:bodyPr/>
          <a:lstStyle/>
          <a:p>
            <a:r>
              <a:rPr lang="en-US" dirty="0">
                <a:cs typeface="Arial"/>
              </a:rPr>
              <a:t>HSP: Heat shock proteins, GR: Glucocorticoid receptor, GRE: Glucocorticoid response elements, TF: Transcription factors</a:t>
            </a:r>
          </a:p>
          <a:p>
            <a:r>
              <a:rPr lang="en-US" dirty="0">
                <a:cs typeface="Arial"/>
              </a:rPr>
              <a:t>Image adapted from: </a:t>
            </a:r>
            <a:r>
              <a:rPr lang="en-US" dirty="0" err="1">
                <a:cs typeface="Arial"/>
              </a:rPr>
              <a:t>Annane</a:t>
            </a:r>
            <a:r>
              <a:rPr lang="en-US" dirty="0">
                <a:cs typeface="Arial"/>
              </a:rPr>
              <a:t> D, Pastores S, et al. Intensive Care Med. 2017.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Corticosteroid Signaling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2E866F-FB9E-4FF3-9323-2D3B1098DF9D}"/>
              </a:ext>
            </a:extLst>
          </p:cNvPr>
          <p:cNvSpPr/>
          <p:nvPr/>
        </p:nvSpPr>
        <p:spPr>
          <a:xfrm>
            <a:off x="5379222" y="1694190"/>
            <a:ext cx="1872278" cy="335271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Cortisol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E1B875-AD9B-4020-A268-4C16744738C5}"/>
              </a:ext>
            </a:extLst>
          </p:cNvPr>
          <p:cNvSpPr/>
          <p:nvPr/>
        </p:nvSpPr>
        <p:spPr>
          <a:xfrm rot="5400000">
            <a:off x="6185827" y="2182993"/>
            <a:ext cx="335272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9B3F49-222F-47CA-93A0-A53E2CA8837C}"/>
              </a:ext>
            </a:extLst>
          </p:cNvPr>
          <p:cNvSpPr/>
          <p:nvPr/>
        </p:nvSpPr>
        <p:spPr>
          <a:xfrm>
            <a:off x="5379222" y="2550968"/>
            <a:ext cx="1897299" cy="552450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Glucocorticoid Receptors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94B2C5-6A47-453D-9853-4A8183CED04F}"/>
              </a:ext>
            </a:extLst>
          </p:cNvPr>
          <p:cNvSpPr/>
          <p:nvPr/>
        </p:nvSpPr>
        <p:spPr>
          <a:xfrm>
            <a:off x="5379222" y="3103418"/>
            <a:ext cx="836057" cy="3352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HSP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6D5118-D861-4046-92FC-2ED937C6B18C}"/>
              </a:ext>
            </a:extLst>
          </p:cNvPr>
          <p:cNvSpPr/>
          <p:nvPr/>
        </p:nvSpPr>
        <p:spPr>
          <a:xfrm>
            <a:off x="6236888" y="3103418"/>
            <a:ext cx="1039633" cy="3352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Immunophilins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72BA32-5B83-479B-AB57-00DB62B6A403}"/>
              </a:ext>
            </a:extLst>
          </p:cNvPr>
          <p:cNvCxnSpPr>
            <a:cxnSpLocks/>
          </p:cNvCxnSpPr>
          <p:nvPr/>
        </p:nvCxnSpPr>
        <p:spPr>
          <a:xfrm>
            <a:off x="2107600" y="3846368"/>
            <a:ext cx="832256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C26F9A-1CD3-4522-9189-C5DD7812CF60}"/>
              </a:ext>
            </a:extLst>
          </p:cNvPr>
          <p:cNvCxnSpPr>
            <a:cxnSpLocks/>
          </p:cNvCxnSpPr>
          <p:nvPr/>
        </p:nvCxnSpPr>
        <p:spPr>
          <a:xfrm flipV="1">
            <a:off x="6315364" y="3541568"/>
            <a:ext cx="0" cy="304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31D8CF-6F7C-4021-991C-446F11449CDD}"/>
              </a:ext>
            </a:extLst>
          </p:cNvPr>
          <p:cNvSpPr/>
          <p:nvPr/>
        </p:nvSpPr>
        <p:spPr>
          <a:xfrm>
            <a:off x="2107600" y="3966408"/>
            <a:ext cx="3979164" cy="121706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02569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10BB1C-A7BB-492B-B98C-77D8AB196F44}"/>
              </a:ext>
            </a:extLst>
          </p:cNvPr>
          <p:cNvSpPr/>
          <p:nvPr/>
        </p:nvSpPr>
        <p:spPr>
          <a:xfrm>
            <a:off x="2117836" y="3438689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B6F02E-7566-48DE-8958-38EEB420A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2358836" y="4274468"/>
            <a:ext cx="621802" cy="62180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0397C6-C35A-468D-8D04-83D9C235C96D}"/>
              </a:ext>
            </a:extLst>
          </p:cNvPr>
          <p:cNvSpPr/>
          <p:nvPr/>
        </p:nvSpPr>
        <p:spPr>
          <a:xfrm>
            <a:off x="3003274" y="4381165"/>
            <a:ext cx="457200" cy="206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ysClr val="windowText" lastClr="000000"/>
                </a:solidFill>
                <a:latin typeface="Arial Nova"/>
              </a:rPr>
              <a:t>GR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48B66A-B11F-47C4-9CBB-591ED0863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3940198" y="4281436"/>
            <a:ext cx="621802" cy="6218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DD8A36-0B41-496E-A7A7-5DE22DEB6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4567070" y="4281436"/>
            <a:ext cx="621802" cy="62180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7862988-E7EB-4605-8C56-094331ED9666}"/>
              </a:ext>
            </a:extLst>
          </p:cNvPr>
          <p:cNvSpPr/>
          <p:nvPr/>
        </p:nvSpPr>
        <p:spPr>
          <a:xfrm>
            <a:off x="3472020" y="4381164"/>
            <a:ext cx="457200" cy="206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ysClr val="windowText" lastClr="000000"/>
                </a:solidFill>
                <a:latin typeface="Arial Nova"/>
              </a:rPr>
              <a:t>GR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BDD817-0F9D-4F27-86B4-43764C7449C3}"/>
              </a:ext>
            </a:extLst>
          </p:cNvPr>
          <p:cNvSpPr/>
          <p:nvPr/>
        </p:nvSpPr>
        <p:spPr>
          <a:xfrm>
            <a:off x="3004122" y="4599723"/>
            <a:ext cx="456240" cy="206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GRE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1FC62E9-D37E-4129-8E7E-3371255EB14B}"/>
              </a:ext>
            </a:extLst>
          </p:cNvPr>
          <p:cNvSpPr/>
          <p:nvPr/>
        </p:nvSpPr>
        <p:spPr>
          <a:xfrm>
            <a:off x="3472980" y="4598761"/>
            <a:ext cx="456240" cy="206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Arial Nova"/>
              </a:rPr>
              <a:t>GRE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FE3304-CD18-4294-858E-4C8F4BAC062E}"/>
              </a:ext>
            </a:extLst>
          </p:cNvPr>
          <p:cNvSpPr/>
          <p:nvPr/>
        </p:nvSpPr>
        <p:spPr>
          <a:xfrm>
            <a:off x="2107600" y="3967898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Nucleus </a:t>
            </a:r>
          </a:p>
        </p:txBody>
      </p:sp>
      <p:sp>
        <p:nvSpPr>
          <p:cNvPr id="26" name="&quot;Not Allowed&quot; Symbol 25">
            <a:extLst>
              <a:ext uri="{FF2B5EF4-FFF2-40B4-BE49-F238E27FC236}">
                <a16:creationId xmlns:a16="http://schemas.microsoft.com/office/drawing/2014/main" id="{9A28B7FB-35B7-457E-93B8-28696FD7ECB0}"/>
              </a:ext>
            </a:extLst>
          </p:cNvPr>
          <p:cNvSpPr/>
          <p:nvPr/>
        </p:nvSpPr>
        <p:spPr>
          <a:xfrm>
            <a:off x="4474670" y="4810577"/>
            <a:ext cx="278644" cy="279113"/>
          </a:xfrm>
          <a:prstGeom prst="noSmoking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390B083-4578-4800-8B26-08AB8DA98220}"/>
              </a:ext>
            </a:extLst>
          </p:cNvPr>
          <p:cNvSpPr/>
          <p:nvPr/>
        </p:nvSpPr>
        <p:spPr>
          <a:xfrm>
            <a:off x="3109414" y="5266620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GR </a:t>
            </a:r>
            <a:r>
              <a:rPr lang="en-US" sz="1400" b="1" i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Cis</a:t>
            </a:r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-repression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87EB9B2-5511-40DA-97C3-732AD23F49E0}"/>
              </a:ext>
            </a:extLst>
          </p:cNvPr>
          <p:cNvSpPr/>
          <p:nvPr/>
        </p:nvSpPr>
        <p:spPr>
          <a:xfrm>
            <a:off x="4732762" y="4805524"/>
            <a:ext cx="1450085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Transcription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24BC8BF-724E-4D6C-A6C8-2039A1D020D9}"/>
              </a:ext>
            </a:extLst>
          </p:cNvPr>
          <p:cNvSpPr/>
          <p:nvPr/>
        </p:nvSpPr>
        <p:spPr>
          <a:xfrm>
            <a:off x="6449615" y="3964140"/>
            <a:ext cx="3979164" cy="1217061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512DBFE-6C0D-436E-9A57-8AA555F63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6700851" y="4272200"/>
            <a:ext cx="621802" cy="621802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3D58880-7EDD-4635-8E93-FD8EA3ED1D8F}"/>
              </a:ext>
            </a:extLst>
          </p:cNvPr>
          <p:cNvSpPr/>
          <p:nvPr/>
        </p:nvSpPr>
        <p:spPr>
          <a:xfrm>
            <a:off x="7345289" y="4378897"/>
            <a:ext cx="457200" cy="206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ysClr val="windowText" lastClr="000000"/>
                </a:solidFill>
                <a:latin typeface="Arial Nova"/>
              </a:rPr>
              <a:t>GR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F77B09-6CFD-4B5D-8C82-594056E58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8282213" y="4279168"/>
            <a:ext cx="621802" cy="6218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59E0B7-862D-4AF0-93F4-11989353A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4418">
            <a:off x="8909085" y="4279168"/>
            <a:ext cx="621802" cy="62180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EBE24DC-5741-4FBB-AACB-42F60BB29CE3}"/>
              </a:ext>
            </a:extLst>
          </p:cNvPr>
          <p:cNvSpPr/>
          <p:nvPr/>
        </p:nvSpPr>
        <p:spPr>
          <a:xfrm>
            <a:off x="7814035" y="4378896"/>
            <a:ext cx="457200" cy="206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ysClr val="windowText" lastClr="000000"/>
                </a:solidFill>
                <a:latin typeface="Arial Nova"/>
              </a:rPr>
              <a:t>GR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CFD72BC-9BCE-4B7A-932E-B5E3AE2FD72C}"/>
              </a:ext>
            </a:extLst>
          </p:cNvPr>
          <p:cNvSpPr/>
          <p:nvPr/>
        </p:nvSpPr>
        <p:spPr>
          <a:xfrm>
            <a:off x="7346137" y="4597455"/>
            <a:ext cx="456240" cy="206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GRE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D54E3F-3148-46A5-B166-D0A85322899E}"/>
              </a:ext>
            </a:extLst>
          </p:cNvPr>
          <p:cNvSpPr/>
          <p:nvPr/>
        </p:nvSpPr>
        <p:spPr>
          <a:xfrm>
            <a:off x="7814995" y="4596493"/>
            <a:ext cx="456240" cy="206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ysClr val="windowText" lastClr="000000"/>
                </a:solidFill>
                <a:latin typeface="Arial Nova"/>
              </a:rPr>
              <a:t>GRE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49EDB25-8F38-4598-A4BA-8CCAF1350923}"/>
              </a:ext>
            </a:extLst>
          </p:cNvPr>
          <p:cNvSpPr/>
          <p:nvPr/>
        </p:nvSpPr>
        <p:spPr>
          <a:xfrm>
            <a:off x="6449615" y="3965630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Nucleus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3974B4A-7317-42AF-852C-CDF977467919}"/>
              </a:ext>
            </a:extLst>
          </p:cNvPr>
          <p:cNvSpPr/>
          <p:nvPr/>
        </p:nvSpPr>
        <p:spPr>
          <a:xfrm>
            <a:off x="7787385" y="5266620"/>
            <a:ext cx="1872278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GR Transactivation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314DAE0-7A7B-4938-ACC5-A037D7B998F4}"/>
              </a:ext>
            </a:extLst>
          </p:cNvPr>
          <p:cNvSpPr/>
          <p:nvPr/>
        </p:nvSpPr>
        <p:spPr>
          <a:xfrm>
            <a:off x="8278900" y="4376338"/>
            <a:ext cx="457200" cy="2067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TFs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43C452-3660-4E51-B19E-136F9B8B10EA}"/>
              </a:ext>
            </a:extLst>
          </p:cNvPr>
          <p:cNvSpPr/>
          <p:nvPr/>
        </p:nvSpPr>
        <p:spPr>
          <a:xfrm>
            <a:off x="9089811" y="4845930"/>
            <a:ext cx="1450085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Transcription </a:t>
            </a:r>
          </a:p>
        </p:txBody>
      </p:sp>
      <p:sp>
        <p:nvSpPr>
          <p:cNvPr id="41" name="Equals 40">
            <a:extLst>
              <a:ext uri="{FF2B5EF4-FFF2-40B4-BE49-F238E27FC236}">
                <a16:creationId xmlns:a16="http://schemas.microsoft.com/office/drawing/2014/main" id="{EF1985C9-EF89-43FB-99D8-C50EE3137DF3}"/>
              </a:ext>
            </a:extLst>
          </p:cNvPr>
          <p:cNvSpPr/>
          <p:nvPr/>
        </p:nvSpPr>
        <p:spPr>
          <a:xfrm>
            <a:off x="8771976" y="4801268"/>
            <a:ext cx="381000" cy="346249"/>
          </a:xfrm>
          <a:prstGeom prst="mathEqual">
            <a:avLst>
              <a:gd name="adj1" fmla="val 22206"/>
              <a:gd name="adj2" fmla="val 1176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DAAC5462-E026-4B86-A1DF-021AF903D57F}"/>
              </a:ext>
            </a:extLst>
          </p:cNvPr>
          <p:cNvSpPr/>
          <p:nvPr/>
        </p:nvSpPr>
        <p:spPr>
          <a:xfrm>
            <a:off x="7480572" y="2742609"/>
            <a:ext cx="968392" cy="22859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002569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5F402CE-642E-4084-9F44-9FD694D1518F}"/>
              </a:ext>
            </a:extLst>
          </p:cNvPr>
          <p:cNvSpPr/>
          <p:nvPr/>
        </p:nvSpPr>
        <p:spPr>
          <a:xfrm>
            <a:off x="8556500" y="2711011"/>
            <a:ext cx="2102263" cy="3352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Non-genomic effects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2946557-1808-5E37-E932-4498946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6" y="1205855"/>
            <a:ext cx="10568312" cy="1074443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Excessive cortisol activation associated with critical-illness induced corticosteroid insufficiency</a:t>
            </a:r>
          </a:p>
        </p:txBody>
      </p:sp>
    </p:spTree>
    <p:extLst>
      <p:ext uri="{BB962C8B-B14F-4D97-AF65-F5344CB8AC3E}">
        <p14:creationId xmlns:p14="http://schemas.microsoft.com/office/powerpoint/2010/main" val="3458067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A3A8E-5569-19E8-DEC7-3050B5528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9A4BF8-3C9B-6D6A-7E46-463EAE54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MSK Confidential — do not distribute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BFC17-17B3-6BB3-D1CE-2B8E8ABB7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6400799"/>
            <a:ext cx="5205700" cy="219075"/>
          </a:xfrm>
        </p:spPr>
        <p:txBody>
          <a:bodyPr/>
          <a:lstStyle/>
          <a:p>
            <a:r>
              <a:rPr lang="en-US" dirty="0">
                <a:cs typeface="Arial"/>
              </a:rPr>
              <a:t>Image source from: Cole SW, et al. Clin Cancer Res. 2012. 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06DA674C-DC83-9909-98C2-8FCE5114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G-protein-coupled receptors (GPCR) Signaling</a:t>
            </a:r>
            <a:endParaRPr lang="en-US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E2946557-1808-5E37-E932-4498946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6" y="1205856"/>
            <a:ext cx="10568312" cy="24522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β-adrenergic sympathomimetic activity in excess is deleterious for immune regulation</a:t>
            </a:r>
          </a:p>
        </p:txBody>
      </p:sp>
      <p:pic>
        <p:nvPicPr>
          <p:cNvPr id="7" name="Picture 6" descr="A diagram of a cell membrane&#10;&#10;Description automatically generated">
            <a:extLst>
              <a:ext uri="{FF2B5EF4-FFF2-40B4-BE49-F238E27FC236}">
                <a16:creationId xmlns:a16="http://schemas.microsoft.com/office/drawing/2014/main" id="{2B8A92FF-FC57-25A1-E0F8-FC07F6BE9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" t="1461" r="1584" b="7048"/>
          <a:stretch/>
        </p:blipFill>
        <p:spPr>
          <a:xfrm>
            <a:off x="3015522" y="1633049"/>
            <a:ext cx="5693199" cy="47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7289"/>
      </p:ext>
    </p:extLst>
  </p:cSld>
  <p:clrMapOvr>
    <a:masterClrMapping/>
  </p:clrMapOvr>
</p:sld>
</file>

<file path=ppt/theme/theme1.xml><?xml version="1.0" encoding="utf-8"?>
<a:theme xmlns:a="http://schemas.openxmlformats.org/drawingml/2006/main" name="MSK Internal Template">
  <a:themeElements>
    <a:clrScheme name="MSK Direct">
      <a:dk1>
        <a:srgbClr val="002569"/>
      </a:dk1>
      <a:lt1>
        <a:srgbClr val="FFFFFF"/>
      </a:lt1>
      <a:dk2>
        <a:srgbClr val="272524"/>
      </a:dk2>
      <a:lt2>
        <a:srgbClr val="FBF9F7"/>
      </a:lt2>
      <a:accent1>
        <a:srgbClr val="0073E0"/>
      </a:accent1>
      <a:accent2>
        <a:srgbClr val="70BCFF"/>
      </a:accent2>
      <a:accent3>
        <a:srgbClr val="C3DEFF"/>
      </a:accent3>
      <a:accent4>
        <a:srgbClr val="037D98"/>
      </a:accent4>
      <a:accent5>
        <a:srgbClr val="78E2DA"/>
      </a:accent5>
      <a:accent6>
        <a:srgbClr val="B1FFF9"/>
      </a:accent6>
      <a:hlink>
        <a:srgbClr val="3259E7"/>
      </a:hlink>
      <a:folHlink>
        <a:srgbClr val="863E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rgbClr val="272524"/>
            </a:solidFill>
          </a:defRPr>
        </a:defPPr>
      </a:lstStyle>
    </a:txDef>
  </a:objectDefaults>
  <a:extraClrSchemeLst/>
  <a:custClrLst>
    <a:custClr name="Dark Warm Gray">
      <a:srgbClr val="272524"/>
    </a:custClr>
    <a:custClr name="Blue">
      <a:srgbClr val="0073E0"/>
    </a:custClr>
    <a:custClr name="Dark Teal">
      <a:srgbClr val="037D98"/>
    </a:custClr>
    <a:custClr name="Dark Green">
      <a:srgbClr val="308229"/>
    </a:custClr>
    <a:custClr name="Dark Orange">
      <a:srgbClr val="E65722"/>
    </a:custClr>
    <a:custClr name="Dark Gold">
      <a:srgbClr val="C28110"/>
    </a:custClr>
    <a:custClr name="Dark Pink">
      <a:srgbClr val="D71D77"/>
    </a:custClr>
    <a:custClr name="Dark Purple">
      <a:srgbClr val="863ECC"/>
    </a:custClr>
    <a:custClr name="White01">
      <a:srgbClr val="FFFFFF"/>
    </a:custClr>
    <a:custClr name="Utility Red">
      <a:srgbClr val="E40D00"/>
    </a:custClr>
    <a:custClr name="Medium Warm Gray">
      <a:srgbClr val="B5B2AD"/>
    </a:custClr>
    <a:custClr name="Medium Blue">
      <a:srgbClr val="70BCFF"/>
    </a:custClr>
    <a:custClr name="Teal">
      <a:srgbClr val="78E2DA"/>
    </a:custClr>
    <a:custClr name="Green">
      <a:srgbClr val="5DCC6F"/>
    </a:custClr>
    <a:custClr name="Orange">
      <a:srgbClr val="FF8834"/>
    </a:custClr>
    <a:custClr name="Gold">
      <a:srgbClr val="FFBE02"/>
    </a:custClr>
    <a:custClr name="Pink">
      <a:srgbClr val="FF85BF"/>
    </a:custClr>
    <a:custClr name="Purple">
      <a:srgbClr val="BD8AEF"/>
    </a:custClr>
    <a:custClr name="White02">
      <a:srgbClr val="FFFFFF"/>
    </a:custClr>
    <a:custClr name="Utility Light Red">
      <a:srgbClr val="FFEDE8"/>
    </a:custClr>
    <a:custClr name="White03">
      <a:srgbClr val="FFFFFF"/>
    </a:custClr>
    <a:custClr name="Light Blue">
      <a:srgbClr val="C3DEFF"/>
    </a:custClr>
    <a:custClr name="Light Teal">
      <a:srgbClr val="B1FFF9"/>
    </a:custClr>
    <a:custClr name="Light Green">
      <a:srgbClr val="C7FCC6"/>
    </a:custClr>
    <a:custClr name="Light Orange">
      <a:srgbClr val="FCD2B4"/>
    </a:custClr>
    <a:custClr name="Light Gold">
      <a:srgbClr val="FFEDBA"/>
    </a:custClr>
    <a:custClr name="Light Pink">
      <a:srgbClr val="FFBBEC"/>
    </a:custClr>
    <a:custClr name="Light Purple">
      <a:srgbClr val="F4BDFF"/>
    </a:custClr>
    <a:custClr name="White04">
      <a:srgbClr val="FFFFFF"/>
    </a:custClr>
    <a:custClr name="Utility Dark Green">
      <a:srgbClr val="008937"/>
    </a:custClr>
    <a:custClr name="Pale Warm Gray">
      <a:srgbClr val="FBF9F7"/>
    </a:custClr>
    <a:custClr name="Pale Blue">
      <a:srgbClr val="F0F7FF"/>
    </a:custClr>
    <a:custClr name="Pale Teal">
      <a:srgbClr val="EBFCFA"/>
    </a:custClr>
    <a:custClr name="White05">
      <a:srgbClr val="FFFFFF"/>
    </a:custClr>
    <a:custClr name="White06">
      <a:srgbClr val="FFFFFF"/>
    </a:custClr>
    <a:custClr name="White07">
      <a:srgbClr val="FFFFFF"/>
    </a:custClr>
    <a:custClr name="White08">
      <a:srgbClr val="FFFFFF"/>
    </a:custClr>
    <a:custClr name="White09">
      <a:srgbClr val="FFFFFF"/>
    </a:custClr>
    <a:custClr name="White10">
      <a:srgbClr val="FFFFFF"/>
    </a:custClr>
    <a:custClr name="Utility Light Green">
      <a:srgbClr val="E4FFE3"/>
    </a:custClr>
  </a:custClrLst>
  <a:extLst>
    <a:ext uri="{05A4C25C-085E-4340-85A3-A5531E510DB2}">
      <thm15:themeFamily xmlns:thm15="http://schemas.microsoft.com/office/thememl/2012/main" name="MSK_Internal_Template" id="{59C23CD5-9955-5D4B-8670-B804478838D9}" vid="{943BE80A-EBCC-7E4F-9C4C-522D1ECDE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0306E0E11EAA4DB461FC8B09FCE607" ma:contentTypeVersion="16" ma:contentTypeDescription="Create a new document." ma:contentTypeScope="" ma:versionID="99e4afb69652c3ee6105ea6af22da525">
  <xsd:schema xmlns:xsd="http://www.w3.org/2001/XMLSchema" xmlns:xs="http://www.w3.org/2001/XMLSchema" xmlns:p="http://schemas.microsoft.com/office/2006/metadata/properties" xmlns:ns3="f65bd33f-4642-4d95-937d-1ab46361a753" xmlns:ns4="f5de9215-86bc-4059-b445-233b46b31a63" targetNamespace="http://schemas.microsoft.com/office/2006/metadata/properties" ma:root="true" ma:fieldsID="da1b0813b6354fa3c85c088a28b990b7" ns3:_="" ns4:_="">
    <xsd:import namespace="f65bd33f-4642-4d95-937d-1ab46361a753"/>
    <xsd:import namespace="f5de9215-86bc-4059-b445-233b46b31a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bd33f-4642-4d95-937d-1ab46361a7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e9215-86bc-4059-b445-233b46b31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5bd33f-4642-4d95-937d-1ab46361a753" xsi:nil="true"/>
  </documentManagement>
</p:properties>
</file>

<file path=customXml/itemProps1.xml><?xml version="1.0" encoding="utf-8"?>
<ds:datastoreItem xmlns:ds="http://schemas.openxmlformats.org/officeDocument/2006/customXml" ds:itemID="{2A0AD232-1C40-4CEA-A021-CCCDAEB885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51A21-17B3-404E-AB82-F3410A9BA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bd33f-4642-4d95-937d-1ab46361a753"/>
    <ds:schemaRef ds:uri="f5de9215-86bc-4059-b445-233b46b31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BCF0DE-D739-4138-83D4-600F769F68C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f65bd33f-4642-4d95-937d-1ab46361a753"/>
    <ds:schemaRef ds:uri="f5de9215-86bc-4059-b445-233b46b31a6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933</TotalTime>
  <Words>2855</Words>
  <Application>Microsoft Office PowerPoint</Application>
  <PresentationFormat>Widescreen</PresentationFormat>
  <Paragraphs>439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Nova</vt:lpstr>
      <vt:lpstr>Calibri</vt:lpstr>
      <vt:lpstr>Courier New</vt:lpstr>
      <vt:lpstr>HelveticaNeue</vt:lpstr>
      <vt:lpstr>System Font Regular</vt:lpstr>
      <vt:lpstr>Times</vt:lpstr>
      <vt:lpstr>Wingdings</vt:lpstr>
      <vt:lpstr>MSK Internal Template</vt:lpstr>
      <vt:lpstr>Pharmacodynamics &amp;  Clinical Application of Therapeutics</vt:lpstr>
      <vt:lpstr>Disclosures</vt:lpstr>
      <vt:lpstr>Objectives</vt:lpstr>
      <vt:lpstr>PowerPoint Presentation</vt:lpstr>
      <vt:lpstr>Pharmacodynamics</vt:lpstr>
      <vt:lpstr>Pharmacodynamics</vt:lpstr>
      <vt:lpstr>Receptor Families</vt:lpstr>
      <vt:lpstr>Corticosteroid Signaling</vt:lpstr>
      <vt:lpstr>G-protein-coupled receptors (GPCR) Signaling</vt:lpstr>
      <vt:lpstr>Drug Action &amp; Response</vt:lpstr>
      <vt:lpstr>Allosteric Modulation</vt:lpstr>
      <vt:lpstr>Consider the Logarithmic Scale on Effect</vt:lpstr>
      <vt:lpstr>Half Maximal Inhibitory Concentration – IC50</vt:lpstr>
      <vt:lpstr>A Discussion on Efficacy and Potency</vt:lpstr>
      <vt:lpstr>Dose Response Curves </vt:lpstr>
      <vt:lpstr>Drug Tolerance </vt:lpstr>
      <vt:lpstr>Drug-drug Interactions</vt:lpstr>
      <vt:lpstr>Group Discussion</vt:lpstr>
      <vt:lpstr>The Pharmacodynamics of Antibiotics</vt:lpstr>
      <vt:lpstr>Balancing Efficacy and Toxicity</vt:lpstr>
      <vt:lpstr>Conventional Routes of Administration</vt:lpstr>
      <vt:lpstr>Physiological Alterations in Critical Illness</vt:lpstr>
      <vt:lpstr>Advances in Drug Delivery Systems</vt:lpstr>
      <vt:lpstr>Drug Delivery Systems</vt:lpstr>
      <vt:lpstr>Fentanyl Transdermal Application</vt:lpstr>
      <vt:lpstr>Advances in Drug Delivery Systems</vt:lpstr>
      <vt:lpstr>Advances in Drug Delivery Systems</vt:lpstr>
      <vt:lpstr>Challenges within Small Molecules</vt:lpstr>
      <vt:lpstr>Challenges within Small Molecules</vt:lpstr>
      <vt:lpstr>Challenges within Proteins and Peptides</vt:lpstr>
      <vt:lpstr>The Changing Landscape of Obesity Treatments</vt:lpstr>
      <vt:lpstr>Challenges within Antibodies</vt:lpstr>
      <vt:lpstr>Challenges within Antibodies</vt:lpstr>
      <vt:lpstr>Challenges within Antibodies</vt:lpstr>
      <vt:lpstr>Group Discussion</vt:lpstr>
      <vt:lpstr>Challenges within Nucleic Acids</vt:lpstr>
      <vt:lpstr>Challenges within Nucleic Acids</vt:lpstr>
      <vt:lpstr>Challenges within Live Cells</vt:lpstr>
      <vt:lpstr>Challenges within Live Cells</vt:lpstr>
      <vt:lpstr>Conclusions</vt:lpstr>
      <vt:lpstr>Thank you. Questions?</vt:lpstr>
      <vt:lpstr>References</vt:lpstr>
      <vt:lpstr>Pharmacodynamics &amp;  Clinical Application of Therapeutics</vt:lpstr>
    </vt:vector>
  </TitlesOfParts>
  <Company>MSK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Pharmacodynamics &amp; Drug Delivery</dc:title>
  <dc:creator>Nguyen, Lane</dc:creator>
  <cp:lastModifiedBy>Nguyen, Lane</cp:lastModifiedBy>
  <cp:revision>386</cp:revision>
  <dcterms:created xsi:type="dcterms:W3CDTF">2024-09-24T13:59:19Z</dcterms:created>
  <dcterms:modified xsi:type="dcterms:W3CDTF">2025-08-26T15:55:48Z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2022-09-12T14:33:51Z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e87d08fb-4b2a-4502-ad1f-5afae1f7f999</vt:lpwstr>
  </property>
  <property fmtid="{D5CDD505-2E9C-101B-9397-08002B2CF9AE}" pid="8" name="MSIP_Label_38f1469a-2c2a-4aee-b92b-090d4c5468ff_ContentBits">
    <vt:lpwstr>0</vt:lpwstr>
  </property>
  <property fmtid="{D5CDD505-2E9C-101B-9397-08002B2CF9AE}" pid="9" name="ContentTypeId">
    <vt:lpwstr>0x0101001B0306E0E11EAA4DB461FC8B09FCE607</vt:lpwstr>
  </property>
</Properties>
</file>